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22"/>
  </p:notesMasterIdLst>
  <p:sldIdLst>
    <p:sldId id="275" r:id="rId2"/>
    <p:sldId id="256" r:id="rId3"/>
    <p:sldId id="276" r:id="rId4"/>
    <p:sldId id="298" r:id="rId5"/>
    <p:sldId id="315" r:id="rId6"/>
    <p:sldId id="316" r:id="rId7"/>
    <p:sldId id="299" r:id="rId8"/>
    <p:sldId id="300" r:id="rId9"/>
    <p:sldId id="322" r:id="rId10"/>
    <p:sldId id="313" r:id="rId11"/>
    <p:sldId id="314" r:id="rId12"/>
    <p:sldId id="288" r:id="rId13"/>
    <p:sldId id="312" r:id="rId14"/>
    <p:sldId id="303" r:id="rId15"/>
    <p:sldId id="293" r:id="rId16"/>
    <p:sldId id="328" r:id="rId17"/>
    <p:sldId id="324" r:id="rId18"/>
    <p:sldId id="325" r:id="rId19"/>
    <p:sldId id="326" r:id="rId20"/>
    <p:sldId id="327" r:id="rId21"/>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7A"/>
    <a:srgbClr val="7DFF90"/>
    <a:srgbClr val="00C4FF"/>
    <a:srgbClr val="FFCFCE"/>
    <a:srgbClr val="91EFEC"/>
    <a:srgbClr val="FCFFB7"/>
    <a:srgbClr val="FFA3FF"/>
    <a:srgbClr val="00B050"/>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4" autoAdjust="0"/>
    <p:restoredTop sz="94660"/>
  </p:normalViewPr>
  <p:slideViewPr>
    <p:cSldViewPr snapToGrid="0" showGuides="1">
      <p:cViewPr varScale="1">
        <p:scale>
          <a:sx n="73" d="100"/>
          <a:sy n="73" d="100"/>
        </p:scale>
        <p:origin x="1428" y="210"/>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18831" cy="495029"/>
          </a:xfrm>
          <a:prstGeom prst="rect">
            <a:avLst/>
          </a:prstGeom>
        </p:spPr>
        <p:txBody>
          <a:bodyPr vert="horz" lIns="90637" tIns="45318" rIns="90637" bIns="453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2"/>
            <a:ext cx="2918831" cy="495029"/>
          </a:xfrm>
          <a:prstGeom prst="rect">
            <a:avLst/>
          </a:prstGeom>
        </p:spPr>
        <p:txBody>
          <a:bodyPr vert="horz" lIns="90637" tIns="45318" rIns="90637" bIns="45318" rtlCol="0"/>
          <a:lstStyle>
            <a:lvl1pPr algn="r">
              <a:defRPr sz="1200"/>
            </a:lvl1pPr>
          </a:lstStyle>
          <a:p>
            <a:fld id="{CCBC8FF0-75D6-40B7-BF65-5C79E732DF41}" type="datetimeFigureOut">
              <a:rPr kumimoji="1" lang="ja-JP" altLang="en-US" smtClean="0"/>
              <a:t>2018/3/9</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37" tIns="45318" rIns="90637" bIns="45318" rtlCol="0" anchor="ctr"/>
          <a:lstStyle/>
          <a:p>
            <a:endParaRPr lang="ja-JP" altLang="en-US"/>
          </a:p>
        </p:txBody>
      </p:sp>
      <p:sp>
        <p:nvSpPr>
          <p:cNvPr id="5" name="ノート プレースホルダー 4"/>
          <p:cNvSpPr>
            <a:spLocks noGrp="1"/>
          </p:cNvSpPr>
          <p:nvPr>
            <p:ph type="body" sz="quarter" idx="3"/>
          </p:nvPr>
        </p:nvSpPr>
        <p:spPr>
          <a:xfrm>
            <a:off x="673577" y="4748165"/>
            <a:ext cx="5388610" cy="3884860"/>
          </a:xfrm>
          <a:prstGeom prst="rect">
            <a:avLst/>
          </a:prstGeom>
        </p:spPr>
        <p:txBody>
          <a:bodyPr vert="horz" lIns="90637" tIns="45318" rIns="90637" bIns="45318"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0637" tIns="45318" rIns="90637" bIns="453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6"/>
            <a:ext cx="2918831" cy="495028"/>
          </a:xfrm>
          <a:prstGeom prst="rect">
            <a:avLst/>
          </a:prstGeom>
        </p:spPr>
        <p:txBody>
          <a:bodyPr vert="horz" lIns="90637" tIns="45318" rIns="90637" bIns="45318" rtlCol="0" anchor="b"/>
          <a:lstStyle>
            <a:lvl1pPr algn="r">
              <a:defRPr sz="1200"/>
            </a:lvl1pPr>
          </a:lstStyle>
          <a:p>
            <a:fld id="{4FE4C847-C760-4724-AC8C-7C199E192374}" type="slidenum">
              <a:rPr kumimoji="1" lang="ja-JP" altLang="en-US" smtClean="0"/>
              <a:t>‹#›</a:t>
            </a:fld>
            <a:endParaRPr kumimoji="1" lang="ja-JP" altLang="en-US"/>
          </a:p>
        </p:txBody>
      </p:sp>
    </p:spTree>
    <p:extLst>
      <p:ext uri="{BB962C8B-B14F-4D97-AF65-F5344CB8AC3E}">
        <p14:creationId xmlns:p14="http://schemas.microsoft.com/office/powerpoint/2010/main" val="74108768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smtClean="0"/>
              <a:t>・地方環境事務所及び地域ブロック協議会の取組について</a:t>
            </a:r>
          </a:p>
          <a:p>
            <a:r>
              <a:rPr lang="ja-JP" altLang="ja-JP" dirty="0" smtClean="0"/>
              <a:t>・熊本地震等における自治体や民間事業者による自治体支援について</a:t>
            </a:r>
          </a:p>
          <a:p>
            <a:r>
              <a:rPr lang="ja-JP" altLang="ja-JP" dirty="0" smtClean="0"/>
              <a:t>・自治体向けのモデル事業について　など</a:t>
            </a:r>
            <a:endParaRPr lang="ja-JP" altLang="ja-JP" dirty="0"/>
          </a:p>
        </p:txBody>
      </p:sp>
      <p:sp>
        <p:nvSpPr>
          <p:cNvPr id="4" name="スライド番号プレースホルダー 3"/>
          <p:cNvSpPr>
            <a:spLocks noGrp="1"/>
          </p:cNvSpPr>
          <p:nvPr>
            <p:ph type="sldNum" sz="quarter" idx="10"/>
          </p:nvPr>
        </p:nvSpPr>
        <p:spPr/>
        <p:txBody>
          <a:bodyPr/>
          <a:lstStyle/>
          <a:p>
            <a:fld id="{22D07FED-BBA4-4E1A-B28A-8F320DA721AC}" type="slidenum">
              <a:rPr kumimoji="1" lang="ja-JP" altLang="en-US" smtClean="0"/>
              <a:t>0</a:t>
            </a:fld>
            <a:endParaRPr kumimoji="1" lang="ja-JP" altLang="en-US"/>
          </a:p>
        </p:txBody>
      </p:sp>
    </p:spTree>
    <p:extLst>
      <p:ext uri="{BB962C8B-B14F-4D97-AF65-F5344CB8AC3E}">
        <p14:creationId xmlns:p14="http://schemas.microsoft.com/office/powerpoint/2010/main" val="197928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a:t>
            </a:fld>
            <a:endParaRPr kumimoji="1" lang="ja-JP" altLang="en-US"/>
          </a:p>
        </p:txBody>
      </p:sp>
    </p:spTree>
    <p:extLst>
      <p:ext uri="{BB962C8B-B14F-4D97-AF65-F5344CB8AC3E}">
        <p14:creationId xmlns:p14="http://schemas.microsoft.com/office/powerpoint/2010/main" val="298977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2</a:t>
            </a:fld>
            <a:endParaRPr kumimoji="1" lang="ja-JP" altLang="en-US"/>
          </a:p>
        </p:txBody>
      </p:sp>
    </p:spTree>
    <p:extLst>
      <p:ext uri="{BB962C8B-B14F-4D97-AF65-F5344CB8AC3E}">
        <p14:creationId xmlns:p14="http://schemas.microsoft.com/office/powerpoint/2010/main" val="3502462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3</a:t>
            </a:fld>
            <a:endParaRPr kumimoji="1" lang="ja-JP" altLang="en-US"/>
          </a:p>
        </p:txBody>
      </p:sp>
    </p:spTree>
    <p:extLst>
      <p:ext uri="{BB962C8B-B14F-4D97-AF65-F5344CB8AC3E}">
        <p14:creationId xmlns:p14="http://schemas.microsoft.com/office/powerpoint/2010/main" val="4269102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4</a:t>
            </a:fld>
            <a:endParaRPr kumimoji="1" lang="ja-JP" altLang="en-US"/>
          </a:p>
        </p:txBody>
      </p:sp>
    </p:spTree>
    <p:extLst>
      <p:ext uri="{BB962C8B-B14F-4D97-AF65-F5344CB8AC3E}">
        <p14:creationId xmlns:p14="http://schemas.microsoft.com/office/powerpoint/2010/main" val="3264672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5</a:t>
            </a:fld>
            <a:endParaRPr kumimoji="1" lang="ja-JP" altLang="en-US"/>
          </a:p>
        </p:txBody>
      </p:sp>
    </p:spTree>
    <p:extLst>
      <p:ext uri="{BB962C8B-B14F-4D97-AF65-F5344CB8AC3E}">
        <p14:creationId xmlns:p14="http://schemas.microsoft.com/office/powerpoint/2010/main" val="1694069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6</a:t>
            </a:fld>
            <a:endParaRPr kumimoji="1" lang="ja-JP" altLang="en-US"/>
          </a:p>
        </p:txBody>
      </p:sp>
    </p:spTree>
    <p:extLst>
      <p:ext uri="{BB962C8B-B14F-4D97-AF65-F5344CB8AC3E}">
        <p14:creationId xmlns:p14="http://schemas.microsoft.com/office/powerpoint/2010/main" val="24664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7</a:t>
            </a:fld>
            <a:endParaRPr kumimoji="1" lang="ja-JP" altLang="en-US"/>
          </a:p>
        </p:txBody>
      </p:sp>
    </p:spTree>
    <p:extLst>
      <p:ext uri="{BB962C8B-B14F-4D97-AF65-F5344CB8AC3E}">
        <p14:creationId xmlns:p14="http://schemas.microsoft.com/office/powerpoint/2010/main" val="4259473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8</a:t>
            </a:fld>
            <a:endParaRPr kumimoji="1" lang="ja-JP" altLang="en-US"/>
          </a:p>
        </p:txBody>
      </p:sp>
    </p:spTree>
    <p:extLst>
      <p:ext uri="{BB962C8B-B14F-4D97-AF65-F5344CB8AC3E}">
        <p14:creationId xmlns:p14="http://schemas.microsoft.com/office/powerpoint/2010/main" val="1443733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9</a:t>
            </a:fld>
            <a:endParaRPr kumimoji="1" lang="ja-JP" altLang="en-US"/>
          </a:p>
        </p:txBody>
      </p:sp>
    </p:spTree>
    <p:extLst>
      <p:ext uri="{BB962C8B-B14F-4D97-AF65-F5344CB8AC3E}">
        <p14:creationId xmlns:p14="http://schemas.microsoft.com/office/powerpoint/2010/main" val="2025300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10</a:t>
            </a:fld>
            <a:endParaRPr kumimoji="1" lang="ja-JP" altLang="en-US"/>
          </a:p>
        </p:txBody>
      </p:sp>
    </p:spTree>
    <p:extLst>
      <p:ext uri="{BB962C8B-B14F-4D97-AF65-F5344CB8AC3E}">
        <p14:creationId xmlns:p14="http://schemas.microsoft.com/office/powerpoint/2010/main" val="3451297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11</a:t>
            </a:fld>
            <a:endParaRPr kumimoji="1" lang="ja-JP" altLang="en-US"/>
          </a:p>
        </p:txBody>
      </p:sp>
    </p:spTree>
    <p:extLst>
      <p:ext uri="{BB962C8B-B14F-4D97-AF65-F5344CB8AC3E}">
        <p14:creationId xmlns:p14="http://schemas.microsoft.com/office/powerpoint/2010/main" val="380860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12</a:t>
            </a:fld>
            <a:endParaRPr kumimoji="1" lang="ja-JP" altLang="en-US"/>
          </a:p>
        </p:txBody>
      </p:sp>
    </p:spTree>
    <p:extLst>
      <p:ext uri="{BB962C8B-B14F-4D97-AF65-F5344CB8AC3E}">
        <p14:creationId xmlns:p14="http://schemas.microsoft.com/office/powerpoint/2010/main" val="1407302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13</a:t>
            </a:fld>
            <a:endParaRPr kumimoji="1" lang="ja-JP" altLang="en-US"/>
          </a:p>
        </p:txBody>
      </p:sp>
    </p:spTree>
    <p:extLst>
      <p:ext uri="{BB962C8B-B14F-4D97-AF65-F5344CB8AC3E}">
        <p14:creationId xmlns:p14="http://schemas.microsoft.com/office/powerpoint/2010/main" val="3301422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14</a:t>
            </a:fld>
            <a:endParaRPr kumimoji="1" lang="ja-JP" altLang="en-US"/>
          </a:p>
        </p:txBody>
      </p:sp>
    </p:spTree>
    <p:extLst>
      <p:ext uri="{BB962C8B-B14F-4D97-AF65-F5344CB8AC3E}">
        <p14:creationId xmlns:p14="http://schemas.microsoft.com/office/powerpoint/2010/main" val="2268066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15</a:t>
            </a:fld>
            <a:endParaRPr kumimoji="1" lang="ja-JP" altLang="en-US"/>
          </a:p>
        </p:txBody>
      </p:sp>
    </p:spTree>
    <p:extLst>
      <p:ext uri="{BB962C8B-B14F-4D97-AF65-F5344CB8AC3E}">
        <p14:creationId xmlns:p14="http://schemas.microsoft.com/office/powerpoint/2010/main" val="3172323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16</a:t>
            </a:fld>
            <a:endParaRPr kumimoji="1" lang="ja-JP" altLang="en-US"/>
          </a:p>
        </p:txBody>
      </p:sp>
    </p:spTree>
    <p:extLst>
      <p:ext uri="{BB962C8B-B14F-4D97-AF65-F5344CB8AC3E}">
        <p14:creationId xmlns:p14="http://schemas.microsoft.com/office/powerpoint/2010/main" val="3192312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17</a:t>
            </a:fld>
            <a:endParaRPr kumimoji="1" lang="ja-JP" altLang="en-US"/>
          </a:p>
        </p:txBody>
      </p:sp>
    </p:spTree>
    <p:extLst>
      <p:ext uri="{BB962C8B-B14F-4D97-AF65-F5344CB8AC3E}">
        <p14:creationId xmlns:p14="http://schemas.microsoft.com/office/powerpoint/2010/main" val="1191504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18</a:t>
            </a:fld>
            <a:endParaRPr kumimoji="1" lang="ja-JP" altLang="en-US"/>
          </a:p>
        </p:txBody>
      </p:sp>
    </p:spTree>
    <p:extLst>
      <p:ext uri="{BB962C8B-B14F-4D97-AF65-F5344CB8AC3E}">
        <p14:creationId xmlns:p14="http://schemas.microsoft.com/office/powerpoint/2010/main" val="3524023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FE4C847-C760-4724-AC8C-7C199E192374}" type="slidenum">
              <a:rPr kumimoji="1" lang="ja-JP" altLang="en-US" smtClean="0"/>
              <a:t>19</a:t>
            </a:fld>
            <a:endParaRPr kumimoji="1" lang="ja-JP" altLang="en-US"/>
          </a:p>
        </p:txBody>
      </p:sp>
    </p:spTree>
    <p:extLst>
      <p:ext uri="{BB962C8B-B14F-4D97-AF65-F5344CB8AC3E}">
        <p14:creationId xmlns:p14="http://schemas.microsoft.com/office/powerpoint/2010/main" val="3526285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272250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274646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3750187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2744217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42497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725860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a:xfrm>
            <a:off x="7677150" y="6492875"/>
            <a:ext cx="2228850" cy="365125"/>
          </a:xfrm>
        </p:spPr>
        <p:txBody>
          <a:bodyPr/>
          <a:lstStyle>
            <a:lvl1pPr>
              <a:defRPr sz="1400"/>
            </a:lvl1pPr>
          </a:lstStyle>
          <a:p>
            <a:fld id="{5432932B-48B0-4C83-9EFC-AF9E86DFB3BD}" type="slidenum">
              <a:rPr lang="ja-JP" altLang="en-US" smtClean="0"/>
              <a:pPr/>
              <a:t>‹#›</a:t>
            </a:fld>
            <a:endParaRPr lang="ja-JP" altLang="en-US"/>
          </a:p>
        </p:txBody>
      </p:sp>
    </p:spTree>
    <p:extLst>
      <p:ext uri="{BB962C8B-B14F-4D97-AF65-F5344CB8AC3E}">
        <p14:creationId xmlns:p14="http://schemas.microsoft.com/office/powerpoint/2010/main" val="308816057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944961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2386425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50362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F5554CD-863E-452E-ADB7-1C42D00F9279}" type="datetimeFigureOut">
              <a:rPr kumimoji="1" lang="ja-JP" altLang="en-US" smtClean="0"/>
              <a:t>2018/3/9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1653929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5554CD-863E-452E-ADB7-1C42D00F9279}" type="datetimeFigureOut">
              <a:rPr kumimoji="1" lang="ja-JP" altLang="en-US" smtClean="0"/>
              <a:t>2018/3/9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32932B-48B0-4C83-9EFC-AF9E86DFB3BD}" type="slidenum">
              <a:rPr kumimoji="1" lang="ja-JP" altLang="en-US" smtClean="0"/>
              <a:t>‹#›</a:t>
            </a:fld>
            <a:endParaRPr kumimoji="1" lang="ja-JP" altLang="en-US"/>
          </a:p>
        </p:txBody>
      </p:sp>
    </p:spTree>
    <p:extLst>
      <p:ext uri="{BB962C8B-B14F-4D97-AF65-F5344CB8AC3E}">
        <p14:creationId xmlns:p14="http://schemas.microsoft.com/office/powerpoint/2010/main" val="31422720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0.emf"/><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3175" y="1628562"/>
            <a:ext cx="9902825" cy="143263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600" dirty="0">
                <a:latin typeface="ＭＳ ゴシック" panose="020B0609070205080204" pitchFamily="49" charset="-128"/>
                <a:ea typeface="ＭＳ ゴシック" panose="020B0609070205080204" pitchFamily="49" charset="-128"/>
              </a:rPr>
              <a:t>地域間</a:t>
            </a:r>
            <a:r>
              <a:rPr lang="ja-JP" altLang="en-US" sz="3600" dirty="0" smtClean="0">
                <a:latin typeface="ＭＳ ゴシック" panose="020B0609070205080204" pitchFamily="49" charset="-128"/>
                <a:ea typeface="ＭＳ ゴシック" panose="020B0609070205080204" pitchFamily="49" charset="-128"/>
              </a:rPr>
              <a:t>協調に関する検討</a:t>
            </a:r>
            <a:endParaRPr lang="ja-JP" altLang="en-US" sz="3600" dirty="0">
              <a:latin typeface="ＭＳ ゴシック" panose="020B0609070205080204" pitchFamily="49" charset="-128"/>
              <a:ea typeface="ＭＳ ゴシック" panose="020B0609070205080204" pitchFamily="49" charset="-128"/>
            </a:endParaRPr>
          </a:p>
        </p:txBody>
      </p:sp>
      <p:sp>
        <p:nvSpPr>
          <p:cNvPr id="6" name="テキスト ボックス 5"/>
          <p:cNvSpPr txBox="1"/>
          <p:nvPr/>
        </p:nvSpPr>
        <p:spPr>
          <a:xfrm>
            <a:off x="8475134" y="255061"/>
            <a:ext cx="1094670" cy="542584"/>
          </a:xfrm>
          <a:prstGeom prst="rect">
            <a:avLst/>
          </a:prstGeom>
          <a:ln w="12700"/>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ja-JP" altLang="en-US" sz="1463" dirty="0" smtClean="0">
                <a:latin typeface="+mj-ea"/>
                <a:ea typeface="+mj-ea"/>
              </a:rPr>
              <a:t>資料</a:t>
            </a:r>
            <a:endParaRPr lang="en-US" altLang="ja-JP" sz="1463" dirty="0" smtClean="0">
              <a:latin typeface="+mj-ea"/>
              <a:ea typeface="+mj-ea"/>
            </a:endParaRPr>
          </a:p>
          <a:p>
            <a:pPr algn="ctr">
              <a:defRPr/>
            </a:pPr>
            <a:r>
              <a:rPr lang="en-US" altLang="ja-JP" sz="1463" smtClean="0">
                <a:latin typeface="+mj-ea"/>
                <a:ea typeface="+mj-ea"/>
              </a:rPr>
              <a:t>3-5</a:t>
            </a:r>
            <a:endParaRPr lang="ja-JP" altLang="en-US" sz="1463" dirty="0">
              <a:latin typeface="+mj-ea"/>
              <a:ea typeface="+mj-ea"/>
            </a:endParaRPr>
          </a:p>
        </p:txBody>
      </p:sp>
      <p:sp>
        <p:nvSpPr>
          <p:cNvPr id="10" name="正方形/長方形 9"/>
          <p:cNvSpPr/>
          <p:nvPr/>
        </p:nvSpPr>
        <p:spPr>
          <a:xfrm>
            <a:off x="2087909" y="4149080"/>
            <a:ext cx="4985238" cy="659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defRPr/>
            </a:pPr>
            <a:r>
              <a:rPr lang="ja-JP" altLang="en-US" sz="2800" dirty="0">
                <a:solidFill>
                  <a:schemeClr val="tx1"/>
                </a:solidFill>
                <a:latin typeface="ＭＳ ゴシック" panose="020B0609070205080204" pitchFamily="49" charset="-128"/>
                <a:ea typeface="ＭＳ ゴシック" panose="020B0609070205080204" pitchFamily="49" charset="-128"/>
              </a:rPr>
              <a:t>平成</a:t>
            </a:r>
            <a:r>
              <a:rPr lang="en-US" altLang="ja-JP" sz="2800" dirty="0">
                <a:solidFill>
                  <a:schemeClr val="tx1"/>
                </a:solidFill>
                <a:latin typeface="ＭＳ ゴシック" panose="020B0609070205080204" pitchFamily="49" charset="-128"/>
                <a:ea typeface="ＭＳ ゴシック" panose="020B0609070205080204" pitchFamily="49" charset="-128"/>
              </a:rPr>
              <a:t>30</a:t>
            </a:r>
            <a:r>
              <a:rPr lang="ja-JP" altLang="en-US" sz="2800" dirty="0">
                <a:solidFill>
                  <a:schemeClr val="tx1"/>
                </a:solidFill>
                <a:latin typeface="ＭＳ ゴシック" panose="020B0609070205080204" pitchFamily="49" charset="-128"/>
                <a:ea typeface="ＭＳ ゴシック" panose="020B0609070205080204" pitchFamily="49" charset="-128"/>
              </a:rPr>
              <a:t>年</a:t>
            </a:r>
            <a:r>
              <a:rPr lang="ja-JP" altLang="en-US" sz="2800" dirty="0" smtClean="0">
                <a:solidFill>
                  <a:schemeClr val="tx1"/>
                </a:solidFill>
                <a:latin typeface="ＭＳ ゴシック" panose="020B0609070205080204" pitchFamily="49" charset="-128"/>
                <a:ea typeface="ＭＳ ゴシック" panose="020B0609070205080204" pitchFamily="49" charset="-128"/>
              </a:rPr>
              <a:t>３月</a:t>
            </a:r>
            <a:r>
              <a:rPr lang="en-US" altLang="ja-JP" sz="2800" dirty="0" smtClean="0">
                <a:solidFill>
                  <a:schemeClr val="tx1"/>
                </a:solidFill>
                <a:latin typeface="ＭＳ ゴシック" panose="020B0609070205080204" pitchFamily="49" charset="-128"/>
                <a:ea typeface="ＭＳ ゴシック" panose="020B0609070205080204" pitchFamily="49" charset="-128"/>
              </a:rPr>
              <a:t>13</a:t>
            </a:r>
            <a:r>
              <a:rPr lang="ja-JP" altLang="en-US" sz="2800" dirty="0" smtClean="0">
                <a:solidFill>
                  <a:schemeClr val="tx1"/>
                </a:solidFill>
                <a:latin typeface="ＭＳ ゴシック" panose="020B0609070205080204" pitchFamily="49" charset="-128"/>
                <a:ea typeface="ＭＳ ゴシック" panose="020B0609070205080204" pitchFamily="49" charset="-128"/>
              </a:rPr>
              <a:t>日</a:t>
            </a:r>
            <a:endParaRPr lang="en-US" altLang="ja-JP" sz="2800" dirty="0">
              <a:solidFill>
                <a:schemeClr val="tx1"/>
              </a:solidFill>
              <a:latin typeface="ＭＳ ゴシック" panose="020B0609070205080204" pitchFamily="49" charset="-128"/>
              <a:ea typeface="ＭＳ ゴシック" panose="020B0609070205080204" pitchFamily="49" charset="-128"/>
            </a:endParaRPr>
          </a:p>
        </p:txBody>
      </p:sp>
      <p:sp>
        <p:nvSpPr>
          <p:cNvPr id="12" name="正方形/長方形 11"/>
          <p:cNvSpPr/>
          <p:nvPr/>
        </p:nvSpPr>
        <p:spPr>
          <a:xfrm>
            <a:off x="-1317625" y="4941267"/>
            <a:ext cx="11779250" cy="2016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環境再生・資源循環局</a:t>
            </a:r>
            <a:endParaRPr lang="en-US" altLang="ja-JP" sz="3600" dirty="0">
              <a:solidFill>
                <a:schemeClr val="tx1"/>
              </a:solidFill>
              <a:latin typeface="ＭＳ ゴシック" panose="020B0609070205080204" pitchFamily="49" charset="-128"/>
              <a:ea typeface="ＭＳ ゴシック" panose="020B0609070205080204" pitchFamily="49" charset="-128"/>
            </a:endParaRPr>
          </a:p>
          <a:p>
            <a:pPr algn="ctr" eaLnBrk="1" hangingPunct="1">
              <a:defRPr/>
            </a:pPr>
            <a:r>
              <a:rPr lang="ja-JP" altLang="en-US" sz="3600" dirty="0">
                <a:solidFill>
                  <a:schemeClr val="tx1"/>
                </a:solidFill>
                <a:latin typeface="ＭＳ ゴシック" panose="020B0609070205080204" pitchFamily="49" charset="-128"/>
                <a:ea typeface="ＭＳ ゴシック" panose="020B0609070205080204" pitchFamily="49" charset="-128"/>
              </a:rPr>
              <a:t>災害廃棄物対策室</a:t>
            </a:r>
            <a:endParaRPr lang="en-US" altLang="ja-JP" sz="3600" dirty="0">
              <a:solidFill>
                <a:schemeClr val="tx1"/>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964978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289965" y="899121"/>
            <a:ext cx="9469030" cy="1278816"/>
          </a:xfrm>
          <a:prstGeom prst="roundRect">
            <a:avLst>
              <a:gd name="adj" fmla="val 10241"/>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地域間協調</a:t>
            </a:r>
            <a:r>
              <a:rPr kumimoji="1" lang="en-US" altLang="ja-JP" sz="2000" dirty="0" smtClean="0">
                <a:solidFill>
                  <a:schemeClr val="bg1"/>
                </a:solidFill>
                <a:latin typeface="+mn-ea"/>
              </a:rPr>
              <a:t>WG</a:t>
            </a:r>
            <a:r>
              <a:rPr kumimoji="1" lang="ja-JP" altLang="en-US" sz="2000" dirty="0" smtClean="0">
                <a:solidFill>
                  <a:schemeClr val="bg1"/>
                </a:solidFill>
                <a:latin typeface="+mn-ea"/>
              </a:rPr>
              <a:t>の目的及び委員構成</a:t>
            </a:r>
            <a:endParaRPr kumimoji="1" lang="ja-JP" altLang="en-US" sz="2000" dirty="0">
              <a:solidFill>
                <a:schemeClr val="bg1"/>
              </a:solidFill>
              <a:latin typeface="+mn-ea"/>
            </a:endParaRPr>
          </a:p>
        </p:txBody>
      </p:sp>
      <p:sp>
        <p:nvSpPr>
          <p:cNvPr id="5" name="角丸四角形 4"/>
          <p:cNvSpPr/>
          <p:nvPr/>
        </p:nvSpPr>
        <p:spPr>
          <a:xfrm>
            <a:off x="137565" y="693498"/>
            <a:ext cx="1917812"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dirty="0" smtClean="0">
                <a:solidFill>
                  <a:schemeClr val="bg1"/>
                </a:solidFill>
              </a:rPr>
              <a:t>WG</a:t>
            </a:r>
            <a:r>
              <a:rPr kumimoji="1" lang="ja-JP" altLang="en-US" dirty="0" smtClean="0">
                <a:solidFill>
                  <a:schemeClr val="bg1"/>
                </a:solidFill>
              </a:rPr>
              <a:t>設置の目的</a:t>
            </a:r>
            <a:endParaRPr kumimoji="1" lang="ja-JP" altLang="en-US" dirty="0">
              <a:solidFill>
                <a:schemeClr val="bg1"/>
              </a:solidFill>
            </a:endParaRPr>
          </a:p>
        </p:txBody>
      </p:sp>
      <p:sp>
        <p:nvSpPr>
          <p:cNvPr id="7" name="テキスト ボックス 6"/>
          <p:cNvSpPr txBox="1"/>
          <p:nvPr/>
        </p:nvSpPr>
        <p:spPr>
          <a:xfrm>
            <a:off x="289965" y="1063865"/>
            <a:ext cx="9469030" cy="1061829"/>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400" dirty="0" smtClean="0"/>
              <a:t>南海トラフ巨大地震等の大規模災害に備え、関係者（国、都道府県、市町村、民間事業者等）による支援の協働のあり方や、災害規模・自治体</a:t>
            </a:r>
            <a:r>
              <a:rPr lang="ja-JP" altLang="en-US" sz="1400" dirty="0"/>
              <a:t>規模等に</a:t>
            </a:r>
            <a:r>
              <a:rPr lang="ja-JP" altLang="en-US" sz="1400" dirty="0" smtClean="0"/>
              <a:t>応じた支援のマネジメントのあり方を検討する。</a:t>
            </a:r>
            <a:endParaRPr lang="en-US" altLang="ja-JP" sz="1400" dirty="0" smtClean="0"/>
          </a:p>
          <a:p>
            <a:pPr marL="285750" indent="-285750">
              <a:lnSpc>
                <a:spcPct val="150000"/>
              </a:lnSpc>
              <a:buFont typeface="Wingdings" panose="05000000000000000000" pitchFamily="2" charset="2"/>
              <a:buChar char="l"/>
            </a:pPr>
            <a:r>
              <a:rPr lang="ja-JP" altLang="en-US" sz="1400" dirty="0" smtClean="0"/>
              <a:t>過去の災害事例における支援の検証を行い、検証結果に基づき、</a:t>
            </a:r>
            <a:r>
              <a:rPr lang="ja-JP" altLang="en-US" sz="1400" dirty="0"/>
              <a:t>効果的</a:t>
            </a:r>
            <a:r>
              <a:rPr lang="ja-JP" altLang="en-US" sz="1400" dirty="0" smtClean="0"/>
              <a:t>な支援のタイミングや調整のあり方を検討する。</a:t>
            </a:r>
            <a:endParaRPr lang="en-US" altLang="ja-JP" sz="1400" dirty="0" smtClean="0"/>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17" name="角丸四角形 16"/>
          <p:cNvSpPr/>
          <p:nvPr/>
        </p:nvSpPr>
        <p:spPr>
          <a:xfrm>
            <a:off x="137565" y="2431652"/>
            <a:ext cx="1917812"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dirty="0" smtClean="0">
                <a:solidFill>
                  <a:schemeClr val="bg1"/>
                </a:solidFill>
              </a:rPr>
              <a:t>WG</a:t>
            </a:r>
            <a:r>
              <a:rPr kumimoji="1" lang="ja-JP" altLang="en-US" dirty="0" smtClean="0">
                <a:solidFill>
                  <a:schemeClr val="bg1"/>
                </a:solidFill>
              </a:rPr>
              <a:t>委員</a:t>
            </a:r>
            <a:endParaRPr kumimoji="1" lang="ja-JP" altLang="en-US" dirty="0">
              <a:solidFill>
                <a:schemeClr val="bg1"/>
              </a:solidFill>
            </a:endParaRPr>
          </a:p>
        </p:txBody>
      </p:sp>
      <p:graphicFrame>
        <p:nvGraphicFramePr>
          <p:cNvPr id="18" name="表 17"/>
          <p:cNvGraphicFramePr>
            <a:graphicFrameLocks noGrp="1"/>
          </p:cNvGraphicFramePr>
          <p:nvPr>
            <p:extLst>
              <p:ext uri="{D42A27DB-BD31-4B8C-83A1-F6EECF244321}">
                <p14:modId xmlns:p14="http://schemas.microsoft.com/office/powerpoint/2010/main" val="3285895031"/>
              </p:ext>
            </p:extLst>
          </p:nvPr>
        </p:nvGraphicFramePr>
        <p:xfrm>
          <a:off x="244475" y="2835275"/>
          <a:ext cx="9452816" cy="3657600"/>
        </p:xfrm>
        <a:graphic>
          <a:graphicData uri="http://schemas.openxmlformats.org/drawingml/2006/table">
            <a:tbl>
              <a:tblPr bandRow="1">
                <a:tableStyleId>{5C22544A-7EE6-4342-B048-85BDC9FD1C3A}</a:tableStyleId>
              </a:tblPr>
              <a:tblGrid>
                <a:gridCol w="1555750">
                  <a:extLst>
                    <a:ext uri="{9D8B030D-6E8A-4147-A177-3AD203B41FA5}">
                      <a16:colId xmlns:a16="http://schemas.microsoft.com/office/drawing/2014/main" val="20000"/>
                    </a:ext>
                  </a:extLst>
                </a:gridCol>
                <a:gridCol w="7897066">
                  <a:extLst>
                    <a:ext uri="{9D8B030D-6E8A-4147-A177-3AD203B41FA5}">
                      <a16:colId xmlns:a16="http://schemas.microsoft.com/office/drawing/2014/main" val="20001"/>
                    </a:ext>
                  </a:extLst>
                </a:gridCol>
              </a:tblGrid>
              <a:tr h="150139">
                <a:tc gridSpan="2">
                  <a:txBody>
                    <a:bodyPr/>
                    <a:lstStyle/>
                    <a:p>
                      <a:pPr algn="ctr">
                        <a:lnSpc>
                          <a:spcPct val="100000"/>
                        </a:lnSpc>
                      </a:pPr>
                      <a:r>
                        <a:rPr kumimoji="1" lang="en-US" altLang="ja-JP" sz="1400" dirty="0" smtClean="0">
                          <a:latin typeface="+mn-ea"/>
                          <a:ea typeface="+mn-ea"/>
                        </a:rPr>
                        <a:t>WG</a:t>
                      </a:r>
                      <a:r>
                        <a:rPr kumimoji="1" lang="ja-JP" altLang="en-US" sz="1400" dirty="0" smtClean="0">
                          <a:latin typeface="+mn-ea"/>
                          <a:ea typeface="+mn-ea"/>
                        </a:rPr>
                        <a:t>委員（</a:t>
                      </a:r>
                      <a:r>
                        <a:rPr kumimoji="1" lang="en-US" altLang="ja-JP" sz="1400" dirty="0" smtClean="0">
                          <a:latin typeface="+mn-ea"/>
                          <a:ea typeface="+mn-ea"/>
                        </a:rPr>
                        <a:t>11</a:t>
                      </a:r>
                      <a:r>
                        <a:rPr kumimoji="1" lang="ja-JP" altLang="en-US" sz="1400" dirty="0" smtClean="0">
                          <a:latin typeface="+mn-ea"/>
                          <a:ea typeface="+mn-ea"/>
                        </a:rPr>
                        <a:t>名、五十音順、★：座長）</a:t>
                      </a:r>
                      <a:endParaRPr kumimoji="1" lang="ja-JP" altLang="en-US" sz="1400" dirty="0">
                        <a:latin typeface="+mn-ea"/>
                        <a:ea typeface="+mn-ea"/>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hMerge="1">
                  <a:txBody>
                    <a:bodyPr/>
                    <a:lstStyle/>
                    <a:p>
                      <a:endParaRPr kumimoji="1" lang="ja-JP" altLang="en-US" dirty="0"/>
                    </a:p>
                  </a:txBody>
                  <a:tcPr/>
                </a:tc>
                <a:extLst>
                  <a:ext uri="{0D108BD9-81ED-4DB2-BD59-A6C34878D82A}">
                    <a16:rowId xmlns:a16="http://schemas.microsoft.com/office/drawing/2014/main" val="10000"/>
                  </a:ext>
                </a:extLst>
              </a:tr>
              <a:tr h="177672">
                <a:tc>
                  <a:txBody>
                    <a:bodyPr/>
                    <a:lstStyle/>
                    <a:p>
                      <a:pPr>
                        <a:lnSpc>
                          <a:spcPct val="100000"/>
                        </a:lnSpc>
                      </a:pPr>
                      <a:r>
                        <a:rPr kumimoji="1" lang="ja-JP" altLang="en-US" sz="1400" dirty="0" smtClean="0"/>
                        <a:t>浅利　美鈴★</a:t>
                      </a:r>
                      <a:endParaRPr kumimoji="1" lang="ja-JP" altLang="en-US" sz="14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nSpc>
                          <a:spcPct val="100000"/>
                        </a:lnSpc>
                      </a:pPr>
                      <a:r>
                        <a:rPr kumimoji="1" lang="ja-JP" altLang="en-US" sz="1400" dirty="0" smtClean="0"/>
                        <a:t>京都大学大学院地球環境学堂　准教授</a:t>
                      </a:r>
                      <a:endParaRPr kumimoji="1" lang="ja-JP" altLang="en-US" sz="14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77672">
                <a:tc>
                  <a:txBody>
                    <a:bodyPr/>
                    <a:lstStyle/>
                    <a:p>
                      <a:pPr>
                        <a:lnSpc>
                          <a:spcPct val="100000"/>
                        </a:lnSpc>
                      </a:pPr>
                      <a:r>
                        <a:rPr kumimoji="1" lang="ja-JP" altLang="en-US" sz="1400" dirty="0" smtClean="0"/>
                        <a:t>大川　敏彰</a:t>
                      </a:r>
                      <a:endParaRPr kumimoji="1" lang="ja-JP" altLang="en-US" sz="14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nSpc>
                          <a:spcPct val="100000"/>
                        </a:lnSpc>
                      </a:pPr>
                      <a:r>
                        <a:rPr kumimoji="1" lang="ja-JP" altLang="en-US" sz="1400" dirty="0" smtClean="0"/>
                        <a:t>公益社団法人全国都市清掃会議　総務部長</a:t>
                      </a:r>
                      <a:endParaRPr kumimoji="1" lang="ja-JP" altLang="en-US" sz="14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77672">
                <a:tc>
                  <a:txBody>
                    <a:bodyPr/>
                    <a:lstStyle/>
                    <a:p>
                      <a:pPr>
                        <a:lnSpc>
                          <a:spcPct val="100000"/>
                        </a:lnSpc>
                      </a:pPr>
                      <a:r>
                        <a:rPr kumimoji="1" lang="ja-JP" altLang="en-US" sz="1400" dirty="0" smtClean="0"/>
                        <a:t>小林　紀有起</a:t>
                      </a:r>
                      <a:endParaRPr kumimoji="1" lang="ja-JP" altLang="en-US" sz="14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三重県環境生活部　廃棄物・リサイクル課　リサイクル推進班　主任</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77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小西　英夫</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熊本県環境生活部　環境局　循環社会推進課　課長補佐</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77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高田　光康</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国立環境研究所　資源循環・廃棄物研究センター　客員研究員</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77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多島　良</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国立環境研究所　資源循環・廃棄物研究センター　研究員</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77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立尾　浩一</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nSpc>
                          <a:spcPct val="100000"/>
                        </a:lnSpc>
                      </a:pPr>
                      <a:r>
                        <a:rPr kumimoji="1" lang="ja-JP" altLang="en-US" sz="1400" dirty="0" smtClean="0"/>
                        <a:t>一般社団法人日本環境衛生センター　東日本支局　環境事業本部環境事業第一部　次長</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77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塚田　泰久</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nSpc>
                          <a:spcPct val="100000"/>
                        </a:lnSpc>
                      </a:pPr>
                      <a:r>
                        <a:rPr kumimoji="1" lang="ja-JP" altLang="en-US" sz="1400" dirty="0" smtClean="0"/>
                        <a:t>東京都環境局　資源循環推進部　計画課統括課長代理（計画担当）</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77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原田　賢治</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nSpc>
                          <a:spcPct val="100000"/>
                        </a:lnSpc>
                      </a:pPr>
                      <a:r>
                        <a:rPr kumimoji="1" lang="ja-JP" altLang="en-US" sz="1400" dirty="0" smtClean="0"/>
                        <a:t>静岡大学学術院融合・グローバル領域防災総合センター　准教授</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77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藤澤　理樹</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nSpc>
                          <a:spcPct val="100000"/>
                        </a:lnSpc>
                      </a:pPr>
                      <a:r>
                        <a:rPr kumimoji="1" lang="ja-JP" altLang="en-US" sz="1400" dirty="0" smtClean="0"/>
                        <a:t>株式会社ドーコン　環境事業本部　技術顧問</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177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安富　信</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nSpc>
                          <a:spcPct val="100000"/>
                        </a:lnSpc>
                      </a:pPr>
                      <a:r>
                        <a:rPr kumimoji="1" lang="ja-JP" altLang="en-US" sz="1400" dirty="0" smtClean="0"/>
                        <a:t>神戸学院大学現代社会学部社会防災学科　教授</a:t>
                      </a:r>
                      <a:endParaRPr kumimoji="1" lang="en-US" altLang="ja-JP" sz="1400" dirty="0" smtClean="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193024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地域間協調</a:t>
            </a:r>
            <a:r>
              <a:rPr kumimoji="1" lang="en-US" altLang="ja-JP" sz="2000" dirty="0" smtClean="0">
                <a:solidFill>
                  <a:schemeClr val="bg1"/>
                </a:solidFill>
                <a:latin typeface="+mn-ea"/>
              </a:rPr>
              <a:t>WG</a:t>
            </a:r>
            <a:r>
              <a:rPr kumimoji="1" lang="ja-JP" altLang="en-US" sz="2000" dirty="0" err="1" smtClean="0">
                <a:solidFill>
                  <a:schemeClr val="bg1"/>
                </a:solidFill>
                <a:latin typeface="+mn-ea"/>
              </a:rPr>
              <a:t>での</a:t>
            </a:r>
            <a:r>
              <a:rPr kumimoji="1" lang="ja-JP" altLang="en-US" sz="2000" dirty="0" smtClean="0">
                <a:solidFill>
                  <a:schemeClr val="bg1"/>
                </a:solidFill>
                <a:latin typeface="+mn-ea"/>
              </a:rPr>
              <a:t>主な検討事項</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2</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22" name="テキスト ボックス 21"/>
          <p:cNvSpPr txBox="1"/>
          <p:nvPr/>
        </p:nvSpPr>
        <p:spPr>
          <a:xfrm>
            <a:off x="347958" y="2231425"/>
            <a:ext cx="9354392" cy="553998"/>
          </a:xfrm>
          <a:prstGeom prst="rect">
            <a:avLst/>
          </a:prstGeom>
          <a:noFill/>
        </p:spPr>
        <p:txBody>
          <a:bodyPr wrap="square" rtlCol="0">
            <a:spAutoFit/>
          </a:bodyPr>
          <a:lstStyle/>
          <a:p>
            <a:pPr>
              <a:lnSpc>
                <a:spcPct val="150000"/>
              </a:lnSpc>
            </a:pPr>
            <a:r>
              <a:rPr kumimoji="1" lang="en-US" altLang="ja-JP" sz="2000" b="1" dirty="0" smtClean="0">
                <a:solidFill>
                  <a:srgbClr val="FF0000"/>
                </a:solidFill>
              </a:rPr>
              <a:t>【</a:t>
            </a:r>
            <a:r>
              <a:rPr kumimoji="1" lang="ja-JP" altLang="en-US" sz="2000" b="1" dirty="0" smtClean="0">
                <a:solidFill>
                  <a:srgbClr val="FF0000"/>
                </a:solidFill>
              </a:rPr>
              <a:t>検討事項２</a:t>
            </a:r>
            <a:r>
              <a:rPr kumimoji="1" lang="en-US" altLang="ja-JP" sz="2000" b="1" dirty="0" smtClean="0">
                <a:solidFill>
                  <a:srgbClr val="FF0000"/>
                </a:solidFill>
              </a:rPr>
              <a:t>】</a:t>
            </a:r>
            <a:r>
              <a:rPr kumimoji="1" lang="ja-JP" altLang="en-US" sz="2000" b="1" dirty="0" smtClean="0">
                <a:solidFill>
                  <a:srgbClr val="FF0000"/>
                </a:solidFill>
              </a:rPr>
              <a:t>　各主体の役割及び支援のマネジメントのあり方の検討</a:t>
            </a:r>
            <a:endParaRPr kumimoji="1" lang="en-US" altLang="ja-JP" sz="2000" b="1" dirty="0" smtClean="0">
              <a:solidFill>
                <a:srgbClr val="FF0000"/>
              </a:solidFill>
            </a:endParaRPr>
          </a:p>
        </p:txBody>
      </p:sp>
      <p:sp>
        <p:nvSpPr>
          <p:cNvPr id="23" name="テキスト ボックス 22"/>
          <p:cNvSpPr txBox="1"/>
          <p:nvPr/>
        </p:nvSpPr>
        <p:spPr>
          <a:xfrm>
            <a:off x="582627" y="2723411"/>
            <a:ext cx="9119722" cy="738664"/>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kumimoji="1" lang="ja-JP" altLang="en-US" sz="1400" dirty="0" smtClean="0">
                <a:latin typeface="+mn-ea"/>
              </a:rPr>
              <a:t>災害廃棄物対策に関して、関係省庁や地方自治体、民間事業者等との支援の協働のあり方の検討</a:t>
            </a:r>
            <a:endParaRPr kumimoji="1" lang="en-US" altLang="ja-JP" sz="1400" dirty="0" smtClean="0">
              <a:latin typeface="+mn-ea"/>
            </a:endParaRPr>
          </a:p>
          <a:p>
            <a:pPr marL="285750" indent="-285750">
              <a:lnSpc>
                <a:spcPct val="150000"/>
              </a:lnSpc>
              <a:buFont typeface="Wingdings" panose="05000000000000000000" pitchFamily="2" charset="2"/>
              <a:buChar char="Ø"/>
            </a:pPr>
            <a:r>
              <a:rPr kumimoji="1" lang="ja-JP" altLang="en-US" sz="1400" dirty="0" smtClean="0">
                <a:latin typeface="+mn-ea"/>
              </a:rPr>
              <a:t>被災自治体の支援におけるマネジメントのあり方の検討</a:t>
            </a:r>
            <a:r>
              <a:rPr lang="ja-JP" altLang="en-US" sz="1400" dirty="0" smtClean="0">
                <a:latin typeface="+mn-ea"/>
              </a:rPr>
              <a:t>　等</a:t>
            </a:r>
            <a:endParaRPr lang="en-US" altLang="ja-JP" sz="1400" dirty="0" smtClean="0">
              <a:latin typeface="+mn-ea"/>
            </a:endParaRPr>
          </a:p>
        </p:txBody>
      </p:sp>
      <p:sp>
        <p:nvSpPr>
          <p:cNvPr id="24" name="テキスト ボックス 23"/>
          <p:cNvSpPr txBox="1"/>
          <p:nvPr/>
        </p:nvSpPr>
        <p:spPr>
          <a:xfrm>
            <a:off x="347958" y="550405"/>
            <a:ext cx="9354392" cy="553998"/>
          </a:xfrm>
          <a:prstGeom prst="rect">
            <a:avLst/>
          </a:prstGeom>
          <a:noFill/>
        </p:spPr>
        <p:txBody>
          <a:bodyPr wrap="square" rtlCol="0">
            <a:spAutoFit/>
          </a:bodyPr>
          <a:lstStyle/>
          <a:p>
            <a:pPr>
              <a:lnSpc>
                <a:spcPct val="150000"/>
              </a:lnSpc>
            </a:pPr>
            <a:r>
              <a:rPr kumimoji="1" lang="en-US" altLang="ja-JP" sz="2000" b="1" dirty="0" smtClean="0">
                <a:solidFill>
                  <a:srgbClr val="FF0000"/>
                </a:solidFill>
              </a:rPr>
              <a:t>【</a:t>
            </a:r>
            <a:r>
              <a:rPr kumimoji="1" lang="ja-JP" altLang="en-US" sz="2000" b="1" dirty="0" smtClean="0">
                <a:solidFill>
                  <a:srgbClr val="FF0000"/>
                </a:solidFill>
              </a:rPr>
              <a:t>検討事項１</a:t>
            </a:r>
            <a:r>
              <a:rPr kumimoji="1" lang="en-US" altLang="ja-JP" sz="2000" b="1" dirty="0" smtClean="0">
                <a:solidFill>
                  <a:srgbClr val="FF0000"/>
                </a:solidFill>
              </a:rPr>
              <a:t>】</a:t>
            </a:r>
            <a:r>
              <a:rPr kumimoji="1" lang="ja-JP" altLang="en-US" sz="2000" b="1" dirty="0" smtClean="0">
                <a:solidFill>
                  <a:srgbClr val="FF0000"/>
                </a:solidFill>
              </a:rPr>
              <a:t>　</a:t>
            </a:r>
            <a:r>
              <a:rPr lang="ja-JP" altLang="en-US" sz="2000" b="1" dirty="0">
                <a:solidFill>
                  <a:srgbClr val="FF0000"/>
                </a:solidFill>
              </a:rPr>
              <a:t>過去の災害事例における支援の検証</a:t>
            </a:r>
            <a:endParaRPr kumimoji="1" lang="en-US" altLang="ja-JP" sz="2000" b="1" dirty="0" smtClean="0">
              <a:solidFill>
                <a:srgbClr val="FF0000"/>
              </a:solidFill>
            </a:endParaRPr>
          </a:p>
        </p:txBody>
      </p:sp>
      <p:sp>
        <p:nvSpPr>
          <p:cNvPr id="25" name="テキスト ボックス 24"/>
          <p:cNvSpPr txBox="1"/>
          <p:nvPr/>
        </p:nvSpPr>
        <p:spPr>
          <a:xfrm>
            <a:off x="582627" y="977692"/>
            <a:ext cx="9119722" cy="1061829"/>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ja-JP" altLang="en-US" sz="1400" dirty="0" smtClean="0">
                <a:latin typeface="+mn-ea"/>
              </a:rPr>
              <a:t>平成</a:t>
            </a:r>
            <a:r>
              <a:rPr lang="en-US" altLang="ja-JP" sz="1400" dirty="0">
                <a:latin typeface="+mn-ea"/>
              </a:rPr>
              <a:t>28</a:t>
            </a:r>
            <a:r>
              <a:rPr lang="ja-JP" altLang="en-US" sz="1400" dirty="0">
                <a:latin typeface="+mn-ea"/>
              </a:rPr>
              <a:t>年熊本地震</a:t>
            </a:r>
            <a:r>
              <a:rPr lang="ja-JP" altLang="en-US" sz="1400" dirty="0" smtClean="0">
                <a:latin typeface="+mn-ea"/>
              </a:rPr>
              <a:t>等における</a:t>
            </a:r>
            <a:r>
              <a:rPr lang="ja-JP" altLang="en-US" sz="1400" dirty="0" smtClean="0"/>
              <a:t>「プッシュ型支援」、「プル型支援」の特徴の整理及びその効果の検証</a:t>
            </a:r>
            <a:endParaRPr lang="en-US" altLang="ja-JP" sz="1400" dirty="0" smtClean="0"/>
          </a:p>
          <a:p>
            <a:pPr marL="285750" indent="-285750">
              <a:lnSpc>
                <a:spcPct val="150000"/>
              </a:lnSpc>
              <a:buFont typeface="Wingdings" panose="05000000000000000000" pitchFamily="2" charset="2"/>
              <a:buChar char="Ø"/>
            </a:pPr>
            <a:r>
              <a:rPr lang="ja-JP" altLang="en-US" sz="1400" dirty="0" smtClean="0">
                <a:latin typeface="+mn-ea"/>
              </a:rPr>
              <a:t>過去</a:t>
            </a:r>
            <a:r>
              <a:rPr lang="ja-JP" altLang="en-US" sz="1400" dirty="0">
                <a:latin typeface="+mn-ea"/>
              </a:rPr>
              <a:t>の災害事例（平成</a:t>
            </a:r>
            <a:r>
              <a:rPr lang="en-US" altLang="ja-JP" sz="1400" dirty="0">
                <a:latin typeface="+mn-ea"/>
              </a:rPr>
              <a:t>28</a:t>
            </a:r>
            <a:r>
              <a:rPr lang="ja-JP" altLang="en-US" sz="1400" dirty="0">
                <a:latin typeface="+mn-ea"/>
              </a:rPr>
              <a:t>年</a:t>
            </a:r>
            <a:r>
              <a:rPr lang="ja-JP" altLang="en-US" sz="1400" dirty="0" smtClean="0">
                <a:latin typeface="+mn-ea"/>
              </a:rPr>
              <a:t>熊本地震等）に</a:t>
            </a:r>
            <a:r>
              <a:rPr lang="ja-JP" altLang="en-US" sz="1400" dirty="0">
                <a:latin typeface="+mn-ea"/>
              </a:rPr>
              <a:t>おける被災自治体毎のニーズを時系列</a:t>
            </a:r>
            <a:r>
              <a:rPr lang="ja-JP" altLang="en-US" sz="1400" dirty="0" smtClean="0">
                <a:latin typeface="+mn-ea"/>
              </a:rPr>
              <a:t>で整理</a:t>
            </a:r>
            <a:endParaRPr lang="en-US" altLang="ja-JP" sz="1400" dirty="0" smtClean="0">
              <a:latin typeface="+mn-ea"/>
            </a:endParaRPr>
          </a:p>
          <a:p>
            <a:pPr marL="285750" indent="-285750">
              <a:lnSpc>
                <a:spcPct val="150000"/>
              </a:lnSpc>
              <a:buFont typeface="Wingdings" panose="05000000000000000000" pitchFamily="2" charset="2"/>
              <a:buChar char="Ø"/>
            </a:pPr>
            <a:r>
              <a:rPr lang="ja-JP" altLang="en-US" sz="1400" dirty="0" smtClean="0">
                <a:latin typeface="+mn-ea"/>
              </a:rPr>
              <a:t>同時多発化する災害への対応状況の検証　等</a:t>
            </a:r>
            <a:endParaRPr lang="en-US" altLang="ja-JP" sz="1400" dirty="0" smtClean="0"/>
          </a:p>
        </p:txBody>
      </p:sp>
      <p:sp>
        <p:nvSpPr>
          <p:cNvPr id="26" name="テキスト ボックス 25"/>
          <p:cNvSpPr txBox="1"/>
          <p:nvPr/>
        </p:nvSpPr>
        <p:spPr>
          <a:xfrm>
            <a:off x="347958" y="3684833"/>
            <a:ext cx="9354392" cy="553998"/>
          </a:xfrm>
          <a:prstGeom prst="rect">
            <a:avLst/>
          </a:prstGeom>
          <a:noFill/>
        </p:spPr>
        <p:txBody>
          <a:bodyPr wrap="square" rtlCol="0">
            <a:spAutoFit/>
          </a:bodyPr>
          <a:lstStyle/>
          <a:p>
            <a:pPr>
              <a:lnSpc>
                <a:spcPct val="150000"/>
              </a:lnSpc>
            </a:pPr>
            <a:r>
              <a:rPr kumimoji="1" lang="en-US" altLang="ja-JP" sz="2000" b="1" dirty="0" smtClean="0">
                <a:solidFill>
                  <a:srgbClr val="FF0000"/>
                </a:solidFill>
              </a:rPr>
              <a:t>【</a:t>
            </a:r>
            <a:r>
              <a:rPr kumimoji="1" lang="ja-JP" altLang="en-US" sz="2000" b="1" dirty="0" smtClean="0">
                <a:solidFill>
                  <a:srgbClr val="FF0000"/>
                </a:solidFill>
              </a:rPr>
              <a:t>検討事項３</a:t>
            </a:r>
            <a:r>
              <a:rPr kumimoji="1" lang="en-US" altLang="ja-JP" sz="2000" b="1" dirty="0" smtClean="0">
                <a:solidFill>
                  <a:srgbClr val="FF0000"/>
                </a:solidFill>
              </a:rPr>
              <a:t>】</a:t>
            </a:r>
            <a:r>
              <a:rPr kumimoji="1" lang="ja-JP" altLang="en-US" sz="2000" b="1" dirty="0" smtClean="0">
                <a:solidFill>
                  <a:srgbClr val="FF0000"/>
                </a:solidFill>
              </a:rPr>
              <a:t>　効果的な支援のタイミングや調整のあり方の検討</a:t>
            </a:r>
            <a:endParaRPr kumimoji="1" lang="en-US" altLang="ja-JP" sz="2000" b="1" dirty="0" smtClean="0">
              <a:solidFill>
                <a:srgbClr val="FF0000"/>
              </a:solidFill>
            </a:endParaRPr>
          </a:p>
        </p:txBody>
      </p:sp>
      <p:sp>
        <p:nvSpPr>
          <p:cNvPr id="27" name="テキスト ボックス 26"/>
          <p:cNvSpPr txBox="1"/>
          <p:nvPr/>
        </p:nvSpPr>
        <p:spPr>
          <a:xfrm>
            <a:off x="582627" y="4208469"/>
            <a:ext cx="9119722" cy="1061829"/>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ja-JP" altLang="en-US" sz="1400" dirty="0" smtClean="0"/>
              <a:t>検討事項２の検証結果を踏まえ、南海トラフ巨大地震等の大規模災害に備えた効果的な支援のタイミングや調整のあり方の検討</a:t>
            </a:r>
            <a:endParaRPr lang="en-US" altLang="ja-JP" sz="1400" dirty="0" smtClean="0"/>
          </a:p>
          <a:p>
            <a:pPr marL="285750" indent="-285750">
              <a:lnSpc>
                <a:spcPct val="150000"/>
              </a:lnSpc>
              <a:buFont typeface="Wingdings" panose="05000000000000000000" pitchFamily="2" charset="2"/>
              <a:buChar char="Ø"/>
            </a:pPr>
            <a:r>
              <a:rPr lang="ja-JP" altLang="en-US" sz="1400" dirty="0" smtClean="0"/>
              <a:t>全国各地で同時多発的に災害が起こった際も円滑・効果的な支援体制構築に向けた課題の整理</a:t>
            </a:r>
            <a:r>
              <a:rPr lang="ja-JP" altLang="en-US" sz="1400" dirty="0"/>
              <a:t>　</a:t>
            </a:r>
            <a:r>
              <a:rPr lang="ja-JP" altLang="en-US" sz="1400" dirty="0" smtClean="0"/>
              <a:t>等</a:t>
            </a:r>
            <a:endParaRPr lang="en-US" altLang="ja-JP" sz="1400" dirty="0" smtClean="0"/>
          </a:p>
        </p:txBody>
      </p:sp>
    </p:spTree>
    <p:extLst>
      <p:ext uri="{BB962C8B-B14F-4D97-AF65-F5344CB8AC3E}">
        <p14:creationId xmlns:p14="http://schemas.microsoft.com/office/powerpoint/2010/main" val="32548853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支援実績の整理にあたっての視点</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3</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5" name="角丸四角形 4"/>
          <p:cNvSpPr/>
          <p:nvPr/>
        </p:nvSpPr>
        <p:spPr>
          <a:xfrm>
            <a:off x="289964" y="682280"/>
            <a:ext cx="9469030" cy="1747654"/>
          </a:xfrm>
          <a:prstGeom prst="roundRect">
            <a:avLst>
              <a:gd name="adj" fmla="val 10241"/>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6" name="角丸四角形 5"/>
          <p:cNvSpPr/>
          <p:nvPr/>
        </p:nvSpPr>
        <p:spPr>
          <a:xfrm>
            <a:off x="137565" y="470196"/>
            <a:ext cx="1800000"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1600" dirty="0" smtClean="0">
                <a:solidFill>
                  <a:schemeClr val="bg1"/>
                </a:solidFill>
              </a:rPr>
              <a:t>調査概要</a:t>
            </a:r>
            <a:endParaRPr kumimoji="1" lang="ja-JP" altLang="en-US" sz="1600" dirty="0">
              <a:solidFill>
                <a:schemeClr val="bg1"/>
              </a:solidFill>
            </a:endParaRPr>
          </a:p>
        </p:txBody>
      </p:sp>
      <p:sp>
        <p:nvSpPr>
          <p:cNvPr id="7" name="テキスト ボックス 6"/>
          <p:cNvSpPr txBox="1"/>
          <p:nvPr/>
        </p:nvSpPr>
        <p:spPr>
          <a:xfrm>
            <a:off x="289965" y="840563"/>
            <a:ext cx="5444913" cy="1477328"/>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200" dirty="0"/>
              <a:t>右記</a:t>
            </a:r>
            <a:r>
              <a:rPr lang="ja-JP" altLang="en-US" sz="1200" dirty="0" smtClean="0"/>
              <a:t>事例を対象に、被災自治体の災害廃棄物処理計画策定状況、職員への教育訓練の実施状況の調査、計画の活用等に関する自治体ヒアリングを実施</a:t>
            </a:r>
            <a:endParaRPr lang="en-US" altLang="ja-JP" sz="1200" dirty="0" smtClean="0"/>
          </a:p>
          <a:p>
            <a:pPr marL="285750" indent="-285750">
              <a:lnSpc>
                <a:spcPct val="150000"/>
              </a:lnSpc>
              <a:buFont typeface="Wingdings" panose="05000000000000000000" pitchFamily="2" charset="2"/>
              <a:buChar char="l"/>
            </a:pPr>
            <a:r>
              <a:rPr lang="ja-JP" altLang="en-US" sz="1200" dirty="0" smtClean="0"/>
              <a:t>また、被災自治体の記録等に基づき、右記事例の支援を「プッシュ型支援」と「プル型支援」に区別し、</a:t>
            </a:r>
            <a:r>
              <a:rPr lang="ja-JP" altLang="en-US" sz="1200" dirty="0"/>
              <a:t>被災自治体の状況・ニーズと支援実績</a:t>
            </a:r>
            <a:r>
              <a:rPr lang="ja-JP" altLang="en-US" sz="1200" dirty="0" smtClean="0"/>
              <a:t>を整理</a:t>
            </a:r>
            <a:endParaRPr lang="en-US" altLang="ja-JP" sz="1200" dirty="0" smtClean="0"/>
          </a:p>
          <a:p>
            <a:pPr marL="285750" indent="-285750">
              <a:lnSpc>
                <a:spcPct val="150000"/>
              </a:lnSpc>
              <a:buFont typeface="Wingdings" panose="05000000000000000000" pitchFamily="2" charset="2"/>
              <a:buChar char="l"/>
            </a:pPr>
            <a:r>
              <a:rPr lang="ja-JP" altLang="en-US" sz="1200" dirty="0" smtClean="0"/>
              <a:t>各支援の特徴を整理し、支援の効果を検証</a:t>
            </a:r>
            <a:endParaRPr lang="en-US" altLang="ja-JP" sz="1200" dirty="0" smtClean="0"/>
          </a:p>
        </p:txBody>
      </p:sp>
      <p:graphicFrame>
        <p:nvGraphicFramePr>
          <p:cNvPr id="2" name="表 1"/>
          <p:cNvGraphicFramePr>
            <a:graphicFrameLocks noGrp="1"/>
          </p:cNvGraphicFramePr>
          <p:nvPr>
            <p:extLst>
              <p:ext uri="{D42A27DB-BD31-4B8C-83A1-F6EECF244321}">
                <p14:modId xmlns:p14="http://schemas.microsoft.com/office/powerpoint/2010/main" val="2452070712"/>
              </p:ext>
            </p:extLst>
          </p:nvPr>
        </p:nvGraphicFramePr>
        <p:xfrm>
          <a:off x="5734878" y="801987"/>
          <a:ext cx="3960000" cy="1554480"/>
        </p:xfrm>
        <a:graphic>
          <a:graphicData uri="http://schemas.openxmlformats.org/drawingml/2006/table">
            <a:tbl>
              <a:tblPr firstRow="1" bandRow="1">
                <a:tableStyleId>{93296810-A885-4BE3-A3E7-6D5BEEA58F35}</a:tableStyleId>
              </a:tblPr>
              <a:tblGrid>
                <a:gridCol w="2448000">
                  <a:extLst>
                    <a:ext uri="{9D8B030D-6E8A-4147-A177-3AD203B41FA5}">
                      <a16:colId xmlns:a16="http://schemas.microsoft.com/office/drawing/2014/main" val="20000"/>
                    </a:ext>
                  </a:extLst>
                </a:gridCol>
                <a:gridCol w="1512000">
                  <a:extLst>
                    <a:ext uri="{9D8B030D-6E8A-4147-A177-3AD203B41FA5}">
                      <a16:colId xmlns:a16="http://schemas.microsoft.com/office/drawing/2014/main" val="20001"/>
                    </a:ext>
                  </a:extLst>
                </a:gridCol>
              </a:tblGrid>
              <a:tr h="360000">
                <a:tc>
                  <a:txBody>
                    <a:bodyPr/>
                    <a:lstStyle/>
                    <a:p>
                      <a:pPr algn="ctr">
                        <a:lnSpc>
                          <a:spcPct val="150000"/>
                        </a:lnSpc>
                      </a:pPr>
                      <a:r>
                        <a:rPr kumimoji="1" lang="ja-JP" altLang="en-US" sz="1200" b="0" dirty="0" smtClean="0">
                          <a:solidFill>
                            <a:schemeClr val="tx1"/>
                          </a:solidFill>
                        </a:rPr>
                        <a:t>調査対象とした過去の災害事例</a:t>
                      </a:r>
                      <a:endParaRPr kumimoji="1" lang="ja-JP" altLang="en-US" sz="12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pPr>
                      <a:r>
                        <a:rPr kumimoji="1" lang="ja-JP" altLang="en-US" sz="1200" b="0" dirty="0" smtClean="0">
                          <a:solidFill>
                            <a:schemeClr val="tx1"/>
                          </a:solidFill>
                        </a:rPr>
                        <a:t>発災年月</a:t>
                      </a:r>
                      <a:endParaRPr kumimoji="1" lang="ja-JP" altLang="en-US" sz="12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70840">
                <a:tc>
                  <a:txBody>
                    <a:bodyPr/>
                    <a:lstStyle/>
                    <a:p>
                      <a:pPr marL="176213" indent="-176213" algn="l">
                        <a:lnSpc>
                          <a:spcPct val="150000"/>
                        </a:lnSpc>
                        <a:buFont typeface="Wingdings" panose="05000000000000000000" pitchFamily="2" charset="2"/>
                        <a:buChar char="Ø"/>
                      </a:pPr>
                      <a:r>
                        <a:rPr kumimoji="1" lang="ja-JP" altLang="en-US" sz="1200" dirty="0" smtClean="0">
                          <a:latin typeface="+mn-ea"/>
                          <a:ea typeface="+mn-ea"/>
                        </a:rPr>
                        <a:t>関東・東北豪雨災害</a:t>
                      </a:r>
                      <a:endParaRPr kumimoji="1" lang="en-US" altLang="ja-JP" sz="1200" dirty="0" smtClean="0">
                        <a:latin typeface="+mn-ea"/>
                        <a:ea typeface="+mn-ea"/>
                      </a:endParaRPr>
                    </a:p>
                    <a:p>
                      <a:pPr marL="176213" indent="-176213" algn="l">
                        <a:lnSpc>
                          <a:spcPct val="150000"/>
                        </a:lnSpc>
                        <a:buFont typeface="Wingdings" panose="05000000000000000000" pitchFamily="2" charset="2"/>
                        <a:buChar char="Ø"/>
                      </a:pPr>
                      <a:r>
                        <a:rPr kumimoji="1" lang="ja-JP" altLang="en-US" sz="1200" dirty="0" smtClean="0">
                          <a:latin typeface="+mn-ea"/>
                          <a:ea typeface="+mn-ea"/>
                        </a:rPr>
                        <a:t>平成</a:t>
                      </a:r>
                      <a:r>
                        <a:rPr kumimoji="1" lang="en-US" altLang="ja-JP" sz="1200" dirty="0" smtClean="0">
                          <a:latin typeface="+mn-ea"/>
                          <a:ea typeface="+mn-ea"/>
                        </a:rPr>
                        <a:t>28</a:t>
                      </a:r>
                      <a:r>
                        <a:rPr kumimoji="1" lang="ja-JP" altLang="en-US" sz="1200" dirty="0" smtClean="0">
                          <a:latin typeface="+mn-ea"/>
                          <a:ea typeface="+mn-ea"/>
                        </a:rPr>
                        <a:t>年熊本地震</a:t>
                      </a:r>
                      <a:endParaRPr kumimoji="1" lang="en-US" altLang="ja-JP" sz="1200" dirty="0" smtClean="0">
                        <a:latin typeface="+mn-ea"/>
                        <a:ea typeface="+mn-ea"/>
                      </a:endParaRPr>
                    </a:p>
                    <a:p>
                      <a:pPr marL="176213" indent="-176213" algn="l">
                        <a:lnSpc>
                          <a:spcPct val="150000"/>
                        </a:lnSpc>
                        <a:buFont typeface="Wingdings" panose="05000000000000000000" pitchFamily="2" charset="2"/>
                        <a:buChar char="Ø"/>
                      </a:pPr>
                      <a:r>
                        <a:rPr kumimoji="1" lang="ja-JP" altLang="en-US" sz="1200" dirty="0" smtClean="0">
                          <a:latin typeface="+mn-ea"/>
                          <a:ea typeface="+mn-ea"/>
                        </a:rPr>
                        <a:t>平成</a:t>
                      </a:r>
                      <a:r>
                        <a:rPr kumimoji="1" lang="en-US" altLang="ja-JP" sz="1200" dirty="0" smtClean="0">
                          <a:latin typeface="+mn-ea"/>
                          <a:ea typeface="+mn-ea"/>
                        </a:rPr>
                        <a:t>28</a:t>
                      </a:r>
                      <a:r>
                        <a:rPr kumimoji="1" lang="ja-JP" altLang="en-US" sz="1200" dirty="0" smtClean="0">
                          <a:latin typeface="+mn-ea"/>
                          <a:ea typeface="+mn-ea"/>
                        </a:rPr>
                        <a:t>年台風</a:t>
                      </a:r>
                      <a:r>
                        <a:rPr kumimoji="1" lang="en-US" altLang="ja-JP" sz="1200" dirty="0" smtClean="0">
                          <a:latin typeface="+mn-ea"/>
                          <a:ea typeface="+mn-ea"/>
                        </a:rPr>
                        <a:t>10</a:t>
                      </a:r>
                      <a:r>
                        <a:rPr kumimoji="1" lang="ja-JP" altLang="en-US" sz="1200" dirty="0" smtClean="0">
                          <a:latin typeface="+mn-ea"/>
                          <a:ea typeface="+mn-ea"/>
                        </a:rPr>
                        <a:t>号</a:t>
                      </a:r>
                      <a:r>
                        <a:rPr kumimoji="1" lang="ja-JP" altLang="en-US" sz="800" dirty="0" smtClean="0">
                          <a:latin typeface="+mn-ea"/>
                          <a:ea typeface="+mn-ea"/>
                        </a:rPr>
                        <a:t>（北海道・岩手県）</a:t>
                      </a:r>
                      <a:endParaRPr kumimoji="1" lang="en-US" altLang="ja-JP" sz="800" dirty="0" smtClean="0">
                        <a:latin typeface="+mn-ea"/>
                        <a:ea typeface="+mn-ea"/>
                      </a:endParaRPr>
                    </a:p>
                    <a:p>
                      <a:pPr marL="176213" indent="-176213" algn="l">
                        <a:lnSpc>
                          <a:spcPct val="150000"/>
                        </a:lnSpc>
                        <a:buFont typeface="Wingdings" panose="05000000000000000000" pitchFamily="2" charset="2"/>
                        <a:buChar char="Ø"/>
                      </a:pPr>
                      <a:r>
                        <a:rPr kumimoji="1" lang="ja-JP" altLang="en-US" sz="1200" dirty="0" smtClean="0">
                          <a:latin typeface="+mn-ea"/>
                          <a:ea typeface="+mn-ea"/>
                        </a:rPr>
                        <a:t>平成</a:t>
                      </a:r>
                      <a:r>
                        <a:rPr kumimoji="1" lang="en-US" altLang="ja-JP" sz="1200" dirty="0" smtClean="0">
                          <a:latin typeface="+mn-ea"/>
                          <a:ea typeface="+mn-ea"/>
                        </a:rPr>
                        <a:t>29</a:t>
                      </a:r>
                      <a:r>
                        <a:rPr kumimoji="1" lang="ja-JP" altLang="en-US" sz="1200" dirty="0" smtClean="0">
                          <a:latin typeface="+mn-ea"/>
                          <a:ea typeface="+mn-ea"/>
                        </a:rPr>
                        <a:t>年</a:t>
                      </a:r>
                      <a:r>
                        <a:rPr kumimoji="1" lang="en-US" altLang="ja-JP" sz="1200" dirty="0" smtClean="0">
                          <a:latin typeface="+mn-ea"/>
                          <a:ea typeface="+mn-ea"/>
                        </a:rPr>
                        <a:t>7</a:t>
                      </a:r>
                      <a:r>
                        <a:rPr kumimoji="1" lang="ja-JP" altLang="en-US" sz="1200" dirty="0" smtClean="0">
                          <a:latin typeface="+mn-ea"/>
                          <a:ea typeface="+mn-ea"/>
                        </a:rPr>
                        <a:t>月九州北部豪雨</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lnSpc>
                          <a:spcPct val="150000"/>
                        </a:lnSpc>
                        <a:buFontTx/>
                        <a:buNone/>
                      </a:pPr>
                      <a:r>
                        <a:rPr kumimoji="1" lang="en-US" altLang="ja-JP" sz="1200" dirty="0" smtClean="0">
                          <a:latin typeface="+mn-ea"/>
                          <a:ea typeface="+mn-ea"/>
                        </a:rPr>
                        <a:t>2015</a:t>
                      </a:r>
                      <a:r>
                        <a:rPr kumimoji="1" lang="ja-JP" altLang="en-US" sz="1200" dirty="0" smtClean="0">
                          <a:latin typeface="+mn-ea"/>
                          <a:ea typeface="+mn-ea"/>
                        </a:rPr>
                        <a:t>（平成</a:t>
                      </a:r>
                      <a:r>
                        <a:rPr kumimoji="1" lang="en-US" altLang="ja-JP" sz="1200" dirty="0" smtClean="0">
                          <a:latin typeface="+mn-ea"/>
                          <a:ea typeface="+mn-ea"/>
                        </a:rPr>
                        <a:t>27</a:t>
                      </a:r>
                      <a:r>
                        <a:rPr kumimoji="1" lang="ja-JP" altLang="en-US" sz="1200" dirty="0" smtClean="0">
                          <a:latin typeface="+mn-ea"/>
                          <a:ea typeface="+mn-ea"/>
                        </a:rPr>
                        <a:t>）年</a:t>
                      </a:r>
                      <a:r>
                        <a:rPr kumimoji="1" lang="en-US" altLang="ja-JP" sz="1200" dirty="0" smtClean="0">
                          <a:latin typeface="+mn-ea"/>
                          <a:ea typeface="+mn-ea"/>
                        </a:rPr>
                        <a:t>9</a:t>
                      </a:r>
                      <a:r>
                        <a:rPr kumimoji="1" lang="ja-JP" altLang="en-US" sz="1200" dirty="0" smtClean="0">
                          <a:latin typeface="+mn-ea"/>
                          <a:ea typeface="+mn-ea"/>
                        </a:rPr>
                        <a:t>月</a:t>
                      </a:r>
                      <a:endParaRPr kumimoji="1" lang="en-US" altLang="ja-JP" sz="1200" dirty="0" smtClean="0">
                        <a:latin typeface="+mn-ea"/>
                        <a:ea typeface="+mn-ea"/>
                      </a:endParaRPr>
                    </a:p>
                    <a:p>
                      <a:pPr marL="0" indent="0" algn="l">
                        <a:lnSpc>
                          <a:spcPct val="150000"/>
                        </a:lnSpc>
                        <a:buFontTx/>
                        <a:buNone/>
                      </a:pPr>
                      <a:r>
                        <a:rPr kumimoji="1" lang="en-US" altLang="ja-JP" sz="1200" dirty="0" smtClean="0">
                          <a:latin typeface="+mn-ea"/>
                          <a:ea typeface="+mn-ea"/>
                        </a:rPr>
                        <a:t>2016</a:t>
                      </a:r>
                      <a:r>
                        <a:rPr kumimoji="1" lang="ja-JP" altLang="en-US" sz="1200" dirty="0" smtClean="0">
                          <a:latin typeface="+mn-ea"/>
                          <a:ea typeface="+mn-ea"/>
                        </a:rPr>
                        <a:t>（平成</a:t>
                      </a:r>
                      <a:r>
                        <a:rPr kumimoji="1" lang="en-US" altLang="ja-JP" sz="1200" dirty="0" smtClean="0">
                          <a:latin typeface="+mn-ea"/>
                          <a:ea typeface="+mn-ea"/>
                        </a:rPr>
                        <a:t>28</a:t>
                      </a:r>
                      <a:r>
                        <a:rPr kumimoji="1" lang="ja-JP" altLang="en-US" sz="1200" dirty="0" smtClean="0">
                          <a:latin typeface="+mn-ea"/>
                          <a:ea typeface="+mn-ea"/>
                        </a:rPr>
                        <a:t>）年</a:t>
                      </a:r>
                      <a:r>
                        <a:rPr kumimoji="1" lang="en-US" altLang="ja-JP" sz="1200" dirty="0" smtClean="0">
                          <a:latin typeface="+mn-ea"/>
                          <a:ea typeface="+mn-ea"/>
                        </a:rPr>
                        <a:t>4</a:t>
                      </a:r>
                      <a:r>
                        <a:rPr kumimoji="1" lang="ja-JP" altLang="en-US" sz="1200" dirty="0" smtClean="0">
                          <a:latin typeface="+mn-ea"/>
                          <a:ea typeface="+mn-ea"/>
                        </a:rPr>
                        <a:t>月</a:t>
                      </a:r>
                      <a:endParaRPr kumimoji="1" lang="en-US" altLang="ja-JP" sz="1200" dirty="0" smtClean="0">
                        <a:latin typeface="+mn-ea"/>
                        <a:ea typeface="+mn-ea"/>
                      </a:endParaRPr>
                    </a:p>
                    <a:p>
                      <a:pPr marL="0" indent="0" algn="l">
                        <a:lnSpc>
                          <a:spcPct val="150000"/>
                        </a:lnSpc>
                        <a:buFontTx/>
                        <a:buNone/>
                      </a:pPr>
                      <a:r>
                        <a:rPr kumimoji="1" lang="en-US" altLang="ja-JP" sz="1200" dirty="0" smtClean="0">
                          <a:latin typeface="+mn-ea"/>
                          <a:ea typeface="+mn-ea"/>
                        </a:rPr>
                        <a:t>2016</a:t>
                      </a:r>
                      <a:r>
                        <a:rPr kumimoji="1" lang="ja-JP" altLang="en-US" sz="1200" dirty="0" smtClean="0">
                          <a:latin typeface="+mn-ea"/>
                          <a:ea typeface="+mn-ea"/>
                        </a:rPr>
                        <a:t>（平成</a:t>
                      </a:r>
                      <a:r>
                        <a:rPr kumimoji="1" lang="en-US" altLang="ja-JP" sz="1200" dirty="0" smtClean="0">
                          <a:latin typeface="+mn-ea"/>
                          <a:ea typeface="+mn-ea"/>
                        </a:rPr>
                        <a:t>28</a:t>
                      </a:r>
                      <a:r>
                        <a:rPr kumimoji="1" lang="ja-JP" altLang="en-US" sz="1200" dirty="0" smtClean="0">
                          <a:latin typeface="+mn-ea"/>
                          <a:ea typeface="+mn-ea"/>
                        </a:rPr>
                        <a:t>）年</a:t>
                      </a:r>
                      <a:r>
                        <a:rPr kumimoji="1" lang="en-US" altLang="ja-JP" sz="1200" dirty="0" smtClean="0">
                          <a:latin typeface="+mn-ea"/>
                          <a:ea typeface="+mn-ea"/>
                        </a:rPr>
                        <a:t>8</a:t>
                      </a:r>
                      <a:r>
                        <a:rPr kumimoji="1" lang="ja-JP" altLang="en-US" sz="1200" dirty="0" smtClean="0">
                          <a:latin typeface="+mn-ea"/>
                          <a:ea typeface="+mn-ea"/>
                        </a:rPr>
                        <a:t>月</a:t>
                      </a:r>
                      <a:endParaRPr kumimoji="1" lang="en-US" altLang="ja-JP" sz="1200" dirty="0" smtClean="0">
                        <a:latin typeface="+mn-ea"/>
                        <a:ea typeface="+mn-ea"/>
                      </a:endParaRPr>
                    </a:p>
                    <a:p>
                      <a:pPr marL="0" indent="0" algn="l">
                        <a:lnSpc>
                          <a:spcPct val="150000"/>
                        </a:lnSpc>
                        <a:buFontTx/>
                        <a:buNone/>
                      </a:pPr>
                      <a:r>
                        <a:rPr kumimoji="1" lang="en-US" altLang="ja-JP" sz="1200" dirty="0" smtClean="0">
                          <a:latin typeface="+mn-ea"/>
                          <a:ea typeface="+mn-ea"/>
                        </a:rPr>
                        <a:t>2017</a:t>
                      </a:r>
                      <a:r>
                        <a:rPr kumimoji="1" lang="ja-JP" altLang="en-US" sz="1200" dirty="0" smtClean="0">
                          <a:latin typeface="+mn-ea"/>
                          <a:ea typeface="+mn-ea"/>
                        </a:rPr>
                        <a:t>（平成</a:t>
                      </a:r>
                      <a:r>
                        <a:rPr kumimoji="1" lang="en-US" altLang="ja-JP" sz="1200" dirty="0" smtClean="0">
                          <a:latin typeface="+mn-ea"/>
                          <a:ea typeface="+mn-ea"/>
                        </a:rPr>
                        <a:t>29</a:t>
                      </a:r>
                      <a:r>
                        <a:rPr kumimoji="1" lang="ja-JP" altLang="en-US" sz="1200" dirty="0" smtClean="0">
                          <a:latin typeface="+mn-ea"/>
                          <a:ea typeface="+mn-ea"/>
                        </a:rPr>
                        <a:t>）年</a:t>
                      </a:r>
                      <a:r>
                        <a:rPr kumimoji="1" lang="en-US" altLang="ja-JP" sz="1200" dirty="0" smtClean="0">
                          <a:latin typeface="+mn-ea"/>
                          <a:ea typeface="+mn-ea"/>
                        </a:rPr>
                        <a:t>7</a:t>
                      </a:r>
                      <a:r>
                        <a:rPr kumimoji="1" lang="ja-JP" altLang="en-US" sz="1200" dirty="0" smtClean="0">
                          <a:latin typeface="+mn-ea"/>
                          <a:ea typeface="+mn-ea"/>
                        </a:rPr>
                        <a:t>月</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8" name="角丸四角形 7"/>
          <p:cNvSpPr/>
          <p:nvPr/>
        </p:nvSpPr>
        <p:spPr>
          <a:xfrm>
            <a:off x="289965" y="2848246"/>
            <a:ext cx="9469030" cy="3956762"/>
          </a:xfrm>
          <a:prstGeom prst="roundRect">
            <a:avLst>
              <a:gd name="adj" fmla="val 3967"/>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9" name="角丸四角形 8"/>
          <p:cNvSpPr/>
          <p:nvPr/>
        </p:nvSpPr>
        <p:spPr>
          <a:xfrm>
            <a:off x="137565" y="2642624"/>
            <a:ext cx="1800000"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1600" dirty="0" smtClean="0">
                <a:solidFill>
                  <a:schemeClr val="bg1"/>
                </a:solidFill>
              </a:rPr>
              <a:t>整理の視点</a:t>
            </a:r>
            <a:endParaRPr kumimoji="1" lang="ja-JP" altLang="en-US" sz="1600" dirty="0">
              <a:solidFill>
                <a:schemeClr val="bg1"/>
              </a:solidFill>
            </a:endParaRPr>
          </a:p>
        </p:txBody>
      </p:sp>
      <p:sp>
        <p:nvSpPr>
          <p:cNvPr id="10" name="テキスト ボックス 9"/>
          <p:cNvSpPr txBox="1"/>
          <p:nvPr/>
        </p:nvSpPr>
        <p:spPr>
          <a:xfrm>
            <a:off x="289965" y="3012991"/>
            <a:ext cx="9469029" cy="369332"/>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en-US" altLang="ja-JP" sz="1200" dirty="0" smtClean="0"/>
              <a:t>【</a:t>
            </a:r>
            <a:r>
              <a:rPr lang="ja-JP" altLang="en-US" sz="1200" dirty="0" smtClean="0"/>
              <a:t>検討事項２</a:t>
            </a:r>
            <a:r>
              <a:rPr lang="en-US" altLang="ja-JP" sz="1200" dirty="0" smtClean="0"/>
              <a:t>】</a:t>
            </a:r>
            <a:r>
              <a:rPr lang="ja-JP" altLang="en-US" sz="1200" dirty="0" smtClean="0"/>
              <a:t>「各主体の役割及び支援のマネジメントのあり方の検討」を行う際の参考とするため、支援実績は以下の項目で整理</a:t>
            </a:r>
            <a:endParaRPr lang="en-US" altLang="ja-JP" sz="1200" dirty="0" smtClean="0"/>
          </a:p>
        </p:txBody>
      </p:sp>
      <p:graphicFrame>
        <p:nvGraphicFramePr>
          <p:cNvPr id="11" name="表 10"/>
          <p:cNvGraphicFramePr>
            <a:graphicFrameLocks noGrp="1"/>
          </p:cNvGraphicFramePr>
          <p:nvPr>
            <p:extLst>
              <p:ext uri="{D42A27DB-BD31-4B8C-83A1-F6EECF244321}">
                <p14:modId xmlns:p14="http://schemas.microsoft.com/office/powerpoint/2010/main" val="27959909"/>
              </p:ext>
            </p:extLst>
          </p:nvPr>
        </p:nvGraphicFramePr>
        <p:xfrm>
          <a:off x="344480" y="3394226"/>
          <a:ext cx="9360000" cy="2951480"/>
        </p:xfrm>
        <a:graphic>
          <a:graphicData uri="http://schemas.openxmlformats.org/drawingml/2006/table">
            <a:tbl>
              <a:tblPr firstRow="1" bandRow="1">
                <a:tableStyleId>{5C22544A-7EE6-4342-B048-85BDC9FD1C3A}</a:tableStyleId>
              </a:tblPr>
              <a:tblGrid>
                <a:gridCol w="1584000">
                  <a:extLst>
                    <a:ext uri="{9D8B030D-6E8A-4147-A177-3AD203B41FA5}">
                      <a16:colId xmlns:a16="http://schemas.microsoft.com/office/drawing/2014/main" val="20000"/>
                    </a:ext>
                  </a:extLst>
                </a:gridCol>
                <a:gridCol w="7776000">
                  <a:extLst>
                    <a:ext uri="{9D8B030D-6E8A-4147-A177-3AD203B41FA5}">
                      <a16:colId xmlns:a16="http://schemas.microsoft.com/office/drawing/2014/main" val="20001"/>
                    </a:ext>
                  </a:extLst>
                </a:gridCol>
              </a:tblGrid>
              <a:tr h="370840">
                <a:tc>
                  <a:txBody>
                    <a:bodyPr/>
                    <a:lstStyle/>
                    <a:p>
                      <a:pPr algn="ctr"/>
                      <a:r>
                        <a:rPr kumimoji="1" lang="ja-JP" altLang="en-US" sz="1200" b="0" dirty="0" smtClean="0">
                          <a:solidFill>
                            <a:schemeClr val="tx1"/>
                          </a:solidFill>
                          <a:latin typeface="+mn-ea"/>
                          <a:ea typeface="+mn-ea"/>
                        </a:rPr>
                        <a:t>支援実績整理の視点</a:t>
                      </a:r>
                      <a:endParaRPr kumimoji="1" lang="ja-JP" altLang="en-US" sz="12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200" b="0" dirty="0" smtClean="0">
                          <a:solidFill>
                            <a:schemeClr val="tx1"/>
                          </a:solidFill>
                          <a:latin typeface="+mn-ea"/>
                          <a:ea typeface="+mn-ea"/>
                        </a:rPr>
                        <a:t>内容</a:t>
                      </a:r>
                      <a:endParaRPr kumimoji="1" lang="ja-JP" altLang="en-US" sz="12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70840">
                <a:tc>
                  <a:txBody>
                    <a:bodyPr/>
                    <a:lstStyle/>
                    <a:p>
                      <a:pPr marL="0" indent="0" algn="l">
                        <a:buFontTx/>
                        <a:buNone/>
                      </a:pPr>
                      <a:r>
                        <a:rPr kumimoji="1" lang="ja-JP" altLang="en-US" sz="1200" dirty="0" smtClean="0">
                          <a:latin typeface="+mn-ea"/>
                          <a:ea typeface="+mn-ea"/>
                        </a:rPr>
                        <a:t>発災後のフェーズ</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200" dirty="0" smtClean="0">
                          <a:latin typeface="+mn-ea"/>
                          <a:ea typeface="+mn-ea"/>
                        </a:rPr>
                        <a:t>「発災直後～１週間」、「１週間～１ヶ月」、「１ヶ月～３ヶ月」、「３ヶ月以降」の４つの区分で整理。</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indent="0" algn="l">
                        <a:buFontTx/>
                        <a:buNone/>
                      </a:pPr>
                      <a:r>
                        <a:rPr kumimoji="1" lang="ja-JP" altLang="en-US" sz="1200" dirty="0" smtClean="0">
                          <a:latin typeface="+mn-ea"/>
                          <a:ea typeface="+mn-ea"/>
                        </a:rPr>
                        <a:t>被災地の状況</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200" dirty="0" smtClean="0">
                          <a:latin typeface="+mn-ea"/>
                          <a:ea typeface="+mn-ea"/>
                        </a:rPr>
                        <a:t>被災自治体の被災状況、保有資機材、仮置場確保の状況等を参考に、発生した課題（プッシュ型支援の場合は「想定される課題」、プル型支援の場合は「要請にあたっての課題」）を整理。</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mn-ea"/>
                          <a:ea typeface="+mn-ea"/>
                        </a:rPr>
                        <a:t>被災自治体のニーズ</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200" dirty="0" smtClean="0">
                          <a:latin typeface="+mn-ea"/>
                          <a:ea typeface="+mn-ea"/>
                        </a:rPr>
                        <a:t>支援を行った理由及びニーズが生じている場所（現場ニーズ、庁舎内ニーズの別）を整理。</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latin typeface="+mn-ea"/>
                          <a:ea typeface="+mn-ea"/>
                        </a:rPr>
                        <a:t>支援主体</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200" dirty="0" smtClean="0">
                          <a:latin typeface="+mn-ea"/>
                          <a:ea typeface="+mn-ea"/>
                        </a:rPr>
                        <a:t>環境省（本省、地方事務所、支援チーム）、</a:t>
                      </a:r>
                      <a:r>
                        <a:rPr kumimoji="1" lang="en-US" altLang="ja-JP" sz="1200" dirty="0" err="1" smtClean="0">
                          <a:latin typeface="+mn-ea"/>
                          <a:ea typeface="+mn-ea"/>
                        </a:rPr>
                        <a:t>D.Waste</a:t>
                      </a:r>
                      <a:r>
                        <a:rPr kumimoji="1" lang="en-US" altLang="ja-JP" sz="1200" dirty="0" smtClean="0">
                          <a:latin typeface="+mn-ea"/>
                          <a:ea typeface="+mn-ea"/>
                        </a:rPr>
                        <a:t>-Net</a:t>
                      </a:r>
                      <a:r>
                        <a:rPr kumimoji="1" lang="ja-JP" altLang="en-US" sz="1200" dirty="0" err="1" smtClean="0">
                          <a:latin typeface="+mn-ea"/>
                          <a:ea typeface="+mn-ea"/>
                        </a:rPr>
                        <a:t>、</a:t>
                      </a:r>
                      <a:r>
                        <a:rPr kumimoji="1" lang="ja-JP" altLang="en-US" sz="1200" dirty="0" smtClean="0">
                          <a:latin typeface="+mn-ea"/>
                          <a:ea typeface="+mn-ea"/>
                        </a:rPr>
                        <a:t>被災県、支援自治体、民間事業者等の区分で整理。</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0840">
                <a:tc>
                  <a:txBody>
                    <a:bodyPr/>
                    <a:lstStyle/>
                    <a:p>
                      <a:pPr marL="0" indent="0" algn="l">
                        <a:buFontTx/>
                        <a:buNone/>
                      </a:pPr>
                      <a:r>
                        <a:rPr kumimoji="1" lang="ja-JP" altLang="en-US" sz="1200" dirty="0" smtClean="0">
                          <a:latin typeface="+mn-ea"/>
                          <a:ea typeface="+mn-ea"/>
                        </a:rPr>
                        <a:t>支援の場所</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200" dirty="0" smtClean="0">
                          <a:latin typeface="+mn-ea"/>
                          <a:ea typeface="+mn-ea"/>
                        </a:rPr>
                        <a:t>各支援主体が支援した場所を「庁舎」、「被災現場」、「仮置場」、「処理施設」の４つの区分で整理。</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70840">
                <a:tc>
                  <a:txBody>
                    <a:bodyPr/>
                    <a:lstStyle/>
                    <a:p>
                      <a:pPr marL="0" indent="0" algn="l">
                        <a:buFontTx/>
                        <a:buNone/>
                      </a:pPr>
                      <a:r>
                        <a:rPr kumimoji="1" lang="ja-JP" altLang="en-US" sz="1200" dirty="0" smtClean="0">
                          <a:latin typeface="+mn-ea"/>
                          <a:ea typeface="+mn-ea"/>
                        </a:rPr>
                        <a:t>支援の内容</a:t>
                      </a:r>
                      <a:endParaRPr kumimoji="1" lang="ja-JP" altLang="en-US" sz="12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200" dirty="0" smtClean="0">
                          <a:latin typeface="+mn-ea"/>
                          <a:ea typeface="+mn-ea"/>
                        </a:rPr>
                        <a:t>支援実績を「人的支援」、「収集運搬支援」、「処理支援」の技術的支援、「財政支援」の４区分の種類と支援項目で整理。支援実績の内容を記載するとともに、「プランニング・マネジメント（</a:t>
                      </a:r>
                      <a:r>
                        <a:rPr kumimoji="1" lang="en-US" altLang="ja-JP" sz="1200" dirty="0" smtClean="0">
                          <a:latin typeface="+mn-ea"/>
                          <a:ea typeface="+mn-ea"/>
                        </a:rPr>
                        <a:t>P,M</a:t>
                      </a:r>
                      <a:r>
                        <a:rPr kumimoji="1" lang="ja-JP" altLang="en-US" sz="1200" dirty="0" smtClean="0">
                          <a:latin typeface="+mn-ea"/>
                          <a:ea typeface="+mn-ea"/>
                        </a:rPr>
                        <a:t>）</a:t>
                      </a:r>
                      <a:r>
                        <a:rPr kumimoji="1" lang="en-US" altLang="ja-JP" sz="1200" baseline="30000" dirty="0" smtClean="0">
                          <a:latin typeface="+mn-ea"/>
                          <a:ea typeface="+mn-ea"/>
                        </a:rPr>
                        <a:t>※</a:t>
                      </a:r>
                      <a:r>
                        <a:rPr kumimoji="1" lang="ja-JP" altLang="en-US" sz="1200" baseline="30000" dirty="0" smtClean="0">
                          <a:latin typeface="+mn-ea"/>
                          <a:ea typeface="+mn-ea"/>
                        </a:rPr>
                        <a:t>１</a:t>
                      </a:r>
                      <a:r>
                        <a:rPr kumimoji="1" lang="ja-JP" altLang="en-US" sz="1200" dirty="0" smtClean="0">
                          <a:latin typeface="+mn-ea"/>
                          <a:ea typeface="+mn-ea"/>
                        </a:rPr>
                        <a:t>」に係る支援か、「オペレーション（</a:t>
                      </a:r>
                      <a:r>
                        <a:rPr kumimoji="1" lang="en-US" altLang="ja-JP" sz="1200" dirty="0" smtClean="0">
                          <a:latin typeface="+mn-ea"/>
                          <a:ea typeface="+mn-ea"/>
                        </a:rPr>
                        <a:t>O</a:t>
                      </a:r>
                      <a:r>
                        <a:rPr kumimoji="1" lang="ja-JP" altLang="en-US" sz="1200" dirty="0" smtClean="0">
                          <a:latin typeface="+mn-ea"/>
                          <a:ea typeface="+mn-ea"/>
                        </a:rPr>
                        <a:t>）</a:t>
                      </a:r>
                      <a:r>
                        <a:rPr kumimoji="1" lang="en-US" altLang="ja-JP" sz="1200" baseline="30000" dirty="0" smtClean="0">
                          <a:latin typeface="+mn-ea"/>
                          <a:ea typeface="+mn-ea"/>
                        </a:rPr>
                        <a:t>※</a:t>
                      </a:r>
                      <a:r>
                        <a:rPr kumimoji="1" lang="ja-JP" altLang="en-US" sz="1200" baseline="30000" dirty="0" smtClean="0">
                          <a:latin typeface="+mn-ea"/>
                          <a:ea typeface="+mn-ea"/>
                        </a:rPr>
                        <a:t>２</a:t>
                      </a:r>
                      <a:r>
                        <a:rPr kumimoji="1" lang="ja-JP" altLang="en-US" sz="1200" dirty="0" smtClean="0">
                          <a:latin typeface="+mn-ea"/>
                          <a:ea typeface="+mn-ea"/>
                        </a:rPr>
                        <a:t>」に係る支援かについても合わせて整理。</a:t>
                      </a:r>
                      <a:endParaRPr kumimoji="1" lang="en-US" altLang="ja-JP" sz="1200" dirty="0" smtClean="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14" name="正方形/長方形 13"/>
          <p:cNvSpPr/>
          <p:nvPr/>
        </p:nvSpPr>
        <p:spPr>
          <a:xfrm>
            <a:off x="344480" y="6374120"/>
            <a:ext cx="9252000"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r>
              <a:rPr lang="en-US" altLang="ja-JP" sz="1100" dirty="0" smtClean="0">
                <a:solidFill>
                  <a:schemeClr val="tx1"/>
                </a:solidFill>
                <a:latin typeface="+mn-ea"/>
              </a:rPr>
              <a:t>※</a:t>
            </a:r>
            <a:r>
              <a:rPr lang="ja-JP" altLang="en-US" sz="1100" dirty="0" smtClean="0">
                <a:solidFill>
                  <a:schemeClr val="tx1"/>
                </a:solidFill>
                <a:latin typeface="+mn-ea"/>
              </a:rPr>
              <a:t>１　プランニング・マネジメント（</a:t>
            </a:r>
            <a:r>
              <a:rPr lang="en-US" altLang="ja-JP" sz="1100" dirty="0" smtClean="0">
                <a:solidFill>
                  <a:schemeClr val="tx1"/>
                </a:solidFill>
                <a:latin typeface="+mn-ea"/>
              </a:rPr>
              <a:t>P,M</a:t>
            </a:r>
            <a:r>
              <a:rPr lang="ja-JP" altLang="en-US" sz="1100" dirty="0" smtClean="0">
                <a:solidFill>
                  <a:schemeClr val="tx1"/>
                </a:solidFill>
                <a:latin typeface="+mn-ea"/>
              </a:rPr>
              <a:t>）：災害廃棄物処理の推進にあたり、方針決定・計画策定等に資する情報・ノウハウの提供に関係するものとして整理</a:t>
            </a:r>
            <a:endParaRPr lang="en-US" altLang="ja-JP" sz="1100" dirty="0" smtClean="0">
              <a:solidFill>
                <a:schemeClr val="tx1"/>
              </a:solidFill>
              <a:latin typeface="+mn-ea"/>
            </a:endParaRPr>
          </a:p>
          <a:p>
            <a:r>
              <a:rPr lang="en-US" altLang="ja-JP" sz="1100" dirty="0" smtClean="0">
                <a:solidFill>
                  <a:schemeClr val="tx1"/>
                </a:solidFill>
                <a:latin typeface="+mn-ea"/>
              </a:rPr>
              <a:t>※</a:t>
            </a:r>
            <a:r>
              <a:rPr lang="ja-JP" altLang="en-US" sz="1100" dirty="0" smtClean="0">
                <a:solidFill>
                  <a:schemeClr val="tx1"/>
                </a:solidFill>
                <a:latin typeface="+mn-ea"/>
              </a:rPr>
              <a:t>２　オペレーション（</a:t>
            </a:r>
            <a:r>
              <a:rPr lang="en-US" altLang="ja-JP" sz="1100" dirty="0" smtClean="0">
                <a:solidFill>
                  <a:schemeClr val="tx1"/>
                </a:solidFill>
                <a:latin typeface="+mn-ea"/>
              </a:rPr>
              <a:t>O</a:t>
            </a:r>
            <a:r>
              <a:rPr lang="ja-JP" altLang="en-US" sz="1100" dirty="0" smtClean="0">
                <a:solidFill>
                  <a:schemeClr val="tx1"/>
                </a:solidFill>
                <a:latin typeface="+mn-ea"/>
              </a:rPr>
              <a:t>）：プランニング・マネジメント以外で人員面での支援や現地での支援等に関係するものとして整理</a:t>
            </a:r>
            <a:endParaRPr lang="ja-JP" altLang="en-US" sz="1100" dirty="0">
              <a:solidFill>
                <a:schemeClr val="tx1"/>
              </a:solidFill>
              <a:latin typeface="+mn-ea"/>
            </a:endParaRPr>
          </a:p>
        </p:txBody>
      </p:sp>
      <p:sp>
        <p:nvSpPr>
          <p:cNvPr id="15" name="角丸四角形 14"/>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検討事項１</a:t>
            </a:r>
            <a:r>
              <a:rPr kumimoji="1" lang="en-US" altLang="ja-JP" sz="1600" dirty="0" smtClean="0">
                <a:solidFill>
                  <a:srgbClr val="00B050"/>
                </a:solidFill>
              </a:rPr>
              <a:t>】</a:t>
            </a:r>
            <a:endParaRPr kumimoji="1" lang="ja-JP" altLang="en-US" sz="1600" dirty="0">
              <a:solidFill>
                <a:srgbClr val="00B050"/>
              </a:solidFill>
            </a:endParaRPr>
          </a:p>
        </p:txBody>
      </p:sp>
    </p:spTree>
    <p:extLst>
      <p:ext uri="{BB962C8B-B14F-4D97-AF65-F5344CB8AC3E}">
        <p14:creationId xmlns:p14="http://schemas.microsoft.com/office/powerpoint/2010/main" val="13640015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stretch>
            <a:fillRect/>
          </a:stretch>
        </p:blipFill>
        <p:spPr>
          <a:xfrm>
            <a:off x="93374" y="1399822"/>
            <a:ext cx="9661540" cy="4225268"/>
          </a:xfrm>
          <a:prstGeom prst="rect">
            <a:avLst/>
          </a:prstGeom>
        </p:spPr>
      </p:pic>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smtClean="0">
                <a:solidFill>
                  <a:schemeClr val="bg1"/>
                </a:solidFill>
                <a:latin typeface="+mn-ea"/>
              </a:rPr>
              <a:t>（参考）平成</a:t>
            </a:r>
            <a:r>
              <a:rPr lang="en-US" altLang="ja-JP" sz="2000" dirty="0" smtClean="0">
                <a:solidFill>
                  <a:schemeClr val="bg1"/>
                </a:solidFill>
                <a:latin typeface="+mn-ea"/>
              </a:rPr>
              <a:t>28</a:t>
            </a:r>
            <a:r>
              <a:rPr lang="ja-JP" altLang="en-US" sz="2000" dirty="0" smtClean="0">
                <a:solidFill>
                  <a:schemeClr val="bg1"/>
                </a:solidFill>
                <a:latin typeface="+mn-ea"/>
              </a:rPr>
              <a:t>年熊本地震における</a:t>
            </a:r>
            <a:r>
              <a:rPr kumimoji="1" lang="ja-JP" altLang="en-US" sz="2000" dirty="0" smtClean="0">
                <a:solidFill>
                  <a:schemeClr val="bg1"/>
                </a:solidFill>
                <a:latin typeface="+mn-ea"/>
              </a:rPr>
              <a:t>支援実績（一部抜粋）</a:t>
            </a:r>
            <a:endParaRPr kumimoji="1" lang="ja-JP" altLang="en-US" sz="2000" dirty="0">
              <a:solidFill>
                <a:schemeClr val="bg1"/>
              </a:solidFill>
              <a:latin typeface="+mn-ea"/>
            </a:endParaRPr>
          </a:p>
        </p:txBody>
      </p:sp>
      <p:sp>
        <p:nvSpPr>
          <p:cNvPr id="17" name="角丸四角形 16"/>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検討事項１</a:t>
            </a:r>
            <a:r>
              <a:rPr kumimoji="1" lang="en-US" altLang="ja-JP" sz="1600" dirty="0" smtClean="0">
                <a:solidFill>
                  <a:srgbClr val="00B050"/>
                </a:solidFill>
              </a:rPr>
              <a:t>】</a:t>
            </a:r>
            <a:endParaRPr kumimoji="1" lang="ja-JP" altLang="en-US" sz="1600" dirty="0">
              <a:solidFill>
                <a:srgbClr val="00B050"/>
              </a:solidFill>
            </a:endParaRPr>
          </a:p>
        </p:txBody>
      </p:sp>
      <p:sp>
        <p:nvSpPr>
          <p:cNvPr id="42"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4</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36" name="正方形/長方形 35"/>
          <p:cNvSpPr/>
          <p:nvPr/>
        </p:nvSpPr>
        <p:spPr>
          <a:xfrm>
            <a:off x="10505757" y="2594918"/>
            <a:ext cx="4951096" cy="2742893"/>
          </a:xfrm>
          <a:prstGeom prst="rect">
            <a:avLst/>
          </a:prstGeom>
          <a:solidFill>
            <a:schemeClr val="bg1"/>
          </a:solidFill>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角丸四角形 36"/>
          <p:cNvSpPr/>
          <p:nvPr/>
        </p:nvSpPr>
        <p:spPr>
          <a:xfrm>
            <a:off x="11966147" y="2672193"/>
            <a:ext cx="1941656" cy="716386"/>
          </a:xfrm>
          <a:prstGeom prst="roundRect">
            <a:avLst/>
          </a:prstGeom>
          <a:solidFill>
            <a:schemeClr val="accent6">
              <a:lumMod val="20000"/>
              <a:lumOff val="80000"/>
            </a:schemeClr>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latin typeface="+mn-ea"/>
              </a:rPr>
              <a:t>環境本省</a:t>
            </a:r>
            <a:endParaRPr kumimoji="1" lang="en-US" altLang="ja-JP" sz="1200" dirty="0" smtClean="0">
              <a:latin typeface="+mn-ea"/>
            </a:endParaRPr>
          </a:p>
          <a:p>
            <a:pPr algn="ctr"/>
            <a:r>
              <a:rPr lang="ja-JP" altLang="en-US" sz="1200" dirty="0" smtClean="0">
                <a:latin typeface="+mn-ea"/>
              </a:rPr>
              <a:t>地方環境事務所</a:t>
            </a:r>
            <a:endParaRPr lang="en-US" altLang="ja-JP" sz="1200" dirty="0" smtClean="0">
              <a:latin typeface="+mn-ea"/>
            </a:endParaRPr>
          </a:p>
          <a:p>
            <a:pPr algn="ctr"/>
            <a:r>
              <a:rPr kumimoji="1" lang="en-US" altLang="ja-JP" sz="1200" dirty="0" err="1" smtClean="0">
                <a:latin typeface="+mn-ea"/>
              </a:rPr>
              <a:t>D.Waste</a:t>
            </a:r>
            <a:r>
              <a:rPr kumimoji="1" lang="en-US" altLang="ja-JP" sz="1200" dirty="0" smtClean="0">
                <a:latin typeface="+mn-ea"/>
              </a:rPr>
              <a:t>-Ne</a:t>
            </a:r>
            <a:r>
              <a:rPr kumimoji="1" lang="en-US" altLang="ja-JP" sz="1200" dirty="0">
                <a:latin typeface="+mn-ea"/>
              </a:rPr>
              <a:t>t</a:t>
            </a:r>
            <a:endParaRPr kumimoji="1" lang="ja-JP" altLang="en-US" sz="1200" dirty="0">
              <a:latin typeface="+mn-ea"/>
            </a:endParaRPr>
          </a:p>
        </p:txBody>
      </p:sp>
      <p:sp>
        <p:nvSpPr>
          <p:cNvPr id="45" name="角丸四角形 44"/>
          <p:cNvSpPr/>
          <p:nvPr/>
        </p:nvSpPr>
        <p:spPr>
          <a:xfrm>
            <a:off x="10694703" y="4097186"/>
            <a:ext cx="1809750" cy="716386"/>
          </a:xfrm>
          <a:prstGeom prst="roundRect">
            <a:avLst/>
          </a:prstGeom>
          <a:solidFill>
            <a:schemeClr val="accent4">
              <a:lumMod val="20000"/>
              <a:lumOff val="80000"/>
            </a:schemeClr>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t>被災都道府県・市町村</a:t>
            </a:r>
            <a:endParaRPr kumimoji="1" lang="ja-JP" altLang="en-US" sz="1200" dirty="0"/>
          </a:p>
        </p:txBody>
      </p:sp>
      <p:sp>
        <p:nvSpPr>
          <p:cNvPr id="46" name="角丸四角形 45"/>
          <p:cNvSpPr/>
          <p:nvPr/>
        </p:nvSpPr>
        <p:spPr>
          <a:xfrm>
            <a:off x="13409327" y="4097186"/>
            <a:ext cx="1809750" cy="716386"/>
          </a:xfrm>
          <a:prstGeom prst="roundRect">
            <a:avLst/>
          </a:prstGeom>
          <a:solidFill>
            <a:schemeClr val="accent5">
              <a:lumMod val="20000"/>
              <a:lumOff val="80000"/>
            </a:schemeClr>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smtClean="0"/>
              <a:t>支援都道府県・市町村</a:t>
            </a:r>
            <a:endParaRPr kumimoji="1" lang="ja-JP" altLang="en-US" sz="1200" dirty="0"/>
          </a:p>
        </p:txBody>
      </p:sp>
      <p:cxnSp>
        <p:nvCxnSpPr>
          <p:cNvPr id="47" name="カギ線コネクタ 46"/>
          <p:cNvCxnSpPr>
            <a:stCxn id="67" idx="0"/>
            <a:endCxn id="65" idx="2"/>
          </p:cNvCxnSpPr>
          <p:nvPr/>
        </p:nvCxnSpPr>
        <p:spPr>
          <a:xfrm rot="5400000" flipH="1" flipV="1">
            <a:off x="10831662" y="2967990"/>
            <a:ext cx="1248352" cy="1020618"/>
          </a:xfrm>
          <a:prstGeom prst="bentConnector2">
            <a:avLst/>
          </a:prstGeom>
          <a:ln w="1905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8" name="カギ線コネクタ 47"/>
          <p:cNvCxnSpPr>
            <a:stCxn id="37" idx="3"/>
            <a:endCxn id="46" idx="0"/>
          </p:cNvCxnSpPr>
          <p:nvPr/>
        </p:nvCxnSpPr>
        <p:spPr>
          <a:xfrm>
            <a:off x="13907803" y="3030386"/>
            <a:ext cx="406399" cy="1066800"/>
          </a:xfrm>
          <a:prstGeom prst="bentConnector2">
            <a:avLst/>
          </a:prstGeom>
          <a:ln w="1905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H="1">
            <a:off x="12504453" y="4195028"/>
            <a:ext cx="904874" cy="0"/>
          </a:xfrm>
          <a:prstGeom prst="straightConnector1">
            <a:avLst/>
          </a:prstGeom>
          <a:ln w="1905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a:off x="12504453" y="4455379"/>
            <a:ext cx="904874" cy="0"/>
          </a:xfrm>
          <a:prstGeom prst="straightConnector1">
            <a:avLst/>
          </a:prstGeom>
          <a:ln w="19050">
            <a:solidFill>
              <a:schemeClr val="accent5"/>
            </a:solidFill>
            <a:tailEnd type="stealth" w="lg" len="lg"/>
          </a:ln>
        </p:spPr>
        <p:style>
          <a:lnRef idx="1">
            <a:schemeClr val="accent1"/>
          </a:lnRef>
          <a:fillRef idx="0">
            <a:schemeClr val="accent1"/>
          </a:fillRef>
          <a:effectRef idx="0">
            <a:schemeClr val="accent1"/>
          </a:effectRef>
          <a:fontRef idx="minor">
            <a:schemeClr val="tx1"/>
          </a:fontRef>
        </p:style>
      </p:cxnSp>
      <p:sp>
        <p:nvSpPr>
          <p:cNvPr id="59" name="正方形/長方形 58"/>
          <p:cNvSpPr/>
          <p:nvPr/>
        </p:nvSpPr>
        <p:spPr>
          <a:xfrm>
            <a:off x="12596529" y="3906104"/>
            <a:ext cx="754094" cy="2667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solidFill>
                  <a:srgbClr val="C00000"/>
                </a:solidFill>
              </a:rPr>
              <a:t>③支援</a:t>
            </a:r>
            <a:endParaRPr kumimoji="1" lang="ja-JP" altLang="en-US" sz="1200" dirty="0">
              <a:solidFill>
                <a:srgbClr val="C00000"/>
              </a:solidFill>
            </a:endParaRPr>
          </a:p>
        </p:txBody>
      </p:sp>
      <p:sp>
        <p:nvSpPr>
          <p:cNvPr id="60" name="正方形/長方形 59"/>
          <p:cNvSpPr/>
          <p:nvPr/>
        </p:nvSpPr>
        <p:spPr>
          <a:xfrm>
            <a:off x="10513263" y="2599506"/>
            <a:ext cx="1406053" cy="2667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solidFill>
                  <a:srgbClr val="C00000"/>
                </a:solidFill>
              </a:rPr>
              <a:t>①被災状況の把握</a:t>
            </a:r>
            <a:endParaRPr kumimoji="1" lang="ja-JP" altLang="en-US" sz="1200" dirty="0">
              <a:solidFill>
                <a:srgbClr val="C00000"/>
              </a:solidFill>
            </a:endParaRPr>
          </a:p>
        </p:txBody>
      </p:sp>
      <p:sp>
        <p:nvSpPr>
          <p:cNvPr id="61" name="正方形/長方形 60"/>
          <p:cNvSpPr/>
          <p:nvPr/>
        </p:nvSpPr>
        <p:spPr>
          <a:xfrm>
            <a:off x="13560108" y="3512456"/>
            <a:ext cx="754094" cy="2667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solidFill>
                  <a:srgbClr val="C00000"/>
                </a:solidFill>
              </a:rPr>
              <a:t>②要請</a:t>
            </a:r>
            <a:endParaRPr kumimoji="1" lang="ja-JP" altLang="en-US" sz="1200" dirty="0">
              <a:solidFill>
                <a:srgbClr val="C00000"/>
              </a:solidFill>
            </a:endParaRPr>
          </a:p>
        </p:txBody>
      </p:sp>
      <p:sp>
        <p:nvSpPr>
          <p:cNvPr id="62" name="正方形/長方形 61"/>
          <p:cNvSpPr/>
          <p:nvPr/>
        </p:nvSpPr>
        <p:spPr>
          <a:xfrm>
            <a:off x="12596529" y="4188679"/>
            <a:ext cx="754094" cy="2667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smtClean="0">
                <a:solidFill>
                  <a:schemeClr val="accent5"/>
                </a:solidFill>
              </a:rPr>
              <a:t>①要請</a:t>
            </a:r>
            <a:endParaRPr kumimoji="1" lang="ja-JP" altLang="en-US" sz="1200" dirty="0">
              <a:solidFill>
                <a:schemeClr val="accent5"/>
              </a:solidFill>
            </a:endParaRPr>
          </a:p>
        </p:txBody>
      </p:sp>
      <p:cxnSp>
        <p:nvCxnSpPr>
          <p:cNvPr id="63" name="直線矢印コネクタ 62"/>
          <p:cNvCxnSpPr/>
          <p:nvPr/>
        </p:nvCxnSpPr>
        <p:spPr>
          <a:xfrm flipH="1">
            <a:off x="12504453" y="4728536"/>
            <a:ext cx="904874" cy="0"/>
          </a:xfrm>
          <a:prstGeom prst="straightConnector1">
            <a:avLst/>
          </a:prstGeom>
          <a:ln w="19050">
            <a:solidFill>
              <a:schemeClr val="accent5"/>
            </a:solidFill>
            <a:tailEnd type="stealth" w="lg" len="lg"/>
          </a:ln>
        </p:spPr>
        <p:style>
          <a:lnRef idx="1">
            <a:schemeClr val="accent1"/>
          </a:lnRef>
          <a:fillRef idx="0">
            <a:schemeClr val="accent1"/>
          </a:fillRef>
          <a:effectRef idx="0">
            <a:schemeClr val="accent1"/>
          </a:effectRef>
          <a:fontRef idx="minor">
            <a:schemeClr val="tx1"/>
          </a:fontRef>
        </p:style>
      </p:cxnSp>
      <p:sp>
        <p:nvSpPr>
          <p:cNvPr id="64" name="正方形/長方形 63"/>
          <p:cNvSpPr/>
          <p:nvPr/>
        </p:nvSpPr>
        <p:spPr>
          <a:xfrm>
            <a:off x="12596529" y="4477763"/>
            <a:ext cx="754094" cy="2667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solidFill>
                  <a:schemeClr val="accent5"/>
                </a:solidFill>
              </a:rPr>
              <a:t>②支援</a:t>
            </a:r>
            <a:endParaRPr kumimoji="1" lang="ja-JP" altLang="en-US" sz="1200" dirty="0">
              <a:solidFill>
                <a:schemeClr val="accent5"/>
              </a:solidFill>
            </a:endParaRPr>
          </a:p>
        </p:txBody>
      </p:sp>
      <p:sp>
        <p:nvSpPr>
          <p:cNvPr id="65" name="円/楕円 64"/>
          <p:cNvSpPr/>
          <p:nvPr/>
        </p:nvSpPr>
        <p:spPr>
          <a:xfrm>
            <a:off x="11966147" y="2758289"/>
            <a:ext cx="191667" cy="1916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円/楕円 65"/>
          <p:cNvSpPr/>
          <p:nvPr/>
        </p:nvSpPr>
        <p:spPr>
          <a:xfrm>
            <a:off x="11966147" y="2868848"/>
            <a:ext cx="191667" cy="1916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円/楕円 66"/>
          <p:cNvSpPr/>
          <p:nvPr/>
        </p:nvSpPr>
        <p:spPr>
          <a:xfrm>
            <a:off x="10849695" y="4102475"/>
            <a:ext cx="191667" cy="1916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8" name="カギ線コネクタ 67"/>
          <p:cNvCxnSpPr>
            <a:stCxn id="66" idx="2"/>
            <a:endCxn id="69" idx="0"/>
          </p:cNvCxnSpPr>
          <p:nvPr/>
        </p:nvCxnSpPr>
        <p:spPr>
          <a:xfrm rot="10800000" flipV="1">
            <a:off x="11113685" y="2964681"/>
            <a:ext cx="852463" cy="1141549"/>
          </a:xfrm>
          <a:prstGeom prst="bentConnector2">
            <a:avLst/>
          </a:prstGeom>
          <a:ln w="1905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69" name="円/楕円 68"/>
          <p:cNvSpPr/>
          <p:nvPr/>
        </p:nvSpPr>
        <p:spPr>
          <a:xfrm>
            <a:off x="11017850" y="4106231"/>
            <a:ext cx="191667" cy="1916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p:cNvSpPr/>
          <p:nvPr/>
        </p:nvSpPr>
        <p:spPr>
          <a:xfrm>
            <a:off x="11043897" y="3001478"/>
            <a:ext cx="754094" cy="2667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solidFill>
                  <a:srgbClr val="C00000"/>
                </a:solidFill>
              </a:rPr>
              <a:t>③支援</a:t>
            </a:r>
            <a:endParaRPr kumimoji="1" lang="ja-JP" altLang="en-US" sz="1200" dirty="0">
              <a:solidFill>
                <a:srgbClr val="C00000"/>
              </a:solidFill>
            </a:endParaRPr>
          </a:p>
        </p:txBody>
      </p:sp>
      <p:cxnSp>
        <p:nvCxnSpPr>
          <p:cNvPr id="71" name="直線矢印コネクタ 70"/>
          <p:cNvCxnSpPr/>
          <p:nvPr/>
        </p:nvCxnSpPr>
        <p:spPr>
          <a:xfrm flipH="1">
            <a:off x="11428184" y="5057434"/>
            <a:ext cx="479077" cy="0"/>
          </a:xfrm>
          <a:prstGeom prst="straightConnector1">
            <a:avLst/>
          </a:prstGeom>
          <a:ln w="1905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72" name="正方形/長方形 71"/>
          <p:cNvSpPr/>
          <p:nvPr/>
        </p:nvSpPr>
        <p:spPr>
          <a:xfrm>
            <a:off x="11862810" y="4905238"/>
            <a:ext cx="1300487" cy="2667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solidFill>
                  <a:schemeClr val="tx1"/>
                </a:solidFill>
              </a:rPr>
              <a:t>：プッシュ型支援</a:t>
            </a:r>
            <a:endParaRPr kumimoji="1" lang="ja-JP" altLang="en-US" sz="1200" dirty="0">
              <a:solidFill>
                <a:schemeClr val="tx1"/>
              </a:solidFill>
            </a:endParaRPr>
          </a:p>
        </p:txBody>
      </p:sp>
      <p:cxnSp>
        <p:nvCxnSpPr>
          <p:cNvPr id="73" name="直線矢印コネクタ 72"/>
          <p:cNvCxnSpPr/>
          <p:nvPr/>
        </p:nvCxnSpPr>
        <p:spPr>
          <a:xfrm flipH="1">
            <a:off x="13163297" y="5057434"/>
            <a:ext cx="479077" cy="0"/>
          </a:xfrm>
          <a:prstGeom prst="straightConnector1">
            <a:avLst/>
          </a:prstGeom>
          <a:ln w="19050">
            <a:solidFill>
              <a:schemeClr val="accent5"/>
            </a:solidFill>
            <a:tailEnd type="stealth" w="lg" len="lg"/>
          </a:ln>
        </p:spPr>
        <p:style>
          <a:lnRef idx="1">
            <a:schemeClr val="accent1"/>
          </a:lnRef>
          <a:fillRef idx="0">
            <a:schemeClr val="accent1"/>
          </a:fillRef>
          <a:effectRef idx="0">
            <a:schemeClr val="accent1"/>
          </a:effectRef>
          <a:fontRef idx="minor">
            <a:schemeClr val="tx1"/>
          </a:fontRef>
        </p:style>
      </p:cxnSp>
      <p:sp>
        <p:nvSpPr>
          <p:cNvPr id="74" name="正方形/長方形 73"/>
          <p:cNvSpPr/>
          <p:nvPr/>
        </p:nvSpPr>
        <p:spPr>
          <a:xfrm>
            <a:off x="13597923" y="4905238"/>
            <a:ext cx="1068355" cy="2667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solidFill>
                  <a:schemeClr val="tx1"/>
                </a:solidFill>
              </a:rPr>
              <a:t>：プル型支援</a:t>
            </a:r>
            <a:endParaRPr kumimoji="1" lang="ja-JP" altLang="en-US" sz="1200" dirty="0">
              <a:solidFill>
                <a:schemeClr val="tx1"/>
              </a:solidFill>
            </a:endParaRPr>
          </a:p>
        </p:txBody>
      </p:sp>
      <p:sp>
        <p:nvSpPr>
          <p:cNvPr id="75" name="正方形/長方形 74"/>
          <p:cNvSpPr/>
          <p:nvPr/>
        </p:nvSpPr>
        <p:spPr>
          <a:xfrm>
            <a:off x="11153167" y="4896192"/>
            <a:ext cx="3513111" cy="320352"/>
          </a:xfrm>
          <a:prstGeom prst="rect">
            <a:avLst/>
          </a:prstGeom>
          <a:no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dirty="0"/>
          </a:p>
        </p:txBody>
      </p:sp>
      <p:sp>
        <p:nvSpPr>
          <p:cNvPr id="76" name="正方形/長方形 75"/>
          <p:cNvSpPr/>
          <p:nvPr/>
        </p:nvSpPr>
        <p:spPr>
          <a:xfrm>
            <a:off x="10505757" y="2302288"/>
            <a:ext cx="4951096" cy="287072"/>
          </a:xfrm>
          <a:prstGeom prst="rect">
            <a:avLst/>
          </a:prstGeom>
          <a:solidFill>
            <a:schemeClr val="bg1">
              <a:lumMod val="50000"/>
            </a:schemeClr>
          </a:solidFill>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dirty="0" smtClean="0">
                <a:solidFill>
                  <a:schemeClr val="bg1"/>
                </a:solidFill>
              </a:rPr>
              <a:t>プッシュ</a:t>
            </a:r>
            <a:r>
              <a:rPr lang="ja-JP" altLang="en-US" sz="1400" dirty="0" smtClean="0">
                <a:solidFill>
                  <a:schemeClr val="bg1"/>
                </a:solidFill>
              </a:rPr>
              <a:t>型支援・プル型支援の</a:t>
            </a:r>
            <a:r>
              <a:rPr lang="ja-JP" altLang="en-US" sz="1400" dirty="0">
                <a:solidFill>
                  <a:schemeClr val="bg1"/>
                </a:solidFill>
              </a:rPr>
              <a:t>定義</a:t>
            </a:r>
            <a:endParaRPr kumimoji="1" lang="ja-JP" altLang="en-US" sz="1400" dirty="0">
              <a:solidFill>
                <a:schemeClr val="bg1"/>
              </a:solidFill>
            </a:endParaRPr>
          </a:p>
        </p:txBody>
      </p:sp>
      <p:graphicFrame>
        <p:nvGraphicFramePr>
          <p:cNvPr id="6" name="表 5"/>
          <p:cNvGraphicFramePr>
            <a:graphicFrameLocks noGrp="1"/>
          </p:cNvGraphicFramePr>
          <p:nvPr>
            <p:extLst>
              <p:ext uri="{D42A27DB-BD31-4B8C-83A1-F6EECF244321}">
                <p14:modId xmlns:p14="http://schemas.microsoft.com/office/powerpoint/2010/main" val="2703598620"/>
              </p:ext>
            </p:extLst>
          </p:nvPr>
        </p:nvGraphicFramePr>
        <p:xfrm>
          <a:off x="3865934" y="5813490"/>
          <a:ext cx="5942764" cy="594360"/>
        </p:xfrm>
        <a:graphic>
          <a:graphicData uri="http://schemas.openxmlformats.org/drawingml/2006/table">
            <a:tbl>
              <a:tblPr bandRow="1">
                <a:tableStyleId>{5C22544A-7EE6-4342-B048-85BDC9FD1C3A}</a:tableStyleId>
              </a:tblPr>
              <a:tblGrid>
                <a:gridCol w="974346">
                  <a:extLst>
                    <a:ext uri="{9D8B030D-6E8A-4147-A177-3AD203B41FA5}">
                      <a16:colId xmlns:a16="http://schemas.microsoft.com/office/drawing/2014/main" val="20000"/>
                    </a:ext>
                  </a:extLst>
                </a:gridCol>
                <a:gridCol w="4968418">
                  <a:extLst>
                    <a:ext uri="{9D8B030D-6E8A-4147-A177-3AD203B41FA5}">
                      <a16:colId xmlns:a16="http://schemas.microsoft.com/office/drawing/2014/main" val="20001"/>
                    </a:ext>
                  </a:extLst>
                </a:gridCol>
              </a:tblGrid>
              <a:tr h="279874">
                <a:tc>
                  <a:txBody>
                    <a:bodyPr/>
                    <a:lstStyle/>
                    <a:p>
                      <a:r>
                        <a:rPr kumimoji="1" lang="ja-JP" altLang="en-US" sz="900" dirty="0" smtClean="0"/>
                        <a:t>プッシュ型支援</a:t>
                      </a:r>
                      <a:endParaRPr kumimoji="1" lang="ja-JP" altLang="en-US" sz="900"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dirty="0" smtClean="0">
                          <a:latin typeface="+mn-ea"/>
                        </a:rPr>
                        <a:t>被災自治体からの要請ではなく、環境省が被災状況から判断し、</a:t>
                      </a:r>
                      <a:r>
                        <a:rPr lang="en-US" altLang="ja-JP" sz="900" dirty="0" err="1" smtClean="0">
                          <a:latin typeface="+mn-ea"/>
                        </a:rPr>
                        <a:t>D.Waste</a:t>
                      </a:r>
                      <a:r>
                        <a:rPr lang="en-US" altLang="ja-JP" sz="900" dirty="0" smtClean="0">
                          <a:latin typeface="+mn-ea"/>
                        </a:rPr>
                        <a:t>-Net</a:t>
                      </a:r>
                      <a:r>
                        <a:rPr lang="ja-JP" altLang="en-US" sz="900" dirty="0" smtClean="0">
                          <a:latin typeface="+mn-ea"/>
                        </a:rPr>
                        <a:t>や支援自治体とも協力して被災自治体への人的・物的支援を投入すること。</a:t>
                      </a:r>
                      <a:endParaRPr lang="en-US" altLang="ja-JP" sz="900" dirty="0" smtClean="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9864">
                <a:tc>
                  <a:txBody>
                    <a:bodyPr/>
                    <a:lstStyle/>
                    <a:p>
                      <a:r>
                        <a:rPr kumimoji="1" lang="ja-JP" altLang="en-US" sz="900" dirty="0" smtClean="0"/>
                        <a:t>プル型支援</a:t>
                      </a:r>
                      <a:endParaRPr kumimoji="1" lang="ja-JP" altLang="en-US" sz="900"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dirty="0" smtClean="0"/>
                        <a:t>被災自治体からの支援要請やニーズ情報に基づいて、被災自治体へ人的・物的支援を投入すること。</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77" name="テキスト ボックス 76"/>
          <p:cNvSpPr txBox="1"/>
          <p:nvPr/>
        </p:nvSpPr>
        <p:spPr>
          <a:xfrm>
            <a:off x="85994" y="550471"/>
            <a:ext cx="9722703" cy="738664"/>
          </a:xfrm>
          <a:prstGeom prst="rect">
            <a:avLst/>
          </a:prstGeom>
          <a:noFill/>
        </p:spPr>
        <p:txBody>
          <a:bodyPr wrap="square" rtlCol="0">
            <a:spAutoFit/>
          </a:bodyPr>
          <a:lstStyle/>
          <a:p>
            <a:pPr>
              <a:lnSpc>
                <a:spcPct val="150000"/>
              </a:lnSpc>
            </a:pPr>
            <a:r>
              <a:rPr lang="ja-JP" altLang="en-US" sz="1400" dirty="0" smtClean="0">
                <a:latin typeface="+mn-ea"/>
              </a:rPr>
              <a:t>前頁で示した整理の視点に基づき、調査対象とした過去の災害事例における支援実績の整理を行った。平成</a:t>
            </a:r>
            <a:r>
              <a:rPr lang="en-US" altLang="ja-JP" sz="1400" dirty="0" smtClean="0">
                <a:latin typeface="+mn-ea"/>
              </a:rPr>
              <a:t>28</a:t>
            </a:r>
            <a:r>
              <a:rPr lang="ja-JP" altLang="en-US" sz="1400" dirty="0" smtClean="0">
                <a:latin typeface="+mn-ea"/>
              </a:rPr>
              <a:t>年熊本地震におけるプッシュ型支援の実績を下表に示す。</a:t>
            </a:r>
            <a:endParaRPr lang="en-US" altLang="ja-JP" sz="1400" dirty="0" smtClean="0">
              <a:latin typeface="+mn-ea"/>
            </a:endParaRPr>
          </a:p>
        </p:txBody>
      </p:sp>
      <p:sp>
        <p:nvSpPr>
          <p:cNvPr id="91" name="円/楕円 90"/>
          <p:cNvSpPr/>
          <p:nvPr/>
        </p:nvSpPr>
        <p:spPr>
          <a:xfrm>
            <a:off x="11978820" y="3197392"/>
            <a:ext cx="191667" cy="1916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円/楕円 93"/>
          <p:cNvSpPr/>
          <p:nvPr/>
        </p:nvSpPr>
        <p:spPr>
          <a:xfrm>
            <a:off x="11974353" y="4092445"/>
            <a:ext cx="191667" cy="1916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p:cNvSpPr/>
          <p:nvPr/>
        </p:nvSpPr>
        <p:spPr>
          <a:xfrm>
            <a:off x="11152469" y="3493458"/>
            <a:ext cx="1035241" cy="32688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solidFill>
                  <a:schemeClr val="accent5"/>
                </a:solidFill>
              </a:rPr>
              <a:t>①要望</a:t>
            </a:r>
            <a:endParaRPr kumimoji="1" lang="en-US" altLang="ja-JP" sz="1200" dirty="0" smtClean="0">
              <a:solidFill>
                <a:schemeClr val="accent5"/>
              </a:solidFill>
            </a:endParaRPr>
          </a:p>
          <a:p>
            <a:pPr algn="ctr"/>
            <a:r>
              <a:rPr kumimoji="1" lang="ja-JP" altLang="en-US" sz="1200" dirty="0" smtClean="0">
                <a:solidFill>
                  <a:schemeClr val="accent5"/>
                </a:solidFill>
              </a:rPr>
              <a:t>（財政支援）</a:t>
            </a:r>
            <a:endParaRPr kumimoji="1" lang="ja-JP" altLang="en-US" sz="1200" dirty="0">
              <a:solidFill>
                <a:schemeClr val="accent5"/>
              </a:solidFill>
            </a:endParaRPr>
          </a:p>
        </p:txBody>
      </p:sp>
      <p:cxnSp>
        <p:nvCxnSpPr>
          <p:cNvPr id="96" name="直線矢印コネクタ 95"/>
          <p:cNvCxnSpPr>
            <a:stCxn id="94" idx="0"/>
            <a:endCxn id="91" idx="4"/>
          </p:cNvCxnSpPr>
          <p:nvPr/>
        </p:nvCxnSpPr>
        <p:spPr>
          <a:xfrm flipV="1">
            <a:off x="12070187" y="3389059"/>
            <a:ext cx="4467" cy="703386"/>
          </a:xfrm>
          <a:prstGeom prst="straightConnector1">
            <a:avLst/>
          </a:prstGeom>
          <a:ln w="19050">
            <a:solidFill>
              <a:schemeClr val="accent5"/>
            </a:solidFill>
            <a:tailEnd type="stealth" w="lg" len="lg"/>
          </a:ln>
        </p:spPr>
        <p:style>
          <a:lnRef idx="1">
            <a:schemeClr val="accent1"/>
          </a:lnRef>
          <a:fillRef idx="0">
            <a:schemeClr val="accent1"/>
          </a:fillRef>
          <a:effectRef idx="0">
            <a:schemeClr val="accent1"/>
          </a:effectRef>
          <a:fontRef idx="minor">
            <a:schemeClr val="tx1"/>
          </a:fontRef>
        </p:style>
      </p:cxnSp>
      <p:sp>
        <p:nvSpPr>
          <p:cNvPr id="98" name="円/楕円 97"/>
          <p:cNvSpPr/>
          <p:nvPr/>
        </p:nvSpPr>
        <p:spPr>
          <a:xfrm>
            <a:off x="12159460" y="4099194"/>
            <a:ext cx="191667" cy="1916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円/楕円 98"/>
          <p:cNvSpPr/>
          <p:nvPr/>
        </p:nvSpPr>
        <p:spPr>
          <a:xfrm>
            <a:off x="12159459" y="3200546"/>
            <a:ext cx="191667" cy="1916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0" name="直線矢印コネクタ 99"/>
          <p:cNvCxnSpPr>
            <a:stCxn id="99" idx="4"/>
            <a:endCxn id="98" idx="0"/>
          </p:cNvCxnSpPr>
          <p:nvPr/>
        </p:nvCxnSpPr>
        <p:spPr>
          <a:xfrm>
            <a:off x="12255293" y="3392213"/>
            <a:ext cx="1" cy="706981"/>
          </a:xfrm>
          <a:prstGeom prst="straightConnector1">
            <a:avLst/>
          </a:prstGeom>
          <a:ln w="19050">
            <a:solidFill>
              <a:schemeClr val="accent5"/>
            </a:solidFill>
            <a:tailEnd type="stealth" w="lg" len="lg"/>
          </a:ln>
        </p:spPr>
        <p:style>
          <a:lnRef idx="1">
            <a:schemeClr val="accent1"/>
          </a:lnRef>
          <a:fillRef idx="0">
            <a:schemeClr val="accent1"/>
          </a:fillRef>
          <a:effectRef idx="0">
            <a:schemeClr val="accent1"/>
          </a:effectRef>
          <a:fontRef idx="minor">
            <a:schemeClr val="tx1"/>
          </a:fontRef>
        </p:style>
      </p:cxnSp>
      <p:sp>
        <p:nvSpPr>
          <p:cNvPr id="101" name="正方形/長方形 100"/>
          <p:cNvSpPr/>
          <p:nvPr/>
        </p:nvSpPr>
        <p:spPr>
          <a:xfrm>
            <a:off x="12114213" y="3482313"/>
            <a:ext cx="1035241" cy="32688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smtClean="0">
                <a:solidFill>
                  <a:schemeClr val="accent5"/>
                </a:solidFill>
              </a:rPr>
              <a:t>②支援</a:t>
            </a:r>
            <a:endParaRPr kumimoji="1" lang="en-US" altLang="ja-JP" sz="1200" dirty="0" smtClean="0">
              <a:solidFill>
                <a:schemeClr val="accent5"/>
              </a:solidFill>
            </a:endParaRPr>
          </a:p>
          <a:p>
            <a:pPr algn="ctr"/>
            <a:r>
              <a:rPr kumimoji="1" lang="ja-JP" altLang="en-US" sz="1200" dirty="0" smtClean="0">
                <a:solidFill>
                  <a:schemeClr val="accent5"/>
                </a:solidFill>
              </a:rPr>
              <a:t>（財政支援）</a:t>
            </a:r>
            <a:endParaRPr kumimoji="1" lang="ja-JP" altLang="en-US" sz="1200" dirty="0">
              <a:solidFill>
                <a:schemeClr val="accent5"/>
              </a:solidFill>
            </a:endParaRPr>
          </a:p>
        </p:txBody>
      </p:sp>
      <p:pic>
        <p:nvPicPr>
          <p:cNvPr id="28" name="図 27"/>
          <p:cNvPicPr>
            <a:picLocks noChangeAspect="1"/>
          </p:cNvPicPr>
          <p:nvPr/>
        </p:nvPicPr>
        <p:blipFill>
          <a:blip r:embed="rId4"/>
          <a:stretch>
            <a:fillRect/>
          </a:stretch>
        </p:blipFill>
        <p:spPr>
          <a:xfrm>
            <a:off x="85994" y="4489678"/>
            <a:ext cx="3646783" cy="2259374"/>
          </a:xfrm>
          <a:prstGeom prst="rect">
            <a:avLst/>
          </a:prstGeom>
        </p:spPr>
      </p:pic>
    </p:spTree>
    <p:extLst>
      <p:ext uri="{BB962C8B-B14F-4D97-AF65-F5344CB8AC3E}">
        <p14:creationId xmlns:p14="http://schemas.microsoft.com/office/powerpoint/2010/main" val="32275728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smtClean="0">
                <a:solidFill>
                  <a:schemeClr val="bg1"/>
                </a:solidFill>
                <a:latin typeface="+mn-ea"/>
              </a:rPr>
              <a:t>プッシュ型支援とプル型支援の特徴</a:t>
            </a:r>
            <a:endParaRPr kumimoji="1" lang="ja-JP" altLang="en-US" sz="2000" dirty="0">
              <a:solidFill>
                <a:schemeClr val="bg1"/>
              </a:solidFill>
              <a:latin typeface="+mn-ea"/>
            </a:endParaRPr>
          </a:p>
        </p:txBody>
      </p:sp>
      <p:sp>
        <p:nvSpPr>
          <p:cNvPr id="5" name="角丸四角形 4"/>
          <p:cNvSpPr/>
          <p:nvPr/>
        </p:nvSpPr>
        <p:spPr>
          <a:xfrm>
            <a:off x="289965" y="1282089"/>
            <a:ext cx="9469030" cy="5458576"/>
          </a:xfrm>
          <a:prstGeom prst="roundRect">
            <a:avLst>
              <a:gd name="adj" fmla="val 2310"/>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6" name="角丸四角形 5"/>
          <p:cNvSpPr/>
          <p:nvPr/>
        </p:nvSpPr>
        <p:spPr>
          <a:xfrm>
            <a:off x="167250" y="1005678"/>
            <a:ext cx="3277276"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1600" dirty="0" smtClean="0">
                <a:solidFill>
                  <a:schemeClr val="bg1"/>
                </a:solidFill>
              </a:rPr>
              <a:t>プッシュ型支援とプル型支援の特徴</a:t>
            </a:r>
            <a:endParaRPr kumimoji="1" lang="ja-JP" altLang="en-US" sz="1600" dirty="0">
              <a:solidFill>
                <a:schemeClr val="bg1"/>
              </a:solidFill>
            </a:endParaRPr>
          </a:p>
        </p:txBody>
      </p:sp>
      <p:sp>
        <p:nvSpPr>
          <p:cNvPr id="7" name="テキスト ボックス 6"/>
          <p:cNvSpPr txBox="1"/>
          <p:nvPr/>
        </p:nvSpPr>
        <p:spPr>
          <a:xfrm>
            <a:off x="289966" y="1402901"/>
            <a:ext cx="5327002" cy="3139321"/>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200" dirty="0" smtClean="0">
                <a:latin typeface="+mn-ea"/>
              </a:rPr>
              <a:t>近年の災害では、環境省としてプッシュ型支援を推進してきた。</a:t>
            </a:r>
            <a:endParaRPr lang="en-US" altLang="ja-JP" sz="1200" dirty="0" smtClean="0">
              <a:latin typeface="+mn-ea"/>
            </a:endParaRPr>
          </a:p>
          <a:p>
            <a:pPr marL="285750" indent="-285750">
              <a:lnSpc>
                <a:spcPct val="150000"/>
              </a:lnSpc>
              <a:buFont typeface="Wingdings" panose="05000000000000000000" pitchFamily="2" charset="2"/>
              <a:buChar char="l"/>
            </a:pPr>
            <a:r>
              <a:rPr lang="ja-JP" altLang="en-US" sz="1200" dirty="0" smtClean="0">
                <a:latin typeface="+mn-ea"/>
              </a:rPr>
              <a:t>いずれの支援も発災後１ヶ月までのフェーズに集中（プッシュ型：約</a:t>
            </a:r>
            <a:r>
              <a:rPr lang="en-US" altLang="ja-JP" sz="1200" dirty="0" smtClean="0">
                <a:latin typeface="+mn-ea"/>
              </a:rPr>
              <a:t>90</a:t>
            </a:r>
            <a:r>
              <a:rPr lang="ja-JP" altLang="en-US" sz="1200" dirty="0" smtClean="0">
                <a:latin typeface="+mn-ea"/>
              </a:rPr>
              <a:t>％、プル型：約</a:t>
            </a:r>
            <a:r>
              <a:rPr lang="en-US" altLang="ja-JP" sz="1200" dirty="0" smtClean="0">
                <a:latin typeface="+mn-ea"/>
              </a:rPr>
              <a:t>88</a:t>
            </a:r>
            <a:r>
              <a:rPr lang="ja-JP" altLang="en-US" sz="1200" dirty="0" smtClean="0">
                <a:latin typeface="+mn-ea"/>
              </a:rPr>
              <a:t>％）しており、「プッシュ型支援」は人的支援が半数</a:t>
            </a:r>
            <a:r>
              <a:rPr lang="ja-JP" altLang="en-US" sz="1200" dirty="0">
                <a:latin typeface="+mn-ea"/>
              </a:rPr>
              <a:t>程度</a:t>
            </a:r>
            <a:r>
              <a:rPr lang="ja-JP" altLang="en-US" sz="1200" dirty="0" smtClean="0">
                <a:latin typeface="+mn-ea"/>
              </a:rPr>
              <a:t>（プッシュ型支援全体の約</a:t>
            </a:r>
            <a:r>
              <a:rPr lang="en-US" altLang="ja-JP" sz="1200" dirty="0" smtClean="0">
                <a:latin typeface="+mn-ea"/>
              </a:rPr>
              <a:t>5</a:t>
            </a:r>
            <a:r>
              <a:rPr lang="en-US" altLang="ja-JP" sz="1200" dirty="0">
                <a:latin typeface="+mn-ea"/>
              </a:rPr>
              <a:t>1</a:t>
            </a:r>
            <a:r>
              <a:rPr lang="ja-JP" altLang="en-US" sz="1200" dirty="0" smtClean="0">
                <a:latin typeface="+mn-ea"/>
              </a:rPr>
              <a:t>％）、「プル型支援」はいずれの支援も実施されている。</a:t>
            </a:r>
            <a:endParaRPr lang="en-US" altLang="ja-JP" sz="1200" dirty="0" smtClean="0">
              <a:latin typeface="+mn-ea"/>
            </a:endParaRPr>
          </a:p>
          <a:p>
            <a:pPr marL="285750" indent="-285750">
              <a:lnSpc>
                <a:spcPct val="150000"/>
              </a:lnSpc>
              <a:buFont typeface="Wingdings" panose="05000000000000000000" pitchFamily="2" charset="2"/>
              <a:buChar char="l"/>
            </a:pPr>
            <a:r>
              <a:rPr lang="ja-JP" altLang="en-US" sz="1200" dirty="0">
                <a:latin typeface="+mn-ea"/>
              </a:rPr>
              <a:t>災害規模によって、支援件数（</a:t>
            </a:r>
            <a:r>
              <a:rPr lang="en-US" altLang="ja-JP" sz="1200" dirty="0">
                <a:latin typeface="+mn-ea"/>
              </a:rPr>
              <a:t>※</a:t>
            </a:r>
            <a:r>
              <a:rPr lang="ja-JP" altLang="en-US" sz="1200" dirty="0" smtClean="0">
                <a:latin typeface="+mn-ea"/>
              </a:rPr>
              <a:t>）に差は</a:t>
            </a:r>
            <a:r>
              <a:rPr lang="ja-JP" altLang="en-US" sz="1200" dirty="0">
                <a:latin typeface="+mn-ea"/>
              </a:rPr>
              <a:t>あるものの、いずれの災害事例においても発災１ヶ月までがピークとなっており、発災１ヶ月後以降は支援件数が少なくなっている。</a:t>
            </a:r>
            <a:r>
              <a:rPr lang="en-US" altLang="ja-JP" sz="1200" dirty="0">
                <a:latin typeface="+mn-ea"/>
              </a:rPr>
              <a:t/>
            </a:r>
            <a:br>
              <a:rPr lang="en-US" altLang="ja-JP" sz="1200" dirty="0">
                <a:latin typeface="+mn-ea"/>
              </a:rPr>
            </a:br>
            <a:r>
              <a:rPr lang="ja-JP" altLang="en-US" sz="1200" dirty="0">
                <a:latin typeface="+mn-ea"/>
              </a:rPr>
              <a:t>（</a:t>
            </a:r>
            <a:r>
              <a:rPr lang="en-US" altLang="ja-JP" sz="1200" dirty="0">
                <a:latin typeface="+mn-ea"/>
              </a:rPr>
              <a:t>※</a:t>
            </a:r>
            <a:r>
              <a:rPr lang="ja-JP" altLang="en-US" sz="1200" dirty="0">
                <a:latin typeface="+mn-ea"/>
              </a:rPr>
              <a:t>　支援件数は支援が入ったタイミングで支援項目毎に集計。支援の人数や支援期間による分類は行っていない。</a:t>
            </a:r>
            <a:r>
              <a:rPr lang="ja-JP" altLang="en-US" sz="1200" dirty="0" smtClean="0">
                <a:latin typeface="+mn-ea"/>
              </a:rPr>
              <a:t>）</a:t>
            </a:r>
            <a:endParaRPr lang="en-US" altLang="ja-JP" sz="1200" dirty="0" smtClean="0">
              <a:latin typeface="+mn-ea"/>
            </a:endParaRPr>
          </a:p>
          <a:p>
            <a:pPr marL="285750" indent="-285750">
              <a:lnSpc>
                <a:spcPct val="150000"/>
              </a:lnSpc>
              <a:buFont typeface="Wingdings" panose="05000000000000000000" pitchFamily="2" charset="2"/>
              <a:buChar char="l"/>
            </a:pPr>
            <a:r>
              <a:rPr lang="ja-JP" altLang="en-US" sz="1200" dirty="0" smtClean="0">
                <a:latin typeface="+mn-ea"/>
              </a:rPr>
              <a:t>発災から１ヶ月までの間は「プランニング・マネジメント」に係る支援が多い。</a:t>
            </a:r>
            <a:endParaRPr lang="en-US" altLang="ja-JP" sz="1200" dirty="0" smtClean="0">
              <a:latin typeface="+mn-ea"/>
            </a:endParaRPr>
          </a:p>
          <a:p>
            <a:pPr marL="285750" indent="-285750">
              <a:lnSpc>
                <a:spcPct val="150000"/>
              </a:lnSpc>
              <a:buFont typeface="Wingdings" panose="05000000000000000000" pitchFamily="2" charset="2"/>
              <a:buChar char="l"/>
            </a:pPr>
            <a:r>
              <a:rPr lang="ja-JP" altLang="en-US" sz="1200" dirty="0" smtClean="0">
                <a:latin typeface="+mn-ea"/>
              </a:rPr>
              <a:t>収集運搬支援は発災後１ヶ月までの間に行われている。</a:t>
            </a:r>
            <a:endParaRPr lang="en-US" altLang="ja-JP" sz="1200" dirty="0" smtClean="0">
              <a:latin typeface="+mn-ea"/>
            </a:endParaRPr>
          </a:p>
        </p:txBody>
      </p:sp>
      <p:sp>
        <p:nvSpPr>
          <p:cNvPr id="17" name="角丸四角形 16"/>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検討事項１</a:t>
            </a:r>
            <a:r>
              <a:rPr kumimoji="1" lang="en-US" altLang="ja-JP" sz="1600" dirty="0" smtClean="0">
                <a:solidFill>
                  <a:srgbClr val="00B050"/>
                </a:solidFill>
              </a:rPr>
              <a:t>】</a:t>
            </a:r>
            <a:endParaRPr kumimoji="1" lang="ja-JP" altLang="en-US" sz="1600" dirty="0">
              <a:solidFill>
                <a:srgbClr val="00B050"/>
              </a:solidFill>
            </a:endParaRPr>
          </a:p>
        </p:txBody>
      </p:sp>
      <p:pic>
        <p:nvPicPr>
          <p:cNvPr id="18" name="図 17"/>
          <p:cNvPicPr>
            <a:picLocks noChangeAspect="1"/>
          </p:cNvPicPr>
          <p:nvPr/>
        </p:nvPicPr>
        <p:blipFill>
          <a:blip r:embed="rId3"/>
          <a:stretch>
            <a:fillRect/>
          </a:stretch>
        </p:blipFill>
        <p:spPr>
          <a:xfrm>
            <a:off x="5703134" y="1636560"/>
            <a:ext cx="3736891" cy="2391195"/>
          </a:xfrm>
          <a:prstGeom prst="rect">
            <a:avLst/>
          </a:prstGeom>
        </p:spPr>
      </p:pic>
      <p:sp>
        <p:nvSpPr>
          <p:cNvPr id="19" name="正方形/長方形 18"/>
          <p:cNvSpPr/>
          <p:nvPr/>
        </p:nvSpPr>
        <p:spPr>
          <a:xfrm>
            <a:off x="8720025" y="1636560"/>
            <a:ext cx="720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pPr algn="ctr"/>
            <a:r>
              <a:rPr lang="en-US" altLang="ja-JP" sz="1200" dirty="0" smtClean="0">
                <a:solidFill>
                  <a:schemeClr val="tx1"/>
                </a:solidFill>
              </a:rPr>
              <a:t>N </a:t>
            </a:r>
            <a:r>
              <a:rPr lang="ja-JP" altLang="en-US" sz="1200" dirty="0" smtClean="0">
                <a:solidFill>
                  <a:schemeClr val="tx1"/>
                </a:solidFill>
              </a:rPr>
              <a:t>＝ </a:t>
            </a:r>
            <a:r>
              <a:rPr lang="en-US" altLang="ja-JP" sz="1200" dirty="0" smtClean="0">
                <a:solidFill>
                  <a:schemeClr val="tx1"/>
                </a:solidFill>
              </a:rPr>
              <a:t>84</a:t>
            </a:r>
          </a:p>
        </p:txBody>
      </p:sp>
      <p:pic>
        <p:nvPicPr>
          <p:cNvPr id="20" name="図 19"/>
          <p:cNvPicPr>
            <a:picLocks noChangeAspect="1"/>
          </p:cNvPicPr>
          <p:nvPr/>
        </p:nvPicPr>
        <p:blipFill>
          <a:blip r:embed="rId4"/>
          <a:stretch>
            <a:fillRect/>
          </a:stretch>
        </p:blipFill>
        <p:spPr>
          <a:xfrm>
            <a:off x="5737276" y="4101679"/>
            <a:ext cx="3701999" cy="2391196"/>
          </a:xfrm>
          <a:prstGeom prst="rect">
            <a:avLst/>
          </a:prstGeom>
        </p:spPr>
      </p:pic>
      <p:sp>
        <p:nvSpPr>
          <p:cNvPr id="22" name="正方形/長方形 21"/>
          <p:cNvSpPr/>
          <p:nvPr/>
        </p:nvSpPr>
        <p:spPr>
          <a:xfrm>
            <a:off x="8719275" y="4101679"/>
            <a:ext cx="720000"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pPr algn="ctr"/>
            <a:r>
              <a:rPr lang="en-US" altLang="ja-JP" sz="1200" dirty="0" smtClean="0">
                <a:solidFill>
                  <a:schemeClr val="tx1"/>
                </a:solidFill>
              </a:rPr>
              <a:t>N </a:t>
            </a:r>
            <a:r>
              <a:rPr lang="ja-JP" altLang="en-US" sz="1200" dirty="0" smtClean="0">
                <a:solidFill>
                  <a:schemeClr val="tx1"/>
                </a:solidFill>
              </a:rPr>
              <a:t>＝ </a:t>
            </a:r>
            <a:r>
              <a:rPr lang="en-US" altLang="ja-JP" sz="1200" dirty="0">
                <a:solidFill>
                  <a:schemeClr val="tx1"/>
                </a:solidFill>
              </a:rPr>
              <a:t>2</a:t>
            </a:r>
            <a:r>
              <a:rPr lang="en-US" altLang="ja-JP" sz="1200" dirty="0" smtClean="0">
                <a:solidFill>
                  <a:schemeClr val="tx1"/>
                </a:solidFill>
              </a:rPr>
              <a:t>4</a:t>
            </a:r>
          </a:p>
        </p:txBody>
      </p:sp>
      <p:pic>
        <p:nvPicPr>
          <p:cNvPr id="3" name="図 2"/>
          <p:cNvPicPr>
            <a:picLocks noChangeAspect="1"/>
          </p:cNvPicPr>
          <p:nvPr/>
        </p:nvPicPr>
        <p:blipFill>
          <a:blip r:embed="rId5"/>
          <a:stretch>
            <a:fillRect/>
          </a:stretch>
        </p:blipFill>
        <p:spPr>
          <a:xfrm>
            <a:off x="784133" y="4542222"/>
            <a:ext cx="4452349" cy="2088000"/>
          </a:xfrm>
          <a:prstGeom prst="rect">
            <a:avLst/>
          </a:prstGeom>
        </p:spPr>
      </p:pic>
      <p:sp>
        <p:nvSpPr>
          <p:cNvPr id="23"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5</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13" name="テキスト ボックス 12"/>
          <p:cNvSpPr txBox="1"/>
          <p:nvPr/>
        </p:nvSpPr>
        <p:spPr>
          <a:xfrm>
            <a:off x="220187" y="513822"/>
            <a:ext cx="9352438" cy="369332"/>
          </a:xfrm>
          <a:prstGeom prst="rect">
            <a:avLst/>
          </a:prstGeom>
          <a:noFill/>
        </p:spPr>
        <p:txBody>
          <a:bodyPr wrap="square" rtlCol="0">
            <a:spAutoFit/>
          </a:bodyPr>
          <a:lstStyle/>
          <a:p>
            <a:pPr>
              <a:lnSpc>
                <a:spcPct val="150000"/>
              </a:lnSpc>
            </a:pPr>
            <a:r>
              <a:rPr lang="ja-JP" altLang="en-US" sz="1200" dirty="0" smtClean="0">
                <a:latin typeface="+mn-ea"/>
              </a:rPr>
              <a:t>プッシュ型支援とプル型支援の特徴について、支援の開始時期や支援の種類の視点で整理・分析を行った。</a:t>
            </a:r>
            <a:endParaRPr lang="en-US" altLang="ja-JP" sz="1200" dirty="0" smtClean="0">
              <a:latin typeface="+mn-ea"/>
            </a:endParaRPr>
          </a:p>
        </p:txBody>
      </p:sp>
    </p:spTree>
    <p:extLst>
      <p:ext uri="{BB962C8B-B14F-4D97-AF65-F5344CB8AC3E}">
        <p14:creationId xmlns:p14="http://schemas.microsoft.com/office/powerpoint/2010/main" val="2864606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支援の効果の検証</a:t>
            </a:r>
            <a:endParaRPr kumimoji="1" lang="ja-JP" altLang="en-US" sz="2000" dirty="0">
              <a:solidFill>
                <a:schemeClr val="bg1"/>
              </a:solidFill>
              <a:latin typeface="+mn-ea"/>
            </a:endParaRPr>
          </a:p>
        </p:txBody>
      </p:sp>
      <p:sp>
        <p:nvSpPr>
          <p:cNvPr id="5" name="角丸四角形 4"/>
          <p:cNvSpPr/>
          <p:nvPr/>
        </p:nvSpPr>
        <p:spPr>
          <a:xfrm>
            <a:off x="289965" y="659040"/>
            <a:ext cx="9469030" cy="6198960"/>
          </a:xfrm>
          <a:prstGeom prst="roundRect">
            <a:avLst>
              <a:gd name="adj" fmla="val 2552"/>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6" name="角丸四角形 5"/>
          <p:cNvSpPr/>
          <p:nvPr/>
        </p:nvSpPr>
        <p:spPr>
          <a:xfrm>
            <a:off x="137563" y="453418"/>
            <a:ext cx="5040000" cy="360000"/>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1600" dirty="0" smtClean="0">
                <a:solidFill>
                  <a:schemeClr val="bg1"/>
                </a:solidFill>
              </a:rPr>
              <a:t>これまでの事例における支援の効果の検証（総括）</a:t>
            </a:r>
            <a:endParaRPr kumimoji="1" lang="ja-JP" altLang="en-US" sz="1600" dirty="0">
              <a:solidFill>
                <a:schemeClr val="bg1"/>
              </a:solidFill>
            </a:endParaRPr>
          </a:p>
        </p:txBody>
      </p:sp>
      <p:sp>
        <p:nvSpPr>
          <p:cNvPr id="7" name="テキスト ボックス 6"/>
          <p:cNvSpPr txBox="1"/>
          <p:nvPr/>
        </p:nvSpPr>
        <p:spPr>
          <a:xfrm>
            <a:off x="289966" y="764024"/>
            <a:ext cx="9469028" cy="6093976"/>
          </a:xfrm>
          <a:prstGeom prst="rect">
            <a:avLst/>
          </a:prstGeom>
          <a:noFill/>
        </p:spPr>
        <p:txBody>
          <a:bodyPr wrap="square" rtlCol="0">
            <a:spAutoFit/>
          </a:bodyPr>
          <a:lstStyle/>
          <a:p>
            <a:pPr>
              <a:lnSpc>
                <a:spcPct val="150000"/>
              </a:lnSpc>
            </a:pPr>
            <a:r>
              <a:rPr lang="ja-JP" altLang="en-US" sz="1400" u="sng" dirty="0" smtClean="0"/>
              <a:t>＜技術的支援（人的支援を含む）について＞</a:t>
            </a:r>
            <a:endParaRPr lang="en-US" altLang="ja-JP" sz="1400" u="sng" dirty="0" smtClean="0"/>
          </a:p>
          <a:p>
            <a:pPr marL="285750" indent="-285750">
              <a:lnSpc>
                <a:spcPct val="150000"/>
              </a:lnSpc>
              <a:buFont typeface="Wingdings" panose="05000000000000000000" pitchFamily="2" charset="2"/>
              <a:buChar char="l"/>
            </a:pPr>
            <a:r>
              <a:rPr lang="ja-JP" altLang="en-US" sz="1200" dirty="0" smtClean="0">
                <a:latin typeface="+mn-ea"/>
              </a:rPr>
              <a:t>被災自治体の職員が何から手をつけていいか分からない状況の中、災害廃棄物処理に関する課題が生じる前に「プッシュ型支援」により環境省支援チーム、</a:t>
            </a:r>
            <a:r>
              <a:rPr lang="en-US" altLang="ja-JP" sz="1200" dirty="0" err="1" smtClean="0">
                <a:latin typeface="+mn-ea"/>
              </a:rPr>
              <a:t>D.Waste</a:t>
            </a:r>
            <a:r>
              <a:rPr lang="en-US" altLang="ja-JP" sz="1200" dirty="0" smtClean="0">
                <a:latin typeface="+mn-ea"/>
              </a:rPr>
              <a:t>-Net</a:t>
            </a:r>
            <a:r>
              <a:rPr lang="ja-JP" altLang="en-US" sz="1200" dirty="0" err="1" smtClean="0">
                <a:latin typeface="+mn-ea"/>
              </a:rPr>
              <a:t>、</a:t>
            </a:r>
            <a:r>
              <a:rPr lang="ja-JP" altLang="en-US" sz="1200" dirty="0" smtClean="0">
                <a:latin typeface="+mn-ea"/>
              </a:rPr>
              <a:t>災害廃棄物処理を経験した自治体職員等を常駐派遣できたことは、生じ得る課題の想定や処理の方向性の決定に有用だった。</a:t>
            </a:r>
            <a:endParaRPr lang="en-US" altLang="ja-JP" sz="1200" dirty="0" smtClean="0">
              <a:latin typeface="+mn-ea"/>
            </a:endParaRPr>
          </a:p>
          <a:p>
            <a:pPr marL="285750" indent="-285750">
              <a:lnSpc>
                <a:spcPct val="150000"/>
              </a:lnSpc>
              <a:buFont typeface="Wingdings" panose="05000000000000000000" pitchFamily="2" charset="2"/>
              <a:buChar char="l"/>
            </a:pPr>
            <a:r>
              <a:rPr lang="ja-JP" altLang="en-US" sz="1200" dirty="0">
                <a:latin typeface="+mn-ea"/>
              </a:rPr>
              <a:t>特</a:t>
            </a:r>
            <a:r>
              <a:rPr lang="ja-JP" altLang="en-US" sz="1200" dirty="0" smtClean="0">
                <a:latin typeface="+mn-ea"/>
              </a:rPr>
              <a:t>に熊本地震での支援は、被災自治体で</a:t>
            </a:r>
            <a:r>
              <a:rPr lang="ja-JP" altLang="en-US" sz="1200" dirty="0">
                <a:latin typeface="+mn-ea"/>
              </a:rPr>
              <a:t>生じる課題を見据え、１週間単位で想定される支援事項とその対応に必要な職員を班分けして編成・派遣し、派遣終了のタイミング</a:t>
            </a:r>
            <a:r>
              <a:rPr lang="ja-JP" altLang="en-US" sz="1200" dirty="0" smtClean="0">
                <a:latin typeface="+mn-ea"/>
              </a:rPr>
              <a:t>で他自治体に引き継いだ事例があったが、支援者が支援事項と必要な職員の編成・派遣までマネジメントしたことで</a:t>
            </a:r>
            <a:r>
              <a:rPr lang="ja-JP" altLang="en-US" sz="1200" dirty="0">
                <a:latin typeface="+mn-ea"/>
              </a:rPr>
              <a:t>被災自治体職員の</a:t>
            </a:r>
            <a:r>
              <a:rPr lang="ja-JP" altLang="en-US" sz="1200" dirty="0" smtClean="0">
                <a:latin typeface="+mn-ea"/>
              </a:rPr>
              <a:t>負荷を低減できた</a:t>
            </a:r>
            <a:r>
              <a:rPr lang="ja-JP" altLang="en-US" sz="1200" dirty="0">
                <a:latin typeface="+mn-ea"/>
              </a:rPr>
              <a:t>。</a:t>
            </a:r>
            <a:endParaRPr lang="en-US" altLang="ja-JP" sz="1200" dirty="0" smtClean="0">
              <a:latin typeface="+mn-ea"/>
            </a:endParaRPr>
          </a:p>
          <a:p>
            <a:pPr>
              <a:lnSpc>
                <a:spcPct val="150000"/>
              </a:lnSpc>
            </a:pPr>
            <a:r>
              <a:rPr lang="ja-JP" altLang="en-US" sz="1400" u="sng" dirty="0" smtClean="0"/>
              <a:t>＜収集運搬支援・処理支援について＞</a:t>
            </a:r>
            <a:endParaRPr lang="en-US" altLang="ja-JP" sz="1400" u="sng" dirty="0" smtClean="0"/>
          </a:p>
          <a:p>
            <a:pPr marL="285750" indent="-285750">
              <a:lnSpc>
                <a:spcPct val="150000"/>
              </a:lnSpc>
              <a:buFont typeface="Wingdings" panose="05000000000000000000" pitchFamily="2" charset="2"/>
              <a:buChar char="l"/>
            </a:pPr>
            <a:r>
              <a:rPr lang="ja-JP" altLang="en-US" sz="1200" dirty="0" smtClean="0"/>
              <a:t>収集運搬については、ごみ収集のための資機材・人員が不足している中、現地確認・必要車種や台数の調整等も含めた「</a:t>
            </a:r>
            <a:r>
              <a:rPr lang="ja-JP" altLang="en-US" sz="1200" dirty="0"/>
              <a:t>プッシュ型支援」に</a:t>
            </a:r>
            <a:r>
              <a:rPr lang="ja-JP" altLang="en-US" sz="1200" dirty="0" smtClean="0"/>
              <a:t>より、速やかに収集運搬車両及び人員を投入できたことは被災地の公衆衛生の確保・生活環境の保全に有用だった。</a:t>
            </a:r>
            <a:endParaRPr lang="en-US" altLang="ja-JP" sz="1200" dirty="0" smtClean="0"/>
          </a:p>
          <a:p>
            <a:pPr marL="285750" indent="-285750">
              <a:lnSpc>
                <a:spcPct val="150000"/>
              </a:lnSpc>
              <a:buFont typeface="Wingdings" panose="05000000000000000000" pitchFamily="2" charset="2"/>
              <a:buChar char="l"/>
            </a:pPr>
            <a:r>
              <a:rPr lang="ja-JP" altLang="en-US" sz="1200" dirty="0" smtClean="0"/>
              <a:t>処理</a:t>
            </a:r>
            <a:r>
              <a:rPr lang="ja-JP" altLang="en-US" sz="1200" dirty="0"/>
              <a:t>支援</a:t>
            </a:r>
            <a:r>
              <a:rPr lang="ja-JP" altLang="en-US" sz="1200" dirty="0" smtClean="0"/>
              <a:t>については、環境省支援チームや</a:t>
            </a:r>
            <a:r>
              <a:rPr lang="en-US" altLang="ja-JP" sz="1200" dirty="0" err="1" smtClean="0"/>
              <a:t>D.Waste</a:t>
            </a:r>
            <a:r>
              <a:rPr lang="en-US" altLang="ja-JP" sz="1200" dirty="0" smtClean="0"/>
              <a:t>-Net</a:t>
            </a:r>
            <a:r>
              <a:rPr lang="ja-JP" altLang="en-US" sz="1200" dirty="0" smtClean="0"/>
              <a:t>等による仮置場での管理・運営に係る技術的助言等の支援が多く、災害</a:t>
            </a:r>
            <a:r>
              <a:rPr lang="ja-JP" altLang="en-US" sz="1200" dirty="0"/>
              <a:t>廃棄物</a:t>
            </a:r>
            <a:r>
              <a:rPr lang="ja-JP" altLang="en-US" sz="1200" dirty="0" smtClean="0"/>
              <a:t>の分別や仮置場の管理・運営に有用だった。</a:t>
            </a:r>
            <a:endParaRPr lang="en-US" altLang="ja-JP" sz="1200" dirty="0"/>
          </a:p>
          <a:p>
            <a:pPr>
              <a:lnSpc>
                <a:spcPct val="150000"/>
              </a:lnSpc>
            </a:pPr>
            <a:r>
              <a:rPr lang="ja-JP" altLang="en-US" sz="1400" u="sng" dirty="0" smtClean="0"/>
              <a:t>＜総括＞</a:t>
            </a:r>
            <a:endParaRPr lang="en-US" altLang="ja-JP" sz="1400" u="sng" dirty="0"/>
          </a:p>
          <a:p>
            <a:pPr marL="285750" indent="-285750">
              <a:lnSpc>
                <a:spcPct val="150000"/>
              </a:lnSpc>
              <a:buFont typeface="Wingdings" panose="05000000000000000000" pitchFamily="2" charset="2"/>
              <a:buChar char="l"/>
            </a:pPr>
            <a:r>
              <a:rPr lang="ja-JP" altLang="en-US" sz="1200" dirty="0" smtClean="0"/>
              <a:t>プッシュ型支援・プル型支援ともに、支援主体・受援主体の双方の観点でも有用だった。</a:t>
            </a:r>
            <a:endParaRPr lang="en-US" altLang="ja-JP" sz="1200" dirty="0" smtClean="0"/>
          </a:p>
          <a:p>
            <a:pPr marL="285750" indent="-285750">
              <a:lnSpc>
                <a:spcPct val="150000"/>
              </a:lnSpc>
              <a:buFont typeface="Wingdings" panose="05000000000000000000" pitchFamily="2" charset="2"/>
              <a:buChar char="l"/>
            </a:pPr>
            <a:r>
              <a:rPr lang="ja-JP" altLang="en-US" sz="1200" dirty="0" smtClean="0"/>
              <a:t>プッシュ型支援は迅速な処理に効果があることから、今後も積極的に推進していく必要があるが、費用負担や事故発生時における責任の所在の観点でルールが確立されていなかったため、過去の支援実績を引き続き検証し、情報を蓄積しながらルールを検討することが必要。</a:t>
            </a:r>
            <a:endParaRPr lang="en-US" altLang="ja-JP" sz="1200" dirty="0" smtClean="0"/>
          </a:p>
          <a:p>
            <a:pPr>
              <a:lnSpc>
                <a:spcPct val="150000"/>
              </a:lnSpc>
            </a:pPr>
            <a:r>
              <a:rPr lang="ja-JP" altLang="en-US" sz="1400" u="sng" dirty="0" smtClean="0"/>
              <a:t>＜同時多発災害を想定した場合の課題＞</a:t>
            </a:r>
            <a:endParaRPr lang="en-US" altLang="ja-JP" sz="1400" u="sng" dirty="0" smtClean="0"/>
          </a:p>
          <a:p>
            <a:pPr marL="285750" indent="-285750">
              <a:lnSpc>
                <a:spcPct val="150000"/>
              </a:lnSpc>
              <a:buFont typeface="Wingdings" panose="05000000000000000000" pitchFamily="2" charset="2"/>
              <a:buChar char="l"/>
            </a:pPr>
            <a:r>
              <a:rPr lang="ja-JP" altLang="en-US" sz="1200" dirty="0" smtClean="0"/>
              <a:t>プランニング・マネジメントが行える職員・技術者を先行派遣したことで、支援投入の必要性を判断するための情報を速やかに共有し、以降の対応を適切に判断することができた。</a:t>
            </a:r>
            <a:endParaRPr lang="en-US" altLang="ja-JP" sz="1200" dirty="0" smtClean="0"/>
          </a:p>
          <a:p>
            <a:pPr marL="285750" indent="-285750">
              <a:lnSpc>
                <a:spcPct val="150000"/>
              </a:lnSpc>
              <a:buFont typeface="Wingdings" panose="05000000000000000000" pitchFamily="2" charset="2"/>
              <a:buChar char="l"/>
            </a:pPr>
            <a:r>
              <a:rPr lang="ja-JP" altLang="en-US" sz="1200" dirty="0" smtClean="0"/>
              <a:t>災害</a:t>
            </a:r>
            <a:r>
              <a:rPr lang="ja-JP" altLang="en-US" sz="1200" dirty="0"/>
              <a:t>が同時多発する場合は、支援が必要な被災県・被災市町村が複数となるため、それぞれに対して支援を行おうとすると、体制強化が必要である。効果的な支援の実施に向けたルールについて検討する必要がある。</a:t>
            </a:r>
            <a:endParaRPr lang="en-US" altLang="ja-JP" sz="1200" dirty="0" smtClean="0"/>
          </a:p>
        </p:txBody>
      </p:sp>
      <p:sp>
        <p:nvSpPr>
          <p:cNvPr id="11" name="角丸四角形 10"/>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検討事項１</a:t>
            </a:r>
            <a:r>
              <a:rPr kumimoji="1" lang="en-US" altLang="ja-JP" sz="1600" dirty="0" smtClean="0">
                <a:solidFill>
                  <a:srgbClr val="00B050"/>
                </a:solidFill>
              </a:rPr>
              <a:t>】</a:t>
            </a:r>
            <a:endParaRPr kumimoji="1" lang="ja-JP" altLang="en-US" sz="1600" dirty="0">
              <a:solidFill>
                <a:srgbClr val="00B050"/>
              </a:solidFill>
            </a:endParaRPr>
          </a:p>
        </p:txBody>
      </p:sp>
      <p:sp>
        <p:nvSpPr>
          <p:cNvPr id="8"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6</a:t>
            </a:fld>
            <a:endParaRPr kumimoji="1" lang="ja-JP" altLang="en-US" sz="16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0776424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mn-ea"/>
              </a:rPr>
              <a:t>支援の協働のあり方（各主体</a:t>
            </a:r>
            <a:r>
              <a:rPr lang="ja-JP" altLang="en-US" sz="2000" dirty="0" smtClean="0">
                <a:solidFill>
                  <a:schemeClr val="bg1"/>
                </a:solidFill>
                <a:latin typeface="+mn-ea"/>
              </a:rPr>
              <a:t>の主な役割</a:t>
            </a:r>
            <a:r>
              <a:rPr lang="ja-JP" altLang="en-US" sz="2000" dirty="0">
                <a:solidFill>
                  <a:schemeClr val="bg1"/>
                </a:solidFill>
                <a:latin typeface="+mn-ea"/>
              </a:rPr>
              <a:t>）の検討</a:t>
            </a:r>
            <a:endParaRPr kumimoji="1" lang="ja-JP" altLang="en-US" sz="2000" dirty="0">
              <a:solidFill>
                <a:schemeClr val="bg1"/>
              </a:solidFill>
              <a:latin typeface="+mn-ea"/>
            </a:endParaRPr>
          </a:p>
        </p:txBody>
      </p:sp>
      <p:sp>
        <p:nvSpPr>
          <p:cNvPr id="13" name="正方形/長方形 12"/>
          <p:cNvSpPr/>
          <p:nvPr/>
        </p:nvSpPr>
        <p:spPr>
          <a:xfrm>
            <a:off x="216460" y="582094"/>
            <a:ext cx="9616037" cy="1708160"/>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t" anchorCtr="0">
            <a:spAutoFit/>
          </a:bodyPr>
          <a:lstStyle/>
          <a:p>
            <a:pPr marL="214313" indent="-214313">
              <a:lnSpc>
                <a:spcPct val="150000"/>
              </a:lnSpc>
              <a:buFont typeface="Wingdings" panose="05000000000000000000" pitchFamily="2" charset="2"/>
              <a:buChar char="l"/>
            </a:pPr>
            <a:r>
              <a:rPr lang="ja-JP" altLang="en-US" sz="1400" dirty="0" smtClean="0">
                <a:solidFill>
                  <a:schemeClr val="tx1"/>
                </a:solidFill>
                <a:latin typeface="+mn-ea"/>
              </a:rPr>
              <a:t>支援の協働のあり方として、廃棄物処理法の基本方針や</a:t>
            </a:r>
            <a:r>
              <a:rPr lang="en-US" altLang="ja-JP" sz="1400" dirty="0" smtClean="0">
                <a:solidFill>
                  <a:schemeClr val="tx1"/>
                </a:solidFill>
                <a:latin typeface="+mn-ea"/>
              </a:rPr>
              <a:t>【</a:t>
            </a:r>
            <a:r>
              <a:rPr lang="ja-JP" altLang="en-US" sz="1400" dirty="0" smtClean="0">
                <a:solidFill>
                  <a:schemeClr val="tx1"/>
                </a:solidFill>
                <a:latin typeface="+mn-ea"/>
              </a:rPr>
              <a:t>検討事項１</a:t>
            </a:r>
            <a:r>
              <a:rPr lang="en-US" altLang="ja-JP" sz="1400" dirty="0" smtClean="0">
                <a:solidFill>
                  <a:schemeClr val="tx1"/>
                </a:solidFill>
                <a:latin typeface="+mn-ea"/>
              </a:rPr>
              <a:t>】</a:t>
            </a:r>
            <a:r>
              <a:rPr lang="ja-JP" altLang="en-US" sz="1400" dirty="0" smtClean="0">
                <a:solidFill>
                  <a:schemeClr val="tx1"/>
                </a:solidFill>
                <a:latin typeface="+mn-ea"/>
              </a:rPr>
              <a:t>で整理・検証した結果等を参考に、これまでと同規模の災害が発生</a:t>
            </a:r>
            <a:r>
              <a:rPr lang="ja-JP" altLang="en-US" sz="1400" dirty="0">
                <a:solidFill>
                  <a:schemeClr val="tx1"/>
                </a:solidFill>
                <a:latin typeface="+mn-ea"/>
              </a:rPr>
              <a:t>した</a:t>
            </a:r>
            <a:r>
              <a:rPr lang="ja-JP" altLang="en-US" sz="1400" dirty="0" smtClean="0">
                <a:solidFill>
                  <a:schemeClr val="tx1"/>
                </a:solidFill>
                <a:latin typeface="+mn-ea"/>
              </a:rPr>
              <a:t>場合における支援の種類・主体毎に各々の役割を平時と災害時に区分して以下の項目を整理。</a:t>
            </a:r>
            <a:r>
              <a:rPr lang="en-US" altLang="ja-JP" sz="1400" dirty="0" smtClean="0">
                <a:solidFill>
                  <a:schemeClr val="tx1"/>
                </a:solidFill>
                <a:latin typeface="+mn-ea"/>
              </a:rPr>
              <a:t/>
            </a:r>
            <a:br>
              <a:rPr lang="en-US" altLang="ja-JP" sz="1400" dirty="0" smtClean="0">
                <a:solidFill>
                  <a:schemeClr val="tx1"/>
                </a:solidFill>
                <a:latin typeface="+mn-ea"/>
              </a:rPr>
            </a:br>
            <a:r>
              <a:rPr lang="en-US" altLang="ja-JP" sz="1400" dirty="0" smtClean="0">
                <a:solidFill>
                  <a:schemeClr val="tx1"/>
                </a:solidFill>
                <a:latin typeface="+mn-ea"/>
              </a:rPr>
              <a:t>【</a:t>
            </a:r>
            <a:r>
              <a:rPr lang="ja-JP" altLang="en-US" sz="1400" dirty="0" smtClean="0">
                <a:solidFill>
                  <a:schemeClr val="tx1"/>
                </a:solidFill>
                <a:latin typeface="+mn-ea"/>
              </a:rPr>
              <a:t>検討対象</a:t>
            </a:r>
            <a:r>
              <a:rPr lang="en-US" altLang="ja-JP" sz="1400" dirty="0" smtClean="0">
                <a:solidFill>
                  <a:schemeClr val="tx1"/>
                </a:solidFill>
                <a:latin typeface="+mn-ea"/>
              </a:rPr>
              <a:t>】</a:t>
            </a:r>
            <a:br>
              <a:rPr lang="en-US" altLang="ja-JP" sz="1400" dirty="0" smtClean="0">
                <a:solidFill>
                  <a:schemeClr val="tx1"/>
                </a:solidFill>
                <a:latin typeface="+mn-ea"/>
              </a:rPr>
            </a:br>
            <a:r>
              <a:rPr lang="ja-JP" altLang="en-US" sz="1400" dirty="0" smtClean="0">
                <a:solidFill>
                  <a:schemeClr val="tx1"/>
                </a:solidFill>
                <a:latin typeface="+mn-ea"/>
              </a:rPr>
              <a:t>①環境省本省、②地方環境事務所、③被災都道府県、④他地方公共団体、⑤民間事業者、</a:t>
            </a:r>
            <a:r>
              <a:rPr lang="en-US" altLang="ja-JP" sz="1400" dirty="0" smtClean="0">
                <a:solidFill>
                  <a:schemeClr val="tx1"/>
                </a:solidFill>
                <a:latin typeface="+mn-ea"/>
              </a:rPr>
              <a:t/>
            </a:r>
            <a:br>
              <a:rPr lang="en-US" altLang="ja-JP" sz="1400" dirty="0" smtClean="0">
                <a:solidFill>
                  <a:schemeClr val="tx1"/>
                </a:solidFill>
                <a:latin typeface="+mn-ea"/>
              </a:rPr>
            </a:br>
            <a:r>
              <a:rPr lang="ja-JP" altLang="en-US" sz="1400" dirty="0" smtClean="0">
                <a:solidFill>
                  <a:schemeClr val="tx1"/>
                </a:solidFill>
                <a:latin typeface="+mn-ea"/>
              </a:rPr>
              <a:t>⑥ボランティア・ボランティアセンター（社会福祉協議会）、⑦メディア</a:t>
            </a:r>
            <a:endParaRPr lang="en-US" altLang="ja-JP" sz="1400" dirty="0" smtClean="0">
              <a:solidFill>
                <a:schemeClr val="tx1"/>
              </a:solidFill>
              <a:latin typeface="+mn-ea"/>
            </a:endParaRPr>
          </a:p>
        </p:txBody>
      </p:sp>
      <p:graphicFrame>
        <p:nvGraphicFramePr>
          <p:cNvPr id="19" name="表 18"/>
          <p:cNvGraphicFramePr>
            <a:graphicFrameLocks noGrp="1"/>
          </p:cNvGraphicFramePr>
          <p:nvPr>
            <p:extLst>
              <p:ext uri="{D42A27DB-BD31-4B8C-83A1-F6EECF244321}">
                <p14:modId xmlns:p14="http://schemas.microsoft.com/office/powerpoint/2010/main" val="187967225"/>
              </p:ext>
            </p:extLst>
          </p:nvPr>
        </p:nvGraphicFramePr>
        <p:xfrm>
          <a:off x="398480" y="2417984"/>
          <a:ext cx="9126520" cy="3947160"/>
        </p:xfrm>
        <a:graphic>
          <a:graphicData uri="http://schemas.openxmlformats.org/drawingml/2006/table">
            <a:tbl>
              <a:tblPr firstRow="1" bandRow="1">
                <a:tableStyleId>{5C22544A-7EE6-4342-B048-85BDC9FD1C3A}</a:tableStyleId>
              </a:tblPr>
              <a:tblGrid>
                <a:gridCol w="1467168">
                  <a:extLst>
                    <a:ext uri="{9D8B030D-6E8A-4147-A177-3AD203B41FA5}">
                      <a16:colId xmlns:a16="http://schemas.microsoft.com/office/drawing/2014/main" val="20000"/>
                    </a:ext>
                  </a:extLst>
                </a:gridCol>
                <a:gridCol w="7659352">
                  <a:extLst>
                    <a:ext uri="{9D8B030D-6E8A-4147-A177-3AD203B41FA5}">
                      <a16:colId xmlns:a16="http://schemas.microsoft.com/office/drawing/2014/main" val="20001"/>
                    </a:ext>
                  </a:extLst>
                </a:gridCol>
              </a:tblGrid>
              <a:tr h="370840">
                <a:tc>
                  <a:txBody>
                    <a:bodyPr/>
                    <a:lstStyle/>
                    <a:p>
                      <a:pPr algn="ctr"/>
                      <a:r>
                        <a:rPr kumimoji="1" lang="ja-JP" altLang="en-US" sz="1400" b="0" dirty="0" smtClean="0">
                          <a:solidFill>
                            <a:schemeClr val="tx1"/>
                          </a:solidFill>
                        </a:rPr>
                        <a:t>項目</a:t>
                      </a:r>
                      <a:endParaRPr kumimoji="1" lang="ja-JP" altLang="en-US" sz="14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400" b="0" dirty="0" smtClean="0">
                          <a:solidFill>
                            <a:schemeClr val="tx1"/>
                          </a:solidFill>
                        </a:rPr>
                        <a:t>内容</a:t>
                      </a:r>
                      <a:endParaRPr kumimoji="1" lang="ja-JP" altLang="en-US" sz="14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70840">
                <a:tc>
                  <a:txBody>
                    <a:bodyPr/>
                    <a:lstStyle/>
                    <a:p>
                      <a:pPr marL="0" indent="0" algn="l">
                        <a:buFontTx/>
                        <a:buNone/>
                      </a:pPr>
                      <a:r>
                        <a:rPr kumimoji="1" lang="ja-JP" altLang="en-US" sz="1400" dirty="0" smtClean="0"/>
                        <a:t>支援の開始時期</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400" dirty="0" smtClean="0"/>
                        <a:t>支援の開始時期を次の区分で整理：「発災直後～１週間」、「１週間～１ヶ月」</a:t>
                      </a:r>
                      <a:endParaRPr kumimoji="1" lang="en-US" altLang="ja-JP" sz="1400" dirty="0" smtClean="0"/>
                    </a:p>
                    <a:p>
                      <a:pPr marL="0" indent="0" algn="l">
                        <a:buFontTx/>
                        <a:buNone/>
                      </a:pPr>
                      <a:r>
                        <a:rPr kumimoji="1" lang="en-US" altLang="ja-JP" sz="1400" dirty="0" smtClean="0"/>
                        <a:t>※</a:t>
                      </a:r>
                      <a:r>
                        <a:rPr kumimoji="1" lang="ja-JP" altLang="en-US" sz="1400" dirty="0" smtClean="0"/>
                        <a:t>支援事例を整理した結果、発災から１ヶ月までに支援が集中していることから、１ヶ月以内に着目</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indent="0" algn="l">
                        <a:buFontTx/>
                        <a:buNone/>
                      </a:pPr>
                      <a:r>
                        <a:rPr kumimoji="1" lang="ja-JP" altLang="en-US" sz="1400" dirty="0" smtClean="0"/>
                        <a:t>支援の目標</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400" dirty="0" smtClean="0"/>
                        <a:t>発災直後～１週間｜初動対応の着実な実施のための支援</a:t>
                      </a:r>
                      <a:endParaRPr kumimoji="1" lang="en-US" altLang="ja-JP" sz="1400" dirty="0" smtClean="0"/>
                    </a:p>
                    <a:p>
                      <a:pPr marL="363538" indent="-174625" algn="l">
                        <a:buFont typeface="Arial" panose="020B0604020202020204" pitchFamily="34" charset="0"/>
                        <a:buChar char="•"/>
                      </a:pPr>
                      <a:r>
                        <a:rPr kumimoji="1" lang="ja-JP" altLang="en-US" sz="1400" dirty="0" smtClean="0"/>
                        <a:t>生活基盤の復旧（生活ごみ・し尿等への対応）</a:t>
                      </a:r>
                      <a:endParaRPr kumimoji="1" lang="en-US" altLang="ja-JP" sz="1400" dirty="0" smtClean="0"/>
                    </a:p>
                    <a:p>
                      <a:pPr marL="363538" indent="-174625" algn="l">
                        <a:buFont typeface="Arial" panose="020B0604020202020204" pitchFamily="34" charset="0"/>
                        <a:buChar char="•"/>
                      </a:pPr>
                      <a:r>
                        <a:rPr kumimoji="1" lang="ja-JP" altLang="en-US" sz="1400" dirty="0" smtClean="0"/>
                        <a:t>緊急的な対応（有害廃棄物、腐敗性廃棄物等への対応）の実施</a:t>
                      </a:r>
                      <a:endParaRPr kumimoji="1" lang="en-US" altLang="ja-JP" sz="1400" dirty="0" smtClean="0"/>
                    </a:p>
                    <a:p>
                      <a:pPr marL="363538" marR="0" lvl="0" indent="-174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dirty="0" smtClean="0"/>
                        <a:t>初動対応体制の構築</a:t>
                      </a:r>
                      <a:endParaRPr kumimoji="1" lang="en-US" altLang="ja-JP" sz="1400" dirty="0" smtClean="0"/>
                    </a:p>
                    <a:p>
                      <a:pPr marL="0" indent="0" algn="l">
                        <a:buFontTx/>
                        <a:buNone/>
                      </a:pPr>
                      <a:r>
                        <a:rPr kumimoji="1" lang="ja-JP" altLang="en-US" sz="1400" dirty="0" smtClean="0"/>
                        <a:t>１週間～１ヶ月｜今後の災害廃棄物対策を円滑に進めるための支援</a:t>
                      </a:r>
                      <a:endParaRPr kumimoji="1" lang="en-US" altLang="ja-JP" sz="1400" dirty="0" smtClean="0"/>
                    </a:p>
                    <a:p>
                      <a:pPr marL="363538" indent="-174625" algn="l">
                        <a:buFont typeface="Arial" panose="020B0604020202020204" pitchFamily="34" charset="0"/>
                        <a:buChar char="•"/>
                      </a:pPr>
                      <a:r>
                        <a:rPr kumimoji="1" lang="ja-JP" altLang="en-US" sz="1400" dirty="0" smtClean="0"/>
                        <a:t>災害廃棄物の円滑な処理に向けた方針の決定</a:t>
                      </a:r>
                      <a:endParaRPr kumimoji="1" lang="en-US" altLang="ja-JP" sz="1400" dirty="0" smtClean="0"/>
                    </a:p>
                    <a:p>
                      <a:pPr marL="363538" indent="-174625" algn="l">
                        <a:buFont typeface="Arial" panose="020B0604020202020204" pitchFamily="34" charset="0"/>
                        <a:buChar char="•"/>
                      </a:pPr>
                      <a:r>
                        <a:rPr kumimoji="1" lang="ja-JP" altLang="en-US" sz="1400" dirty="0" smtClean="0"/>
                        <a:t>初動時に発生した課題への迅速な対応</a:t>
                      </a:r>
                      <a:endParaRPr kumimoji="1" lang="en-US" altLang="ja-JP" sz="1400" dirty="0" smtClean="0"/>
                    </a:p>
                    <a:p>
                      <a:pPr marL="363538" indent="-174625" algn="l">
                        <a:buFont typeface="Arial" panose="020B0604020202020204" pitchFamily="34" charset="0"/>
                        <a:buChar char="•"/>
                      </a:pPr>
                      <a:r>
                        <a:rPr kumimoji="1" lang="ja-JP" altLang="en-US" sz="1400" dirty="0" smtClean="0"/>
                        <a:t>災害廃棄物処理体制の構築</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indent="0" algn="l">
                        <a:buFontTx/>
                        <a:buNone/>
                      </a:pPr>
                      <a:r>
                        <a:rPr kumimoji="1" lang="ja-JP" altLang="en-US" sz="1400" dirty="0" smtClean="0"/>
                        <a:t>支援の場所</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400" dirty="0" smtClean="0"/>
                        <a:t>支援する場所を「自治体庁舎内」、「処理現場」の別で整理</a:t>
                      </a:r>
                      <a:endParaRPr kumimoji="1" lang="en-US" altLang="ja-JP" sz="1400" dirty="0" smtClean="0"/>
                    </a:p>
                    <a:p>
                      <a:pPr marL="0" indent="0" algn="l">
                        <a:buFontTx/>
                        <a:buNone/>
                      </a:pPr>
                      <a:r>
                        <a:rPr kumimoji="1" lang="ja-JP" altLang="en-US" sz="1400" dirty="0" smtClean="0"/>
                        <a:t>（環境省本省の場合は、本省庁舎内での支援となるため、支援の場所は霞ヶ関として整理）</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支援項目</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400" dirty="0" smtClean="0"/>
                        <a:t>「プランニング・マネジメントに関する支援」、「オペレーションに関する支援」の別で整理</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0840">
                <a:tc>
                  <a:txBody>
                    <a:bodyPr/>
                    <a:lstStyle/>
                    <a:p>
                      <a:pPr marL="0" indent="0" algn="l">
                        <a:buFontTx/>
                        <a:buNone/>
                      </a:pPr>
                      <a:r>
                        <a:rPr kumimoji="1" lang="ja-JP" altLang="en-US" sz="1400" dirty="0" smtClean="0"/>
                        <a:t>支援内容</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lang="ja-JP" altLang="en-US" sz="1400" dirty="0" smtClean="0"/>
                        <a:t>「人的支援」、「収集運搬支援」、「処理支援」、「広報支援」、「財政支援」の別で整理</a:t>
                      </a:r>
                      <a:endParaRPr kumimoji="1" lang="ja-JP" altLang="en-US" sz="14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22" name="角丸四角形 21"/>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検討事項２</a:t>
            </a:r>
            <a:r>
              <a:rPr kumimoji="1" lang="en-US" altLang="ja-JP" sz="1600" dirty="0" smtClean="0">
                <a:solidFill>
                  <a:srgbClr val="00B050"/>
                </a:solidFill>
              </a:rPr>
              <a:t>】</a:t>
            </a:r>
            <a:endParaRPr kumimoji="1" lang="ja-JP" altLang="en-US" sz="1600" dirty="0">
              <a:solidFill>
                <a:srgbClr val="00B050"/>
              </a:solidFill>
            </a:endParaRPr>
          </a:p>
        </p:txBody>
      </p:sp>
      <p:sp>
        <p:nvSpPr>
          <p:cNvPr id="15"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7</a:t>
            </a:fld>
            <a:endParaRPr kumimoji="1" lang="ja-JP" altLang="en-US" sz="16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874039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被災市町村への支援に係る各主体の主な役割（環境本省）</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8</a:t>
            </a:fld>
            <a:endParaRPr kumimoji="1" lang="ja-JP" altLang="en-US" sz="1600" dirty="0">
              <a:latin typeface="ＭＳ ゴシック" panose="020B0609070205080204" pitchFamily="49" charset="-128"/>
              <a:ea typeface="ＭＳ ゴシック" panose="020B0609070205080204" pitchFamily="49" charset="-128"/>
            </a:endParaRPr>
          </a:p>
        </p:txBody>
      </p:sp>
      <p:graphicFrame>
        <p:nvGraphicFramePr>
          <p:cNvPr id="2" name="表 1"/>
          <p:cNvGraphicFramePr>
            <a:graphicFrameLocks noGrp="1"/>
          </p:cNvGraphicFramePr>
          <p:nvPr>
            <p:extLst>
              <p:ext uri="{D42A27DB-BD31-4B8C-83A1-F6EECF244321}">
                <p14:modId xmlns:p14="http://schemas.microsoft.com/office/powerpoint/2010/main" val="723020967"/>
              </p:ext>
            </p:extLst>
          </p:nvPr>
        </p:nvGraphicFramePr>
        <p:xfrm>
          <a:off x="141177" y="514831"/>
          <a:ext cx="9587022" cy="5886480"/>
        </p:xfrm>
        <a:graphic>
          <a:graphicData uri="http://schemas.openxmlformats.org/drawingml/2006/table">
            <a:tbl>
              <a:tblPr firstRow="1" bandRow="1">
                <a:tableStyleId>{5C22544A-7EE6-4342-B048-85BDC9FD1C3A}</a:tableStyleId>
              </a:tblPr>
              <a:tblGrid>
                <a:gridCol w="271517">
                  <a:extLst>
                    <a:ext uri="{9D8B030D-6E8A-4147-A177-3AD203B41FA5}">
                      <a16:colId xmlns:a16="http://schemas.microsoft.com/office/drawing/2014/main" val="20000"/>
                    </a:ext>
                  </a:extLst>
                </a:gridCol>
                <a:gridCol w="549331">
                  <a:extLst>
                    <a:ext uri="{9D8B030D-6E8A-4147-A177-3AD203B41FA5}">
                      <a16:colId xmlns:a16="http://schemas.microsoft.com/office/drawing/2014/main" val="20001"/>
                    </a:ext>
                  </a:extLst>
                </a:gridCol>
                <a:gridCol w="866775">
                  <a:extLst>
                    <a:ext uri="{9D8B030D-6E8A-4147-A177-3AD203B41FA5}">
                      <a16:colId xmlns:a16="http://schemas.microsoft.com/office/drawing/2014/main" val="20002"/>
                    </a:ext>
                  </a:extLst>
                </a:gridCol>
                <a:gridCol w="2552700">
                  <a:extLst>
                    <a:ext uri="{9D8B030D-6E8A-4147-A177-3AD203B41FA5}">
                      <a16:colId xmlns:a16="http://schemas.microsoft.com/office/drawing/2014/main" val="20003"/>
                    </a:ext>
                  </a:extLst>
                </a:gridCol>
                <a:gridCol w="635794">
                  <a:extLst>
                    <a:ext uri="{9D8B030D-6E8A-4147-A177-3AD203B41FA5}">
                      <a16:colId xmlns:a16="http://schemas.microsoft.com/office/drawing/2014/main" val="20004"/>
                    </a:ext>
                  </a:extLst>
                </a:gridCol>
                <a:gridCol w="635794">
                  <a:extLst>
                    <a:ext uri="{9D8B030D-6E8A-4147-A177-3AD203B41FA5}">
                      <a16:colId xmlns:a16="http://schemas.microsoft.com/office/drawing/2014/main" val="20005"/>
                    </a:ext>
                  </a:extLst>
                </a:gridCol>
                <a:gridCol w="635794">
                  <a:extLst>
                    <a:ext uri="{9D8B030D-6E8A-4147-A177-3AD203B41FA5}">
                      <a16:colId xmlns:a16="http://schemas.microsoft.com/office/drawing/2014/main" val="20006"/>
                    </a:ext>
                  </a:extLst>
                </a:gridCol>
                <a:gridCol w="635794">
                  <a:extLst>
                    <a:ext uri="{9D8B030D-6E8A-4147-A177-3AD203B41FA5}">
                      <a16:colId xmlns:a16="http://schemas.microsoft.com/office/drawing/2014/main" val="20007"/>
                    </a:ext>
                  </a:extLst>
                </a:gridCol>
                <a:gridCol w="2803523">
                  <a:extLst>
                    <a:ext uri="{9D8B030D-6E8A-4147-A177-3AD203B41FA5}">
                      <a16:colId xmlns:a16="http://schemas.microsoft.com/office/drawing/2014/main" val="20008"/>
                    </a:ext>
                  </a:extLst>
                </a:gridCol>
              </a:tblGrid>
              <a:tr h="180494">
                <a:tc rowSpan="2" gridSpan="2">
                  <a:txBody>
                    <a:bodyPr/>
                    <a:lstStyle/>
                    <a:p>
                      <a:pPr algn="ctr"/>
                      <a:r>
                        <a:rPr kumimoji="1" lang="ja-JP" altLang="en-US" sz="1000" b="0" dirty="0" smtClean="0">
                          <a:solidFill>
                            <a:schemeClr val="tx1"/>
                          </a:solidFill>
                          <a:latin typeface="+mn-ea"/>
                          <a:ea typeface="+mn-ea"/>
                        </a:rPr>
                        <a:t>支援の種類</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rowSpan="2" hMerge="1">
                  <a:txBody>
                    <a:bodyPr/>
                    <a:lstStyle/>
                    <a:p>
                      <a:pPr algn="ctr"/>
                      <a:endParaRPr kumimoji="1" lang="ja-JP" altLang="en-US" sz="10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rowSpan="2">
                  <a:txBody>
                    <a:bodyPr/>
                    <a:lstStyle/>
                    <a:p>
                      <a:pPr algn="ctr"/>
                      <a:r>
                        <a:rPr kumimoji="1" lang="ja-JP" altLang="en-US" sz="1000" b="0" dirty="0" smtClean="0">
                          <a:solidFill>
                            <a:schemeClr val="tx1"/>
                          </a:solidFill>
                          <a:latin typeface="+mn-ea"/>
                          <a:ea typeface="+mn-ea"/>
                        </a:rPr>
                        <a:t>支援項目</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rowSpan="2">
                  <a:txBody>
                    <a:bodyPr/>
                    <a:lstStyle/>
                    <a:p>
                      <a:pPr algn="ctr"/>
                      <a:r>
                        <a:rPr kumimoji="1" lang="ja-JP" altLang="en-US" sz="1000" b="0" dirty="0" smtClean="0">
                          <a:solidFill>
                            <a:schemeClr val="tx1"/>
                          </a:solidFill>
                          <a:latin typeface="+mn-ea"/>
                          <a:ea typeface="+mn-ea"/>
                        </a:rPr>
                        <a:t>具体的内容</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gridSpan="4">
                  <a:txBody>
                    <a:bodyPr/>
                    <a:lstStyle/>
                    <a:p>
                      <a:pPr algn="ctr"/>
                      <a:r>
                        <a:rPr kumimoji="1" lang="ja-JP" altLang="en-US" sz="1000" b="0" dirty="0" smtClean="0">
                          <a:solidFill>
                            <a:schemeClr val="tx1"/>
                          </a:solidFill>
                          <a:latin typeface="+mn-ea"/>
                          <a:ea typeface="+mn-ea"/>
                        </a:rPr>
                        <a:t>支援の時期</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hMerge="1">
                  <a:txBody>
                    <a:bodyPr/>
                    <a:lstStyle/>
                    <a:p>
                      <a:endParaRPr kumimoji="1" lang="ja-JP" altLang="en-US" sz="1600" dirty="0"/>
                    </a:p>
                  </a:txBody>
                  <a:tcPr/>
                </a:tc>
                <a:tc hMerge="1">
                  <a:txBody>
                    <a:bodyPr/>
                    <a:lstStyle/>
                    <a:p>
                      <a:endParaRPr kumimoji="1" lang="ja-JP" altLang="en-US" sz="1600"/>
                    </a:p>
                  </a:txBody>
                  <a:tcPr/>
                </a:tc>
                <a:tc hMerge="1">
                  <a:txBody>
                    <a:bodyPr/>
                    <a:lstStyle/>
                    <a:p>
                      <a:endParaRPr kumimoji="1" lang="ja-JP" altLang="en-US" sz="1600" dirty="0"/>
                    </a:p>
                  </a:txBody>
                  <a:tcPr/>
                </a:tc>
                <a:tc rowSpan="2">
                  <a:txBody>
                    <a:bodyPr/>
                    <a:lstStyle/>
                    <a:p>
                      <a:pPr algn="ctr"/>
                      <a:r>
                        <a:rPr kumimoji="1" lang="ja-JP" altLang="en-US" sz="1000" b="0" dirty="0" smtClean="0">
                          <a:solidFill>
                            <a:schemeClr val="tx1"/>
                          </a:solidFill>
                          <a:latin typeface="+mn-ea"/>
                          <a:ea typeface="+mn-ea"/>
                        </a:rPr>
                        <a:t>平時の役割</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288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sz="1600" dirty="0"/>
                    </a:p>
                  </a:txBody>
                  <a:tcPr>
                    <a:solidFill>
                      <a:schemeClr val="accent1"/>
                    </a:solidFill>
                  </a:tcPr>
                </a:tc>
                <a:tc vMerge="1">
                  <a:txBody>
                    <a:bodyPr/>
                    <a:lstStyle/>
                    <a:p>
                      <a:endParaRPr kumimoji="1" lang="ja-JP" altLang="en-US" sz="1600" dirty="0"/>
                    </a:p>
                  </a:txBody>
                  <a:tcPr>
                    <a:solidFill>
                      <a:schemeClr val="accent1"/>
                    </a:solidFill>
                  </a:tcPr>
                </a:tc>
                <a:tc>
                  <a:txBody>
                    <a:bodyPr/>
                    <a:lstStyle/>
                    <a:p>
                      <a:pPr algn="ctr"/>
                      <a:r>
                        <a:rPr kumimoji="1" lang="ja-JP" altLang="en-US" sz="1000" b="0" dirty="0" smtClean="0">
                          <a:solidFill>
                            <a:schemeClr val="tx1"/>
                          </a:solidFill>
                          <a:latin typeface="+mn-ea"/>
                          <a:ea typeface="+mn-ea"/>
                        </a:rPr>
                        <a:t>発災～</a:t>
                      </a:r>
                      <a:endParaRPr kumimoji="1" lang="en-US" altLang="ja-JP" sz="1000" b="0" dirty="0" smtClean="0">
                        <a:solidFill>
                          <a:schemeClr val="tx1"/>
                        </a:solidFill>
                        <a:latin typeface="+mn-ea"/>
                        <a:ea typeface="+mn-ea"/>
                      </a:endParaRPr>
                    </a:p>
                    <a:p>
                      <a:pPr algn="ctr"/>
                      <a:r>
                        <a:rPr kumimoji="1" lang="ja-JP" altLang="en-US" sz="1000" b="0" dirty="0" smtClean="0">
                          <a:solidFill>
                            <a:schemeClr val="tx1"/>
                          </a:solidFill>
                          <a:latin typeface="+mn-ea"/>
                          <a:ea typeface="+mn-ea"/>
                        </a:rPr>
                        <a:t>１週間</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mn-ea"/>
                          <a:ea typeface="+mn-ea"/>
                        </a:rPr>
                        <a:t>１週間～１ヶ月</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mn-ea"/>
                          <a:ea typeface="+mn-ea"/>
                        </a:rPr>
                        <a:t>１ヶ月～３ヶ月</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mn-ea"/>
                          <a:ea typeface="+mn-ea"/>
                        </a:rPr>
                        <a:t>３ヶ月～</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vMerge="1">
                  <a:txBody>
                    <a:bodyPr/>
                    <a:lstStyle/>
                    <a:p>
                      <a:endParaRPr kumimoji="1" lang="ja-JP" altLang="en-US" sz="1600" dirty="0"/>
                    </a:p>
                  </a:txBody>
                  <a:tcPr>
                    <a:solidFill>
                      <a:schemeClr val="accent1"/>
                    </a:solidFill>
                  </a:tcPr>
                </a:tc>
                <a:extLst>
                  <a:ext uri="{0D108BD9-81ED-4DB2-BD59-A6C34878D82A}">
                    <a16:rowId xmlns:a16="http://schemas.microsoft.com/office/drawing/2014/main" val="10001"/>
                  </a:ext>
                </a:extLst>
              </a:tr>
              <a:tr h="412440">
                <a:tc rowSpan="8">
                  <a:txBody>
                    <a:bodyPr/>
                    <a:lstStyle/>
                    <a:p>
                      <a:pPr algn="ctr"/>
                      <a:r>
                        <a:rPr kumimoji="1" lang="ja-JP" altLang="en-US" sz="1000" dirty="0" smtClean="0"/>
                        <a:t>技術的支援</a:t>
                      </a:r>
                      <a:endParaRPr kumimoji="1" lang="ja-JP" altLang="en-US" sz="1000"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5">
                  <a:txBody>
                    <a:bodyPr/>
                    <a:lstStyle/>
                    <a:p>
                      <a:pPr algn="ctr"/>
                      <a:r>
                        <a:rPr kumimoji="1" lang="ja-JP" altLang="en-US" sz="1000" dirty="0" smtClean="0">
                          <a:latin typeface="+mn-ea"/>
                          <a:ea typeface="+mn-ea"/>
                        </a:rPr>
                        <a:t>人的</a:t>
                      </a:r>
                      <a:endParaRPr kumimoji="1" lang="en-US" altLang="ja-JP" sz="1000" dirty="0" smtClean="0">
                        <a:latin typeface="+mn-ea"/>
                        <a:ea typeface="+mn-ea"/>
                      </a:endParaRPr>
                    </a:p>
                    <a:p>
                      <a:pPr algn="ctr"/>
                      <a:r>
                        <a:rPr kumimoji="1" lang="ja-JP" altLang="en-US" sz="1000" dirty="0" smtClean="0">
                          <a:latin typeface="+mn-ea"/>
                          <a:ea typeface="+mn-ea"/>
                        </a:rPr>
                        <a:t>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4">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solidFill>
                            <a:schemeClr val="tx1"/>
                          </a:solidFill>
                          <a:latin typeface="+mn-ea"/>
                          <a:ea typeface="+mn-ea"/>
                        </a:rPr>
                        <a:t>支援チームの派遣（</a:t>
                      </a:r>
                      <a:r>
                        <a:rPr lang="en-US" altLang="ja-JP" sz="1000" dirty="0" smtClean="0">
                          <a:solidFill>
                            <a:schemeClr val="tx1"/>
                          </a:solidFill>
                          <a:latin typeface="+mn-ea"/>
                          <a:ea typeface="+mn-ea"/>
                        </a:rPr>
                        <a:t>P,M</a:t>
                      </a:r>
                      <a:r>
                        <a:rPr lang="ja-JP" altLang="en-US" sz="1000" dirty="0" smtClean="0">
                          <a:solidFill>
                            <a:schemeClr val="tx1"/>
                          </a:solidFill>
                          <a:latin typeface="+mn-ea"/>
                          <a:ea typeface="+mn-ea"/>
                        </a:rPr>
                        <a:t>）</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支援チームのチーム長として、意思決定できる職員の派遣</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Ø"/>
                      </a:pPr>
                      <a:r>
                        <a:rPr lang="ja-JP" altLang="en-US" sz="1000" dirty="0" smtClean="0">
                          <a:latin typeface="+mn-ea"/>
                          <a:ea typeface="+mn-ea"/>
                        </a:rPr>
                        <a:t>災害時の対応を関係者で共有しておく。</a:t>
                      </a:r>
                      <a:endParaRPr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12440">
                <a:tc vMerge="1">
                  <a:txBody>
                    <a:bodyPr/>
                    <a:lstStyle/>
                    <a:p>
                      <a:endParaRPr kumimoji="1" lang="ja-JP" altLang="en-US"/>
                    </a:p>
                  </a:txBody>
                  <a:tcPr/>
                </a:tc>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vMerge="1">
                  <a:txBody>
                    <a:bodyPr/>
                    <a:lstStyle/>
                    <a:p>
                      <a:endParaRPr kumimoji="1" lang="ja-JP" altLang="en-US"/>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災害廃棄物発生量（全体量）の推計</a:t>
                      </a:r>
                      <a:endParaRPr lang="en-US" altLang="ja-JP" sz="1000" dirty="0" smtClean="0">
                        <a:solidFill>
                          <a:schemeClr val="tx1"/>
                        </a:solidFill>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処理方針の提案</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発生量の推計方法等、災害時に算出が必要となる事項の方法論を整理しておく。</a:t>
                      </a:r>
                      <a:endParaRPr lang="en-US" altLang="ja-JP" sz="1000" dirty="0" smtClean="0">
                        <a:solidFill>
                          <a:schemeClr val="tx1"/>
                        </a:solidFill>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処理方針の検討に資する過去の事例等を整理しておく。</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12440">
                <a:tc vMerge="1">
                  <a:txBody>
                    <a:bodyPr/>
                    <a:lstStyle/>
                    <a:p>
                      <a:endParaRPr kumimoji="1" lang="ja-JP" altLang="en-US"/>
                    </a:p>
                  </a:txBody>
                  <a:tcPr/>
                </a:tc>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vMerge="1">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altLang="ja-JP" sz="1200" dirty="0" smtClean="0">
                        <a:solidFill>
                          <a:srgbClr val="FF0000"/>
                        </a:solidFill>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都道府県を通じた仮設トイレの適切な使用方法及び衛生対策、</a:t>
                      </a:r>
                      <a:r>
                        <a:rPr kumimoji="1" lang="ja-JP" altLang="en-US" sz="1000" kern="1200" dirty="0" smtClean="0">
                          <a:solidFill>
                            <a:schemeClr val="tx1"/>
                          </a:solidFill>
                          <a:latin typeface="+mn-ea"/>
                          <a:ea typeface="+mn-ea"/>
                          <a:cs typeface="+mn-cs"/>
                        </a:rPr>
                        <a:t>片付けごみの円滑・適切な処理、仮置場の管理・運営</a:t>
                      </a:r>
                      <a:r>
                        <a:rPr lang="ja-JP" altLang="en-US" sz="1000" dirty="0" smtClean="0">
                          <a:solidFill>
                            <a:schemeClr val="tx1"/>
                          </a:solidFill>
                          <a:latin typeface="+mn-ea"/>
                          <a:ea typeface="+mn-ea"/>
                        </a:rPr>
                        <a:t>についての助言・指導</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環境省・都道府県職員に対する教育・演習・訓練を行う。</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12440">
                <a:tc vMerge="1">
                  <a:txBody>
                    <a:bodyPr/>
                    <a:lstStyle/>
                    <a:p>
                      <a:endParaRPr kumimoji="1" lang="ja-JP" altLang="en-US"/>
                    </a:p>
                  </a:txBody>
                  <a:tcPr/>
                </a:tc>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vMerge="1">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altLang="ja-JP" sz="1200" dirty="0" smtClean="0">
                        <a:solidFill>
                          <a:srgbClr val="FF0000"/>
                        </a:solidFill>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広域処理に関する必要な調整の実施</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広域処理に関する調整事項等について発災前から検討しておく。</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12440">
                <a:tc vMerge="1">
                  <a:txBody>
                    <a:bodyPr/>
                    <a:lstStyle/>
                    <a:p>
                      <a:endParaRPr kumimoji="1" lang="ja-JP" altLang="en-US"/>
                    </a:p>
                  </a:txBody>
                  <a:tcPr/>
                </a:tc>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solidFill>
                            <a:schemeClr val="tx1"/>
                          </a:solidFill>
                          <a:latin typeface="+mn-ea"/>
                          <a:ea typeface="+mn-ea"/>
                        </a:rPr>
                        <a:t>参考情報・電子データ提供（</a:t>
                      </a:r>
                      <a:r>
                        <a:rPr lang="en-US" altLang="ja-JP" sz="1000" dirty="0" smtClean="0">
                          <a:solidFill>
                            <a:schemeClr val="tx1"/>
                          </a:solidFill>
                          <a:latin typeface="+mn-ea"/>
                          <a:ea typeface="+mn-ea"/>
                        </a:rPr>
                        <a:t>P,M</a:t>
                      </a:r>
                      <a:r>
                        <a:rPr lang="ja-JP" altLang="en-US" sz="1000" dirty="0" smtClean="0">
                          <a:solidFill>
                            <a:schemeClr val="tx1"/>
                          </a:solidFill>
                          <a:latin typeface="+mn-ea"/>
                          <a:ea typeface="+mn-ea"/>
                        </a:rPr>
                        <a:t>）</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各種通知・事務連絡の発出</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想定される各種通知や事務連絡について、データの作成・整理・更新を行っておく。</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12440">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rowSpan="2">
                  <a:txBody>
                    <a:bodyPr/>
                    <a:lstStyle/>
                    <a:p>
                      <a:pPr algn="ctr"/>
                      <a:r>
                        <a:rPr kumimoji="1" lang="ja-JP" altLang="en-US" sz="1000" dirty="0" smtClean="0">
                          <a:latin typeface="+mn-ea"/>
                          <a:ea typeface="+mn-ea"/>
                        </a:rPr>
                        <a:t>収集運搬支援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kern="1200" dirty="0" smtClean="0">
                          <a:solidFill>
                            <a:schemeClr val="tx1"/>
                          </a:solidFill>
                          <a:latin typeface="+mn-ea"/>
                          <a:ea typeface="+mn-ea"/>
                          <a:cs typeface="+mn-cs"/>
                        </a:rPr>
                        <a:t>関係主体との調整（</a:t>
                      </a:r>
                      <a:r>
                        <a:rPr kumimoji="1" lang="en-US" altLang="ja-JP" sz="1000" kern="1200" dirty="0" smtClean="0">
                          <a:solidFill>
                            <a:schemeClr val="tx1"/>
                          </a:solidFill>
                          <a:latin typeface="+mn-ea"/>
                          <a:ea typeface="+mn-ea"/>
                          <a:cs typeface="+mn-cs"/>
                        </a:rPr>
                        <a:t>P,M</a:t>
                      </a:r>
                      <a:r>
                        <a:rPr kumimoji="1" lang="ja-JP" altLang="en-US" sz="1000" kern="1200" dirty="0" smtClean="0">
                          <a:solidFill>
                            <a:schemeClr val="tx1"/>
                          </a:solidFill>
                          <a:latin typeface="+mn-ea"/>
                          <a:ea typeface="+mn-ea"/>
                          <a:cs typeface="+mn-cs"/>
                        </a:rPr>
                        <a:t>）</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収集運搬に関係する業界団体（全国都市清掃会議、一般廃棄物処理業界団体</a:t>
                      </a:r>
                      <a:r>
                        <a:rPr kumimoji="1" lang="ja-JP" altLang="en-US" sz="1000" kern="1200" dirty="0" smtClean="0">
                          <a:solidFill>
                            <a:schemeClr val="dk1"/>
                          </a:solidFill>
                          <a:latin typeface="+mn-ea"/>
                          <a:ea typeface="+mn-ea"/>
                          <a:cs typeface="+mn-cs"/>
                        </a:rPr>
                        <a:t>等</a:t>
                      </a:r>
                      <a:r>
                        <a:rPr kumimoji="1" lang="ja-JP" altLang="en-US" sz="1000" kern="1200" dirty="0" smtClean="0">
                          <a:solidFill>
                            <a:schemeClr val="tx1"/>
                          </a:solidFill>
                          <a:latin typeface="+mn-ea"/>
                          <a:ea typeface="+mn-ea"/>
                          <a:cs typeface="+mn-cs"/>
                        </a:rPr>
                        <a:t>）への協力要請</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支援にあたっての調整事項を確認しておく。</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08462">
                <a:tc vMerge="1">
                  <a:txBody>
                    <a:bodyPr/>
                    <a:lstStyle/>
                    <a:p>
                      <a:endParaRPr kumimoji="1" lang="ja-JP" altLang="en-US"/>
                    </a:p>
                  </a:txBody>
                  <a:tcPr/>
                </a:tc>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vMerge="1">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1200" kern="1200" dirty="0" smtClean="0">
                        <a:solidFill>
                          <a:schemeClr val="tx1"/>
                        </a:solidFill>
                        <a:latin typeface="+mn-lt"/>
                        <a:ea typeface="+mn-ea"/>
                        <a:cs typeface="+mn-cs"/>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支援状況の把握とマネジメント</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マネジメントのあり方を整理しておく。</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412440">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r>
                        <a:rPr kumimoji="1" lang="ja-JP" altLang="en-US" sz="1000" dirty="0" smtClean="0">
                          <a:latin typeface="+mn-ea"/>
                          <a:ea typeface="+mn-ea"/>
                        </a:rPr>
                        <a:t>処理</a:t>
                      </a:r>
                      <a:endParaRPr kumimoji="1" lang="en-US" altLang="ja-JP" sz="1000" dirty="0" smtClean="0">
                        <a:latin typeface="+mn-ea"/>
                        <a:ea typeface="+mn-ea"/>
                      </a:endParaRPr>
                    </a:p>
                    <a:p>
                      <a:pPr algn="ctr"/>
                      <a:r>
                        <a:rPr kumimoji="1" lang="ja-JP" altLang="en-US" sz="1000" dirty="0" smtClean="0">
                          <a:latin typeface="+mn-ea"/>
                          <a:ea typeface="+mn-ea"/>
                        </a:rPr>
                        <a:t>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buFont typeface="Wingdings" panose="05000000000000000000" pitchFamily="2" charset="2"/>
                        <a:buNone/>
                      </a:pPr>
                      <a:r>
                        <a:rPr lang="ja-JP" altLang="en-US" sz="1000" dirty="0" smtClean="0">
                          <a:latin typeface="+mn-ea"/>
                          <a:ea typeface="+mn-ea"/>
                        </a:rPr>
                        <a:t>関係主体との調整（</a:t>
                      </a:r>
                      <a:r>
                        <a:rPr lang="en-US" altLang="ja-JP" sz="1000" dirty="0" smtClean="0">
                          <a:latin typeface="+mn-ea"/>
                          <a:ea typeface="+mn-ea"/>
                        </a:rPr>
                        <a:t>P,M)</a:t>
                      </a:r>
                      <a:endParaRPr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処理に関する業界団体</a:t>
                      </a:r>
                      <a:r>
                        <a:rPr kumimoji="1" lang="ja-JP" altLang="en-US" sz="1000" kern="1200" dirty="0" smtClean="0">
                          <a:solidFill>
                            <a:schemeClr val="tx1"/>
                          </a:solidFill>
                          <a:latin typeface="+mn-ea"/>
                          <a:ea typeface="+mn-ea"/>
                          <a:cs typeface="+mn-cs"/>
                        </a:rPr>
                        <a:t>（全国都市清掃会議</a:t>
                      </a:r>
                      <a:r>
                        <a:rPr kumimoji="1" lang="ja-JP" altLang="en-US" sz="1000" kern="1200" dirty="0" smtClean="0">
                          <a:solidFill>
                            <a:schemeClr val="dk1"/>
                          </a:solidFill>
                          <a:latin typeface="+mn-ea"/>
                          <a:ea typeface="+mn-ea"/>
                          <a:cs typeface="+mn-cs"/>
                        </a:rPr>
                        <a:t>）への協力要請</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支援にあたっての調整事項を確認しておく。</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412440">
                <a:tc rowSpan="2" gridSpan="2">
                  <a:txBody>
                    <a:bodyPr/>
                    <a:lstStyle/>
                    <a:p>
                      <a:pPr algn="ctr"/>
                      <a:r>
                        <a:rPr kumimoji="1" lang="ja-JP" altLang="en-US" sz="1000" dirty="0" smtClean="0">
                          <a:latin typeface="+mn-ea"/>
                          <a:ea typeface="+mn-ea"/>
                        </a:rPr>
                        <a:t>財政支援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2" hMerge="1">
                  <a:txBody>
                    <a:bodyPr/>
                    <a:lstStyle/>
                    <a:p>
                      <a:pPr algn="ctr"/>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latin typeface="+mn-ea"/>
                          <a:ea typeface="+mn-ea"/>
                        </a:rPr>
                        <a:t>補助対象の拡充（</a:t>
                      </a:r>
                      <a:r>
                        <a:rPr lang="en-US" altLang="ja-JP" sz="1000" dirty="0" smtClean="0">
                          <a:latin typeface="+mn-ea"/>
                          <a:ea typeface="+mn-ea"/>
                        </a:rPr>
                        <a:t>P,M</a:t>
                      </a:r>
                      <a:r>
                        <a:rPr lang="ja-JP" altLang="en-US" sz="1000" dirty="0" smtClean="0">
                          <a:latin typeface="+mn-ea"/>
                          <a:ea typeface="+mn-ea"/>
                        </a:rPr>
                        <a:t>）</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補助対象拡充（全壊家屋を除く損壊家屋等の解体費用）</a:t>
                      </a:r>
                      <a:endParaRPr kumimoji="1" lang="en-US" altLang="ja-JP" sz="1000" kern="1200" dirty="0" smtClean="0">
                        <a:solidFill>
                          <a:schemeClr val="dk1"/>
                        </a:solidFill>
                        <a:latin typeface="+mn-e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他省庁と調整し、補助対象拡充（個人が自主撤去した場合の撤去費用）</a:t>
                      </a:r>
                      <a:endParaRPr kumimoji="1" lang="en-US" altLang="ja-JP" sz="1000" b="1"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補助拡充の対象とすることが想定される費用項目を整理しておく。</a:t>
                      </a:r>
                      <a:endParaRPr lang="en-US" altLang="ja-JP" sz="1000" dirty="0" smtClean="0">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補助拡充が想定される費用項目について、他省庁と協議を行い、有事の際の対策を検討しておく。</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412440">
                <a:tc gridSpan="2"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hMerge="1"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latin typeface="+mn-ea"/>
                          <a:ea typeface="+mn-ea"/>
                        </a:rPr>
                        <a:t>事務処理（</a:t>
                      </a:r>
                      <a:r>
                        <a:rPr lang="en-US" altLang="ja-JP" sz="1000" dirty="0" smtClean="0">
                          <a:latin typeface="+mn-ea"/>
                          <a:ea typeface="+mn-ea"/>
                        </a:rPr>
                        <a:t>P,M</a:t>
                      </a:r>
                      <a:r>
                        <a:rPr lang="ja-JP" altLang="en-US" sz="1000" dirty="0" smtClean="0">
                          <a:latin typeface="+mn-ea"/>
                          <a:ea typeface="+mn-ea"/>
                        </a:rPr>
                        <a:t>）</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補助金・査定対応等に関する事務処理等が円滑に実施するための助言・支援</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補助金・査定対応マニュアル等を整備しておく。</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
        <p:nvSpPr>
          <p:cNvPr id="18" name="正方形/長方形 17"/>
          <p:cNvSpPr/>
          <p:nvPr/>
        </p:nvSpPr>
        <p:spPr>
          <a:xfrm>
            <a:off x="141177" y="6377913"/>
            <a:ext cx="8145100" cy="2462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r>
              <a:rPr lang="en-US" altLang="ja-JP" sz="1000" dirty="0" smtClean="0">
                <a:solidFill>
                  <a:schemeClr val="tx1"/>
                </a:solidFill>
                <a:latin typeface="+mn-ea"/>
              </a:rPr>
              <a:t>※</a:t>
            </a:r>
            <a:r>
              <a:rPr lang="ja-JP" altLang="en-US" sz="1000" dirty="0" smtClean="0">
                <a:solidFill>
                  <a:schemeClr val="tx1"/>
                </a:solidFill>
                <a:latin typeface="+mn-ea"/>
              </a:rPr>
              <a:t>表中の月日は、平成</a:t>
            </a:r>
            <a:r>
              <a:rPr lang="en-US" altLang="ja-JP" sz="1000" dirty="0" smtClean="0">
                <a:solidFill>
                  <a:schemeClr val="tx1"/>
                </a:solidFill>
                <a:latin typeface="+mn-ea"/>
              </a:rPr>
              <a:t>28</a:t>
            </a:r>
            <a:r>
              <a:rPr lang="ja-JP" altLang="en-US" sz="1000" dirty="0" smtClean="0">
                <a:solidFill>
                  <a:schemeClr val="tx1"/>
                </a:solidFill>
                <a:latin typeface="+mn-ea"/>
              </a:rPr>
              <a:t>年熊本地震の事例を示している。平成</a:t>
            </a:r>
            <a:r>
              <a:rPr lang="en-US" altLang="ja-JP" sz="1000" dirty="0" smtClean="0">
                <a:solidFill>
                  <a:schemeClr val="tx1"/>
                </a:solidFill>
                <a:latin typeface="+mn-ea"/>
              </a:rPr>
              <a:t>28</a:t>
            </a:r>
            <a:r>
              <a:rPr lang="ja-JP" altLang="en-US" sz="1000" dirty="0" smtClean="0">
                <a:solidFill>
                  <a:schemeClr val="tx1"/>
                </a:solidFill>
                <a:latin typeface="+mn-ea"/>
              </a:rPr>
              <a:t>年熊本地震の前震の発生は平成</a:t>
            </a:r>
            <a:r>
              <a:rPr lang="en-US" altLang="ja-JP" sz="1000" dirty="0" smtClean="0">
                <a:solidFill>
                  <a:schemeClr val="tx1"/>
                </a:solidFill>
                <a:latin typeface="+mn-ea"/>
              </a:rPr>
              <a:t>28</a:t>
            </a:r>
            <a:r>
              <a:rPr lang="ja-JP" altLang="en-US" sz="1000" dirty="0" smtClean="0">
                <a:solidFill>
                  <a:schemeClr val="tx1"/>
                </a:solidFill>
                <a:latin typeface="+mn-ea"/>
              </a:rPr>
              <a:t>年４月</a:t>
            </a:r>
            <a:r>
              <a:rPr lang="en-US" altLang="ja-JP" sz="1000" dirty="0" smtClean="0">
                <a:solidFill>
                  <a:schemeClr val="tx1"/>
                </a:solidFill>
                <a:latin typeface="+mn-ea"/>
              </a:rPr>
              <a:t>14</a:t>
            </a:r>
            <a:r>
              <a:rPr lang="ja-JP" altLang="en-US" sz="1000" dirty="0" smtClean="0">
                <a:solidFill>
                  <a:schemeClr val="tx1"/>
                </a:solidFill>
                <a:latin typeface="+mn-ea"/>
              </a:rPr>
              <a:t>日。</a:t>
            </a:r>
            <a:endParaRPr lang="en-US" altLang="ja-JP" sz="1000" dirty="0" smtClean="0">
              <a:solidFill>
                <a:schemeClr val="tx1"/>
              </a:solidFill>
              <a:latin typeface="+mn-ea"/>
            </a:endParaRPr>
          </a:p>
        </p:txBody>
      </p:sp>
      <p:sp>
        <p:nvSpPr>
          <p:cNvPr id="37" name="正方形/長方形 36"/>
          <p:cNvSpPr/>
          <p:nvPr/>
        </p:nvSpPr>
        <p:spPr>
          <a:xfrm>
            <a:off x="4400550" y="4816349"/>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smtClean="0">
                <a:latin typeface="+mn-ea"/>
              </a:rPr>
              <a:t>4</a:t>
            </a:r>
            <a:r>
              <a:rPr kumimoji="1" lang="en-US" altLang="ja-JP" sz="900" dirty="0" smtClean="0">
                <a:latin typeface="+mn-ea"/>
              </a:rPr>
              <a:t>/20</a:t>
            </a:r>
            <a:endParaRPr kumimoji="1" lang="ja-JP" altLang="en-US" sz="900" dirty="0">
              <a:latin typeface="+mn-ea"/>
            </a:endParaRPr>
          </a:p>
        </p:txBody>
      </p:sp>
      <p:sp>
        <p:nvSpPr>
          <p:cNvPr id="6" name="正方形/長方形 5"/>
          <p:cNvSpPr/>
          <p:nvPr/>
        </p:nvSpPr>
        <p:spPr>
          <a:xfrm>
            <a:off x="4406900" y="1283016"/>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0" name="正方形/長方形 39"/>
          <p:cNvSpPr/>
          <p:nvPr/>
        </p:nvSpPr>
        <p:spPr>
          <a:xfrm>
            <a:off x="4406900" y="1711850"/>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1" name="正方形/長方形 40"/>
          <p:cNvSpPr/>
          <p:nvPr/>
        </p:nvSpPr>
        <p:spPr>
          <a:xfrm>
            <a:off x="4406900" y="2500782"/>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2" name="正方形/長方形 41"/>
          <p:cNvSpPr/>
          <p:nvPr/>
        </p:nvSpPr>
        <p:spPr>
          <a:xfrm>
            <a:off x="4406900" y="3113770"/>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3" name="正方形/長方形 42"/>
          <p:cNvSpPr/>
          <p:nvPr/>
        </p:nvSpPr>
        <p:spPr>
          <a:xfrm>
            <a:off x="4406900" y="3609439"/>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4" name="正方形/長方形 43"/>
          <p:cNvSpPr/>
          <p:nvPr/>
        </p:nvSpPr>
        <p:spPr>
          <a:xfrm>
            <a:off x="4406900" y="4046081"/>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5" name="正方形/長方形 44"/>
          <p:cNvSpPr/>
          <p:nvPr/>
        </p:nvSpPr>
        <p:spPr>
          <a:xfrm>
            <a:off x="5067050" y="4389756"/>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6" name="正方形/長方形 45"/>
          <p:cNvSpPr/>
          <p:nvPr/>
        </p:nvSpPr>
        <p:spPr>
          <a:xfrm>
            <a:off x="5054900" y="4816349"/>
            <a:ext cx="432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7" name="正方形/長方形 46"/>
          <p:cNvSpPr/>
          <p:nvPr/>
        </p:nvSpPr>
        <p:spPr>
          <a:xfrm>
            <a:off x="4406900" y="5493888"/>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8" name="正方形/長方形 47"/>
          <p:cNvSpPr/>
          <p:nvPr/>
        </p:nvSpPr>
        <p:spPr>
          <a:xfrm>
            <a:off x="4406900" y="6123022"/>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9" name="正方形/長方形 48"/>
          <p:cNvSpPr/>
          <p:nvPr/>
        </p:nvSpPr>
        <p:spPr>
          <a:xfrm>
            <a:off x="4940250" y="1283016"/>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900" dirty="0" smtClean="0">
                <a:latin typeface="+mn-ea"/>
              </a:rPr>
              <a:t>4/24</a:t>
            </a:r>
            <a:r>
              <a:rPr kumimoji="1" lang="ja-JP" altLang="en-US" sz="900" dirty="0" smtClean="0">
                <a:latin typeface="+mn-ea"/>
              </a:rPr>
              <a:t>～</a:t>
            </a:r>
            <a:endParaRPr kumimoji="1" lang="ja-JP" altLang="en-US" sz="900" dirty="0">
              <a:latin typeface="+mn-ea"/>
            </a:endParaRPr>
          </a:p>
        </p:txBody>
      </p:sp>
      <p:sp>
        <p:nvSpPr>
          <p:cNvPr id="50" name="正方形/長方形 49"/>
          <p:cNvSpPr/>
          <p:nvPr/>
        </p:nvSpPr>
        <p:spPr>
          <a:xfrm>
            <a:off x="5067050" y="1711850"/>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smtClean="0">
                <a:latin typeface="+mn-ea"/>
              </a:rPr>
              <a:t>5</a:t>
            </a:r>
            <a:r>
              <a:rPr kumimoji="1" lang="en-US" altLang="ja-JP" sz="900" dirty="0" smtClean="0">
                <a:latin typeface="+mn-ea"/>
              </a:rPr>
              <a:t>/11</a:t>
            </a:r>
            <a:endParaRPr kumimoji="1" lang="ja-JP" altLang="en-US" sz="900" dirty="0">
              <a:latin typeface="+mn-ea"/>
            </a:endParaRPr>
          </a:p>
        </p:txBody>
      </p:sp>
      <p:sp>
        <p:nvSpPr>
          <p:cNvPr id="51" name="正方形/長方形 50"/>
          <p:cNvSpPr/>
          <p:nvPr/>
        </p:nvSpPr>
        <p:spPr>
          <a:xfrm>
            <a:off x="4940250" y="5493888"/>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smtClean="0">
                <a:latin typeface="+mn-ea"/>
              </a:rPr>
              <a:t>5</a:t>
            </a:r>
            <a:r>
              <a:rPr kumimoji="1" lang="en-US" altLang="ja-JP" sz="900" dirty="0" smtClean="0">
                <a:latin typeface="+mn-ea"/>
              </a:rPr>
              <a:t>/3</a:t>
            </a:r>
            <a:endParaRPr kumimoji="1" lang="ja-JP" altLang="en-US" sz="900" dirty="0">
              <a:latin typeface="+mn-ea"/>
            </a:endParaRPr>
          </a:p>
        </p:txBody>
      </p:sp>
      <p:sp>
        <p:nvSpPr>
          <p:cNvPr id="52" name="正方形/長方形 51"/>
          <p:cNvSpPr/>
          <p:nvPr/>
        </p:nvSpPr>
        <p:spPr>
          <a:xfrm>
            <a:off x="4400550" y="2500782"/>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/17</a:t>
            </a:r>
            <a:r>
              <a:rPr kumimoji="1" lang="ja-JP" altLang="en-US" sz="900" dirty="0" smtClean="0">
                <a:latin typeface="+mn-ea"/>
              </a:rPr>
              <a:t>～</a:t>
            </a:r>
            <a:endParaRPr kumimoji="1" lang="ja-JP" altLang="en-US" sz="900" dirty="0">
              <a:latin typeface="+mn-ea"/>
            </a:endParaRPr>
          </a:p>
        </p:txBody>
      </p:sp>
      <p:sp>
        <p:nvSpPr>
          <p:cNvPr id="53" name="正方形/長方形 52"/>
          <p:cNvSpPr/>
          <p:nvPr/>
        </p:nvSpPr>
        <p:spPr>
          <a:xfrm>
            <a:off x="4410710" y="3113770"/>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smtClean="0">
                <a:latin typeface="+mn-ea"/>
              </a:rPr>
              <a:t>4</a:t>
            </a:r>
            <a:r>
              <a:rPr kumimoji="1" lang="en-US" altLang="ja-JP" sz="900" dirty="0" smtClean="0">
                <a:latin typeface="+mn-ea"/>
              </a:rPr>
              <a:t>/20</a:t>
            </a:r>
            <a:endParaRPr kumimoji="1" lang="ja-JP" altLang="en-US" sz="900" dirty="0">
              <a:latin typeface="+mn-ea"/>
            </a:endParaRPr>
          </a:p>
        </p:txBody>
      </p:sp>
      <p:sp>
        <p:nvSpPr>
          <p:cNvPr id="54" name="正方形/長方形 53"/>
          <p:cNvSpPr/>
          <p:nvPr/>
        </p:nvSpPr>
        <p:spPr>
          <a:xfrm>
            <a:off x="4400550" y="3609439"/>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/15</a:t>
            </a:r>
            <a:r>
              <a:rPr kumimoji="1" lang="ja-JP" altLang="en-US" sz="900" dirty="0" smtClean="0">
                <a:latin typeface="+mn-ea"/>
              </a:rPr>
              <a:t>～</a:t>
            </a:r>
            <a:endParaRPr kumimoji="1" lang="ja-JP" altLang="en-US" sz="900" dirty="0">
              <a:latin typeface="+mn-ea"/>
            </a:endParaRPr>
          </a:p>
        </p:txBody>
      </p:sp>
      <p:sp>
        <p:nvSpPr>
          <p:cNvPr id="55" name="正方形/長方形 54"/>
          <p:cNvSpPr/>
          <p:nvPr/>
        </p:nvSpPr>
        <p:spPr>
          <a:xfrm>
            <a:off x="4400550" y="4046081"/>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/16</a:t>
            </a:r>
            <a:r>
              <a:rPr kumimoji="1" lang="ja-JP" altLang="en-US" sz="900" dirty="0" smtClean="0">
                <a:latin typeface="+mn-ea"/>
              </a:rPr>
              <a:t>～</a:t>
            </a:r>
            <a:endParaRPr kumimoji="1" lang="ja-JP" altLang="en-US" sz="900" dirty="0">
              <a:latin typeface="+mn-ea"/>
            </a:endParaRPr>
          </a:p>
        </p:txBody>
      </p:sp>
      <p:sp>
        <p:nvSpPr>
          <p:cNvPr id="56" name="正方形/長方形 55"/>
          <p:cNvSpPr/>
          <p:nvPr/>
        </p:nvSpPr>
        <p:spPr>
          <a:xfrm>
            <a:off x="4400550" y="6123022"/>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/15</a:t>
            </a:r>
            <a:endParaRPr kumimoji="1" lang="ja-JP" altLang="en-US" sz="900" dirty="0">
              <a:latin typeface="+mn-ea"/>
            </a:endParaRPr>
          </a:p>
        </p:txBody>
      </p:sp>
      <p:sp>
        <p:nvSpPr>
          <p:cNvPr id="57" name="正方形/長方形 56"/>
          <p:cNvSpPr/>
          <p:nvPr/>
        </p:nvSpPr>
        <p:spPr>
          <a:xfrm>
            <a:off x="5568600" y="128301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8" name="正方形/長方形 57"/>
          <p:cNvSpPr/>
          <p:nvPr/>
        </p:nvSpPr>
        <p:spPr>
          <a:xfrm>
            <a:off x="5507500" y="128301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9" name="正方形/長方形 58"/>
          <p:cNvSpPr/>
          <p:nvPr/>
        </p:nvSpPr>
        <p:spPr>
          <a:xfrm>
            <a:off x="5629700" y="128301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0" name="正方形/長方形 59"/>
          <p:cNvSpPr/>
          <p:nvPr/>
        </p:nvSpPr>
        <p:spPr>
          <a:xfrm>
            <a:off x="5690800" y="1283016"/>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1" name="正方形/長方形 60"/>
          <p:cNvSpPr/>
          <p:nvPr/>
        </p:nvSpPr>
        <p:spPr>
          <a:xfrm>
            <a:off x="5733900" y="1283016"/>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7" name="正方形/長方形 106"/>
          <p:cNvSpPr/>
          <p:nvPr/>
        </p:nvSpPr>
        <p:spPr>
          <a:xfrm>
            <a:off x="5568600" y="171185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8" name="正方形/長方形 107"/>
          <p:cNvSpPr/>
          <p:nvPr/>
        </p:nvSpPr>
        <p:spPr>
          <a:xfrm>
            <a:off x="5507500" y="171185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9" name="正方形/長方形 108"/>
          <p:cNvSpPr/>
          <p:nvPr/>
        </p:nvSpPr>
        <p:spPr>
          <a:xfrm>
            <a:off x="5629700" y="171185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0" name="正方形/長方形 109"/>
          <p:cNvSpPr/>
          <p:nvPr/>
        </p:nvSpPr>
        <p:spPr>
          <a:xfrm>
            <a:off x="5690800" y="1711850"/>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1" name="正方形/長方形 110"/>
          <p:cNvSpPr/>
          <p:nvPr/>
        </p:nvSpPr>
        <p:spPr>
          <a:xfrm>
            <a:off x="5733900" y="1711850"/>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2" name="正方形/長方形 111"/>
          <p:cNvSpPr/>
          <p:nvPr/>
        </p:nvSpPr>
        <p:spPr>
          <a:xfrm>
            <a:off x="5568600" y="250078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3" name="正方形/長方形 112"/>
          <p:cNvSpPr/>
          <p:nvPr/>
        </p:nvSpPr>
        <p:spPr>
          <a:xfrm>
            <a:off x="5507500" y="250078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4" name="正方形/長方形 113"/>
          <p:cNvSpPr/>
          <p:nvPr/>
        </p:nvSpPr>
        <p:spPr>
          <a:xfrm>
            <a:off x="5629700" y="250078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5" name="正方形/長方形 114"/>
          <p:cNvSpPr/>
          <p:nvPr/>
        </p:nvSpPr>
        <p:spPr>
          <a:xfrm>
            <a:off x="5690800" y="2500782"/>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6" name="正方形/長方形 115"/>
          <p:cNvSpPr/>
          <p:nvPr/>
        </p:nvSpPr>
        <p:spPr>
          <a:xfrm>
            <a:off x="5733900" y="2500782"/>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7" name="正方形/長方形 116"/>
          <p:cNvSpPr/>
          <p:nvPr/>
        </p:nvSpPr>
        <p:spPr>
          <a:xfrm>
            <a:off x="5568600" y="311377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8" name="正方形/長方形 117"/>
          <p:cNvSpPr/>
          <p:nvPr/>
        </p:nvSpPr>
        <p:spPr>
          <a:xfrm>
            <a:off x="5507500" y="311377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9" name="正方形/長方形 118"/>
          <p:cNvSpPr/>
          <p:nvPr/>
        </p:nvSpPr>
        <p:spPr>
          <a:xfrm>
            <a:off x="5629700" y="311377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0" name="正方形/長方形 119"/>
          <p:cNvSpPr/>
          <p:nvPr/>
        </p:nvSpPr>
        <p:spPr>
          <a:xfrm>
            <a:off x="5690800" y="3113770"/>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1" name="正方形/長方形 120"/>
          <p:cNvSpPr/>
          <p:nvPr/>
        </p:nvSpPr>
        <p:spPr>
          <a:xfrm>
            <a:off x="5733900" y="3113770"/>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2" name="正方形/長方形 121"/>
          <p:cNvSpPr/>
          <p:nvPr/>
        </p:nvSpPr>
        <p:spPr>
          <a:xfrm>
            <a:off x="5568600" y="3607763"/>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3" name="正方形/長方形 122"/>
          <p:cNvSpPr/>
          <p:nvPr/>
        </p:nvSpPr>
        <p:spPr>
          <a:xfrm>
            <a:off x="5507500" y="3607763"/>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4" name="正方形/長方形 123"/>
          <p:cNvSpPr/>
          <p:nvPr/>
        </p:nvSpPr>
        <p:spPr>
          <a:xfrm>
            <a:off x="5629700" y="3607763"/>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5" name="正方形/長方形 124"/>
          <p:cNvSpPr/>
          <p:nvPr/>
        </p:nvSpPr>
        <p:spPr>
          <a:xfrm>
            <a:off x="5690800" y="3607763"/>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6" name="正方形/長方形 125"/>
          <p:cNvSpPr/>
          <p:nvPr/>
        </p:nvSpPr>
        <p:spPr>
          <a:xfrm>
            <a:off x="5733900" y="3607763"/>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7" name="正方形/長方形 126"/>
          <p:cNvSpPr/>
          <p:nvPr/>
        </p:nvSpPr>
        <p:spPr>
          <a:xfrm>
            <a:off x="5568600" y="404368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8" name="正方形/長方形 127"/>
          <p:cNvSpPr/>
          <p:nvPr/>
        </p:nvSpPr>
        <p:spPr>
          <a:xfrm>
            <a:off x="5507500" y="404368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9" name="正方形/長方形 128"/>
          <p:cNvSpPr/>
          <p:nvPr/>
        </p:nvSpPr>
        <p:spPr>
          <a:xfrm>
            <a:off x="5629700" y="404368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0" name="正方形/長方形 129"/>
          <p:cNvSpPr/>
          <p:nvPr/>
        </p:nvSpPr>
        <p:spPr>
          <a:xfrm>
            <a:off x="5690800" y="4043682"/>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1" name="正方形/長方形 130"/>
          <p:cNvSpPr/>
          <p:nvPr/>
        </p:nvSpPr>
        <p:spPr>
          <a:xfrm>
            <a:off x="5733900" y="4043682"/>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2" name="正方形/長方形 131"/>
          <p:cNvSpPr/>
          <p:nvPr/>
        </p:nvSpPr>
        <p:spPr>
          <a:xfrm>
            <a:off x="5568600" y="4811749"/>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3" name="正方形/長方形 132"/>
          <p:cNvSpPr/>
          <p:nvPr/>
        </p:nvSpPr>
        <p:spPr>
          <a:xfrm>
            <a:off x="5507500" y="4811749"/>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4" name="正方形/長方形 133"/>
          <p:cNvSpPr/>
          <p:nvPr/>
        </p:nvSpPr>
        <p:spPr>
          <a:xfrm>
            <a:off x="5629700" y="4811749"/>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5" name="正方形/長方形 134"/>
          <p:cNvSpPr/>
          <p:nvPr/>
        </p:nvSpPr>
        <p:spPr>
          <a:xfrm>
            <a:off x="5690800" y="4811749"/>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6" name="正方形/長方形 135"/>
          <p:cNvSpPr/>
          <p:nvPr/>
        </p:nvSpPr>
        <p:spPr>
          <a:xfrm>
            <a:off x="5733900" y="4811749"/>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7" name="正方形/長方形 136"/>
          <p:cNvSpPr/>
          <p:nvPr/>
        </p:nvSpPr>
        <p:spPr>
          <a:xfrm>
            <a:off x="5568600" y="5489288"/>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8" name="正方形/長方形 137"/>
          <p:cNvSpPr/>
          <p:nvPr/>
        </p:nvSpPr>
        <p:spPr>
          <a:xfrm>
            <a:off x="5507500" y="5489288"/>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39" name="正方形/長方形 138"/>
          <p:cNvSpPr/>
          <p:nvPr/>
        </p:nvSpPr>
        <p:spPr>
          <a:xfrm>
            <a:off x="5629700" y="5489288"/>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0" name="正方形/長方形 139"/>
          <p:cNvSpPr/>
          <p:nvPr/>
        </p:nvSpPr>
        <p:spPr>
          <a:xfrm>
            <a:off x="5690800" y="5489288"/>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1" name="正方形/長方形 140"/>
          <p:cNvSpPr/>
          <p:nvPr/>
        </p:nvSpPr>
        <p:spPr>
          <a:xfrm>
            <a:off x="5733900" y="5489288"/>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2" name="正方形/長方形 141"/>
          <p:cNvSpPr/>
          <p:nvPr/>
        </p:nvSpPr>
        <p:spPr>
          <a:xfrm>
            <a:off x="5568600" y="612302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3" name="正方形/長方形 142"/>
          <p:cNvSpPr/>
          <p:nvPr/>
        </p:nvSpPr>
        <p:spPr>
          <a:xfrm>
            <a:off x="5507500" y="612302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4" name="正方形/長方形 143"/>
          <p:cNvSpPr/>
          <p:nvPr/>
        </p:nvSpPr>
        <p:spPr>
          <a:xfrm>
            <a:off x="5629700" y="612302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5" name="正方形/長方形 144"/>
          <p:cNvSpPr/>
          <p:nvPr/>
        </p:nvSpPr>
        <p:spPr>
          <a:xfrm>
            <a:off x="5690800" y="6123022"/>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6" name="正方形/長方形 145"/>
          <p:cNvSpPr/>
          <p:nvPr/>
        </p:nvSpPr>
        <p:spPr>
          <a:xfrm>
            <a:off x="5733900" y="6123022"/>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7" name="正方形/長方形 146"/>
          <p:cNvSpPr/>
          <p:nvPr/>
        </p:nvSpPr>
        <p:spPr>
          <a:xfrm>
            <a:off x="6227612" y="438975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8" name="正方形/長方形 147"/>
          <p:cNvSpPr/>
          <p:nvPr/>
        </p:nvSpPr>
        <p:spPr>
          <a:xfrm>
            <a:off x="6166512" y="438975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49" name="正方形/長方形 148"/>
          <p:cNvSpPr/>
          <p:nvPr/>
        </p:nvSpPr>
        <p:spPr>
          <a:xfrm>
            <a:off x="6288712" y="438975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50" name="正方形/長方形 149"/>
          <p:cNvSpPr/>
          <p:nvPr/>
        </p:nvSpPr>
        <p:spPr>
          <a:xfrm>
            <a:off x="6349812" y="4389756"/>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51" name="正方形/長方形 150"/>
          <p:cNvSpPr/>
          <p:nvPr/>
        </p:nvSpPr>
        <p:spPr>
          <a:xfrm>
            <a:off x="6392912" y="4389756"/>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694181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被災市町村への支援に係る各主体の役割（地方環境事務所）</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9</a:t>
            </a:fld>
            <a:endParaRPr kumimoji="1" lang="ja-JP" altLang="en-US" sz="1600" dirty="0">
              <a:latin typeface="ＭＳ ゴシック" panose="020B0609070205080204" pitchFamily="49" charset="-128"/>
              <a:ea typeface="ＭＳ ゴシック" panose="020B0609070205080204" pitchFamily="49" charset="-128"/>
            </a:endParaRPr>
          </a:p>
        </p:txBody>
      </p:sp>
      <p:graphicFrame>
        <p:nvGraphicFramePr>
          <p:cNvPr id="2" name="表 1"/>
          <p:cNvGraphicFramePr>
            <a:graphicFrameLocks noGrp="1"/>
          </p:cNvGraphicFramePr>
          <p:nvPr>
            <p:extLst>
              <p:ext uri="{D42A27DB-BD31-4B8C-83A1-F6EECF244321}">
                <p14:modId xmlns:p14="http://schemas.microsoft.com/office/powerpoint/2010/main" val="1703573780"/>
              </p:ext>
            </p:extLst>
          </p:nvPr>
        </p:nvGraphicFramePr>
        <p:xfrm>
          <a:off x="204677" y="709820"/>
          <a:ext cx="9587022" cy="5059680"/>
        </p:xfrm>
        <a:graphic>
          <a:graphicData uri="http://schemas.openxmlformats.org/drawingml/2006/table">
            <a:tbl>
              <a:tblPr firstRow="1" bandRow="1">
                <a:tableStyleId>{5C22544A-7EE6-4342-B048-85BDC9FD1C3A}</a:tableStyleId>
              </a:tblPr>
              <a:tblGrid>
                <a:gridCol w="271517">
                  <a:extLst>
                    <a:ext uri="{9D8B030D-6E8A-4147-A177-3AD203B41FA5}">
                      <a16:colId xmlns:a16="http://schemas.microsoft.com/office/drawing/2014/main" val="20000"/>
                    </a:ext>
                  </a:extLst>
                </a:gridCol>
                <a:gridCol w="549331">
                  <a:extLst>
                    <a:ext uri="{9D8B030D-6E8A-4147-A177-3AD203B41FA5}">
                      <a16:colId xmlns:a16="http://schemas.microsoft.com/office/drawing/2014/main" val="20001"/>
                    </a:ext>
                  </a:extLst>
                </a:gridCol>
                <a:gridCol w="793947">
                  <a:extLst>
                    <a:ext uri="{9D8B030D-6E8A-4147-A177-3AD203B41FA5}">
                      <a16:colId xmlns:a16="http://schemas.microsoft.com/office/drawing/2014/main" val="20002"/>
                    </a:ext>
                  </a:extLst>
                </a:gridCol>
                <a:gridCol w="2625528">
                  <a:extLst>
                    <a:ext uri="{9D8B030D-6E8A-4147-A177-3AD203B41FA5}">
                      <a16:colId xmlns:a16="http://schemas.microsoft.com/office/drawing/2014/main" val="20003"/>
                    </a:ext>
                  </a:extLst>
                </a:gridCol>
                <a:gridCol w="635794">
                  <a:extLst>
                    <a:ext uri="{9D8B030D-6E8A-4147-A177-3AD203B41FA5}">
                      <a16:colId xmlns:a16="http://schemas.microsoft.com/office/drawing/2014/main" val="20004"/>
                    </a:ext>
                  </a:extLst>
                </a:gridCol>
                <a:gridCol w="635794">
                  <a:extLst>
                    <a:ext uri="{9D8B030D-6E8A-4147-A177-3AD203B41FA5}">
                      <a16:colId xmlns:a16="http://schemas.microsoft.com/office/drawing/2014/main" val="20005"/>
                    </a:ext>
                  </a:extLst>
                </a:gridCol>
                <a:gridCol w="635794">
                  <a:extLst>
                    <a:ext uri="{9D8B030D-6E8A-4147-A177-3AD203B41FA5}">
                      <a16:colId xmlns:a16="http://schemas.microsoft.com/office/drawing/2014/main" val="20006"/>
                    </a:ext>
                  </a:extLst>
                </a:gridCol>
                <a:gridCol w="635794">
                  <a:extLst>
                    <a:ext uri="{9D8B030D-6E8A-4147-A177-3AD203B41FA5}">
                      <a16:colId xmlns:a16="http://schemas.microsoft.com/office/drawing/2014/main" val="20007"/>
                    </a:ext>
                  </a:extLst>
                </a:gridCol>
                <a:gridCol w="2803523">
                  <a:extLst>
                    <a:ext uri="{9D8B030D-6E8A-4147-A177-3AD203B41FA5}">
                      <a16:colId xmlns:a16="http://schemas.microsoft.com/office/drawing/2014/main" val="20008"/>
                    </a:ext>
                  </a:extLst>
                </a:gridCol>
              </a:tblGrid>
              <a:tr h="180494">
                <a:tc rowSpan="2" gridSpan="2">
                  <a:txBody>
                    <a:bodyPr/>
                    <a:lstStyle/>
                    <a:p>
                      <a:pPr algn="ctr"/>
                      <a:r>
                        <a:rPr kumimoji="1" lang="ja-JP" altLang="en-US" sz="1000" b="0" dirty="0" smtClean="0">
                          <a:solidFill>
                            <a:schemeClr val="tx1"/>
                          </a:solidFill>
                          <a:latin typeface="+mn-ea"/>
                          <a:ea typeface="+mn-ea"/>
                        </a:rPr>
                        <a:t>支援の種類</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rowSpan="2" hMerge="1">
                  <a:txBody>
                    <a:bodyPr/>
                    <a:lstStyle/>
                    <a:p>
                      <a:pPr algn="ctr"/>
                      <a:endParaRPr kumimoji="1" lang="ja-JP" altLang="en-US" sz="10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rowSpan="2">
                  <a:txBody>
                    <a:bodyPr/>
                    <a:lstStyle/>
                    <a:p>
                      <a:pPr algn="ctr"/>
                      <a:r>
                        <a:rPr kumimoji="1" lang="ja-JP" altLang="en-US" sz="1000" b="0" dirty="0" smtClean="0">
                          <a:solidFill>
                            <a:schemeClr val="tx1"/>
                          </a:solidFill>
                          <a:latin typeface="+mn-ea"/>
                          <a:ea typeface="+mn-ea"/>
                        </a:rPr>
                        <a:t>支援項目</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rowSpan="2">
                  <a:txBody>
                    <a:bodyPr/>
                    <a:lstStyle/>
                    <a:p>
                      <a:pPr algn="ctr"/>
                      <a:r>
                        <a:rPr kumimoji="1" lang="ja-JP" altLang="en-US" sz="1000" b="0" dirty="0" smtClean="0">
                          <a:solidFill>
                            <a:schemeClr val="tx1"/>
                          </a:solidFill>
                          <a:latin typeface="+mn-ea"/>
                          <a:ea typeface="+mn-ea"/>
                        </a:rPr>
                        <a:t>具体的内容</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gridSpan="4">
                  <a:txBody>
                    <a:bodyPr/>
                    <a:lstStyle/>
                    <a:p>
                      <a:pPr algn="ctr"/>
                      <a:r>
                        <a:rPr kumimoji="1" lang="ja-JP" altLang="en-US" sz="1000" b="0" dirty="0" smtClean="0">
                          <a:solidFill>
                            <a:schemeClr val="tx1"/>
                          </a:solidFill>
                          <a:latin typeface="+mn-ea"/>
                          <a:ea typeface="+mn-ea"/>
                        </a:rPr>
                        <a:t>支援の時期</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hMerge="1">
                  <a:txBody>
                    <a:bodyPr/>
                    <a:lstStyle/>
                    <a:p>
                      <a:endParaRPr kumimoji="1" lang="ja-JP" altLang="en-US" sz="1600" dirty="0"/>
                    </a:p>
                  </a:txBody>
                  <a:tcPr/>
                </a:tc>
                <a:tc hMerge="1">
                  <a:txBody>
                    <a:bodyPr/>
                    <a:lstStyle/>
                    <a:p>
                      <a:endParaRPr kumimoji="1" lang="ja-JP" altLang="en-US" sz="1600"/>
                    </a:p>
                  </a:txBody>
                  <a:tcPr/>
                </a:tc>
                <a:tc hMerge="1">
                  <a:txBody>
                    <a:bodyPr/>
                    <a:lstStyle/>
                    <a:p>
                      <a:endParaRPr kumimoji="1" lang="ja-JP" altLang="en-US" sz="1600" dirty="0"/>
                    </a:p>
                  </a:txBody>
                  <a:tcPr/>
                </a:tc>
                <a:tc rowSpan="2">
                  <a:txBody>
                    <a:bodyPr/>
                    <a:lstStyle/>
                    <a:p>
                      <a:pPr algn="ctr"/>
                      <a:r>
                        <a:rPr kumimoji="1" lang="ja-JP" altLang="en-US" sz="1000" b="0" dirty="0" smtClean="0">
                          <a:solidFill>
                            <a:schemeClr val="tx1"/>
                          </a:solidFill>
                          <a:latin typeface="+mn-ea"/>
                          <a:ea typeface="+mn-ea"/>
                        </a:rPr>
                        <a:t>平時の役割</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288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sz="1600" dirty="0"/>
                    </a:p>
                  </a:txBody>
                  <a:tcPr>
                    <a:solidFill>
                      <a:schemeClr val="accent1"/>
                    </a:solidFill>
                  </a:tcPr>
                </a:tc>
                <a:tc vMerge="1">
                  <a:txBody>
                    <a:bodyPr/>
                    <a:lstStyle/>
                    <a:p>
                      <a:endParaRPr kumimoji="1" lang="ja-JP" altLang="en-US" sz="1600" dirty="0"/>
                    </a:p>
                  </a:txBody>
                  <a:tcPr>
                    <a:solidFill>
                      <a:schemeClr val="accent1"/>
                    </a:solidFill>
                  </a:tcPr>
                </a:tc>
                <a:tc>
                  <a:txBody>
                    <a:bodyPr/>
                    <a:lstStyle/>
                    <a:p>
                      <a:pPr algn="ctr"/>
                      <a:r>
                        <a:rPr kumimoji="1" lang="ja-JP" altLang="en-US" sz="1000" b="0" dirty="0" smtClean="0">
                          <a:solidFill>
                            <a:schemeClr val="tx1"/>
                          </a:solidFill>
                          <a:latin typeface="+mn-ea"/>
                          <a:ea typeface="+mn-ea"/>
                        </a:rPr>
                        <a:t>発災～</a:t>
                      </a:r>
                      <a:endParaRPr kumimoji="1" lang="en-US" altLang="ja-JP" sz="1000" b="0" dirty="0" smtClean="0">
                        <a:solidFill>
                          <a:schemeClr val="tx1"/>
                        </a:solidFill>
                        <a:latin typeface="+mn-ea"/>
                        <a:ea typeface="+mn-ea"/>
                      </a:endParaRPr>
                    </a:p>
                    <a:p>
                      <a:pPr algn="ctr"/>
                      <a:r>
                        <a:rPr kumimoji="1" lang="ja-JP" altLang="en-US" sz="1000" b="0" dirty="0" smtClean="0">
                          <a:solidFill>
                            <a:schemeClr val="tx1"/>
                          </a:solidFill>
                          <a:latin typeface="+mn-ea"/>
                          <a:ea typeface="+mn-ea"/>
                        </a:rPr>
                        <a:t>１週間</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mn-ea"/>
                          <a:ea typeface="+mn-ea"/>
                        </a:rPr>
                        <a:t>１週間～１ヶ月</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mn-ea"/>
                          <a:ea typeface="+mn-ea"/>
                        </a:rPr>
                        <a:t>１ヶ月～３ヶ月</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mn-ea"/>
                          <a:ea typeface="+mn-ea"/>
                        </a:rPr>
                        <a:t>３ヶ月～</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vMerge="1">
                  <a:txBody>
                    <a:bodyPr/>
                    <a:lstStyle/>
                    <a:p>
                      <a:endParaRPr kumimoji="1" lang="ja-JP" altLang="en-US" sz="1600" dirty="0"/>
                    </a:p>
                  </a:txBody>
                  <a:tcPr>
                    <a:solidFill>
                      <a:schemeClr val="accent1"/>
                    </a:solidFill>
                  </a:tcPr>
                </a:tc>
                <a:extLst>
                  <a:ext uri="{0D108BD9-81ED-4DB2-BD59-A6C34878D82A}">
                    <a16:rowId xmlns:a16="http://schemas.microsoft.com/office/drawing/2014/main" val="10001"/>
                  </a:ext>
                </a:extLst>
              </a:tr>
              <a:tr h="396240">
                <a:tc rowSpan="8">
                  <a:txBody>
                    <a:bodyPr/>
                    <a:lstStyle/>
                    <a:p>
                      <a:pPr algn="ctr"/>
                      <a:r>
                        <a:rPr kumimoji="1" lang="ja-JP" altLang="en-US" sz="1000" dirty="0" smtClean="0">
                          <a:latin typeface="+mn-ea"/>
                          <a:ea typeface="+mn-ea"/>
                        </a:rPr>
                        <a:t>技術的支援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3">
                  <a:txBody>
                    <a:bodyPr/>
                    <a:lstStyle/>
                    <a:p>
                      <a:pPr algn="ctr"/>
                      <a:r>
                        <a:rPr kumimoji="1" lang="ja-JP" altLang="en-US" sz="1000" dirty="0" smtClean="0">
                          <a:latin typeface="+mn-ea"/>
                          <a:ea typeface="+mn-ea"/>
                        </a:rPr>
                        <a:t>人的</a:t>
                      </a:r>
                      <a:endParaRPr kumimoji="1" lang="en-US" altLang="ja-JP" sz="1000" dirty="0" smtClean="0">
                        <a:latin typeface="+mn-ea"/>
                        <a:ea typeface="+mn-ea"/>
                      </a:endParaRPr>
                    </a:p>
                    <a:p>
                      <a:pPr algn="ctr"/>
                      <a:r>
                        <a:rPr kumimoji="1" lang="ja-JP" altLang="en-US" sz="1000" dirty="0" smtClean="0">
                          <a:latin typeface="+mn-ea"/>
                          <a:ea typeface="+mn-ea"/>
                        </a:rPr>
                        <a:t>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solidFill>
                            <a:schemeClr val="tx1"/>
                          </a:solidFill>
                          <a:latin typeface="+mn-ea"/>
                          <a:ea typeface="+mn-ea"/>
                        </a:rPr>
                        <a:t>支援チームの派遣（</a:t>
                      </a:r>
                      <a:r>
                        <a:rPr lang="en-US" altLang="ja-JP" sz="1000" dirty="0" smtClean="0">
                          <a:solidFill>
                            <a:schemeClr val="tx1"/>
                          </a:solidFill>
                          <a:latin typeface="+mn-ea"/>
                          <a:ea typeface="+mn-ea"/>
                        </a:rPr>
                        <a:t>P,M</a:t>
                      </a:r>
                      <a:r>
                        <a:rPr lang="ja-JP" altLang="en-US" sz="1000" dirty="0" smtClean="0">
                          <a:solidFill>
                            <a:schemeClr val="tx1"/>
                          </a:solidFill>
                          <a:latin typeface="+mn-ea"/>
                          <a:ea typeface="+mn-ea"/>
                        </a:rPr>
                        <a:t>）</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国・県・市町村合同会議の実施による課題や今後の方向性の提示・共有</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latin typeface="+mn-ea"/>
                          <a:ea typeface="+mn-ea"/>
                        </a:rPr>
                        <a:t>－</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96240">
                <a:tc vMerge="1">
                  <a:txBody>
                    <a:bodyPr/>
                    <a:lstStyle/>
                    <a:p>
                      <a:endParaRPr kumimoji="1" lang="ja-JP" altLang="en-US"/>
                    </a:p>
                  </a:txBody>
                  <a:tcPr/>
                </a:tc>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技術専門家の派遣による現地調査等での技術的助言（学会のネットワークを活用した後方支援を含む）</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indent="-171450">
                        <a:lnSpc>
                          <a:spcPct val="100000"/>
                        </a:lnSpc>
                        <a:buFont typeface="Wingdings" panose="05000000000000000000" pitchFamily="2" charset="2"/>
                        <a:buChar char="Ø"/>
                      </a:pPr>
                      <a:r>
                        <a:rPr lang="ja-JP" altLang="en-US" sz="1000" dirty="0" smtClean="0">
                          <a:solidFill>
                            <a:schemeClr val="tx1"/>
                          </a:solidFill>
                          <a:latin typeface="+mn-ea"/>
                          <a:ea typeface="+mn-ea"/>
                        </a:rPr>
                        <a:t>災害廃棄物処理に係る技術の確立、集約、検証及び継承に努める。</a:t>
                      </a:r>
                      <a:endParaRPr lang="ja-JP" altLang="en-US" sz="1000" dirty="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96240">
                <a:tc vMerge="1">
                  <a:txBody>
                    <a:bodyPr/>
                    <a:lstStyle/>
                    <a:p>
                      <a:endParaRPr kumimoji="1" lang="ja-JP" altLang="en-US"/>
                    </a:p>
                  </a:txBody>
                  <a:tcPr/>
                </a:tc>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rPr>
                        <a:t>ボランティアに対しての助言</a:t>
                      </a:r>
                      <a:endParaRPr lang="en-US" altLang="ja-JP" sz="1000" dirty="0" smtClean="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lt"/>
                          <a:ea typeface="+mn-ea"/>
                          <a:cs typeface="+mn-cs"/>
                        </a:rPr>
                        <a:t>ボランティアに対する周知事項をあらかじめ整理しておく。</a:t>
                      </a:r>
                      <a:endParaRPr kumimoji="1" lang="en-US" altLang="ja-JP" sz="1000" kern="1200" dirty="0" smtClean="0">
                        <a:solidFill>
                          <a:schemeClr val="tx1"/>
                        </a:solidFill>
                        <a:latin typeface="+mn-lt"/>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96240">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r>
                        <a:rPr kumimoji="1" lang="ja-JP" altLang="en-US" sz="1000" dirty="0" smtClean="0">
                          <a:latin typeface="+mn-ea"/>
                          <a:ea typeface="+mn-ea"/>
                        </a:rPr>
                        <a:t>収集運搬支援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kern="1200" dirty="0" smtClean="0">
                          <a:solidFill>
                            <a:schemeClr val="tx1"/>
                          </a:solidFill>
                          <a:latin typeface="+mn-ea"/>
                          <a:ea typeface="+mn-ea"/>
                          <a:cs typeface="+mn-cs"/>
                        </a:rPr>
                        <a:t>関係主体との調整（</a:t>
                      </a:r>
                      <a:r>
                        <a:rPr kumimoji="1" lang="en-US" altLang="ja-JP" sz="1000" kern="1200" dirty="0" smtClean="0">
                          <a:solidFill>
                            <a:schemeClr val="tx1"/>
                          </a:solidFill>
                          <a:latin typeface="+mn-ea"/>
                          <a:ea typeface="+mn-ea"/>
                          <a:cs typeface="+mn-cs"/>
                        </a:rPr>
                        <a:t>P,M</a:t>
                      </a:r>
                      <a:r>
                        <a:rPr kumimoji="1" lang="ja-JP" altLang="en-US" sz="1000" kern="1200" dirty="0" smtClean="0">
                          <a:solidFill>
                            <a:schemeClr val="tx1"/>
                          </a:solidFill>
                          <a:latin typeface="+mn-ea"/>
                          <a:ea typeface="+mn-ea"/>
                          <a:cs typeface="+mn-cs"/>
                        </a:rPr>
                        <a:t>）</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収集運搬に関係</a:t>
                      </a:r>
                      <a:r>
                        <a:rPr kumimoji="1" lang="ja-JP" altLang="en-US" sz="1000" i="0" kern="1200" dirty="0" smtClean="0">
                          <a:solidFill>
                            <a:schemeClr val="tx1"/>
                          </a:solidFill>
                          <a:latin typeface="+mn-ea"/>
                          <a:ea typeface="+mn-ea"/>
                          <a:cs typeface="+mn-cs"/>
                        </a:rPr>
                        <a:t>する地域ブロック内の</a:t>
                      </a:r>
                      <a:r>
                        <a:rPr kumimoji="1" lang="ja-JP" altLang="en-US" sz="1000" kern="1200" dirty="0" smtClean="0">
                          <a:solidFill>
                            <a:schemeClr val="tx1"/>
                          </a:solidFill>
                          <a:latin typeface="+mn-ea"/>
                          <a:ea typeface="+mn-ea"/>
                          <a:cs typeface="+mn-cs"/>
                        </a:rPr>
                        <a:t>業界団体（民間事業者団体）への協力要請</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業界団体（民間事業者団体）を整理しておく。</a:t>
                      </a:r>
                      <a:endParaRPr lang="en-US" altLang="ja-JP" sz="1000" dirty="0" smtClean="0">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業界団体（民間事業者団体）とのコミュニケーションを推進する。</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96240">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rowSpan="4">
                  <a:txBody>
                    <a:bodyPr/>
                    <a:lstStyle/>
                    <a:p>
                      <a:pPr algn="ctr"/>
                      <a:r>
                        <a:rPr kumimoji="1" lang="ja-JP" altLang="en-US" sz="1000" dirty="0" smtClean="0">
                          <a:latin typeface="+mn-ea"/>
                          <a:ea typeface="+mn-ea"/>
                        </a:rPr>
                        <a:t>処理</a:t>
                      </a:r>
                      <a:endParaRPr kumimoji="1" lang="en-US" altLang="ja-JP" sz="1000" dirty="0" smtClean="0">
                        <a:latin typeface="+mn-ea"/>
                        <a:ea typeface="+mn-ea"/>
                      </a:endParaRPr>
                    </a:p>
                    <a:p>
                      <a:pPr algn="ctr"/>
                      <a:r>
                        <a:rPr kumimoji="1" lang="ja-JP" altLang="en-US" sz="1000" dirty="0" smtClean="0">
                          <a:latin typeface="+mn-ea"/>
                          <a:ea typeface="+mn-ea"/>
                        </a:rPr>
                        <a:t>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solidFill>
                            <a:schemeClr val="tx1"/>
                          </a:solidFill>
                          <a:latin typeface="+mn-ea"/>
                          <a:ea typeface="+mn-ea"/>
                        </a:rPr>
                        <a:t>仮置場の管理・運営（</a:t>
                      </a:r>
                      <a:r>
                        <a:rPr lang="en-US" altLang="ja-JP" sz="1000" dirty="0" smtClean="0">
                          <a:solidFill>
                            <a:schemeClr val="tx1"/>
                          </a:solidFill>
                          <a:latin typeface="+mn-ea"/>
                          <a:ea typeface="+mn-ea"/>
                        </a:rPr>
                        <a:t>O</a:t>
                      </a:r>
                      <a:r>
                        <a:rPr lang="ja-JP" altLang="en-US" sz="1000" dirty="0" smtClean="0">
                          <a:solidFill>
                            <a:schemeClr val="tx1"/>
                          </a:solidFill>
                          <a:latin typeface="+mn-ea"/>
                          <a:ea typeface="+mn-ea"/>
                        </a:rPr>
                        <a:t>）</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仮置場の確保・分別方法等に係る説明会の実施</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仮置場の確保・分別方法等に係る留意事項を整理しておく。</a:t>
                      </a:r>
                      <a:endParaRPr lang="en-US" altLang="ja-JP" sz="1000" dirty="0" smtClean="0">
                        <a:solidFill>
                          <a:schemeClr val="tx1"/>
                        </a:solidFill>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各種廃棄物処理の留意点をあらかじめ整理しておく。</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96240">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algn="ctr"/>
                      <a:endParaRPr kumimoji="1" lang="ja-JP" altLang="en-US" sz="1000"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ja-JP" sz="1000" dirty="0" smtClean="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現地調査等による仮置場の適正管理・運用に関する技術的助言</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65254">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endParaRPr kumimoji="1" lang="ja-JP" altLang="en-US"/>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ja-JP" sz="1000" dirty="0" smtClean="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各種廃棄物処理の留意点の周知</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65254">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kern="1200" dirty="0" smtClean="0">
                          <a:solidFill>
                            <a:schemeClr val="tx1"/>
                          </a:solidFill>
                          <a:latin typeface="+mn-ea"/>
                          <a:ea typeface="+mn-ea"/>
                          <a:cs typeface="+mn-cs"/>
                        </a:rPr>
                        <a:t>関係主体との調整（</a:t>
                      </a:r>
                      <a:r>
                        <a:rPr kumimoji="1" lang="en-US" altLang="ja-JP" sz="1000" kern="1200" dirty="0" smtClean="0">
                          <a:solidFill>
                            <a:schemeClr val="tx1"/>
                          </a:solidFill>
                          <a:latin typeface="+mn-ea"/>
                          <a:ea typeface="+mn-ea"/>
                          <a:cs typeface="+mn-cs"/>
                        </a:rPr>
                        <a:t>P,M</a:t>
                      </a:r>
                      <a:r>
                        <a:rPr kumimoji="1" lang="ja-JP" altLang="en-US" sz="1000" kern="1200" dirty="0" smtClean="0">
                          <a:solidFill>
                            <a:schemeClr val="tx1"/>
                          </a:solidFill>
                          <a:latin typeface="+mn-ea"/>
                          <a:ea typeface="+mn-ea"/>
                          <a:cs typeface="+mn-cs"/>
                        </a:rPr>
                        <a:t>）</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処理に関係</a:t>
                      </a:r>
                      <a:r>
                        <a:rPr kumimoji="1" lang="ja-JP" altLang="en-US" sz="1000" i="0" kern="1200" dirty="0" smtClean="0">
                          <a:solidFill>
                            <a:schemeClr val="tx1"/>
                          </a:solidFill>
                          <a:latin typeface="+mn-ea"/>
                          <a:ea typeface="+mn-ea"/>
                          <a:cs typeface="+mn-cs"/>
                        </a:rPr>
                        <a:t>する地域ブロック内の業界</a:t>
                      </a:r>
                      <a:r>
                        <a:rPr kumimoji="1" lang="ja-JP" altLang="en-US" sz="1000" kern="1200" dirty="0" smtClean="0">
                          <a:solidFill>
                            <a:schemeClr val="tx1"/>
                          </a:solidFill>
                          <a:latin typeface="+mn-ea"/>
                          <a:ea typeface="+mn-ea"/>
                          <a:cs typeface="+mn-cs"/>
                        </a:rPr>
                        <a:t>団体（民間事業者団体）への協力要請</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業界団体（民間事業者団体）を整理しておく。</a:t>
                      </a:r>
                      <a:endParaRPr lang="en-US" altLang="ja-JP" sz="1000" dirty="0" smtClean="0">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業界団体（民間事業者団体）とのコミュニケーションを推進する。</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65254">
                <a:tc gridSpan="2">
                  <a:txBody>
                    <a:bodyPr/>
                    <a:lstStyle/>
                    <a:p>
                      <a:pPr algn="ctr"/>
                      <a:r>
                        <a:rPr kumimoji="1" lang="ja-JP" altLang="en-US" sz="1000" dirty="0" smtClean="0">
                          <a:latin typeface="+mn-ea"/>
                          <a:ea typeface="+mn-ea"/>
                        </a:rPr>
                        <a:t>広報支援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b="0" u="none" dirty="0" smtClean="0">
                          <a:solidFill>
                            <a:schemeClr val="tx1"/>
                          </a:solidFill>
                          <a:latin typeface="+mn-ea"/>
                          <a:ea typeface="+mn-ea"/>
                        </a:rPr>
                        <a:t>住民等への広報支援（</a:t>
                      </a:r>
                      <a:r>
                        <a:rPr kumimoji="1" lang="en-US" altLang="ja-JP" sz="1000" b="0" u="none" dirty="0" smtClean="0">
                          <a:solidFill>
                            <a:schemeClr val="tx1"/>
                          </a:solidFill>
                          <a:latin typeface="+mn-ea"/>
                          <a:ea typeface="+mn-ea"/>
                        </a:rPr>
                        <a:t>P,M</a:t>
                      </a:r>
                      <a:r>
                        <a:rPr kumimoji="1" lang="ja-JP" altLang="en-US" sz="1000" b="0" u="none" dirty="0" smtClean="0">
                          <a:solidFill>
                            <a:schemeClr val="tx1"/>
                          </a:solidFill>
                          <a:latin typeface="+mn-ea"/>
                          <a:ea typeface="+mn-ea"/>
                        </a:rPr>
                        <a:t>）</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indent="-171450">
                        <a:lnSpc>
                          <a:spcPct val="100000"/>
                        </a:lnSpc>
                        <a:buFont typeface="Wingdings" panose="05000000000000000000" pitchFamily="2" charset="2"/>
                        <a:buChar char="Ø"/>
                      </a:pPr>
                      <a:r>
                        <a:rPr lang="ja-JP" altLang="en-US" sz="1000" dirty="0" smtClean="0">
                          <a:solidFill>
                            <a:schemeClr val="tx1"/>
                          </a:solidFill>
                          <a:latin typeface="+mn-ea"/>
                          <a:ea typeface="+mn-ea"/>
                        </a:rPr>
                        <a:t>都道府県、市町村が行う住民等への分別、適正排出等の呼びかけに関する技術的助言</a:t>
                      </a:r>
                      <a:endParaRPr lang="ja-JP" altLang="en-US" sz="1000" dirty="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広報にあたっての留意点をあらかじめ整理しておく。</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165254">
                <a:tc gridSpan="2">
                  <a:txBody>
                    <a:bodyPr/>
                    <a:lstStyle/>
                    <a:p>
                      <a:pPr algn="ctr"/>
                      <a:r>
                        <a:rPr kumimoji="1" lang="ja-JP" altLang="en-US" sz="1000" dirty="0" smtClean="0">
                          <a:latin typeface="+mn-ea"/>
                          <a:ea typeface="+mn-ea"/>
                        </a:rPr>
                        <a:t>財政支援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latin typeface="+mn-ea"/>
                          <a:ea typeface="+mn-ea"/>
                        </a:rPr>
                        <a:t>事務処理（</a:t>
                      </a:r>
                      <a:r>
                        <a:rPr lang="en-US" altLang="ja-JP" sz="1000" dirty="0" smtClean="0">
                          <a:latin typeface="+mn-ea"/>
                          <a:ea typeface="+mn-ea"/>
                        </a:rPr>
                        <a:t>P,M</a:t>
                      </a:r>
                      <a:r>
                        <a:rPr lang="ja-JP" altLang="en-US" sz="1000" dirty="0" smtClean="0">
                          <a:latin typeface="+mn-ea"/>
                          <a:ea typeface="+mn-ea"/>
                        </a:rPr>
                        <a:t>）</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補助金制度に係る説明会の実施</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想定される各種通知や事務連絡について、平時からデータの作成・整理・更新を行っておく。</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
        <p:nvSpPr>
          <p:cNvPr id="23" name="正方形/長方形 22"/>
          <p:cNvSpPr/>
          <p:nvPr/>
        </p:nvSpPr>
        <p:spPr>
          <a:xfrm>
            <a:off x="204677" y="5808359"/>
            <a:ext cx="8145100" cy="2462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r>
              <a:rPr lang="en-US" altLang="ja-JP" sz="1000" dirty="0" smtClean="0">
                <a:solidFill>
                  <a:schemeClr val="tx1"/>
                </a:solidFill>
                <a:latin typeface="+mn-ea"/>
              </a:rPr>
              <a:t>※</a:t>
            </a:r>
            <a:r>
              <a:rPr lang="ja-JP" altLang="en-US" sz="1000" dirty="0" smtClean="0">
                <a:solidFill>
                  <a:schemeClr val="tx1"/>
                </a:solidFill>
                <a:latin typeface="+mn-ea"/>
              </a:rPr>
              <a:t>表中の月日は、平成</a:t>
            </a:r>
            <a:r>
              <a:rPr lang="en-US" altLang="ja-JP" sz="1000" dirty="0" smtClean="0">
                <a:solidFill>
                  <a:schemeClr val="tx1"/>
                </a:solidFill>
                <a:latin typeface="+mn-ea"/>
              </a:rPr>
              <a:t>28</a:t>
            </a:r>
            <a:r>
              <a:rPr lang="ja-JP" altLang="en-US" sz="1000" dirty="0" smtClean="0">
                <a:solidFill>
                  <a:schemeClr val="tx1"/>
                </a:solidFill>
                <a:latin typeface="+mn-ea"/>
              </a:rPr>
              <a:t>年熊本地震の事例を示している。平成</a:t>
            </a:r>
            <a:r>
              <a:rPr lang="en-US" altLang="ja-JP" sz="1000" dirty="0" smtClean="0">
                <a:solidFill>
                  <a:schemeClr val="tx1"/>
                </a:solidFill>
                <a:latin typeface="+mn-ea"/>
              </a:rPr>
              <a:t>28</a:t>
            </a:r>
            <a:r>
              <a:rPr lang="ja-JP" altLang="en-US" sz="1000" dirty="0" smtClean="0">
                <a:solidFill>
                  <a:schemeClr val="tx1"/>
                </a:solidFill>
                <a:latin typeface="+mn-ea"/>
              </a:rPr>
              <a:t>年熊本地震の前震の発生は平成</a:t>
            </a:r>
            <a:r>
              <a:rPr lang="en-US" altLang="ja-JP" sz="1000" dirty="0" smtClean="0">
                <a:solidFill>
                  <a:schemeClr val="tx1"/>
                </a:solidFill>
                <a:latin typeface="+mn-ea"/>
              </a:rPr>
              <a:t>28</a:t>
            </a:r>
            <a:r>
              <a:rPr lang="ja-JP" altLang="en-US" sz="1000" dirty="0" smtClean="0">
                <a:solidFill>
                  <a:schemeClr val="tx1"/>
                </a:solidFill>
                <a:latin typeface="+mn-ea"/>
              </a:rPr>
              <a:t>年４月</a:t>
            </a:r>
            <a:r>
              <a:rPr lang="en-US" altLang="ja-JP" sz="1000" dirty="0" smtClean="0">
                <a:solidFill>
                  <a:schemeClr val="tx1"/>
                </a:solidFill>
                <a:latin typeface="+mn-ea"/>
              </a:rPr>
              <a:t>14</a:t>
            </a:r>
            <a:r>
              <a:rPr lang="ja-JP" altLang="en-US" sz="1000" dirty="0" smtClean="0">
                <a:solidFill>
                  <a:schemeClr val="tx1"/>
                </a:solidFill>
                <a:latin typeface="+mn-ea"/>
              </a:rPr>
              <a:t>日。</a:t>
            </a:r>
            <a:endParaRPr lang="en-US" altLang="ja-JP" sz="1000" dirty="0" smtClean="0">
              <a:solidFill>
                <a:schemeClr val="tx1"/>
              </a:solidFill>
              <a:latin typeface="+mn-ea"/>
            </a:endParaRPr>
          </a:p>
        </p:txBody>
      </p:sp>
      <p:sp>
        <p:nvSpPr>
          <p:cNvPr id="32" name="正方形/長方形 31"/>
          <p:cNvSpPr/>
          <p:nvPr/>
        </p:nvSpPr>
        <p:spPr>
          <a:xfrm>
            <a:off x="4473326" y="1466372"/>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33" name="正方形/長方形 32"/>
          <p:cNvSpPr/>
          <p:nvPr/>
        </p:nvSpPr>
        <p:spPr>
          <a:xfrm>
            <a:off x="5635026" y="146637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38" name="正方形/長方形 37"/>
          <p:cNvSpPr/>
          <p:nvPr/>
        </p:nvSpPr>
        <p:spPr>
          <a:xfrm>
            <a:off x="5573926" y="146637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1" name="正方形/長方形 40"/>
          <p:cNvSpPr/>
          <p:nvPr/>
        </p:nvSpPr>
        <p:spPr>
          <a:xfrm>
            <a:off x="5696126" y="1466372"/>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2" name="正方形/長方形 41"/>
          <p:cNvSpPr/>
          <p:nvPr/>
        </p:nvSpPr>
        <p:spPr>
          <a:xfrm>
            <a:off x="5757226" y="1466372"/>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3" name="正方形/長方形 42"/>
          <p:cNvSpPr/>
          <p:nvPr/>
        </p:nvSpPr>
        <p:spPr>
          <a:xfrm>
            <a:off x="5800326" y="1466372"/>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5" name="正方形/長方形 44"/>
          <p:cNvSpPr/>
          <p:nvPr/>
        </p:nvSpPr>
        <p:spPr>
          <a:xfrm>
            <a:off x="4473326" y="1931809"/>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6" name="正方形/長方形 45"/>
          <p:cNvSpPr/>
          <p:nvPr/>
        </p:nvSpPr>
        <p:spPr>
          <a:xfrm>
            <a:off x="5635026" y="1931809"/>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7" name="正方形/長方形 46"/>
          <p:cNvSpPr/>
          <p:nvPr/>
        </p:nvSpPr>
        <p:spPr>
          <a:xfrm>
            <a:off x="5573926" y="1931809"/>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8" name="正方形/長方形 47"/>
          <p:cNvSpPr/>
          <p:nvPr/>
        </p:nvSpPr>
        <p:spPr>
          <a:xfrm>
            <a:off x="5696126" y="1931809"/>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9" name="正方形/長方形 48"/>
          <p:cNvSpPr/>
          <p:nvPr/>
        </p:nvSpPr>
        <p:spPr>
          <a:xfrm>
            <a:off x="5757226" y="1931809"/>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0" name="正方形/長方形 49"/>
          <p:cNvSpPr/>
          <p:nvPr/>
        </p:nvSpPr>
        <p:spPr>
          <a:xfrm>
            <a:off x="5800326" y="1931809"/>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1" name="正方形/長方形 50"/>
          <p:cNvSpPr/>
          <p:nvPr/>
        </p:nvSpPr>
        <p:spPr>
          <a:xfrm>
            <a:off x="4473326" y="2397246"/>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2" name="正方形/長方形 51"/>
          <p:cNvSpPr/>
          <p:nvPr/>
        </p:nvSpPr>
        <p:spPr>
          <a:xfrm>
            <a:off x="5635026" y="239724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3" name="正方形/長方形 52"/>
          <p:cNvSpPr/>
          <p:nvPr/>
        </p:nvSpPr>
        <p:spPr>
          <a:xfrm>
            <a:off x="5573926" y="239724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4" name="正方形/長方形 53"/>
          <p:cNvSpPr/>
          <p:nvPr/>
        </p:nvSpPr>
        <p:spPr>
          <a:xfrm>
            <a:off x="5696126" y="239724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5" name="正方形/長方形 54"/>
          <p:cNvSpPr/>
          <p:nvPr/>
        </p:nvSpPr>
        <p:spPr>
          <a:xfrm>
            <a:off x="5757226" y="2397246"/>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6" name="正方形/長方形 55"/>
          <p:cNvSpPr/>
          <p:nvPr/>
        </p:nvSpPr>
        <p:spPr>
          <a:xfrm>
            <a:off x="5800326" y="2397246"/>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7" name="正方形/長方形 56"/>
          <p:cNvSpPr/>
          <p:nvPr/>
        </p:nvSpPr>
        <p:spPr>
          <a:xfrm>
            <a:off x="4473326" y="2811804"/>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8" name="正方形/長方形 57"/>
          <p:cNvSpPr/>
          <p:nvPr/>
        </p:nvSpPr>
        <p:spPr>
          <a:xfrm>
            <a:off x="5635026" y="281180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9" name="正方形/長方形 58"/>
          <p:cNvSpPr/>
          <p:nvPr/>
        </p:nvSpPr>
        <p:spPr>
          <a:xfrm>
            <a:off x="5573926" y="281180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0" name="正方形/長方形 59"/>
          <p:cNvSpPr/>
          <p:nvPr/>
        </p:nvSpPr>
        <p:spPr>
          <a:xfrm>
            <a:off x="5696126" y="281180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1" name="正方形/長方形 60"/>
          <p:cNvSpPr/>
          <p:nvPr/>
        </p:nvSpPr>
        <p:spPr>
          <a:xfrm>
            <a:off x="5757226" y="2811804"/>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2" name="正方形/長方形 61"/>
          <p:cNvSpPr/>
          <p:nvPr/>
        </p:nvSpPr>
        <p:spPr>
          <a:xfrm>
            <a:off x="5800326" y="2811804"/>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3" name="正方形/長方形 62"/>
          <p:cNvSpPr/>
          <p:nvPr/>
        </p:nvSpPr>
        <p:spPr>
          <a:xfrm>
            <a:off x="4473326" y="3364155"/>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4" name="正方形/長方形 63"/>
          <p:cNvSpPr/>
          <p:nvPr/>
        </p:nvSpPr>
        <p:spPr>
          <a:xfrm>
            <a:off x="5635026" y="3364155"/>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5" name="正方形/長方形 64"/>
          <p:cNvSpPr/>
          <p:nvPr/>
        </p:nvSpPr>
        <p:spPr>
          <a:xfrm>
            <a:off x="5573926" y="3364155"/>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6" name="正方形/長方形 65"/>
          <p:cNvSpPr/>
          <p:nvPr/>
        </p:nvSpPr>
        <p:spPr>
          <a:xfrm>
            <a:off x="5696126" y="3364155"/>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7" name="正方形/長方形 66"/>
          <p:cNvSpPr/>
          <p:nvPr/>
        </p:nvSpPr>
        <p:spPr>
          <a:xfrm>
            <a:off x="5757226" y="3364155"/>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8" name="正方形/長方形 67"/>
          <p:cNvSpPr/>
          <p:nvPr/>
        </p:nvSpPr>
        <p:spPr>
          <a:xfrm>
            <a:off x="5800326" y="3364155"/>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9" name="正方形/長方形 68"/>
          <p:cNvSpPr/>
          <p:nvPr/>
        </p:nvSpPr>
        <p:spPr>
          <a:xfrm>
            <a:off x="4473326" y="3747850"/>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0" name="正方形/長方形 69"/>
          <p:cNvSpPr/>
          <p:nvPr/>
        </p:nvSpPr>
        <p:spPr>
          <a:xfrm>
            <a:off x="5635026" y="374785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1" name="正方形/長方形 70"/>
          <p:cNvSpPr/>
          <p:nvPr/>
        </p:nvSpPr>
        <p:spPr>
          <a:xfrm>
            <a:off x="5573926" y="374785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2" name="正方形/長方形 71"/>
          <p:cNvSpPr/>
          <p:nvPr/>
        </p:nvSpPr>
        <p:spPr>
          <a:xfrm>
            <a:off x="5696126" y="374785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3" name="正方形/長方形 72"/>
          <p:cNvSpPr/>
          <p:nvPr/>
        </p:nvSpPr>
        <p:spPr>
          <a:xfrm>
            <a:off x="5757226" y="3747850"/>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4" name="正方形/長方形 73"/>
          <p:cNvSpPr/>
          <p:nvPr/>
        </p:nvSpPr>
        <p:spPr>
          <a:xfrm>
            <a:off x="5800326" y="3747850"/>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5" name="正方形/長方形 74"/>
          <p:cNvSpPr/>
          <p:nvPr/>
        </p:nvSpPr>
        <p:spPr>
          <a:xfrm>
            <a:off x="4473326" y="4082571"/>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6" name="正方形/長方形 75"/>
          <p:cNvSpPr/>
          <p:nvPr/>
        </p:nvSpPr>
        <p:spPr>
          <a:xfrm>
            <a:off x="5635026" y="4082571"/>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7" name="正方形/長方形 76"/>
          <p:cNvSpPr/>
          <p:nvPr/>
        </p:nvSpPr>
        <p:spPr>
          <a:xfrm>
            <a:off x="5573926" y="4082571"/>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8" name="正方形/長方形 77"/>
          <p:cNvSpPr/>
          <p:nvPr/>
        </p:nvSpPr>
        <p:spPr>
          <a:xfrm>
            <a:off x="5696126" y="4082571"/>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9" name="正方形/長方形 78"/>
          <p:cNvSpPr/>
          <p:nvPr/>
        </p:nvSpPr>
        <p:spPr>
          <a:xfrm>
            <a:off x="5757226" y="4082571"/>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0" name="正方形/長方形 79"/>
          <p:cNvSpPr/>
          <p:nvPr/>
        </p:nvSpPr>
        <p:spPr>
          <a:xfrm>
            <a:off x="5800326" y="4082571"/>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1" name="正方形/長方形 80"/>
          <p:cNvSpPr/>
          <p:nvPr/>
        </p:nvSpPr>
        <p:spPr>
          <a:xfrm>
            <a:off x="4473326" y="4909026"/>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2" name="正方形/長方形 81"/>
          <p:cNvSpPr/>
          <p:nvPr/>
        </p:nvSpPr>
        <p:spPr>
          <a:xfrm>
            <a:off x="5635026" y="490902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3" name="正方形/長方形 82"/>
          <p:cNvSpPr/>
          <p:nvPr/>
        </p:nvSpPr>
        <p:spPr>
          <a:xfrm>
            <a:off x="5573926" y="490902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4" name="正方形/長方形 83"/>
          <p:cNvSpPr/>
          <p:nvPr/>
        </p:nvSpPr>
        <p:spPr>
          <a:xfrm>
            <a:off x="5696126" y="490902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5" name="正方形/長方形 84"/>
          <p:cNvSpPr/>
          <p:nvPr/>
        </p:nvSpPr>
        <p:spPr>
          <a:xfrm>
            <a:off x="5757226" y="4909026"/>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6" name="正方形/長方形 85"/>
          <p:cNvSpPr/>
          <p:nvPr/>
        </p:nvSpPr>
        <p:spPr>
          <a:xfrm>
            <a:off x="5800326" y="4909026"/>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7" name="正方形/長方形 86"/>
          <p:cNvSpPr/>
          <p:nvPr/>
        </p:nvSpPr>
        <p:spPr>
          <a:xfrm>
            <a:off x="4473326" y="5459184"/>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8" name="正方形/長方形 87"/>
          <p:cNvSpPr/>
          <p:nvPr/>
        </p:nvSpPr>
        <p:spPr>
          <a:xfrm>
            <a:off x="5635026" y="545918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9" name="正方形/長方形 88"/>
          <p:cNvSpPr/>
          <p:nvPr/>
        </p:nvSpPr>
        <p:spPr>
          <a:xfrm>
            <a:off x="5573926" y="545918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0" name="正方形/長方形 89"/>
          <p:cNvSpPr/>
          <p:nvPr/>
        </p:nvSpPr>
        <p:spPr>
          <a:xfrm>
            <a:off x="5696126" y="545918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1" name="正方形/長方形 90"/>
          <p:cNvSpPr/>
          <p:nvPr/>
        </p:nvSpPr>
        <p:spPr>
          <a:xfrm>
            <a:off x="5757226" y="5459184"/>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2" name="正方形/長方形 91"/>
          <p:cNvSpPr/>
          <p:nvPr/>
        </p:nvSpPr>
        <p:spPr>
          <a:xfrm>
            <a:off x="5800326" y="5459184"/>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3" name="正方形/長方形 92"/>
          <p:cNvSpPr/>
          <p:nvPr/>
        </p:nvSpPr>
        <p:spPr>
          <a:xfrm>
            <a:off x="5609926" y="1463854"/>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smtClean="0">
                <a:latin typeface="+mn-ea"/>
              </a:rPr>
              <a:t>5</a:t>
            </a:r>
            <a:r>
              <a:rPr kumimoji="1" lang="en-US" altLang="ja-JP" sz="900" dirty="0" smtClean="0">
                <a:latin typeface="+mn-ea"/>
              </a:rPr>
              <a:t>/18</a:t>
            </a:r>
            <a:r>
              <a:rPr kumimoji="1" lang="ja-JP" altLang="en-US" sz="900" dirty="0" smtClean="0">
                <a:latin typeface="+mn-ea"/>
              </a:rPr>
              <a:t>～</a:t>
            </a:r>
            <a:endParaRPr kumimoji="1" lang="ja-JP" altLang="en-US" sz="900" dirty="0">
              <a:latin typeface="+mn-ea"/>
            </a:endParaRPr>
          </a:p>
        </p:txBody>
      </p:sp>
      <p:sp>
        <p:nvSpPr>
          <p:cNvPr id="94" name="正方形/長方形 93"/>
          <p:cNvSpPr/>
          <p:nvPr/>
        </p:nvSpPr>
        <p:spPr>
          <a:xfrm>
            <a:off x="4471138" y="2811804"/>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kumimoji="1" lang="en-US" altLang="ja-JP" sz="900" dirty="0" smtClean="0">
                <a:latin typeface="+mn-ea"/>
              </a:rPr>
              <a:t>4/16</a:t>
            </a:r>
            <a:r>
              <a:rPr kumimoji="1" lang="ja-JP" altLang="en-US" sz="900" dirty="0" smtClean="0">
                <a:latin typeface="+mn-ea"/>
              </a:rPr>
              <a:t>～</a:t>
            </a:r>
            <a:endParaRPr kumimoji="1" lang="ja-JP" altLang="en-US" sz="900" dirty="0">
              <a:latin typeface="+mn-ea"/>
            </a:endParaRPr>
          </a:p>
        </p:txBody>
      </p:sp>
      <p:sp>
        <p:nvSpPr>
          <p:cNvPr id="95" name="正方形/長方形 94"/>
          <p:cNvSpPr/>
          <p:nvPr/>
        </p:nvSpPr>
        <p:spPr>
          <a:xfrm>
            <a:off x="5197076" y="3364155"/>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smtClean="0">
                <a:latin typeface="+mn-ea"/>
              </a:rPr>
              <a:t>5</a:t>
            </a:r>
            <a:r>
              <a:rPr kumimoji="1" lang="en-US" altLang="ja-JP" sz="900" dirty="0" smtClean="0">
                <a:latin typeface="+mn-ea"/>
              </a:rPr>
              <a:t>/10</a:t>
            </a:r>
            <a:endParaRPr kumimoji="1" lang="ja-JP" altLang="en-US" sz="900" dirty="0">
              <a:latin typeface="+mn-ea"/>
            </a:endParaRPr>
          </a:p>
        </p:txBody>
      </p:sp>
      <p:sp>
        <p:nvSpPr>
          <p:cNvPr id="96" name="正方形/長方形 95"/>
          <p:cNvSpPr/>
          <p:nvPr/>
        </p:nvSpPr>
        <p:spPr>
          <a:xfrm>
            <a:off x="4471138" y="3747850"/>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kumimoji="1" lang="en-US" altLang="ja-JP" sz="900" dirty="0" smtClean="0">
                <a:latin typeface="+mn-ea"/>
              </a:rPr>
              <a:t>4/16</a:t>
            </a:r>
            <a:r>
              <a:rPr kumimoji="1" lang="ja-JP" altLang="en-US" sz="900" dirty="0" smtClean="0">
                <a:latin typeface="+mn-ea"/>
              </a:rPr>
              <a:t>～</a:t>
            </a:r>
            <a:endParaRPr kumimoji="1" lang="ja-JP" altLang="en-US" sz="900" dirty="0">
              <a:latin typeface="+mn-ea"/>
            </a:endParaRPr>
          </a:p>
        </p:txBody>
      </p:sp>
      <p:sp>
        <p:nvSpPr>
          <p:cNvPr id="97" name="正方形/長方形 96"/>
          <p:cNvSpPr/>
          <p:nvPr/>
        </p:nvSpPr>
        <p:spPr>
          <a:xfrm>
            <a:off x="4498975" y="4082571"/>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kumimoji="1" lang="en-US" altLang="ja-JP" sz="900" dirty="0" smtClean="0">
                <a:latin typeface="+mn-ea"/>
              </a:rPr>
              <a:t>4/18</a:t>
            </a:r>
            <a:r>
              <a:rPr kumimoji="1" lang="ja-JP" altLang="en-US" sz="900" dirty="0" smtClean="0">
                <a:latin typeface="+mn-ea"/>
              </a:rPr>
              <a:t>～</a:t>
            </a:r>
            <a:endParaRPr kumimoji="1" lang="ja-JP" altLang="en-US" sz="900" dirty="0">
              <a:latin typeface="+mn-ea"/>
            </a:endParaRPr>
          </a:p>
        </p:txBody>
      </p:sp>
      <p:sp>
        <p:nvSpPr>
          <p:cNvPr id="98" name="正方形/長方形 97"/>
          <p:cNvSpPr/>
          <p:nvPr/>
        </p:nvSpPr>
        <p:spPr>
          <a:xfrm>
            <a:off x="5197076" y="5459184"/>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smtClean="0">
                <a:latin typeface="+mn-ea"/>
              </a:rPr>
              <a:t>5</a:t>
            </a:r>
            <a:r>
              <a:rPr kumimoji="1" lang="en-US" altLang="ja-JP" sz="900" dirty="0" smtClean="0">
                <a:latin typeface="+mn-ea"/>
              </a:rPr>
              <a:t>/10</a:t>
            </a:r>
            <a:endParaRPr kumimoji="1" lang="ja-JP" altLang="en-US" sz="900" dirty="0">
              <a:latin typeface="+mn-ea"/>
            </a:endParaRPr>
          </a:p>
        </p:txBody>
      </p:sp>
      <p:sp>
        <p:nvSpPr>
          <p:cNvPr id="99" name="正方形/長方形 98"/>
          <p:cNvSpPr/>
          <p:nvPr/>
        </p:nvSpPr>
        <p:spPr>
          <a:xfrm>
            <a:off x="4476501" y="1931809"/>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/15</a:t>
            </a:r>
            <a:endParaRPr kumimoji="1" lang="ja-JP" altLang="en-US" sz="900" dirty="0">
              <a:latin typeface="+mn-ea"/>
            </a:endParaRPr>
          </a:p>
        </p:txBody>
      </p:sp>
      <p:sp>
        <p:nvSpPr>
          <p:cNvPr id="100" name="正方形/長方形 99"/>
          <p:cNvSpPr/>
          <p:nvPr/>
        </p:nvSpPr>
        <p:spPr>
          <a:xfrm>
            <a:off x="5102224" y="4440690"/>
            <a:ext cx="451101"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1" name="正方形/長方形 100"/>
          <p:cNvSpPr/>
          <p:nvPr/>
        </p:nvSpPr>
        <p:spPr>
          <a:xfrm>
            <a:off x="5635026" y="444069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2" name="正方形/長方形 101"/>
          <p:cNvSpPr/>
          <p:nvPr/>
        </p:nvSpPr>
        <p:spPr>
          <a:xfrm>
            <a:off x="5573926" y="444069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3" name="正方形/長方形 102"/>
          <p:cNvSpPr/>
          <p:nvPr/>
        </p:nvSpPr>
        <p:spPr>
          <a:xfrm>
            <a:off x="5696126" y="444069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4" name="正方形/長方形 103"/>
          <p:cNvSpPr/>
          <p:nvPr/>
        </p:nvSpPr>
        <p:spPr>
          <a:xfrm>
            <a:off x="5757226" y="4440690"/>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5" name="正方形/長方形 104"/>
          <p:cNvSpPr/>
          <p:nvPr/>
        </p:nvSpPr>
        <p:spPr>
          <a:xfrm>
            <a:off x="5800326" y="4440690"/>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6" name="正方形/長方形 105"/>
          <p:cNvSpPr/>
          <p:nvPr/>
        </p:nvSpPr>
        <p:spPr>
          <a:xfrm>
            <a:off x="5102224" y="4436964"/>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kumimoji="1" lang="en-US" altLang="ja-JP" sz="900" dirty="0" smtClean="0">
                <a:latin typeface="+mn-ea"/>
              </a:rPr>
              <a:t>4/20</a:t>
            </a:r>
            <a:endParaRPr kumimoji="1" lang="ja-JP" altLang="en-US" sz="900" dirty="0">
              <a:latin typeface="+mn-ea"/>
            </a:endParaRPr>
          </a:p>
        </p:txBody>
      </p:sp>
    </p:spTree>
    <p:extLst>
      <p:ext uri="{BB962C8B-B14F-4D97-AF65-F5344CB8AC3E}">
        <p14:creationId xmlns:p14="http://schemas.microsoft.com/office/powerpoint/2010/main" val="9936208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被災市町村への支援に係る各主体の役割（被災都道府県）</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10</a:t>
            </a:fld>
            <a:endParaRPr kumimoji="1" lang="ja-JP" altLang="en-US" sz="1600" dirty="0">
              <a:latin typeface="ＭＳ ゴシック" panose="020B0609070205080204" pitchFamily="49" charset="-128"/>
              <a:ea typeface="ＭＳ ゴシック" panose="020B0609070205080204" pitchFamily="49" charset="-128"/>
            </a:endParaRPr>
          </a:p>
        </p:txBody>
      </p:sp>
      <p:graphicFrame>
        <p:nvGraphicFramePr>
          <p:cNvPr id="2" name="表 1"/>
          <p:cNvGraphicFramePr>
            <a:graphicFrameLocks noGrp="1"/>
          </p:cNvGraphicFramePr>
          <p:nvPr>
            <p:extLst>
              <p:ext uri="{D42A27DB-BD31-4B8C-83A1-F6EECF244321}">
                <p14:modId xmlns:p14="http://schemas.microsoft.com/office/powerpoint/2010/main" val="1329621806"/>
              </p:ext>
            </p:extLst>
          </p:nvPr>
        </p:nvGraphicFramePr>
        <p:xfrm>
          <a:off x="10405938" y="514831"/>
          <a:ext cx="9587022" cy="6979920"/>
        </p:xfrm>
        <a:graphic>
          <a:graphicData uri="http://schemas.openxmlformats.org/drawingml/2006/table">
            <a:tbl>
              <a:tblPr firstRow="1" bandRow="1">
                <a:tableStyleId>{5C22544A-7EE6-4342-B048-85BDC9FD1C3A}</a:tableStyleId>
              </a:tblPr>
              <a:tblGrid>
                <a:gridCol w="271517">
                  <a:extLst>
                    <a:ext uri="{9D8B030D-6E8A-4147-A177-3AD203B41FA5}">
                      <a16:colId xmlns:a16="http://schemas.microsoft.com/office/drawing/2014/main" val="20000"/>
                    </a:ext>
                  </a:extLst>
                </a:gridCol>
                <a:gridCol w="549331">
                  <a:extLst>
                    <a:ext uri="{9D8B030D-6E8A-4147-A177-3AD203B41FA5}">
                      <a16:colId xmlns:a16="http://schemas.microsoft.com/office/drawing/2014/main" val="20001"/>
                    </a:ext>
                  </a:extLst>
                </a:gridCol>
                <a:gridCol w="898524">
                  <a:extLst>
                    <a:ext uri="{9D8B030D-6E8A-4147-A177-3AD203B41FA5}">
                      <a16:colId xmlns:a16="http://schemas.microsoft.com/office/drawing/2014/main" val="20002"/>
                    </a:ext>
                  </a:extLst>
                </a:gridCol>
                <a:gridCol w="2520951">
                  <a:extLst>
                    <a:ext uri="{9D8B030D-6E8A-4147-A177-3AD203B41FA5}">
                      <a16:colId xmlns:a16="http://schemas.microsoft.com/office/drawing/2014/main" val="20003"/>
                    </a:ext>
                  </a:extLst>
                </a:gridCol>
                <a:gridCol w="635794">
                  <a:extLst>
                    <a:ext uri="{9D8B030D-6E8A-4147-A177-3AD203B41FA5}">
                      <a16:colId xmlns:a16="http://schemas.microsoft.com/office/drawing/2014/main" val="20004"/>
                    </a:ext>
                  </a:extLst>
                </a:gridCol>
                <a:gridCol w="635794">
                  <a:extLst>
                    <a:ext uri="{9D8B030D-6E8A-4147-A177-3AD203B41FA5}">
                      <a16:colId xmlns:a16="http://schemas.microsoft.com/office/drawing/2014/main" val="20005"/>
                    </a:ext>
                  </a:extLst>
                </a:gridCol>
                <a:gridCol w="635794">
                  <a:extLst>
                    <a:ext uri="{9D8B030D-6E8A-4147-A177-3AD203B41FA5}">
                      <a16:colId xmlns:a16="http://schemas.microsoft.com/office/drawing/2014/main" val="20006"/>
                    </a:ext>
                  </a:extLst>
                </a:gridCol>
                <a:gridCol w="635794">
                  <a:extLst>
                    <a:ext uri="{9D8B030D-6E8A-4147-A177-3AD203B41FA5}">
                      <a16:colId xmlns:a16="http://schemas.microsoft.com/office/drawing/2014/main" val="20007"/>
                    </a:ext>
                  </a:extLst>
                </a:gridCol>
                <a:gridCol w="2803523">
                  <a:extLst>
                    <a:ext uri="{9D8B030D-6E8A-4147-A177-3AD203B41FA5}">
                      <a16:colId xmlns:a16="http://schemas.microsoft.com/office/drawing/2014/main" val="20008"/>
                    </a:ext>
                  </a:extLst>
                </a:gridCol>
              </a:tblGrid>
              <a:tr h="221769">
                <a:tc gridSpan="9">
                  <a:txBody>
                    <a:bodyPr/>
                    <a:lstStyle/>
                    <a:p>
                      <a:pPr algn="l"/>
                      <a:r>
                        <a:rPr kumimoji="1" lang="ja-JP" altLang="en-US" sz="1000" b="0" dirty="0" smtClean="0">
                          <a:solidFill>
                            <a:schemeClr val="tx1"/>
                          </a:solidFill>
                          <a:latin typeface="+mn-ea"/>
                          <a:ea typeface="+mn-ea"/>
                        </a:rPr>
                        <a:t>被災都道府県</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60000"/>
                        <a:lumOff val="40000"/>
                      </a:schemeClr>
                    </a:solidFill>
                  </a:tcPr>
                </a:tc>
                <a:tc hMerge="1">
                  <a:txBody>
                    <a:bodyPr/>
                    <a:lstStyle/>
                    <a:p>
                      <a:endParaRPr kumimoji="1" lang="ja-JP" altLang="en-US"/>
                    </a:p>
                  </a:txBody>
                  <a:tcPr/>
                </a:tc>
                <a:tc hMerge="1">
                  <a:txBody>
                    <a:bodyPr/>
                    <a:lstStyle/>
                    <a:p>
                      <a:pPr algn="ct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hMerge="1">
                  <a:txBody>
                    <a:bodyPr/>
                    <a:lstStyle/>
                    <a:p>
                      <a:pPr algn="ct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hMerge="1">
                  <a:txBody>
                    <a:bodyPr/>
                    <a:lstStyle/>
                    <a:p>
                      <a:pPr algn="ct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180494">
                <a:tc rowSpan="2" gridSpan="2">
                  <a:txBody>
                    <a:bodyPr/>
                    <a:lstStyle/>
                    <a:p>
                      <a:pPr algn="ctr"/>
                      <a:r>
                        <a:rPr kumimoji="1" lang="ja-JP" altLang="en-US" sz="1000" b="0" dirty="0" smtClean="0">
                          <a:solidFill>
                            <a:schemeClr val="tx1"/>
                          </a:solidFill>
                          <a:latin typeface="+mn-ea"/>
                          <a:ea typeface="+mn-ea"/>
                        </a:rPr>
                        <a:t>支援の種類</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rowSpan="2" hMerge="1">
                  <a:txBody>
                    <a:bodyPr/>
                    <a:lstStyle/>
                    <a:p>
                      <a:pPr algn="ctr"/>
                      <a:endParaRPr kumimoji="1" lang="ja-JP" altLang="en-US" sz="10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rowSpan="2">
                  <a:txBody>
                    <a:bodyPr/>
                    <a:lstStyle/>
                    <a:p>
                      <a:pPr algn="ctr"/>
                      <a:r>
                        <a:rPr kumimoji="1" lang="ja-JP" altLang="en-US" sz="1000" b="0" dirty="0" smtClean="0">
                          <a:solidFill>
                            <a:schemeClr val="tx1"/>
                          </a:solidFill>
                          <a:latin typeface="+mn-ea"/>
                          <a:ea typeface="+mn-ea"/>
                        </a:rPr>
                        <a:t>支援項目</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rowSpan="2">
                  <a:txBody>
                    <a:bodyPr/>
                    <a:lstStyle/>
                    <a:p>
                      <a:pPr algn="ctr"/>
                      <a:r>
                        <a:rPr kumimoji="1" lang="ja-JP" altLang="en-US" sz="1000" b="0" dirty="0" smtClean="0">
                          <a:solidFill>
                            <a:schemeClr val="tx1"/>
                          </a:solidFill>
                          <a:latin typeface="+mn-ea"/>
                          <a:ea typeface="+mn-ea"/>
                        </a:rPr>
                        <a:t>具体的内容</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gridSpan="4">
                  <a:txBody>
                    <a:bodyPr/>
                    <a:lstStyle/>
                    <a:p>
                      <a:pPr algn="ctr"/>
                      <a:r>
                        <a:rPr kumimoji="1" lang="ja-JP" altLang="en-US" sz="1000" b="0" dirty="0" smtClean="0">
                          <a:solidFill>
                            <a:schemeClr val="tx1"/>
                          </a:solidFill>
                          <a:latin typeface="+mn-ea"/>
                          <a:ea typeface="+mn-ea"/>
                        </a:rPr>
                        <a:t>支援の時期</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hMerge="1">
                  <a:txBody>
                    <a:bodyPr/>
                    <a:lstStyle/>
                    <a:p>
                      <a:endParaRPr kumimoji="1" lang="ja-JP" altLang="en-US" sz="1600" dirty="0"/>
                    </a:p>
                  </a:txBody>
                  <a:tcPr/>
                </a:tc>
                <a:tc hMerge="1">
                  <a:txBody>
                    <a:bodyPr/>
                    <a:lstStyle/>
                    <a:p>
                      <a:endParaRPr kumimoji="1" lang="ja-JP" altLang="en-US" sz="1600"/>
                    </a:p>
                  </a:txBody>
                  <a:tcPr/>
                </a:tc>
                <a:tc hMerge="1">
                  <a:txBody>
                    <a:bodyPr/>
                    <a:lstStyle/>
                    <a:p>
                      <a:endParaRPr kumimoji="1" lang="ja-JP" altLang="en-US" sz="1600" dirty="0"/>
                    </a:p>
                  </a:txBody>
                  <a:tcPr/>
                </a:tc>
                <a:tc rowSpan="2">
                  <a:txBody>
                    <a:bodyPr/>
                    <a:lstStyle/>
                    <a:p>
                      <a:pPr algn="ctr"/>
                      <a:r>
                        <a:rPr kumimoji="1" lang="ja-JP" altLang="en-US" sz="1000" b="0" dirty="0" smtClean="0">
                          <a:solidFill>
                            <a:schemeClr val="tx1"/>
                          </a:solidFill>
                          <a:latin typeface="+mn-ea"/>
                          <a:ea typeface="+mn-ea"/>
                        </a:rPr>
                        <a:t>平時の役割</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288000">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sz="1600" dirty="0"/>
                    </a:p>
                  </a:txBody>
                  <a:tcPr>
                    <a:solidFill>
                      <a:schemeClr val="accent1"/>
                    </a:solidFill>
                  </a:tcPr>
                </a:tc>
                <a:tc vMerge="1">
                  <a:txBody>
                    <a:bodyPr/>
                    <a:lstStyle/>
                    <a:p>
                      <a:endParaRPr kumimoji="1" lang="ja-JP" altLang="en-US" sz="1600" dirty="0"/>
                    </a:p>
                  </a:txBody>
                  <a:tcPr>
                    <a:solidFill>
                      <a:schemeClr val="accent1"/>
                    </a:solidFill>
                  </a:tcPr>
                </a:tc>
                <a:tc>
                  <a:txBody>
                    <a:bodyPr/>
                    <a:lstStyle/>
                    <a:p>
                      <a:pPr algn="ctr"/>
                      <a:r>
                        <a:rPr kumimoji="1" lang="ja-JP" altLang="en-US" sz="1000" b="0" dirty="0" smtClean="0">
                          <a:solidFill>
                            <a:schemeClr val="tx1"/>
                          </a:solidFill>
                          <a:latin typeface="+mn-ea"/>
                          <a:ea typeface="+mn-ea"/>
                        </a:rPr>
                        <a:t>発災～</a:t>
                      </a:r>
                      <a:endParaRPr kumimoji="1" lang="en-US" altLang="ja-JP" sz="1000" b="0" dirty="0" smtClean="0">
                        <a:solidFill>
                          <a:schemeClr val="tx1"/>
                        </a:solidFill>
                        <a:latin typeface="+mn-ea"/>
                        <a:ea typeface="+mn-ea"/>
                      </a:endParaRPr>
                    </a:p>
                    <a:p>
                      <a:pPr algn="ctr"/>
                      <a:r>
                        <a:rPr kumimoji="1" lang="ja-JP" altLang="en-US" sz="1000" b="0" dirty="0" smtClean="0">
                          <a:solidFill>
                            <a:schemeClr val="tx1"/>
                          </a:solidFill>
                          <a:latin typeface="+mn-ea"/>
                          <a:ea typeface="+mn-ea"/>
                        </a:rPr>
                        <a:t>１週間</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mn-ea"/>
                          <a:ea typeface="+mn-ea"/>
                        </a:rPr>
                        <a:t>１週間～１ヶ月</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mn-ea"/>
                          <a:ea typeface="+mn-ea"/>
                        </a:rPr>
                        <a:t>１ヶ月～３ヶ月</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000" b="0" dirty="0" smtClean="0">
                          <a:solidFill>
                            <a:schemeClr val="tx1"/>
                          </a:solidFill>
                          <a:latin typeface="+mn-ea"/>
                          <a:ea typeface="+mn-ea"/>
                        </a:rPr>
                        <a:t>３ヶ月～</a:t>
                      </a:r>
                      <a:endParaRPr kumimoji="1" lang="ja-JP" altLang="en-US" sz="10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vMerge="1">
                  <a:txBody>
                    <a:bodyPr/>
                    <a:lstStyle/>
                    <a:p>
                      <a:endParaRPr kumimoji="1" lang="ja-JP" altLang="en-US" sz="1600" dirty="0"/>
                    </a:p>
                  </a:txBody>
                  <a:tcPr>
                    <a:solidFill>
                      <a:schemeClr val="accent1"/>
                    </a:solidFill>
                  </a:tcPr>
                </a:tc>
                <a:extLst>
                  <a:ext uri="{0D108BD9-81ED-4DB2-BD59-A6C34878D82A}">
                    <a16:rowId xmlns:a16="http://schemas.microsoft.com/office/drawing/2014/main" val="10002"/>
                  </a:ext>
                </a:extLst>
              </a:tr>
              <a:tr h="396240">
                <a:tc rowSpan="8">
                  <a:txBody>
                    <a:bodyPr/>
                    <a:lstStyle/>
                    <a:p>
                      <a:pPr algn="ctr"/>
                      <a:r>
                        <a:rPr kumimoji="1" lang="ja-JP" altLang="en-US" sz="1000" dirty="0" smtClean="0">
                          <a:latin typeface="+mn-ea"/>
                          <a:ea typeface="+mn-ea"/>
                        </a:rPr>
                        <a:t>技術的支援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2">
                  <a:txBody>
                    <a:bodyPr/>
                    <a:lstStyle/>
                    <a:p>
                      <a:pPr algn="ctr"/>
                      <a:r>
                        <a:rPr kumimoji="1" lang="ja-JP" altLang="en-US" sz="1000" dirty="0" smtClean="0">
                          <a:latin typeface="+mn-ea"/>
                          <a:ea typeface="+mn-ea"/>
                        </a:rPr>
                        <a:t>人的支援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latin typeface="+mn-ea"/>
                          <a:ea typeface="+mn-ea"/>
                        </a:rPr>
                        <a:t>災害廃棄物処理の技術面に係る他自治体等からの職員派遣（</a:t>
                      </a:r>
                      <a:r>
                        <a:rPr lang="en-US" altLang="ja-JP" sz="1000" dirty="0" smtClean="0">
                          <a:latin typeface="+mn-ea"/>
                          <a:ea typeface="+mn-ea"/>
                        </a:rPr>
                        <a:t>P,M</a:t>
                      </a:r>
                      <a:r>
                        <a:rPr lang="ja-JP" altLang="en-US" sz="1000" dirty="0" smtClean="0">
                          <a:latin typeface="+mn-ea"/>
                          <a:ea typeface="+mn-ea"/>
                        </a:rPr>
                        <a:t>）</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職員派遣による状況把握</a:t>
                      </a:r>
                      <a:endParaRPr lang="en-US" altLang="ja-JP" sz="1000" dirty="0" smtClean="0">
                        <a:latin typeface="+mn-ea"/>
                        <a:ea typeface="+mn-ea"/>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職員派遣による被災市町村職員への技術的助言</a:t>
                      </a:r>
                      <a:endParaRPr lang="en-US" altLang="ja-JP" sz="1000" dirty="0" smtClean="0">
                        <a:latin typeface="+mn-ea"/>
                        <a:ea typeface="+mn-ea"/>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国・都道府県・市町村合同会議の実施による課題や今後の方向性の提示・共有</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2">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災害時の職員の派遣を想定し、支援に必要となる専門技術を有する人材のリストアップを行っておく。</a:t>
                      </a:r>
                      <a:endParaRPr lang="en-US" altLang="ja-JP" sz="1000" dirty="0" smtClean="0">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職員を対象に、技術的助言を行ううえで必要となる専門的な教育・演習等を継続的に行っておく。</a:t>
                      </a:r>
                      <a:endParaRPr lang="en-US" altLang="ja-JP" sz="1000" dirty="0" smtClean="0">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発災後に効果的に情報を伝達するための手段（会議体・職員派遣等）について検討を行っておく。</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96240">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latin typeface="+mn-ea"/>
                          <a:ea typeface="+mn-ea"/>
                        </a:rPr>
                        <a:t>参考情報・電子データ提供（</a:t>
                      </a:r>
                      <a:r>
                        <a:rPr lang="en-US" altLang="ja-JP" sz="1000" dirty="0" smtClean="0">
                          <a:latin typeface="+mn-ea"/>
                          <a:ea typeface="+mn-ea"/>
                        </a:rPr>
                        <a:t>P,M</a:t>
                      </a:r>
                      <a:r>
                        <a:rPr lang="ja-JP" altLang="en-US" sz="1000" dirty="0" smtClean="0">
                          <a:latin typeface="+mn-ea"/>
                          <a:ea typeface="+mn-ea"/>
                        </a:rPr>
                        <a:t>）</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災害廃棄物対策情報の発出</a:t>
                      </a:r>
                      <a:endParaRPr kumimoji="1" lang="en-US" altLang="ja-JP" sz="1000" kern="1200" dirty="0" smtClean="0">
                        <a:solidFill>
                          <a:schemeClr val="dk1"/>
                        </a:solidFill>
                        <a:latin typeface="+mn-e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災害廃棄物処理に関する説明会の開催</a:t>
                      </a:r>
                      <a:endParaRPr kumimoji="1" lang="en-US" altLang="ja-JP" sz="1000" kern="1200" dirty="0" smtClean="0">
                        <a:solidFill>
                          <a:schemeClr val="dk1"/>
                        </a:solidFill>
                        <a:latin typeface="+mn-e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事務委託関係者会議の開催</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99720">
                <a:tc vMerge="1">
                  <a:txBody>
                    <a:bodyPr/>
                    <a:lstStyle/>
                    <a:p>
                      <a:pPr algn="ctr"/>
                      <a:endParaRPr kumimoji="1" lang="ja-JP" altLang="en-US" sz="10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algn="ctr"/>
                      <a:r>
                        <a:rPr kumimoji="1" lang="ja-JP" altLang="en-US" sz="1000" dirty="0" smtClean="0">
                          <a:latin typeface="+mn-ea"/>
                          <a:ea typeface="+mn-ea"/>
                        </a:rPr>
                        <a:t>収集運搬支援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kern="1200" dirty="0" smtClean="0">
                          <a:solidFill>
                            <a:schemeClr val="dk1"/>
                          </a:solidFill>
                          <a:latin typeface="+mn-ea"/>
                          <a:ea typeface="+mn-ea"/>
                          <a:cs typeface="+mn-cs"/>
                        </a:rPr>
                        <a:t>関係主体との調整（</a:t>
                      </a:r>
                      <a:r>
                        <a:rPr kumimoji="1" lang="en-US" altLang="ja-JP" sz="1000" kern="1200" dirty="0" smtClean="0">
                          <a:solidFill>
                            <a:schemeClr val="dk1"/>
                          </a:solidFill>
                          <a:latin typeface="+mn-ea"/>
                          <a:ea typeface="+mn-ea"/>
                          <a:cs typeface="+mn-cs"/>
                        </a:rPr>
                        <a:t>P,M</a:t>
                      </a:r>
                      <a:r>
                        <a:rPr kumimoji="1" lang="ja-JP" altLang="en-US" sz="1000" kern="1200" dirty="0" smtClean="0">
                          <a:solidFill>
                            <a:schemeClr val="dk1"/>
                          </a:solidFill>
                          <a:latin typeface="+mn-ea"/>
                          <a:ea typeface="+mn-ea"/>
                          <a:cs typeface="+mn-cs"/>
                        </a:rPr>
                        <a:t>）</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収集運搬に関係する業界団体への協力要請</a:t>
                      </a:r>
                      <a:endParaRPr kumimoji="1" lang="en-US" altLang="ja-JP" sz="1000" kern="1200" dirty="0" smtClean="0">
                        <a:solidFill>
                          <a:schemeClr val="dk1"/>
                        </a:solidFill>
                        <a:latin typeface="+mn-e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他自治体への協力要請</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2">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他地方公共団体や関係する業界団体を整理しておき、平時からの協力・連携体制を整備しておく。（協定の締結等を含む）</a:t>
                      </a:r>
                      <a:endParaRPr lang="en-US" altLang="ja-JP" sz="1000" dirty="0" smtClean="0">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各協力・連携主体の地域別・業務別差配の方針について検討しておく。</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54000">
                <a:tc vMerge="1">
                  <a:txBody>
                    <a:bodyPr/>
                    <a:lstStyle/>
                    <a:p>
                      <a:endParaRPr kumimoji="1" lang="ja-JP" altLang="en-US"/>
                    </a:p>
                  </a:txBody>
                  <a:tcPr/>
                </a:tc>
                <a:tc rowSpan="5">
                  <a:txBody>
                    <a:bodyPr/>
                    <a:lstStyle/>
                    <a:p>
                      <a:pPr algn="ctr"/>
                      <a:r>
                        <a:rPr kumimoji="1" lang="ja-JP" altLang="en-US" sz="1000" dirty="0" smtClean="0">
                          <a:latin typeface="+mn-ea"/>
                          <a:ea typeface="+mn-ea"/>
                        </a:rPr>
                        <a:t>処理支援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00" kern="1200" dirty="0" smtClean="0">
                          <a:solidFill>
                            <a:schemeClr val="dk1"/>
                          </a:solidFill>
                          <a:latin typeface="+mn-ea"/>
                          <a:ea typeface="+mn-ea"/>
                          <a:cs typeface="+mn-cs"/>
                        </a:rPr>
                        <a:t>関係主体との調整（</a:t>
                      </a:r>
                      <a:r>
                        <a:rPr kumimoji="1" lang="en-US" altLang="ja-JP" sz="1000" kern="1200" dirty="0" smtClean="0">
                          <a:solidFill>
                            <a:schemeClr val="dk1"/>
                          </a:solidFill>
                          <a:latin typeface="+mn-ea"/>
                          <a:ea typeface="+mn-ea"/>
                          <a:cs typeface="+mn-cs"/>
                        </a:rPr>
                        <a:t>P,M</a:t>
                      </a:r>
                      <a:r>
                        <a:rPr kumimoji="1" lang="ja-JP" altLang="en-US" sz="1000" kern="1200" dirty="0" smtClean="0">
                          <a:solidFill>
                            <a:schemeClr val="dk1"/>
                          </a:solidFill>
                          <a:latin typeface="+mn-ea"/>
                          <a:ea typeface="+mn-ea"/>
                          <a:cs typeface="+mn-cs"/>
                        </a:rPr>
                        <a:t>）</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重機や仮設トイレ等を所有している業界団体への支援要請（災害時支援協定等の発動）　</a:t>
                      </a:r>
                      <a:endParaRPr kumimoji="1" lang="en-US" altLang="ja-JP" sz="1000" kern="1200" dirty="0" smtClean="0">
                        <a:solidFill>
                          <a:schemeClr val="dk1"/>
                        </a:solidFill>
                        <a:latin typeface="+mn-e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仮置場の設置、災害廃棄物処理の協力要請</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endParaRPr kumimoji="1" lang="ja-JP" altLang="en-US"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29389">
                <a:tc vMerge="1">
                  <a:txBody>
                    <a:bodyPr/>
                    <a:lstStyle/>
                    <a:p>
                      <a:endParaRPr kumimoji="1" lang="ja-JP" altLang="en-US"/>
                    </a:p>
                  </a:txBody>
                  <a:tcPr/>
                </a:tc>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buFont typeface="Wingdings" panose="05000000000000000000" pitchFamily="2" charset="2"/>
                        <a:buNone/>
                      </a:pPr>
                      <a:r>
                        <a:rPr lang="ja-JP" altLang="en-US" sz="1000" dirty="0" smtClean="0">
                          <a:latin typeface="+mn-ea"/>
                          <a:ea typeface="+mn-ea"/>
                        </a:rPr>
                        <a:t>仮置場の確保・提供（</a:t>
                      </a:r>
                      <a:r>
                        <a:rPr lang="en-US" altLang="ja-JP" sz="1000" dirty="0" smtClean="0">
                          <a:latin typeface="+mn-ea"/>
                          <a:ea typeface="+mn-ea"/>
                        </a:rPr>
                        <a:t>O</a:t>
                      </a:r>
                      <a:r>
                        <a:rPr lang="ja-JP" altLang="en-US" sz="1000" dirty="0" smtClean="0">
                          <a:latin typeface="+mn-ea"/>
                          <a:ea typeface="+mn-ea"/>
                        </a:rPr>
                        <a:t>）</a:t>
                      </a:r>
                      <a:endParaRPr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資料や現地調査による空地情報の把握と情報提供</a:t>
                      </a:r>
                      <a:endParaRPr kumimoji="1" lang="en-US" altLang="ja-JP" sz="1000" kern="1200" dirty="0" smtClean="0">
                        <a:solidFill>
                          <a:schemeClr val="dk1"/>
                        </a:solidFill>
                        <a:latin typeface="+mn-e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都道府県有地の仮置場としての貸与</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latin typeface="+mn-ea"/>
                          <a:ea typeface="+mn-ea"/>
                        </a:rPr>
                        <a:t>県有地の情報を整理し、貸与の手続きを検討しておく。</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87960">
                <a:tc vMerge="1">
                  <a:txBody>
                    <a:bodyPr/>
                    <a:lstStyle/>
                    <a:p>
                      <a:endParaRPr kumimoji="1" lang="ja-JP" altLang="en-US"/>
                    </a:p>
                  </a:txBody>
                  <a:tcPr/>
                </a:tc>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latin typeface="+mn-ea"/>
                          <a:ea typeface="+mn-ea"/>
                        </a:rPr>
                        <a:t>仮置場の管理・運営（</a:t>
                      </a:r>
                      <a:r>
                        <a:rPr lang="en-US" altLang="ja-JP" sz="1000" dirty="0" smtClean="0">
                          <a:latin typeface="+mn-ea"/>
                          <a:ea typeface="+mn-ea"/>
                        </a:rPr>
                        <a:t>O</a:t>
                      </a:r>
                      <a:r>
                        <a:rPr lang="ja-JP" altLang="en-US" sz="1000" dirty="0" smtClean="0">
                          <a:latin typeface="+mn-ea"/>
                          <a:ea typeface="+mn-ea"/>
                        </a:rPr>
                        <a:t>）</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仮置場の適正管理・運営等に係る説明会の実施</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仮置場の適正管理・運営等に係る留意事項を整理しておく。</a:t>
                      </a:r>
                      <a:endParaRPr lang="en-US" altLang="ja-JP" sz="1000" dirty="0" smtClean="0">
                        <a:solidFill>
                          <a:schemeClr val="tx1"/>
                        </a:solidFill>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各種廃棄物処理の留意点をあらかじめ整理しておく。</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87960">
                <a:tc vMerge="1">
                  <a:txBody>
                    <a:bodyPr/>
                    <a:lstStyle/>
                    <a:p>
                      <a:endParaRPr kumimoji="1" lang="ja-JP" altLang="en-US"/>
                    </a:p>
                  </a:txBody>
                  <a:tcPr/>
                </a:tc>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0" indent="0">
                        <a:buFont typeface="Wingdings" panose="05000000000000000000" pitchFamily="2" charset="2"/>
                        <a:buNone/>
                      </a:pPr>
                      <a:endParaRPr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現地調査等による仮置場の適正管理・運用に関する技術的助言</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20169">
                <a:tc vMerge="1">
                  <a:txBody>
                    <a:bodyPr/>
                    <a:lstStyle/>
                    <a:p>
                      <a:endParaRPr kumimoji="1" lang="ja-JP" altLang="en-US"/>
                    </a:p>
                  </a:txBody>
                  <a:tcPr/>
                </a:tc>
                <a:tc v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0" indent="0">
                        <a:buFont typeface="Wingdings" panose="05000000000000000000" pitchFamily="2" charset="2"/>
                        <a:buNone/>
                      </a:pPr>
                      <a:endParaRPr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各種廃棄物処理の留意点の周知</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00" kern="1200" dirty="0" smtClean="0">
                        <a:solidFill>
                          <a:schemeClr val="dk1"/>
                        </a:solidFill>
                        <a:latin typeface="+mn-lt"/>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165254">
                <a:tc gridSpan="2">
                  <a:txBody>
                    <a:bodyPr/>
                    <a:lstStyle/>
                    <a:p>
                      <a:pPr algn="ctr"/>
                      <a:r>
                        <a:rPr kumimoji="1" lang="ja-JP" altLang="en-US" sz="1000" dirty="0" smtClean="0">
                          <a:latin typeface="+mn-ea"/>
                          <a:ea typeface="+mn-ea"/>
                        </a:rPr>
                        <a:t>広報支援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buFont typeface="Wingdings" panose="05000000000000000000" pitchFamily="2" charset="2"/>
                        <a:buNone/>
                      </a:pPr>
                      <a:r>
                        <a:rPr kumimoji="1" lang="ja-JP" altLang="en-US" sz="1000" b="0" u="none" dirty="0" smtClean="0">
                          <a:solidFill>
                            <a:schemeClr val="tx1"/>
                          </a:solidFill>
                          <a:latin typeface="+mn-ea"/>
                          <a:ea typeface="+mn-ea"/>
                        </a:rPr>
                        <a:t>住民等への広報支援（</a:t>
                      </a:r>
                      <a:r>
                        <a:rPr kumimoji="1" lang="en-US" altLang="ja-JP" sz="1000" b="0" u="none" dirty="0" smtClean="0">
                          <a:solidFill>
                            <a:schemeClr val="tx1"/>
                          </a:solidFill>
                          <a:latin typeface="+mn-ea"/>
                          <a:ea typeface="+mn-ea"/>
                        </a:rPr>
                        <a:t>P,M</a:t>
                      </a:r>
                      <a:r>
                        <a:rPr kumimoji="1" lang="ja-JP" altLang="en-US" sz="1000" b="0" u="none" dirty="0" smtClean="0">
                          <a:solidFill>
                            <a:schemeClr val="tx1"/>
                          </a:solidFill>
                          <a:latin typeface="+mn-ea"/>
                          <a:ea typeface="+mn-ea"/>
                        </a:rPr>
                        <a:t>）</a:t>
                      </a:r>
                      <a:endParaRPr lang="ja-JP" altLang="en-US" sz="1000" dirty="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ホームページでの広報</a:t>
                      </a:r>
                      <a:endParaRPr kumimoji="1" lang="en-US" altLang="ja-JP" sz="1000" kern="1200" dirty="0" smtClean="0">
                        <a:solidFill>
                          <a:schemeClr val="tx1"/>
                        </a:solidFill>
                        <a:latin typeface="+mn-e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記者会見等のメディアを活用した住民への分別、適正排出等の呼びかけ</a:t>
                      </a:r>
                      <a:endParaRPr kumimoji="1" lang="en-US" altLang="ja-JP" sz="1000" kern="1200" dirty="0" smtClean="0">
                        <a:solidFill>
                          <a:schemeClr val="tx1"/>
                        </a:solidFill>
                        <a:latin typeface="+mn-e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tx1"/>
                          </a:solidFill>
                          <a:latin typeface="+mn-ea"/>
                          <a:ea typeface="+mn-ea"/>
                          <a:cs typeface="+mn-cs"/>
                        </a:rPr>
                        <a:t>可能であれば広報担当者の被災市町村への派遣</a:t>
                      </a:r>
                      <a:endParaRPr kumimoji="1" lang="en-US" altLang="ja-JP" sz="1000" kern="1200" dirty="0" smtClean="0">
                        <a:solidFill>
                          <a:schemeClr val="tx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広報内容や方法についてあらかじめ検討しておく。</a:t>
                      </a:r>
                      <a:endParaRPr lang="en-US" altLang="ja-JP" sz="1000" dirty="0" smtClean="0">
                        <a:solidFill>
                          <a:schemeClr val="tx1"/>
                        </a:solidFill>
                        <a:latin typeface="+mn-ea"/>
                        <a:ea typeface="+mn-ea"/>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広報担当者の派遣の可能性について検討しておく。</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165254">
                <a:tc gridSpan="2">
                  <a:txBody>
                    <a:bodyPr/>
                    <a:lstStyle/>
                    <a:p>
                      <a:pPr algn="ctr"/>
                      <a:r>
                        <a:rPr kumimoji="1" lang="ja-JP" altLang="en-US" sz="1000" dirty="0" smtClean="0">
                          <a:latin typeface="+mn-ea"/>
                          <a:ea typeface="+mn-ea"/>
                        </a:rPr>
                        <a:t>財政支援</a:t>
                      </a: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kumimoji="1" lang="ja-JP" altLang="en-US" sz="10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altLang="en-US" sz="1000" dirty="0" smtClean="0">
                          <a:latin typeface="+mn-ea"/>
                          <a:ea typeface="+mn-ea"/>
                        </a:rPr>
                        <a:t>事務処理（</a:t>
                      </a:r>
                      <a:r>
                        <a:rPr lang="en-US" altLang="ja-JP" sz="1000" dirty="0" smtClean="0">
                          <a:latin typeface="+mn-ea"/>
                          <a:ea typeface="+mn-ea"/>
                        </a:rPr>
                        <a:t>P,M</a:t>
                      </a:r>
                      <a:r>
                        <a:rPr lang="ja-JP" altLang="en-US" sz="1000" dirty="0" smtClean="0">
                          <a:latin typeface="+mn-ea"/>
                          <a:ea typeface="+mn-ea"/>
                        </a:rPr>
                        <a:t>）</a:t>
                      </a:r>
                      <a:endParaRPr lang="en-US" altLang="ja-JP" sz="1000" dirty="0" smtClean="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国の「災害関係業務事務処理マニュアル」等の通知</a:t>
                      </a:r>
                      <a:endParaRPr kumimoji="1" lang="en-US" altLang="ja-JP" sz="1000" kern="1200" dirty="0" smtClean="0">
                        <a:solidFill>
                          <a:schemeClr val="dk1"/>
                        </a:solidFill>
                        <a:latin typeface="+mn-e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000" kern="1200" dirty="0" smtClean="0">
                          <a:solidFill>
                            <a:schemeClr val="dk1"/>
                          </a:solidFill>
                          <a:latin typeface="+mn-ea"/>
                          <a:ea typeface="+mn-ea"/>
                          <a:cs typeface="+mn-cs"/>
                        </a:rPr>
                        <a:t>職員派遣による事務処理等の支援等</a:t>
                      </a:r>
                      <a:endParaRPr kumimoji="1" lang="en-US" altLang="ja-JP" sz="1000" kern="1200" dirty="0" smtClean="0">
                        <a:solidFill>
                          <a:schemeClr val="dk1"/>
                        </a:solidFill>
                        <a:latin typeface="+mn-ea"/>
                        <a:ea typeface="+mn-ea"/>
                        <a:cs typeface="+mn-cs"/>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endParaRPr kumimoji="1" lang="ja-JP" altLang="en-US" sz="1000" dirty="0">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000" dirty="0" smtClean="0">
                          <a:solidFill>
                            <a:schemeClr val="tx1"/>
                          </a:solidFill>
                          <a:latin typeface="+mn-ea"/>
                          <a:ea typeface="+mn-ea"/>
                        </a:rPr>
                        <a:t>災害時における事務処理の対応マニュアルを整理しておく。</a:t>
                      </a:r>
                      <a:endParaRPr lang="en-US" altLang="ja-JP" sz="1000" dirty="0" smtClean="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bl>
          </a:graphicData>
        </a:graphic>
      </p:graphicFrame>
      <p:sp>
        <p:nvSpPr>
          <p:cNvPr id="17" name="正方形/長方形 16"/>
          <p:cNvSpPr/>
          <p:nvPr/>
        </p:nvSpPr>
        <p:spPr>
          <a:xfrm>
            <a:off x="631018" y="6603576"/>
            <a:ext cx="8145100" cy="24622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r>
              <a:rPr lang="en-US" altLang="ja-JP" sz="1000" dirty="0" smtClean="0">
                <a:solidFill>
                  <a:schemeClr val="tx1"/>
                </a:solidFill>
                <a:latin typeface="+mn-ea"/>
              </a:rPr>
              <a:t>※</a:t>
            </a:r>
            <a:r>
              <a:rPr lang="ja-JP" altLang="en-US" sz="1000" dirty="0" smtClean="0">
                <a:solidFill>
                  <a:schemeClr val="tx1"/>
                </a:solidFill>
                <a:latin typeface="+mn-ea"/>
              </a:rPr>
              <a:t>表中の月日は、平成</a:t>
            </a:r>
            <a:r>
              <a:rPr lang="en-US" altLang="ja-JP" sz="1000" dirty="0" smtClean="0">
                <a:solidFill>
                  <a:schemeClr val="tx1"/>
                </a:solidFill>
                <a:latin typeface="+mn-ea"/>
              </a:rPr>
              <a:t>28</a:t>
            </a:r>
            <a:r>
              <a:rPr lang="ja-JP" altLang="en-US" sz="1000" dirty="0" smtClean="0">
                <a:solidFill>
                  <a:schemeClr val="tx1"/>
                </a:solidFill>
                <a:latin typeface="+mn-ea"/>
              </a:rPr>
              <a:t>年熊本地震の事例を示している。平成</a:t>
            </a:r>
            <a:r>
              <a:rPr lang="en-US" altLang="ja-JP" sz="1000" dirty="0" smtClean="0">
                <a:solidFill>
                  <a:schemeClr val="tx1"/>
                </a:solidFill>
                <a:latin typeface="+mn-ea"/>
              </a:rPr>
              <a:t>28</a:t>
            </a:r>
            <a:r>
              <a:rPr lang="ja-JP" altLang="en-US" sz="1000" dirty="0" smtClean="0">
                <a:solidFill>
                  <a:schemeClr val="tx1"/>
                </a:solidFill>
                <a:latin typeface="+mn-ea"/>
              </a:rPr>
              <a:t>年熊本地震の前震の発生は平成</a:t>
            </a:r>
            <a:r>
              <a:rPr lang="en-US" altLang="ja-JP" sz="1000" dirty="0" smtClean="0">
                <a:solidFill>
                  <a:schemeClr val="tx1"/>
                </a:solidFill>
                <a:latin typeface="+mn-ea"/>
              </a:rPr>
              <a:t>28</a:t>
            </a:r>
            <a:r>
              <a:rPr lang="ja-JP" altLang="en-US" sz="1000" dirty="0" smtClean="0">
                <a:solidFill>
                  <a:schemeClr val="tx1"/>
                </a:solidFill>
                <a:latin typeface="+mn-ea"/>
              </a:rPr>
              <a:t>年４月</a:t>
            </a:r>
            <a:r>
              <a:rPr lang="en-US" altLang="ja-JP" sz="1000" dirty="0" smtClean="0">
                <a:solidFill>
                  <a:schemeClr val="tx1"/>
                </a:solidFill>
                <a:latin typeface="+mn-ea"/>
              </a:rPr>
              <a:t>14</a:t>
            </a:r>
            <a:r>
              <a:rPr lang="ja-JP" altLang="en-US" sz="1000" dirty="0" smtClean="0">
                <a:solidFill>
                  <a:schemeClr val="tx1"/>
                </a:solidFill>
                <a:latin typeface="+mn-ea"/>
              </a:rPr>
              <a:t>日。</a:t>
            </a:r>
            <a:endParaRPr lang="en-US" altLang="ja-JP" sz="1000" dirty="0" smtClean="0">
              <a:solidFill>
                <a:schemeClr val="tx1"/>
              </a:solidFill>
              <a:latin typeface="+mn-ea"/>
            </a:endParaRPr>
          </a:p>
        </p:txBody>
      </p:sp>
      <p:sp>
        <p:nvSpPr>
          <p:cNvPr id="35" name="正方形/長方形 34"/>
          <p:cNvSpPr/>
          <p:nvPr/>
        </p:nvSpPr>
        <p:spPr>
          <a:xfrm>
            <a:off x="14678010" y="1814833"/>
            <a:ext cx="2226147"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36" name="正方形/長方形 35"/>
          <p:cNvSpPr/>
          <p:nvPr/>
        </p:nvSpPr>
        <p:spPr>
          <a:xfrm>
            <a:off x="16990357" y="1814833"/>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37" name="正方形/長方形 36"/>
          <p:cNvSpPr/>
          <p:nvPr/>
        </p:nvSpPr>
        <p:spPr>
          <a:xfrm>
            <a:off x="16929257" y="1814833"/>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38" name="正方形/長方形 37"/>
          <p:cNvSpPr/>
          <p:nvPr/>
        </p:nvSpPr>
        <p:spPr>
          <a:xfrm>
            <a:off x="17051457" y="1814833"/>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39" name="正方形/長方形 38"/>
          <p:cNvSpPr/>
          <p:nvPr/>
        </p:nvSpPr>
        <p:spPr>
          <a:xfrm>
            <a:off x="17112557" y="1814833"/>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0" name="正方形/長方形 39"/>
          <p:cNvSpPr/>
          <p:nvPr/>
        </p:nvSpPr>
        <p:spPr>
          <a:xfrm>
            <a:off x="17155657" y="1814833"/>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1" name="正方形/長方形 40"/>
          <p:cNvSpPr/>
          <p:nvPr/>
        </p:nvSpPr>
        <p:spPr>
          <a:xfrm>
            <a:off x="14678010" y="1812315"/>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/15</a:t>
            </a:r>
            <a:r>
              <a:rPr kumimoji="1" lang="ja-JP" altLang="en-US" sz="900" dirty="0" smtClean="0">
                <a:latin typeface="+mn-ea"/>
              </a:rPr>
              <a:t>～</a:t>
            </a:r>
            <a:endParaRPr kumimoji="1" lang="ja-JP" altLang="en-US" sz="900" dirty="0">
              <a:latin typeface="+mn-ea"/>
            </a:endParaRPr>
          </a:p>
        </p:txBody>
      </p:sp>
      <p:sp>
        <p:nvSpPr>
          <p:cNvPr id="42" name="正方形/長方形 41"/>
          <p:cNvSpPr/>
          <p:nvPr/>
        </p:nvSpPr>
        <p:spPr>
          <a:xfrm>
            <a:off x="14678010" y="2661357"/>
            <a:ext cx="2226147"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3" name="正方形/長方形 42"/>
          <p:cNvSpPr/>
          <p:nvPr/>
        </p:nvSpPr>
        <p:spPr>
          <a:xfrm>
            <a:off x="16990357" y="2661357"/>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4" name="正方形/長方形 43"/>
          <p:cNvSpPr/>
          <p:nvPr/>
        </p:nvSpPr>
        <p:spPr>
          <a:xfrm>
            <a:off x="16929257" y="2661357"/>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5" name="正方形/長方形 44"/>
          <p:cNvSpPr/>
          <p:nvPr/>
        </p:nvSpPr>
        <p:spPr>
          <a:xfrm>
            <a:off x="17051457" y="2661357"/>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6" name="正方形/長方形 45"/>
          <p:cNvSpPr/>
          <p:nvPr/>
        </p:nvSpPr>
        <p:spPr>
          <a:xfrm>
            <a:off x="17112557" y="2661357"/>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7" name="正方形/長方形 46"/>
          <p:cNvSpPr/>
          <p:nvPr/>
        </p:nvSpPr>
        <p:spPr>
          <a:xfrm>
            <a:off x="17155657" y="2661357"/>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48" name="正方形/長方形 47"/>
          <p:cNvSpPr/>
          <p:nvPr/>
        </p:nvSpPr>
        <p:spPr>
          <a:xfrm>
            <a:off x="14678010" y="2658839"/>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/15</a:t>
            </a:r>
            <a:r>
              <a:rPr kumimoji="1" lang="ja-JP" altLang="en-US" sz="900" dirty="0" smtClean="0">
                <a:latin typeface="+mn-ea"/>
              </a:rPr>
              <a:t>～</a:t>
            </a:r>
            <a:endParaRPr kumimoji="1" lang="ja-JP" altLang="en-US" sz="900" dirty="0">
              <a:latin typeface="+mn-ea"/>
            </a:endParaRPr>
          </a:p>
        </p:txBody>
      </p:sp>
      <p:sp>
        <p:nvSpPr>
          <p:cNvPr id="49" name="正方形/長方形 48"/>
          <p:cNvSpPr/>
          <p:nvPr/>
        </p:nvSpPr>
        <p:spPr>
          <a:xfrm>
            <a:off x="14678010" y="3307093"/>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0" name="正方形/長方形 49"/>
          <p:cNvSpPr/>
          <p:nvPr/>
        </p:nvSpPr>
        <p:spPr>
          <a:xfrm>
            <a:off x="15839710" y="3307093"/>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1" name="正方形/長方形 50"/>
          <p:cNvSpPr/>
          <p:nvPr/>
        </p:nvSpPr>
        <p:spPr>
          <a:xfrm>
            <a:off x="15778610" y="3307093"/>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2" name="正方形/長方形 51"/>
          <p:cNvSpPr/>
          <p:nvPr/>
        </p:nvSpPr>
        <p:spPr>
          <a:xfrm>
            <a:off x="15900810" y="3307093"/>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3" name="正方形/長方形 52"/>
          <p:cNvSpPr/>
          <p:nvPr/>
        </p:nvSpPr>
        <p:spPr>
          <a:xfrm>
            <a:off x="15961910" y="3307093"/>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4" name="正方形/長方形 53"/>
          <p:cNvSpPr/>
          <p:nvPr/>
        </p:nvSpPr>
        <p:spPr>
          <a:xfrm>
            <a:off x="16005010" y="3307093"/>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5" name="正方形/長方形 54"/>
          <p:cNvSpPr/>
          <p:nvPr/>
        </p:nvSpPr>
        <p:spPr>
          <a:xfrm>
            <a:off x="14678010" y="4013544"/>
            <a:ext cx="2226147"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6" name="正方形/長方形 55"/>
          <p:cNvSpPr/>
          <p:nvPr/>
        </p:nvSpPr>
        <p:spPr>
          <a:xfrm>
            <a:off x="16990357" y="401354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7" name="正方形/長方形 56"/>
          <p:cNvSpPr/>
          <p:nvPr/>
        </p:nvSpPr>
        <p:spPr>
          <a:xfrm>
            <a:off x="16929257" y="401354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8" name="正方形/長方形 57"/>
          <p:cNvSpPr/>
          <p:nvPr/>
        </p:nvSpPr>
        <p:spPr>
          <a:xfrm>
            <a:off x="17051457" y="401354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59" name="正方形/長方形 58"/>
          <p:cNvSpPr/>
          <p:nvPr/>
        </p:nvSpPr>
        <p:spPr>
          <a:xfrm>
            <a:off x="17112557" y="4013544"/>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0" name="正方形/長方形 59"/>
          <p:cNvSpPr/>
          <p:nvPr/>
        </p:nvSpPr>
        <p:spPr>
          <a:xfrm>
            <a:off x="17155657" y="4013544"/>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1" name="正方形/長方形 60"/>
          <p:cNvSpPr/>
          <p:nvPr/>
        </p:nvSpPr>
        <p:spPr>
          <a:xfrm>
            <a:off x="14678010" y="4015321"/>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/15</a:t>
            </a:r>
            <a:endParaRPr kumimoji="1" lang="ja-JP" altLang="en-US" sz="900" dirty="0">
              <a:latin typeface="+mn-ea"/>
            </a:endParaRPr>
          </a:p>
        </p:txBody>
      </p:sp>
      <p:sp>
        <p:nvSpPr>
          <p:cNvPr id="62" name="正方形/長方形 61"/>
          <p:cNvSpPr/>
          <p:nvPr/>
        </p:nvSpPr>
        <p:spPr>
          <a:xfrm>
            <a:off x="14678010" y="4715129"/>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3" name="正方形/長方形 62"/>
          <p:cNvSpPr/>
          <p:nvPr/>
        </p:nvSpPr>
        <p:spPr>
          <a:xfrm>
            <a:off x="15839710" y="4715129"/>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4" name="正方形/長方形 63"/>
          <p:cNvSpPr/>
          <p:nvPr/>
        </p:nvSpPr>
        <p:spPr>
          <a:xfrm>
            <a:off x="15778610" y="4715129"/>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5" name="正方形/長方形 64"/>
          <p:cNvSpPr/>
          <p:nvPr/>
        </p:nvSpPr>
        <p:spPr>
          <a:xfrm>
            <a:off x="15900810" y="4715129"/>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6" name="正方形/長方形 65"/>
          <p:cNvSpPr/>
          <p:nvPr/>
        </p:nvSpPr>
        <p:spPr>
          <a:xfrm>
            <a:off x="15961910" y="4715129"/>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7" name="正方形/長方形 66"/>
          <p:cNvSpPr/>
          <p:nvPr/>
        </p:nvSpPr>
        <p:spPr>
          <a:xfrm>
            <a:off x="16005010" y="4715129"/>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8" name="正方形/長方形 67"/>
          <p:cNvSpPr/>
          <p:nvPr/>
        </p:nvSpPr>
        <p:spPr>
          <a:xfrm>
            <a:off x="14678010" y="5182674"/>
            <a:ext cx="1080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9" name="正方形/長方形 68"/>
          <p:cNvSpPr/>
          <p:nvPr/>
        </p:nvSpPr>
        <p:spPr>
          <a:xfrm>
            <a:off x="15839710" y="518267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0" name="正方形/長方形 69"/>
          <p:cNvSpPr/>
          <p:nvPr/>
        </p:nvSpPr>
        <p:spPr>
          <a:xfrm>
            <a:off x="15778610" y="518267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1" name="正方形/長方形 70"/>
          <p:cNvSpPr/>
          <p:nvPr/>
        </p:nvSpPr>
        <p:spPr>
          <a:xfrm>
            <a:off x="15900810" y="5182674"/>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2" name="正方形/長方形 71"/>
          <p:cNvSpPr/>
          <p:nvPr/>
        </p:nvSpPr>
        <p:spPr>
          <a:xfrm>
            <a:off x="15961910" y="5182674"/>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3" name="正方形/長方形 72"/>
          <p:cNvSpPr/>
          <p:nvPr/>
        </p:nvSpPr>
        <p:spPr>
          <a:xfrm>
            <a:off x="16005010" y="5182674"/>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4" name="正方形/長方形 73"/>
          <p:cNvSpPr/>
          <p:nvPr/>
        </p:nvSpPr>
        <p:spPr>
          <a:xfrm>
            <a:off x="15388182" y="5182674"/>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smtClean="0">
                <a:latin typeface="+mn-ea"/>
              </a:rPr>
              <a:t>4</a:t>
            </a:r>
            <a:r>
              <a:rPr kumimoji="1" lang="en-US" altLang="ja-JP" sz="900" dirty="0" smtClean="0">
                <a:latin typeface="+mn-ea"/>
              </a:rPr>
              <a:t>/28</a:t>
            </a:r>
            <a:endParaRPr kumimoji="1" lang="ja-JP" altLang="en-US" sz="900" dirty="0">
              <a:latin typeface="+mn-ea"/>
            </a:endParaRPr>
          </a:p>
        </p:txBody>
      </p:sp>
      <p:sp>
        <p:nvSpPr>
          <p:cNvPr id="75" name="正方形/長方形 74"/>
          <p:cNvSpPr/>
          <p:nvPr/>
        </p:nvSpPr>
        <p:spPr>
          <a:xfrm>
            <a:off x="15303484" y="5580057"/>
            <a:ext cx="1600673"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6" name="正方形/長方形 75"/>
          <p:cNvSpPr/>
          <p:nvPr/>
        </p:nvSpPr>
        <p:spPr>
          <a:xfrm>
            <a:off x="16990357" y="5580057"/>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7" name="正方形/長方形 76"/>
          <p:cNvSpPr/>
          <p:nvPr/>
        </p:nvSpPr>
        <p:spPr>
          <a:xfrm>
            <a:off x="16929257" y="5580057"/>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8" name="正方形/長方形 77"/>
          <p:cNvSpPr/>
          <p:nvPr/>
        </p:nvSpPr>
        <p:spPr>
          <a:xfrm>
            <a:off x="17051457" y="5580057"/>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9" name="正方形/長方形 78"/>
          <p:cNvSpPr/>
          <p:nvPr/>
        </p:nvSpPr>
        <p:spPr>
          <a:xfrm>
            <a:off x="17112557" y="5580057"/>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0" name="正方形/長方形 79"/>
          <p:cNvSpPr/>
          <p:nvPr/>
        </p:nvSpPr>
        <p:spPr>
          <a:xfrm>
            <a:off x="17155657" y="5580057"/>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1" name="正方形/長方形 80"/>
          <p:cNvSpPr/>
          <p:nvPr/>
        </p:nvSpPr>
        <p:spPr>
          <a:xfrm>
            <a:off x="14678010" y="5581834"/>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/15</a:t>
            </a:r>
            <a:endParaRPr kumimoji="1" lang="ja-JP" altLang="en-US" sz="900" dirty="0">
              <a:latin typeface="+mn-ea"/>
            </a:endParaRPr>
          </a:p>
        </p:txBody>
      </p:sp>
      <p:sp>
        <p:nvSpPr>
          <p:cNvPr id="82" name="正方形/長方形 81"/>
          <p:cNvSpPr/>
          <p:nvPr/>
        </p:nvSpPr>
        <p:spPr>
          <a:xfrm>
            <a:off x="15303484" y="5898720"/>
            <a:ext cx="1600673"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3" name="正方形/長方形 82"/>
          <p:cNvSpPr/>
          <p:nvPr/>
        </p:nvSpPr>
        <p:spPr>
          <a:xfrm>
            <a:off x="16990357" y="589872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4" name="正方形/長方形 83"/>
          <p:cNvSpPr/>
          <p:nvPr/>
        </p:nvSpPr>
        <p:spPr>
          <a:xfrm>
            <a:off x="16929257" y="589872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5" name="正方形/長方形 84"/>
          <p:cNvSpPr/>
          <p:nvPr/>
        </p:nvSpPr>
        <p:spPr>
          <a:xfrm>
            <a:off x="17051457" y="589872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6" name="正方形/長方形 85"/>
          <p:cNvSpPr/>
          <p:nvPr/>
        </p:nvSpPr>
        <p:spPr>
          <a:xfrm>
            <a:off x="17112557" y="5898720"/>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7" name="正方形/長方形 86"/>
          <p:cNvSpPr/>
          <p:nvPr/>
        </p:nvSpPr>
        <p:spPr>
          <a:xfrm>
            <a:off x="17155657" y="5898720"/>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88" name="正方形/長方形 87"/>
          <p:cNvSpPr/>
          <p:nvPr/>
        </p:nvSpPr>
        <p:spPr>
          <a:xfrm>
            <a:off x="15333560" y="5900497"/>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smtClean="0">
                <a:latin typeface="+mn-ea"/>
              </a:rPr>
              <a:t>4</a:t>
            </a:r>
            <a:r>
              <a:rPr kumimoji="1" lang="en-US" altLang="ja-JP" sz="900" dirty="0" smtClean="0">
                <a:latin typeface="+mn-ea"/>
              </a:rPr>
              <a:t>/25</a:t>
            </a:r>
            <a:endParaRPr kumimoji="1" lang="ja-JP" altLang="en-US" sz="900" dirty="0">
              <a:latin typeface="+mn-ea"/>
            </a:endParaRPr>
          </a:p>
        </p:txBody>
      </p:sp>
      <p:sp>
        <p:nvSpPr>
          <p:cNvPr id="89" name="正方形/長方形 88"/>
          <p:cNvSpPr/>
          <p:nvPr/>
        </p:nvSpPr>
        <p:spPr>
          <a:xfrm>
            <a:off x="14678010" y="6459576"/>
            <a:ext cx="1772326"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0" name="正方形/長方形 89"/>
          <p:cNvSpPr/>
          <p:nvPr/>
        </p:nvSpPr>
        <p:spPr>
          <a:xfrm>
            <a:off x="16532036" y="645957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1" name="正方形/長方形 90"/>
          <p:cNvSpPr/>
          <p:nvPr/>
        </p:nvSpPr>
        <p:spPr>
          <a:xfrm>
            <a:off x="16470936" y="645957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2" name="正方形/長方形 91"/>
          <p:cNvSpPr/>
          <p:nvPr/>
        </p:nvSpPr>
        <p:spPr>
          <a:xfrm>
            <a:off x="16593136" y="6459576"/>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3" name="正方形/長方形 92"/>
          <p:cNvSpPr/>
          <p:nvPr/>
        </p:nvSpPr>
        <p:spPr>
          <a:xfrm>
            <a:off x="16654236" y="6459576"/>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4" name="正方形/長方形 93"/>
          <p:cNvSpPr/>
          <p:nvPr/>
        </p:nvSpPr>
        <p:spPr>
          <a:xfrm>
            <a:off x="16697336" y="6459576"/>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5" name="正方形/長方形 94"/>
          <p:cNvSpPr/>
          <p:nvPr/>
        </p:nvSpPr>
        <p:spPr>
          <a:xfrm>
            <a:off x="14678010" y="7146570"/>
            <a:ext cx="2226147"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6" name="正方形/長方形 95"/>
          <p:cNvSpPr/>
          <p:nvPr/>
        </p:nvSpPr>
        <p:spPr>
          <a:xfrm>
            <a:off x="16990357" y="714657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7" name="正方形/長方形 96"/>
          <p:cNvSpPr/>
          <p:nvPr/>
        </p:nvSpPr>
        <p:spPr>
          <a:xfrm>
            <a:off x="16929257" y="714657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8" name="正方形/長方形 97"/>
          <p:cNvSpPr/>
          <p:nvPr/>
        </p:nvSpPr>
        <p:spPr>
          <a:xfrm>
            <a:off x="17051457" y="7146570"/>
            <a:ext cx="36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99" name="正方形/長方形 98"/>
          <p:cNvSpPr/>
          <p:nvPr/>
        </p:nvSpPr>
        <p:spPr>
          <a:xfrm>
            <a:off x="17112557" y="7146570"/>
            <a:ext cx="1800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0" name="正方形/長方形 99"/>
          <p:cNvSpPr/>
          <p:nvPr/>
        </p:nvSpPr>
        <p:spPr>
          <a:xfrm>
            <a:off x="17155657" y="7146570"/>
            <a:ext cx="0" cy="14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01" name="正方形/長方形 100"/>
          <p:cNvSpPr/>
          <p:nvPr/>
        </p:nvSpPr>
        <p:spPr>
          <a:xfrm>
            <a:off x="14678010" y="7148347"/>
            <a:ext cx="603250" cy="144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smtClean="0">
                <a:latin typeface="+mn-ea"/>
              </a:rPr>
              <a:t>4</a:t>
            </a:r>
            <a:r>
              <a:rPr kumimoji="1" lang="en-US" altLang="ja-JP" sz="900" dirty="0" smtClean="0">
                <a:latin typeface="+mn-ea"/>
              </a:rPr>
              <a:t>/15</a:t>
            </a:r>
            <a:endParaRPr kumimoji="1" lang="ja-JP" altLang="en-US" sz="900" dirty="0">
              <a:latin typeface="+mn-ea"/>
            </a:endParaRPr>
          </a:p>
        </p:txBody>
      </p:sp>
      <p:pic>
        <p:nvPicPr>
          <p:cNvPr id="5" name="図 4"/>
          <p:cNvPicPr>
            <a:picLocks noChangeAspect="1"/>
          </p:cNvPicPr>
          <p:nvPr/>
        </p:nvPicPr>
        <p:blipFill>
          <a:blip r:embed="rId3"/>
          <a:stretch>
            <a:fillRect/>
          </a:stretch>
        </p:blipFill>
        <p:spPr>
          <a:xfrm>
            <a:off x="669428" y="514831"/>
            <a:ext cx="8350747" cy="6100718"/>
          </a:xfrm>
          <a:prstGeom prst="rect">
            <a:avLst/>
          </a:prstGeom>
        </p:spPr>
      </p:pic>
    </p:spTree>
    <p:extLst>
      <p:ext uri="{BB962C8B-B14F-4D97-AF65-F5344CB8AC3E}">
        <p14:creationId xmlns:p14="http://schemas.microsoft.com/office/powerpoint/2010/main" val="18256903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支援のマネジメントのあり方の検討</a:t>
            </a:r>
            <a:endParaRPr kumimoji="1" lang="ja-JP" altLang="en-US" sz="2000" dirty="0">
              <a:solidFill>
                <a:schemeClr val="bg1"/>
              </a:solidFill>
              <a:latin typeface="+mn-ea"/>
            </a:endParaRPr>
          </a:p>
        </p:txBody>
      </p:sp>
      <p:sp>
        <p:nvSpPr>
          <p:cNvPr id="13" name="角丸四角形 12"/>
          <p:cNvSpPr/>
          <p:nvPr/>
        </p:nvSpPr>
        <p:spPr>
          <a:xfrm>
            <a:off x="289965" y="675818"/>
            <a:ext cx="9469030" cy="6113400"/>
          </a:xfrm>
          <a:prstGeom prst="roundRect">
            <a:avLst>
              <a:gd name="adj" fmla="val 2323"/>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14" name="角丸四角形 13"/>
          <p:cNvSpPr/>
          <p:nvPr/>
        </p:nvSpPr>
        <p:spPr>
          <a:xfrm>
            <a:off x="137565" y="470196"/>
            <a:ext cx="5400000"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1600" dirty="0" smtClean="0">
                <a:solidFill>
                  <a:schemeClr val="bg1"/>
                </a:solidFill>
              </a:rPr>
              <a:t>支援のマネジメントのあり方を検討する際の視点</a:t>
            </a:r>
            <a:endParaRPr kumimoji="1" lang="ja-JP" altLang="en-US" sz="1600" dirty="0">
              <a:solidFill>
                <a:schemeClr val="bg1"/>
              </a:solidFill>
            </a:endParaRPr>
          </a:p>
        </p:txBody>
      </p:sp>
      <p:sp>
        <p:nvSpPr>
          <p:cNvPr id="15" name="正方形/長方形 14"/>
          <p:cNvSpPr/>
          <p:nvPr/>
        </p:nvSpPr>
        <p:spPr>
          <a:xfrm>
            <a:off x="289965" y="837326"/>
            <a:ext cx="9469030" cy="1477328"/>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t" anchorCtr="0">
            <a:spAutoFit/>
          </a:bodyPr>
          <a:lstStyle/>
          <a:p>
            <a:pPr marL="285750" indent="-285750">
              <a:lnSpc>
                <a:spcPct val="150000"/>
              </a:lnSpc>
              <a:buFont typeface="Wingdings" panose="05000000000000000000" pitchFamily="2" charset="2"/>
              <a:buChar char="l"/>
            </a:pPr>
            <a:r>
              <a:rPr lang="ja-JP" altLang="en-US" sz="1200" dirty="0">
                <a:solidFill>
                  <a:schemeClr val="tx1"/>
                </a:solidFill>
              </a:rPr>
              <a:t>支援項目については、支援主体が複数となる項目が存在する。ただし、支援項目が同じでも具体的な支援内容は支援主体によって異なるものであり、支援に向けた調整先もさまざまである。</a:t>
            </a:r>
            <a:endParaRPr lang="en-US" altLang="ja-JP" sz="1200" dirty="0">
              <a:solidFill>
                <a:schemeClr val="tx1"/>
              </a:solidFill>
            </a:endParaRPr>
          </a:p>
          <a:p>
            <a:pPr marL="285750" indent="-285750">
              <a:lnSpc>
                <a:spcPct val="150000"/>
              </a:lnSpc>
              <a:buFont typeface="Wingdings" panose="05000000000000000000" pitchFamily="2" charset="2"/>
              <a:buChar char="l"/>
            </a:pPr>
            <a:r>
              <a:rPr lang="ja-JP" altLang="en-US" sz="1200" dirty="0">
                <a:solidFill>
                  <a:schemeClr val="tx1"/>
                </a:solidFill>
              </a:rPr>
              <a:t>被災市町村に対して効率的・効果的な支援を行うためには、支援の全体像及びそれぞれの役割を理解・共有しつつ、複数の支援主体を適切にマネジメントしながら支援を行うことが望ましい</a:t>
            </a:r>
            <a:r>
              <a:rPr lang="ja-JP" altLang="en-US" sz="1200" dirty="0" smtClean="0">
                <a:solidFill>
                  <a:schemeClr val="tx1"/>
                </a:solidFill>
              </a:rPr>
              <a:t>。</a:t>
            </a:r>
            <a:endParaRPr lang="en-US" altLang="ja-JP" sz="1200" dirty="0" smtClean="0">
              <a:solidFill>
                <a:schemeClr val="tx1"/>
              </a:solidFill>
            </a:endParaRPr>
          </a:p>
          <a:p>
            <a:pPr marL="285750" indent="-285750">
              <a:lnSpc>
                <a:spcPct val="150000"/>
              </a:lnSpc>
              <a:buFont typeface="Wingdings" panose="05000000000000000000" pitchFamily="2" charset="2"/>
              <a:buChar char="l"/>
            </a:pPr>
            <a:r>
              <a:rPr lang="ja-JP" altLang="en-US" sz="1200" dirty="0" smtClean="0">
                <a:solidFill>
                  <a:schemeClr val="tx1"/>
                </a:solidFill>
              </a:rPr>
              <a:t>そこ</a:t>
            </a:r>
            <a:r>
              <a:rPr lang="ja-JP" altLang="en-US" sz="1200" dirty="0">
                <a:solidFill>
                  <a:schemeClr val="tx1"/>
                </a:solidFill>
              </a:rPr>
              <a:t>で</a:t>
            </a:r>
            <a:r>
              <a:rPr lang="ja-JP" altLang="en-US" sz="1200" dirty="0" smtClean="0">
                <a:solidFill>
                  <a:schemeClr val="tx1"/>
                </a:solidFill>
              </a:rPr>
              <a:t>、</a:t>
            </a:r>
            <a:r>
              <a:rPr lang="ja-JP" altLang="en-US" sz="1200" dirty="0">
                <a:solidFill>
                  <a:schemeClr val="tx1"/>
                </a:solidFill>
              </a:rPr>
              <a:t>これまでの事例を参考に、</a:t>
            </a:r>
            <a:r>
              <a:rPr lang="ja-JP" altLang="en-US" sz="1200" dirty="0" smtClean="0">
                <a:solidFill>
                  <a:schemeClr val="tx1"/>
                </a:solidFill>
              </a:rPr>
              <a:t>支援</a:t>
            </a:r>
            <a:r>
              <a:rPr lang="ja-JP" altLang="en-US" sz="1200" dirty="0">
                <a:solidFill>
                  <a:schemeClr val="tx1"/>
                </a:solidFill>
              </a:rPr>
              <a:t>のマネジメントのあり方として、支援主体とマネジメント範囲について検討を行った</a:t>
            </a:r>
            <a:r>
              <a:rPr lang="ja-JP" altLang="en-US" sz="1200" dirty="0" smtClean="0">
                <a:solidFill>
                  <a:schemeClr val="tx1"/>
                </a:solidFill>
              </a:rPr>
              <a:t>。</a:t>
            </a:r>
            <a:endParaRPr lang="en-US" altLang="ja-JP" sz="1200" dirty="0">
              <a:solidFill>
                <a:schemeClr val="tx1"/>
              </a:solidFill>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11</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16" name="角丸四角形 15"/>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検討事項２</a:t>
            </a:r>
            <a:r>
              <a:rPr kumimoji="1" lang="en-US" altLang="ja-JP" sz="1600" dirty="0" smtClean="0">
                <a:solidFill>
                  <a:srgbClr val="00B050"/>
                </a:solidFill>
              </a:rPr>
              <a:t>】</a:t>
            </a:r>
            <a:endParaRPr kumimoji="1" lang="ja-JP" altLang="en-US" sz="1600" dirty="0">
              <a:solidFill>
                <a:srgbClr val="00B050"/>
              </a:solidFill>
            </a:endParaRPr>
          </a:p>
        </p:txBody>
      </p:sp>
      <p:pic>
        <p:nvPicPr>
          <p:cNvPr id="2" name="図 1"/>
          <p:cNvPicPr>
            <a:picLocks noChangeAspect="1"/>
          </p:cNvPicPr>
          <p:nvPr/>
        </p:nvPicPr>
        <p:blipFill>
          <a:blip r:embed="rId3"/>
          <a:stretch>
            <a:fillRect/>
          </a:stretch>
        </p:blipFill>
        <p:spPr>
          <a:xfrm>
            <a:off x="940305" y="2314654"/>
            <a:ext cx="8031916" cy="4409747"/>
          </a:xfrm>
          <a:prstGeom prst="rect">
            <a:avLst/>
          </a:prstGeom>
        </p:spPr>
      </p:pic>
    </p:spTree>
    <p:extLst>
      <p:ext uri="{BB962C8B-B14F-4D97-AF65-F5344CB8AC3E}">
        <p14:creationId xmlns:p14="http://schemas.microsoft.com/office/powerpoint/2010/main" val="30891864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a:blip r:embed="rId3"/>
          <a:stretch>
            <a:fillRect/>
          </a:stretch>
        </p:blipFill>
        <p:spPr>
          <a:xfrm>
            <a:off x="6037881" y="877387"/>
            <a:ext cx="3865196" cy="2224800"/>
          </a:xfrm>
          <a:prstGeom prst="rect">
            <a:avLst/>
          </a:prstGeom>
        </p:spPr>
      </p:pic>
      <p:sp>
        <p:nvSpPr>
          <p:cNvPr id="21" name="スライド番号プレースホルダー 2"/>
          <p:cNvSpPr>
            <a:spLocks noGrp="1"/>
          </p:cNvSpPr>
          <p:nvPr>
            <p:ph type="sldNum" sz="quarter" idx="12"/>
          </p:nvPr>
        </p:nvSpPr>
        <p:spPr>
          <a:xfrm>
            <a:off x="7677150" y="6425612"/>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12</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3" name="角丸四角形 2"/>
          <p:cNvSpPr/>
          <p:nvPr/>
        </p:nvSpPr>
        <p:spPr>
          <a:xfrm>
            <a:off x="11785316" y="1843613"/>
            <a:ext cx="8640000" cy="4075556"/>
          </a:xfrm>
          <a:prstGeom prst="roundRect">
            <a:avLst>
              <a:gd name="adj" fmla="val 2915"/>
            </a:avLst>
          </a:prstGeom>
          <a:solidFill>
            <a:schemeClr val="bg1"/>
          </a:solidFill>
          <a:ln w="19050">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角丸四角形 37"/>
          <p:cNvSpPr/>
          <p:nvPr/>
        </p:nvSpPr>
        <p:spPr>
          <a:xfrm>
            <a:off x="11868445" y="2685723"/>
            <a:ext cx="6964218" cy="3064872"/>
          </a:xfrm>
          <a:prstGeom prst="roundRect">
            <a:avLst>
              <a:gd name="adj" fmla="val 4774"/>
            </a:avLst>
          </a:prstGeom>
          <a:solidFill>
            <a:schemeClr val="bg1"/>
          </a:solidFill>
          <a:ln w="19050">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p:cNvSpPr/>
          <p:nvPr/>
        </p:nvSpPr>
        <p:spPr>
          <a:xfrm>
            <a:off x="16430282" y="4039068"/>
            <a:ext cx="720000" cy="43200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tx1"/>
                </a:solidFill>
              </a:rPr>
              <a:t>・・</a:t>
            </a:r>
            <a:r>
              <a:rPr lang="ja-JP" altLang="en-US" dirty="0">
                <a:solidFill>
                  <a:schemeClr val="tx1"/>
                </a:solidFill>
              </a:rPr>
              <a:t>・</a:t>
            </a:r>
            <a:endParaRPr kumimoji="1" lang="ja-JP" altLang="en-US" dirty="0">
              <a:solidFill>
                <a:schemeClr val="tx1"/>
              </a:solidFill>
            </a:endParaRPr>
          </a:p>
        </p:txBody>
      </p:sp>
      <p:sp>
        <p:nvSpPr>
          <p:cNvPr id="58" name="正方形/長方形 57"/>
          <p:cNvSpPr/>
          <p:nvPr/>
        </p:nvSpPr>
        <p:spPr>
          <a:xfrm>
            <a:off x="11785316" y="1039951"/>
            <a:ext cx="8640000" cy="432000"/>
          </a:xfrm>
          <a:prstGeom prst="rect">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環境本省</a:t>
            </a:r>
            <a:endParaRPr kumimoji="1" lang="ja-JP" altLang="en-US" sz="1600" dirty="0"/>
          </a:p>
        </p:txBody>
      </p:sp>
      <p:sp>
        <p:nvSpPr>
          <p:cNvPr id="60" name="角丸四角形 59"/>
          <p:cNvSpPr/>
          <p:nvPr/>
        </p:nvSpPr>
        <p:spPr>
          <a:xfrm>
            <a:off x="19617317" y="2685723"/>
            <a:ext cx="720000" cy="3064872"/>
          </a:xfrm>
          <a:prstGeom prst="roundRect">
            <a:avLst>
              <a:gd name="adj" fmla="val 16510"/>
            </a:avLst>
          </a:prstGeom>
          <a:solidFill>
            <a:schemeClr val="bg1"/>
          </a:solidFill>
          <a:ln w="19050">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p:cNvSpPr/>
          <p:nvPr/>
        </p:nvSpPr>
        <p:spPr>
          <a:xfrm>
            <a:off x="19689317" y="2779959"/>
            <a:ext cx="576000" cy="43200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sz="1600" dirty="0" smtClean="0"/>
              <a:t>Z</a:t>
            </a:r>
            <a:r>
              <a:rPr kumimoji="1" lang="ja-JP" altLang="en-US" sz="1600" dirty="0" smtClean="0"/>
              <a:t>県</a:t>
            </a:r>
            <a:endParaRPr kumimoji="1" lang="ja-JP" altLang="en-US" sz="1600" dirty="0"/>
          </a:p>
        </p:txBody>
      </p:sp>
      <p:sp>
        <p:nvSpPr>
          <p:cNvPr id="63" name="正方形/長方形 62"/>
          <p:cNvSpPr/>
          <p:nvPr/>
        </p:nvSpPr>
        <p:spPr>
          <a:xfrm>
            <a:off x="18867752" y="4039068"/>
            <a:ext cx="720000" cy="43200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tx1"/>
                </a:solidFill>
              </a:rPr>
              <a:t>・・</a:t>
            </a:r>
            <a:r>
              <a:rPr lang="ja-JP" altLang="en-US" dirty="0">
                <a:solidFill>
                  <a:schemeClr val="tx1"/>
                </a:solidFill>
              </a:rPr>
              <a:t>・</a:t>
            </a:r>
            <a:endParaRPr kumimoji="1" lang="ja-JP" altLang="en-US" dirty="0">
              <a:solidFill>
                <a:schemeClr val="tx1"/>
              </a:solidFill>
            </a:endParaRPr>
          </a:p>
        </p:txBody>
      </p:sp>
      <p:sp>
        <p:nvSpPr>
          <p:cNvPr id="64" name="線吹き出し 1 (枠付き) 63"/>
          <p:cNvSpPr/>
          <p:nvPr/>
        </p:nvSpPr>
        <p:spPr>
          <a:xfrm>
            <a:off x="11635571" y="5695956"/>
            <a:ext cx="3988469" cy="720000"/>
          </a:xfrm>
          <a:prstGeom prst="borderCallout1">
            <a:avLst>
              <a:gd name="adj1" fmla="val -8688"/>
              <a:gd name="adj2" fmla="val 25320"/>
              <a:gd name="adj3" fmla="val -42965"/>
              <a:gd name="adj4" fmla="val 33563"/>
            </a:avLst>
          </a:prstGeom>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marL="176213" indent="-176213">
              <a:buFont typeface="Wingdings" panose="05000000000000000000" pitchFamily="2" charset="2"/>
              <a:buChar char="Ø"/>
            </a:pPr>
            <a:r>
              <a:rPr lang="ja-JP" altLang="en-US" sz="1200" dirty="0" smtClean="0"/>
              <a:t>被災市町村は、必要な支援の検討、</a:t>
            </a:r>
            <a:r>
              <a:rPr kumimoji="1" lang="ja-JP" altLang="en-US" sz="1200" dirty="0" smtClean="0"/>
              <a:t>協定等に基づく支援要請、支援主体との調整等、自地域内の支援に関する一元的な情報管理・調整を行う</a:t>
            </a:r>
            <a:endParaRPr kumimoji="1" lang="ja-JP" altLang="en-US" sz="1200" dirty="0"/>
          </a:p>
        </p:txBody>
      </p:sp>
      <p:cxnSp>
        <p:nvCxnSpPr>
          <p:cNvPr id="117" name="直線コネクタ 116"/>
          <p:cNvCxnSpPr>
            <a:stCxn id="59" idx="2"/>
            <a:endCxn id="53" idx="0"/>
          </p:cNvCxnSpPr>
          <p:nvPr/>
        </p:nvCxnSpPr>
        <p:spPr>
          <a:xfrm flipH="1">
            <a:off x="15730453" y="2380720"/>
            <a:ext cx="374863" cy="399239"/>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a:stCxn id="59" idx="2"/>
            <a:endCxn id="61" idx="0"/>
          </p:cNvCxnSpPr>
          <p:nvPr/>
        </p:nvCxnSpPr>
        <p:spPr>
          <a:xfrm>
            <a:off x="16105316" y="2380720"/>
            <a:ext cx="3872001" cy="399239"/>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128" name="線吹き出し 1 (枠付き) 127"/>
          <p:cNvSpPr/>
          <p:nvPr/>
        </p:nvSpPr>
        <p:spPr>
          <a:xfrm>
            <a:off x="16858850" y="5050576"/>
            <a:ext cx="3888000" cy="970259"/>
          </a:xfrm>
          <a:prstGeom prst="borderCallout1">
            <a:avLst>
              <a:gd name="adj1" fmla="val -7588"/>
              <a:gd name="adj2" fmla="val 59737"/>
              <a:gd name="adj3" fmla="val -31894"/>
              <a:gd name="adj4" fmla="val 50987"/>
            </a:avLst>
          </a:prstGeom>
          <a:ln w="28575">
            <a:solidFill>
              <a:srgbClr val="0066FF"/>
            </a:solidFill>
          </a:ln>
        </p:spPr>
        <p:style>
          <a:lnRef idx="2">
            <a:schemeClr val="dk1"/>
          </a:lnRef>
          <a:fillRef idx="1">
            <a:schemeClr val="lt1"/>
          </a:fillRef>
          <a:effectRef idx="0">
            <a:schemeClr val="dk1"/>
          </a:effectRef>
          <a:fontRef idx="minor">
            <a:schemeClr val="dk1"/>
          </a:fontRef>
        </p:style>
        <p:txBody>
          <a:bodyPr rtlCol="0" anchor="ctr"/>
          <a:lstStyle/>
          <a:p>
            <a:pPr marL="176213" indent="-176213">
              <a:buFont typeface="Wingdings" panose="05000000000000000000" pitchFamily="2" charset="2"/>
              <a:buChar char="Ø"/>
            </a:pPr>
            <a:r>
              <a:rPr lang="ja-JP" altLang="en-US" sz="1200" dirty="0" smtClean="0"/>
              <a:t>被災県は、被災市町村の要請に応じて、支援の実施に向けた他自治体への要請、調整を行う</a:t>
            </a:r>
            <a:endParaRPr lang="en-US" altLang="ja-JP" sz="1200" dirty="0" smtClean="0"/>
          </a:p>
          <a:p>
            <a:pPr marL="176213" indent="-176213">
              <a:buFont typeface="Wingdings" panose="05000000000000000000" pitchFamily="2" charset="2"/>
              <a:buChar char="Ø"/>
            </a:pPr>
            <a:r>
              <a:rPr lang="ja-JP" altLang="en-US" sz="1200" dirty="0" smtClean="0"/>
              <a:t>また</a:t>
            </a:r>
            <a:r>
              <a:rPr lang="ja-JP" altLang="en-US" sz="1200" dirty="0"/>
              <a:t>、</a:t>
            </a:r>
            <a:r>
              <a:rPr lang="ja-JP" altLang="en-US" sz="1200" dirty="0" smtClean="0"/>
              <a:t>県内被災市町村における</a:t>
            </a:r>
            <a:r>
              <a:rPr kumimoji="1" lang="ja-JP" altLang="en-US" sz="1200" dirty="0" smtClean="0"/>
              <a:t>支援状況を把握し、県内の支援に関する調整を行う</a:t>
            </a:r>
            <a:endParaRPr kumimoji="1" lang="ja-JP" altLang="en-US" sz="1200" dirty="0"/>
          </a:p>
        </p:txBody>
      </p:sp>
      <p:cxnSp>
        <p:nvCxnSpPr>
          <p:cNvPr id="136" name="直線コネクタ 135"/>
          <p:cNvCxnSpPr>
            <a:stCxn id="58" idx="2"/>
            <a:endCxn id="59" idx="0"/>
          </p:cNvCxnSpPr>
          <p:nvPr/>
        </p:nvCxnSpPr>
        <p:spPr>
          <a:xfrm>
            <a:off x="16105316" y="1471951"/>
            <a:ext cx="0" cy="476769"/>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141" name="線吹き出し 1 (枠付き) 140"/>
          <p:cNvSpPr/>
          <p:nvPr/>
        </p:nvSpPr>
        <p:spPr>
          <a:xfrm>
            <a:off x="17835102" y="1207634"/>
            <a:ext cx="3024000" cy="972000"/>
          </a:xfrm>
          <a:prstGeom prst="borderCallout1">
            <a:avLst>
              <a:gd name="adj1" fmla="val 36211"/>
              <a:gd name="adj2" fmla="val -1721"/>
              <a:gd name="adj3" fmla="val 65860"/>
              <a:gd name="adj4" fmla="val -15561"/>
            </a:avLst>
          </a:prstGeom>
          <a:ln w="28575">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marL="176213" indent="-176213">
              <a:buFont typeface="Wingdings" panose="05000000000000000000" pitchFamily="2" charset="2"/>
              <a:buChar char="Ø"/>
            </a:pPr>
            <a:r>
              <a:rPr lang="ja-JP" altLang="en-US" sz="1200" dirty="0" smtClean="0"/>
              <a:t>地方環境事務</a:t>
            </a:r>
            <a:r>
              <a:rPr lang="ja-JP" altLang="en-US" sz="1200" dirty="0"/>
              <a:t>所</a:t>
            </a:r>
            <a:r>
              <a:rPr lang="ja-JP" altLang="en-US" sz="1200" dirty="0" smtClean="0"/>
              <a:t>は、地域ブロック内の被災都道府県における支援状況及び災害廃棄物処理の対応状況を把握し、地域ブロック内の支援に関する調整を行う</a:t>
            </a:r>
            <a:endParaRPr kumimoji="1" lang="ja-JP" altLang="en-US" sz="1200" dirty="0"/>
          </a:p>
        </p:txBody>
      </p:sp>
      <p:cxnSp>
        <p:nvCxnSpPr>
          <p:cNvPr id="144" name="直線コネクタ 143"/>
          <p:cNvCxnSpPr>
            <a:stCxn id="59" idx="2"/>
          </p:cNvCxnSpPr>
          <p:nvPr/>
        </p:nvCxnSpPr>
        <p:spPr>
          <a:xfrm>
            <a:off x="16105316" y="2380720"/>
            <a:ext cx="3078215" cy="48329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152" name="線吹き出し 1 (枠付き) 151"/>
          <p:cNvSpPr/>
          <p:nvPr/>
        </p:nvSpPr>
        <p:spPr>
          <a:xfrm>
            <a:off x="11351530" y="1306171"/>
            <a:ext cx="3024000" cy="684000"/>
          </a:xfrm>
          <a:prstGeom prst="borderCallout1">
            <a:avLst>
              <a:gd name="adj1" fmla="val 53726"/>
              <a:gd name="adj2" fmla="val 102058"/>
              <a:gd name="adj3" fmla="val 23999"/>
              <a:gd name="adj4" fmla="val 110073"/>
            </a:avLst>
          </a:prstGeom>
          <a:ln w="28575">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marL="176213" indent="-176213">
              <a:buFont typeface="Wingdings" panose="05000000000000000000" pitchFamily="2" charset="2"/>
              <a:buChar char="Ø"/>
            </a:pPr>
            <a:r>
              <a:rPr lang="ja-JP" altLang="en-US" sz="1200" dirty="0" smtClean="0"/>
              <a:t>環境省は、被災地の円滑・迅速な処理を推進するため、地方環境事務所を通して、技術的助言を行う</a:t>
            </a:r>
            <a:endParaRPr lang="en-US" altLang="ja-JP" sz="1200" dirty="0" smtClean="0"/>
          </a:p>
        </p:txBody>
      </p:sp>
      <p:sp>
        <p:nvSpPr>
          <p:cNvPr id="154" name="正方形/長方形 153"/>
          <p:cNvSpPr/>
          <p:nvPr/>
        </p:nvSpPr>
        <p:spPr>
          <a:xfrm>
            <a:off x="16177024" y="6079924"/>
            <a:ext cx="1708132" cy="6001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pPr>
              <a:lnSpc>
                <a:spcPct val="150000"/>
              </a:lnSpc>
            </a:pPr>
            <a:r>
              <a:rPr lang="ja-JP" altLang="en-US" sz="1100" dirty="0" smtClean="0">
                <a:solidFill>
                  <a:schemeClr val="tx1"/>
                </a:solidFill>
              </a:rPr>
              <a:t>：支援のマネジメント主体</a:t>
            </a:r>
            <a:endParaRPr lang="en-US" altLang="ja-JP" sz="1100" dirty="0" smtClean="0">
              <a:solidFill>
                <a:schemeClr val="tx1"/>
              </a:solidFill>
            </a:endParaRPr>
          </a:p>
          <a:p>
            <a:pPr>
              <a:lnSpc>
                <a:spcPct val="150000"/>
              </a:lnSpc>
            </a:pPr>
            <a:r>
              <a:rPr lang="ja-JP" altLang="en-US" sz="1100" dirty="0" smtClean="0">
                <a:solidFill>
                  <a:schemeClr val="tx1"/>
                </a:solidFill>
              </a:rPr>
              <a:t>：マネジメントの範囲</a:t>
            </a:r>
            <a:endParaRPr lang="en-US" altLang="ja-JP" sz="1100" dirty="0" smtClean="0">
              <a:solidFill>
                <a:schemeClr val="tx1"/>
              </a:solidFill>
            </a:endParaRPr>
          </a:p>
        </p:txBody>
      </p:sp>
      <p:sp>
        <p:nvSpPr>
          <p:cNvPr id="156" name="正方形/長方形 155"/>
          <p:cNvSpPr/>
          <p:nvPr/>
        </p:nvSpPr>
        <p:spPr>
          <a:xfrm>
            <a:off x="15967427" y="6210177"/>
            <a:ext cx="216000" cy="144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600" dirty="0"/>
          </a:p>
        </p:txBody>
      </p:sp>
      <p:sp>
        <p:nvSpPr>
          <p:cNvPr id="157" name="円/楕円 156"/>
          <p:cNvSpPr/>
          <p:nvPr/>
        </p:nvSpPr>
        <p:spPr>
          <a:xfrm>
            <a:off x="15967427" y="6448434"/>
            <a:ext cx="216000" cy="144000"/>
          </a:xfrm>
          <a:prstGeom prst="ellipse">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円/楕円 158"/>
          <p:cNvSpPr/>
          <p:nvPr/>
        </p:nvSpPr>
        <p:spPr>
          <a:xfrm>
            <a:off x="17950753" y="6192658"/>
            <a:ext cx="144000" cy="14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60" name="角丸四角形 159"/>
          <p:cNvSpPr/>
          <p:nvPr/>
        </p:nvSpPr>
        <p:spPr>
          <a:xfrm>
            <a:off x="12149220" y="3347299"/>
            <a:ext cx="2630063" cy="2041193"/>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1" name="円/楕円 160"/>
          <p:cNvSpPr/>
          <p:nvPr/>
        </p:nvSpPr>
        <p:spPr>
          <a:xfrm>
            <a:off x="12335097" y="4053990"/>
            <a:ext cx="360000" cy="360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62" name="円/楕円 161"/>
          <p:cNvSpPr/>
          <p:nvPr/>
        </p:nvSpPr>
        <p:spPr>
          <a:xfrm>
            <a:off x="12754698" y="4757710"/>
            <a:ext cx="360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63" name="円/楕円 162"/>
          <p:cNvSpPr/>
          <p:nvPr/>
        </p:nvSpPr>
        <p:spPr>
          <a:xfrm>
            <a:off x="13633201" y="4919249"/>
            <a:ext cx="360000" cy="360000"/>
          </a:xfrm>
          <a:prstGeom prst="ellipse">
            <a:avLst/>
          </a:prstGeom>
          <a:solidFill>
            <a:srgbClr val="009999"/>
          </a:solidFill>
          <a:ln>
            <a:solidFill>
              <a:srgbClr val="00666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64" name="円/楕円 163"/>
          <p:cNvSpPr/>
          <p:nvPr/>
        </p:nvSpPr>
        <p:spPr>
          <a:xfrm>
            <a:off x="14303167" y="4233990"/>
            <a:ext cx="360000" cy="360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65" name="円/楕円 164"/>
          <p:cNvSpPr/>
          <p:nvPr/>
        </p:nvSpPr>
        <p:spPr>
          <a:xfrm>
            <a:off x="12754698" y="3444172"/>
            <a:ext cx="360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cxnSp>
        <p:nvCxnSpPr>
          <p:cNvPr id="166" name="直線コネクタ 165"/>
          <p:cNvCxnSpPr>
            <a:endCxn id="165" idx="5"/>
          </p:cNvCxnSpPr>
          <p:nvPr/>
        </p:nvCxnSpPr>
        <p:spPr>
          <a:xfrm flipH="1" flipV="1">
            <a:off x="13061977" y="3751451"/>
            <a:ext cx="360001" cy="517597"/>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7" name="直線コネクタ 166"/>
          <p:cNvCxnSpPr>
            <a:endCxn id="161" idx="6"/>
          </p:cNvCxnSpPr>
          <p:nvPr/>
        </p:nvCxnSpPr>
        <p:spPr>
          <a:xfrm flipH="1" flipV="1">
            <a:off x="12695097" y="4233990"/>
            <a:ext cx="732035" cy="2107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8" name="直線コネクタ 167"/>
          <p:cNvCxnSpPr>
            <a:endCxn id="162" idx="7"/>
          </p:cNvCxnSpPr>
          <p:nvPr/>
        </p:nvCxnSpPr>
        <p:spPr>
          <a:xfrm flipH="1">
            <a:off x="13061977" y="4278856"/>
            <a:ext cx="344321" cy="5315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9" name="直線コネクタ 168"/>
          <p:cNvCxnSpPr>
            <a:stCxn id="163" idx="1"/>
          </p:cNvCxnSpPr>
          <p:nvPr/>
        </p:nvCxnSpPr>
        <p:spPr>
          <a:xfrm flipH="1" flipV="1">
            <a:off x="13402698" y="4246077"/>
            <a:ext cx="283224" cy="72589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0" name="直線コネクタ 169"/>
          <p:cNvCxnSpPr>
            <a:stCxn id="164" idx="2"/>
          </p:cNvCxnSpPr>
          <p:nvPr/>
        </p:nvCxnSpPr>
        <p:spPr>
          <a:xfrm flipH="1" flipV="1">
            <a:off x="13401826" y="4267296"/>
            <a:ext cx="901341" cy="1466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2" name="角丸四角形 171"/>
          <p:cNvSpPr/>
          <p:nvPr/>
        </p:nvSpPr>
        <p:spPr>
          <a:xfrm>
            <a:off x="14968879" y="3942840"/>
            <a:ext cx="1619037" cy="1648896"/>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 name="円/楕円 172"/>
          <p:cNvSpPr/>
          <p:nvPr/>
        </p:nvSpPr>
        <p:spPr>
          <a:xfrm>
            <a:off x="15079312" y="4751445"/>
            <a:ext cx="360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74" name="円/楕円 173"/>
          <p:cNvSpPr/>
          <p:nvPr/>
        </p:nvSpPr>
        <p:spPr>
          <a:xfrm>
            <a:off x="15563937" y="5060731"/>
            <a:ext cx="360000" cy="360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75" name="円/楕円 174"/>
          <p:cNvSpPr/>
          <p:nvPr/>
        </p:nvSpPr>
        <p:spPr>
          <a:xfrm>
            <a:off x="16113391" y="4639795"/>
            <a:ext cx="360000" cy="360000"/>
          </a:xfrm>
          <a:prstGeom prst="ellipse">
            <a:avLst/>
          </a:prstGeom>
          <a:solidFill>
            <a:srgbClr val="009999"/>
          </a:solidFill>
          <a:ln>
            <a:solidFill>
              <a:srgbClr val="00666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cxnSp>
        <p:nvCxnSpPr>
          <p:cNvPr id="176" name="直線コネクタ 175"/>
          <p:cNvCxnSpPr>
            <a:endCxn id="173" idx="7"/>
          </p:cNvCxnSpPr>
          <p:nvPr/>
        </p:nvCxnSpPr>
        <p:spPr>
          <a:xfrm flipH="1">
            <a:off x="15386591" y="4374261"/>
            <a:ext cx="287657" cy="42990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7" name="直線コネクタ 176"/>
          <p:cNvCxnSpPr>
            <a:endCxn id="174" idx="0"/>
          </p:cNvCxnSpPr>
          <p:nvPr/>
        </p:nvCxnSpPr>
        <p:spPr>
          <a:xfrm>
            <a:off x="15656358" y="4374261"/>
            <a:ext cx="87579" cy="68647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8" name="直線コネクタ 177"/>
          <p:cNvCxnSpPr>
            <a:endCxn id="175" idx="1"/>
          </p:cNvCxnSpPr>
          <p:nvPr/>
        </p:nvCxnSpPr>
        <p:spPr>
          <a:xfrm>
            <a:off x="15654438" y="4374261"/>
            <a:ext cx="511674" cy="31825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0" name="角丸四角形 179"/>
          <p:cNvSpPr/>
          <p:nvPr/>
        </p:nvSpPr>
        <p:spPr>
          <a:xfrm>
            <a:off x="17025583" y="3614092"/>
            <a:ext cx="1619037" cy="1357878"/>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円/楕円 181"/>
          <p:cNvSpPr/>
          <p:nvPr/>
        </p:nvSpPr>
        <p:spPr>
          <a:xfrm>
            <a:off x="18025279" y="4438540"/>
            <a:ext cx="360000" cy="360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cxnSp>
        <p:nvCxnSpPr>
          <p:cNvPr id="184" name="直線コネクタ 183"/>
          <p:cNvCxnSpPr>
            <a:endCxn id="182" idx="1"/>
          </p:cNvCxnSpPr>
          <p:nvPr/>
        </p:nvCxnSpPr>
        <p:spPr>
          <a:xfrm>
            <a:off x="17745763" y="3942840"/>
            <a:ext cx="332237" cy="54842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6" name="直線コネクタ 185"/>
          <p:cNvCxnSpPr>
            <a:stCxn id="53" idx="2"/>
            <a:endCxn id="171" idx="0"/>
          </p:cNvCxnSpPr>
          <p:nvPr/>
        </p:nvCxnSpPr>
        <p:spPr>
          <a:xfrm flipH="1">
            <a:off x="13427132" y="3211959"/>
            <a:ext cx="2303321" cy="850897"/>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187" name="直線コネクタ 186"/>
          <p:cNvCxnSpPr>
            <a:stCxn id="53" idx="2"/>
            <a:endCxn id="179" idx="0"/>
          </p:cNvCxnSpPr>
          <p:nvPr/>
        </p:nvCxnSpPr>
        <p:spPr>
          <a:xfrm flipH="1">
            <a:off x="15667183" y="3211959"/>
            <a:ext cx="63270" cy="950031"/>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188" name="直線コネクタ 187"/>
          <p:cNvCxnSpPr>
            <a:stCxn id="53" idx="2"/>
            <a:endCxn id="54" idx="0"/>
          </p:cNvCxnSpPr>
          <p:nvPr/>
        </p:nvCxnSpPr>
        <p:spPr>
          <a:xfrm>
            <a:off x="15730453" y="3211959"/>
            <a:ext cx="1059829" cy="827109"/>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189" name="直線コネクタ 188"/>
          <p:cNvCxnSpPr>
            <a:stCxn id="53" idx="2"/>
            <a:endCxn id="185" idx="0"/>
          </p:cNvCxnSpPr>
          <p:nvPr/>
        </p:nvCxnSpPr>
        <p:spPr>
          <a:xfrm>
            <a:off x="15730453" y="3211959"/>
            <a:ext cx="2032649" cy="514881"/>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sp>
        <p:nvSpPr>
          <p:cNvPr id="57" name="正方形/長方形 56"/>
          <p:cNvSpPr/>
          <p:nvPr/>
        </p:nvSpPr>
        <p:spPr>
          <a:xfrm>
            <a:off x="223017" y="364999"/>
            <a:ext cx="5544801" cy="8426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ja-JP" altLang="en-US" sz="1600" dirty="0" smtClean="0">
                <a:solidFill>
                  <a:schemeClr val="tx1"/>
                </a:solidFill>
                <a:latin typeface="+mn-ea"/>
              </a:rPr>
              <a:t>支援のマネジメントのあり方として、各主体のマネジメントの範囲を下図に、平成</a:t>
            </a:r>
            <a:r>
              <a:rPr kumimoji="1" lang="en-US" altLang="ja-JP" sz="1600" dirty="0" smtClean="0">
                <a:solidFill>
                  <a:schemeClr val="tx1"/>
                </a:solidFill>
                <a:latin typeface="+mn-ea"/>
              </a:rPr>
              <a:t>28</a:t>
            </a:r>
            <a:r>
              <a:rPr kumimoji="1" lang="ja-JP" altLang="en-US" sz="1600" dirty="0" smtClean="0">
                <a:solidFill>
                  <a:schemeClr val="tx1"/>
                </a:solidFill>
                <a:latin typeface="+mn-ea"/>
              </a:rPr>
              <a:t>年熊本地震の例を右図に示す。</a:t>
            </a:r>
            <a:endParaRPr kumimoji="1" lang="ja-JP" altLang="en-US" sz="1600" dirty="0">
              <a:solidFill>
                <a:schemeClr val="tx1"/>
              </a:solidFill>
              <a:latin typeface="+mn-ea"/>
            </a:endParaRPr>
          </a:p>
        </p:txBody>
      </p:sp>
      <p:sp>
        <p:nvSpPr>
          <p:cNvPr id="66" name="円/楕円 65"/>
          <p:cNvSpPr/>
          <p:nvPr/>
        </p:nvSpPr>
        <p:spPr>
          <a:xfrm>
            <a:off x="17950753" y="6445626"/>
            <a:ext cx="144000" cy="144000"/>
          </a:xfrm>
          <a:prstGeom prst="ellipse">
            <a:avLst/>
          </a:prstGeom>
          <a:solidFill>
            <a:srgbClr val="A5A5A5"/>
          </a:solidFill>
          <a:ln>
            <a:solidFill>
              <a:srgbClr val="787878"/>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67" name="正方形/長方形 66"/>
          <p:cNvSpPr/>
          <p:nvPr/>
        </p:nvSpPr>
        <p:spPr>
          <a:xfrm>
            <a:off x="18094754" y="6078111"/>
            <a:ext cx="2699242" cy="85408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pPr>
              <a:lnSpc>
                <a:spcPct val="150000"/>
              </a:lnSpc>
            </a:pPr>
            <a:r>
              <a:rPr lang="ja-JP" altLang="en-US" sz="1100" dirty="0" smtClean="0">
                <a:solidFill>
                  <a:schemeClr val="tx1"/>
                </a:solidFill>
              </a:rPr>
              <a:t>：被災自治体の支援主体（他自治体）</a:t>
            </a:r>
            <a:endParaRPr lang="en-US" altLang="ja-JP" sz="1100" dirty="0" smtClean="0">
              <a:solidFill>
                <a:schemeClr val="tx1"/>
              </a:solidFill>
            </a:endParaRPr>
          </a:p>
          <a:p>
            <a:pPr>
              <a:lnSpc>
                <a:spcPct val="150000"/>
              </a:lnSpc>
            </a:pPr>
            <a:r>
              <a:rPr lang="ja-JP" altLang="en-US" sz="1100" dirty="0" smtClean="0">
                <a:solidFill>
                  <a:schemeClr val="tx1"/>
                </a:solidFill>
              </a:rPr>
              <a:t>：被災自治体の支援主体（民間事業者等）</a:t>
            </a:r>
            <a:endParaRPr lang="en-US" altLang="ja-JP" sz="1100" dirty="0" smtClean="0">
              <a:solidFill>
                <a:schemeClr val="tx1"/>
              </a:solidFill>
            </a:endParaRPr>
          </a:p>
          <a:p>
            <a:pPr>
              <a:lnSpc>
                <a:spcPct val="150000"/>
              </a:lnSpc>
            </a:pPr>
            <a:r>
              <a:rPr lang="ja-JP" altLang="en-US" sz="1100" dirty="0" smtClean="0">
                <a:solidFill>
                  <a:schemeClr val="tx1"/>
                </a:solidFill>
              </a:rPr>
              <a:t>：ボランティア</a:t>
            </a:r>
            <a:endParaRPr lang="ja-JP" altLang="en-US" sz="1100" dirty="0">
              <a:solidFill>
                <a:schemeClr val="tx1"/>
              </a:solidFill>
            </a:endParaRPr>
          </a:p>
        </p:txBody>
      </p:sp>
      <p:sp>
        <p:nvSpPr>
          <p:cNvPr id="230" name="正方形/長方形 229"/>
          <p:cNvSpPr/>
          <p:nvPr/>
        </p:nvSpPr>
        <p:spPr>
          <a:xfrm>
            <a:off x="11454396" y="7153920"/>
            <a:ext cx="7639780" cy="432000"/>
          </a:xfrm>
          <a:prstGeom prst="rect">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環境本省</a:t>
            </a:r>
            <a:endParaRPr kumimoji="1" lang="ja-JP" altLang="en-US" sz="1600" dirty="0"/>
          </a:p>
        </p:txBody>
      </p:sp>
      <p:sp>
        <p:nvSpPr>
          <p:cNvPr id="231" name="正方形/長方形 230"/>
          <p:cNvSpPr/>
          <p:nvPr/>
        </p:nvSpPr>
        <p:spPr>
          <a:xfrm>
            <a:off x="13022029" y="7926217"/>
            <a:ext cx="4504514" cy="432000"/>
          </a:xfrm>
          <a:prstGeom prst="rect">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九州地方環境事務所、支援チーム、</a:t>
            </a:r>
            <a:r>
              <a:rPr kumimoji="1" lang="en-US" altLang="ja-JP" sz="1600" dirty="0" err="1" smtClean="0"/>
              <a:t>D.Waste</a:t>
            </a:r>
            <a:r>
              <a:rPr kumimoji="1" lang="en-US" altLang="ja-JP" sz="1600" dirty="0" smtClean="0"/>
              <a:t>-Net</a:t>
            </a:r>
            <a:endParaRPr kumimoji="1" lang="ja-JP" altLang="en-US" sz="1600" dirty="0"/>
          </a:p>
        </p:txBody>
      </p:sp>
      <p:cxnSp>
        <p:nvCxnSpPr>
          <p:cNvPr id="232" name="直線コネクタ 231"/>
          <p:cNvCxnSpPr>
            <a:stCxn id="231" idx="2"/>
            <a:endCxn id="228" idx="0"/>
          </p:cNvCxnSpPr>
          <p:nvPr/>
        </p:nvCxnSpPr>
        <p:spPr>
          <a:xfrm>
            <a:off x="15274286" y="8358217"/>
            <a:ext cx="1" cy="297724"/>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3" name="直線コネクタ 232"/>
          <p:cNvCxnSpPr>
            <a:stCxn id="230" idx="2"/>
            <a:endCxn id="231" idx="0"/>
          </p:cNvCxnSpPr>
          <p:nvPr/>
        </p:nvCxnSpPr>
        <p:spPr>
          <a:xfrm>
            <a:off x="15274286" y="7585920"/>
            <a:ext cx="0" cy="34029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234" name="角丸四角形 233"/>
          <p:cNvSpPr/>
          <p:nvPr/>
        </p:nvSpPr>
        <p:spPr>
          <a:xfrm>
            <a:off x="10972800" y="9519303"/>
            <a:ext cx="2969359" cy="1107357"/>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5" name="円/楕円 234"/>
          <p:cNvSpPr/>
          <p:nvPr/>
        </p:nvSpPr>
        <p:spPr>
          <a:xfrm>
            <a:off x="11410983" y="9704050"/>
            <a:ext cx="360000" cy="360000"/>
          </a:xfrm>
          <a:prstGeom prst="ellipse">
            <a:avLst/>
          </a:prstGeom>
          <a:solidFill>
            <a:srgbClr val="A5A5A5"/>
          </a:solidFill>
          <a:ln>
            <a:solidFill>
              <a:schemeClr val="bg1">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236" name="円/楕円 235"/>
          <p:cNvSpPr/>
          <p:nvPr/>
        </p:nvSpPr>
        <p:spPr>
          <a:xfrm>
            <a:off x="12473459" y="10681837"/>
            <a:ext cx="360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cxnSp>
        <p:nvCxnSpPr>
          <p:cNvPr id="237" name="直線コネクタ 236"/>
          <p:cNvCxnSpPr>
            <a:stCxn id="239" idx="1"/>
            <a:endCxn id="235" idx="6"/>
          </p:cNvCxnSpPr>
          <p:nvPr/>
        </p:nvCxnSpPr>
        <p:spPr>
          <a:xfrm flipH="1">
            <a:off x="11770983" y="9855319"/>
            <a:ext cx="441082" cy="2873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8" name="直線コネクタ 237"/>
          <p:cNvCxnSpPr>
            <a:stCxn id="236" idx="0"/>
            <a:endCxn id="239" idx="2"/>
          </p:cNvCxnSpPr>
          <p:nvPr/>
        </p:nvCxnSpPr>
        <p:spPr>
          <a:xfrm flipH="1" flipV="1">
            <a:off x="12652649" y="10071319"/>
            <a:ext cx="810" cy="61051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9" name="正方形/長方形 238"/>
          <p:cNvSpPr/>
          <p:nvPr/>
        </p:nvSpPr>
        <p:spPr>
          <a:xfrm>
            <a:off x="12212065" y="9639319"/>
            <a:ext cx="881167" cy="43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600" dirty="0"/>
              <a:t>熊本</a:t>
            </a:r>
            <a:r>
              <a:rPr kumimoji="1" lang="ja-JP" altLang="en-US" sz="1600" dirty="0" smtClean="0"/>
              <a:t>市</a:t>
            </a:r>
            <a:endParaRPr kumimoji="1" lang="ja-JP" altLang="en-US" sz="1600" dirty="0"/>
          </a:p>
        </p:txBody>
      </p:sp>
      <p:sp>
        <p:nvSpPr>
          <p:cNvPr id="240" name="角丸四角形 239"/>
          <p:cNvSpPr/>
          <p:nvPr/>
        </p:nvSpPr>
        <p:spPr>
          <a:xfrm>
            <a:off x="14037326" y="9519302"/>
            <a:ext cx="1859651" cy="1128919"/>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1" name="円/楕円 240"/>
          <p:cNvSpPr/>
          <p:nvPr/>
        </p:nvSpPr>
        <p:spPr>
          <a:xfrm>
            <a:off x="14450527" y="10681837"/>
            <a:ext cx="360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242" name="円/楕円 241"/>
          <p:cNvSpPr/>
          <p:nvPr/>
        </p:nvSpPr>
        <p:spPr>
          <a:xfrm rot="448035">
            <a:off x="15267534" y="9683937"/>
            <a:ext cx="360000" cy="360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cxnSp>
        <p:nvCxnSpPr>
          <p:cNvPr id="243" name="直線コネクタ 242"/>
          <p:cNvCxnSpPr>
            <a:stCxn id="245" idx="2"/>
            <a:endCxn id="241" idx="0"/>
          </p:cNvCxnSpPr>
          <p:nvPr/>
        </p:nvCxnSpPr>
        <p:spPr>
          <a:xfrm>
            <a:off x="14630527" y="10070680"/>
            <a:ext cx="0" cy="611157"/>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4" name="直線コネクタ 243"/>
          <p:cNvCxnSpPr>
            <a:stCxn id="245" idx="3"/>
            <a:endCxn id="242" idx="2"/>
          </p:cNvCxnSpPr>
          <p:nvPr/>
        </p:nvCxnSpPr>
        <p:spPr>
          <a:xfrm flipV="1">
            <a:off x="15042273" y="9840544"/>
            <a:ext cx="226788" cy="1413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5" name="正方形/長方形 244"/>
          <p:cNvSpPr/>
          <p:nvPr/>
        </p:nvSpPr>
        <p:spPr>
          <a:xfrm>
            <a:off x="14218781" y="9638680"/>
            <a:ext cx="823492" cy="43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600" dirty="0"/>
              <a:t>益城</a:t>
            </a:r>
            <a:r>
              <a:rPr kumimoji="1" lang="ja-JP" altLang="en-US" sz="1600" dirty="0" smtClean="0"/>
              <a:t>町</a:t>
            </a:r>
            <a:endParaRPr kumimoji="1" lang="ja-JP" altLang="en-US" sz="1600" dirty="0"/>
          </a:p>
        </p:txBody>
      </p:sp>
      <p:sp>
        <p:nvSpPr>
          <p:cNvPr id="246" name="角丸四角形 245"/>
          <p:cNvSpPr/>
          <p:nvPr/>
        </p:nvSpPr>
        <p:spPr>
          <a:xfrm>
            <a:off x="16386777" y="9519302"/>
            <a:ext cx="2547678" cy="1128919"/>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7" name="円/楕円 246"/>
          <p:cNvSpPr/>
          <p:nvPr/>
        </p:nvSpPr>
        <p:spPr>
          <a:xfrm>
            <a:off x="18284620" y="9680113"/>
            <a:ext cx="360000" cy="360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cxnSp>
        <p:nvCxnSpPr>
          <p:cNvPr id="248" name="直線コネクタ 247"/>
          <p:cNvCxnSpPr>
            <a:stCxn id="249" idx="3"/>
            <a:endCxn id="247" idx="2"/>
          </p:cNvCxnSpPr>
          <p:nvPr/>
        </p:nvCxnSpPr>
        <p:spPr>
          <a:xfrm>
            <a:off x="17449437" y="9848050"/>
            <a:ext cx="835183" cy="1206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9" name="正方形/長方形 248"/>
          <p:cNvSpPr/>
          <p:nvPr/>
        </p:nvSpPr>
        <p:spPr>
          <a:xfrm>
            <a:off x="16539260" y="9632050"/>
            <a:ext cx="910177" cy="43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阿蘇市</a:t>
            </a:r>
            <a:endParaRPr kumimoji="1" lang="ja-JP" altLang="en-US" sz="1600" dirty="0"/>
          </a:p>
        </p:txBody>
      </p:sp>
      <p:cxnSp>
        <p:nvCxnSpPr>
          <p:cNvPr id="250" name="直線コネクタ 249"/>
          <p:cNvCxnSpPr>
            <a:stCxn id="228" idx="2"/>
            <a:endCxn id="239" idx="0"/>
          </p:cNvCxnSpPr>
          <p:nvPr/>
        </p:nvCxnSpPr>
        <p:spPr>
          <a:xfrm flipH="1">
            <a:off x="12652649" y="9087941"/>
            <a:ext cx="2621638" cy="551378"/>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251" name="直線コネクタ 250"/>
          <p:cNvCxnSpPr>
            <a:stCxn id="228" idx="2"/>
            <a:endCxn id="245" idx="0"/>
          </p:cNvCxnSpPr>
          <p:nvPr/>
        </p:nvCxnSpPr>
        <p:spPr>
          <a:xfrm flipH="1">
            <a:off x="14630527" y="9087941"/>
            <a:ext cx="643760" cy="550739"/>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252" name="直線コネクタ 251"/>
          <p:cNvCxnSpPr>
            <a:stCxn id="228" idx="2"/>
            <a:endCxn id="249" idx="0"/>
          </p:cNvCxnSpPr>
          <p:nvPr/>
        </p:nvCxnSpPr>
        <p:spPr>
          <a:xfrm>
            <a:off x="15274287" y="9087941"/>
            <a:ext cx="1720062" cy="544109"/>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sp>
        <p:nvSpPr>
          <p:cNvPr id="253" name="円/楕円 252"/>
          <p:cNvSpPr/>
          <p:nvPr/>
        </p:nvSpPr>
        <p:spPr>
          <a:xfrm>
            <a:off x="16814348" y="10728436"/>
            <a:ext cx="360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cxnSp>
        <p:nvCxnSpPr>
          <p:cNvPr id="254" name="直線コネクタ 253"/>
          <p:cNvCxnSpPr>
            <a:stCxn id="249" idx="2"/>
            <a:endCxn id="253" idx="0"/>
          </p:cNvCxnSpPr>
          <p:nvPr/>
        </p:nvCxnSpPr>
        <p:spPr>
          <a:xfrm flipH="1">
            <a:off x="16994348" y="10064050"/>
            <a:ext cx="1" cy="66438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55" name="円/楕円 254"/>
          <p:cNvSpPr/>
          <p:nvPr/>
        </p:nvSpPr>
        <p:spPr>
          <a:xfrm>
            <a:off x="16386777" y="8580139"/>
            <a:ext cx="360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cxnSp>
        <p:nvCxnSpPr>
          <p:cNvPr id="256" name="直線コネクタ 255"/>
          <p:cNvCxnSpPr>
            <a:stCxn id="255" idx="2"/>
            <a:endCxn id="228" idx="3"/>
          </p:cNvCxnSpPr>
          <p:nvPr/>
        </p:nvCxnSpPr>
        <p:spPr>
          <a:xfrm flipH="1">
            <a:off x="15758274" y="8760139"/>
            <a:ext cx="628503" cy="11180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57" name="正方形/長方形 256"/>
          <p:cNvSpPr/>
          <p:nvPr/>
        </p:nvSpPr>
        <p:spPr>
          <a:xfrm>
            <a:off x="12172419" y="11055446"/>
            <a:ext cx="1272948" cy="76455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900" dirty="0" smtClean="0"/>
              <a:t>（収集運搬・処理支援）</a:t>
            </a:r>
            <a:endParaRPr kumimoji="1" lang="en-US" altLang="ja-JP" sz="900" dirty="0" smtClean="0"/>
          </a:p>
          <a:p>
            <a:pPr marL="171450" indent="-171450">
              <a:buFont typeface="Wingdings" panose="05000000000000000000" pitchFamily="2" charset="2"/>
              <a:buChar char="l"/>
            </a:pPr>
            <a:r>
              <a:rPr kumimoji="1" lang="ja-JP" altLang="en-US" sz="1000" dirty="0" smtClean="0"/>
              <a:t>福岡市</a:t>
            </a:r>
            <a:endParaRPr kumimoji="1" lang="en-US" altLang="ja-JP" sz="1000" dirty="0" smtClean="0"/>
          </a:p>
          <a:p>
            <a:pPr marL="171450" indent="-171450">
              <a:buFont typeface="Wingdings" panose="05000000000000000000" pitchFamily="2" charset="2"/>
              <a:buChar char="l"/>
            </a:pPr>
            <a:r>
              <a:rPr lang="ja-JP" altLang="en-US" sz="1000" dirty="0" smtClean="0"/>
              <a:t>広島市</a:t>
            </a:r>
            <a:endParaRPr lang="en-US" altLang="ja-JP" sz="1000" dirty="0"/>
          </a:p>
          <a:p>
            <a:pPr marL="171450" indent="-171450">
              <a:buFont typeface="Wingdings" panose="05000000000000000000" pitchFamily="2" charset="2"/>
              <a:buChar char="l"/>
            </a:pPr>
            <a:r>
              <a:rPr kumimoji="1" lang="ja-JP" altLang="en-US" sz="1000" dirty="0" smtClean="0"/>
              <a:t>京都市・・・</a:t>
            </a:r>
            <a:endParaRPr kumimoji="1" lang="en-US" altLang="ja-JP" sz="1000" dirty="0" smtClean="0"/>
          </a:p>
        </p:txBody>
      </p:sp>
      <p:sp>
        <p:nvSpPr>
          <p:cNvPr id="258" name="正方形/長方形 257"/>
          <p:cNvSpPr/>
          <p:nvPr/>
        </p:nvSpPr>
        <p:spPr>
          <a:xfrm>
            <a:off x="11034575" y="10069569"/>
            <a:ext cx="993901" cy="55099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（仮置場</a:t>
            </a:r>
            <a:r>
              <a:rPr lang="ja-JP" altLang="en-US" sz="900" dirty="0" smtClean="0"/>
              <a:t>管理・</a:t>
            </a:r>
            <a:endParaRPr lang="en-US" altLang="ja-JP" sz="900" dirty="0"/>
          </a:p>
          <a:p>
            <a:pPr algn="ctr"/>
            <a:r>
              <a:rPr lang="ja-JP" altLang="en-US" sz="900" dirty="0"/>
              <a:t>処理</a:t>
            </a:r>
            <a:r>
              <a:rPr lang="ja-JP" altLang="en-US" sz="900" dirty="0" smtClean="0"/>
              <a:t>支援）</a:t>
            </a:r>
            <a:endParaRPr lang="en-US" altLang="ja-JP" sz="900" dirty="0"/>
          </a:p>
          <a:p>
            <a:pPr marL="171450" indent="-171450" algn="ctr">
              <a:buFont typeface="Wingdings" panose="05000000000000000000" pitchFamily="2" charset="2"/>
              <a:buChar char="l"/>
            </a:pPr>
            <a:r>
              <a:rPr lang="ja-JP" altLang="en-US" sz="1000" dirty="0" smtClean="0"/>
              <a:t>民間事業者</a:t>
            </a:r>
            <a:endParaRPr kumimoji="1" lang="en-US" altLang="ja-JP" sz="1000" dirty="0" smtClean="0"/>
          </a:p>
        </p:txBody>
      </p:sp>
      <p:sp>
        <p:nvSpPr>
          <p:cNvPr id="259" name="正方形/長方形 258"/>
          <p:cNvSpPr/>
          <p:nvPr/>
        </p:nvSpPr>
        <p:spPr>
          <a:xfrm>
            <a:off x="14895488" y="10101653"/>
            <a:ext cx="993901" cy="39570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900" dirty="0" smtClean="0"/>
              <a:t>（仮置場管理・</a:t>
            </a:r>
            <a:endParaRPr kumimoji="1" lang="en-US" altLang="ja-JP" sz="900" dirty="0" smtClean="0"/>
          </a:p>
          <a:p>
            <a:pPr algn="ctr"/>
            <a:r>
              <a:rPr lang="ja-JP" altLang="en-US" sz="900" dirty="0" smtClean="0"/>
              <a:t>処理支援</a:t>
            </a:r>
            <a:r>
              <a:rPr kumimoji="1" lang="ja-JP" altLang="en-US" sz="900" dirty="0" smtClean="0"/>
              <a:t>）</a:t>
            </a:r>
            <a:endParaRPr kumimoji="1" lang="en-US" altLang="ja-JP" sz="900" dirty="0" smtClean="0"/>
          </a:p>
          <a:p>
            <a:pPr marL="171450" indent="-171450" algn="ctr">
              <a:buFont typeface="Wingdings" panose="05000000000000000000" pitchFamily="2" charset="2"/>
              <a:buChar char="l"/>
            </a:pPr>
            <a:r>
              <a:rPr lang="ja-JP" altLang="en-US" sz="1000" dirty="0" smtClean="0"/>
              <a:t>民間事業者</a:t>
            </a:r>
            <a:endParaRPr kumimoji="1" lang="en-US" altLang="ja-JP" sz="1000" dirty="0" smtClean="0"/>
          </a:p>
        </p:txBody>
      </p:sp>
      <p:sp>
        <p:nvSpPr>
          <p:cNvPr id="260" name="正方形/長方形 259"/>
          <p:cNvSpPr/>
          <p:nvPr/>
        </p:nvSpPr>
        <p:spPr>
          <a:xfrm>
            <a:off x="14067607" y="11082172"/>
            <a:ext cx="1282947" cy="37744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900" dirty="0" smtClean="0"/>
              <a:t>（収集運搬・処理支援）</a:t>
            </a:r>
            <a:endParaRPr kumimoji="1" lang="en-US" altLang="ja-JP" sz="900" dirty="0" smtClean="0"/>
          </a:p>
          <a:p>
            <a:pPr marL="171450" indent="-171450">
              <a:buFont typeface="Wingdings" panose="05000000000000000000" pitchFamily="2" charset="2"/>
              <a:buChar char="l"/>
            </a:pPr>
            <a:r>
              <a:rPr lang="ja-JP" altLang="en-US" sz="1000" dirty="0"/>
              <a:t>神戸市</a:t>
            </a:r>
            <a:endParaRPr kumimoji="1" lang="en-US" altLang="ja-JP" sz="1000" dirty="0" smtClean="0"/>
          </a:p>
        </p:txBody>
      </p:sp>
      <p:sp>
        <p:nvSpPr>
          <p:cNvPr id="261" name="正方形/長方形 260"/>
          <p:cNvSpPr/>
          <p:nvPr/>
        </p:nvSpPr>
        <p:spPr>
          <a:xfrm>
            <a:off x="16480155" y="11117410"/>
            <a:ext cx="1282947" cy="37744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900" dirty="0" smtClean="0"/>
              <a:t>（収集運搬・処理支援）</a:t>
            </a:r>
            <a:endParaRPr kumimoji="1" lang="en-US" altLang="ja-JP" sz="900" dirty="0" smtClean="0"/>
          </a:p>
          <a:p>
            <a:pPr marL="171450" indent="-171450">
              <a:buFont typeface="Wingdings" panose="05000000000000000000" pitchFamily="2" charset="2"/>
              <a:buChar char="l"/>
            </a:pPr>
            <a:r>
              <a:rPr lang="ja-JP" altLang="en-US" sz="1000" dirty="0"/>
              <a:t>大分</a:t>
            </a:r>
            <a:r>
              <a:rPr lang="ja-JP" altLang="en-US" sz="1000" dirty="0" smtClean="0"/>
              <a:t>市</a:t>
            </a:r>
            <a:endParaRPr kumimoji="1" lang="en-US" altLang="ja-JP" sz="1000" dirty="0" smtClean="0"/>
          </a:p>
        </p:txBody>
      </p:sp>
      <p:sp>
        <p:nvSpPr>
          <p:cNvPr id="262" name="正方形/長方形 261"/>
          <p:cNvSpPr/>
          <p:nvPr/>
        </p:nvSpPr>
        <p:spPr>
          <a:xfrm>
            <a:off x="17971449" y="10071886"/>
            <a:ext cx="993901" cy="39570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900" dirty="0" smtClean="0"/>
              <a:t>（</a:t>
            </a:r>
            <a:r>
              <a:rPr lang="ja-JP" altLang="en-US" sz="900" dirty="0" smtClean="0"/>
              <a:t>処理支援</a:t>
            </a:r>
            <a:r>
              <a:rPr kumimoji="1" lang="ja-JP" altLang="en-US" sz="900" dirty="0" smtClean="0"/>
              <a:t>）</a:t>
            </a:r>
            <a:endParaRPr kumimoji="1" lang="en-US" altLang="ja-JP" sz="900" dirty="0" smtClean="0"/>
          </a:p>
          <a:p>
            <a:pPr marL="171450" indent="-171450" algn="ctr">
              <a:buFont typeface="Wingdings" panose="05000000000000000000" pitchFamily="2" charset="2"/>
              <a:buChar char="l"/>
            </a:pPr>
            <a:r>
              <a:rPr lang="ja-JP" altLang="en-US" sz="1000" dirty="0" smtClean="0"/>
              <a:t>民間事業者</a:t>
            </a:r>
            <a:endParaRPr kumimoji="1" lang="en-US" altLang="ja-JP" sz="1000" dirty="0" smtClean="0"/>
          </a:p>
        </p:txBody>
      </p:sp>
      <p:sp>
        <p:nvSpPr>
          <p:cNvPr id="263" name="正方形/長方形 262"/>
          <p:cNvSpPr/>
          <p:nvPr/>
        </p:nvSpPr>
        <p:spPr>
          <a:xfrm>
            <a:off x="15819238" y="9767339"/>
            <a:ext cx="720000" cy="43200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tx1"/>
                </a:solidFill>
              </a:rPr>
              <a:t>・・</a:t>
            </a:r>
            <a:r>
              <a:rPr lang="ja-JP" altLang="en-US" dirty="0">
                <a:solidFill>
                  <a:schemeClr val="tx1"/>
                </a:solidFill>
              </a:rPr>
              <a:t>・</a:t>
            </a:r>
            <a:endParaRPr kumimoji="1" lang="ja-JP" altLang="en-US" dirty="0">
              <a:solidFill>
                <a:schemeClr val="tx1"/>
              </a:solidFill>
            </a:endParaRPr>
          </a:p>
        </p:txBody>
      </p:sp>
      <p:sp>
        <p:nvSpPr>
          <p:cNvPr id="264" name="正方形/長方形 263"/>
          <p:cNvSpPr/>
          <p:nvPr/>
        </p:nvSpPr>
        <p:spPr>
          <a:xfrm>
            <a:off x="16085413" y="8942036"/>
            <a:ext cx="1523713" cy="51842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900" dirty="0" smtClean="0"/>
              <a:t>（職員派遣）</a:t>
            </a:r>
            <a:endParaRPr kumimoji="1" lang="en-US" altLang="ja-JP" sz="900" dirty="0" smtClean="0"/>
          </a:p>
          <a:p>
            <a:pPr marL="171450" indent="-171450">
              <a:buFont typeface="Wingdings" panose="05000000000000000000" pitchFamily="2" charset="2"/>
              <a:buChar char="l"/>
            </a:pPr>
            <a:r>
              <a:rPr kumimoji="1" lang="ja-JP" altLang="en-US" sz="1000" dirty="0" smtClean="0"/>
              <a:t>岩手県、宮城県、</a:t>
            </a:r>
            <a:r>
              <a:rPr lang="ja-JP" altLang="en-US" sz="1000" dirty="0" smtClean="0"/>
              <a:t>仙台市、東京都・・・</a:t>
            </a:r>
            <a:endParaRPr kumimoji="1" lang="en-US" altLang="ja-JP" sz="1000" dirty="0" smtClean="0"/>
          </a:p>
        </p:txBody>
      </p:sp>
      <p:sp>
        <p:nvSpPr>
          <p:cNvPr id="320" name="四角形吹き出し 319"/>
          <p:cNvSpPr/>
          <p:nvPr/>
        </p:nvSpPr>
        <p:spPr>
          <a:xfrm>
            <a:off x="6070526" y="3249623"/>
            <a:ext cx="3707001" cy="3339251"/>
          </a:xfrm>
          <a:prstGeom prst="wedgeRectCallout">
            <a:avLst>
              <a:gd name="adj1" fmla="val -13518"/>
              <a:gd name="adj2" fmla="val -56117"/>
            </a:avLst>
          </a:prstGeom>
          <a:solidFill>
            <a:schemeClr val="bg1"/>
          </a:solidFill>
          <a:ln w="19050">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2" name="正方形/長方形 321"/>
          <p:cNvSpPr/>
          <p:nvPr/>
        </p:nvSpPr>
        <p:spPr>
          <a:xfrm>
            <a:off x="6037881" y="3271191"/>
            <a:ext cx="1206482" cy="2699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100" dirty="0" smtClean="0"/>
              <a:t>＜支援の流れ＞</a:t>
            </a:r>
            <a:endParaRPr kumimoji="1" lang="ja-JP" altLang="en-US" sz="1100" dirty="0"/>
          </a:p>
        </p:txBody>
      </p:sp>
      <p:sp>
        <p:nvSpPr>
          <p:cNvPr id="324" name="正方形/長方形 323"/>
          <p:cNvSpPr/>
          <p:nvPr/>
        </p:nvSpPr>
        <p:spPr>
          <a:xfrm>
            <a:off x="22553092" y="886045"/>
            <a:ext cx="5796544" cy="432000"/>
          </a:xfrm>
          <a:prstGeom prst="rect">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環境本省</a:t>
            </a:r>
            <a:endParaRPr kumimoji="1" lang="ja-JP" altLang="en-US" sz="1600" dirty="0"/>
          </a:p>
        </p:txBody>
      </p:sp>
      <p:sp>
        <p:nvSpPr>
          <p:cNvPr id="325" name="正方形/長方形 324"/>
          <p:cNvSpPr/>
          <p:nvPr/>
        </p:nvSpPr>
        <p:spPr>
          <a:xfrm>
            <a:off x="22563225" y="1611635"/>
            <a:ext cx="1757033" cy="648000"/>
          </a:xfrm>
          <a:prstGeom prst="rect">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地方環境事務所・</a:t>
            </a:r>
            <a:r>
              <a:rPr kumimoji="1" lang="en-US" altLang="ja-JP" sz="1600" dirty="0" err="1" smtClean="0"/>
              <a:t>D.Waste</a:t>
            </a:r>
            <a:r>
              <a:rPr kumimoji="1" lang="en-US" altLang="ja-JP" sz="1600" dirty="0" smtClean="0"/>
              <a:t>-Net</a:t>
            </a:r>
            <a:endParaRPr kumimoji="1" lang="ja-JP" altLang="en-US" sz="1600" dirty="0"/>
          </a:p>
        </p:txBody>
      </p:sp>
      <p:sp>
        <p:nvSpPr>
          <p:cNvPr id="326" name="正方形/長方形 325"/>
          <p:cNvSpPr/>
          <p:nvPr/>
        </p:nvSpPr>
        <p:spPr>
          <a:xfrm>
            <a:off x="22563224" y="2927731"/>
            <a:ext cx="3426202" cy="43200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熊本県</a:t>
            </a:r>
            <a:endParaRPr kumimoji="1" lang="ja-JP" altLang="en-US" sz="1600" dirty="0"/>
          </a:p>
        </p:txBody>
      </p:sp>
      <p:sp>
        <p:nvSpPr>
          <p:cNvPr id="327" name="正方形/長方形 326"/>
          <p:cNvSpPr/>
          <p:nvPr/>
        </p:nvSpPr>
        <p:spPr>
          <a:xfrm>
            <a:off x="22558921" y="3866804"/>
            <a:ext cx="1634337" cy="557999"/>
          </a:xfrm>
          <a:prstGeom prst="rect">
            <a:avLst/>
          </a:prstGeom>
          <a:solidFill>
            <a:srgbClr val="A5A5A5"/>
          </a:solidFill>
          <a:ln>
            <a:solidFill>
              <a:srgbClr val="90909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熊本県産業資源循環協会</a:t>
            </a:r>
            <a:endParaRPr kumimoji="1" lang="ja-JP" altLang="en-US" sz="1600" dirty="0"/>
          </a:p>
        </p:txBody>
      </p:sp>
      <p:sp>
        <p:nvSpPr>
          <p:cNvPr id="328" name="正方形/長方形 327"/>
          <p:cNvSpPr/>
          <p:nvPr/>
        </p:nvSpPr>
        <p:spPr>
          <a:xfrm>
            <a:off x="22558920" y="6335396"/>
            <a:ext cx="5790716" cy="432000"/>
          </a:xfrm>
          <a:prstGeom prst="rect">
            <a:avLst/>
          </a:prstGeom>
          <a:solidFill>
            <a:srgbClr val="ED7D31"/>
          </a:solidFill>
          <a:ln>
            <a:solidFill>
              <a:srgbClr val="AE5A2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被災市町村</a:t>
            </a:r>
            <a:endParaRPr kumimoji="1" lang="ja-JP" altLang="en-US" sz="1600" dirty="0"/>
          </a:p>
        </p:txBody>
      </p:sp>
      <p:cxnSp>
        <p:nvCxnSpPr>
          <p:cNvPr id="329" name="カギ線コネクタ 328"/>
          <p:cNvCxnSpPr>
            <a:stCxn id="325" idx="1"/>
            <a:endCxn id="328" idx="1"/>
          </p:cNvCxnSpPr>
          <p:nvPr/>
        </p:nvCxnSpPr>
        <p:spPr>
          <a:xfrm rot="10800000" flipV="1">
            <a:off x="22558921" y="1935634"/>
            <a:ext cx="4305" cy="4615761"/>
          </a:xfrm>
          <a:prstGeom prst="bentConnector3">
            <a:avLst>
              <a:gd name="adj1" fmla="val 5410105"/>
            </a:avLst>
          </a:prstGeom>
          <a:ln w="28575">
            <a:solidFill>
              <a:srgbClr val="00B050"/>
            </a:solidFill>
            <a:tailEnd type="stealth" w="lg" len="lg"/>
          </a:ln>
        </p:spPr>
        <p:style>
          <a:lnRef idx="1">
            <a:schemeClr val="accent1"/>
          </a:lnRef>
          <a:fillRef idx="0">
            <a:schemeClr val="accent1"/>
          </a:fillRef>
          <a:effectRef idx="0">
            <a:schemeClr val="accent1"/>
          </a:effectRef>
          <a:fontRef idx="minor">
            <a:schemeClr val="tx1"/>
          </a:fontRef>
        </p:style>
      </p:cxnSp>
      <p:sp>
        <p:nvSpPr>
          <p:cNvPr id="330" name="正方形/長方形 329"/>
          <p:cNvSpPr/>
          <p:nvPr/>
        </p:nvSpPr>
        <p:spPr>
          <a:xfrm>
            <a:off x="26421468" y="1653916"/>
            <a:ext cx="1928168" cy="671743"/>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全国都市清掃会議</a:t>
            </a:r>
            <a:endParaRPr kumimoji="1" lang="ja-JP" altLang="en-US" sz="1600" dirty="0"/>
          </a:p>
        </p:txBody>
      </p:sp>
      <p:sp>
        <p:nvSpPr>
          <p:cNvPr id="331" name="正方形/長方形 330"/>
          <p:cNvSpPr/>
          <p:nvPr/>
        </p:nvSpPr>
        <p:spPr>
          <a:xfrm>
            <a:off x="26421468" y="4149312"/>
            <a:ext cx="1928168" cy="671743"/>
          </a:xfrm>
          <a:prstGeom prst="rect">
            <a:avLst/>
          </a:prstGeom>
          <a:solidFill>
            <a:srgbClr val="FFC000"/>
          </a:solidFill>
          <a:ln>
            <a:solidFill>
              <a:srgbClr val="C79C1E"/>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支援自治体</a:t>
            </a:r>
            <a:endParaRPr kumimoji="1" lang="en-US" altLang="ja-JP" sz="1600" dirty="0" smtClean="0"/>
          </a:p>
        </p:txBody>
      </p:sp>
      <p:cxnSp>
        <p:nvCxnSpPr>
          <p:cNvPr id="332" name="直線矢印コネクタ 331"/>
          <p:cNvCxnSpPr/>
          <p:nvPr/>
        </p:nvCxnSpPr>
        <p:spPr>
          <a:xfrm>
            <a:off x="24464267" y="1318045"/>
            <a:ext cx="0" cy="1609686"/>
          </a:xfrm>
          <a:prstGeom prst="straightConnector1">
            <a:avLst/>
          </a:prstGeom>
          <a:ln w="28575">
            <a:solidFill>
              <a:srgbClr val="00B05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33" name="直線矢印コネクタ 332"/>
          <p:cNvCxnSpPr>
            <a:stCxn id="325" idx="2"/>
          </p:cNvCxnSpPr>
          <p:nvPr/>
        </p:nvCxnSpPr>
        <p:spPr>
          <a:xfrm>
            <a:off x="23441742" y="2259635"/>
            <a:ext cx="0" cy="668096"/>
          </a:xfrm>
          <a:prstGeom prst="straightConnector1">
            <a:avLst/>
          </a:prstGeom>
          <a:ln w="28575">
            <a:solidFill>
              <a:srgbClr val="00B050"/>
            </a:solidFill>
            <a:headEnd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34" name="直線矢印コネクタ 333"/>
          <p:cNvCxnSpPr/>
          <p:nvPr/>
        </p:nvCxnSpPr>
        <p:spPr>
          <a:xfrm>
            <a:off x="23441600" y="3351499"/>
            <a:ext cx="0" cy="515305"/>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35" name="直線矢印コネクタ 334"/>
          <p:cNvCxnSpPr/>
          <p:nvPr/>
        </p:nvCxnSpPr>
        <p:spPr>
          <a:xfrm>
            <a:off x="24464267" y="3359731"/>
            <a:ext cx="0" cy="2975665"/>
          </a:xfrm>
          <a:prstGeom prst="straightConnector1">
            <a:avLst/>
          </a:prstGeom>
          <a:ln w="28575">
            <a:solidFill>
              <a:schemeClr val="accent5"/>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36" name="直線矢印コネクタ 335"/>
          <p:cNvCxnSpPr/>
          <p:nvPr/>
        </p:nvCxnSpPr>
        <p:spPr>
          <a:xfrm>
            <a:off x="26226158" y="1318045"/>
            <a:ext cx="0" cy="5017351"/>
          </a:xfrm>
          <a:prstGeom prst="straightConnector1">
            <a:avLst/>
          </a:prstGeom>
          <a:ln w="28575">
            <a:solidFill>
              <a:srgbClr val="00B05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37" name="直線矢印コネクタ 336"/>
          <p:cNvCxnSpPr/>
          <p:nvPr/>
        </p:nvCxnSpPr>
        <p:spPr>
          <a:xfrm>
            <a:off x="23441600" y="4424803"/>
            <a:ext cx="0" cy="47087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38" name="直線矢印コネクタ 337"/>
          <p:cNvCxnSpPr>
            <a:stCxn id="330" idx="2"/>
            <a:endCxn id="331" idx="0"/>
          </p:cNvCxnSpPr>
          <p:nvPr/>
        </p:nvCxnSpPr>
        <p:spPr>
          <a:xfrm>
            <a:off x="27385552" y="2325659"/>
            <a:ext cx="0" cy="1823653"/>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39" name="直線矢印コネクタ 338"/>
          <p:cNvCxnSpPr>
            <a:stCxn id="331" idx="2"/>
          </p:cNvCxnSpPr>
          <p:nvPr/>
        </p:nvCxnSpPr>
        <p:spPr>
          <a:xfrm>
            <a:off x="27385552" y="4821055"/>
            <a:ext cx="0" cy="1525150"/>
          </a:xfrm>
          <a:prstGeom prst="straightConnector1">
            <a:avLst/>
          </a:prstGeom>
          <a:ln w="28575">
            <a:solidFill>
              <a:schemeClr val="accent4"/>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40" name="直線矢印コネクタ 339"/>
          <p:cNvCxnSpPr>
            <a:endCxn id="330" idx="0"/>
          </p:cNvCxnSpPr>
          <p:nvPr/>
        </p:nvCxnSpPr>
        <p:spPr>
          <a:xfrm>
            <a:off x="27385552" y="1318045"/>
            <a:ext cx="0" cy="335871"/>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41" name="正方形/長方形 340"/>
          <p:cNvSpPr/>
          <p:nvPr/>
        </p:nvSpPr>
        <p:spPr>
          <a:xfrm>
            <a:off x="22104192" y="2237521"/>
            <a:ext cx="200410" cy="805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dirty="0" smtClean="0"/>
              <a:t>人的支援</a:t>
            </a:r>
            <a:endParaRPr kumimoji="1" lang="ja-JP" altLang="en-US" sz="1000" dirty="0"/>
          </a:p>
        </p:txBody>
      </p:sp>
      <p:sp>
        <p:nvSpPr>
          <p:cNvPr id="342" name="正方形/長方形 341"/>
          <p:cNvSpPr/>
          <p:nvPr/>
        </p:nvSpPr>
        <p:spPr>
          <a:xfrm>
            <a:off x="23517785" y="2191051"/>
            <a:ext cx="200410" cy="805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dirty="0" smtClean="0"/>
              <a:t>人的支援</a:t>
            </a:r>
            <a:endParaRPr kumimoji="1" lang="ja-JP" altLang="en-US" sz="1000" dirty="0"/>
          </a:p>
        </p:txBody>
      </p:sp>
      <p:sp>
        <p:nvSpPr>
          <p:cNvPr id="343" name="正方形/長方形 342"/>
          <p:cNvSpPr/>
          <p:nvPr/>
        </p:nvSpPr>
        <p:spPr>
          <a:xfrm>
            <a:off x="24529054" y="2163090"/>
            <a:ext cx="200410" cy="805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dirty="0" smtClean="0"/>
              <a:t>人的支援</a:t>
            </a:r>
            <a:endParaRPr kumimoji="1" lang="ja-JP" altLang="en-US" sz="1000" dirty="0"/>
          </a:p>
        </p:txBody>
      </p:sp>
      <p:sp>
        <p:nvSpPr>
          <p:cNvPr id="344" name="正方形/長方形 343"/>
          <p:cNvSpPr/>
          <p:nvPr/>
        </p:nvSpPr>
        <p:spPr>
          <a:xfrm>
            <a:off x="23495275" y="4425480"/>
            <a:ext cx="200410" cy="3887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a:t>要請</a:t>
            </a:r>
            <a:endParaRPr kumimoji="1" lang="ja-JP" altLang="en-US" sz="1000" dirty="0"/>
          </a:p>
        </p:txBody>
      </p:sp>
      <p:sp>
        <p:nvSpPr>
          <p:cNvPr id="345" name="正方形/長方形 344"/>
          <p:cNvSpPr/>
          <p:nvPr/>
        </p:nvSpPr>
        <p:spPr>
          <a:xfrm>
            <a:off x="23529421" y="5530685"/>
            <a:ext cx="200410" cy="805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smtClean="0"/>
              <a:t>処理支援</a:t>
            </a:r>
            <a:endParaRPr kumimoji="1" lang="ja-JP" altLang="en-US" sz="1000" dirty="0"/>
          </a:p>
        </p:txBody>
      </p:sp>
      <p:sp>
        <p:nvSpPr>
          <p:cNvPr id="346" name="正方形/長方形 345"/>
          <p:cNvSpPr/>
          <p:nvPr/>
        </p:nvSpPr>
        <p:spPr>
          <a:xfrm>
            <a:off x="24536936" y="5540940"/>
            <a:ext cx="200410" cy="805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dirty="0" smtClean="0"/>
              <a:t>人的支援</a:t>
            </a:r>
            <a:endParaRPr kumimoji="1" lang="ja-JP" altLang="en-US" sz="1000" dirty="0"/>
          </a:p>
        </p:txBody>
      </p:sp>
      <p:sp>
        <p:nvSpPr>
          <p:cNvPr id="347" name="正方形/長方形 346"/>
          <p:cNvSpPr/>
          <p:nvPr/>
        </p:nvSpPr>
        <p:spPr>
          <a:xfrm>
            <a:off x="26265104" y="5546959"/>
            <a:ext cx="200410" cy="805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dirty="0" smtClean="0"/>
              <a:t>財政支援</a:t>
            </a:r>
            <a:endParaRPr kumimoji="1" lang="ja-JP" altLang="en-US" sz="1000" dirty="0"/>
          </a:p>
        </p:txBody>
      </p:sp>
      <p:sp>
        <p:nvSpPr>
          <p:cNvPr id="348" name="正方形/長方形 347"/>
          <p:cNvSpPr/>
          <p:nvPr/>
        </p:nvSpPr>
        <p:spPr>
          <a:xfrm>
            <a:off x="27482022" y="1318045"/>
            <a:ext cx="182395" cy="33587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a:t>要請</a:t>
            </a:r>
            <a:endParaRPr kumimoji="1" lang="ja-JP" altLang="en-US" sz="1000" dirty="0"/>
          </a:p>
        </p:txBody>
      </p:sp>
      <p:sp>
        <p:nvSpPr>
          <p:cNvPr id="349" name="正方形/長方形 348"/>
          <p:cNvSpPr/>
          <p:nvPr/>
        </p:nvSpPr>
        <p:spPr>
          <a:xfrm>
            <a:off x="27465561" y="5581138"/>
            <a:ext cx="200410" cy="805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smtClean="0"/>
              <a:t>処理支援</a:t>
            </a:r>
            <a:endParaRPr kumimoji="1" lang="ja-JP" altLang="en-US" sz="1000" dirty="0"/>
          </a:p>
        </p:txBody>
      </p:sp>
      <p:sp>
        <p:nvSpPr>
          <p:cNvPr id="350" name="正方形/長方形 349"/>
          <p:cNvSpPr/>
          <p:nvPr/>
        </p:nvSpPr>
        <p:spPr>
          <a:xfrm>
            <a:off x="27738663" y="5353696"/>
            <a:ext cx="200410" cy="805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smtClean="0"/>
              <a:t>収集運運搬支援</a:t>
            </a:r>
            <a:endParaRPr kumimoji="1" lang="ja-JP" altLang="en-US" sz="1000" dirty="0"/>
          </a:p>
        </p:txBody>
      </p:sp>
      <p:sp>
        <p:nvSpPr>
          <p:cNvPr id="351" name="正方形/長方形 350"/>
          <p:cNvSpPr/>
          <p:nvPr/>
        </p:nvSpPr>
        <p:spPr>
          <a:xfrm>
            <a:off x="27464882" y="2936715"/>
            <a:ext cx="182395" cy="33587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a:t>要請</a:t>
            </a:r>
            <a:endParaRPr kumimoji="1" lang="ja-JP" altLang="en-US" sz="1000" dirty="0"/>
          </a:p>
        </p:txBody>
      </p:sp>
      <p:sp>
        <p:nvSpPr>
          <p:cNvPr id="352" name="正方形/長方形 351"/>
          <p:cNvSpPr/>
          <p:nvPr/>
        </p:nvSpPr>
        <p:spPr>
          <a:xfrm>
            <a:off x="23515386" y="3399407"/>
            <a:ext cx="200410" cy="3887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a:t>要請</a:t>
            </a:r>
            <a:endParaRPr kumimoji="1" lang="ja-JP" altLang="en-US" sz="1000" dirty="0"/>
          </a:p>
        </p:txBody>
      </p:sp>
      <p:sp>
        <p:nvSpPr>
          <p:cNvPr id="353" name="正方形/長方形 352"/>
          <p:cNvSpPr/>
          <p:nvPr/>
        </p:nvSpPr>
        <p:spPr>
          <a:xfrm>
            <a:off x="22573911" y="4904390"/>
            <a:ext cx="1634337" cy="557999"/>
          </a:xfrm>
          <a:prstGeom prst="rect">
            <a:avLst/>
          </a:prstGeom>
          <a:solidFill>
            <a:srgbClr val="A5A5A5"/>
          </a:solidFill>
          <a:ln>
            <a:solidFill>
              <a:srgbClr val="90909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民間事業者</a:t>
            </a:r>
            <a:endParaRPr kumimoji="1" lang="ja-JP" altLang="en-US" sz="1600" dirty="0"/>
          </a:p>
        </p:txBody>
      </p:sp>
      <p:cxnSp>
        <p:nvCxnSpPr>
          <p:cNvPr id="354" name="直線矢印コネクタ 353"/>
          <p:cNvCxnSpPr/>
          <p:nvPr/>
        </p:nvCxnSpPr>
        <p:spPr>
          <a:xfrm flipH="1">
            <a:off x="23452128" y="5462389"/>
            <a:ext cx="1" cy="873007"/>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55" name="正方形/長方形 354"/>
          <p:cNvSpPr/>
          <p:nvPr/>
        </p:nvSpPr>
        <p:spPr>
          <a:xfrm>
            <a:off x="24762106" y="1611635"/>
            <a:ext cx="1227320" cy="671743"/>
          </a:xfrm>
          <a:prstGeom prst="rect">
            <a:avLst/>
          </a:prstGeom>
          <a:solidFill>
            <a:srgbClr val="FFC000"/>
          </a:solidFill>
          <a:ln>
            <a:solidFill>
              <a:srgbClr val="C79C1E"/>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支援自治体</a:t>
            </a:r>
            <a:endParaRPr kumimoji="1" lang="en-US" altLang="ja-JP" sz="1600" dirty="0" smtClean="0"/>
          </a:p>
        </p:txBody>
      </p:sp>
      <p:cxnSp>
        <p:nvCxnSpPr>
          <p:cNvPr id="356" name="直線矢印コネクタ 355"/>
          <p:cNvCxnSpPr/>
          <p:nvPr/>
        </p:nvCxnSpPr>
        <p:spPr>
          <a:xfrm>
            <a:off x="25375766" y="2268619"/>
            <a:ext cx="0" cy="668096"/>
          </a:xfrm>
          <a:prstGeom prst="straightConnector1">
            <a:avLst/>
          </a:prstGeom>
          <a:ln w="28575">
            <a:solidFill>
              <a:schemeClr val="accent4"/>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357" name="正方形/長方形 356"/>
          <p:cNvSpPr/>
          <p:nvPr/>
        </p:nvSpPr>
        <p:spPr>
          <a:xfrm>
            <a:off x="25480015" y="2208805"/>
            <a:ext cx="200410" cy="805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dirty="0" smtClean="0"/>
              <a:t>人的支援</a:t>
            </a:r>
            <a:endParaRPr kumimoji="1" lang="ja-JP" altLang="en-US" sz="1000" dirty="0"/>
          </a:p>
        </p:txBody>
      </p:sp>
      <p:sp>
        <p:nvSpPr>
          <p:cNvPr id="358" name="正方形/長方形 357"/>
          <p:cNvSpPr/>
          <p:nvPr/>
        </p:nvSpPr>
        <p:spPr>
          <a:xfrm>
            <a:off x="6065858" y="451759"/>
            <a:ext cx="2357010" cy="426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ja-JP" altLang="en-US" sz="1400" dirty="0" smtClean="0">
                <a:solidFill>
                  <a:schemeClr val="tx1"/>
                </a:solidFill>
                <a:latin typeface="+mn-ea"/>
              </a:rPr>
              <a:t>＜平成</a:t>
            </a:r>
            <a:r>
              <a:rPr kumimoji="1" lang="en-US" altLang="ja-JP" sz="1400" dirty="0" smtClean="0">
                <a:solidFill>
                  <a:schemeClr val="tx1"/>
                </a:solidFill>
                <a:latin typeface="+mn-ea"/>
              </a:rPr>
              <a:t>28</a:t>
            </a:r>
            <a:r>
              <a:rPr kumimoji="1" lang="ja-JP" altLang="en-US" sz="1400" dirty="0" smtClean="0">
                <a:solidFill>
                  <a:schemeClr val="tx1"/>
                </a:solidFill>
                <a:latin typeface="+mn-ea"/>
              </a:rPr>
              <a:t>年熊本地震の例＞</a:t>
            </a:r>
            <a:endParaRPr kumimoji="1" lang="ja-JP" altLang="en-US" sz="1400" dirty="0">
              <a:solidFill>
                <a:schemeClr val="tx1"/>
              </a:solidFill>
              <a:latin typeface="+mn-ea"/>
            </a:endParaRPr>
          </a:p>
        </p:txBody>
      </p:sp>
      <p:sp>
        <p:nvSpPr>
          <p:cNvPr id="359" name="円/楕円 358"/>
          <p:cNvSpPr/>
          <p:nvPr/>
        </p:nvSpPr>
        <p:spPr>
          <a:xfrm>
            <a:off x="16726910" y="2700054"/>
            <a:ext cx="360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cxnSp>
        <p:nvCxnSpPr>
          <p:cNvPr id="360" name="直線コネクタ 359"/>
          <p:cNvCxnSpPr>
            <a:stCxn id="359" idx="2"/>
            <a:endCxn id="53" idx="3"/>
          </p:cNvCxnSpPr>
          <p:nvPr/>
        </p:nvCxnSpPr>
        <p:spPr>
          <a:xfrm flipH="1">
            <a:off x="16018453" y="2880054"/>
            <a:ext cx="708457" cy="11590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7" name="正方形/長方形 136"/>
          <p:cNvSpPr/>
          <p:nvPr/>
        </p:nvSpPr>
        <p:spPr>
          <a:xfrm>
            <a:off x="195728" y="4789566"/>
            <a:ext cx="5672432" cy="277210"/>
          </a:xfrm>
          <a:prstGeom prst="rect">
            <a:avLst/>
          </a:prstGeom>
          <a:solidFill>
            <a:srgbClr val="8FAADC"/>
          </a:solidFill>
          <a:ln>
            <a:solidFill>
              <a:srgbClr val="8FAA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t>受援体制構築に</a:t>
            </a:r>
            <a:r>
              <a:rPr lang="ja-JP" altLang="en-US" sz="1400" dirty="0" smtClean="0"/>
              <a:t>向けた平時</a:t>
            </a:r>
            <a:r>
              <a:rPr lang="ja-JP" altLang="en-US" sz="1400" dirty="0"/>
              <a:t>からの準備事項</a:t>
            </a:r>
          </a:p>
        </p:txBody>
      </p:sp>
      <p:sp>
        <p:nvSpPr>
          <p:cNvPr id="138" name="正方形/長方形 137"/>
          <p:cNvSpPr/>
          <p:nvPr/>
        </p:nvSpPr>
        <p:spPr>
          <a:xfrm>
            <a:off x="198309" y="5064818"/>
            <a:ext cx="5662620" cy="1668147"/>
          </a:xfrm>
          <a:prstGeom prst="rect">
            <a:avLst/>
          </a:prstGeom>
          <a:noFill/>
          <a:ln>
            <a:solidFill>
              <a:srgbClr val="8FAA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anose="05000000000000000000" pitchFamily="2" charset="2"/>
              <a:buChar char="Ø"/>
            </a:pPr>
            <a:r>
              <a:rPr lang="ja-JP" altLang="en-US" sz="1200" dirty="0" smtClean="0">
                <a:solidFill>
                  <a:schemeClr val="tx1"/>
                </a:solidFill>
              </a:rPr>
              <a:t>都道府県及び市町村は、災害廃棄物処理計画を策定しておく。</a:t>
            </a:r>
            <a:endParaRPr lang="en-US" altLang="ja-JP" sz="1200" dirty="0" smtClean="0">
              <a:solidFill>
                <a:schemeClr val="tx1"/>
              </a:solidFill>
            </a:endParaRPr>
          </a:p>
          <a:p>
            <a:pPr marL="285750" indent="-285750">
              <a:lnSpc>
                <a:spcPct val="150000"/>
              </a:lnSpc>
              <a:buFont typeface="Wingdings" panose="05000000000000000000" pitchFamily="2" charset="2"/>
              <a:buChar char="Ø"/>
            </a:pPr>
            <a:r>
              <a:rPr lang="ja-JP" altLang="en-US" sz="1200" dirty="0" smtClean="0">
                <a:solidFill>
                  <a:schemeClr val="tx1"/>
                </a:solidFill>
              </a:rPr>
              <a:t>都道府県</a:t>
            </a:r>
            <a:r>
              <a:rPr lang="ja-JP" altLang="en-US" sz="1200" dirty="0">
                <a:solidFill>
                  <a:schemeClr val="tx1"/>
                </a:solidFill>
              </a:rPr>
              <a:t>及び市町村は、平時から既存の支援スキーム（全国知事会や市町村会等による災害支援協定の発動、地方自治法に基づく派遣等）の把握に努め、共通認識を図っておく。</a:t>
            </a:r>
            <a:endParaRPr lang="en-US" altLang="ja-JP" sz="1200" dirty="0">
              <a:solidFill>
                <a:schemeClr val="tx1"/>
              </a:solidFill>
            </a:endParaRPr>
          </a:p>
          <a:p>
            <a:pPr marL="285750" indent="-285750">
              <a:lnSpc>
                <a:spcPct val="150000"/>
              </a:lnSpc>
              <a:buFont typeface="Wingdings" panose="05000000000000000000" pitchFamily="2" charset="2"/>
              <a:buChar char="Ø"/>
            </a:pPr>
            <a:r>
              <a:rPr lang="ja-JP" altLang="en-US" sz="1200" dirty="0">
                <a:solidFill>
                  <a:schemeClr val="tx1"/>
                </a:solidFill>
              </a:rPr>
              <a:t>都道府県及び市町村は、支援のマネジメントに必要な情報項目及び管理方法を整理・検討しておく</a:t>
            </a:r>
            <a:r>
              <a:rPr lang="ja-JP" altLang="en-US" sz="1200" dirty="0" smtClean="0">
                <a:solidFill>
                  <a:schemeClr val="tx1"/>
                </a:solidFill>
              </a:rPr>
              <a:t>。</a:t>
            </a:r>
            <a:endParaRPr lang="en-US" altLang="ja-JP" sz="1200" dirty="0">
              <a:solidFill>
                <a:schemeClr val="tx1"/>
              </a:solidFill>
            </a:endParaRPr>
          </a:p>
        </p:txBody>
      </p:sp>
      <p:sp>
        <p:nvSpPr>
          <p:cNvPr id="142" name="円/楕円 141"/>
          <p:cNvSpPr/>
          <p:nvPr/>
        </p:nvSpPr>
        <p:spPr>
          <a:xfrm>
            <a:off x="17091043" y="3127908"/>
            <a:ext cx="360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cxnSp>
        <p:nvCxnSpPr>
          <p:cNvPr id="143" name="直線コネクタ 142"/>
          <p:cNvCxnSpPr>
            <a:stCxn id="142" idx="2"/>
            <a:endCxn id="53" idx="3"/>
          </p:cNvCxnSpPr>
          <p:nvPr/>
        </p:nvCxnSpPr>
        <p:spPr>
          <a:xfrm flipH="1" flipV="1">
            <a:off x="16018453" y="2995959"/>
            <a:ext cx="1072590" cy="3119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5" name="正方形/長方形 144"/>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支援のマネジメントのあり方の検討</a:t>
            </a:r>
            <a:endParaRPr kumimoji="1" lang="ja-JP" altLang="en-US" sz="2000" dirty="0">
              <a:solidFill>
                <a:schemeClr val="bg1"/>
              </a:solidFill>
              <a:latin typeface="+mn-ea"/>
            </a:endParaRPr>
          </a:p>
        </p:txBody>
      </p:sp>
      <p:sp>
        <p:nvSpPr>
          <p:cNvPr id="146" name="角丸四角形 145"/>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検討事項２</a:t>
            </a:r>
            <a:r>
              <a:rPr kumimoji="1" lang="en-US" altLang="ja-JP" sz="1600" dirty="0" smtClean="0">
                <a:solidFill>
                  <a:srgbClr val="00B050"/>
                </a:solidFill>
              </a:rPr>
              <a:t>】</a:t>
            </a:r>
            <a:endParaRPr kumimoji="1" lang="ja-JP" altLang="en-US" sz="1600" dirty="0">
              <a:solidFill>
                <a:srgbClr val="00B050"/>
              </a:solidFill>
            </a:endParaRPr>
          </a:p>
        </p:txBody>
      </p:sp>
      <p:sp>
        <p:nvSpPr>
          <p:cNvPr id="153" name="角丸四角形 152"/>
          <p:cNvSpPr/>
          <p:nvPr/>
        </p:nvSpPr>
        <p:spPr>
          <a:xfrm>
            <a:off x="12000481" y="8558406"/>
            <a:ext cx="5944620" cy="1708447"/>
          </a:xfrm>
          <a:prstGeom prst="roundRect">
            <a:avLst>
              <a:gd name="adj" fmla="val 4774"/>
            </a:avLst>
          </a:prstGeom>
          <a:noFill/>
          <a:ln w="19050">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角丸四角形 180"/>
          <p:cNvSpPr/>
          <p:nvPr/>
        </p:nvSpPr>
        <p:spPr>
          <a:xfrm>
            <a:off x="11868446" y="7776634"/>
            <a:ext cx="6196102" cy="4043370"/>
          </a:xfrm>
          <a:prstGeom prst="roundRect">
            <a:avLst>
              <a:gd name="adj" fmla="val 2915"/>
            </a:avLst>
          </a:prstGeom>
          <a:noFill/>
          <a:ln w="19050">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7" name="図 276"/>
          <p:cNvPicPr>
            <a:picLocks noChangeAspect="1"/>
          </p:cNvPicPr>
          <p:nvPr/>
        </p:nvPicPr>
        <p:blipFill>
          <a:blip r:embed="rId4"/>
          <a:stretch>
            <a:fillRect/>
          </a:stretch>
        </p:blipFill>
        <p:spPr>
          <a:xfrm>
            <a:off x="6312195" y="3508330"/>
            <a:ext cx="3199973" cy="3001641"/>
          </a:xfrm>
          <a:prstGeom prst="rect">
            <a:avLst/>
          </a:prstGeom>
        </p:spPr>
      </p:pic>
      <p:sp>
        <p:nvSpPr>
          <p:cNvPr id="148" name="円/楕円 147"/>
          <p:cNvSpPr/>
          <p:nvPr/>
        </p:nvSpPr>
        <p:spPr>
          <a:xfrm>
            <a:off x="17950753" y="6693869"/>
            <a:ext cx="144000" cy="144000"/>
          </a:xfrm>
          <a:prstGeom prst="ellipse">
            <a:avLst/>
          </a:prstGeom>
          <a:solidFill>
            <a:srgbClr val="009999"/>
          </a:solidFill>
          <a:ln>
            <a:solidFill>
              <a:srgbClr val="00666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151" name="直線コネクタ 150"/>
          <p:cNvCxnSpPr>
            <a:stCxn id="231" idx="2"/>
            <a:endCxn id="239" idx="0"/>
          </p:cNvCxnSpPr>
          <p:nvPr/>
        </p:nvCxnSpPr>
        <p:spPr>
          <a:xfrm flipH="1">
            <a:off x="12652649" y="8358217"/>
            <a:ext cx="2621637" cy="1281102"/>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a:stCxn id="231" idx="2"/>
            <a:endCxn id="245" idx="0"/>
          </p:cNvCxnSpPr>
          <p:nvPr/>
        </p:nvCxnSpPr>
        <p:spPr>
          <a:xfrm flipH="1">
            <a:off x="14630527" y="8358217"/>
            <a:ext cx="643759" cy="1280463"/>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228" name="正方形/長方形 227"/>
          <p:cNvSpPr/>
          <p:nvPr/>
        </p:nvSpPr>
        <p:spPr>
          <a:xfrm>
            <a:off x="14790299" y="8655941"/>
            <a:ext cx="967975" cy="43200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熊本県</a:t>
            </a:r>
            <a:endParaRPr kumimoji="1" lang="ja-JP" altLang="en-US" sz="1600" dirty="0"/>
          </a:p>
        </p:txBody>
      </p:sp>
      <p:sp>
        <p:nvSpPr>
          <p:cNvPr id="158" name="正方形/長方形 157"/>
          <p:cNvSpPr/>
          <p:nvPr/>
        </p:nvSpPr>
        <p:spPr>
          <a:xfrm>
            <a:off x="13085912" y="8805408"/>
            <a:ext cx="792000" cy="288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900" dirty="0" smtClean="0"/>
              <a:t>（職員派遣）</a:t>
            </a:r>
            <a:endParaRPr kumimoji="1" lang="en-US" altLang="ja-JP" sz="900" dirty="0" smtClean="0"/>
          </a:p>
        </p:txBody>
      </p:sp>
      <p:sp>
        <p:nvSpPr>
          <p:cNvPr id="53" name="正方形/長方形 52"/>
          <p:cNvSpPr/>
          <p:nvPr/>
        </p:nvSpPr>
        <p:spPr>
          <a:xfrm>
            <a:off x="15442453" y="2779959"/>
            <a:ext cx="576000" cy="43200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sz="1600" dirty="0" smtClean="0"/>
              <a:t>A</a:t>
            </a:r>
            <a:r>
              <a:rPr kumimoji="1" lang="ja-JP" altLang="en-US" sz="1600" dirty="0" smtClean="0"/>
              <a:t>県</a:t>
            </a:r>
            <a:endParaRPr kumimoji="1" lang="ja-JP" altLang="en-US" sz="1600" dirty="0"/>
          </a:p>
        </p:txBody>
      </p:sp>
      <p:sp>
        <p:nvSpPr>
          <p:cNvPr id="7" name="右カーブ矢印 6"/>
          <p:cNvSpPr/>
          <p:nvPr/>
        </p:nvSpPr>
        <p:spPr>
          <a:xfrm rot="2754882">
            <a:off x="13561085" y="1490688"/>
            <a:ext cx="802403" cy="2695384"/>
          </a:xfrm>
          <a:prstGeom prst="curved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solidFill>
                <a:schemeClr val="tx1"/>
              </a:solidFill>
            </a:endParaRPr>
          </a:p>
        </p:txBody>
      </p:sp>
      <p:sp>
        <p:nvSpPr>
          <p:cNvPr id="171" name="正方形/長方形 170"/>
          <p:cNvSpPr/>
          <p:nvPr/>
        </p:nvSpPr>
        <p:spPr>
          <a:xfrm>
            <a:off x="13139132" y="4062856"/>
            <a:ext cx="576000" cy="43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600" dirty="0" smtClean="0"/>
              <a:t>a</a:t>
            </a:r>
            <a:r>
              <a:rPr kumimoji="1" lang="ja-JP" altLang="en-US" sz="1600" dirty="0" smtClean="0"/>
              <a:t>市</a:t>
            </a:r>
            <a:endParaRPr kumimoji="1" lang="ja-JP" altLang="en-US" sz="1600" dirty="0"/>
          </a:p>
        </p:txBody>
      </p:sp>
      <p:sp>
        <p:nvSpPr>
          <p:cNvPr id="179" name="正方形/長方形 178"/>
          <p:cNvSpPr/>
          <p:nvPr/>
        </p:nvSpPr>
        <p:spPr>
          <a:xfrm>
            <a:off x="15379183" y="4161990"/>
            <a:ext cx="576000" cy="43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600" dirty="0" smtClean="0"/>
              <a:t>b</a:t>
            </a:r>
            <a:r>
              <a:rPr kumimoji="1" lang="ja-JP" altLang="en-US" sz="1600" dirty="0" smtClean="0"/>
              <a:t>町</a:t>
            </a:r>
            <a:endParaRPr kumimoji="1" lang="ja-JP" altLang="en-US" sz="1600" dirty="0"/>
          </a:p>
        </p:txBody>
      </p:sp>
      <p:sp>
        <p:nvSpPr>
          <p:cNvPr id="195" name="円/楕円 194"/>
          <p:cNvSpPr/>
          <p:nvPr/>
        </p:nvSpPr>
        <p:spPr>
          <a:xfrm>
            <a:off x="17318742" y="4373992"/>
            <a:ext cx="360000" cy="360000"/>
          </a:xfrm>
          <a:prstGeom prst="ellipse">
            <a:avLst/>
          </a:prstGeom>
          <a:solidFill>
            <a:srgbClr val="009999"/>
          </a:solidFill>
          <a:ln>
            <a:solidFill>
              <a:srgbClr val="00666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cxnSp>
        <p:nvCxnSpPr>
          <p:cNvPr id="196" name="直線コネクタ 195"/>
          <p:cNvCxnSpPr>
            <a:endCxn id="195" idx="0"/>
          </p:cNvCxnSpPr>
          <p:nvPr/>
        </p:nvCxnSpPr>
        <p:spPr>
          <a:xfrm flipH="1">
            <a:off x="17498742" y="3992374"/>
            <a:ext cx="268513" cy="38161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5" name="正方形/長方形 184"/>
          <p:cNvSpPr/>
          <p:nvPr/>
        </p:nvSpPr>
        <p:spPr>
          <a:xfrm>
            <a:off x="17475102" y="3726840"/>
            <a:ext cx="576000" cy="43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600" dirty="0" smtClean="0"/>
              <a:t>z</a:t>
            </a:r>
            <a:r>
              <a:rPr kumimoji="1" lang="ja-JP" altLang="en-US" sz="1600" dirty="0" smtClean="0"/>
              <a:t>市</a:t>
            </a:r>
            <a:endParaRPr kumimoji="1" lang="ja-JP" altLang="en-US" sz="1600" dirty="0"/>
          </a:p>
        </p:txBody>
      </p:sp>
      <p:sp>
        <p:nvSpPr>
          <p:cNvPr id="59" name="正方形/長方形 58"/>
          <p:cNvSpPr/>
          <p:nvPr/>
        </p:nvSpPr>
        <p:spPr>
          <a:xfrm>
            <a:off x="15025316" y="1948720"/>
            <a:ext cx="2160000" cy="432000"/>
          </a:xfrm>
          <a:prstGeom prst="rect">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地方環境事務所</a:t>
            </a:r>
            <a:endParaRPr kumimoji="1" lang="ja-JP" altLang="en-US" sz="1600" dirty="0"/>
          </a:p>
        </p:txBody>
      </p:sp>
      <p:sp>
        <p:nvSpPr>
          <p:cNvPr id="197" name="線吹き出し 1 (枠付き) 196"/>
          <p:cNvSpPr/>
          <p:nvPr/>
        </p:nvSpPr>
        <p:spPr>
          <a:xfrm>
            <a:off x="11139233" y="2111400"/>
            <a:ext cx="2046936" cy="1080000"/>
          </a:xfrm>
          <a:prstGeom prst="borderCallout1">
            <a:avLst>
              <a:gd name="adj1" fmla="val 53726"/>
              <a:gd name="adj2" fmla="val 102058"/>
              <a:gd name="adj3" fmla="val 69102"/>
              <a:gd name="adj4" fmla="val 109656"/>
            </a:avLst>
          </a:prstGeom>
          <a:ln w="28575">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marL="176213" indent="-176213">
              <a:buFont typeface="Wingdings" panose="05000000000000000000" pitchFamily="2" charset="2"/>
              <a:buChar char="Ø"/>
            </a:pPr>
            <a:r>
              <a:rPr lang="ja-JP" altLang="en-US" sz="1200" dirty="0" smtClean="0"/>
              <a:t>処理が進んでいない場合、地方環境事務所は支援チームの派遣等により、当該市町村における体制強化に向けた技術的助言を行う</a:t>
            </a:r>
            <a:endParaRPr lang="en-US" altLang="ja-JP" sz="1200" dirty="0" smtClean="0"/>
          </a:p>
        </p:txBody>
      </p:sp>
      <p:pic>
        <p:nvPicPr>
          <p:cNvPr id="2" name="図 1"/>
          <p:cNvPicPr>
            <a:picLocks noChangeAspect="1"/>
          </p:cNvPicPr>
          <p:nvPr/>
        </p:nvPicPr>
        <p:blipFill>
          <a:blip r:embed="rId5"/>
          <a:stretch>
            <a:fillRect/>
          </a:stretch>
        </p:blipFill>
        <p:spPr>
          <a:xfrm>
            <a:off x="67180" y="1150092"/>
            <a:ext cx="5951166" cy="3601353"/>
          </a:xfrm>
          <a:prstGeom prst="rect">
            <a:avLst/>
          </a:prstGeom>
        </p:spPr>
      </p:pic>
    </p:spTree>
    <p:extLst>
      <p:ext uri="{BB962C8B-B14F-4D97-AF65-F5344CB8AC3E}">
        <p14:creationId xmlns:p14="http://schemas.microsoft.com/office/powerpoint/2010/main" val="29599207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smtClean="0">
                <a:solidFill>
                  <a:schemeClr val="bg1"/>
                </a:solidFill>
                <a:latin typeface="+mn-ea"/>
              </a:rPr>
              <a:t>効果的な支援のタイミングや調整のあり方の検討</a:t>
            </a:r>
            <a:endParaRPr kumimoji="1" lang="ja-JP" altLang="en-US" sz="2000" dirty="0">
              <a:solidFill>
                <a:schemeClr val="bg1"/>
              </a:solidFill>
              <a:latin typeface="+mn-ea"/>
            </a:endParaRPr>
          </a:p>
        </p:txBody>
      </p:sp>
      <p:sp>
        <p:nvSpPr>
          <p:cNvPr id="5" name="角丸四角形 4"/>
          <p:cNvSpPr/>
          <p:nvPr/>
        </p:nvSpPr>
        <p:spPr>
          <a:xfrm>
            <a:off x="289965" y="3178724"/>
            <a:ext cx="9469030" cy="3575495"/>
          </a:xfrm>
          <a:prstGeom prst="roundRect">
            <a:avLst>
              <a:gd name="adj" fmla="val 5103"/>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13" name="正方形/長方形 12"/>
          <p:cNvSpPr/>
          <p:nvPr/>
        </p:nvSpPr>
        <p:spPr>
          <a:xfrm>
            <a:off x="289964" y="3344336"/>
            <a:ext cx="5112000" cy="2031325"/>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t" anchorCtr="0">
            <a:spAutoFit/>
          </a:bodyPr>
          <a:lstStyle/>
          <a:p>
            <a:pPr marL="214313" indent="-214313">
              <a:lnSpc>
                <a:spcPct val="150000"/>
              </a:lnSpc>
              <a:buFont typeface="Wingdings" panose="05000000000000000000" pitchFamily="2" charset="2"/>
              <a:buChar char="l"/>
            </a:pPr>
            <a:r>
              <a:rPr lang="ja-JP" altLang="en-US" sz="1400" dirty="0" smtClean="0">
                <a:solidFill>
                  <a:schemeClr val="tx1"/>
                </a:solidFill>
                <a:latin typeface="+mn-ea"/>
              </a:rPr>
              <a:t>南海トラフ巨大地震が発生した場合は、全国</a:t>
            </a:r>
            <a:r>
              <a:rPr lang="en-US" altLang="ja-JP" sz="1400" dirty="0" smtClean="0">
                <a:solidFill>
                  <a:schemeClr val="tx1"/>
                </a:solidFill>
                <a:latin typeface="+mn-ea"/>
              </a:rPr>
              <a:t>39</a:t>
            </a:r>
            <a:r>
              <a:rPr lang="ja-JP" altLang="en-US" sz="1400" dirty="0" smtClean="0">
                <a:solidFill>
                  <a:schemeClr val="tx1"/>
                </a:solidFill>
                <a:latin typeface="+mn-ea"/>
              </a:rPr>
              <a:t>都府県が被災</a:t>
            </a:r>
            <a:r>
              <a:rPr lang="en-US" altLang="ja-JP" sz="1400" baseline="30000" dirty="0" smtClean="0">
                <a:solidFill>
                  <a:schemeClr val="tx1"/>
                </a:solidFill>
                <a:latin typeface="+mn-ea"/>
              </a:rPr>
              <a:t>※</a:t>
            </a:r>
            <a:r>
              <a:rPr lang="ja-JP" altLang="en-US" sz="1400" dirty="0" smtClean="0">
                <a:solidFill>
                  <a:schemeClr val="tx1"/>
                </a:solidFill>
                <a:latin typeface="+mn-ea"/>
              </a:rPr>
              <a:t>し、右表</a:t>
            </a:r>
            <a:r>
              <a:rPr lang="en-US" altLang="ja-JP" sz="1400" dirty="0" smtClean="0">
                <a:solidFill>
                  <a:schemeClr val="tx1"/>
                </a:solidFill>
                <a:latin typeface="+mn-ea"/>
              </a:rPr>
              <a:t>9</a:t>
            </a:r>
            <a:r>
              <a:rPr lang="ja-JP" altLang="en-US" sz="1400" dirty="0" smtClean="0">
                <a:solidFill>
                  <a:schemeClr val="tx1"/>
                </a:solidFill>
                <a:latin typeface="+mn-ea"/>
              </a:rPr>
              <a:t>府県では災害廃棄物発生量が</a:t>
            </a:r>
            <a:r>
              <a:rPr lang="en-US" altLang="ja-JP" sz="1400" dirty="0" smtClean="0">
                <a:solidFill>
                  <a:schemeClr val="tx1"/>
                </a:solidFill>
                <a:latin typeface="+mn-ea"/>
              </a:rPr>
              <a:t>1,000</a:t>
            </a:r>
            <a:r>
              <a:rPr lang="ja-JP" altLang="en-US" sz="1400" dirty="0" smtClean="0">
                <a:solidFill>
                  <a:schemeClr val="tx1"/>
                </a:solidFill>
                <a:latin typeface="+mn-ea"/>
              </a:rPr>
              <a:t>万トンを超える。</a:t>
            </a:r>
            <a:r>
              <a:rPr lang="en-US" altLang="ja-JP" sz="1400" dirty="0" smtClean="0">
                <a:solidFill>
                  <a:schemeClr val="tx1"/>
                </a:solidFill>
                <a:latin typeface="+mn-ea"/>
              </a:rPr>
              <a:t/>
            </a:r>
            <a:br>
              <a:rPr lang="en-US" altLang="ja-JP" sz="1400" dirty="0" smtClean="0">
                <a:solidFill>
                  <a:schemeClr val="tx1"/>
                </a:solidFill>
                <a:latin typeface="+mn-ea"/>
              </a:rPr>
            </a:br>
            <a:r>
              <a:rPr lang="ja-JP" altLang="en-US" sz="1400" dirty="0" smtClean="0">
                <a:solidFill>
                  <a:schemeClr val="tx1"/>
                </a:solidFill>
                <a:latin typeface="+mn-ea"/>
              </a:rPr>
              <a:t>（</a:t>
            </a:r>
            <a:r>
              <a:rPr lang="en-US" altLang="ja-JP" sz="1400" dirty="0" smtClean="0">
                <a:solidFill>
                  <a:schemeClr val="tx1"/>
                </a:solidFill>
                <a:latin typeface="+mn-ea"/>
              </a:rPr>
              <a:t>※</a:t>
            </a:r>
            <a:r>
              <a:rPr lang="ja-JP" altLang="en-US" sz="1400" dirty="0" smtClean="0">
                <a:solidFill>
                  <a:schemeClr val="tx1"/>
                </a:solidFill>
                <a:latin typeface="+mn-ea"/>
              </a:rPr>
              <a:t>　災害廃棄物が発生する都府県を対象）</a:t>
            </a:r>
            <a:endParaRPr lang="en-US" altLang="ja-JP" sz="1400" dirty="0" smtClean="0">
              <a:solidFill>
                <a:schemeClr val="tx1"/>
              </a:solidFill>
              <a:latin typeface="+mn-ea"/>
            </a:endParaRPr>
          </a:p>
          <a:p>
            <a:pPr marL="214313" indent="-214313">
              <a:lnSpc>
                <a:spcPct val="150000"/>
              </a:lnSpc>
              <a:buFont typeface="Wingdings" panose="05000000000000000000" pitchFamily="2" charset="2"/>
              <a:buChar char="l"/>
            </a:pPr>
            <a:r>
              <a:rPr lang="ja-JP" altLang="en-US" sz="1400" dirty="0">
                <a:solidFill>
                  <a:schemeClr val="tx1"/>
                </a:solidFill>
                <a:latin typeface="+mn-ea"/>
              </a:rPr>
              <a:t>広範囲</a:t>
            </a:r>
            <a:r>
              <a:rPr lang="ja-JP" altLang="en-US" sz="1400" dirty="0" smtClean="0">
                <a:solidFill>
                  <a:schemeClr val="tx1"/>
                </a:solidFill>
                <a:latin typeface="+mn-ea"/>
              </a:rPr>
              <a:t>の自治体が被災するため、環境省及び</a:t>
            </a:r>
            <a:r>
              <a:rPr lang="en-US" altLang="ja-JP" sz="1400" dirty="0" err="1" smtClean="0">
                <a:solidFill>
                  <a:schemeClr val="tx1"/>
                </a:solidFill>
                <a:latin typeface="+mn-ea"/>
              </a:rPr>
              <a:t>D.Waste</a:t>
            </a:r>
            <a:r>
              <a:rPr lang="en-US" altLang="ja-JP" sz="1400" dirty="0" smtClean="0">
                <a:solidFill>
                  <a:schemeClr val="tx1"/>
                </a:solidFill>
                <a:latin typeface="+mn-ea"/>
              </a:rPr>
              <a:t>-Net</a:t>
            </a:r>
            <a:r>
              <a:rPr lang="ja-JP" altLang="en-US" sz="1400" dirty="0" smtClean="0">
                <a:solidFill>
                  <a:schemeClr val="tx1"/>
                </a:solidFill>
                <a:latin typeface="+mn-ea"/>
              </a:rPr>
              <a:t>における現状の支援体制では、全ての自治体に対してこれまでと同規模の支援を行うことは困難である。</a:t>
            </a:r>
            <a:endParaRPr lang="en-US" altLang="ja-JP" sz="1400" dirty="0" smtClean="0">
              <a:solidFill>
                <a:schemeClr val="tx1"/>
              </a:solidFill>
              <a:latin typeface="+mn-ea"/>
            </a:endParaRPr>
          </a:p>
        </p:txBody>
      </p:sp>
      <p:sp>
        <p:nvSpPr>
          <p:cNvPr id="22" name="角丸四角形 21"/>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検討事項３</a:t>
            </a:r>
            <a:r>
              <a:rPr kumimoji="1" lang="en-US" altLang="ja-JP" sz="1600" dirty="0" smtClean="0">
                <a:solidFill>
                  <a:srgbClr val="00B050"/>
                </a:solidFill>
              </a:rPr>
              <a:t>】</a:t>
            </a:r>
            <a:endParaRPr kumimoji="1" lang="ja-JP" altLang="en-US" sz="1600" dirty="0">
              <a:solidFill>
                <a:srgbClr val="00B050"/>
              </a:solidFill>
            </a:endParaRPr>
          </a:p>
        </p:txBody>
      </p:sp>
      <p:sp>
        <p:nvSpPr>
          <p:cNvPr id="12" name="正方形/長方形 11"/>
          <p:cNvSpPr/>
          <p:nvPr/>
        </p:nvSpPr>
        <p:spPr>
          <a:xfrm>
            <a:off x="289964" y="5653094"/>
            <a:ext cx="5112000" cy="1061829"/>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t" anchorCtr="0">
            <a:spAutoFit/>
          </a:bodyPr>
          <a:lstStyle/>
          <a:p>
            <a:pPr marL="214313" indent="-214313">
              <a:lnSpc>
                <a:spcPct val="150000"/>
              </a:lnSpc>
              <a:buFont typeface="Wingdings" panose="05000000000000000000" pitchFamily="2" charset="2"/>
              <a:buChar char="l"/>
            </a:pPr>
            <a:r>
              <a:rPr lang="ja-JP" altLang="en-US" sz="1400" dirty="0" smtClean="0">
                <a:solidFill>
                  <a:schemeClr val="tx1"/>
                </a:solidFill>
                <a:latin typeface="+mn-ea"/>
              </a:rPr>
              <a:t>現状の支援体制で被災自治体を支援するためには、支援</a:t>
            </a:r>
            <a:r>
              <a:rPr lang="ja-JP" altLang="en-US" sz="1400" dirty="0">
                <a:solidFill>
                  <a:schemeClr val="tx1"/>
                </a:solidFill>
                <a:latin typeface="+mn-ea"/>
              </a:rPr>
              <a:t>対象とする</a:t>
            </a:r>
            <a:r>
              <a:rPr lang="ja-JP" altLang="en-US" sz="1400" dirty="0" smtClean="0">
                <a:solidFill>
                  <a:schemeClr val="tx1"/>
                </a:solidFill>
                <a:latin typeface="+mn-ea"/>
              </a:rPr>
              <a:t>自治体や環境省及び</a:t>
            </a:r>
            <a:r>
              <a:rPr lang="en-US" altLang="ja-JP" sz="1400" dirty="0" err="1" smtClean="0">
                <a:solidFill>
                  <a:schemeClr val="tx1"/>
                </a:solidFill>
                <a:latin typeface="+mn-ea"/>
              </a:rPr>
              <a:t>D.Waste</a:t>
            </a:r>
            <a:r>
              <a:rPr lang="en-US" altLang="ja-JP" sz="1400" dirty="0" smtClean="0">
                <a:solidFill>
                  <a:schemeClr val="tx1"/>
                </a:solidFill>
                <a:latin typeface="+mn-ea"/>
              </a:rPr>
              <a:t>-Net</a:t>
            </a:r>
            <a:r>
              <a:rPr lang="ja-JP" altLang="en-US" sz="1400" dirty="0" smtClean="0">
                <a:solidFill>
                  <a:schemeClr val="tx1"/>
                </a:solidFill>
                <a:latin typeface="+mn-ea"/>
              </a:rPr>
              <a:t>等の支援内容について検討する必要がある。</a:t>
            </a:r>
            <a:endParaRPr lang="en-US" altLang="ja-JP" sz="1400" dirty="0" smtClean="0">
              <a:solidFill>
                <a:schemeClr val="tx1"/>
              </a:solidFill>
              <a:latin typeface="+mn-ea"/>
            </a:endParaRPr>
          </a:p>
        </p:txBody>
      </p:sp>
      <p:sp>
        <p:nvSpPr>
          <p:cNvPr id="2" name="下矢印 1"/>
          <p:cNvSpPr/>
          <p:nvPr/>
        </p:nvSpPr>
        <p:spPr>
          <a:xfrm>
            <a:off x="2701964" y="5310217"/>
            <a:ext cx="288000" cy="360001"/>
          </a:xfrm>
          <a:prstGeom prst="downArrow">
            <a:avLst>
              <a:gd name="adj1" fmla="val 50000"/>
              <a:gd name="adj2" fmla="val 62363"/>
            </a:avLst>
          </a:prstGeom>
          <a:solidFill>
            <a:srgbClr val="00B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graphicFrame>
        <p:nvGraphicFramePr>
          <p:cNvPr id="14" name="表 13"/>
          <p:cNvGraphicFramePr>
            <a:graphicFrameLocks noGrp="1"/>
          </p:cNvGraphicFramePr>
          <p:nvPr>
            <p:extLst>
              <p:ext uri="{D42A27DB-BD31-4B8C-83A1-F6EECF244321}">
                <p14:modId xmlns:p14="http://schemas.microsoft.com/office/powerpoint/2010/main" val="1049014211"/>
              </p:ext>
            </p:extLst>
          </p:nvPr>
        </p:nvGraphicFramePr>
        <p:xfrm>
          <a:off x="10013849" y="3680301"/>
          <a:ext cx="1806299" cy="2649855"/>
        </p:xfrm>
        <a:graphic>
          <a:graphicData uri="http://schemas.openxmlformats.org/drawingml/2006/table">
            <a:tbl>
              <a:tblPr firstRow="1" bandRow="1">
                <a:tableStyleId>{5C22544A-7EE6-4342-B048-85BDC9FD1C3A}</a:tableStyleId>
              </a:tblPr>
              <a:tblGrid>
                <a:gridCol w="758687">
                  <a:extLst>
                    <a:ext uri="{9D8B030D-6E8A-4147-A177-3AD203B41FA5}">
                      <a16:colId xmlns:a16="http://schemas.microsoft.com/office/drawing/2014/main" val="20000"/>
                    </a:ext>
                  </a:extLst>
                </a:gridCol>
                <a:gridCol w="1047612">
                  <a:extLst>
                    <a:ext uri="{9D8B030D-6E8A-4147-A177-3AD203B41FA5}">
                      <a16:colId xmlns:a16="http://schemas.microsoft.com/office/drawing/2014/main" val="20001"/>
                    </a:ext>
                  </a:extLst>
                </a:gridCol>
              </a:tblGrid>
              <a:tr h="421005">
                <a:tc>
                  <a:txBody>
                    <a:bodyPr/>
                    <a:lstStyle/>
                    <a:p>
                      <a:pPr algn="ctr"/>
                      <a:r>
                        <a:rPr kumimoji="1" lang="ja-JP" altLang="en-US" sz="1100" dirty="0" smtClean="0"/>
                        <a:t>被災県</a:t>
                      </a:r>
                      <a:endParaRPr kumimoji="1" lang="ja-JP" altLang="en-US" sz="1100" dirty="0"/>
                    </a:p>
                  </a:txBody>
                  <a:tcPr marL="74295" marR="74295" marT="37148" marB="37148" anchor="ctr"/>
                </a:tc>
                <a:tc>
                  <a:txBody>
                    <a:bodyPr/>
                    <a:lstStyle/>
                    <a:p>
                      <a:pPr algn="ctr"/>
                      <a:r>
                        <a:rPr kumimoji="1" lang="ja-JP" altLang="en-US" sz="1100" dirty="0" smtClean="0"/>
                        <a:t>災害廃棄物量</a:t>
                      </a:r>
                      <a:endParaRPr kumimoji="1" lang="en-US" altLang="ja-JP" sz="1100" dirty="0" smtClean="0"/>
                    </a:p>
                    <a:p>
                      <a:pPr algn="ctr"/>
                      <a:r>
                        <a:rPr kumimoji="1" lang="ja-JP" altLang="en-US" sz="1100" dirty="0" smtClean="0"/>
                        <a:t>（万トン）</a:t>
                      </a:r>
                      <a:endParaRPr kumimoji="1" lang="ja-JP" altLang="en-US" sz="1100" dirty="0"/>
                    </a:p>
                  </a:txBody>
                  <a:tcPr marL="74295" marR="74295" marT="37148" marB="37148" anchor="ctr"/>
                </a:tc>
                <a:extLst>
                  <a:ext uri="{0D108BD9-81ED-4DB2-BD59-A6C34878D82A}">
                    <a16:rowId xmlns:a16="http://schemas.microsoft.com/office/drawing/2014/main" val="10000"/>
                  </a:ext>
                </a:extLst>
              </a:tr>
              <a:tr h="247650">
                <a:tc>
                  <a:txBody>
                    <a:bodyPr/>
                    <a:lstStyle/>
                    <a:p>
                      <a:pPr algn="ctr"/>
                      <a:r>
                        <a:rPr kumimoji="1" lang="ja-JP" altLang="en-US" sz="1100" dirty="0" smtClean="0"/>
                        <a:t>静岡県</a:t>
                      </a:r>
                      <a:endParaRPr kumimoji="1" lang="ja-JP" altLang="en-US" sz="1100" dirty="0"/>
                    </a:p>
                  </a:txBody>
                  <a:tcPr marL="74295" marR="74295" marT="37148" marB="37148" anchor="ctr"/>
                </a:tc>
                <a:tc>
                  <a:txBody>
                    <a:bodyPr/>
                    <a:lstStyle/>
                    <a:p>
                      <a:pPr algn="r"/>
                      <a:r>
                        <a:rPr kumimoji="1" lang="ja-JP" altLang="en-US" sz="1100" dirty="0" smtClean="0"/>
                        <a:t>約</a:t>
                      </a:r>
                      <a:r>
                        <a:rPr kumimoji="1" lang="en-US" altLang="ja-JP" sz="1100" dirty="0" smtClean="0"/>
                        <a:t>4,262</a:t>
                      </a:r>
                      <a:endParaRPr kumimoji="1" lang="ja-JP" altLang="en-US" sz="1100" dirty="0"/>
                    </a:p>
                  </a:txBody>
                  <a:tcPr marL="74295" marR="74295" marT="37148" marB="37148" anchor="ctr"/>
                </a:tc>
                <a:extLst>
                  <a:ext uri="{0D108BD9-81ED-4DB2-BD59-A6C34878D82A}">
                    <a16:rowId xmlns:a16="http://schemas.microsoft.com/office/drawing/2014/main" val="10001"/>
                  </a:ext>
                </a:extLst>
              </a:tr>
              <a:tr h="247650">
                <a:tc>
                  <a:txBody>
                    <a:bodyPr/>
                    <a:lstStyle/>
                    <a:p>
                      <a:pPr algn="ctr"/>
                      <a:r>
                        <a:rPr kumimoji="1" lang="ja-JP" altLang="en-US" sz="1100" dirty="0" smtClean="0"/>
                        <a:t>愛知県</a:t>
                      </a:r>
                      <a:endParaRPr kumimoji="1" lang="ja-JP" altLang="en-US" sz="1100" dirty="0"/>
                    </a:p>
                  </a:txBody>
                  <a:tcPr marL="74295" marR="74295" marT="37148" marB="37148" anchor="ctr"/>
                </a:tc>
                <a:tc>
                  <a:txBody>
                    <a:bodyPr/>
                    <a:lstStyle/>
                    <a:p>
                      <a:pPr algn="r"/>
                      <a:r>
                        <a:rPr kumimoji="1" lang="ja-JP" altLang="en-US" sz="1100" dirty="0" smtClean="0"/>
                        <a:t>約</a:t>
                      </a:r>
                      <a:r>
                        <a:rPr kumimoji="1" lang="en-US" altLang="ja-JP" sz="1100" dirty="0" smtClean="0"/>
                        <a:t>5,071</a:t>
                      </a:r>
                      <a:endParaRPr kumimoji="1" lang="ja-JP" altLang="en-US" sz="1100" dirty="0"/>
                    </a:p>
                  </a:txBody>
                  <a:tcPr marL="74295" marR="74295" marT="37148" marB="37148" anchor="ctr"/>
                </a:tc>
                <a:extLst>
                  <a:ext uri="{0D108BD9-81ED-4DB2-BD59-A6C34878D82A}">
                    <a16:rowId xmlns:a16="http://schemas.microsoft.com/office/drawing/2014/main" val="10002"/>
                  </a:ext>
                </a:extLst>
              </a:tr>
              <a:tr h="247650">
                <a:tc>
                  <a:txBody>
                    <a:bodyPr/>
                    <a:lstStyle/>
                    <a:p>
                      <a:pPr algn="ctr"/>
                      <a:r>
                        <a:rPr kumimoji="1" lang="ja-JP" altLang="en-US" sz="1100" dirty="0" smtClean="0"/>
                        <a:t>三重県</a:t>
                      </a:r>
                      <a:endParaRPr kumimoji="1" lang="ja-JP" altLang="en-US" sz="1100" dirty="0"/>
                    </a:p>
                  </a:txBody>
                  <a:tcPr marL="74295" marR="74295" marT="37148" marB="37148" anchor="ctr"/>
                </a:tc>
                <a:tc>
                  <a:txBody>
                    <a:bodyPr/>
                    <a:lstStyle/>
                    <a:p>
                      <a:pPr algn="r"/>
                      <a:r>
                        <a:rPr kumimoji="1" lang="ja-JP" altLang="en-US" sz="1100" dirty="0" smtClean="0"/>
                        <a:t>約</a:t>
                      </a:r>
                      <a:r>
                        <a:rPr kumimoji="1" lang="en-US" altLang="ja-JP" sz="1100" dirty="0" smtClean="0"/>
                        <a:t>3,567</a:t>
                      </a:r>
                      <a:endParaRPr kumimoji="1" lang="ja-JP" altLang="en-US" sz="1100" dirty="0"/>
                    </a:p>
                  </a:txBody>
                  <a:tcPr marL="74295" marR="74295" marT="37148" marB="37148" anchor="ctr"/>
                </a:tc>
                <a:extLst>
                  <a:ext uri="{0D108BD9-81ED-4DB2-BD59-A6C34878D82A}">
                    <a16:rowId xmlns:a16="http://schemas.microsoft.com/office/drawing/2014/main" val="10003"/>
                  </a:ext>
                </a:extLst>
              </a:tr>
              <a:tr h="247650">
                <a:tc>
                  <a:txBody>
                    <a:bodyPr/>
                    <a:lstStyle/>
                    <a:p>
                      <a:pPr algn="ctr"/>
                      <a:r>
                        <a:rPr kumimoji="1" lang="ja-JP" altLang="en-US" sz="1100" dirty="0" smtClean="0"/>
                        <a:t>大阪府</a:t>
                      </a:r>
                      <a:endParaRPr kumimoji="1" lang="ja-JP" altLang="en-US" sz="1100" dirty="0"/>
                    </a:p>
                  </a:txBody>
                  <a:tcPr marL="74295" marR="74295" marT="37148" marB="37148" anchor="ctr"/>
                </a:tc>
                <a:tc>
                  <a:txBody>
                    <a:bodyPr/>
                    <a:lstStyle/>
                    <a:p>
                      <a:pPr algn="r"/>
                      <a:r>
                        <a:rPr kumimoji="1" lang="ja-JP" altLang="en-US" sz="1100" dirty="0" smtClean="0"/>
                        <a:t>約</a:t>
                      </a:r>
                      <a:r>
                        <a:rPr kumimoji="1" lang="en-US" altLang="ja-JP" sz="1100" dirty="0" smtClean="0"/>
                        <a:t>3,621</a:t>
                      </a:r>
                      <a:endParaRPr kumimoji="1" lang="ja-JP" altLang="en-US" sz="1100" dirty="0"/>
                    </a:p>
                  </a:txBody>
                  <a:tcPr marL="74295" marR="74295" marT="37148" marB="37148" anchor="ctr"/>
                </a:tc>
                <a:extLst>
                  <a:ext uri="{0D108BD9-81ED-4DB2-BD59-A6C34878D82A}">
                    <a16:rowId xmlns:a16="http://schemas.microsoft.com/office/drawing/2014/main" val="10004"/>
                  </a:ext>
                </a:extLst>
              </a:tr>
              <a:tr h="247650">
                <a:tc>
                  <a:txBody>
                    <a:bodyPr/>
                    <a:lstStyle/>
                    <a:p>
                      <a:pPr algn="ctr"/>
                      <a:r>
                        <a:rPr kumimoji="1" lang="ja-JP" altLang="en-US" sz="1100" dirty="0" smtClean="0"/>
                        <a:t>和歌山県</a:t>
                      </a:r>
                      <a:endParaRPr kumimoji="1" lang="ja-JP" altLang="en-US" sz="1100" dirty="0"/>
                    </a:p>
                  </a:txBody>
                  <a:tcPr marL="74295" marR="74295" marT="37148" marB="37148" anchor="ctr"/>
                </a:tc>
                <a:tc>
                  <a:txBody>
                    <a:bodyPr/>
                    <a:lstStyle/>
                    <a:p>
                      <a:pPr algn="r"/>
                      <a:r>
                        <a:rPr kumimoji="1" lang="ja-JP" altLang="en-US" sz="1100" dirty="0" smtClean="0"/>
                        <a:t>約</a:t>
                      </a:r>
                      <a:r>
                        <a:rPr kumimoji="1" lang="en-US" altLang="ja-JP" sz="1100" dirty="0" smtClean="0"/>
                        <a:t>2,147</a:t>
                      </a:r>
                      <a:endParaRPr kumimoji="1" lang="ja-JP" altLang="en-US" sz="1100" dirty="0"/>
                    </a:p>
                  </a:txBody>
                  <a:tcPr marL="74295" marR="74295" marT="37148" marB="37148" anchor="ctr"/>
                </a:tc>
                <a:extLst>
                  <a:ext uri="{0D108BD9-81ED-4DB2-BD59-A6C34878D82A}">
                    <a16:rowId xmlns:a16="http://schemas.microsoft.com/office/drawing/2014/main" val="10005"/>
                  </a:ext>
                </a:extLst>
              </a:tr>
              <a:tr h="247650">
                <a:tc>
                  <a:txBody>
                    <a:bodyPr/>
                    <a:lstStyle/>
                    <a:p>
                      <a:pPr algn="ctr"/>
                      <a:r>
                        <a:rPr kumimoji="1" lang="ja-JP" altLang="en-US" sz="1100" dirty="0" smtClean="0"/>
                        <a:t>徳島県</a:t>
                      </a:r>
                      <a:endParaRPr kumimoji="1" lang="ja-JP" altLang="en-US" sz="1100" dirty="0"/>
                    </a:p>
                  </a:txBody>
                  <a:tcPr marL="74295" marR="74295" marT="37148" marB="37148" anchor="ctr"/>
                </a:tc>
                <a:tc>
                  <a:txBody>
                    <a:bodyPr/>
                    <a:lstStyle/>
                    <a:p>
                      <a:pPr algn="r"/>
                      <a:r>
                        <a:rPr kumimoji="1" lang="ja-JP" altLang="en-US" sz="1100" dirty="0" smtClean="0"/>
                        <a:t>約</a:t>
                      </a:r>
                      <a:r>
                        <a:rPr kumimoji="1" lang="en-US" altLang="ja-JP" sz="1100" dirty="0" smtClean="0"/>
                        <a:t>2,069</a:t>
                      </a:r>
                      <a:endParaRPr kumimoji="1" lang="ja-JP" altLang="en-US" sz="1100" dirty="0"/>
                    </a:p>
                  </a:txBody>
                  <a:tcPr marL="74295" marR="74295" marT="37148" marB="37148" anchor="ctr"/>
                </a:tc>
                <a:extLst>
                  <a:ext uri="{0D108BD9-81ED-4DB2-BD59-A6C34878D82A}">
                    <a16:rowId xmlns:a16="http://schemas.microsoft.com/office/drawing/2014/main" val="10006"/>
                  </a:ext>
                </a:extLst>
              </a:tr>
              <a:tr h="247650">
                <a:tc>
                  <a:txBody>
                    <a:bodyPr/>
                    <a:lstStyle/>
                    <a:p>
                      <a:pPr algn="ctr"/>
                      <a:r>
                        <a:rPr kumimoji="1" lang="ja-JP" altLang="en-US" sz="1100" dirty="0" smtClean="0"/>
                        <a:t>愛媛県</a:t>
                      </a:r>
                      <a:endParaRPr kumimoji="1" lang="ja-JP" altLang="en-US" sz="1100" dirty="0"/>
                    </a:p>
                  </a:txBody>
                  <a:tcPr marL="74295" marR="74295" marT="37148" marB="37148" anchor="ctr"/>
                </a:tc>
                <a:tc>
                  <a:txBody>
                    <a:bodyPr/>
                    <a:lstStyle/>
                    <a:p>
                      <a:pPr algn="r"/>
                      <a:r>
                        <a:rPr kumimoji="1" lang="ja-JP" altLang="en-US" sz="1100" dirty="0" smtClean="0"/>
                        <a:t>約</a:t>
                      </a:r>
                      <a:r>
                        <a:rPr kumimoji="1" lang="en-US" altLang="ja-JP" sz="1100" dirty="0" smtClean="0"/>
                        <a:t>2,178</a:t>
                      </a:r>
                      <a:endParaRPr kumimoji="1" lang="ja-JP" altLang="en-US" sz="1100" dirty="0"/>
                    </a:p>
                  </a:txBody>
                  <a:tcPr marL="74295" marR="74295" marT="37148" marB="37148" anchor="ctr"/>
                </a:tc>
                <a:extLst>
                  <a:ext uri="{0D108BD9-81ED-4DB2-BD59-A6C34878D82A}">
                    <a16:rowId xmlns:a16="http://schemas.microsoft.com/office/drawing/2014/main" val="10007"/>
                  </a:ext>
                </a:extLst>
              </a:tr>
              <a:tr h="247650">
                <a:tc>
                  <a:txBody>
                    <a:bodyPr/>
                    <a:lstStyle/>
                    <a:p>
                      <a:pPr algn="ctr"/>
                      <a:r>
                        <a:rPr kumimoji="1" lang="ja-JP" altLang="en-US" sz="1100" dirty="0" smtClean="0"/>
                        <a:t>高知県</a:t>
                      </a:r>
                      <a:endParaRPr kumimoji="1" lang="ja-JP" altLang="en-US" sz="1100" dirty="0"/>
                    </a:p>
                  </a:txBody>
                  <a:tcPr marL="74295" marR="74295" marT="37148" marB="37148" anchor="ctr"/>
                </a:tc>
                <a:tc>
                  <a:txBody>
                    <a:bodyPr/>
                    <a:lstStyle/>
                    <a:p>
                      <a:pPr algn="r"/>
                      <a:r>
                        <a:rPr kumimoji="1" lang="ja-JP" altLang="en-US" sz="1100" dirty="0" smtClean="0"/>
                        <a:t>約</a:t>
                      </a:r>
                      <a:r>
                        <a:rPr kumimoji="1" lang="en-US" altLang="ja-JP" sz="1100" dirty="0" smtClean="0"/>
                        <a:t>3,502</a:t>
                      </a:r>
                      <a:endParaRPr kumimoji="1" lang="ja-JP" altLang="en-US" sz="1100" dirty="0"/>
                    </a:p>
                  </a:txBody>
                  <a:tcPr marL="74295" marR="74295" marT="37148" marB="37148" anchor="ctr"/>
                </a:tc>
                <a:extLst>
                  <a:ext uri="{0D108BD9-81ED-4DB2-BD59-A6C34878D82A}">
                    <a16:rowId xmlns:a16="http://schemas.microsoft.com/office/drawing/2014/main" val="10008"/>
                  </a:ext>
                </a:extLst>
              </a:tr>
              <a:tr h="247650">
                <a:tc>
                  <a:txBody>
                    <a:bodyPr/>
                    <a:lstStyle/>
                    <a:p>
                      <a:pPr algn="ctr"/>
                      <a:r>
                        <a:rPr kumimoji="1" lang="ja-JP" altLang="en-US" sz="1100" dirty="0" smtClean="0"/>
                        <a:t>宮崎県</a:t>
                      </a:r>
                      <a:endParaRPr kumimoji="1" lang="ja-JP" altLang="en-US" sz="1100" dirty="0"/>
                    </a:p>
                  </a:txBody>
                  <a:tcPr marL="74295" marR="74295" marT="37148" marB="37148" anchor="ctr"/>
                </a:tc>
                <a:tc>
                  <a:txBody>
                    <a:bodyPr/>
                    <a:lstStyle/>
                    <a:p>
                      <a:pPr algn="r"/>
                      <a:r>
                        <a:rPr kumimoji="1" lang="ja-JP" altLang="en-US" sz="1100" dirty="0" smtClean="0"/>
                        <a:t>約</a:t>
                      </a:r>
                      <a:r>
                        <a:rPr kumimoji="1" lang="en-US" altLang="ja-JP" sz="1100" dirty="0" smtClean="0"/>
                        <a:t>1,694</a:t>
                      </a:r>
                      <a:endParaRPr kumimoji="1" lang="ja-JP" altLang="en-US" sz="1100" dirty="0"/>
                    </a:p>
                  </a:txBody>
                  <a:tcPr marL="74295" marR="74295" marT="37148" marB="37148" anchor="ctr"/>
                </a:tc>
                <a:extLst>
                  <a:ext uri="{0D108BD9-81ED-4DB2-BD59-A6C34878D82A}">
                    <a16:rowId xmlns:a16="http://schemas.microsoft.com/office/drawing/2014/main" val="10009"/>
                  </a:ext>
                </a:extLst>
              </a:tr>
            </a:tbl>
          </a:graphicData>
        </a:graphic>
      </p:graphicFrame>
      <p:graphicFrame>
        <p:nvGraphicFramePr>
          <p:cNvPr id="15" name="表 14"/>
          <p:cNvGraphicFramePr>
            <a:graphicFrameLocks noGrp="1"/>
          </p:cNvGraphicFramePr>
          <p:nvPr>
            <p:extLst>
              <p:ext uri="{D42A27DB-BD31-4B8C-83A1-F6EECF244321}">
                <p14:modId xmlns:p14="http://schemas.microsoft.com/office/powerpoint/2010/main" val="1973936013"/>
              </p:ext>
            </p:extLst>
          </p:nvPr>
        </p:nvGraphicFramePr>
        <p:xfrm>
          <a:off x="8234221" y="3344336"/>
          <a:ext cx="1476000" cy="2088091"/>
        </p:xfrm>
        <a:graphic>
          <a:graphicData uri="http://schemas.openxmlformats.org/drawingml/2006/table">
            <a:tbl>
              <a:tblPr firstRow="1" bandRow="1">
                <a:tableStyleId>{5C22544A-7EE6-4342-B048-85BDC9FD1C3A}</a:tableStyleId>
              </a:tblPr>
              <a:tblGrid>
                <a:gridCol w="612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tblGrid>
              <a:tr h="322147">
                <a:tc>
                  <a:txBody>
                    <a:bodyPr/>
                    <a:lstStyle/>
                    <a:p>
                      <a:pPr algn="ctr"/>
                      <a:r>
                        <a:rPr kumimoji="1" lang="ja-JP" altLang="en-US" sz="800" b="0" dirty="0" smtClean="0">
                          <a:solidFill>
                            <a:schemeClr val="tx1"/>
                          </a:solidFill>
                        </a:rPr>
                        <a:t>被災県</a:t>
                      </a:r>
                      <a:endParaRPr kumimoji="1" lang="ja-JP" altLang="en-US" sz="800" b="0" dirty="0">
                        <a:solidFill>
                          <a:schemeClr val="tx1"/>
                        </a:solidFill>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800" b="0" dirty="0" smtClean="0">
                          <a:solidFill>
                            <a:schemeClr val="tx1"/>
                          </a:solidFill>
                        </a:rPr>
                        <a:t>災害廃棄物量</a:t>
                      </a:r>
                      <a:endParaRPr kumimoji="1" lang="en-US" altLang="ja-JP" sz="800" b="0" dirty="0" smtClean="0">
                        <a:solidFill>
                          <a:schemeClr val="tx1"/>
                        </a:solidFill>
                      </a:endParaRPr>
                    </a:p>
                    <a:p>
                      <a:pPr algn="ctr"/>
                      <a:r>
                        <a:rPr kumimoji="1" lang="ja-JP" altLang="en-US" sz="800" b="0" dirty="0" smtClean="0">
                          <a:solidFill>
                            <a:schemeClr val="tx1"/>
                          </a:solidFill>
                        </a:rPr>
                        <a:t>（万トン）</a:t>
                      </a:r>
                      <a:endParaRPr kumimoji="1" lang="ja-JP" altLang="en-US" sz="800" b="0" dirty="0">
                        <a:solidFill>
                          <a:schemeClr val="tx1"/>
                        </a:solidFill>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0">
                <a:tc>
                  <a:txBody>
                    <a:bodyPr/>
                    <a:lstStyle/>
                    <a:p>
                      <a:pPr algn="ctr"/>
                      <a:r>
                        <a:rPr kumimoji="1" lang="ja-JP" altLang="en-US" sz="800" dirty="0" smtClean="0">
                          <a:latin typeface="+mn-ea"/>
                          <a:ea typeface="+mn-ea"/>
                        </a:rPr>
                        <a:t>静岡県</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800" dirty="0" smtClean="0">
                          <a:latin typeface="+mn-ea"/>
                          <a:ea typeface="+mn-ea"/>
                        </a:rPr>
                        <a:t>約</a:t>
                      </a:r>
                      <a:r>
                        <a:rPr kumimoji="1" lang="en-US" altLang="ja-JP" sz="800" dirty="0" smtClean="0">
                          <a:latin typeface="+mn-ea"/>
                          <a:ea typeface="+mn-ea"/>
                        </a:rPr>
                        <a:t>4,300</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algn="ctr"/>
                      <a:r>
                        <a:rPr kumimoji="1" lang="ja-JP" altLang="en-US" sz="800" dirty="0" smtClean="0">
                          <a:latin typeface="+mn-ea"/>
                          <a:ea typeface="+mn-ea"/>
                        </a:rPr>
                        <a:t>愛知県</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800" dirty="0" smtClean="0">
                          <a:latin typeface="+mn-ea"/>
                          <a:ea typeface="+mn-ea"/>
                        </a:rPr>
                        <a:t>約</a:t>
                      </a:r>
                      <a:r>
                        <a:rPr kumimoji="1" lang="en-US" altLang="ja-JP" sz="800" dirty="0" smtClean="0">
                          <a:latin typeface="+mn-ea"/>
                          <a:ea typeface="+mn-ea"/>
                        </a:rPr>
                        <a:t>5,000</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algn="ctr"/>
                      <a:r>
                        <a:rPr kumimoji="1" lang="ja-JP" altLang="en-US" sz="800" dirty="0" smtClean="0">
                          <a:latin typeface="+mn-ea"/>
                          <a:ea typeface="+mn-ea"/>
                        </a:rPr>
                        <a:t>三重県</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800" dirty="0" smtClean="0">
                          <a:latin typeface="+mn-ea"/>
                          <a:ea typeface="+mn-ea"/>
                        </a:rPr>
                        <a:t>約</a:t>
                      </a:r>
                      <a:r>
                        <a:rPr kumimoji="1" lang="en-US" altLang="ja-JP" sz="800" dirty="0" smtClean="0">
                          <a:latin typeface="+mn-ea"/>
                          <a:ea typeface="+mn-ea"/>
                        </a:rPr>
                        <a:t>3,600</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algn="ctr"/>
                      <a:r>
                        <a:rPr kumimoji="1" lang="ja-JP" altLang="en-US" sz="800" dirty="0" smtClean="0">
                          <a:latin typeface="+mn-ea"/>
                          <a:ea typeface="+mn-ea"/>
                        </a:rPr>
                        <a:t>大阪府</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800" dirty="0" smtClean="0">
                          <a:latin typeface="+mn-ea"/>
                          <a:ea typeface="+mn-ea"/>
                        </a:rPr>
                        <a:t>約</a:t>
                      </a:r>
                      <a:r>
                        <a:rPr kumimoji="1" lang="en-US" altLang="ja-JP" sz="800" dirty="0" smtClean="0">
                          <a:latin typeface="+mn-ea"/>
                          <a:ea typeface="+mn-ea"/>
                        </a:rPr>
                        <a:t>3,600</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0">
                <a:tc>
                  <a:txBody>
                    <a:bodyPr/>
                    <a:lstStyle/>
                    <a:p>
                      <a:pPr algn="ctr"/>
                      <a:r>
                        <a:rPr kumimoji="1" lang="ja-JP" altLang="en-US" sz="800" dirty="0" smtClean="0">
                          <a:latin typeface="+mn-ea"/>
                          <a:ea typeface="+mn-ea"/>
                        </a:rPr>
                        <a:t>和歌山県</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800" dirty="0" smtClean="0">
                          <a:latin typeface="+mn-ea"/>
                          <a:ea typeface="+mn-ea"/>
                        </a:rPr>
                        <a:t>約</a:t>
                      </a:r>
                      <a:r>
                        <a:rPr kumimoji="1" lang="en-US" altLang="ja-JP" sz="800" dirty="0" smtClean="0">
                          <a:latin typeface="+mn-ea"/>
                          <a:ea typeface="+mn-ea"/>
                        </a:rPr>
                        <a:t>2,100</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0">
                <a:tc>
                  <a:txBody>
                    <a:bodyPr/>
                    <a:lstStyle/>
                    <a:p>
                      <a:pPr algn="ctr"/>
                      <a:r>
                        <a:rPr kumimoji="1" lang="ja-JP" altLang="en-US" sz="800" dirty="0" smtClean="0">
                          <a:latin typeface="+mn-ea"/>
                          <a:ea typeface="+mn-ea"/>
                        </a:rPr>
                        <a:t>徳島県</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800" dirty="0" smtClean="0">
                          <a:latin typeface="+mn-ea"/>
                          <a:ea typeface="+mn-ea"/>
                        </a:rPr>
                        <a:t>約</a:t>
                      </a:r>
                      <a:r>
                        <a:rPr kumimoji="1" lang="en-US" altLang="ja-JP" sz="800" dirty="0" smtClean="0">
                          <a:latin typeface="+mn-ea"/>
                          <a:ea typeface="+mn-ea"/>
                        </a:rPr>
                        <a:t>2,100</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0">
                <a:tc>
                  <a:txBody>
                    <a:bodyPr/>
                    <a:lstStyle/>
                    <a:p>
                      <a:pPr algn="ctr"/>
                      <a:r>
                        <a:rPr kumimoji="1" lang="ja-JP" altLang="en-US" sz="800" dirty="0" smtClean="0">
                          <a:latin typeface="+mn-ea"/>
                          <a:ea typeface="+mn-ea"/>
                        </a:rPr>
                        <a:t>愛媛県</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800" dirty="0" smtClean="0">
                          <a:latin typeface="+mn-ea"/>
                          <a:ea typeface="+mn-ea"/>
                        </a:rPr>
                        <a:t>約</a:t>
                      </a:r>
                      <a:r>
                        <a:rPr kumimoji="1" lang="en-US" altLang="ja-JP" sz="800" dirty="0" smtClean="0">
                          <a:latin typeface="+mn-ea"/>
                          <a:ea typeface="+mn-ea"/>
                        </a:rPr>
                        <a:t>2,200</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0">
                <a:tc>
                  <a:txBody>
                    <a:bodyPr/>
                    <a:lstStyle/>
                    <a:p>
                      <a:pPr algn="ctr"/>
                      <a:r>
                        <a:rPr kumimoji="1" lang="ja-JP" altLang="en-US" sz="800" dirty="0" smtClean="0">
                          <a:latin typeface="+mn-ea"/>
                          <a:ea typeface="+mn-ea"/>
                        </a:rPr>
                        <a:t>高知県</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800" dirty="0" smtClean="0">
                          <a:latin typeface="+mn-ea"/>
                          <a:ea typeface="+mn-ea"/>
                        </a:rPr>
                        <a:t>約</a:t>
                      </a:r>
                      <a:r>
                        <a:rPr kumimoji="1" lang="en-US" altLang="ja-JP" sz="800" dirty="0" smtClean="0">
                          <a:latin typeface="+mn-ea"/>
                          <a:ea typeface="+mn-ea"/>
                        </a:rPr>
                        <a:t>3,500</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0">
                <a:tc>
                  <a:txBody>
                    <a:bodyPr/>
                    <a:lstStyle/>
                    <a:p>
                      <a:pPr algn="ctr"/>
                      <a:r>
                        <a:rPr kumimoji="1" lang="ja-JP" altLang="en-US" sz="800" dirty="0" smtClean="0">
                          <a:latin typeface="+mn-ea"/>
                          <a:ea typeface="+mn-ea"/>
                        </a:rPr>
                        <a:t>宮崎県</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r"/>
                      <a:r>
                        <a:rPr kumimoji="1" lang="ja-JP" altLang="en-US" sz="800" dirty="0" smtClean="0">
                          <a:latin typeface="+mn-ea"/>
                          <a:ea typeface="+mn-ea"/>
                        </a:rPr>
                        <a:t>約</a:t>
                      </a:r>
                      <a:r>
                        <a:rPr kumimoji="1" lang="en-US" altLang="ja-JP" sz="800" dirty="0" smtClean="0">
                          <a:latin typeface="+mn-ea"/>
                          <a:ea typeface="+mn-ea"/>
                        </a:rPr>
                        <a:t>1,700</a:t>
                      </a:r>
                      <a:endParaRPr kumimoji="1" lang="ja-JP" altLang="en-US" sz="800" dirty="0">
                        <a:latin typeface="+mn-ea"/>
                        <a:ea typeface="+mn-ea"/>
                      </a:endParaRPr>
                    </a:p>
                  </a:txBody>
                  <a:tcPr marL="74295" marR="74295" marT="37148" marB="37148"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13</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31" name="角丸四角形 30"/>
          <p:cNvSpPr/>
          <p:nvPr/>
        </p:nvSpPr>
        <p:spPr>
          <a:xfrm>
            <a:off x="289965" y="712668"/>
            <a:ext cx="9469030" cy="2155675"/>
          </a:xfrm>
          <a:prstGeom prst="roundRect">
            <a:avLst>
              <a:gd name="adj" fmla="val 6405"/>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32" name="角丸四角形 31"/>
          <p:cNvSpPr/>
          <p:nvPr/>
        </p:nvSpPr>
        <p:spPr>
          <a:xfrm>
            <a:off x="137565" y="507047"/>
            <a:ext cx="1800000"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1600" dirty="0" smtClean="0">
                <a:solidFill>
                  <a:schemeClr val="bg1"/>
                </a:solidFill>
              </a:rPr>
              <a:t>検討概要</a:t>
            </a:r>
            <a:endParaRPr kumimoji="1" lang="ja-JP" altLang="en-US" sz="1600" dirty="0">
              <a:solidFill>
                <a:schemeClr val="bg1"/>
              </a:solidFill>
            </a:endParaRPr>
          </a:p>
        </p:txBody>
      </p:sp>
      <p:sp>
        <p:nvSpPr>
          <p:cNvPr id="33" name="正方形/長方形 32"/>
          <p:cNvSpPr/>
          <p:nvPr/>
        </p:nvSpPr>
        <p:spPr>
          <a:xfrm>
            <a:off x="289963" y="848523"/>
            <a:ext cx="9469031" cy="2031325"/>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t" anchorCtr="0">
            <a:spAutoFit/>
          </a:bodyPr>
          <a:lstStyle/>
          <a:p>
            <a:pPr marL="214313" indent="-214313">
              <a:lnSpc>
                <a:spcPct val="150000"/>
              </a:lnSpc>
              <a:buFont typeface="Wingdings" panose="05000000000000000000" pitchFamily="2" charset="2"/>
              <a:buChar char="l"/>
            </a:pPr>
            <a:r>
              <a:rPr lang="ja-JP" altLang="en-US" sz="1400" dirty="0" smtClean="0">
                <a:solidFill>
                  <a:schemeClr val="tx1"/>
                </a:solidFill>
                <a:latin typeface="+mn-ea"/>
              </a:rPr>
              <a:t>南海トラフ地震津波避難対策特別強化地域の自治体に対して、過去の災害と同規模の支援を行うために必要な職員数を概算するとともに、支援対象とする自治体の条件等について検討した。必要な職員数は、過去</a:t>
            </a:r>
            <a:r>
              <a:rPr lang="ja-JP" altLang="en-US" sz="1400" dirty="0">
                <a:solidFill>
                  <a:schemeClr val="tx1"/>
                </a:solidFill>
                <a:latin typeface="+mn-ea"/>
              </a:rPr>
              <a:t>の災害における支援</a:t>
            </a:r>
            <a:r>
              <a:rPr lang="ja-JP" altLang="en-US" sz="1400" dirty="0" smtClean="0">
                <a:solidFill>
                  <a:schemeClr val="tx1"/>
                </a:solidFill>
                <a:latin typeface="+mn-ea"/>
              </a:rPr>
              <a:t>実績（支援</a:t>
            </a:r>
            <a:r>
              <a:rPr lang="ja-JP" altLang="en-US" sz="1400" dirty="0">
                <a:solidFill>
                  <a:schemeClr val="tx1"/>
                </a:solidFill>
                <a:latin typeface="+mn-ea"/>
              </a:rPr>
              <a:t>した自治体数と支援した</a:t>
            </a:r>
            <a:r>
              <a:rPr lang="ja-JP" altLang="en-US" sz="1400" dirty="0" smtClean="0">
                <a:solidFill>
                  <a:schemeClr val="tx1"/>
                </a:solidFill>
                <a:latin typeface="+mn-ea"/>
              </a:rPr>
              <a:t>職員数）から概算した。</a:t>
            </a:r>
            <a:endParaRPr lang="en-US" altLang="ja-JP" sz="1400" dirty="0" smtClean="0">
              <a:solidFill>
                <a:schemeClr val="tx1"/>
              </a:solidFill>
              <a:latin typeface="+mn-ea"/>
            </a:endParaRPr>
          </a:p>
          <a:p>
            <a:pPr marL="214313" indent="-214313">
              <a:lnSpc>
                <a:spcPct val="150000"/>
              </a:lnSpc>
              <a:buFont typeface="Wingdings" panose="05000000000000000000" pitchFamily="2" charset="2"/>
              <a:buChar char="l"/>
            </a:pPr>
            <a:r>
              <a:rPr lang="en-US" altLang="ja-JP" sz="1400" dirty="0" smtClean="0">
                <a:solidFill>
                  <a:schemeClr val="tx1"/>
                </a:solidFill>
                <a:latin typeface="+mn-ea"/>
              </a:rPr>
              <a:t> </a:t>
            </a:r>
            <a:r>
              <a:rPr lang="en-US" altLang="ja-JP" sz="1400" dirty="0">
                <a:solidFill>
                  <a:schemeClr val="tx1"/>
                </a:solidFill>
                <a:latin typeface="+mn-ea"/>
              </a:rPr>
              <a:t>【</a:t>
            </a:r>
            <a:r>
              <a:rPr lang="ja-JP" altLang="en-US" sz="1400" dirty="0">
                <a:solidFill>
                  <a:schemeClr val="tx1"/>
                </a:solidFill>
                <a:latin typeface="+mn-ea"/>
              </a:rPr>
              <a:t>検討事項２</a:t>
            </a:r>
            <a:r>
              <a:rPr lang="en-US" altLang="ja-JP" sz="1400" dirty="0">
                <a:solidFill>
                  <a:schemeClr val="tx1"/>
                </a:solidFill>
                <a:latin typeface="+mn-ea"/>
              </a:rPr>
              <a:t>】</a:t>
            </a:r>
            <a:r>
              <a:rPr lang="ja-JP" altLang="en-US" sz="1400" dirty="0">
                <a:solidFill>
                  <a:schemeClr val="tx1"/>
                </a:solidFill>
                <a:latin typeface="+mn-ea"/>
              </a:rPr>
              <a:t>で検討した支援主体毎の役割やマネジメントのあり方を踏まえ</a:t>
            </a:r>
            <a:r>
              <a:rPr lang="ja-JP" altLang="en-US" sz="1400" dirty="0" smtClean="0">
                <a:solidFill>
                  <a:schemeClr val="tx1"/>
                </a:solidFill>
                <a:latin typeface="+mn-ea"/>
              </a:rPr>
              <a:t>、環境省での現実的な対応を検討し、効果的な支援のタイミングや関係者との調整のあり方を検討した。</a:t>
            </a:r>
            <a:endParaRPr lang="en-US" altLang="ja-JP" sz="1400" dirty="0" smtClean="0">
              <a:solidFill>
                <a:schemeClr val="tx1"/>
              </a:solidFill>
              <a:latin typeface="+mn-ea"/>
            </a:endParaRPr>
          </a:p>
          <a:p>
            <a:pPr marL="214313" indent="-214313">
              <a:lnSpc>
                <a:spcPct val="150000"/>
              </a:lnSpc>
              <a:buFont typeface="Wingdings" panose="05000000000000000000" pitchFamily="2" charset="2"/>
              <a:buChar char="l"/>
            </a:pPr>
            <a:r>
              <a:rPr lang="ja-JP" altLang="en-US" sz="1400" dirty="0" smtClean="0">
                <a:solidFill>
                  <a:schemeClr val="tx1"/>
                </a:solidFill>
                <a:latin typeface="+mn-ea"/>
              </a:rPr>
              <a:t>また、全国各地で同時多発的に災害が発生した場合も考慮</a:t>
            </a:r>
            <a:r>
              <a:rPr lang="ja-JP" altLang="en-US" sz="1400" dirty="0">
                <a:solidFill>
                  <a:schemeClr val="tx1"/>
                </a:solidFill>
                <a:latin typeface="+mn-ea"/>
              </a:rPr>
              <a:t>し、円滑・効果的な支援体制を構築するための課題を抽出した。</a:t>
            </a:r>
            <a:endParaRPr lang="en-US" altLang="ja-JP" sz="1400" dirty="0" smtClean="0">
              <a:solidFill>
                <a:schemeClr val="tx1"/>
              </a:solidFill>
              <a:latin typeface="+mn-ea"/>
            </a:endParaRPr>
          </a:p>
        </p:txBody>
      </p:sp>
      <p:graphicFrame>
        <p:nvGraphicFramePr>
          <p:cNvPr id="34" name="表 33"/>
          <p:cNvGraphicFramePr>
            <a:graphicFrameLocks noGrp="1"/>
          </p:cNvGraphicFramePr>
          <p:nvPr>
            <p:extLst>
              <p:ext uri="{D42A27DB-BD31-4B8C-83A1-F6EECF244321}">
                <p14:modId xmlns:p14="http://schemas.microsoft.com/office/powerpoint/2010/main" val="3496687402"/>
              </p:ext>
            </p:extLst>
          </p:nvPr>
        </p:nvGraphicFramePr>
        <p:xfrm>
          <a:off x="5352199" y="5526351"/>
          <a:ext cx="1870710" cy="853440"/>
        </p:xfrm>
        <a:graphic>
          <a:graphicData uri="http://schemas.openxmlformats.org/drawingml/2006/table">
            <a:tbl>
              <a:tblPr bandRow="1"/>
              <a:tblGrid>
                <a:gridCol w="986155">
                  <a:extLst>
                    <a:ext uri="{9D8B030D-6E8A-4147-A177-3AD203B41FA5}">
                      <a16:colId xmlns:a16="http://schemas.microsoft.com/office/drawing/2014/main" val="20000"/>
                    </a:ext>
                  </a:extLst>
                </a:gridCol>
                <a:gridCol w="884555">
                  <a:extLst>
                    <a:ext uri="{9D8B030D-6E8A-4147-A177-3AD203B41FA5}">
                      <a16:colId xmlns:a16="http://schemas.microsoft.com/office/drawing/2014/main" val="20001"/>
                    </a:ext>
                  </a:extLst>
                </a:gridCol>
              </a:tblGrid>
              <a:tr h="0">
                <a:tc gridSpan="2">
                  <a:txBody>
                    <a:bodyPr/>
                    <a:lstStyle/>
                    <a:p>
                      <a:pPr algn="ctr"/>
                      <a:r>
                        <a:rPr lang="ja-JP" altLang="en-US" sz="800" b="0" dirty="0" smtClean="0">
                          <a:solidFill>
                            <a:schemeClr val="tx1"/>
                          </a:solidFill>
                          <a:latin typeface="+mn-ea"/>
                          <a:ea typeface="+mn-ea"/>
                        </a:rPr>
                        <a:t>過去の災害における支援実績</a:t>
                      </a:r>
                      <a:endParaRPr lang="ja-JP" altLang="en-US" sz="8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hMerge="1">
                  <a:txBody>
                    <a:bodyPr/>
                    <a:lstStyle/>
                    <a:p>
                      <a:endParaRPr lang="ja-JP" altLang="en-US"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0">
                <a:tc>
                  <a:txBody>
                    <a:bodyPr/>
                    <a:lstStyle/>
                    <a:p>
                      <a:pPr algn="ctr"/>
                      <a:r>
                        <a:rPr kumimoji="1" lang="ja-JP" altLang="en-US" sz="800" b="0" dirty="0" smtClean="0">
                          <a:solidFill>
                            <a:schemeClr val="tx1"/>
                          </a:solidFill>
                          <a:latin typeface="+mn-ea"/>
                          <a:ea typeface="+mn-ea"/>
                        </a:rPr>
                        <a:t>支援した自治体数</a:t>
                      </a:r>
                      <a:endParaRPr kumimoji="1" lang="ja-JP" altLang="en-US" sz="8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800" b="0" dirty="0" smtClean="0">
                          <a:solidFill>
                            <a:schemeClr val="tx1"/>
                          </a:solidFill>
                          <a:latin typeface="+mn-ea"/>
                          <a:ea typeface="+mn-ea"/>
                        </a:rPr>
                        <a:t>支援した職員数</a:t>
                      </a:r>
                      <a:endParaRPr kumimoji="1" lang="ja-JP" altLang="en-US" sz="8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0">
                <a:tc>
                  <a:txBody>
                    <a:bodyPr/>
                    <a:lstStyle/>
                    <a:p>
                      <a:pPr algn="ctr"/>
                      <a:r>
                        <a:rPr kumimoji="1" lang="ja-JP" altLang="en-US" sz="800" dirty="0" smtClean="0">
                          <a:latin typeface="+mn-ea"/>
                          <a:ea typeface="+mn-ea"/>
                        </a:rPr>
                        <a:t>４道県</a:t>
                      </a:r>
                      <a:endParaRPr kumimoji="1" lang="ja-JP" altLang="en-US" sz="8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kumimoji="1" lang="en-US" altLang="ja-JP" sz="800" dirty="0" smtClean="0">
                          <a:latin typeface="+mn-ea"/>
                          <a:ea typeface="+mn-ea"/>
                        </a:rPr>
                        <a:t>13</a:t>
                      </a:r>
                      <a:r>
                        <a:rPr kumimoji="1" lang="ja-JP" altLang="en-US" sz="800" dirty="0" smtClean="0">
                          <a:latin typeface="+mn-ea"/>
                          <a:ea typeface="+mn-ea"/>
                        </a:rPr>
                        <a:t>名</a:t>
                      </a:r>
                      <a:endParaRPr kumimoji="1" lang="ja-JP" altLang="en-US" sz="8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algn="ctr"/>
                      <a:r>
                        <a:rPr kumimoji="1" lang="ja-JP" altLang="en-US" sz="800" dirty="0" smtClean="0">
                          <a:latin typeface="+mn-ea"/>
                          <a:ea typeface="+mn-ea"/>
                        </a:rPr>
                        <a:t>５市町村</a:t>
                      </a:r>
                      <a:endParaRPr kumimoji="1" lang="ja-JP" altLang="en-US" sz="8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kumimoji="1" lang="en-US" altLang="ja-JP" sz="800" dirty="0" smtClean="0">
                          <a:latin typeface="+mn-ea"/>
                          <a:ea typeface="+mn-ea"/>
                        </a:rPr>
                        <a:t>17</a:t>
                      </a:r>
                      <a:r>
                        <a:rPr kumimoji="1" lang="ja-JP" altLang="en-US" sz="800" dirty="0" smtClean="0">
                          <a:latin typeface="+mn-ea"/>
                          <a:ea typeface="+mn-ea"/>
                        </a:rPr>
                        <a:t>名</a:t>
                      </a:r>
                      <a:endParaRPr kumimoji="1" lang="ja-JP" altLang="en-US" sz="800" dirty="0">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35" name="表 34"/>
          <p:cNvGraphicFramePr>
            <a:graphicFrameLocks noGrp="1"/>
          </p:cNvGraphicFramePr>
          <p:nvPr>
            <p:extLst>
              <p:ext uri="{D42A27DB-BD31-4B8C-83A1-F6EECF244321}">
                <p14:modId xmlns:p14="http://schemas.microsoft.com/office/powerpoint/2010/main" val="3002912196"/>
              </p:ext>
            </p:extLst>
          </p:nvPr>
        </p:nvGraphicFramePr>
        <p:xfrm>
          <a:off x="7614085" y="5526351"/>
          <a:ext cx="2096135" cy="853440"/>
        </p:xfrm>
        <a:graphic>
          <a:graphicData uri="http://schemas.openxmlformats.org/drawingml/2006/table">
            <a:tbl>
              <a:tblPr bandRow="1"/>
              <a:tblGrid>
                <a:gridCol w="986155">
                  <a:extLst>
                    <a:ext uri="{9D8B030D-6E8A-4147-A177-3AD203B41FA5}">
                      <a16:colId xmlns:a16="http://schemas.microsoft.com/office/drawing/2014/main" val="20000"/>
                    </a:ext>
                  </a:extLst>
                </a:gridCol>
                <a:gridCol w="1109980">
                  <a:extLst>
                    <a:ext uri="{9D8B030D-6E8A-4147-A177-3AD203B41FA5}">
                      <a16:colId xmlns:a16="http://schemas.microsoft.com/office/drawing/2014/main" val="20001"/>
                    </a:ext>
                  </a:extLst>
                </a:gridCol>
              </a:tblGrid>
              <a:tr h="0">
                <a:tc gridSpan="2">
                  <a:txBody>
                    <a:bodyPr/>
                    <a:lstStyle/>
                    <a:p>
                      <a:pPr algn="ctr"/>
                      <a:r>
                        <a:rPr lang="ja-JP" altLang="en-US" sz="800" b="0" smtClean="0">
                          <a:solidFill>
                            <a:schemeClr val="tx1"/>
                          </a:solidFill>
                          <a:latin typeface="+mn-ea"/>
                          <a:ea typeface="+mn-ea"/>
                        </a:rPr>
                        <a:t>南海トラフ地震津波</a:t>
                      </a:r>
                      <a:r>
                        <a:rPr lang="ja-JP" altLang="en-US" sz="800" b="0" dirty="0" smtClean="0">
                          <a:solidFill>
                            <a:schemeClr val="tx1"/>
                          </a:solidFill>
                          <a:latin typeface="+mn-ea"/>
                          <a:ea typeface="+mn-ea"/>
                        </a:rPr>
                        <a:t>避難対策特別強化地域</a:t>
                      </a:r>
                      <a:endParaRPr lang="ja-JP" altLang="en-US" sz="8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hMerge="1">
                  <a:txBody>
                    <a:bodyPr/>
                    <a:lstStyle/>
                    <a:p>
                      <a:endParaRPr lang="ja-JP" altLang="en-US"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0">
                <a:tc>
                  <a:txBody>
                    <a:bodyPr/>
                    <a:lstStyle/>
                    <a:p>
                      <a:pPr algn="ctr"/>
                      <a:r>
                        <a:rPr kumimoji="1" lang="ja-JP" altLang="en-US" sz="800" b="0" dirty="0" smtClean="0">
                          <a:solidFill>
                            <a:schemeClr val="tx1"/>
                          </a:solidFill>
                          <a:latin typeface="+mn-ea"/>
                          <a:ea typeface="+mn-ea"/>
                        </a:rPr>
                        <a:t>自治体数</a:t>
                      </a:r>
                      <a:endParaRPr kumimoji="1" lang="ja-JP" altLang="en-US" sz="8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800" b="0" dirty="0" smtClean="0">
                          <a:solidFill>
                            <a:schemeClr val="tx1"/>
                          </a:solidFill>
                          <a:latin typeface="+mn-ea"/>
                          <a:ea typeface="+mn-ea"/>
                        </a:rPr>
                        <a:t>必要な職員数（概算）</a:t>
                      </a:r>
                      <a:endParaRPr kumimoji="1" lang="ja-JP" altLang="en-US" sz="800" b="0" dirty="0">
                        <a:solidFill>
                          <a:schemeClr val="tx1"/>
                        </a:solidFill>
                        <a:latin typeface="+mn-ea"/>
                        <a:ea typeface="+mn-ea"/>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0">
                <a:tc>
                  <a:txBody>
                    <a:bodyPr/>
                    <a:lstStyle/>
                    <a:p>
                      <a:pPr algn="ctr"/>
                      <a:r>
                        <a:rPr kumimoji="1" lang="en-US" altLang="ja-JP" sz="800" dirty="0" smtClean="0">
                          <a:solidFill>
                            <a:schemeClr val="tx1"/>
                          </a:solidFill>
                          <a:latin typeface="+mn-ea"/>
                          <a:ea typeface="+mn-ea"/>
                        </a:rPr>
                        <a:t>14</a:t>
                      </a:r>
                      <a:r>
                        <a:rPr kumimoji="1" lang="ja-JP" altLang="en-US" sz="800" dirty="0" smtClean="0">
                          <a:solidFill>
                            <a:schemeClr val="tx1"/>
                          </a:solidFill>
                          <a:latin typeface="+mn-ea"/>
                          <a:ea typeface="+mn-ea"/>
                        </a:rPr>
                        <a:t>都県</a:t>
                      </a:r>
                      <a:endParaRPr kumimoji="1" lang="ja-JP" altLang="en-US" sz="800" dirty="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kumimoji="1" lang="en-US" altLang="ja-JP" sz="800" dirty="0" smtClean="0">
                          <a:solidFill>
                            <a:schemeClr val="tx1"/>
                          </a:solidFill>
                          <a:latin typeface="+mn-ea"/>
                          <a:ea typeface="+mn-ea"/>
                        </a:rPr>
                        <a:t>46</a:t>
                      </a:r>
                      <a:r>
                        <a:rPr kumimoji="1" lang="ja-JP" altLang="en-US" sz="800" dirty="0" smtClean="0">
                          <a:solidFill>
                            <a:schemeClr val="tx1"/>
                          </a:solidFill>
                          <a:latin typeface="+mn-ea"/>
                          <a:ea typeface="+mn-ea"/>
                        </a:rPr>
                        <a:t>名</a:t>
                      </a:r>
                      <a:endParaRPr kumimoji="1" lang="ja-JP" altLang="en-US" sz="800" dirty="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algn="ctr"/>
                      <a:r>
                        <a:rPr kumimoji="1" lang="en-US" altLang="ja-JP" sz="800" dirty="0" smtClean="0">
                          <a:solidFill>
                            <a:schemeClr val="tx1"/>
                          </a:solidFill>
                          <a:latin typeface="+mn-ea"/>
                          <a:ea typeface="+mn-ea"/>
                        </a:rPr>
                        <a:t>139</a:t>
                      </a:r>
                      <a:r>
                        <a:rPr kumimoji="1" lang="ja-JP" altLang="en-US" sz="800" dirty="0" smtClean="0">
                          <a:solidFill>
                            <a:schemeClr val="tx1"/>
                          </a:solidFill>
                          <a:latin typeface="+mn-ea"/>
                          <a:ea typeface="+mn-ea"/>
                        </a:rPr>
                        <a:t>市町村</a:t>
                      </a:r>
                      <a:endParaRPr kumimoji="1" lang="ja-JP" altLang="en-US" sz="800" dirty="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kumimoji="1" lang="en-US" altLang="ja-JP" sz="800" dirty="0" smtClean="0">
                          <a:solidFill>
                            <a:schemeClr val="tx1"/>
                          </a:solidFill>
                          <a:latin typeface="+mn-ea"/>
                          <a:ea typeface="+mn-ea"/>
                        </a:rPr>
                        <a:t>473</a:t>
                      </a:r>
                      <a:r>
                        <a:rPr kumimoji="1" lang="ja-JP" altLang="en-US" sz="800" dirty="0" smtClean="0">
                          <a:solidFill>
                            <a:schemeClr val="tx1"/>
                          </a:solidFill>
                          <a:latin typeface="+mn-ea"/>
                          <a:ea typeface="+mn-ea"/>
                        </a:rPr>
                        <a:t>名</a:t>
                      </a:r>
                      <a:endParaRPr kumimoji="1" lang="ja-JP" altLang="en-US" sz="800" dirty="0">
                        <a:solidFill>
                          <a:schemeClr val="tx1"/>
                        </a:solidFill>
                        <a:latin typeface="+mn-ea"/>
                        <a:ea typeface="+mn-ea"/>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pic>
        <p:nvPicPr>
          <p:cNvPr id="36" name="図 3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01964" y="3344337"/>
            <a:ext cx="2752409" cy="1935134"/>
          </a:xfrm>
          <a:prstGeom prst="rect">
            <a:avLst/>
          </a:prstGeom>
        </p:spPr>
      </p:pic>
      <p:sp>
        <p:nvSpPr>
          <p:cNvPr id="6" name="角丸四角形 5"/>
          <p:cNvSpPr/>
          <p:nvPr/>
        </p:nvSpPr>
        <p:spPr>
          <a:xfrm>
            <a:off x="137565" y="2973104"/>
            <a:ext cx="5760000"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1600" dirty="0" smtClean="0">
                <a:solidFill>
                  <a:schemeClr val="bg1"/>
                </a:solidFill>
              </a:rPr>
              <a:t>南海トラフ巨大地震が発生した場合に想定される事態</a:t>
            </a:r>
            <a:endParaRPr kumimoji="1" lang="ja-JP" altLang="en-US" sz="1600" dirty="0">
              <a:solidFill>
                <a:schemeClr val="bg1"/>
              </a:solidFill>
            </a:endParaRPr>
          </a:p>
        </p:txBody>
      </p:sp>
      <p:sp>
        <p:nvSpPr>
          <p:cNvPr id="37" name="正方形/長方形 36"/>
          <p:cNvSpPr/>
          <p:nvPr/>
        </p:nvSpPr>
        <p:spPr>
          <a:xfrm>
            <a:off x="5421982" y="5235626"/>
            <a:ext cx="2907600" cy="21544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pPr algn="ctr"/>
            <a:r>
              <a:rPr lang="ja-JP" altLang="en-US" sz="800" dirty="0">
                <a:solidFill>
                  <a:schemeClr val="tx1"/>
                </a:solidFill>
              </a:rPr>
              <a:t>図　南海トラフ地震津波避難対策特別強化地域</a:t>
            </a:r>
            <a:endParaRPr lang="en-US" altLang="ja-JP" sz="800" dirty="0">
              <a:solidFill>
                <a:schemeClr val="tx1"/>
              </a:solidFill>
            </a:endParaRPr>
          </a:p>
        </p:txBody>
      </p:sp>
      <p:sp>
        <p:nvSpPr>
          <p:cNvPr id="38" name="下矢印 37"/>
          <p:cNvSpPr/>
          <p:nvPr/>
        </p:nvSpPr>
        <p:spPr>
          <a:xfrm rot="16200000">
            <a:off x="7313311" y="5857567"/>
            <a:ext cx="216000" cy="288000"/>
          </a:xfrm>
          <a:prstGeom prst="downArrow">
            <a:avLst>
              <a:gd name="adj1" fmla="val 50000"/>
              <a:gd name="adj2" fmla="val 62363"/>
            </a:avLst>
          </a:prstGeom>
          <a:solidFill>
            <a:srgbClr val="00B050"/>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41" name="正方形/長方形 40"/>
          <p:cNvSpPr/>
          <p:nvPr/>
        </p:nvSpPr>
        <p:spPr>
          <a:xfrm>
            <a:off x="5326619" y="6354109"/>
            <a:ext cx="4383601"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pPr algn="ctr"/>
            <a:r>
              <a:rPr lang="ja-JP" altLang="en-US" sz="1400" dirty="0" smtClean="0">
                <a:solidFill>
                  <a:schemeClr val="tx1"/>
                </a:solidFill>
              </a:rPr>
              <a:t>都県は約</a:t>
            </a:r>
            <a:r>
              <a:rPr lang="en-US" altLang="ja-JP" sz="2000" dirty="0" smtClean="0">
                <a:solidFill>
                  <a:schemeClr val="tx1"/>
                </a:solidFill>
              </a:rPr>
              <a:t>3.5</a:t>
            </a:r>
            <a:r>
              <a:rPr lang="ja-JP" altLang="en-US" sz="1400" dirty="0" smtClean="0">
                <a:solidFill>
                  <a:schemeClr val="tx1"/>
                </a:solidFill>
              </a:rPr>
              <a:t>倍、市町村は</a:t>
            </a:r>
            <a:r>
              <a:rPr lang="en-US" altLang="ja-JP" sz="2000" dirty="0" smtClean="0">
                <a:solidFill>
                  <a:schemeClr val="tx1"/>
                </a:solidFill>
              </a:rPr>
              <a:t>27.8</a:t>
            </a:r>
            <a:r>
              <a:rPr lang="ja-JP" altLang="en-US" sz="1400" dirty="0" smtClean="0">
                <a:solidFill>
                  <a:schemeClr val="tx1"/>
                </a:solidFill>
              </a:rPr>
              <a:t>倍</a:t>
            </a:r>
            <a:endParaRPr lang="en-US" altLang="ja-JP" sz="1400" dirty="0">
              <a:solidFill>
                <a:schemeClr val="tx1"/>
              </a:solidFill>
            </a:endParaRPr>
          </a:p>
        </p:txBody>
      </p:sp>
    </p:spTree>
    <p:extLst>
      <p:ext uri="{BB962C8B-B14F-4D97-AF65-F5344CB8AC3E}">
        <p14:creationId xmlns:p14="http://schemas.microsoft.com/office/powerpoint/2010/main" val="35248318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000" dirty="0" smtClean="0">
                <a:solidFill>
                  <a:schemeClr val="bg1"/>
                </a:solidFill>
                <a:latin typeface="+mn-ea"/>
              </a:rPr>
              <a:t>支援</a:t>
            </a:r>
            <a:r>
              <a:rPr lang="ja-JP" altLang="en-US" sz="2000" dirty="0" smtClean="0">
                <a:solidFill>
                  <a:schemeClr val="bg1"/>
                </a:solidFill>
                <a:latin typeface="+mn-ea"/>
              </a:rPr>
              <a:t>方法の検討</a:t>
            </a:r>
            <a:endParaRPr kumimoji="1" lang="ja-JP" altLang="en-US" sz="2000" dirty="0">
              <a:solidFill>
                <a:schemeClr val="bg1"/>
              </a:solidFill>
              <a:latin typeface="+mn-ea"/>
            </a:endParaRPr>
          </a:p>
        </p:txBody>
      </p:sp>
      <p:sp>
        <p:nvSpPr>
          <p:cNvPr id="10" name="角丸四角形 9"/>
          <p:cNvSpPr/>
          <p:nvPr/>
        </p:nvSpPr>
        <p:spPr>
          <a:xfrm>
            <a:off x="289965" y="712669"/>
            <a:ext cx="9469030" cy="2155705"/>
          </a:xfrm>
          <a:prstGeom prst="roundRect">
            <a:avLst>
              <a:gd name="adj" fmla="val 3762"/>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i="1" dirty="0">
              <a:solidFill>
                <a:srgbClr val="002060"/>
              </a:solidFill>
            </a:endParaRPr>
          </a:p>
        </p:txBody>
      </p:sp>
      <p:sp>
        <p:nvSpPr>
          <p:cNvPr id="11" name="角丸四角形 10"/>
          <p:cNvSpPr/>
          <p:nvPr/>
        </p:nvSpPr>
        <p:spPr>
          <a:xfrm>
            <a:off x="137565" y="507047"/>
            <a:ext cx="2484000"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1600" dirty="0" smtClean="0">
                <a:solidFill>
                  <a:schemeClr val="bg1"/>
                </a:solidFill>
              </a:rPr>
              <a:t>支援方法に関する検討</a:t>
            </a:r>
            <a:endParaRPr kumimoji="1" lang="ja-JP" altLang="en-US" sz="1600" dirty="0">
              <a:solidFill>
                <a:schemeClr val="bg1"/>
              </a:solidFill>
            </a:endParaRPr>
          </a:p>
        </p:txBody>
      </p:sp>
      <p:sp>
        <p:nvSpPr>
          <p:cNvPr id="12" name="正方形/長方形 11"/>
          <p:cNvSpPr/>
          <p:nvPr/>
        </p:nvSpPr>
        <p:spPr>
          <a:xfrm>
            <a:off x="289963" y="880258"/>
            <a:ext cx="9469031" cy="378630"/>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t" anchorCtr="0">
            <a:spAutoFit/>
          </a:bodyPr>
          <a:lstStyle/>
          <a:p>
            <a:pPr marL="214313" indent="-214313">
              <a:lnSpc>
                <a:spcPct val="150000"/>
              </a:lnSpc>
              <a:buFont typeface="Wingdings" panose="05000000000000000000" pitchFamily="2" charset="2"/>
              <a:buChar char="l"/>
            </a:pPr>
            <a:r>
              <a:rPr lang="ja-JP" altLang="en-US" sz="1400" dirty="0" smtClean="0">
                <a:solidFill>
                  <a:schemeClr val="tx1"/>
                </a:solidFill>
              </a:rPr>
              <a:t>限られた人員で効率的・効果的に支援を行っていくため、以下の観点で自治体への支援方法を検討した。</a:t>
            </a:r>
            <a:endParaRPr lang="en-US" altLang="ja-JP" sz="1400" dirty="0" smtClean="0">
              <a:solidFill>
                <a:schemeClr val="tx1"/>
              </a:solidFill>
            </a:endParaRPr>
          </a:p>
        </p:txBody>
      </p:sp>
      <p:graphicFrame>
        <p:nvGraphicFramePr>
          <p:cNvPr id="13" name="表 12"/>
          <p:cNvGraphicFramePr>
            <a:graphicFrameLocks noGrp="1"/>
          </p:cNvGraphicFramePr>
          <p:nvPr>
            <p:extLst>
              <p:ext uri="{D42A27DB-BD31-4B8C-83A1-F6EECF244321}">
                <p14:modId xmlns:p14="http://schemas.microsoft.com/office/powerpoint/2010/main" val="1165209211"/>
              </p:ext>
            </p:extLst>
          </p:nvPr>
        </p:nvGraphicFramePr>
        <p:xfrm>
          <a:off x="398480" y="1297203"/>
          <a:ext cx="9294160" cy="1201001"/>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20000"/>
                    </a:ext>
                  </a:extLst>
                </a:gridCol>
                <a:gridCol w="7674160">
                  <a:extLst>
                    <a:ext uri="{9D8B030D-6E8A-4147-A177-3AD203B41FA5}">
                      <a16:colId xmlns:a16="http://schemas.microsoft.com/office/drawing/2014/main" val="20001"/>
                    </a:ext>
                  </a:extLst>
                </a:gridCol>
              </a:tblGrid>
              <a:tr h="286601">
                <a:tc>
                  <a:txBody>
                    <a:bodyPr/>
                    <a:lstStyle/>
                    <a:p>
                      <a:pPr algn="ctr"/>
                      <a:r>
                        <a:rPr kumimoji="1" lang="ja-JP" altLang="en-US" sz="1200" b="0" dirty="0" smtClean="0">
                          <a:solidFill>
                            <a:schemeClr val="tx1"/>
                          </a:solidFill>
                        </a:rPr>
                        <a:t>判断材料</a:t>
                      </a:r>
                      <a:endParaRPr kumimoji="1" lang="ja-JP" altLang="en-US" sz="12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200" b="0" dirty="0" smtClean="0">
                          <a:solidFill>
                            <a:schemeClr val="tx1"/>
                          </a:solidFill>
                        </a:rPr>
                        <a:t>理由</a:t>
                      </a:r>
                      <a:endParaRPr kumimoji="1" lang="ja-JP" altLang="en-US" sz="12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457200">
                <a:tc>
                  <a:txBody>
                    <a:bodyPr/>
                    <a:lstStyle/>
                    <a:p>
                      <a:pPr marL="0" indent="0" algn="l">
                        <a:buFontTx/>
                        <a:buNone/>
                      </a:pPr>
                      <a:r>
                        <a:rPr kumimoji="1" lang="ja-JP" altLang="en-US" sz="1200" dirty="0" smtClean="0"/>
                        <a:t>行政機能の麻痺</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200" dirty="0" smtClean="0"/>
                        <a:t>行政機能が麻痺し、物理的な対応が困難・不可能な状況である場合、速やかに支援を投入しないと、発災後の廃棄物処理に係る一連の対応が滞り、被災地の公衆衛生・生活環境の悪化に直結するため</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indent="0" algn="l">
                        <a:buFontTx/>
                        <a:buNone/>
                      </a:pPr>
                      <a:r>
                        <a:rPr kumimoji="1" lang="ja-JP" altLang="en-US" sz="1200" dirty="0" smtClean="0"/>
                        <a:t>災害廃棄物処理計画</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buFontTx/>
                        <a:buNone/>
                      </a:pPr>
                      <a:r>
                        <a:rPr kumimoji="1" lang="ja-JP" altLang="en-US" sz="1200" dirty="0" smtClean="0"/>
                        <a:t>災害廃棄物処理計画に基づき、「支援の必要性」と「必要な支援内容」をプッシュ型で検討することができ、効率的・効果的な支援の実施が可能となるため</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15" name="角丸四角形 14"/>
          <p:cNvSpPr/>
          <p:nvPr/>
        </p:nvSpPr>
        <p:spPr>
          <a:xfrm>
            <a:off x="289965" y="3179456"/>
            <a:ext cx="9469030" cy="3589643"/>
          </a:xfrm>
          <a:prstGeom prst="roundRect">
            <a:avLst>
              <a:gd name="adj" fmla="val 2618"/>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16" name="角丸四角形 15"/>
          <p:cNvSpPr/>
          <p:nvPr/>
        </p:nvSpPr>
        <p:spPr>
          <a:xfrm>
            <a:off x="137565" y="2928479"/>
            <a:ext cx="3744000" cy="373211"/>
          </a:xfrm>
          <a:prstGeom prst="roundRect">
            <a:avLst/>
          </a:prstGeom>
          <a:solidFill>
            <a:srgbClr val="00B050"/>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1600" dirty="0" smtClean="0">
                <a:solidFill>
                  <a:schemeClr val="bg1"/>
                </a:solidFill>
              </a:rPr>
              <a:t>具体的な支援のタイミングとその内容</a:t>
            </a:r>
            <a:endParaRPr kumimoji="1" lang="ja-JP" altLang="en-US" sz="1600" dirty="0">
              <a:solidFill>
                <a:schemeClr val="bg1"/>
              </a:solidFill>
            </a:endParaRPr>
          </a:p>
        </p:txBody>
      </p:sp>
      <p:sp>
        <p:nvSpPr>
          <p:cNvPr id="17" name="正方形/長方形 16"/>
          <p:cNvSpPr/>
          <p:nvPr/>
        </p:nvSpPr>
        <p:spPr>
          <a:xfrm>
            <a:off x="289963" y="3319169"/>
            <a:ext cx="9469031" cy="1061829"/>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t" anchorCtr="0">
            <a:spAutoFit/>
          </a:bodyPr>
          <a:lstStyle/>
          <a:p>
            <a:pPr marL="214313" indent="-214313">
              <a:lnSpc>
                <a:spcPct val="150000"/>
              </a:lnSpc>
              <a:buFont typeface="Wingdings" panose="05000000000000000000" pitchFamily="2" charset="2"/>
              <a:buChar char="l"/>
            </a:pPr>
            <a:r>
              <a:rPr lang="ja-JP" altLang="en-US" sz="1400" dirty="0" smtClean="0">
                <a:solidFill>
                  <a:schemeClr val="tx1"/>
                </a:solidFill>
                <a:latin typeface="+mn-ea"/>
              </a:rPr>
              <a:t>南海トラフ巨大地震が発生した場合、現状の体制ではこれまでと同規模の支援を実施できないため、環境省及び</a:t>
            </a:r>
            <a:r>
              <a:rPr lang="en-US" altLang="ja-JP" sz="1400" dirty="0" err="1" smtClean="0">
                <a:solidFill>
                  <a:schemeClr val="tx1"/>
                </a:solidFill>
                <a:latin typeface="+mn-ea"/>
              </a:rPr>
              <a:t>D.Waste</a:t>
            </a:r>
            <a:r>
              <a:rPr lang="en-US" altLang="ja-JP" sz="1400" dirty="0" smtClean="0">
                <a:solidFill>
                  <a:schemeClr val="tx1"/>
                </a:solidFill>
                <a:latin typeface="+mn-ea"/>
              </a:rPr>
              <a:t>-Net</a:t>
            </a:r>
            <a:r>
              <a:rPr lang="ja-JP" altLang="en-US" sz="1400" dirty="0" smtClean="0">
                <a:solidFill>
                  <a:schemeClr val="tx1"/>
                </a:solidFill>
                <a:latin typeface="+mn-ea"/>
              </a:rPr>
              <a:t>等の支援は被災都道府県に注力し、</a:t>
            </a:r>
            <a:r>
              <a:rPr lang="ja-JP" altLang="en-US" sz="1400" dirty="0" smtClean="0">
                <a:solidFill>
                  <a:srgbClr val="C00000"/>
                </a:solidFill>
                <a:latin typeface="+mn-ea"/>
              </a:rPr>
              <a:t>被災市町村に対しては都道府県を介した支援</a:t>
            </a:r>
            <a:r>
              <a:rPr lang="ja-JP" altLang="en-US" sz="1400" dirty="0" smtClean="0">
                <a:solidFill>
                  <a:schemeClr val="tx1"/>
                </a:solidFill>
                <a:latin typeface="+mn-ea"/>
              </a:rPr>
              <a:t>とすることが現実的である。</a:t>
            </a:r>
            <a:endParaRPr lang="en-US" altLang="ja-JP" sz="1400" dirty="0" smtClean="0">
              <a:solidFill>
                <a:schemeClr val="tx1"/>
              </a:solidFill>
              <a:latin typeface="+mn-ea"/>
            </a:endParaRPr>
          </a:p>
          <a:p>
            <a:pPr marL="214313" indent="-214313">
              <a:lnSpc>
                <a:spcPct val="150000"/>
              </a:lnSpc>
              <a:buFont typeface="Wingdings" panose="05000000000000000000" pitchFamily="2" charset="2"/>
              <a:buChar char="l"/>
            </a:pPr>
            <a:r>
              <a:rPr lang="ja-JP" altLang="en-US" sz="1400" dirty="0" smtClean="0">
                <a:solidFill>
                  <a:schemeClr val="tx1"/>
                </a:solidFill>
                <a:latin typeface="+mn-ea"/>
              </a:rPr>
              <a:t>ただし、必要に応じて被災現場へ赴き、支援を行うことも可能とする。</a:t>
            </a:r>
            <a:endParaRPr lang="en-US" altLang="ja-JP" sz="1400" dirty="0" smtClean="0">
              <a:solidFill>
                <a:schemeClr val="tx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14</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20" name="角丸四角形 19"/>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検討事項３</a:t>
            </a:r>
            <a:r>
              <a:rPr kumimoji="1" lang="en-US" altLang="ja-JP" sz="1600" dirty="0" smtClean="0">
                <a:solidFill>
                  <a:srgbClr val="00B050"/>
                </a:solidFill>
              </a:rPr>
              <a:t>】</a:t>
            </a:r>
            <a:endParaRPr kumimoji="1" lang="ja-JP" altLang="en-US" sz="1600" dirty="0">
              <a:solidFill>
                <a:srgbClr val="00B050"/>
              </a:solidFill>
            </a:endParaRPr>
          </a:p>
        </p:txBody>
      </p:sp>
      <p:sp>
        <p:nvSpPr>
          <p:cNvPr id="23" name="正方形/長方形 22"/>
          <p:cNvSpPr/>
          <p:nvPr/>
        </p:nvSpPr>
        <p:spPr>
          <a:xfrm>
            <a:off x="442363" y="2498204"/>
            <a:ext cx="9469031" cy="346249"/>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nchor="t" anchorCtr="0">
            <a:spAutoFit/>
          </a:bodyPr>
          <a:lstStyle/>
          <a:p>
            <a:pPr>
              <a:lnSpc>
                <a:spcPct val="150000"/>
              </a:lnSpc>
            </a:pPr>
            <a:r>
              <a:rPr lang="en-US" altLang="ja-JP" sz="1100" dirty="0" smtClean="0">
                <a:solidFill>
                  <a:schemeClr val="tx1"/>
                </a:solidFill>
              </a:rPr>
              <a:t>※</a:t>
            </a:r>
            <a:r>
              <a:rPr lang="ja-JP" altLang="en-US" sz="1100" dirty="0" smtClean="0">
                <a:solidFill>
                  <a:schemeClr val="tx1"/>
                </a:solidFill>
              </a:rPr>
              <a:t>全国各地で実行性のある災害廃棄物処理計画が策定されるよう、引き続き、記載内容の充実を求めていくことが必要。</a:t>
            </a:r>
            <a:endParaRPr lang="en-US" altLang="ja-JP" sz="1100" dirty="0" smtClean="0">
              <a:solidFill>
                <a:schemeClr val="tx1"/>
              </a:solidFill>
            </a:endParaRPr>
          </a:p>
        </p:txBody>
      </p:sp>
      <p:sp>
        <p:nvSpPr>
          <p:cNvPr id="35" name="ホームベース 34"/>
          <p:cNvSpPr/>
          <p:nvPr/>
        </p:nvSpPr>
        <p:spPr>
          <a:xfrm>
            <a:off x="836222" y="5276796"/>
            <a:ext cx="2160000" cy="576000"/>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400" dirty="0" smtClean="0"/>
              <a:t>被災状況の調査</a:t>
            </a:r>
            <a:endParaRPr kumimoji="1" lang="ja-JP" altLang="en-US" sz="1400" dirty="0"/>
          </a:p>
        </p:txBody>
      </p:sp>
      <p:sp>
        <p:nvSpPr>
          <p:cNvPr id="36" name="山形 35"/>
          <p:cNvSpPr/>
          <p:nvPr/>
        </p:nvSpPr>
        <p:spPr>
          <a:xfrm>
            <a:off x="2873789" y="5276796"/>
            <a:ext cx="2160000" cy="576000"/>
          </a:xfrm>
          <a:prstGeom prst="chevr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400" dirty="0" smtClean="0">
                <a:solidFill>
                  <a:schemeClr val="tx1"/>
                </a:solidFill>
              </a:rPr>
              <a:t>スクリーニング</a:t>
            </a:r>
            <a:endParaRPr kumimoji="1" lang="ja-JP" altLang="en-US" sz="1400" dirty="0">
              <a:solidFill>
                <a:schemeClr val="tx1"/>
              </a:solidFill>
            </a:endParaRPr>
          </a:p>
        </p:txBody>
      </p:sp>
      <p:sp>
        <p:nvSpPr>
          <p:cNvPr id="37" name="山形 36"/>
          <p:cNvSpPr/>
          <p:nvPr/>
        </p:nvSpPr>
        <p:spPr>
          <a:xfrm>
            <a:off x="4911356" y="5276796"/>
            <a:ext cx="2160000" cy="576000"/>
          </a:xfrm>
          <a:prstGeom prst="chevr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smtClean="0">
                <a:solidFill>
                  <a:schemeClr val="tx1"/>
                </a:solidFill>
              </a:rPr>
              <a:t>本格支援準備</a:t>
            </a:r>
            <a:endParaRPr kumimoji="1" lang="ja-JP" altLang="en-US" sz="1400" dirty="0">
              <a:solidFill>
                <a:schemeClr val="tx1"/>
              </a:solidFill>
            </a:endParaRPr>
          </a:p>
        </p:txBody>
      </p:sp>
      <p:sp>
        <p:nvSpPr>
          <p:cNvPr id="38" name="山形 37"/>
          <p:cNvSpPr/>
          <p:nvPr/>
        </p:nvSpPr>
        <p:spPr>
          <a:xfrm>
            <a:off x="6948922" y="5276796"/>
            <a:ext cx="2160000" cy="576000"/>
          </a:xfrm>
          <a:prstGeom prst="chevr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1400" dirty="0" smtClean="0">
                <a:solidFill>
                  <a:schemeClr val="tx1"/>
                </a:solidFill>
              </a:rPr>
              <a:t>本格支援開始</a:t>
            </a:r>
            <a:endParaRPr kumimoji="1" lang="en-US" altLang="ja-JP" sz="1400" dirty="0" smtClean="0">
              <a:solidFill>
                <a:schemeClr val="tx1"/>
              </a:solidFill>
            </a:endParaRPr>
          </a:p>
          <a:p>
            <a:pPr algn="ctr"/>
            <a:r>
              <a:rPr kumimoji="1" lang="ja-JP" altLang="en-US" sz="1000" dirty="0" smtClean="0">
                <a:solidFill>
                  <a:schemeClr val="tx1"/>
                </a:solidFill>
              </a:rPr>
              <a:t>（原則、被災都県を介し</a:t>
            </a:r>
            <a:endParaRPr kumimoji="1" lang="en-US" altLang="ja-JP" sz="1000" dirty="0" smtClean="0">
              <a:solidFill>
                <a:schemeClr val="tx1"/>
              </a:solidFill>
            </a:endParaRPr>
          </a:p>
          <a:p>
            <a:pPr algn="ctr"/>
            <a:r>
              <a:rPr kumimoji="1" lang="ja-JP" altLang="en-US" sz="1000" dirty="0" smtClean="0">
                <a:solidFill>
                  <a:schemeClr val="tx1"/>
                </a:solidFill>
              </a:rPr>
              <a:t>被災市町村を支援）</a:t>
            </a:r>
            <a:endParaRPr kumimoji="1" lang="ja-JP" altLang="en-US" sz="1000" dirty="0">
              <a:solidFill>
                <a:schemeClr val="tx1"/>
              </a:solidFill>
            </a:endParaRPr>
          </a:p>
        </p:txBody>
      </p:sp>
      <p:sp>
        <p:nvSpPr>
          <p:cNvPr id="39" name="四角形吹き出し 38"/>
          <p:cNvSpPr/>
          <p:nvPr/>
        </p:nvSpPr>
        <p:spPr>
          <a:xfrm>
            <a:off x="836222" y="4512031"/>
            <a:ext cx="2736000" cy="659222"/>
          </a:xfrm>
          <a:prstGeom prst="wedgeRectCallout">
            <a:avLst>
              <a:gd name="adj1" fmla="val -22268"/>
              <a:gd name="adj2" fmla="val 81986"/>
            </a:avLst>
          </a:prstGeo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marL="174625" indent="-174625">
              <a:buFont typeface="Wingdings" panose="05000000000000000000" pitchFamily="2" charset="2"/>
              <a:buChar char="l"/>
            </a:pPr>
            <a:r>
              <a:rPr kumimoji="1" lang="en-US" altLang="ja-JP" sz="1200" dirty="0" smtClean="0">
                <a:latin typeface="+mn-ea"/>
              </a:rPr>
              <a:t>14</a:t>
            </a:r>
            <a:r>
              <a:rPr kumimoji="1" lang="ja-JP" altLang="en-US" sz="1200" dirty="0" smtClean="0">
                <a:latin typeface="+mn-ea"/>
              </a:rPr>
              <a:t>都県を経て、支援対象とする自治体に支援チームを派遣</a:t>
            </a:r>
            <a:endParaRPr kumimoji="1" lang="en-US" altLang="ja-JP" sz="1200" dirty="0" smtClean="0">
              <a:latin typeface="+mn-ea"/>
            </a:endParaRPr>
          </a:p>
          <a:p>
            <a:pPr marL="174625" indent="-174625">
              <a:buFont typeface="Wingdings" panose="05000000000000000000" pitchFamily="2" charset="2"/>
              <a:buChar char="l"/>
            </a:pPr>
            <a:r>
              <a:rPr lang="ja-JP" altLang="en-US" sz="1200" dirty="0" smtClean="0">
                <a:latin typeface="+mn-ea"/>
              </a:rPr>
              <a:t>被災都県全体の状況を把握</a:t>
            </a:r>
            <a:endParaRPr kumimoji="1" lang="ja-JP" altLang="en-US" sz="1200" dirty="0">
              <a:latin typeface="+mn-ea"/>
            </a:endParaRPr>
          </a:p>
        </p:txBody>
      </p:sp>
      <p:sp>
        <p:nvSpPr>
          <p:cNvPr id="40" name="四角形吹き出し 39"/>
          <p:cNvSpPr/>
          <p:nvPr/>
        </p:nvSpPr>
        <p:spPr>
          <a:xfrm>
            <a:off x="1916222" y="5958339"/>
            <a:ext cx="3456000" cy="720000"/>
          </a:xfrm>
          <a:prstGeom prst="wedgeRectCallout">
            <a:avLst>
              <a:gd name="adj1" fmla="val 9352"/>
              <a:gd name="adj2" fmla="val -80964"/>
            </a:avLst>
          </a:prstGeom>
          <a:solidFill>
            <a:schemeClr val="accent4">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marL="174625" indent="-174625">
              <a:buFont typeface="Wingdings" panose="05000000000000000000" pitchFamily="2" charset="2"/>
              <a:buChar char="l"/>
            </a:pPr>
            <a:r>
              <a:rPr kumimoji="1" lang="ja-JP" altLang="en-US" sz="1200" dirty="0" smtClean="0"/>
              <a:t>被災都県全体の被害状況・程度、災害廃棄物処理計画に基づく被災自治体の対応状況等を踏まえ、</a:t>
            </a:r>
            <a:r>
              <a:rPr lang="ja-JP" altLang="en-US" sz="1200" dirty="0" smtClean="0"/>
              <a:t>優先順位を決定</a:t>
            </a:r>
            <a:r>
              <a:rPr kumimoji="1" lang="ja-JP" altLang="en-US" sz="1200" dirty="0" smtClean="0"/>
              <a:t>。</a:t>
            </a:r>
            <a:endParaRPr kumimoji="1" lang="ja-JP" altLang="en-US" sz="1200" dirty="0"/>
          </a:p>
        </p:txBody>
      </p:sp>
      <p:sp>
        <p:nvSpPr>
          <p:cNvPr id="41" name="四角形吹き出し 40"/>
          <p:cNvSpPr/>
          <p:nvPr/>
        </p:nvSpPr>
        <p:spPr>
          <a:xfrm>
            <a:off x="4254120" y="4512031"/>
            <a:ext cx="4708905" cy="659222"/>
          </a:xfrm>
          <a:prstGeom prst="wedgeRectCallout">
            <a:avLst>
              <a:gd name="adj1" fmla="val -12841"/>
              <a:gd name="adj2" fmla="val 81986"/>
            </a:avLst>
          </a:prstGeom>
          <a:solidFill>
            <a:schemeClr val="accent1">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marL="174625" indent="-174625">
              <a:buFont typeface="Wingdings" panose="05000000000000000000" pitchFamily="2" charset="2"/>
              <a:buChar char="l"/>
            </a:pPr>
            <a:r>
              <a:rPr lang="ja-JP" altLang="en-US" sz="1200" dirty="0"/>
              <a:t>支援チームの体制整備、被災都県の受援体制の確認</a:t>
            </a:r>
            <a:endParaRPr lang="en-US" altLang="ja-JP" sz="1200" dirty="0"/>
          </a:p>
          <a:p>
            <a:pPr marL="174625" indent="-174625">
              <a:buFont typeface="Wingdings" panose="05000000000000000000" pitchFamily="2" charset="2"/>
              <a:buChar char="l"/>
            </a:pPr>
            <a:r>
              <a:rPr lang="ja-JP" altLang="en-US" sz="1200" dirty="0" smtClean="0"/>
              <a:t>支援方針の検討（</a:t>
            </a:r>
            <a:r>
              <a:rPr lang="en-US" altLang="ja-JP" sz="1200" dirty="0" smtClean="0"/>
              <a:t>※</a:t>
            </a:r>
            <a:r>
              <a:rPr lang="ja-JP" altLang="en-US" sz="1200" dirty="0"/>
              <a:t>政府全体の方針、変化する被災状況、自治体の廃棄物処理対応フェーズ等</a:t>
            </a:r>
            <a:r>
              <a:rPr lang="ja-JP" altLang="en-US" sz="1200" dirty="0" smtClean="0"/>
              <a:t>に応じて、</a:t>
            </a:r>
            <a:r>
              <a:rPr lang="ja-JP" altLang="en-US" sz="1200" dirty="0"/>
              <a:t>適宜、支援方針を</a:t>
            </a:r>
            <a:r>
              <a:rPr lang="ja-JP" altLang="en-US" sz="1200" dirty="0" smtClean="0"/>
              <a:t>見直し）</a:t>
            </a:r>
            <a:endParaRPr lang="en-US" altLang="ja-JP" sz="1200" dirty="0" smtClean="0"/>
          </a:p>
        </p:txBody>
      </p:sp>
    </p:spTree>
    <p:extLst>
      <p:ext uri="{BB962C8B-B14F-4D97-AF65-F5344CB8AC3E}">
        <p14:creationId xmlns:p14="http://schemas.microsoft.com/office/powerpoint/2010/main" val="3449549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正方形/長方形 98"/>
          <p:cNvSpPr/>
          <p:nvPr/>
        </p:nvSpPr>
        <p:spPr>
          <a:xfrm>
            <a:off x="16298015" y="-2773263"/>
            <a:ext cx="3879850" cy="3149600"/>
          </a:xfrm>
          <a:prstGeom prst="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4" name="円/楕円 323"/>
          <p:cNvSpPr/>
          <p:nvPr/>
        </p:nvSpPr>
        <p:spPr>
          <a:xfrm>
            <a:off x="18046199" y="-1346234"/>
            <a:ext cx="279044" cy="2790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円/楕円 158"/>
          <p:cNvSpPr/>
          <p:nvPr/>
        </p:nvSpPr>
        <p:spPr>
          <a:xfrm>
            <a:off x="16984624" y="-2348422"/>
            <a:ext cx="2353450" cy="2353450"/>
          </a:xfrm>
          <a:prstGeom prst="ellipse">
            <a:avLst/>
          </a:prstGeom>
          <a:solidFill>
            <a:schemeClr val="accent4">
              <a:lumMod val="20000"/>
              <a:lumOff val="80000"/>
            </a:schemeClr>
          </a:solidFill>
          <a:ln w="50800" cmpd="dbl">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000" dirty="0"/>
          </a:p>
        </p:txBody>
      </p:sp>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smtClean="0">
                <a:solidFill>
                  <a:schemeClr val="bg1"/>
                </a:solidFill>
                <a:latin typeface="+mn-ea"/>
              </a:rPr>
              <a:t>支援方法と調整のあり方の検討</a:t>
            </a:r>
            <a:endParaRPr kumimoji="1" lang="ja-JP" altLang="en-US" sz="2000" dirty="0">
              <a:solidFill>
                <a:schemeClr val="bg1"/>
              </a:solidFill>
              <a:latin typeface="+mn-ea"/>
            </a:endParaRPr>
          </a:p>
        </p:txBody>
      </p:sp>
      <p:sp>
        <p:nvSpPr>
          <p:cNvPr id="6" name="角丸四角形 5"/>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検討事項３</a:t>
            </a:r>
            <a:r>
              <a:rPr kumimoji="1" lang="en-US" altLang="ja-JP" sz="1600" dirty="0" smtClean="0">
                <a:solidFill>
                  <a:srgbClr val="00B050"/>
                </a:solidFill>
              </a:rPr>
              <a:t>】</a:t>
            </a:r>
            <a:endParaRPr kumimoji="1" lang="ja-JP" altLang="en-US" sz="1600" dirty="0">
              <a:solidFill>
                <a:srgbClr val="00B050"/>
              </a:solidFill>
            </a:endParaRPr>
          </a:p>
        </p:txBody>
      </p:sp>
      <p:graphicFrame>
        <p:nvGraphicFramePr>
          <p:cNvPr id="7" name="表 6"/>
          <p:cNvGraphicFramePr>
            <a:graphicFrameLocks noGrp="1"/>
          </p:cNvGraphicFramePr>
          <p:nvPr>
            <p:extLst/>
          </p:nvPr>
        </p:nvGraphicFramePr>
        <p:xfrm>
          <a:off x="10356744" y="6858266"/>
          <a:ext cx="12107255" cy="5125720"/>
        </p:xfrm>
        <a:graphic>
          <a:graphicData uri="http://schemas.openxmlformats.org/drawingml/2006/table">
            <a:tbl>
              <a:tblPr firstRow="1" bandRow="1">
                <a:tableStyleId>{5C22544A-7EE6-4342-B048-85BDC9FD1C3A}</a:tableStyleId>
              </a:tblPr>
              <a:tblGrid>
                <a:gridCol w="678490">
                  <a:extLst>
                    <a:ext uri="{9D8B030D-6E8A-4147-A177-3AD203B41FA5}">
                      <a16:colId xmlns:a16="http://schemas.microsoft.com/office/drawing/2014/main" val="20000"/>
                    </a:ext>
                  </a:extLst>
                </a:gridCol>
                <a:gridCol w="973667">
                  <a:extLst>
                    <a:ext uri="{9D8B030D-6E8A-4147-A177-3AD203B41FA5}">
                      <a16:colId xmlns:a16="http://schemas.microsoft.com/office/drawing/2014/main" val="20001"/>
                    </a:ext>
                  </a:extLst>
                </a:gridCol>
                <a:gridCol w="10455098">
                  <a:extLst>
                    <a:ext uri="{9D8B030D-6E8A-4147-A177-3AD203B41FA5}">
                      <a16:colId xmlns:a16="http://schemas.microsoft.com/office/drawing/2014/main" val="20002"/>
                    </a:ext>
                  </a:extLst>
                </a:gridCol>
              </a:tblGrid>
              <a:tr h="370840">
                <a:tc>
                  <a:txBody>
                    <a:bodyPr/>
                    <a:lstStyle/>
                    <a:p>
                      <a:pPr algn="ctr"/>
                      <a:r>
                        <a:rPr kumimoji="1" lang="ja-JP" altLang="en-US" sz="1200" b="0" dirty="0" smtClean="0">
                          <a:solidFill>
                            <a:schemeClr val="tx1"/>
                          </a:solidFill>
                        </a:rPr>
                        <a:t>環境省の動き</a:t>
                      </a:r>
                      <a:endParaRPr kumimoji="1" lang="ja-JP" altLang="en-US" sz="12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200" b="0" dirty="0" smtClean="0">
                          <a:solidFill>
                            <a:schemeClr val="tx1"/>
                          </a:solidFill>
                        </a:rPr>
                        <a:t>支援の種類</a:t>
                      </a:r>
                      <a:endParaRPr kumimoji="1" lang="ja-JP" altLang="en-US" sz="12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tc>
                  <a:txBody>
                    <a:bodyPr/>
                    <a:lstStyle/>
                    <a:p>
                      <a:pPr algn="ctr"/>
                      <a:r>
                        <a:rPr kumimoji="1" lang="ja-JP" altLang="en-US" sz="1200" b="0" dirty="0" smtClean="0">
                          <a:solidFill>
                            <a:schemeClr val="tx1"/>
                          </a:solidFill>
                        </a:rPr>
                        <a:t>調整のあり方</a:t>
                      </a:r>
                      <a:endParaRPr kumimoji="1" lang="ja-JP" altLang="en-US" sz="1200" b="0" dirty="0">
                        <a:solidFill>
                          <a:schemeClr val="tx1"/>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70840">
                <a:tc rowSpan="3">
                  <a:txBody>
                    <a:bodyPr/>
                    <a:lstStyle/>
                    <a:p>
                      <a:pPr marL="0" indent="0" algn="ctr">
                        <a:lnSpc>
                          <a:spcPct val="100000"/>
                        </a:lnSpc>
                        <a:buFontTx/>
                        <a:buNone/>
                      </a:pPr>
                      <a:r>
                        <a:rPr kumimoji="1" lang="ja-JP" altLang="en-US" sz="1200" dirty="0" smtClean="0"/>
                        <a:t>被災状況の調査・各種支援</a:t>
                      </a:r>
                      <a:endParaRPr kumimoji="1" lang="ja-JP" altLang="en-US" sz="1200" dirty="0"/>
                    </a:p>
                  </a:txBody>
                  <a:tcPr vert="eaVert"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indent="0" algn="l">
                        <a:lnSpc>
                          <a:spcPct val="100000"/>
                        </a:lnSpc>
                        <a:buFontTx/>
                        <a:buNone/>
                      </a:pPr>
                      <a:r>
                        <a:rPr kumimoji="1" lang="ja-JP" altLang="en-US" sz="1200" dirty="0" smtClean="0"/>
                        <a:t>人的支援</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1450" indent="-171450">
                        <a:lnSpc>
                          <a:spcPct val="100000"/>
                        </a:lnSpc>
                        <a:buFont typeface="Arial" panose="020B0604020202020204" pitchFamily="34" charset="0"/>
                        <a:buChar char="•"/>
                      </a:pPr>
                      <a:r>
                        <a:rPr lang="ja-JP" altLang="en-US" sz="1200" dirty="0" smtClean="0">
                          <a:latin typeface="+mn-ea"/>
                        </a:rPr>
                        <a:t>地方環境事務所は、発災直後から被災都道府県を介して被災市町村の被災状況や今後の災害廃棄物処理の見通し等の情報収集を開始する。被災状況の収集はメディア等も活用する。地方環境事務所は収集した情報を本省へ報告する。</a:t>
                      </a:r>
                      <a:endParaRPr lang="en-US" altLang="ja-JP" sz="1200" dirty="0" smtClean="0">
                        <a:latin typeface="+mn-ea"/>
                      </a:endParaRPr>
                    </a:p>
                    <a:p>
                      <a:pPr marL="171450" indent="-171450">
                        <a:lnSpc>
                          <a:spcPct val="100000"/>
                        </a:lnSpc>
                        <a:buFont typeface="Arial" panose="020B0604020202020204" pitchFamily="34" charset="0"/>
                        <a:buChar char="•"/>
                      </a:pPr>
                      <a:r>
                        <a:rPr lang="ja-JP" altLang="en-US" sz="1200" dirty="0" smtClean="0">
                          <a:latin typeface="+mn-ea"/>
                        </a:rPr>
                        <a:t>本省は、被災市町村の災害廃棄物処理計画の策定状況を確認する。</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370840">
                <a:tc vMerge="1">
                  <a:txBody>
                    <a:bodyPr/>
                    <a:lstStyle/>
                    <a:p>
                      <a:pPr marL="0" indent="0" algn="l">
                        <a:lnSpc>
                          <a:spcPct val="100000"/>
                        </a:lnSpc>
                        <a:buFontTx/>
                        <a:buNone/>
                      </a:pPr>
                      <a:endParaRPr kumimoji="1" lang="ja-JP" altLang="en-US" sz="1200" dirty="0"/>
                    </a:p>
                  </a:txBody>
                  <a:tcPr anchor="ctr"/>
                </a:tc>
                <a:tc>
                  <a:txBody>
                    <a:bodyPr/>
                    <a:lstStyle/>
                    <a:p>
                      <a:pPr marL="0" indent="0" algn="l">
                        <a:lnSpc>
                          <a:spcPct val="100000"/>
                        </a:lnSpc>
                        <a:buFontTx/>
                        <a:buNone/>
                      </a:pPr>
                      <a:r>
                        <a:rPr kumimoji="1" lang="ja-JP" altLang="en-US" sz="1200" dirty="0" smtClean="0"/>
                        <a:t>収集運搬・処理支援</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200" dirty="0" smtClean="0">
                          <a:latin typeface="+mn-ea"/>
                        </a:rPr>
                        <a:t>＜都道府県域を超える支援が必要な場合の調整＞</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smtClean="0">
                          <a:latin typeface="+mn-ea"/>
                        </a:rPr>
                        <a:t>被災都道府県は被災市町村からの支援要請を地方環境事務所へ伝達する。</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200" dirty="0" smtClean="0">
                          <a:latin typeface="+mn-ea"/>
                        </a:rPr>
                        <a:t>＜地域ブロックを越える支援が必要な場合の調整＞</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smtClean="0">
                          <a:latin typeface="+mn-ea"/>
                        </a:rPr>
                        <a:t>地域ブロック内での支援だけでは車両等が不足する場合、地方環境事務所は本省へ報告する。</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370840">
                <a:tc vMerge="1">
                  <a:txBody>
                    <a:bodyPr/>
                    <a:lstStyle/>
                    <a:p>
                      <a:pPr marL="0" indent="0" algn="l">
                        <a:lnSpc>
                          <a:spcPct val="100000"/>
                        </a:lnSpc>
                        <a:buFontTx/>
                        <a:buNone/>
                      </a:pPr>
                      <a:endParaRPr kumimoji="1" lang="ja-JP" altLang="en-US" sz="1200" dirty="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marL="0" indent="0" algn="l">
                        <a:lnSpc>
                          <a:spcPct val="100000"/>
                        </a:lnSpc>
                        <a:buFontTx/>
                        <a:buNone/>
                      </a:pPr>
                      <a:r>
                        <a:rPr kumimoji="1" lang="ja-JP" altLang="en-US" sz="1200" dirty="0" smtClean="0"/>
                        <a:t>広報支援</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dirty="0" smtClean="0">
                          <a:solidFill>
                            <a:schemeClr val="tx1"/>
                          </a:solidFill>
                        </a:rPr>
                        <a:t>本省は、支援チームで収集しきれない情報も想定されるため、地方新聞社連合会の協力を得て、被災状況等に関する情報を集約する。</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r h="3708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本格支援準備</a:t>
                      </a:r>
                    </a:p>
                  </a:txBody>
                  <a:tcPr vert="eaVert"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indent="0" algn="l">
                        <a:lnSpc>
                          <a:spcPct val="100000"/>
                        </a:lnSpc>
                        <a:buFontTx/>
                        <a:buNone/>
                      </a:pPr>
                      <a:r>
                        <a:rPr kumimoji="1" lang="ja-JP" altLang="en-US" sz="1200" dirty="0" smtClean="0"/>
                        <a:t>人的支援</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285750" indent="-285750">
                        <a:lnSpc>
                          <a:spcPct val="100000"/>
                        </a:lnSpc>
                        <a:buFont typeface="Arial" panose="020B0604020202020204" pitchFamily="34" charset="0"/>
                        <a:buChar char="•"/>
                      </a:pPr>
                      <a:r>
                        <a:rPr lang="ja-JP" altLang="en-US" sz="1200" dirty="0" smtClean="0">
                          <a:latin typeface="+mn-ea"/>
                        </a:rPr>
                        <a:t>本省は、被災状況や今後の見通し、処理計画の内容を踏まえ、支援対象とする被災市町村を決定する。</a:t>
                      </a:r>
                    </a:p>
                    <a:p>
                      <a:pPr marL="285750" indent="-285750">
                        <a:lnSpc>
                          <a:spcPct val="100000"/>
                        </a:lnSpc>
                        <a:buFont typeface="Arial" panose="020B0604020202020204" pitchFamily="34" charset="0"/>
                        <a:buChar char="•"/>
                      </a:pPr>
                      <a:r>
                        <a:rPr lang="ja-JP" altLang="en-US" sz="1200" dirty="0" smtClean="0">
                          <a:latin typeface="+mn-ea"/>
                        </a:rPr>
                        <a:t>支援市町村を決定した段階で、本省は支援チーム及び</a:t>
                      </a:r>
                      <a:r>
                        <a:rPr lang="en-US" altLang="ja-JP" sz="1200" dirty="0" err="1" smtClean="0">
                          <a:latin typeface="+mn-ea"/>
                        </a:rPr>
                        <a:t>D.Waste</a:t>
                      </a:r>
                      <a:r>
                        <a:rPr lang="en-US" altLang="ja-JP" sz="1200" dirty="0" smtClean="0">
                          <a:latin typeface="+mn-ea"/>
                        </a:rPr>
                        <a:t>-Net</a:t>
                      </a:r>
                      <a:r>
                        <a:rPr lang="ja-JP" altLang="en-US" sz="1200" dirty="0" smtClean="0">
                          <a:latin typeface="+mn-ea"/>
                        </a:rPr>
                        <a:t>等を被災都道府県庁へ派遣する。</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4"/>
                  </a:ext>
                </a:extLst>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smtClean="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marL="0" indent="0" algn="l">
                        <a:lnSpc>
                          <a:spcPct val="100000"/>
                        </a:lnSpc>
                        <a:buFontTx/>
                        <a:buNone/>
                      </a:pPr>
                      <a:r>
                        <a:rPr kumimoji="1" lang="ja-JP" altLang="en-US" sz="1200" dirty="0" smtClean="0"/>
                        <a:t>収集運搬・処理支援</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indent="0">
                        <a:lnSpc>
                          <a:spcPct val="100000"/>
                        </a:lnSpc>
                        <a:buFont typeface="Arial" panose="020B0604020202020204" pitchFamily="34" charset="0"/>
                        <a:buNone/>
                      </a:pPr>
                      <a:r>
                        <a:rPr lang="ja-JP" altLang="en-US" sz="1200" dirty="0" smtClean="0">
                          <a:latin typeface="+mn-ea"/>
                        </a:rPr>
                        <a:t>＜都道府県域を超える支援が必要な場合の調整＞</a:t>
                      </a:r>
                    </a:p>
                    <a:p>
                      <a:pPr marL="285750" indent="-285750">
                        <a:lnSpc>
                          <a:spcPct val="100000"/>
                        </a:lnSpc>
                        <a:buFont typeface="Arial" panose="020B0604020202020204" pitchFamily="34" charset="0"/>
                        <a:buChar char="•"/>
                      </a:pPr>
                      <a:r>
                        <a:rPr lang="ja-JP" altLang="en-US" sz="1200" dirty="0" smtClean="0">
                          <a:latin typeface="+mn-ea"/>
                        </a:rPr>
                        <a:t>地方環境事務所は、地域ブロック内の都道府県に対して支援可能な車両台数や処理量等の照会を行う。</a:t>
                      </a:r>
                    </a:p>
                    <a:p>
                      <a:pPr marL="285750" indent="-285750">
                        <a:lnSpc>
                          <a:spcPct val="100000"/>
                        </a:lnSpc>
                        <a:buFont typeface="Arial" panose="020B0604020202020204" pitchFamily="34" charset="0"/>
                        <a:buChar char="•"/>
                      </a:pPr>
                      <a:r>
                        <a:rPr lang="ja-JP" altLang="en-US" sz="1200" dirty="0" smtClean="0">
                          <a:latin typeface="+mn-ea"/>
                        </a:rPr>
                        <a:t>地方環境事務所は、照会結果を本省へ報告する。</a:t>
                      </a:r>
                    </a:p>
                    <a:p>
                      <a:pPr marL="285750" indent="-285750">
                        <a:lnSpc>
                          <a:spcPct val="100000"/>
                        </a:lnSpc>
                        <a:buFont typeface="Arial" panose="020B0604020202020204" pitchFamily="34" charset="0"/>
                        <a:buChar char="•"/>
                      </a:pPr>
                      <a:r>
                        <a:rPr lang="ja-JP" altLang="en-US" sz="1200" dirty="0" smtClean="0">
                          <a:latin typeface="+mn-ea"/>
                        </a:rPr>
                        <a:t>地方環境事務所は、本省とも相談しながら関係者と調整・協議の上、支援主体を決定し、支援要請を行う。</a:t>
                      </a:r>
                    </a:p>
                    <a:p>
                      <a:pPr marL="0" indent="0">
                        <a:lnSpc>
                          <a:spcPct val="100000"/>
                        </a:lnSpc>
                        <a:buFont typeface="Arial" panose="020B0604020202020204" pitchFamily="34" charset="0"/>
                        <a:buNone/>
                      </a:pPr>
                      <a:r>
                        <a:rPr lang="ja-JP" altLang="en-US" sz="1200" dirty="0" smtClean="0">
                          <a:latin typeface="+mn-ea"/>
                        </a:rPr>
                        <a:t>＜地域ブロックを越える支援が必要な場合の調整＞</a:t>
                      </a:r>
                    </a:p>
                    <a:p>
                      <a:pPr marL="285750" indent="-285750">
                        <a:lnSpc>
                          <a:spcPct val="100000"/>
                        </a:lnSpc>
                        <a:buFont typeface="Arial" panose="020B0604020202020204" pitchFamily="34" charset="0"/>
                        <a:buChar char="•"/>
                      </a:pPr>
                      <a:r>
                        <a:rPr lang="ja-JP" altLang="en-US" sz="1200" dirty="0" smtClean="0">
                          <a:latin typeface="+mn-ea"/>
                        </a:rPr>
                        <a:t>本省は、被災地域以外の地方環境事務所やトラック協会に対して支援可能な車両台数等の照会を行う。</a:t>
                      </a:r>
                    </a:p>
                    <a:p>
                      <a:pPr marL="285750" indent="-285750">
                        <a:lnSpc>
                          <a:spcPct val="100000"/>
                        </a:lnSpc>
                        <a:buFont typeface="Arial" panose="020B0604020202020204" pitchFamily="34" charset="0"/>
                        <a:buChar char="•"/>
                      </a:pPr>
                      <a:r>
                        <a:rPr lang="ja-JP" altLang="en-US" sz="1200" dirty="0" smtClean="0">
                          <a:latin typeface="+mn-ea"/>
                        </a:rPr>
                        <a:t>本省は、照会結果を踏まえ、支援主体を決定し、支援要請を行う。</a:t>
                      </a:r>
                    </a:p>
                    <a:p>
                      <a:pPr marL="285750" indent="-285750">
                        <a:lnSpc>
                          <a:spcPct val="100000"/>
                        </a:lnSpc>
                        <a:buFont typeface="Arial" panose="020B0604020202020204" pitchFamily="34" charset="0"/>
                        <a:buChar char="•"/>
                      </a:pPr>
                      <a:r>
                        <a:rPr lang="ja-JP" altLang="en-US" sz="1200" dirty="0" smtClean="0">
                          <a:latin typeface="+mn-ea"/>
                        </a:rPr>
                        <a:t>本省は、トラック協会への支援要請等については、政府災害対策本部や国交省へ報告し、情報共有を行う。</a:t>
                      </a:r>
                    </a:p>
                    <a:p>
                      <a:pPr marL="285750" indent="-285750">
                        <a:lnSpc>
                          <a:spcPct val="100000"/>
                        </a:lnSpc>
                        <a:buFont typeface="Arial" panose="020B0604020202020204" pitchFamily="34" charset="0"/>
                        <a:buChar char="•"/>
                      </a:pPr>
                      <a:r>
                        <a:rPr lang="ja-JP" altLang="en-US" sz="1200" dirty="0" smtClean="0">
                          <a:latin typeface="+mn-ea"/>
                        </a:rPr>
                        <a:t>本省は、支援内容を地方環境事務所を通じて被災都道府県・被災市町村へ連絡する。</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5"/>
                  </a:ext>
                </a:extLst>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smtClean="0"/>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tc>
                  <a:txBody>
                    <a:bodyPr/>
                    <a:lstStyle/>
                    <a:p>
                      <a:pPr marL="0" indent="0" algn="l">
                        <a:lnSpc>
                          <a:spcPct val="100000"/>
                        </a:lnSpc>
                        <a:buFontTx/>
                        <a:buNone/>
                      </a:pPr>
                      <a:r>
                        <a:rPr kumimoji="1" lang="ja-JP" altLang="en-US" sz="1200" dirty="0" smtClean="0"/>
                        <a:t>広報支援</a:t>
                      </a:r>
                      <a:endParaRPr kumimoji="1" lang="ja-JP" altLang="en-US" sz="1200" dirty="0"/>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285750" indent="-285750">
                        <a:lnSpc>
                          <a:spcPct val="100000"/>
                        </a:lnSpc>
                        <a:buFont typeface="Arial" panose="020B0604020202020204" pitchFamily="34" charset="0"/>
                        <a:buChar char="•"/>
                      </a:pPr>
                      <a:r>
                        <a:rPr lang="ja-JP" altLang="en-US" sz="1200" dirty="0" smtClean="0">
                          <a:latin typeface="+mn-ea"/>
                        </a:rPr>
                        <a:t>本省は、住民による自宅の片付けが開始される前から、ごみの分別や仮置場に関する情報等について、地方新聞社連合会に被災自治体への協力を求める。</a:t>
                      </a:r>
                    </a:p>
                    <a:p>
                      <a:pPr marL="285750" indent="-285750">
                        <a:lnSpc>
                          <a:spcPct val="100000"/>
                        </a:lnSpc>
                        <a:buFont typeface="Arial" panose="020B0604020202020204" pitchFamily="34" charset="0"/>
                        <a:buChar char="•"/>
                      </a:pPr>
                      <a:r>
                        <a:rPr lang="ja-JP" altLang="en-US" sz="1200" dirty="0" smtClean="0">
                          <a:latin typeface="+mn-ea"/>
                        </a:rPr>
                        <a:t>環境省支援チーム・被災市町村・被災都県は、ごみの分別方法や仮置場の開設状況等の住民への広報について、地方新聞社連合会会員に支援を求める。広報は、住民による自宅の片づけが概ね終了するまで継続してもらう。</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182" name="正方形/長方形 181"/>
          <p:cNvSpPr/>
          <p:nvPr/>
        </p:nvSpPr>
        <p:spPr>
          <a:xfrm>
            <a:off x="10605569" y="-2566003"/>
            <a:ext cx="1017067" cy="6001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pPr>
              <a:lnSpc>
                <a:spcPct val="150000"/>
              </a:lnSpc>
            </a:pPr>
            <a:r>
              <a:rPr lang="ja-JP" altLang="en-US" sz="1100" dirty="0" smtClean="0">
                <a:solidFill>
                  <a:schemeClr val="tx1"/>
                </a:solidFill>
              </a:rPr>
              <a:t>：調整主体</a:t>
            </a:r>
            <a:endParaRPr lang="en-US" altLang="ja-JP" sz="1100" dirty="0" smtClean="0">
              <a:solidFill>
                <a:schemeClr val="tx1"/>
              </a:solidFill>
            </a:endParaRPr>
          </a:p>
          <a:p>
            <a:pPr>
              <a:lnSpc>
                <a:spcPct val="150000"/>
              </a:lnSpc>
            </a:pPr>
            <a:r>
              <a:rPr lang="ja-JP" altLang="en-US" sz="1100" dirty="0" smtClean="0">
                <a:solidFill>
                  <a:schemeClr val="tx1"/>
                </a:solidFill>
              </a:rPr>
              <a:t>：調整の範囲</a:t>
            </a:r>
            <a:endParaRPr lang="en-US" altLang="ja-JP" sz="1100" dirty="0" smtClean="0">
              <a:solidFill>
                <a:schemeClr val="tx1"/>
              </a:solidFill>
            </a:endParaRPr>
          </a:p>
        </p:txBody>
      </p:sp>
      <p:sp>
        <p:nvSpPr>
          <p:cNvPr id="183" name="正方形/長方形 182"/>
          <p:cNvSpPr/>
          <p:nvPr/>
        </p:nvSpPr>
        <p:spPr>
          <a:xfrm>
            <a:off x="10389569" y="-2445574"/>
            <a:ext cx="216000" cy="144000"/>
          </a:xfrm>
          <a:prstGeom prst="rect">
            <a:avLst/>
          </a:prstGeom>
          <a:solidFill>
            <a:schemeClr val="bg1"/>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600" dirty="0"/>
          </a:p>
        </p:txBody>
      </p:sp>
      <p:sp>
        <p:nvSpPr>
          <p:cNvPr id="184" name="円/楕円 183"/>
          <p:cNvSpPr/>
          <p:nvPr/>
        </p:nvSpPr>
        <p:spPr>
          <a:xfrm>
            <a:off x="10382440" y="-2207317"/>
            <a:ext cx="216000" cy="144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円/楕円 184"/>
          <p:cNvSpPr/>
          <p:nvPr/>
        </p:nvSpPr>
        <p:spPr>
          <a:xfrm>
            <a:off x="10415178" y="-1445280"/>
            <a:ext cx="144000" cy="144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86" name="円/楕円 185"/>
          <p:cNvSpPr/>
          <p:nvPr/>
        </p:nvSpPr>
        <p:spPr>
          <a:xfrm>
            <a:off x="10415178" y="-1205065"/>
            <a:ext cx="144000" cy="144000"/>
          </a:xfrm>
          <a:prstGeom prst="ellipse">
            <a:avLst/>
          </a:prstGeom>
          <a:solidFill>
            <a:srgbClr val="A5A5A5"/>
          </a:solidFill>
          <a:ln>
            <a:solidFill>
              <a:srgbClr val="787878"/>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87" name="正方形/長方形 186"/>
          <p:cNvSpPr/>
          <p:nvPr/>
        </p:nvSpPr>
        <p:spPr>
          <a:xfrm>
            <a:off x="10598439" y="-1562478"/>
            <a:ext cx="3201102" cy="6001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pPr>
              <a:lnSpc>
                <a:spcPct val="150000"/>
              </a:lnSpc>
            </a:pPr>
            <a:r>
              <a:rPr lang="ja-JP" altLang="en-US" sz="1100" dirty="0" smtClean="0">
                <a:solidFill>
                  <a:schemeClr val="tx1"/>
                </a:solidFill>
              </a:rPr>
              <a:t>：被災自治体の支援主体（地元の民間事業者等）</a:t>
            </a:r>
            <a:endParaRPr lang="en-US" altLang="ja-JP" sz="1100" dirty="0" smtClean="0">
              <a:solidFill>
                <a:schemeClr val="tx1"/>
              </a:solidFill>
            </a:endParaRPr>
          </a:p>
          <a:p>
            <a:pPr>
              <a:lnSpc>
                <a:spcPct val="150000"/>
              </a:lnSpc>
            </a:pPr>
            <a:r>
              <a:rPr lang="ja-JP" altLang="en-US" sz="1100" dirty="0" smtClean="0">
                <a:solidFill>
                  <a:schemeClr val="tx1"/>
                </a:solidFill>
              </a:rPr>
              <a:t>：被災自治体の支援主体（他市の民間事業者等）</a:t>
            </a:r>
            <a:endParaRPr lang="ja-JP" altLang="en-US" sz="1100" dirty="0">
              <a:solidFill>
                <a:schemeClr val="tx1"/>
              </a:solidFill>
            </a:endParaRPr>
          </a:p>
        </p:txBody>
      </p:sp>
      <p:sp>
        <p:nvSpPr>
          <p:cNvPr id="228" name="左右矢印 227"/>
          <p:cNvSpPr/>
          <p:nvPr/>
        </p:nvSpPr>
        <p:spPr>
          <a:xfrm>
            <a:off x="10382440" y="-1949957"/>
            <a:ext cx="229474" cy="133341"/>
          </a:xfrm>
          <a:prstGeom prst="leftRightArrow">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9" name="下矢印 228"/>
          <p:cNvSpPr/>
          <p:nvPr/>
        </p:nvSpPr>
        <p:spPr>
          <a:xfrm rot="16200000">
            <a:off x="10416582" y="-1737345"/>
            <a:ext cx="169688" cy="220977"/>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0" name="正方形/長方形 229"/>
          <p:cNvSpPr/>
          <p:nvPr/>
        </p:nvSpPr>
        <p:spPr>
          <a:xfrm>
            <a:off x="10601569" y="-2081451"/>
            <a:ext cx="603733" cy="6001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t" anchorCtr="0">
            <a:spAutoFit/>
          </a:bodyPr>
          <a:lstStyle/>
          <a:p>
            <a:pPr>
              <a:lnSpc>
                <a:spcPct val="150000"/>
              </a:lnSpc>
            </a:pPr>
            <a:r>
              <a:rPr lang="ja-JP" altLang="en-US" sz="1100" dirty="0" smtClean="0">
                <a:solidFill>
                  <a:schemeClr val="tx1"/>
                </a:solidFill>
              </a:rPr>
              <a:t>：連携</a:t>
            </a:r>
            <a:endParaRPr lang="en-US" altLang="ja-JP" sz="1100" dirty="0" smtClean="0">
              <a:solidFill>
                <a:schemeClr val="tx1"/>
              </a:solidFill>
            </a:endParaRPr>
          </a:p>
          <a:p>
            <a:pPr>
              <a:lnSpc>
                <a:spcPct val="150000"/>
              </a:lnSpc>
            </a:pPr>
            <a:r>
              <a:rPr lang="ja-JP" altLang="en-US" sz="1100" dirty="0" smtClean="0">
                <a:solidFill>
                  <a:schemeClr val="tx1"/>
                </a:solidFill>
              </a:rPr>
              <a:t>：調整</a:t>
            </a:r>
            <a:endParaRPr lang="en-US" altLang="ja-JP" sz="1100" dirty="0" smtClean="0">
              <a:solidFill>
                <a:schemeClr val="tx1"/>
              </a:solidFill>
            </a:endParaRPr>
          </a:p>
        </p:txBody>
      </p:sp>
      <p:sp>
        <p:nvSpPr>
          <p:cNvPr id="234"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15</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8" name="正方形/長方形 7"/>
          <p:cNvSpPr/>
          <p:nvPr/>
        </p:nvSpPr>
        <p:spPr>
          <a:xfrm>
            <a:off x="285295" y="3522462"/>
            <a:ext cx="9365122" cy="3256517"/>
          </a:xfrm>
          <a:prstGeom prst="rect">
            <a:avLst/>
          </a:prstGeom>
          <a:noFill/>
          <a:ln w="28575">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nSpc>
                <a:spcPts val="2000"/>
              </a:lnSpc>
            </a:pPr>
            <a:r>
              <a:rPr lang="ja-JP" altLang="en-US" sz="1400" b="1" dirty="0" smtClean="0">
                <a:latin typeface="+mn-ea"/>
              </a:rPr>
              <a:t>＜調整方法＞</a:t>
            </a:r>
            <a:endParaRPr lang="en-US" altLang="ja-JP" sz="1400" b="1" dirty="0">
              <a:latin typeface="+mn-ea"/>
            </a:endParaRPr>
          </a:p>
          <a:p>
            <a:pPr marL="180975" indent="-180975">
              <a:lnSpc>
                <a:spcPts val="2000"/>
              </a:lnSpc>
              <a:buFont typeface="Wingdings" panose="05000000000000000000" pitchFamily="2" charset="2"/>
              <a:buChar char="l"/>
            </a:pPr>
            <a:r>
              <a:rPr lang="ja-JP" altLang="en-US" sz="1400" dirty="0">
                <a:latin typeface="+mn-ea"/>
              </a:rPr>
              <a:t>各主体が上図</a:t>
            </a:r>
            <a:r>
              <a:rPr lang="ja-JP" altLang="en-US" sz="1400" dirty="0" smtClean="0">
                <a:latin typeface="+mn-ea"/>
              </a:rPr>
              <a:t>に示す各マネジメントの範囲において、支援主体が現地でスムーズに支援を実施できるよう、必要</a:t>
            </a:r>
            <a:r>
              <a:rPr lang="ja-JP" altLang="en-US" sz="1400" dirty="0">
                <a:latin typeface="+mn-ea"/>
              </a:rPr>
              <a:t>な調整を行う。</a:t>
            </a:r>
            <a:endParaRPr lang="en-US" altLang="ja-JP" sz="1400" dirty="0">
              <a:latin typeface="+mn-ea"/>
            </a:endParaRPr>
          </a:p>
          <a:p>
            <a:pPr marL="180975" lvl="0" indent="-180975">
              <a:lnSpc>
                <a:spcPts val="2000"/>
              </a:lnSpc>
              <a:buFont typeface="Wingdings" panose="05000000000000000000" pitchFamily="2" charset="2"/>
              <a:buChar char="l"/>
              <a:defRPr/>
            </a:pPr>
            <a:r>
              <a:rPr lang="ja-JP" altLang="en-US" sz="1400" dirty="0" smtClean="0">
                <a:latin typeface="+mn-ea"/>
              </a:rPr>
              <a:t>市町村は、近隣市町村（一部事務組合を含む）地元の民間事業者やボランティアと支援自治体の間で円滑な連携体制が構築できるように、必要な調整を行う。また、支援主体間での引き続きが円滑に実施できるよう、被災自治体内に担当者をおき対応する。</a:t>
            </a:r>
            <a:endParaRPr lang="en-US" altLang="ja-JP" sz="1400" dirty="0" smtClean="0">
              <a:latin typeface="+mn-ea"/>
            </a:endParaRPr>
          </a:p>
          <a:p>
            <a:pPr marL="180975" lvl="0" indent="-180975">
              <a:lnSpc>
                <a:spcPts val="2000"/>
              </a:lnSpc>
              <a:buFont typeface="Wingdings" panose="05000000000000000000" pitchFamily="2" charset="2"/>
              <a:buChar char="l"/>
              <a:defRPr/>
            </a:pPr>
            <a:r>
              <a:rPr lang="ja-JP" altLang="en-US" sz="1400" dirty="0" smtClean="0">
                <a:latin typeface="+mn-ea"/>
              </a:rPr>
              <a:t>都道府県は、被災自治体における支援の必要性の</a:t>
            </a:r>
            <a:r>
              <a:rPr lang="ja-JP" altLang="en-US" sz="1400" dirty="0">
                <a:latin typeface="+mn-ea"/>
              </a:rPr>
              <a:t>スクリーニングを</a:t>
            </a:r>
            <a:r>
              <a:rPr lang="ja-JP" altLang="en-US" sz="1400" dirty="0" smtClean="0">
                <a:latin typeface="+mn-ea"/>
              </a:rPr>
              <a:t>行い、県内外の自治体や民間事業者に対して支援要請を行う。被災自治体の受援体制が構築できていないと判断された場合は、その被災市町村にリエゾンを派遣する等、受援体制が強化されるよう、支援を行う。適宜、被災自治体に対して巡回</a:t>
            </a:r>
            <a:r>
              <a:rPr lang="ja-JP" altLang="en-US" sz="1400" dirty="0">
                <a:latin typeface="+mn-ea"/>
              </a:rPr>
              <a:t>訪問</a:t>
            </a:r>
            <a:r>
              <a:rPr lang="ja-JP" altLang="en-US" sz="1400" dirty="0" smtClean="0">
                <a:latin typeface="+mn-ea"/>
              </a:rPr>
              <a:t>等を行い、現状の確認を</a:t>
            </a:r>
            <a:r>
              <a:rPr lang="ja-JP" altLang="en-US" sz="1400" dirty="0">
                <a:latin typeface="+mn-ea"/>
              </a:rPr>
              <a:t>行う。</a:t>
            </a:r>
            <a:endParaRPr lang="en-US" altLang="ja-JP" sz="1400" dirty="0">
              <a:latin typeface="+mn-ea"/>
            </a:endParaRPr>
          </a:p>
          <a:p>
            <a:pPr marL="180975" indent="-180975">
              <a:lnSpc>
                <a:spcPts val="2000"/>
              </a:lnSpc>
              <a:buFont typeface="Wingdings" panose="05000000000000000000" pitchFamily="2" charset="2"/>
              <a:buChar char="l"/>
            </a:pPr>
            <a:r>
              <a:rPr lang="ja-JP" altLang="en-US" sz="1400" dirty="0" smtClean="0">
                <a:latin typeface="+mn-ea"/>
              </a:rPr>
              <a:t>国は</a:t>
            </a:r>
            <a:r>
              <a:rPr lang="en-US" altLang="ja-JP" sz="1400" dirty="0" err="1">
                <a:latin typeface="+mn-ea"/>
              </a:rPr>
              <a:t>D.Waste</a:t>
            </a:r>
            <a:r>
              <a:rPr lang="en-US" altLang="ja-JP" sz="1400" dirty="0">
                <a:latin typeface="+mn-ea"/>
              </a:rPr>
              <a:t>-Net</a:t>
            </a:r>
            <a:r>
              <a:rPr lang="ja-JP" altLang="en-US" sz="1400" dirty="0">
                <a:latin typeface="+mn-ea"/>
              </a:rPr>
              <a:t>を活用して全国規模で支援体制を構築するとともに</a:t>
            </a:r>
            <a:r>
              <a:rPr lang="ja-JP" altLang="en-US" sz="1400" dirty="0" smtClean="0">
                <a:latin typeface="+mn-ea"/>
              </a:rPr>
              <a:t>、県と連携して限られた資源（人・機材など）を効果的に活用できるように、全体の調整を行う。初動</a:t>
            </a:r>
            <a:r>
              <a:rPr lang="ja-JP" altLang="en-US" sz="1400" dirty="0">
                <a:latin typeface="+mn-ea"/>
              </a:rPr>
              <a:t>体制が未構築で処理の見通しが立っていない</a:t>
            </a:r>
            <a:r>
              <a:rPr lang="ja-JP" altLang="en-US" sz="1400" dirty="0" smtClean="0">
                <a:latin typeface="+mn-ea"/>
              </a:rPr>
              <a:t>被災県が</a:t>
            </a:r>
            <a:r>
              <a:rPr lang="ja-JP" altLang="en-US" sz="1400" dirty="0">
                <a:latin typeface="+mn-ea"/>
              </a:rPr>
              <a:t>ある場合は、対象自治体へ支援チーム（環境本省、地方環境事務所、</a:t>
            </a:r>
            <a:r>
              <a:rPr lang="en-US" altLang="ja-JP" sz="1400" dirty="0" err="1">
                <a:latin typeface="+mn-ea"/>
              </a:rPr>
              <a:t>D.Waste</a:t>
            </a:r>
            <a:r>
              <a:rPr lang="en-US" altLang="ja-JP" sz="1400" dirty="0">
                <a:latin typeface="+mn-ea"/>
              </a:rPr>
              <a:t>-Net</a:t>
            </a:r>
            <a:r>
              <a:rPr lang="ja-JP" altLang="en-US" sz="1400" dirty="0">
                <a:latin typeface="+mn-ea"/>
              </a:rPr>
              <a:t>）を直接派遣して支援を行う</a:t>
            </a:r>
            <a:r>
              <a:rPr lang="ja-JP" altLang="en-US" sz="1400" dirty="0" smtClean="0">
                <a:latin typeface="+mn-ea"/>
              </a:rPr>
              <a:t>。</a:t>
            </a:r>
            <a:endParaRPr lang="en-US" altLang="ja-JP" sz="1400" dirty="0" smtClean="0">
              <a:latin typeface="+mn-ea"/>
            </a:endParaRPr>
          </a:p>
        </p:txBody>
      </p:sp>
      <p:cxnSp>
        <p:nvCxnSpPr>
          <p:cNvPr id="21" name="直線コネクタ 20"/>
          <p:cNvCxnSpPr>
            <a:stCxn id="284" idx="3"/>
            <a:endCxn id="324" idx="2"/>
          </p:cNvCxnSpPr>
          <p:nvPr/>
        </p:nvCxnSpPr>
        <p:spPr>
          <a:xfrm>
            <a:off x="17469873" y="-1319754"/>
            <a:ext cx="576326" cy="113042"/>
          </a:xfrm>
          <a:prstGeom prst="line">
            <a:avLst/>
          </a:prstGeom>
          <a:ln w="508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7" name="直線コネクタ 236"/>
          <p:cNvCxnSpPr>
            <a:stCxn id="276" idx="3"/>
            <a:endCxn id="324" idx="3"/>
          </p:cNvCxnSpPr>
          <p:nvPr/>
        </p:nvCxnSpPr>
        <p:spPr>
          <a:xfrm flipV="1">
            <a:off x="17523576" y="-1108055"/>
            <a:ext cx="563488" cy="575214"/>
          </a:xfrm>
          <a:prstGeom prst="line">
            <a:avLst/>
          </a:prstGeom>
          <a:ln w="508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8" name="直線コネクタ 237"/>
          <p:cNvCxnSpPr>
            <a:stCxn id="286" idx="2"/>
            <a:endCxn id="324" idx="1"/>
          </p:cNvCxnSpPr>
          <p:nvPr/>
        </p:nvCxnSpPr>
        <p:spPr>
          <a:xfrm>
            <a:off x="17632216" y="-1864893"/>
            <a:ext cx="454848" cy="559524"/>
          </a:xfrm>
          <a:prstGeom prst="line">
            <a:avLst/>
          </a:prstGeom>
          <a:ln w="508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9" name="直線コネクタ 238"/>
          <p:cNvCxnSpPr>
            <a:stCxn id="102" idx="2"/>
            <a:endCxn id="324" idx="7"/>
          </p:cNvCxnSpPr>
          <p:nvPr/>
        </p:nvCxnSpPr>
        <p:spPr>
          <a:xfrm flipH="1">
            <a:off x="18284378" y="-1864893"/>
            <a:ext cx="472234" cy="559524"/>
          </a:xfrm>
          <a:prstGeom prst="line">
            <a:avLst/>
          </a:prstGeom>
          <a:ln w="508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1" name="直線コネクタ 240"/>
          <p:cNvCxnSpPr>
            <a:stCxn id="324" idx="6"/>
            <a:endCxn id="256" idx="1"/>
          </p:cNvCxnSpPr>
          <p:nvPr/>
        </p:nvCxnSpPr>
        <p:spPr>
          <a:xfrm flipV="1">
            <a:off x="18325243" y="-1319754"/>
            <a:ext cx="581215" cy="113042"/>
          </a:xfrm>
          <a:prstGeom prst="line">
            <a:avLst/>
          </a:prstGeom>
          <a:ln w="508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4" name="直線コネクタ 243"/>
          <p:cNvCxnSpPr>
            <a:stCxn id="324" idx="5"/>
            <a:endCxn id="258" idx="1"/>
          </p:cNvCxnSpPr>
          <p:nvPr/>
        </p:nvCxnSpPr>
        <p:spPr>
          <a:xfrm>
            <a:off x="18284378" y="-1108055"/>
            <a:ext cx="654862" cy="593102"/>
          </a:xfrm>
          <a:prstGeom prst="line">
            <a:avLst/>
          </a:prstGeom>
          <a:ln w="508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7" name="直線コネクタ 246"/>
          <p:cNvCxnSpPr>
            <a:stCxn id="324" idx="4"/>
            <a:endCxn id="271" idx="0"/>
          </p:cNvCxnSpPr>
          <p:nvPr/>
        </p:nvCxnSpPr>
        <p:spPr>
          <a:xfrm flipH="1">
            <a:off x="18182581" y="-1067190"/>
            <a:ext cx="3140" cy="824679"/>
          </a:xfrm>
          <a:prstGeom prst="line">
            <a:avLst/>
          </a:prstGeom>
          <a:ln w="508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0" name="正方形/長方形 99"/>
          <p:cNvSpPr/>
          <p:nvPr/>
        </p:nvSpPr>
        <p:spPr>
          <a:xfrm>
            <a:off x="16082524" y="-2745470"/>
            <a:ext cx="2159071" cy="42339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t>＜地域ブロック間連携＞</a:t>
            </a:r>
            <a:endParaRPr kumimoji="1" lang="ja-JP" altLang="en-US" sz="1200" dirty="0"/>
          </a:p>
        </p:txBody>
      </p:sp>
      <p:sp>
        <p:nvSpPr>
          <p:cNvPr id="102" name="正方形/長方形 101"/>
          <p:cNvSpPr/>
          <p:nvPr/>
        </p:nvSpPr>
        <p:spPr>
          <a:xfrm>
            <a:off x="18237941" y="-2319027"/>
            <a:ext cx="1037341" cy="45413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dirty="0" smtClean="0"/>
              <a:t>九州地方</a:t>
            </a:r>
            <a:endParaRPr kumimoji="1" lang="en-US" altLang="ja-JP" sz="1000" dirty="0" smtClean="0"/>
          </a:p>
          <a:p>
            <a:pPr algn="ctr"/>
            <a:r>
              <a:rPr lang="ja-JP" altLang="en-US" sz="1000" dirty="0" smtClean="0"/>
              <a:t>環境事務所</a:t>
            </a:r>
            <a:endParaRPr kumimoji="1" lang="ja-JP" altLang="en-US" sz="1000" dirty="0"/>
          </a:p>
        </p:txBody>
      </p:sp>
      <p:sp>
        <p:nvSpPr>
          <p:cNvPr id="256" name="正方形/長方形 255"/>
          <p:cNvSpPr/>
          <p:nvPr/>
        </p:nvSpPr>
        <p:spPr>
          <a:xfrm>
            <a:off x="18906458" y="-1546821"/>
            <a:ext cx="1037341" cy="45413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smtClean="0"/>
              <a:t>中国四国</a:t>
            </a:r>
            <a:r>
              <a:rPr kumimoji="1" lang="ja-JP" altLang="en-US" sz="1000" dirty="0" smtClean="0"/>
              <a:t>地方</a:t>
            </a:r>
            <a:endParaRPr kumimoji="1" lang="en-US" altLang="ja-JP" sz="1000" dirty="0" smtClean="0"/>
          </a:p>
          <a:p>
            <a:pPr algn="ctr"/>
            <a:r>
              <a:rPr lang="ja-JP" altLang="en-US" sz="1000" dirty="0" smtClean="0"/>
              <a:t>環境事務所</a:t>
            </a:r>
            <a:endParaRPr kumimoji="1" lang="ja-JP" altLang="en-US" sz="1000" dirty="0"/>
          </a:p>
        </p:txBody>
      </p:sp>
      <p:sp>
        <p:nvSpPr>
          <p:cNvPr id="258" name="正方形/長方形 257"/>
          <p:cNvSpPr/>
          <p:nvPr/>
        </p:nvSpPr>
        <p:spPr>
          <a:xfrm>
            <a:off x="18939240" y="-742020"/>
            <a:ext cx="1037341" cy="45413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dirty="0" smtClean="0"/>
              <a:t>近畿地方</a:t>
            </a:r>
            <a:endParaRPr kumimoji="1" lang="en-US" altLang="ja-JP" sz="1000" dirty="0" smtClean="0"/>
          </a:p>
          <a:p>
            <a:pPr algn="ctr"/>
            <a:r>
              <a:rPr lang="ja-JP" altLang="en-US" sz="1000" dirty="0" smtClean="0"/>
              <a:t>環境事務所</a:t>
            </a:r>
            <a:endParaRPr kumimoji="1" lang="ja-JP" altLang="en-US" sz="1000" dirty="0"/>
          </a:p>
        </p:txBody>
      </p:sp>
      <p:sp>
        <p:nvSpPr>
          <p:cNvPr id="260" name="正方形/長方形 259"/>
          <p:cNvSpPr/>
          <p:nvPr/>
        </p:nvSpPr>
        <p:spPr>
          <a:xfrm>
            <a:off x="17959090" y="-1429313"/>
            <a:ext cx="481904" cy="454134"/>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smtClean="0">
                <a:solidFill>
                  <a:schemeClr val="bg1"/>
                </a:solidFill>
              </a:rPr>
              <a:t>環境</a:t>
            </a:r>
            <a:endParaRPr lang="en-US" altLang="ja-JP" sz="1000" dirty="0" smtClean="0">
              <a:solidFill>
                <a:schemeClr val="bg1"/>
              </a:solidFill>
            </a:endParaRPr>
          </a:p>
          <a:p>
            <a:pPr algn="ctr"/>
            <a:r>
              <a:rPr lang="ja-JP" altLang="en-US" sz="1000" dirty="0" smtClean="0">
                <a:solidFill>
                  <a:schemeClr val="bg1"/>
                </a:solidFill>
              </a:rPr>
              <a:t>本省</a:t>
            </a:r>
            <a:endParaRPr kumimoji="1" lang="ja-JP" altLang="en-US" sz="1000" dirty="0">
              <a:solidFill>
                <a:schemeClr val="bg1"/>
              </a:solidFill>
            </a:endParaRPr>
          </a:p>
        </p:txBody>
      </p:sp>
      <p:sp>
        <p:nvSpPr>
          <p:cNvPr id="271" name="正方形/長方形 270"/>
          <p:cNvSpPr/>
          <p:nvPr/>
        </p:nvSpPr>
        <p:spPr>
          <a:xfrm>
            <a:off x="17663910" y="-242511"/>
            <a:ext cx="1037341" cy="45413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a:t>中部</a:t>
            </a:r>
            <a:r>
              <a:rPr kumimoji="1" lang="ja-JP" altLang="en-US" sz="1000" dirty="0" smtClean="0"/>
              <a:t>地方</a:t>
            </a:r>
            <a:endParaRPr kumimoji="1" lang="en-US" altLang="ja-JP" sz="1000" dirty="0" smtClean="0"/>
          </a:p>
          <a:p>
            <a:pPr algn="ctr"/>
            <a:r>
              <a:rPr lang="ja-JP" altLang="en-US" sz="1000" dirty="0" smtClean="0"/>
              <a:t>環境事務所</a:t>
            </a:r>
            <a:endParaRPr kumimoji="1" lang="ja-JP" altLang="en-US" sz="1000" dirty="0"/>
          </a:p>
        </p:txBody>
      </p:sp>
      <p:sp>
        <p:nvSpPr>
          <p:cNvPr id="276" name="正方形/長方形 275"/>
          <p:cNvSpPr/>
          <p:nvPr/>
        </p:nvSpPr>
        <p:spPr>
          <a:xfrm>
            <a:off x="16486235" y="-759908"/>
            <a:ext cx="1037341" cy="45413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a:t>関東</a:t>
            </a:r>
            <a:r>
              <a:rPr kumimoji="1" lang="ja-JP" altLang="en-US" sz="1000" dirty="0" smtClean="0"/>
              <a:t>地方</a:t>
            </a:r>
            <a:endParaRPr kumimoji="1" lang="en-US" altLang="ja-JP" sz="1000" dirty="0" smtClean="0"/>
          </a:p>
          <a:p>
            <a:pPr algn="ctr"/>
            <a:r>
              <a:rPr lang="ja-JP" altLang="en-US" sz="1000" dirty="0" smtClean="0"/>
              <a:t>環境事務所</a:t>
            </a:r>
            <a:endParaRPr kumimoji="1" lang="ja-JP" altLang="en-US" sz="1000" dirty="0"/>
          </a:p>
        </p:txBody>
      </p:sp>
      <p:sp>
        <p:nvSpPr>
          <p:cNvPr id="284" name="正方形/長方形 283"/>
          <p:cNvSpPr/>
          <p:nvPr/>
        </p:nvSpPr>
        <p:spPr>
          <a:xfrm>
            <a:off x="16432532" y="-1546821"/>
            <a:ext cx="1037341" cy="45413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smtClean="0"/>
              <a:t>東北</a:t>
            </a:r>
            <a:r>
              <a:rPr kumimoji="1" lang="ja-JP" altLang="en-US" sz="1000" dirty="0" smtClean="0"/>
              <a:t>地方</a:t>
            </a:r>
            <a:endParaRPr kumimoji="1" lang="en-US" altLang="ja-JP" sz="1000" dirty="0" smtClean="0"/>
          </a:p>
          <a:p>
            <a:pPr algn="ctr"/>
            <a:r>
              <a:rPr lang="ja-JP" altLang="en-US" sz="1000" dirty="0" smtClean="0"/>
              <a:t>環境事務所</a:t>
            </a:r>
            <a:endParaRPr kumimoji="1" lang="ja-JP" altLang="en-US" sz="1000" dirty="0"/>
          </a:p>
        </p:txBody>
      </p:sp>
      <p:sp>
        <p:nvSpPr>
          <p:cNvPr id="286" name="正方形/長方形 285"/>
          <p:cNvSpPr/>
          <p:nvPr/>
        </p:nvSpPr>
        <p:spPr>
          <a:xfrm>
            <a:off x="17113545" y="-2319027"/>
            <a:ext cx="1037341" cy="45413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00" dirty="0"/>
              <a:t>北海道</a:t>
            </a:r>
            <a:r>
              <a:rPr kumimoji="1" lang="ja-JP" altLang="en-US" sz="1000" dirty="0" smtClean="0"/>
              <a:t>地方</a:t>
            </a:r>
            <a:endParaRPr kumimoji="1" lang="en-US" altLang="ja-JP" sz="1000" dirty="0" smtClean="0"/>
          </a:p>
          <a:p>
            <a:pPr algn="ctr"/>
            <a:r>
              <a:rPr lang="ja-JP" altLang="en-US" sz="1000" dirty="0" smtClean="0"/>
              <a:t>環境事務所</a:t>
            </a:r>
            <a:endParaRPr kumimoji="1" lang="ja-JP" altLang="en-US" sz="1000" dirty="0"/>
          </a:p>
        </p:txBody>
      </p:sp>
      <p:grpSp>
        <p:nvGrpSpPr>
          <p:cNvPr id="157" name="グループ化 1"/>
          <p:cNvGrpSpPr>
            <a:grpSpLocks/>
          </p:cNvGrpSpPr>
          <p:nvPr/>
        </p:nvGrpSpPr>
        <p:grpSpPr bwMode="auto">
          <a:xfrm>
            <a:off x="4676863" y="6998053"/>
            <a:ext cx="5229137" cy="3810000"/>
            <a:chOff x="314325" y="2343150"/>
            <a:chExt cx="4826000" cy="3810000"/>
          </a:xfrm>
        </p:grpSpPr>
        <p:sp>
          <p:nvSpPr>
            <p:cNvPr id="158" name="Line 7"/>
            <p:cNvSpPr>
              <a:spLocks noChangeShapeType="1"/>
            </p:cNvSpPr>
            <p:nvPr/>
          </p:nvSpPr>
          <p:spPr bwMode="auto">
            <a:xfrm>
              <a:off x="2579688" y="2997200"/>
              <a:ext cx="0" cy="3810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31" name="Line 8"/>
            <p:cNvSpPr>
              <a:spLocks noChangeShapeType="1"/>
            </p:cNvSpPr>
            <p:nvPr/>
          </p:nvSpPr>
          <p:spPr bwMode="auto">
            <a:xfrm>
              <a:off x="2579688" y="3073400"/>
              <a:ext cx="0" cy="3968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32" name="Line 9"/>
            <p:cNvSpPr>
              <a:spLocks noChangeShapeType="1"/>
            </p:cNvSpPr>
            <p:nvPr/>
          </p:nvSpPr>
          <p:spPr bwMode="auto">
            <a:xfrm>
              <a:off x="2579688" y="3151188"/>
              <a:ext cx="0" cy="3810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33" name="Line 10"/>
            <p:cNvSpPr>
              <a:spLocks noChangeShapeType="1"/>
            </p:cNvSpPr>
            <p:nvPr/>
          </p:nvSpPr>
          <p:spPr bwMode="auto">
            <a:xfrm>
              <a:off x="2579688" y="3227388"/>
              <a:ext cx="0" cy="39687"/>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35" name="Line 11"/>
            <p:cNvSpPr>
              <a:spLocks noChangeShapeType="1"/>
            </p:cNvSpPr>
            <p:nvPr/>
          </p:nvSpPr>
          <p:spPr bwMode="auto">
            <a:xfrm>
              <a:off x="2579688" y="3305175"/>
              <a:ext cx="0" cy="3810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36" name="Line 12"/>
            <p:cNvSpPr>
              <a:spLocks noChangeShapeType="1"/>
            </p:cNvSpPr>
            <p:nvPr/>
          </p:nvSpPr>
          <p:spPr bwMode="auto">
            <a:xfrm>
              <a:off x="2579688" y="3381375"/>
              <a:ext cx="0" cy="3968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0" name="Line 13"/>
            <p:cNvSpPr>
              <a:spLocks noChangeShapeType="1"/>
            </p:cNvSpPr>
            <p:nvPr/>
          </p:nvSpPr>
          <p:spPr bwMode="auto">
            <a:xfrm flipH="1">
              <a:off x="2535238" y="3451225"/>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2" name="Line 14"/>
            <p:cNvSpPr>
              <a:spLocks noChangeShapeType="1"/>
            </p:cNvSpPr>
            <p:nvPr/>
          </p:nvSpPr>
          <p:spPr bwMode="auto">
            <a:xfrm flipH="1">
              <a:off x="2471738" y="3495675"/>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3" name="Line 15"/>
            <p:cNvSpPr>
              <a:spLocks noChangeShapeType="1"/>
            </p:cNvSpPr>
            <p:nvPr/>
          </p:nvSpPr>
          <p:spPr bwMode="auto">
            <a:xfrm flipH="1">
              <a:off x="2408238" y="3536950"/>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5" name="Line 16"/>
            <p:cNvSpPr>
              <a:spLocks noChangeShapeType="1"/>
            </p:cNvSpPr>
            <p:nvPr/>
          </p:nvSpPr>
          <p:spPr bwMode="auto">
            <a:xfrm flipH="1">
              <a:off x="2343150" y="3581400"/>
              <a:ext cx="33338"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6" name="Line 17"/>
            <p:cNvSpPr>
              <a:spLocks noChangeShapeType="1"/>
            </p:cNvSpPr>
            <p:nvPr/>
          </p:nvSpPr>
          <p:spPr bwMode="auto">
            <a:xfrm flipH="1">
              <a:off x="2279650" y="3624263"/>
              <a:ext cx="33338" cy="20637"/>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8" name="Line 18"/>
            <p:cNvSpPr>
              <a:spLocks noChangeShapeType="1"/>
            </p:cNvSpPr>
            <p:nvPr/>
          </p:nvSpPr>
          <p:spPr bwMode="auto">
            <a:xfrm flipH="1">
              <a:off x="2216150" y="3667125"/>
              <a:ext cx="33338"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49" name="Line 19"/>
            <p:cNvSpPr>
              <a:spLocks noChangeShapeType="1"/>
            </p:cNvSpPr>
            <p:nvPr/>
          </p:nvSpPr>
          <p:spPr bwMode="auto">
            <a:xfrm flipH="1">
              <a:off x="2152650" y="3711575"/>
              <a:ext cx="33338"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0" name="Line 20"/>
            <p:cNvSpPr>
              <a:spLocks noChangeShapeType="1"/>
            </p:cNvSpPr>
            <p:nvPr/>
          </p:nvSpPr>
          <p:spPr bwMode="auto">
            <a:xfrm flipH="1">
              <a:off x="2089150" y="3752850"/>
              <a:ext cx="33338"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1" name="Line 21"/>
            <p:cNvSpPr>
              <a:spLocks noChangeShapeType="1"/>
            </p:cNvSpPr>
            <p:nvPr/>
          </p:nvSpPr>
          <p:spPr bwMode="auto">
            <a:xfrm flipH="1">
              <a:off x="2025650" y="3797300"/>
              <a:ext cx="30163"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2" name="Line 22"/>
            <p:cNvSpPr>
              <a:spLocks noChangeShapeType="1"/>
            </p:cNvSpPr>
            <p:nvPr/>
          </p:nvSpPr>
          <p:spPr bwMode="auto">
            <a:xfrm flipH="1">
              <a:off x="1962150" y="3840163"/>
              <a:ext cx="30163" cy="20637"/>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3" name="Line 23"/>
            <p:cNvSpPr>
              <a:spLocks noChangeShapeType="1"/>
            </p:cNvSpPr>
            <p:nvPr/>
          </p:nvSpPr>
          <p:spPr bwMode="auto">
            <a:xfrm flipH="1">
              <a:off x="1898650" y="3881438"/>
              <a:ext cx="30163" cy="23812"/>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4" name="Line 24"/>
            <p:cNvSpPr>
              <a:spLocks noChangeShapeType="1"/>
            </p:cNvSpPr>
            <p:nvPr/>
          </p:nvSpPr>
          <p:spPr bwMode="auto">
            <a:xfrm flipH="1">
              <a:off x="1833563" y="3925888"/>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5" name="Line 25"/>
            <p:cNvSpPr>
              <a:spLocks noChangeShapeType="1"/>
            </p:cNvSpPr>
            <p:nvPr/>
          </p:nvSpPr>
          <p:spPr bwMode="auto">
            <a:xfrm flipH="1">
              <a:off x="1770063" y="3968750"/>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7" name="Line 26"/>
            <p:cNvSpPr>
              <a:spLocks noChangeShapeType="1"/>
            </p:cNvSpPr>
            <p:nvPr/>
          </p:nvSpPr>
          <p:spPr bwMode="auto">
            <a:xfrm flipH="1">
              <a:off x="1706563" y="4013200"/>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59" name="Line 27"/>
            <p:cNvSpPr>
              <a:spLocks noChangeShapeType="1"/>
            </p:cNvSpPr>
            <p:nvPr/>
          </p:nvSpPr>
          <p:spPr bwMode="auto">
            <a:xfrm flipH="1">
              <a:off x="1643063" y="4054475"/>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1" name="Line 28"/>
            <p:cNvSpPr>
              <a:spLocks noChangeShapeType="1"/>
            </p:cNvSpPr>
            <p:nvPr/>
          </p:nvSpPr>
          <p:spPr bwMode="auto">
            <a:xfrm flipH="1">
              <a:off x="1579563" y="4098925"/>
              <a:ext cx="31750"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2" name="Line 29"/>
            <p:cNvSpPr>
              <a:spLocks noChangeShapeType="1"/>
            </p:cNvSpPr>
            <p:nvPr/>
          </p:nvSpPr>
          <p:spPr bwMode="auto">
            <a:xfrm flipH="1">
              <a:off x="1516063" y="4141788"/>
              <a:ext cx="30162" cy="20637"/>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3" name="Line 30"/>
            <p:cNvSpPr>
              <a:spLocks noChangeShapeType="1"/>
            </p:cNvSpPr>
            <p:nvPr/>
          </p:nvSpPr>
          <p:spPr bwMode="auto">
            <a:xfrm flipH="1">
              <a:off x="1452563" y="4184650"/>
              <a:ext cx="30162"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4" name="Line 31"/>
            <p:cNvSpPr>
              <a:spLocks noChangeShapeType="1"/>
            </p:cNvSpPr>
            <p:nvPr/>
          </p:nvSpPr>
          <p:spPr bwMode="auto">
            <a:xfrm flipH="1">
              <a:off x="1389063" y="4227513"/>
              <a:ext cx="30162" cy="22225"/>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5" name="Line 32"/>
            <p:cNvSpPr>
              <a:spLocks noChangeShapeType="1"/>
            </p:cNvSpPr>
            <p:nvPr/>
          </p:nvSpPr>
          <p:spPr bwMode="auto">
            <a:xfrm flipH="1">
              <a:off x="1323975" y="4270375"/>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6" name="Line 33"/>
            <p:cNvSpPr>
              <a:spLocks noChangeShapeType="1"/>
            </p:cNvSpPr>
            <p:nvPr/>
          </p:nvSpPr>
          <p:spPr bwMode="auto">
            <a:xfrm flipH="1">
              <a:off x="1260475" y="4314825"/>
              <a:ext cx="31750" cy="20638"/>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7" name="Freeform 34"/>
            <p:cNvSpPr>
              <a:spLocks/>
            </p:cNvSpPr>
            <p:nvPr/>
          </p:nvSpPr>
          <p:spPr bwMode="auto">
            <a:xfrm>
              <a:off x="1190625" y="4357688"/>
              <a:ext cx="38100" cy="1587"/>
            </a:xfrm>
            <a:custGeom>
              <a:avLst/>
              <a:gdLst>
                <a:gd name="T0" fmla="*/ 2147483646 w 24"/>
                <a:gd name="T1" fmla="*/ 0 h 1"/>
                <a:gd name="T2" fmla="*/ 2147483646 w 24"/>
                <a:gd name="T3" fmla="*/ 2147483646 h 1"/>
                <a:gd name="T4" fmla="*/ 0 w 24"/>
                <a:gd name="T5" fmla="*/ 2147483646 h 1"/>
                <a:gd name="T6" fmla="*/ 0 60000 65536"/>
                <a:gd name="T7" fmla="*/ 0 60000 65536"/>
                <a:gd name="T8" fmla="*/ 0 60000 65536"/>
              </a:gdLst>
              <a:ahLst/>
              <a:cxnLst>
                <a:cxn ang="T6">
                  <a:pos x="T0" y="T1"/>
                </a:cxn>
                <a:cxn ang="T7">
                  <a:pos x="T2" y="T3"/>
                </a:cxn>
                <a:cxn ang="T8">
                  <a:pos x="T4" y="T5"/>
                </a:cxn>
              </a:cxnLst>
              <a:rect l="0" t="0" r="r" b="b"/>
              <a:pathLst>
                <a:path w="24" h="1">
                  <a:moveTo>
                    <a:pt x="24" y="0"/>
                  </a:moveTo>
                  <a:lnTo>
                    <a:pt x="22" y="1"/>
                  </a:lnTo>
                  <a:lnTo>
                    <a:pt x="0" y="1"/>
                  </a:lnTo>
                </a:path>
              </a:pathLst>
            </a:custGeom>
            <a:noFill/>
            <a:ln w="2">
              <a:solidFill>
                <a:srgbClr val="23181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68" name="Line 35"/>
            <p:cNvSpPr>
              <a:spLocks noChangeShapeType="1"/>
            </p:cNvSpPr>
            <p:nvPr/>
          </p:nvSpPr>
          <p:spPr bwMode="auto">
            <a:xfrm flipH="1">
              <a:off x="1112838" y="4359275"/>
              <a:ext cx="39687"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69" name="Line 36"/>
            <p:cNvSpPr>
              <a:spLocks noChangeShapeType="1"/>
            </p:cNvSpPr>
            <p:nvPr/>
          </p:nvSpPr>
          <p:spPr bwMode="auto">
            <a:xfrm flipH="1">
              <a:off x="1036638" y="4359275"/>
              <a:ext cx="38100"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0" name="Line 37"/>
            <p:cNvSpPr>
              <a:spLocks noChangeShapeType="1"/>
            </p:cNvSpPr>
            <p:nvPr/>
          </p:nvSpPr>
          <p:spPr bwMode="auto">
            <a:xfrm flipH="1">
              <a:off x="958850" y="4359275"/>
              <a:ext cx="39688"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2" name="Line 38"/>
            <p:cNvSpPr>
              <a:spLocks noChangeShapeType="1"/>
            </p:cNvSpPr>
            <p:nvPr/>
          </p:nvSpPr>
          <p:spPr bwMode="auto">
            <a:xfrm flipH="1">
              <a:off x="882650" y="4359275"/>
              <a:ext cx="38100"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3" name="Line 39"/>
            <p:cNvSpPr>
              <a:spLocks noChangeShapeType="1"/>
            </p:cNvSpPr>
            <p:nvPr/>
          </p:nvSpPr>
          <p:spPr bwMode="auto">
            <a:xfrm flipH="1">
              <a:off x="804863" y="4359275"/>
              <a:ext cx="39687"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4" name="Line 40"/>
            <p:cNvSpPr>
              <a:spLocks noChangeShapeType="1"/>
            </p:cNvSpPr>
            <p:nvPr/>
          </p:nvSpPr>
          <p:spPr bwMode="auto">
            <a:xfrm flipH="1">
              <a:off x="728663" y="4359275"/>
              <a:ext cx="38100"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5" name="Line 41"/>
            <p:cNvSpPr>
              <a:spLocks noChangeShapeType="1"/>
            </p:cNvSpPr>
            <p:nvPr/>
          </p:nvSpPr>
          <p:spPr bwMode="auto">
            <a:xfrm flipH="1">
              <a:off x="652463" y="4359275"/>
              <a:ext cx="38100" cy="0"/>
            </a:xfrm>
            <a:prstGeom prst="line">
              <a:avLst/>
            </a:prstGeom>
            <a:noFill/>
            <a:ln w="2">
              <a:solidFill>
                <a:srgbClr val="23181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77" name="Freeform 42"/>
            <p:cNvSpPr>
              <a:spLocks/>
            </p:cNvSpPr>
            <p:nvPr/>
          </p:nvSpPr>
          <p:spPr bwMode="auto">
            <a:xfrm>
              <a:off x="3322638" y="3717925"/>
              <a:ext cx="22225" cy="34925"/>
            </a:xfrm>
            <a:custGeom>
              <a:avLst/>
              <a:gdLst>
                <a:gd name="T0" fmla="*/ 2147483646 w 14"/>
                <a:gd name="T1" fmla="*/ 2147483646 h 22"/>
                <a:gd name="T2" fmla="*/ 2147483646 w 14"/>
                <a:gd name="T3" fmla="*/ 2147483646 h 22"/>
                <a:gd name="T4" fmla="*/ 2147483646 w 14"/>
                <a:gd name="T5" fmla="*/ 2147483646 h 22"/>
                <a:gd name="T6" fmla="*/ 2147483646 w 14"/>
                <a:gd name="T7" fmla="*/ 2147483646 h 22"/>
                <a:gd name="T8" fmla="*/ 2147483646 w 14"/>
                <a:gd name="T9" fmla="*/ 2147483646 h 22"/>
                <a:gd name="T10" fmla="*/ 2147483646 w 14"/>
                <a:gd name="T11" fmla="*/ 2147483646 h 22"/>
                <a:gd name="T12" fmla="*/ 2147483646 w 14"/>
                <a:gd name="T13" fmla="*/ 2147483646 h 22"/>
                <a:gd name="T14" fmla="*/ 2147483646 w 14"/>
                <a:gd name="T15" fmla="*/ 2147483646 h 22"/>
                <a:gd name="T16" fmla="*/ 2147483646 w 14"/>
                <a:gd name="T17" fmla="*/ 2147483646 h 22"/>
                <a:gd name="T18" fmla="*/ 2147483646 w 14"/>
                <a:gd name="T19" fmla="*/ 2147483646 h 22"/>
                <a:gd name="T20" fmla="*/ 2147483646 w 14"/>
                <a:gd name="T21" fmla="*/ 2147483646 h 22"/>
                <a:gd name="T22" fmla="*/ 2147483646 w 14"/>
                <a:gd name="T23" fmla="*/ 2147483646 h 22"/>
                <a:gd name="T24" fmla="*/ 2147483646 w 14"/>
                <a:gd name="T25" fmla="*/ 2147483646 h 22"/>
                <a:gd name="T26" fmla="*/ 2147483646 w 14"/>
                <a:gd name="T27" fmla="*/ 2147483646 h 22"/>
                <a:gd name="T28" fmla="*/ 2147483646 w 14"/>
                <a:gd name="T29" fmla="*/ 2147483646 h 22"/>
                <a:gd name="T30" fmla="*/ 2147483646 w 14"/>
                <a:gd name="T31" fmla="*/ 2147483646 h 22"/>
                <a:gd name="T32" fmla="*/ 2147483646 w 14"/>
                <a:gd name="T33" fmla="*/ 2147483646 h 22"/>
                <a:gd name="T34" fmla="*/ 2147483646 w 14"/>
                <a:gd name="T35" fmla="*/ 2147483646 h 22"/>
                <a:gd name="T36" fmla="*/ 2147483646 w 14"/>
                <a:gd name="T37" fmla="*/ 2147483646 h 22"/>
                <a:gd name="T38" fmla="*/ 2147483646 w 14"/>
                <a:gd name="T39" fmla="*/ 2147483646 h 22"/>
                <a:gd name="T40" fmla="*/ 2147483646 w 14"/>
                <a:gd name="T41" fmla="*/ 2147483646 h 22"/>
                <a:gd name="T42" fmla="*/ 2147483646 w 14"/>
                <a:gd name="T43" fmla="*/ 0 h 22"/>
                <a:gd name="T44" fmla="*/ 2147483646 w 14"/>
                <a:gd name="T45" fmla="*/ 0 h 22"/>
                <a:gd name="T46" fmla="*/ 2147483646 w 14"/>
                <a:gd name="T47" fmla="*/ 0 h 22"/>
                <a:gd name="T48" fmla="*/ 2147483646 w 14"/>
                <a:gd name="T49" fmla="*/ 2147483646 h 22"/>
                <a:gd name="T50" fmla="*/ 2147483646 w 14"/>
                <a:gd name="T51" fmla="*/ 2147483646 h 22"/>
                <a:gd name="T52" fmla="*/ 2147483646 w 14"/>
                <a:gd name="T53" fmla="*/ 2147483646 h 22"/>
                <a:gd name="T54" fmla="*/ 2147483646 w 14"/>
                <a:gd name="T55" fmla="*/ 2147483646 h 22"/>
                <a:gd name="T56" fmla="*/ 2147483646 w 14"/>
                <a:gd name="T57" fmla="*/ 2147483646 h 22"/>
                <a:gd name="T58" fmla="*/ 2147483646 w 14"/>
                <a:gd name="T59" fmla="*/ 2147483646 h 22"/>
                <a:gd name="T60" fmla="*/ 2147483646 w 14"/>
                <a:gd name="T61" fmla="*/ 2147483646 h 22"/>
                <a:gd name="T62" fmla="*/ 2147483646 w 14"/>
                <a:gd name="T63" fmla="*/ 2147483646 h 22"/>
                <a:gd name="T64" fmla="*/ 2147483646 w 14"/>
                <a:gd name="T65" fmla="*/ 2147483646 h 22"/>
                <a:gd name="T66" fmla="*/ 2147483646 w 14"/>
                <a:gd name="T67" fmla="*/ 2147483646 h 22"/>
                <a:gd name="T68" fmla="*/ 2147483646 w 14"/>
                <a:gd name="T69" fmla="*/ 2147483646 h 22"/>
                <a:gd name="T70" fmla="*/ 2147483646 w 14"/>
                <a:gd name="T71" fmla="*/ 2147483646 h 22"/>
                <a:gd name="T72" fmla="*/ 0 w 14"/>
                <a:gd name="T73" fmla="*/ 2147483646 h 22"/>
                <a:gd name="T74" fmla="*/ 0 w 14"/>
                <a:gd name="T75" fmla="*/ 2147483646 h 22"/>
                <a:gd name="T76" fmla="*/ 0 w 14"/>
                <a:gd name="T77" fmla="*/ 2147483646 h 22"/>
                <a:gd name="T78" fmla="*/ 0 w 14"/>
                <a:gd name="T79" fmla="*/ 2147483646 h 22"/>
                <a:gd name="T80" fmla="*/ 2147483646 w 14"/>
                <a:gd name="T81" fmla="*/ 2147483646 h 22"/>
                <a:gd name="T82" fmla="*/ 2147483646 w 14"/>
                <a:gd name="T83" fmla="*/ 2147483646 h 22"/>
                <a:gd name="T84" fmla="*/ 2147483646 w 14"/>
                <a:gd name="T85" fmla="*/ 2147483646 h 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 h="22">
                  <a:moveTo>
                    <a:pt x="2" y="22"/>
                  </a:moveTo>
                  <a:lnTo>
                    <a:pt x="2" y="22"/>
                  </a:lnTo>
                  <a:lnTo>
                    <a:pt x="5" y="21"/>
                  </a:lnTo>
                  <a:lnTo>
                    <a:pt x="6" y="21"/>
                  </a:lnTo>
                  <a:lnTo>
                    <a:pt x="8" y="22"/>
                  </a:lnTo>
                  <a:lnTo>
                    <a:pt x="10" y="22"/>
                  </a:lnTo>
                  <a:lnTo>
                    <a:pt x="10" y="21"/>
                  </a:lnTo>
                  <a:lnTo>
                    <a:pt x="11" y="17"/>
                  </a:lnTo>
                  <a:lnTo>
                    <a:pt x="11" y="12"/>
                  </a:lnTo>
                  <a:lnTo>
                    <a:pt x="10" y="10"/>
                  </a:lnTo>
                  <a:lnTo>
                    <a:pt x="12" y="8"/>
                  </a:lnTo>
                  <a:lnTo>
                    <a:pt x="13" y="4"/>
                  </a:lnTo>
                  <a:lnTo>
                    <a:pt x="14" y="3"/>
                  </a:lnTo>
                  <a:lnTo>
                    <a:pt x="14" y="2"/>
                  </a:lnTo>
                  <a:lnTo>
                    <a:pt x="12" y="2"/>
                  </a:lnTo>
                  <a:lnTo>
                    <a:pt x="11" y="2"/>
                  </a:lnTo>
                  <a:lnTo>
                    <a:pt x="8" y="0"/>
                  </a:lnTo>
                  <a:lnTo>
                    <a:pt x="6" y="0"/>
                  </a:lnTo>
                  <a:lnTo>
                    <a:pt x="5" y="4"/>
                  </a:lnTo>
                  <a:lnTo>
                    <a:pt x="5" y="8"/>
                  </a:lnTo>
                  <a:lnTo>
                    <a:pt x="5" y="11"/>
                  </a:lnTo>
                  <a:lnTo>
                    <a:pt x="6" y="14"/>
                  </a:lnTo>
                  <a:lnTo>
                    <a:pt x="6" y="15"/>
                  </a:lnTo>
                  <a:lnTo>
                    <a:pt x="5" y="16"/>
                  </a:lnTo>
                  <a:lnTo>
                    <a:pt x="4" y="16"/>
                  </a:lnTo>
                  <a:lnTo>
                    <a:pt x="2" y="16"/>
                  </a:lnTo>
                  <a:lnTo>
                    <a:pt x="0" y="17"/>
                  </a:lnTo>
                  <a:lnTo>
                    <a:pt x="0" y="19"/>
                  </a:lnTo>
                  <a:lnTo>
                    <a:pt x="0" y="21"/>
                  </a:lnTo>
                  <a:lnTo>
                    <a:pt x="1" y="22"/>
                  </a:lnTo>
                  <a:lnTo>
                    <a:pt x="2" y="22"/>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78" name="Freeform 43"/>
            <p:cNvSpPr>
              <a:spLocks/>
            </p:cNvSpPr>
            <p:nvPr/>
          </p:nvSpPr>
          <p:spPr bwMode="auto">
            <a:xfrm>
              <a:off x="3138488" y="4000500"/>
              <a:ext cx="14287" cy="15875"/>
            </a:xfrm>
            <a:custGeom>
              <a:avLst/>
              <a:gdLst>
                <a:gd name="T0" fmla="*/ 0 w 9"/>
                <a:gd name="T1" fmla="*/ 2147483646 h 10"/>
                <a:gd name="T2" fmla="*/ 0 w 9"/>
                <a:gd name="T3" fmla="*/ 2147483646 h 10"/>
                <a:gd name="T4" fmla="*/ 2147483646 w 9"/>
                <a:gd name="T5" fmla="*/ 2147483646 h 10"/>
                <a:gd name="T6" fmla="*/ 2147483646 w 9"/>
                <a:gd name="T7" fmla="*/ 2147483646 h 10"/>
                <a:gd name="T8" fmla="*/ 2147483646 w 9"/>
                <a:gd name="T9" fmla="*/ 2147483646 h 10"/>
                <a:gd name="T10" fmla="*/ 2147483646 w 9"/>
                <a:gd name="T11" fmla="*/ 2147483646 h 10"/>
                <a:gd name="T12" fmla="*/ 2147483646 w 9"/>
                <a:gd name="T13" fmla="*/ 2147483646 h 10"/>
                <a:gd name="T14" fmla="*/ 2147483646 w 9"/>
                <a:gd name="T15" fmla="*/ 2147483646 h 10"/>
                <a:gd name="T16" fmla="*/ 2147483646 w 9"/>
                <a:gd name="T17" fmla="*/ 2147483646 h 10"/>
                <a:gd name="T18" fmla="*/ 2147483646 w 9"/>
                <a:gd name="T19" fmla="*/ 2147483646 h 10"/>
                <a:gd name="T20" fmla="*/ 2147483646 w 9"/>
                <a:gd name="T21" fmla="*/ 2147483646 h 10"/>
                <a:gd name="T22" fmla="*/ 2147483646 w 9"/>
                <a:gd name="T23" fmla="*/ 2147483646 h 10"/>
                <a:gd name="T24" fmla="*/ 2147483646 w 9"/>
                <a:gd name="T25" fmla="*/ 2147483646 h 10"/>
                <a:gd name="T26" fmla="*/ 2147483646 w 9"/>
                <a:gd name="T27" fmla="*/ 2147483646 h 10"/>
                <a:gd name="T28" fmla="*/ 2147483646 w 9"/>
                <a:gd name="T29" fmla="*/ 0 h 10"/>
                <a:gd name="T30" fmla="*/ 2147483646 w 9"/>
                <a:gd name="T31" fmla="*/ 0 h 10"/>
                <a:gd name="T32" fmla="*/ 2147483646 w 9"/>
                <a:gd name="T33" fmla="*/ 2147483646 h 10"/>
                <a:gd name="T34" fmla="*/ 2147483646 w 9"/>
                <a:gd name="T35" fmla="*/ 2147483646 h 10"/>
                <a:gd name="T36" fmla="*/ 2147483646 w 9"/>
                <a:gd name="T37" fmla="*/ 2147483646 h 10"/>
                <a:gd name="T38" fmla="*/ 0 w 9"/>
                <a:gd name="T39" fmla="*/ 2147483646 h 10"/>
                <a:gd name="T40" fmla="*/ 0 w 9"/>
                <a:gd name="T41" fmla="*/ 2147483646 h 10"/>
                <a:gd name="T42" fmla="*/ 0 w 9"/>
                <a:gd name="T43" fmla="*/ 2147483646 h 10"/>
                <a:gd name="T44" fmla="*/ 0 w 9"/>
                <a:gd name="T45" fmla="*/ 2147483646 h 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9" h="10">
                  <a:moveTo>
                    <a:pt x="0" y="7"/>
                  </a:moveTo>
                  <a:lnTo>
                    <a:pt x="0" y="7"/>
                  </a:lnTo>
                  <a:lnTo>
                    <a:pt x="1" y="8"/>
                  </a:lnTo>
                  <a:lnTo>
                    <a:pt x="3" y="10"/>
                  </a:lnTo>
                  <a:lnTo>
                    <a:pt x="7" y="9"/>
                  </a:lnTo>
                  <a:lnTo>
                    <a:pt x="8" y="8"/>
                  </a:lnTo>
                  <a:lnTo>
                    <a:pt x="9" y="7"/>
                  </a:lnTo>
                  <a:lnTo>
                    <a:pt x="9" y="5"/>
                  </a:lnTo>
                  <a:lnTo>
                    <a:pt x="8" y="4"/>
                  </a:lnTo>
                  <a:lnTo>
                    <a:pt x="7" y="3"/>
                  </a:lnTo>
                  <a:lnTo>
                    <a:pt x="7" y="2"/>
                  </a:lnTo>
                  <a:lnTo>
                    <a:pt x="4" y="0"/>
                  </a:lnTo>
                  <a:lnTo>
                    <a:pt x="3" y="2"/>
                  </a:lnTo>
                  <a:lnTo>
                    <a:pt x="1" y="3"/>
                  </a:lnTo>
                  <a:lnTo>
                    <a:pt x="0" y="4"/>
                  </a:lnTo>
                  <a:lnTo>
                    <a:pt x="0" y="5"/>
                  </a:lnTo>
                  <a:lnTo>
                    <a:pt x="0" y="7"/>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79" name="Freeform 44"/>
            <p:cNvSpPr>
              <a:spLocks/>
            </p:cNvSpPr>
            <p:nvPr/>
          </p:nvSpPr>
          <p:spPr bwMode="auto">
            <a:xfrm>
              <a:off x="3000375" y="3925888"/>
              <a:ext cx="23813" cy="22225"/>
            </a:xfrm>
            <a:custGeom>
              <a:avLst/>
              <a:gdLst>
                <a:gd name="T0" fmla="*/ 2147483646 w 15"/>
                <a:gd name="T1" fmla="*/ 2147483646 h 14"/>
                <a:gd name="T2" fmla="*/ 2147483646 w 15"/>
                <a:gd name="T3" fmla="*/ 2147483646 h 14"/>
                <a:gd name="T4" fmla="*/ 2147483646 w 15"/>
                <a:gd name="T5" fmla="*/ 2147483646 h 14"/>
                <a:gd name="T6" fmla="*/ 2147483646 w 15"/>
                <a:gd name="T7" fmla="*/ 2147483646 h 14"/>
                <a:gd name="T8" fmla="*/ 2147483646 w 15"/>
                <a:gd name="T9" fmla="*/ 2147483646 h 14"/>
                <a:gd name="T10" fmla="*/ 2147483646 w 15"/>
                <a:gd name="T11" fmla="*/ 0 h 14"/>
                <a:gd name="T12" fmla="*/ 0 w 15"/>
                <a:gd name="T13" fmla="*/ 0 h 14"/>
                <a:gd name="T14" fmla="*/ 0 w 15"/>
                <a:gd name="T15" fmla="*/ 0 h 14"/>
                <a:gd name="T16" fmla="*/ 0 w 15"/>
                <a:gd name="T17" fmla="*/ 2147483646 h 14"/>
                <a:gd name="T18" fmla="*/ 2147483646 w 15"/>
                <a:gd name="T19" fmla="*/ 2147483646 h 14"/>
                <a:gd name="T20" fmla="*/ 2147483646 w 15"/>
                <a:gd name="T21" fmla="*/ 2147483646 h 14"/>
                <a:gd name="T22" fmla="*/ 2147483646 w 15"/>
                <a:gd name="T23" fmla="*/ 2147483646 h 14"/>
                <a:gd name="T24" fmla="*/ 2147483646 w 15"/>
                <a:gd name="T25" fmla="*/ 2147483646 h 14"/>
                <a:gd name="T26" fmla="*/ 2147483646 w 15"/>
                <a:gd name="T27" fmla="*/ 2147483646 h 14"/>
                <a:gd name="T28" fmla="*/ 2147483646 w 15"/>
                <a:gd name="T29" fmla="*/ 2147483646 h 14"/>
                <a:gd name="T30" fmla="*/ 2147483646 w 15"/>
                <a:gd name="T31" fmla="*/ 2147483646 h 14"/>
                <a:gd name="T32" fmla="*/ 2147483646 w 15"/>
                <a:gd name="T33" fmla="*/ 2147483646 h 14"/>
                <a:gd name="T34" fmla="*/ 2147483646 w 15"/>
                <a:gd name="T35" fmla="*/ 2147483646 h 14"/>
                <a:gd name="T36" fmla="*/ 2147483646 w 15"/>
                <a:gd name="T37" fmla="*/ 2147483646 h 14"/>
                <a:gd name="T38" fmla="*/ 2147483646 w 15"/>
                <a:gd name="T39" fmla="*/ 2147483646 h 14"/>
                <a:gd name="T40" fmla="*/ 2147483646 w 15"/>
                <a:gd name="T41" fmla="*/ 2147483646 h 14"/>
                <a:gd name="T42" fmla="*/ 2147483646 w 15"/>
                <a:gd name="T43" fmla="*/ 2147483646 h 14"/>
                <a:gd name="T44" fmla="*/ 2147483646 w 15"/>
                <a:gd name="T45" fmla="*/ 2147483646 h 14"/>
                <a:gd name="T46" fmla="*/ 2147483646 w 15"/>
                <a:gd name="T47" fmla="*/ 2147483646 h 14"/>
                <a:gd name="T48" fmla="*/ 2147483646 w 15"/>
                <a:gd name="T49" fmla="*/ 2147483646 h 14"/>
                <a:gd name="T50" fmla="*/ 2147483646 w 15"/>
                <a:gd name="T51" fmla="*/ 2147483646 h 14"/>
                <a:gd name="T52" fmla="*/ 2147483646 w 15"/>
                <a:gd name="T53" fmla="*/ 2147483646 h 14"/>
                <a:gd name="T54" fmla="*/ 2147483646 w 15"/>
                <a:gd name="T55" fmla="*/ 2147483646 h 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 h="14">
                  <a:moveTo>
                    <a:pt x="13" y="3"/>
                  </a:moveTo>
                  <a:lnTo>
                    <a:pt x="13" y="3"/>
                  </a:lnTo>
                  <a:lnTo>
                    <a:pt x="9" y="3"/>
                  </a:lnTo>
                  <a:lnTo>
                    <a:pt x="5" y="1"/>
                  </a:lnTo>
                  <a:lnTo>
                    <a:pt x="3" y="0"/>
                  </a:lnTo>
                  <a:lnTo>
                    <a:pt x="0" y="0"/>
                  </a:lnTo>
                  <a:lnTo>
                    <a:pt x="0" y="4"/>
                  </a:lnTo>
                  <a:lnTo>
                    <a:pt x="2" y="6"/>
                  </a:lnTo>
                  <a:lnTo>
                    <a:pt x="2" y="8"/>
                  </a:lnTo>
                  <a:lnTo>
                    <a:pt x="3" y="8"/>
                  </a:lnTo>
                  <a:lnTo>
                    <a:pt x="3" y="6"/>
                  </a:lnTo>
                  <a:lnTo>
                    <a:pt x="3" y="5"/>
                  </a:lnTo>
                  <a:lnTo>
                    <a:pt x="7" y="6"/>
                  </a:lnTo>
                  <a:lnTo>
                    <a:pt x="9" y="8"/>
                  </a:lnTo>
                  <a:lnTo>
                    <a:pt x="11" y="14"/>
                  </a:lnTo>
                  <a:lnTo>
                    <a:pt x="13" y="12"/>
                  </a:lnTo>
                  <a:lnTo>
                    <a:pt x="14" y="10"/>
                  </a:lnTo>
                  <a:lnTo>
                    <a:pt x="15" y="5"/>
                  </a:lnTo>
                  <a:lnTo>
                    <a:pt x="14" y="4"/>
                  </a:lnTo>
                  <a:lnTo>
                    <a:pt x="13" y="3"/>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80" name="Freeform 45"/>
            <p:cNvSpPr>
              <a:spLocks/>
            </p:cNvSpPr>
            <p:nvPr/>
          </p:nvSpPr>
          <p:spPr bwMode="auto">
            <a:xfrm>
              <a:off x="3214688" y="3798888"/>
              <a:ext cx="20637" cy="25400"/>
            </a:xfrm>
            <a:custGeom>
              <a:avLst/>
              <a:gdLst>
                <a:gd name="T0" fmla="*/ 2147483646 w 13"/>
                <a:gd name="T1" fmla="*/ 2147483646 h 16"/>
                <a:gd name="T2" fmla="*/ 2147483646 w 13"/>
                <a:gd name="T3" fmla="*/ 2147483646 h 16"/>
                <a:gd name="T4" fmla="*/ 2147483646 w 13"/>
                <a:gd name="T5" fmla="*/ 2147483646 h 16"/>
                <a:gd name="T6" fmla="*/ 2147483646 w 13"/>
                <a:gd name="T7" fmla="*/ 2147483646 h 16"/>
                <a:gd name="T8" fmla="*/ 2147483646 w 13"/>
                <a:gd name="T9" fmla="*/ 2147483646 h 16"/>
                <a:gd name="T10" fmla="*/ 2147483646 w 13"/>
                <a:gd name="T11" fmla="*/ 2147483646 h 16"/>
                <a:gd name="T12" fmla="*/ 2147483646 w 13"/>
                <a:gd name="T13" fmla="*/ 2147483646 h 16"/>
                <a:gd name="T14" fmla="*/ 2147483646 w 13"/>
                <a:gd name="T15" fmla="*/ 2147483646 h 16"/>
                <a:gd name="T16" fmla="*/ 2147483646 w 13"/>
                <a:gd name="T17" fmla="*/ 2147483646 h 16"/>
                <a:gd name="T18" fmla="*/ 2147483646 w 13"/>
                <a:gd name="T19" fmla="*/ 2147483646 h 16"/>
                <a:gd name="T20" fmla="*/ 2147483646 w 13"/>
                <a:gd name="T21" fmla="*/ 2147483646 h 16"/>
                <a:gd name="T22" fmla="*/ 2147483646 w 13"/>
                <a:gd name="T23" fmla="*/ 2147483646 h 16"/>
                <a:gd name="T24" fmla="*/ 2147483646 w 13"/>
                <a:gd name="T25" fmla="*/ 2147483646 h 16"/>
                <a:gd name="T26" fmla="*/ 2147483646 w 13"/>
                <a:gd name="T27" fmla="*/ 2147483646 h 16"/>
                <a:gd name="T28" fmla="*/ 2147483646 w 13"/>
                <a:gd name="T29" fmla="*/ 2147483646 h 16"/>
                <a:gd name="T30" fmla="*/ 2147483646 w 13"/>
                <a:gd name="T31" fmla="*/ 2147483646 h 16"/>
                <a:gd name="T32" fmla="*/ 2147483646 w 13"/>
                <a:gd name="T33" fmla="*/ 2147483646 h 16"/>
                <a:gd name="T34" fmla="*/ 2147483646 w 13"/>
                <a:gd name="T35" fmla="*/ 2147483646 h 16"/>
                <a:gd name="T36" fmla="*/ 2147483646 w 13"/>
                <a:gd name="T37" fmla="*/ 2147483646 h 16"/>
                <a:gd name="T38" fmla="*/ 2147483646 w 13"/>
                <a:gd name="T39" fmla="*/ 2147483646 h 16"/>
                <a:gd name="T40" fmla="*/ 2147483646 w 13"/>
                <a:gd name="T41" fmla="*/ 2147483646 h 16"/>
                <a:gd name="T42" fmla="*/ 2147483646 w 13"/>
                <a:gd name="T43" fmla="*/ 2147483646 h 16"/>
                <a:gd name="T44" fmla="*/ 2147483646 w 13"/>
                <a:gd name="T45" fmla="*/ 2147483646 h 16"/>
                <a:gd name="T46" fmla="*/ 2147483646 w 13"/>
                <a:gd name="T47" fmla="*/ 2147483646 h 16"/>
                <a:gd name="T48" fmla="*/ 2147483646 w 13"/>
                <a:gd name="T49" fmla="*/ 2147483646 h 16"/>
                <a:gd name="T50" fmla="*/ 2147483646 w 13"/>
                <a:gd name="T51" fmla="*/ 0 h 16"/>
                <a:gd name="T52" fmla="*/ 2147483646 w 13"/>
                <a:gd name="T53" fmla="*/ 0 h 16"/>
                <a:gd name="T54" fmla="*/ 2147483646 w 13"/>
                <a:gd name="T55" fmla="*/ 2147483646 h 16"/>
                <a:gd name="T56" fmla="*/ 2147483646 w 13"/>
                <a:gd name="T57" fmla="*/ 2147483646 h 16"/>
                <a:gd name="T58" fmla="*/ 2147483646 w 13"/>
                <a:gd name="T59" fmla="*/ 0 h 16"/>
                <a:gd name="T60" fmla="*/ 2147483646 w 13"/>
                <a:gd name="T61" fmla="*/ 0 h 16"/>
                <a:gd name="T62" fmla="*/ 2147483646 w 13"/>
                <a:gd name="T63" fmla="*/ 0 h 16"/>
                <a:gd name="T64" fmla="*/ 0 w 13"/>
                <a:gd name="T65" fmla="*/ 2147483646 h 16"/>
                <a:gd name="T66" fmla="*/ 0 w 13"/>
                <a:gd name="T67" fmla="*/ 2147483646 h 16"/>
                <a:gd name="T68" fmla="*/ 0 w 13"/>
                <a:gd name="T69" fmla="*/ 2147483646 h 16"/>
                <a:gd name="T70" fmla="*/ 2147483646 w 13"/>
                <a:gd name="T71" fmla="*/ 2147483646 h 16"/>
                <a:gd name="T72" fmla="*/ 2147483646 w 13"/>
                <a:gd name="T73" fmla="*/ 2147483646 h 16"/>
                <a:gd name="T74" fmla="*/ 2147483646 w 13"/>
                <a:gd name="T75" fmla="*/ 2147483646 h 16"/>
                <a:gd name="T76" fmla="*/ 2147483646 w 13"/>
                <a:gd name="T77" fmla="*/ 2147483646 h 16"/>
                <a:gd name="T78" fmla="*/ 2147483646 w 13"/>
                <a:gd name="T79" fmla="*/ 2147483646 h 16"/>
                <a:gd name="T80" fmla="*/ 2147483646 w 13"/>
                <a:gd name="T81" fmla="*/ 2147483646 h 16"/>
                <a:gd name="T82" fmla="*/ 2147483646 w 13"/>
                <a:gd name="T83" fmla="*/ 2147483646 h 16"/>
                <a:gd name="T84" fmla="*/ 2147483646 w 13"/>
                <a:gd name="T85" fmla="*/ 2147483646 h 16"/>
                <a:gd name="T86" fmla="*/ 2147483646 w 13"/>
                <a:gd name="T87" fmla="*/ 2147483646 h 16"/>
                <a:gd name="T88" fmla="*/ 2147483646 w 13"/>
                <a:gd name="T89" fmla="*/ 2147483646 h 16"/>
                <a:gd name="T90" fmla="*/ 2147483646 w 13"/>
                <a:gd name="T91" fmla="*/ 2147483646 h 16"/>
                <a:gd name="T92" fmla="*/ 2147483646 w 13"/>
                <a:gd name="T93" fmla="*/ 2147483646 h 16"/>
                <a:gd name="T94" fmla="*/ 2147483646 w 13"/>
                <a:gd name="T95" fmla="*/ 2147483646 h 16"/>
                <a:gd name="T96" fmla="*/ 2147483646 w 13"/>
                <a:gd name="T97" fmla="*/ 2147483646 h 16"/>
                <a:gd name="T98" fmla="*/ 2147483646 w 13"/>
                <a:gd name="T99" fmla="*/ 2147483646 h 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 h="16">
                  <a:moveTo>
                    <a:pt x="5" y="12"/>
                  </a:moveTo>
                  <a:lnTo>
                    <a:pt x="5" y="12"/>
                  </a:lnTo>
                  <a:lnTo>
                    <a:pt x="5" y="11"/>
                  </a:lnTo>
                  <a:lnTo>
                    <a:pt x="5" y="10"/>
                  </a:lnTo>
                  <a:lnTo>
                    <a:pt x="6" y="10"/>
                  </a:lnTo>
                  <a:lnTo>
                    <a:pt x="7" y="12"/>
                  </a:lnTo>
                  <a:lnTo>
                    <a:pt x="7" y="14"/>
                  </a:lnTo>
                  <a:lnTo>
                    <a:pt x="8" y="14"/>
                  </a:lnTo>
                  <a:lnTo>
                    <a:pt x="11" y="12"/>
                  </a:lnTo>
                  <a:lnTo>
                    <a:pt x="10" y="10"/>
                  </a:lnTo>
                  <a:lnTo>
                    <a:pt x="10" y="9"/>
                  </a:lnTo>
                  <a:lnTo>
                    <a:pt x="11" y="9"/>
                  </a:lnTo>
                  <a:lnTo>
                    <a:pt x="12" y="10"/>
                  </a:lnTo>
                  <a:lnTo>
                    <a:pt x="12" y="11"/>
                  </a:lnTo>
                  <a:lnTo>
                    <a:pt x="13" y="11"/>
                  </a:lnTo>
                  <a:lnTo>
                    <a:pt x="13" y="9"/>
                  </a:lnTo>
                  <a:lnTo>
                    <a:pt x="13" y="6"/>
                  </a:lnTo>
                  <a:lnTo>
                    <a:pt x="12" y="3"/>
                  </a:lnTo>
                  <a:lnTo>
                    <a:pt x="12" y="1"/>
                  </a:lnTo>
                  <a:lnTo>
                    <a:pt x="11" y="0"/>
                  </a:lnTo>
                  <a:lnTo>
                    <a:pt x="7" y="1"/>
                  </a:lnTo>
                  <a:lnTo>
                    <a:pt x="6" y="0"/>
                  </a:lnTo>
                  <a:lnTo>
                    <a:pt x="2" y="0"/>
                  </a:lnTo>
                  <a:lnTo>
                    <a:pt x="0" y="1"/>
                  </a:lnTo>
                  <a:lnTo>
                    <a:pt x="0" y="3"/>
                  </a:lnTo>
                  <a:lnTo>
                    <a:pt x="1" y="10"/>
                  </a:lnTo>
                  <a:lnTo>
                    <a:pt x="1" y="11"/>
                  </a:lnTo>
                  <a:lnTo>
                    <a:pt x="1" y="12"/>
                  </a:lnTo>
                  <a:lnTo>
                    <a:pt x="2" y="15"/>
                  </a:lnTo>
                  <a:lnTo>
                    <a:pt x="4" y="16"/>
                  </a:lnTo>
                  <a:lnTo>
                    <a:pt x="5" y="15"/>
                  </a:lnTo>
                  <a:lnTo>
                    <a:pt x="6" y="15"/>
                  </a:lnTo>
                  <a:lnTo>
                    <a:pt x="5" y="12"/>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81" name="Freeform 46"/>
            <p:cNvSpPr>
              <a:spLocks/>
            </p:cNvSpPr>
            <p:nvPr/>
          </p:nvSpPr>
          <p:spPr bwMode="auto">
            <a:xfrm>
              <a:off x="3216275" y="3817938"/>
              <a:ext cx="1588" cy="4762"/>
            </a:xfrm>
            <a:custGeom>
              <a:avLst/>
              <a:gdLst>
                <a:gd name="T0" fmla="*/ 0 w 1"/>
                <a:gd name="T1" fmla="*/ 0 h 3"/>
                <a:gd name="T2" fmla="*/ 0 w 1"/>
                <a:gd name="T3" fmla="*/ 0 h 3"/>
                <a:gd name="T4" fmla="*/ 2147483646 w 1"/>
                <a:gd name="T5" fmla="*/ 2147483646 h 3"/>
                <a:gd name="T6" fmla="*/ 2147483646 w 1"/>
                <a:gd name="T7" fmla="*/ 2147483646 h 3"/>
                <a:gd name="T8" fmla="*/ 2147483646 w 1"/>
                <a:gd name="T9" fmla="*/ 2147483646 h 3"/>
                <a:gd name="T10" fmla="*/ 0 w 1"/>
                <a:gd name="T11" fmla="*/ 0 h 3"/>
                <a:gd name="T12" fmla="*/ 0 w 1"/>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3">
                  <a:moveTo>
                    <a:pt x="0" y="0"/>
                  </a:moveTo>
                  <a:lnTo>
                    <a:pt x="0" y="0"/>
                  </a:lnTo>
                  <a:lnTo>
                    <a:pt x="1" y="2"/>
                  </a:lnTo>
                  <a:lnTo>
                    <a:pt x="1" y="3"/>
                  </a:ln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82" name="Freeform 47"/>
            <p:cNvSpPr>
              <a:spLocks/>
            </p:cNvSpPr>
            <p:nvPr/>
          </p:nvSpPr>
          <p:spPr bwMode="auto">
            <a:xfrm>
              <a:off x="3221038" y="3822700"/>
              <a:ext cx="1587" cy="1588"/>
            </a:xfrm>
            <a:custGeom>
              <a:avLst/>
              <a:gdLst>
                <a:gd name="T0" fmla="*/ 0 w 1"/>
                <a:gd name="T1" fmla="*/ 2147483646 h 1"/>
                <a:gd name="T2" fmla="*/ 0 w 1"/>
                <a:gd name="T3" fmla="*/ 2147483646 h 1"/>
                <a:gd name="T4" fmla="*/ 2147483646 w 1"/>
                <a:gd name="T5" fmla="*/ 0 h 1"/>
                <a:gd name="T6" fmla="*/ 2147483646 w 1"/>
                <a:gd name="T7" fmla="*/ 0 h 1"/>
                <a:gd name="T8" fmla="*/ 0 w 1"/>
                <a:gd name="T9" fmla="*/ 2147483646 h 1"/>
                <a:gd name="T10" fmla="*/ 0 w 1"/>
                <a:gd name="T11" fmla="*/ 2147483646 h 1"/>
                <a:gd name="T12" fmla="*/ 0 w 1"/>
                <a:gd name="T13" fmla="*/ 2147483646 h 1"/>
                <a:gd name="T14" fmla="*/ 0 w 1"/>
                <a:gd name="T15" fmla="*/ 2147483646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0" y="1"/>
                  </a:moveTo>
                  <a:lnTo>
                    <a:pt x="0" y="1"/>
                  </a:lnTo>
                  <a:lnTo>
                    <a:pt x="1" y="0"/>
                  </a:lnTo>
                  <a:lnTo>
                    <a:pt x="0" y="1"/>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83" name="Freeform 48"/>
            <p:cNvSpPr>
              <a:spLocks/>
            </p:cNvSpPr>
            <p:nvPr/>
          </p:nvSpPr>
          <p:spPr bwMode="auto">
            <a:xfrm>
              <a:off x="3132138" y="3625850"/>
              <a:ext cx="15875" cy="15875"/>
            </a:xfrm>
            <a:custGeom>
              <a:avLst/>
              <a:gdLst>
                <a:gd name="T0" fmla="*/ 2147483646 w 10"/>
                <a:gd name="T1" fmla="*/ 2147483646 h 10"/>
                <a:gd name="T2" fmla="*/ 2147483646 w 10"/>
                <a:gd name="T3" fmla="*/ 2147483646 h 10"/>
                <a:gd name="T4" fmla="*/ 2147483646 w 10"/>
                <a:gd name="T5" fmla="*/ 2147483646 h 10"/>
                <a:gd name="T6" fmla="*/ 2147483646 w 10"/>
                <a:gd name="T7" fmla="*/ 2147483646 h 10"/>
                <a:gd name="T8" fmla="*/ 2147483646 w 10"/>
                <a:gd name="T9" fmla="*/ 2147483646 h 10"/>
                <a:gd name="T10" fmla="*/ 2147483646 w 10"/>
                <a:gd name="T11" fmla="*/ 2147483646 h 10"/>
                <a:gd name="T12" fmla="*/ 2147483646 w 10"/>
                <a:gd name="T13" fmla="*/ 2147483646 h 10"/>
                <a:gd name="T14" fmla="*/ 2147483646 w 10"/>
                <a:gd name="T15" fmla="*/ 2147483646 h 10"/>
                <a:gd name="T16" fmla="*/ 2147483646 w 10"/>
                <a:gd name="T17" fmla="*/ 2147483646 h 10"/>
                <a:gd name="T18" fmla="*/ 2147483646 w 10"/>
                <a:gd name="T19" fmla="*/ 2147483646 h 10"/>
                <a:gd name="T20" fmla="*/ 2147483646 w 10"/>
                <a:gd name="T21" fmla="*/ 2147483646 h 10"/>
                <a:gd name="T22" fmla="*/ 2147483646 w 10"/>
                <a:gd name="T23" fmla="*/ 2147483646 h 10"/>
                <a:gd name="T24" fmla="*/ 2147483646 w 10"/>
                <a:gd name="T25" fmla="*/ 2147483646 h 10"/>
                <a:gd name="T26" fmla="*/ 2147483646 w 10"/>
                <a:gd name="T27" fmla="*/ 2147483646 h 10"/>
                <a:gd name="T28" fmla="*/ 2147483646 w 10"/>
                <a:gd name="T29" fmla="*/ 2147483646 h 10"/>
                <a:gd name="T30" fmla="*/ 2147483646 w 10"/>
                <a:gd name="T31" fmla="*/ 0 h 10"/>
                <a:gd name="T32" fmla="*/ 2147483646 w 10"/>
                <a:gd name="T33" fmla="*/ 0 h 10"/>
                <a:gd name="T34" fmla="*/ 2147483646 w 10"/>
                <a:gd name="T35" fmla="*/ 2147483646 h 10"/>
                <a:gd name="T36" fmla="*/ 0 w 10"/>
                <a:gd name="T37" fmla="*/ 2147483646 h 10"/>
                <a:gd name="T38" fmla="*/ 0 w 10"/>
                <a:gd name="T39" fmla="*/ 2147483646 h 10"/>
                <a:gd name="T40" fmla="*/ 0 w 10"/>
                <a:gd name="T41" fmla="*/ 2147483646 h 10"/>
                <a:gd name="T42" fmla="*/ 2147483646 w 10"/>
                <a:gd name="T43" fmla="*/ 2147483646 h 10"/>
                <a:gd name="T44" fmla="*/ 2147483646 w 10"/>
                <a:gd name="T45" fmla="*/ 2147483646 h 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 h="10">
                  <a:moveTo>
                    <a:pt x="2" y="10"/>
                  </a:moveTo>
                  <a:lnTo>
                    <a:pt x="2" y="10"/>
                  </a:lnTo>
                  <a:lnTo>
                    <a:pt x="4" y="10"/>
                  </a:lnTo>
                  <a:lnTo>
                    <a:pt x="4" y="9"/>
                  </a:lnTo>
                  <a:lnTo>
                    <a:pt x="5" y="6"/>
                  </a:lnTo>
                  <a:lnTo>
                    <a:pt x="7" y="5"/>
                  </a:lnTo>
                  <a:lnTo>
                    <a:pt x="10" y="5"/>
                  </a:lnTo>
                  <a:lnTo>
                    <a:pt x="10" y="4"/>
                  </a:lnTo>
                  <a:lnTo>
                    <a:pt x="8" y="4"/>
                  </a:lnTo>
                  <a:lnTo>
                    <a:pt x="4" y="4"/>
                  </a:lnTo>
                  <a:lnTo>
                    <a:pt x="4" y="3"/>
                  </a:lnTo>
                  <a:lnTo>
                    <a:pt x="2" y="1"/>
                  </a:lnTo>
                  <a:lnTo>
                    <a:pt x="2" y="0"/>
                  </a:lnTo>
                  <a:lnTo>
                    <a:pt x="1" y="3"/>
                  </a:lnTo>
                  <a:lnTo>
                    <a:pt x="0" y="5"/>
                  </a:lnTo>
                  <a:lnTo>
                    <a:pt x="0" y="7"/>
                  </a:lnTo>
                  <a:lnTo>
                    <a:pt x="2" y="1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85" name="Freeform 49"/>
            <p:cNvSpPr>
              <a:spLocks/>
            </p:cNvSpPr>
            <p:nvPr/>
          </p:nvSpPr>
          <p:spPr bwMode="auto">
            <a:xfrm>
              <a:off x="3214688" y="3803650"/>
              <a:ext cx="1587" cy="12700"/>
            </a:xfrm>
            <a:custGeom>
              <a:avLst/>
              <a:gdLst>
                <a:gd name="T0" fmla="*/ 0 w 1"/>
                <a:gd name="T1" fmla="*/ 0 h 8"/>
                <a:gd name="T2" fmla="*/ 0 w 1"/>
                <a:gd name="T3" fmla="*/ 0 h 8"/>
                <a:gd name="T4" fmla="*/ 0 w 1"/>
                <a:gd name="T5" fmla="*/ 2147483646 h 8"/>
                <a:gd name="T6" fmla="*/ 0 w 1"/>
                <a:gd name="T7" fmla="*/ 2147483646 h 8"/>
                <a:gd name="T8" fmla="*/ 2147483646 w 1"/>
                <a:gd name="T9" fmla="*/ 2147483646 h 8"/>
                <a:gd name="T10" fmla="*/ 2147483646 w 1"/>
                <a:gd name="T11" fmla="*/ 2147483646 h 8"/>
                <a:gd name="T12" fmla="*/ 2147483646 w 1"/>
                <a:gd name="T13" fmla="*/ 2147483646 h 8"/>
                <a:gd name="T14" fmla="*/ 2147483646 w 1"/>
                <a:gd name="T15" fmla="*/ 2147483646 h 8"/>
                <a:gd name="T16" fmla="*/ 0 w 1"/>
                <a:gd name="T17" fmla="*/ 0 h 8"/>
                <a:gd name="T18" fmla="*/ 0 w 1"/>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8">
                  <a:moveTo>
                    <a:pt x="0" y="0"/>
                  </a:moveTo>
                  <a:lnTo>
                    <a:pt x="0" y="0"/>
                  </a:lnTo>
                  <a:lnTo>
                    <a:pt x="0" y="6"/>
                  </a:lnTo>
                  <a:lnTo>
                    <a:pt x="1" y="8"/>
                  </a:lnTo>
                  <a:lnTo>
                    <a:pt x="1" y="7"/>
                  </a:ln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87" name="Freeform 50"/>
            <p:cNvSpPr>
              <a:spLocks noEditPoints="1"/>
            </p:cNvSpPr>
            <p:nvPr/>
          </p:nvSpPr>
          <p:spPr bwMode="auto">
            <a:xfrm>
              <a:off x="2719388" y="4479925"/>
              <a:ext cx="415925" cy="323850"/>
            </a:xfrm>
            <a:custGeom>
              <a:avLst/>
              <a:gdLst>
                <a:gd name="T0" fmla="*/ 2147483646 w 262"/>
                <a:gd name="T1" fmla="*/ 2147483646 h 204"/>
                <a:gd name="T2" fmla="*/ 2147483646 w 262"/>
                <a:gd name="T3" fmla="*/ 2147483646 h 204"/>
                <a:gd name="T4" fmla="*/ 2147483646 w 262"/>
                <a:gd name="T5" fmla="*/ 2147483646 h 204"/>
                <a:gd name="T6" fmla="*/ 2147483646 w 262"/>
                <a:gd name="T7" fmla="*/ 2147483646 h 204"/>
                <a:gd name="T8" fmla="*/ 2147483646 w 262"/>
                <a:gd name="T9" fmla="*/ 2147483646 h 204"/>
                <a:gd name="T10" fmla="*/ 2147483646 w 262"/>
                <a:gd name="T11" fmla="*/ 2147483646 h 204"/>
                <a:gd name="T12" fmla="*/ 2147483646 w 262"/>
                <a:gd name="T13" fmla="*/ 2147483646 h 204"/>
                <a:gd name="T14" fmla="*/ 2147483646 w 262"/>
                <a:gd name="T15" fmla="*/ 2147483646 h 204"/>
                <a:gd name="T16" fmla="*/ 2147483646 w 262"/>
                <a:gd name="T17" fmla="*/ 2147483646 h 204"/>
                <a:gd name="T18" fmla="*/ 2147483646 w 262"/>
                <a:gd name="T19" fmla="*/ 2147483646 h 204"/>
                <a:gd name="T20" fmla="*/ 2147483646 w 262"/>
                <a:gd name="T21" fmla="*/ 2147483646 h 204"/>
                <a:gd name="T22" fmla="*/ 2147483646 w 262"/>
                <a:gd name="T23" fmla="*/ 2147483646 h 204"/>
                <a:gd name="T24" fmla="*/ 2147483646 w 262"/>
                <a:gd name="T25" fmla="*/ 2147483646 h 204"/>
                <a:gd name="T26" fmla="*/ 2147483646 w 262"/>
                <a:gd name="T27" fmla="*/ 2147483646 h 204"/>
                <a:gd name="T28" fmla="*/ 2147483646 w 262"/>
                <a:gd name="T29" fmla="*/ 2147483646 h 204"/>
                <a:gd name="T30" fmla="*/ 2147483646 w 262"/>
                <a:gd name="T31" fmla="*/ 2147483646 h 204"/>
                <a:gd name="T32" fmla="*/ 2147483646 w 262"/>
                <a:gd name="T33" fmla="*/ 2147483646 h 204"/>
                <a:gd name="T34" fmla="*/ 2147483646 w 262"/>
                <a:gd name="T35" fmla="*/ 2147483646 h 204"/>
                <a:gd name="T36" fmla="*/ 2147483646 w 262"/>
                <a:gd name="T37" fmla="*/ 2147483646 h 204"/>
                <a:gd name="T38" fmla="*/ 2147483646 w 262"/>
                <a:gd name="T39" fmla="*/ 2147483646 h 204"/>
                <a:gd name="T40" fmla="*/ 2147483646 w 262"/>
                <a:gd name="T41" fmla="*/ 2147483646 h 204"/>
                <a:gd name="T42" fmla="*/ 2147483646 w 262"/>
                <a:gd name="T43" fmla="*/ 2147483646 h 204"/>
                <a:gd name="T44" fmla="*/ 2147483646 w 262"/>
                <a:gd name="T45" fmla="*/ 2147483646 h 204"/>
                <a:gd name="T46" fmla="*/ 2147483646 w 262"/>
                <a:gd name="T47" fmla="*/ 2147483646 h 204"/>
                <a:gd name="T48" fmla="*/ 2147483646 w 262"/>
                <a:gd name="T49" fmla="*/ 2147483646 h 204"/>
                <a:gd name="T50" fmla="*/ 2147483646 w 262"/>
                <a:gd name="T51" fmla="*/ 2147483646 h 204"/>
                <a:gd name="T52" fmla="*/ 2147483646 w 262"/>
                <a:gd name="T53" fmla="*/ 2147483646 h 204"/>
                <a:gd name="T54" fmla="*/ 2147483646 w 262"/>
                <a:gd name="T55" fmla="*/ 2147483646 h 204"/>
                <a:gd name="T56" fmla="*/ 2147483646 w 262"/>
                <a:gd name="T57" fmla="*/ 2147483646 h 204"/>
                <a:gd name="T58" fmla="*/ 2147483646 w 262"/>
                <a:gd name="T59" fmla="*/ 2147483646 h 204"/>
                <a:gd name="T60" fmla="*/ 2147483646 w 262"/>
                <a:gd name="T61" fmla="*/ 2147483646 h 204"/>
                <a:gd name="T62" fmla="*/ 2147483646 w 262"/>
                <a:gd name="T63" fmla="*/ 2147483646 h 204"/>
                <a:gd name="T64" fmla="*/ 2147483646 w 262"/>
                <a:gd name="T65" fmla="*/ 2147483646 h 204"/>
                <a:gd name="T66" fmla="*/ 2147483646 w 262"/>
                <a:gd name="T67" fmla="*/ 2147483646 h 204"/>
                <a:gd name="T68" fmla="*/ 2147483646 w 262"/>
                <a:gd name="T69" fmla="*/ 2147483646 h 204"/>
                <a:gd name="T70" fmla="*/ 2147483646 w 262"/>
                <a:gd name="T71" fmla="*/ 2147483646 h 204"/>
                <a:gd name="T72" fmla="*/ 2147483646 w 262"/>
                <a:gd name="T73" fmla="*/ 2147483646 h 204"/>
                <a:gd name="T74" fmla="*/ 2147483646 w 262"/>
                <a:gd name="T75" fmla="*/ 2147483646 h 204"/>
                <a:gd name="T76" fmla="*/ 2147483646 w 262"/>
                <a:gd name="T77" fmla="*/ 2147483646 h 204"/>
                <a:gd name="T78" fmla="*/ 2147483646 w 262"/>
                <a:gd name="T79" fmla="*/ 2147483646 h 204"/>
                <a:gd name="T80" fmla="*/ 2147483646 w 262"/>
                <a:gd name="T81" fmla="*/ 2147483646 h 204"/>
                <a:gd name="T82" fmla="*/ 2147483646 w 262"/>
                <a:gd name="T83" fmla="*/ 2147483646 h 204"/>
                <a:gd name="T84" fmla="*/ 2147483646 w 262"/>
                <a:gd name="T85" fmla="*/ 2147483646 h 204"/>
                <a:gd name="T86" fmla="*/ 2147483646 w 262"/>
                <a:gd name="T87" fmla="*/ 2147483646 h 204"/>
                <a:gd name="T88" fmla="*/ 2147483646 w 262"/>
                <a:gd name="T89" fmla="*/ 2147483646 h 204"/>
                <a:gd name="T90" fmla="*/ 2147483646 w 262"/>
                <a:gd name="T91" fmla="*/ 2147483646 h 204"/>
                <a:gd name="T92" fmla="*/ 2147483646 w 262"/>
                <a:gd name="T93" fmla="*/ 2147483646 h 204"/>
                <a:gd name="T94" fmla="*/ 2147483646 w 262"/>
                <a:gd name="T95" fmla="*/ 2147483646 h 204"/>
                <a:gd name="T96" fmla="*/ 2147483646 w 262"/>
                <a:gd name="T97" fmla="*/ 2147483646 h 204"/>
                <a:gd name="T98" fmla="*/ 2147483646 w 262"/>
                <a:gd name="T99" fmla="*/ 2147483646 h 204"/>
                <a:gd name="T100" fmla="*/ 2147483646 w 262"/>
                <a:gd name="T101" fmla="*/ 2147483646 h 204"/>
                <a:gd name="T102" fmla="*/ 2147483646 w 262"/>
                <a:gd name="T103" fmla="*/ 2147483646 h 204"/>
                <a:gd name="T104" fmla="*/ 2147483646 w 262"/>
                <a:gd name="T105" fmla="*/ 2147483646 h 204"/>
                <a:gd name="T106" fmla="*/ 2147483646 w 262"/>
                <a:gd name="T107" fmla="*/ 2147483646 h 204"/>
                <a:gd name="T108" fmla="*/ 2147483646 w 262"/>
                <a:gd name="T109" fmla="*/ 2147483646 h 204"/>
                <a:gd name="T110" fmla="*/ 2147483646 w 262"/>
                <a:gd name="T111" fmla="*/ 2147483646 h 204"/>
                <a:gd name="T112" fmla="*/ 2147483646 w 262"/>
                <a:gd name="T113" fmla="*/ 2147483646 h 204"/>
                <a:gd name="T114" fmla="*/ 2147483646 w 262"/>
                <a:gd name="T115" fmla="*/ 2147483646 h 204"/>
                <a:gd name="T116" fmla="*/ 2147483646 w 262"/>
                <a:gd name="T117" fmla="*/ 2147483646 h 20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62" h="204">
                  <a:moveTo>
                    <a:pt x="250" y="24"/>
                  </a:moveTo>
                  <a:lnTo>
                    <a:pt x="250" y="24"/>
                  </a:lnTo>
                  <a:lnTo>
                    <a:pt x="248" y="26"/>
                  </a:lnTo>
                  <a:lnTo>
                    <a:pt x="247" y="28"/>
                  </a:lnTo>
                  <a:lnTo>
                    <a:pt x="244" y="39"/>
                  </a:lnTo>
                  <a:lnTo>
                    <a:pt x="243" y="41"/>
                  </a:lnTo>
                  <a:lnTo>
                    <a:pt x="240" y="41"/>
                  </a:lnTo>
                  <a:lnTo>
                    <a:pt x="236" y="40"/>
                  </a:lnTo>
                  <a:lnTo>
                    <a:pt x="233" y="40"/>
                  </a:lnTo>
                  <a:lnTo>
                    <a:pt x="232" y="40"/>
                  </a:lnTo>
                  <a:lnTo>
                    <a:pt x="233" y="41"/>
                  </a:lnTo>
                  <a:lnTo>
                    <a:pt x="234" y="44"/>
                  </a:lnTo>
                  <a:lnTo>
                    <a:pt x="234" y="45"/>
                  </a:lnTo>
                  <a:lnTo>
                    <a:pt x="234" y="44"/>
                  </a:lnTo>
                  <a:lnTo>
                    <a:pt x="232" y="43"/>
                  </a:lnTo>
                  <a:lnTo>
                    <a:pt x="228" y="43"/>
                  </a:lnTo>
                  <a:lnTo>
                    <a:pt x="226" y="41"/>
                  </a:lnTo>
                  <a:lnTo>
                    <a:pt x="222" y="37"/>
                  </a:lnTo>
                  <a:lnTo>
                    <a:pt x="221" y="33"/>
                  </a:lnTo>
                  <a:lnTo>
                    <a:pt x="221" y="32"/>
                  </a:lnTo>
                  <a:lnTo>
                    <a:pt x="222" y="31"/>
                  </a:lnTo>
                  <a:lnTo>
                    <a:pt x="222" y="29"/>
                  </a:lnTo>
                  <a:lnTo>
                    <a:pt x="222" y="28"/>
                  </a:lnTo>
                  <a:lnTo>
                    <a:pt x="222" y="27"/>
                  </a:lnTo>
                  <a:lnTo>
                    <a:pt x="222" y="26"/>
                  </a:lnTo>
                  <a:lnTo>
                    <a:pt x="222" y="23"/>
                  </a:lnTo>
                  <a:lnTo>
                    <a:pt x="221" y="22"/>
                  </a:lnTo>
                  <a:lnTo>
                    <a:pt x="219" y="21"/>
                  </a:lnTo>
                  <a:lnTo>
                    <a:pt x="216" y="21"/>
                  </a:lnTo>
                  <a:lnTo>
                    <a:pt x="214" y="20"/>
                  </a:lnTo>
                  <a:lnTo>
                    <a:pt x="214" y="18"/>
                  </a:lnTo>
                  <a:lnTo>
                    <a:pt x="214" y="17"/>
                  </a:lnTo>
                  <a:lnTo>
                    <a:pt x="211" y="16"/>
                  </a:lnTo>
                  <a:lnTo>
                    <a:pt x="209" y="16"/>
                  </a:lnTo>
                  <a:lnTo>
                    <a:pt x="203" y="17"/>
                  </a:lnTo>
                  <a:lnTo>
                    <a:pt x="197" y="17"/>
                  </a:lnTo>
                  <a:lnTo>
                    <a:pt x="196" y="16"/>
                  </a:lnTo>
                  <a:lnTo>
                    <a:pt x="196" y="14"/>
                  </a:lnTo>
                  <a:lnTo>
                    <a:pt x="194" y="10"/>
                  </a:lnTo>
                  <a:lnTo>
                    <a:pt x="194" y="9"/>
                  </a:lnTo>
                  <a:lnTo>
                    <a:pt x="192" y="7"/>
                  </a:lnTo>
                  <a:lnTo>
                    <a:pt x="188" y="5"/>
                  </a:lnTo>
                  <a:lnTo>
                    <a:pt x="187" y="4"/>
                  </a:lnTo>
                  <a:lnTo>
                    <a:pt x="186" y="3"/>
                  </a:lnTo>
                  <a:lnTo>
                    <a:pt x="185" y="4"/>
                  </a:lnTo>
                  <a:lnTo>
                    <a:pt x="184" y="5"/>
                  </a:lnTo>
                  <a:lnTo>
                    <a:pt x="182" y="5"/>
                  </a:lnTo>
                  <a:lnTo>
                    <a:pt x="180" y="5"/>
                  </a:lnTo>
                  <a:lnTo>
                    <a:pt x="177" y="5"/>
                  </a:lnTo>
                  <a:lnTo>
                    <a:pt x="175" y="3"/>
                  </a:lnTo>
                  <a:lnTo>
                    <a:pt x="174" y="1"/>
                  </a:lnTo>
                  <a:lnTo>
                    <a:pt x="173" y="1"/>
                  </a:lnTo>
                  <a:lnTo>
                    <a:pt x="170" y="0"/>
                  </a:lnTo>
                  <a:lnTo>
                    <a:pt x="169" y="0"/>
                  </a:lnTo>
                  <a:lnTo>
                    <a:pt x="169" y="7"/>
                  </a:lnTo>
                  <a:lnTo>
                    <a:pt x="167" y="15"/>
                  </a:lnTo>
                  <a:lnTo>
                    <a:pt x="165" y="18"/>
                  </a:lnTo>
                  <a:lnTo>
                    <a:pt x="164" y="21"/>
                  </a:lnTo>
                  <a:lnTo>
                    <a:pt x="164" y="23"/>
                  </a:lnTo>
                  <a:lnTo>
                    <a:pt x="168" y="28"/>
                  </a:lnTo>
                  <a:lnTo>
                    <a:pt x="165" y="32"/>
                  </a:lnTo>
                  <a:lnTo>
                    <a:pt x="163" y="33"/>
                  </a:lnTo>
                  <a:lnTo>
                    <a:pt x="160" y="35"/>
                  </a:lnTo>
                  <a:lnTo>
                    <a:pt x="159" y="38"/>
                  </a:lnTo>
                  <a:lnTo>
                    <a:pt x="158" y="38"/>
                  </a:lnTo>
                  <a:lnTo>
                    <a:pt x="156" y="37"/>
                  </a:lnTo>
                  <a:lnTo>
                    <a:pt x="152" y="35"/>
                  </a:lnTo>
                  <a:lnTo>
                    <a:pt x="148" y="35"/>
                  </a:lnTo>
                  <a:lnTo>
                    <a:pt x="146" y="35"/>
                  </a:lnTo>
                  <a:lnTo>
                    <a:pt x="146" y="37"/>
                  </a:lnTo>
                  <a:lnTo>
                    <a:pt x="145" y="37"/>
                  </a:lnTo>
                  <a:lnTo>
                    <a:pt x="142" y="37"/>
                  </a:lnTo>
                  <a:lnTo>
                    <a:pt x="141" y="37"/>
                  </a:lnTo>
                  <a:lnTo>
                    <a:pt x="140" y="35"/>
                  </a:lnTo>
                  <a:lnTo>
                    <a:pt x="137" y="32"/>
                  </a:lnTo>
                  <a:lnTo>
                    <a:pt x="135" y="29"/>
                  </a:lnTo>
                  <a:lnTo>
                    <a:pt x="134" y="29"/>
                  </a:lnTo>
                  <a:lnTo>
                    <a:pt x="131" y="29"/>
                  </a:lnTo>
                  <a:lnTo>
                    <a:pt x="129" y="31"/>
                  </a:lnTo>
                  <a:lnTo>
                    <a:pt x="127" y="31"/>
                  </a:lnTo>
                  <a:lnTo>
                    <a:pt x="124" y="28"/>
                  </a:lnTo>
                  <a:lnTo>
                    <a:pt x="123" y="26"/>
                  </a:lnTo>
                  <a:lnTo>
                    <a:pt x="122" y="21"/>
                  </a:lnTo>
                  <a:lnTo>
                    <a:pt x="120" y="20"/>
                  </a:lnTo>
                  <a:lnTo>
                    <a:pt x="119" y="18"/>
                  </a:lnTo>
                  <a:lnTo>
                    <a:pt x="113" y="20"/>
                  </a:lnTo>
                  <a:lnTo>
                    <a:pt x="112" y="18"/>
                  </a:lnTo>
                  <a:lnTo>
                    <a:pt x="110" y="17"/>
                  </a:lnTo>
                  <a:lnTo>
                    <a:pt x="108" y="16"/>
                  </a:lnTo>
                  <a:lnTo>
                    <a:pt x="107" y="17"/>
                  </a:lnTo>
                  <a:lnTo>
                    <a:pt x="104" y="17"/>
                  </a:lnTo>
                  <a:lnTo>
                    <a:pt x="101" y="17"/>
                  </a:lnTo>
                  <a:lnTo>
                    <a:pt x="100" y="15"/>
                  </a:lnTo>
                  <a:lnTo>
                    <a:pt x="97" y="15"/>
                  </a:lnTo>
                  <a:lnTo>
                    <a:pt x="94" y="15"/>
                  </a:lnTo>
                  <a:lnTo>
                    <a:pt x="91" y="16"/>
                  </a:lnTo>
                  <a:lnTo>
                    <a:pt x="84" y="22"/>
                  </a:lnTo>
                  <a:lnTo>
                    <a:pt x="80" y="26"/>
                  </a:lnTo>
                  <a:lnTo>
                    <a:pt x="77" y="29"/>
                  </a:lnTo>
                  <a:lnTo>
                    <a:pt x="76" y="32"/>
                  </a:lnTo>
                  <a:lnTo>
                    <a:pt x="74" y="33"/>
                  </a:lnTo>
                  <a:lnTo>
                    <a:pt x="74" y="34"/>
                  </a:lnTo>
                  <a:lnTo>
                    <a:pt x="72" y="37"/>
                  </a:lnTo>
                  <a:lnTo>
                    <a:pt x="71" y="38"/>
                  </a:lnTo>
                  <a:lnTo>
                    <a:pt x="70" y="39"/>
                  </a:lnTo>
                  <a:lnTo>
                    <a:pt x="65" y="40"/>
                  </a:lnTo>
                  <a:lnTo>
                    <a:pt x="64" y="41"/>
                  </a:lnTo>
                  <a:lnTo>
                    <a:pt x="64" y="43"/>
                  </a:lnTo>
                  <a:lnTo>
                    <a:pt x="62" y="45"/>
                  </a:lnTo>
                  <a:lnTo>
                    <a:pt x="62" y="46"/>
                  </a:lnTo>
                  <a:lnTo>
                    <a:pt x="64" y="49"/>
                  </a:lnTo>
                  <a:lnTo>
                    <a:pt x="65" y="52"/>
                  </a:lnTo>
                  <a:lnTo>
                    <a:pt x="64" y="57"/>
                  </a:lnTo>
                  <a:lnTo>
                    <a:pt x="64" y="60"/>
                  </a:lnTo>
                  <a:lnTo>
                    <a:pt x="65" y="62"/>
                  </a:lnTo>
                  <a:lnTo>
                    <a:pt x="65" y="63"/>
                  </a:lnTo>
                  <a:lnTo>
                    <a:pt x="64" y="64"/>
                  </a:lnTo>
                  <a:lnTo>
                    <a:pt x="62" y="66"/>
                  </a:lnTo>
                  <a:lnTo>
                    <a:pt x="60" y="66"/>
                  </a:lnTo>
                  <a:lnTo>
                    <a:pt x="57" y="63"/>
                  </a:lnTo>
                  <a:lnTo>
                    <a:pt x="54" y="63"/>
                  </a:lnTo>
                  <a:lnTo>
                    <a:pt x="51" y="63"/>
                  </a:lnTo>
                  <a:lnTo>
                    <a:pt x="50" y="63"/>
                  </a:lnTo>
                  <a:lnTo>
                    <a:pt x="48" y="62"/>
                  </a:lnTo>
                  <a:lnTo>
                    <a:pt x="47" y="61"/>
                  </a:lnTo>
                  <a:lnTo>
                    <a:pt x="43" y="61"/>
                  </a:lnTo>
                  <a:lnTo>
                    <a:pt x="42" y="62"/>
                  </a:lnTo>
                  <a:lnTo>
                    <a:pt x="40" y="66"/>
                  </a:lnTo>
                  <a:lnTo>
                    <a:pt x="38" y="69"/>
                  </a:lnTo>
                  <a:lnTo>
                    <a:pt x="37" y="68"/>
                  </a:lnTo>
                  <a:lnTo>
                    <a:pt x="34" y="68"/>
                  </a:lnTo>
                  <a:lnTo>
                    <a:pt x="25" y="68"/>
                  </a:lnTo>
                  <a:lnTo>
                    <a:pt x="21" y="69"/>
                  </a:lnTo>
                  <a:lnTo>
                    <a:pt x="19" y="69"/>
                  </a:lnTo>
                  <a:lnTo>
                    <a:pt x="16" y="68"/>
                  </a:lnTo>
                  <a:lnTo>
                    <a:pt x="13" y="68"/>
                  </a:lnTo>
                  <a:lnTo>
                    <a:pt x="11" y="69"/>
                  </a:lnTo>
                  <a:lnTo>
                    <a:pt x="11" y="71"/>
                  </a:lnTo>
                  <a:lnTo>
                    <a:pt x="11" y="72"/>
                  </a:lnTo>
                  <a:lnTo>
                    <a:pt x="10" y="73"/>
                  </a:lnTo>
                  <a:lnTo>
                    <a:pt x="10" y="75"/>
                  </a:lnTo>
                  <a:lnTo>
                    <a:pt x="11" y="77"/>
                  </a:lnTo>
                  <a:lnTo>
                    <a:pt x="14" y="78"/>
                  </a:lnTo>
                  <a:lnTo>
                    <a:pt x="14" y="79"/>
                  </a:lnTo>
                  <a:lnTo>
                    <a:pt x="14" y="83"/>
                  </a:lnTo>
                  <a:lnTo>
                    <a:pt x="14" y="85"/>
                  </a:lnTo>
                  <a:lnTo>
                    <a:pt x="11" y="86"/>
                  </a:lnTo>
                  <a:lnTo>
                    <a:pt x="10" y="89"/>
                  </a:lnTo>
                  <a:lnTo>
                    <a:pt x="9" y="91"/>
                  </a:lnTo>
                  <a:lnTo>
                    <a:pt x="7" y="96"/>
                  </a:lnTo>
                  <a:lnTo>
                    <a:pt x="4" y="97"/>
                  </a:lnTo>
                  <a:lnTo>
                    <a:pt x="2" y="100"/>
                  </a:lnTo>
                  <a:lnTo>
                    <a:pt x="0" y="102"/>
                  </a:lnTo>
                  <a:lnTo>
                    <a:pt x="2" y="106"/>
                  </a:lnTo>
                  <a:lnTo>
                    <a:pt x="3" y="108"/>
                  </a:lnTo>
                  <a:lnTo>
                    <a:pt x="4" y="110"/>
                  </a:lnTo>
                  <a:lnTo>
                    <a:pt x="7" y="108"/>
                  </a:lnTo>
                  <a:lnTo>
                    <a:pt x="8" y="108"/>
                  </a:lnTo>
                  <a:lnTo>
                    <a:pt x="10" y="117"/>
                  </a:lnTo>
                  <a:lnTo>
                    <a:pt x="8" y="124"/>
                  </a:lnTo>
                  <a:lnTo>
                    <a:pt x="8" y="131"/>
                  </a:lnTo>
                  <a:lnTo>
                    <a:pt x="8" y="136"/>
                  </a:lnTo>
                  <a:lnTo>
                    <a:pt x="8" y="138"/>
                  </a:lnTo>
                  <a:lnTo>
                    <a:pt x="7" y="143"/>
                  </a:lnTo>
                  <a:lnTo>
                    <a:pt x="5" y="148"/>
                  </a:lnTo>
                  <a:lnTo>
                    <a:pt x="5" y="149"/>
                  </a:lnTo>
                  <a:lnTo>
                    <a:pt x="4" y="150"/>
                  </a:lnTo>
                  <a:lnTo>
                    <a:pt x="3" y="153"/>
                  </a:lnTo>
                  <a:lnTo>
                    <a:pt x="2" y="154"/>
                  </a:lnTo>
                  <a:lnTo>
                    <a:pt x="3" y="155"/>
                  </a:lnTo>
                  <a:lnTo>
                    <a:pt x="8" y="155"/>
                  </a:lnTo>
                  <a:lnTo>
                    <a:pt x="11" y="158"/>
                  </a:lnTo>
                  <a:lnTo>
                    <a:pt x="17" y="160"/>
                  </a:lnTo>
                  <a:lnTo>
                    <a:pt x="22" y="161"/>
                  </a:lnTo>
                  <a:lnTo>
                    <a:pt x="24" y="161"/>
                  </a:lnTo>
                  <a:lnTo>
                    <a:pt x="26" y="160"/>
                  </a:lnTo>
                  <a:lnTo>
                    <a:pt x="30" y="158"/>
                  </a:lnTo>
                  <a:lnTo>
                    <a:pt x="32" y="155"/>
                  </a:lnTo>
                  <a:lnTo>
                    <a:pt x="34" y="154"/>
                  </a:lnTo>
                  <a:lnTo>
                    <a:pt x="36" y="154"/>
                  </a:lnTo>
                  <a:lnTo>
                    <a:pt x="39" y="154"/>
                  </a:lnTo>
                  <a:lnTo>
                    <a:pt x="45" y="153"/>
                  </a:lnTo>
                  <a:lnTo>
                    <a:pt x="45" y="152"/>
                  </a:lnTo>
                  <a:lnTo>
                    <a:pt x="48" y="152"/>
                  </a:lnTo>
                  <a:lnTo>
                    <a:pt x="50" y="150"/>
                  </a:lnTo>
                  <a:lnTo>
                    <a:pt x="51" y="149"/>
                  </a:lnTo>
                  <a:lnTo>
                    <a:pt x="54" y="149"/>
                  </a:lnTo>
                  <a:lnTo>
                    <a:pt x="56" y="148"/>
                  </a:lnTo>
                  <a:lnTo>
                    <a:pt x="57" y="147"/>
                  </a:lnTo>
                  <a:lnTo>
                    <a:pt x="61" y="147"/>
                  </a:lnTo>
                  <a:lnTo>
                    <a:pt x="64" y="146"/>
                  </a:lnTo>
                  <a:lnTo>
                    <a:pt x="66" y="143"/>
                  </a:lnTo>
                  <a:lnTo>
                    <a:pt x="70" y="143"/>
                  </a:lnTo>
                  <a:lnTo>
                    <a:pt x="72" y="142"/>
                  </a:lnTo>
                  <a:lnTo>
                    <a:pt x="74" y="142"/>
                  </a:lnTo>
                  <a:lnTo>
                    <a:pt x="78" y="142"/>
                  </a:lnTo>
                  <a:lnTo>
                    <a:pt x="80" y="140"/>
                  </a:lnTo>
                  <a:lnTo>
                    <a:pt x="83" y="141"/>
                  </a:lnTo>
                  <a:lnTo>
                    <a:pt x="85" y="141"/>
                  </a:lnTo>
                  <a:lnTo>
                    <a:pt x="87" y="136"/>
                  </a:lnTo>
                  <a:lnTo>
                    <a:pt x="88" y="135"/>
                  </a:lnTo>
                  <a:lnTo>
                    <a:pt x="90" y="134"/>
                  </a:lnTo>
                  <a:lnTo>
                    <a:pt x="94" y="132"/>
                  </a:lnTo>
                  <a:lnTo>
                    <a:pt x="97" y="132"/>
                  </a:lnTo>
                  <a:lnTo>
                    <a:pt x="101" y="132"/>
                  </a:lnTo>
                  <a:lnTo>
                    <a:pt x="108" y="135"/>
                  </a:lnTo>
                  <a:lnTo>
                    <a:pt x="117" y="138"/>
                  </a:lnTo>
                  <a:lnTo>
                    <a:pt x="120" y="140"/>
                  </a:lnTo>
                  <a:lnTo>
                    <a:pt x="124" y="142"/>
                  </a:lnTo>
                  <a:lnTo>
                    <a:pt x="133" y="150"/>
                  </a:lnTo>
                  <a:lnTo>
                    <a:pt x="134" y="153"/>
                  </a:lnTo>
                  <a:lnTo>
                    <a:pt x="135" y="155"/>
                  </a:lnTo>
                  <a:lnTo>
                    <a:pt x="135" y="158"/>
                  </a:lnTo>
                  <a:lnTo>
                    <a:pt x="135" y="160"/>
                  </a:lnTo>
                  <a:lnTo>
                    <a:pt x="137" y="161"/>
                  </a:lnTo>
                  <a:lnTo>
                    <a:pt x="140" y="161"/>
                  </a:lnTo>
                  <a:lnTo>
                    <a:pt x="141" y="161"/>
                  </a:lnTo>
                  <a:lnTo>
                    <a:pt x="141" y="163"/>
                  </a:lnTo>
                  <a:lnTo>
                    <a:pt x="140" y="165"/>
                  </a:lnTo>
                  <a:lnTo>
                    <a:pt x="140" y="167"/>
                  </a:lnTo>
                  <a:lnTo>
                    <a:pt x="140" y="169"/>
                  </a:lnTo>
                  <a:lnTo>
                    <a:pt x="139" y="171"/>
                  </a:lnTo>
                  <a:lnTo>
                    <a:pt x="139" y="172"/>
                  </a:lnTo>
                  <a:lnTo>
                    <a:pt x="139" y="174"/>
                  </a:lnTo>
                  <a:lnTo>
                    <a:pt x="139" y="176"/>
                  </a:lnTo>
                  <a:lnTo>
                    <a:pt x="141" y="177"/>
                  </a:lnTo>
                  <a:lnTo>
                    <a:pt x="146" y="178"/>
                  </a:lnTo>
                  <a:lnTo>
                    <a:pt x="148" y="184"/>
                  </a:lnTo>
                  <a:lnTo>
                    <a:pt x="150" y="186"/>
                  </a:lnTo>
                  <a:lnTo>
                    <a:pt x="152" y="187"/>
                  </a:lnTo>
                  <a:lnTo>
                    <a:pt x="153" y="188"/>
                  </a:lnTo>
                  <a:lnTo>
                    <a:pt x="153" y="190"/>
                  </a:lnTo>
                  <a:lnTo>
                    <a:pt x="154" y="194"/>
                  </a:lnTo>
                  <a:lnTo>
                    <a:pt x="154" y="197"/>
                  </a:lnTo>
                  <a:lnTo>
                    <a:pt x="159" y="198"/>
                  </a:lnTo>
                  <a:lnTo>
                    <a:pt x="162" y="200"/>
                  </a:lnTo>
                  <a:lnTo>
                    <a:pt x="163" y="203"/>
                  </a:lnTo>
                  <a:lnTo>
                    <a:pt x="164" y="204"/>
                  </a:lnTo>
                  <a:lnTo>
                    <a:pt x="167" y="204"/>
                  </a:lnTo>
                  <a:lnTo>
                    <a:pt x="168" y="201"/>
                  </a:lnTo>
                  <a:lnTo>
                    <a:pt x="169" y="200"/>
                  </a:lnTo>
                  <a:lnTo>
                    <a:pt x="170" y="200"/>
                  </a:lnTo>
                  <a:lnTo>
                    <a:pt x="171" y="200"/>
                  </a:lnTo>
                  <a:lnTo>
                    <a:pt x="173" y="198"/>
                  </a:lnTo>
                  <a:lnTo>
                    <a:pt x="175" y="195"/>
                  </a:lnTo>
                  <a:lnTo>
                    <a:pt x="182" y="194"/>
                  </a:lnTo>
                  <a:lnTo>
                    <a:pt x="182" y="193"/>
                  </a:lnTo>
                  <a:lnTo>
                    <a:pt x="182" y="190"/>
                  </a:lnTo>
                  <a:lnTo>
                    <a:pt x="181" y="184"/>
                  </a:lnTo>
                  <a:lnTo>
                    <a:pt x="182" y="182"/>
                  </a:lnTo>
                  <a:lnTo>
                    <a:pt x="184" y="182"/>
                  </a:lnTo>
                  <a:lnTo>
                    <a:pt x="185" y="183"/>
                  </a:lnTo>
                  <a:lnTo>
                    <a:pt x="185" y="186"/>
                  </a:lnTo>
                  <a:lnTo>
                    <a:pt x="187" y="188"/>
                  </a:lnTo>
                  <a:lnTo>
                    <a:pt x="190" y="190"/>
                  </a:lnTo>
                  <a:lnTo>
                    <a:pt x="192" y="190"/>
                  </a:lnTo>
                  <a:lnTo>
                    <a:pt x="194" y="192"/>
                  </a:lnTo>
                  <a:lnTo>
                    <a:pt x="202" y="197"/>
                  </a:lnTo>
                  <a:lnTo>
                    <a:pt x="204" y="198"/>
                  </a:lnTo>
                  <a:lnTo>
                    <a:pt x="208" y="198"/>
                  </a:lnTo>
                  <a:lnTo>
                    <a:pt x="210" y="199"/>
                  </a:lnTo>
                  <a:lnTo>
                    <a:pt x="214" y="193"/>
                  </a:lnTo>
                  <a:lnTo>
                    <a:pt x="216" y="192"/>
                  </a:lnTo>
                  <a:lnTo>
                    <a:pt x="220" y="192"/>
                  </a:lnTo>
                  <a:lnTo>
                    <a:pt x="225" y="189"/>
                  </a:lnTo>
                  <a:lnTo>
                    <a:pt x="227" y="188"/>
                  </a:lnTo>
                  <a:lnTo>
                    <a:pt x="228" y="188"/>
                  </a:lnTo>
                  <a:lnTo>
                    <a:pt x="228" y="190"/>
                  </a:lnTo>
                  <a:lnTo>
                    <a:pt x="230" y="190"/>
                  </a:lnTo>
                  <a:lnTo>
                    <a:pt x="231" y="188"/>
                  </a:lnTo>
                  <a:lnTo>
                    <a:pt x="232" y="188"/>
                  </a:lnTo>
                  <a:lnTo>
                    <a:pt x="233" y="188"/>
                  </a:lnTo>
                  <a:lnTo>
                    <a:pt x="236" y="186"/>
                  </a:lnTo>
                  <a:lnTo>
                    <a:pt x="237" y="184"/>
                  </a:lnTo>
                  <a:lnTo>
                    <a:pt x="238" y="182"/>
                  </a:lnTo>
                  <a:lnTo>
                    <a:pt x="238" y="181"/>
                  </a:lnTo>
                  <a:lnTo>
                    <a:pt x="238" y="178"/>
                  </a:lnTo>
                  <a:lnTo>
                    <a:pt x="239" y="172"/>
                  </a:lnTo>
                  <a:lnTo>
                    <a:pt x="243" y="161"/>
                  </a:lnTo>
                  <a:lnTo>
                    <a:pt x="245" y="154"/>
                  </a:lnTo>
                  <a:lnTo>
                    <a:pt x="249" y="143"/>
                  </a:lnTo>
                  <a:lnTo>
                    <a:pt x="250" y="140"/>
                  </a:lnTo>
                  <a:lnTo>
                    <a:pt x="251" y="135"/>
                  </a:lnTo>
                  <a:lnTo>
                    <a:pt x="253" y="130"/>
                  </a:lnTo>
                  <a:lnTo>
                    <a:pt x="254" y="127"/>
                  </a:lnTo>
                  <a:lnTo>
                    <a:pt x="254" y="125"/>
                  </a:lnTo>
                  <a:lnTo>
                    <a:pt x="255" y="123"/>
                  </a:lnTo>
                  <a:lnTo>
                    <a:pt x="256" y="119"/>
                  </a:lnTo>
                  <a:lnTo>
                    <a:pt x="256" y="115"/>
                  </a:lnTo>
                  <a:lnTo>
                    <a:pt x="260" y="96"/>
                  </a:lnTo>
                  <a:lnTo>
                    <a:pt x="260" y="84"/>
                  </a:lnTo>
                  <a:lnTo>
                    <a:pt x="261" y="74"/>
                  </a:lnTo>
                  <a:lnTo>
                    <a:pt x="261" y="66"/>
                  </a:lnTo>
                  <a:lnTo>
                    <a:pt x="262" y="56"/>
                  </a:lnTo>
                  <a:lnTo>
                    <a:pt x="262" y="52"/>
                  </a:lnTo>
                  <a:lnTo>
                    <a:pt x="261" y="50"/>
                  </a:lnTo>
                  <a:lnTo>
                    <a:pt x="261" y="46"/>
                  </a:lnTo>
                  <a:lnTo>
                    <a:pt x="261" y="45"/>
                  </a:lnTo>
                  <a:lnTo>
                    <a:pt x="260" y="45"/>
                  </a:lnTo>
                  <a:lnTo>
                    <a:pt x="259" y="47"/>
                  </a:lnTo>
                  <a:lnTo>
                    <a:pt x="259" y="46"/>
                  </a:lnTo>
                  <a:lnTo>
                    <a:pt x="257" y="45"/>
                  </a:lnTo>
                  <a:lnTo>
                    <a:pt x="259" y="43"/>
                  </a:lnTo>
                  <a:lnTo>
                    <a:pt x="259" y="41"/>
                  </a:lnTo>
                  <a:lnTo>
                    <a:pt x="260" y="41"/>
                  </a:lnTo>
                  <a:lnTo>
                    <a:pt x="260" y="43"/>
                  </a:lnTo>
                  <a:lnTo>
                    <a:pt x="260" y="44"/>
                  </a:lnTo>
                  <a:lnTo>
                    <a:pt x="261" y="41"/>
                  </a:lnTo>
                  <a:lnTo>
                    <a:pt x="260" y="39"/>
                  </a:lnTo>
                  <a:lnTo>
                    <a:pt x="259" y="38"/>
                  </a:lnTo>
                  <a:lnTo>
                    <a:pt x="257" y="35"/>
                  </a:lnTo>
                  <a:lnTo>
                    <a:pt x="256" y="32"/>
                  </a:lnTo>
                  <a:lnTo>
                    <a:pt x="255" y="27"/>
                  </a:lnTo>
                  <a:lnTo>
                    <a:pt x="254" y="27"/>
                  </a:lnTo>
                  <a:lnTo>
                    <a:pt x="253" y="26"/>
                  </a:lnTo>
                  <a:lnTo>
                    <a:pt x="251" y="24"/>
                  </a:lnTo>
                  <a:lnTo>
                    <a:pt x="250" y="24"/>
                  </a:lnTo>
                  <a:close/>
                  <a:moveTo>
                    <a:pt x="139" y="85"/>
                  </a:moveTo>
                  <a:lnTo>
                    <a:pt x="139" y="85"/>
                  </a:lnTo>
                  <a:lnTo>
                    <a:pt x="139" y="87"/>
                  </a:lnTo>
                  <a:lnTo>
                    <a:pt x="136" y="90"/>
                  </a:lnTo>
                  <a:lnTo>
                    <a:pt x="134" y="91"/>
                  </a:lnTo>
                  <a:lnTo>
                    <a:pt x="130" y="91"/>
                  </a:lnTo>
                  <a:lnTo>
                    <a:pt x="129" y="90"/>
                  </a:lnTo>
                  <a:lnTo>
                    <a:pt x="128" y="89"/>
                  </a:lnTo>
                  <a:lnTo>
                    <a:pt x="128" y="85"/>
                  </a:lnTo>
                  <a:lnTo>
                    <a:pt x="127" y="81"/>
                  </a:lnTo>
                  <a:lnTo>
                    <a:pt x="124" y="78"/>
                  </a:lnTo>
                  <a:lnTo>
                    <a:pt x="123" y="75"/>
                  </a:lnTo>
                  <a:lnTo>
                    <a:pt x="123" y="74"/>
                  </a:lnTo>
                  <a:lnTo>
                    <a:pt x="124" y="73"/>
                  </a:lnTo>
                  <a:lnTo>
                    <a:pt x="124" y="74"/>
                  </a:lnTo>
                  <a:lnTo>
                    <a:pt x="127" y="74"/>
                  </a:lnTo>
                  <a:lnTo>
                    <a:pt x="129" y="72"/>
                  </a:lnTo>
                  <a:lnTo>
                    <a:pt x="134" y="72"/>
                  </a:lnTo>
                  <a:lnTo>
                    <a:pt x="135" y="73"/>
                  </a:lnTo>
                  <a:lnTo>
                    <a:pt x="135" y="74"/>
                  </a:lnTo>
                  <a:lnTo>
                    <a:pt x="135" y="77"/>
                  </a:lnTo>
                  <a:lnTo>
                    <a:pt x="136" y="78"/>
                  </a:lnTo>
                  <a:lnTo>
                    <a:pt x="137" y="78"/>
                  </a:lnTo>
                  <a:lnTo>
                    <a:pt x="140" y="79"/>
                  </a:lnTo>
                  <a:lnTo>
                    <a:pt x="140" y="80"/>
                  </a:lnTo>
                  <a:lnTo>
                    <a:pt x="140" y="83"/>
                  </a:lnTo>
                  <a:lnTo>
                    <a:pt x="139" y="85"/>
                  </a:lnTo>
                  <a:close/>
                </a:path>
              </a:pathLst>
            </a:custGeom>
            <a:solidFill>
              <a:srgbClr val="91EFEC"/>
            </a:solidFill>
            <a:ln w="2">
              <a:solidFill>
                <a:srgbClr val="555555"/>
              </a:solidFill>
              <a:prstDash val="solid"/>
              <a:round/>
              <a:headEnd/>
              <a:tailEnd/>
            </a:ln>
          </p:spPr>
          <p:txBody>
            <a:bodyPr/>
            <a:lstStyle/>
            <a:p>
              <a:endParaRPr lang="ja-JP" altLang="en-US"/>
            </a:p>
          </p:txBody>
        </p:sp>
        <p:sp>
          <p:nvSpPr>
            <p:cNvPr id="288" name="Freeform 51"/>
            <p:cNvSpPr>
              <a:spLocks/>
            </p:cNvSpPr>
            <p:nvPr/>
          </p:nvSpPr>
          <p:spPr bwMode="auto">
            <a:xfrm>
              <a:off x="3311525" y="4276725"/>
              <a:ext cx="4763" cy="12700"/>
            </a:xfrm>
            <a:custGeom>
              <a:avLst/>
              <a:gdLst>
                <a:gd name="T0" fmla="*/ 0 w 3"/>
                <a:gd name="T1" fmla="*/ 2147483646 h 8"/>
                <a:gd name="T2" fmla="*/ 0 w 3"/>
                <a:gd name="T3" fmla="*/ 2147483646 h 8"/>
                <a:gd name="T4" fmla="*/ 0 w 3"/>
                <a:gd name="T5" fmla="*/ 2147483646 h 8"/>
                <a:gd name="T6" fmla="*/ 0 w 3"/>
                <a:gd name="T7" fmla="*/ 2147483646 h 8"/>
                <a:gd name="T8" fmla="*/ 2147483646 w 3"/>
                <a:gd name="T9" fmla="*/ 2147483646 h 8"/>
                <a:gd name="T10" fmla="*/ 2147483646 w 3"/>
                <a:gd name="T11" fmla="*/ 2147483646 h 8"/>
                <a:gd name="T12" fmla="*/ 2147483646 w 3"/>
                <a:gd name="T13" fmla="*/ 2147483646 h 8"/>
                <a:gd name="T14" fmla="*/ 2147483646 w 3"/>
                <a:gd name="T15" fmla="*/ 2147483646 h 8"/>
                <a:gd name="T16" fmla="*/ 2147483646 w 3"/>
                <a:gd name="T17" fmla="*/ 2147483646 h 8"/>
                <a:gd name="T18" fmla="*/ 2147483646 w 3"/>
                <a:gd name="T19" fmla="*/ 2147483646 h 8"/>
                <a:gd name="T20" fmla="*/ 2147483646 w 3"/>
                <a:gd name="T21" fmla="*/ 2147483646 h 8"/>
                <a:gd name="T22" fmla="*/ 2147483646 w 3"/>
                <a:gd name="T23" fmla="*/ 2147483646 h 8"/>
                <a:gd name="T24" fmla="*/ 2147483646 w 3"/>
                <a:gd name="T25" fmla="*/ 2147483646 h 8"/>
                <a:gd name="T26" fmla="*/ 2147483646 w 3"/>
                <a:gd name="T27" fmla="*/ 2147483646 h 8"/>
                <a:gd name="T28" fmla="*/ 2147483646 w 3"/>
                <a:gd name="T29" fmla="*/ 2147483646 h 8"/>
                <a:gd name="T30" fmla="*/ 2147483646 w 3"/>
                <a:gd name="T31" fmla="*/ 2147483646 h 8"/>
                <a:gd name="T32" fmla="*/ 2147483646 w 3"/>
                <a:gd name="T33" fmla="*/ 0 h 8"/>
                <a:gd name="T34" fmla="*/ 2147483646 w 3"/>
                <a:gd name="T35" fmla="*/ 0 h 8"/>
                <a:gd name="T36" fmla="*/ 2147483646 w 3"/>
                <a:gd name="T37" fmla="*/ 0 h 8"/>
                <a:gd name="T38" fmla="*/ 2147483646 w 3"/>
                <a:gd name="T39" fmla="*/ 2147483646 h 8"/>
                <a:gd name="T40" fmla="*/ 2147483646 w 3"/>
                <a:gd name="T41" fmla="*/ 0 h 8"/>
                <a:gd name="T42" fmla="*/ 2147483646 w 3"/>
                <a:gd name="T43" fmla="*/ 0 h 8"/>
                <a:gd name="T44" fmla="*/ 0 w 3"/>
                <a:gd name="T45" fmla="*/ 2147483646 h 8"/>
                <a:gd name="T46" fmla="*/ 0 w 3"/>
                <a:gd name="T47" fmla="*/ 2147483646 h 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 h="8">
                  <a:moveTo>
                    <a:pt x="0" y="1"/>
                  </a:moveTo>
                  <a:lnTo>
                    <a:pt x="0" y="1"/>
                  </a:lnTo>
                  <a:lnTo>
                    <a:pt x="0" y="3"/>
                  </a:lnTo>
                  <a:lnTo>
                    <a:pt x="1" y="6"/>
                  </a:lnTo>
                  <a:lnTo>
                    <a:pt x="1" y="8"/>
                  </a:lnTo>
                  <a:lnTo>
                    <a:pt x="2" y="8"/>
                  </a:lnTo>
                  <a:lnTo>
                    <a:pt x="2" y="7"/>
                  </a:lnTo>
                  <a:lnTo>
                    <a:pt x="2" y="5"/>
                  </a:lnTo>
                  <a:lnTo>
                    <a:pt x="2" y="3"/>
                  </a:lnTo>
                  <a:lnTo>
                    <a:pt x="3" y="2"/>
                  </a:lnTo>
                  <a:lnTo>
                    <a:pt x="3" y="1"/>
                  </a:lnTo>
                  <a:lnTo>
                    <a:pt x="3" y="0"/>
                  </a:lnTo>
                  <a:lnTo>
                    <a:pt x="2" y="0"/>
                  </a:lnTo>
                  <a:lnTo>
                    <a:pt x="1" y="1"/>
                  </a:lnTo>
                  <a:lnTo>
                    <a:pt x="1" y="0"/>
                  </a:lnTo>
                  <a:lnTo>
                    <a:pt x="0" y="1"/>
                  </a:lnTo>
                  <a:close/>
                </a:path>
              </a:pathLst>
            </a:custGeom>
            <a:solidFill>
              <a:srgbClr val="91EFEC"/>
            </a:solidFill>
            <a:ln w="2">
              <a:solidFill>
                <a:srgbClr val="555555"/>
              </a:solidFill>
              <a:prstDash val="solid"/>
              <a:round/>
              <a:headEnd/>
              <a:tailEnd/>
            </a:ln>
          </p:spPr>
          <p:txBody>
            <a:bodyPr/>
            <a:lstStyle/>
            <a:p>
              <a:endParaRPr lang="ja-JP" altLang="en-US"/>
            </a:p>
          </p:txBody>
        </p:sp>
        <p:sp>
          <p:nvSpPr>
            <p:cNvPr id="289" name="Freeform 52"/>
            <p:cNvSpPr>
              <a:spLocks/>
            </p:cNvSpPr>
            <p:nvPr/>
          </p:nvSpPr>
          <p:spPr bwMode="auto">
            <a:xfrm>
              <a:off x="2989263" y="4225925"/>
              <a:ext cx="336550" cy="325438"/>
            </a:xfrm>
            <a:custGeom>
              <a:avLst/>
              <a:gdLst>
                <a:gd name="T0" fmla="*/ 2147483646 w 212"/>
                <a:gd name="T1" fmla="*/ 2147483646 h 205"/>
                <a:gd name="T2" fmla="*/ 2147483646 w 212"/>
                <a:gd name="T3" fmla="*/ 2147483646 h 205"/>
                <a:gd name="T4" fmla="*/ 2147483646 w 212"/>
                <a:gd name="T5" fmla="*/ 2147483646 h 205"/>
                <a:gd name="T6" fmla="*/ 2147483646 w 212"/>
                <a:gd name="T7" fmla="*/ 2147483646 h 205"/>
                <a:gd name="T8" fmla="*/ 2147483646 w 212"/>
                <a:gd name="T9" fmla="*/ 2147483646 h 205"/>
                <a:gd name="T10" fmla="*/ 2147483646 w 212"/>
                <a:gd name="T11" fmla="*/ 2147483646 h 205"/>
                <a:gd name="T12" fmla="*/ 2147483646 w 212"/>
                <a:gd name="T13" fmla="*/ 2147483646 h 205"/>
                <a:gd name="T14" fmla="*/ 2147483646 w 212"/>
                <a:gd name="T15" fmla="*/ 0 h 205"/>
                <a:gd name="T16" fmla="*/ 2147483646 w 212"/>
                <a:gd name="T17" fmla="*/ 2147483646 h 205"/>
                <a:gd name="T18" fmla="*/ 2147483646 w 212"/>
                <a:gd name="T19" fmla="*/ 2147483646 h 205"/>
                <a:gd name="T20" fmla="*/ 2147483646 w 212"/>
                <a:gd name="T21" fmla="*/ 2147483646 h 205"/>
                <a:gd name="T22" fmla="*/ 2147483646 w 212"/>
                <a:gd name="T23" fmla="*/ 2147483646 h 205"/>
                <a:gd name="T24" fmla="*/ 2147483646 w 212"/>
                <a:gd name="T25" fmla="*/ 2147483646 h 205"/>
                <a:gd name="T26" fmla="*/ 2147483646 w 212"/>
                <a:gd name="T27" fmla="*/ 2147483646 h 205"/>
                <a:gd name="T28" fmla="*/ 2147483646 w 212"/>
                <a:gd name="T29" fmla="*/ 2147483646 h 205"/>
                <a:gd name="T30" fmla="*/ 2147483646 w 212"/>
                <a:gd name="T31" fmla="*/ 2147483646 h 205"/>
                <a:gd name="T32" fmla="*/ 2147483646 w 212"/>
                <a:gd name="T33" fmla="*/ 2147483646 h 205"/>
                <a:gd name="T34" fmla="*/ 0 w 212"/>
                <a:gd name="T35" fmla="*/ 2147483646 h 205"/>
                <a:gd name="T36" fmla="*/ 2147483646 w 212"/>
                <a:gd name="T37" fmla="*/ 2147483646 h 205"/>
                <a:gd name="T38" fmla="*/ 2147483646 w 212"/>
                <a:gd name="T39" fmla="*/ 2147483646 h 205"/>
                <a:gd name="T40" fmla="*/ 2147483646 w 212"/>
                <a:gd name="T41" fmla="*/ 2147483646 h 205"/>
                <a:gd name="T42" fmla="*/ 2147483646 w 212"/>
                <a:gd name="T43" fmla="*/ 2147483646 h 205"/>
                <a:gd name="T44" fmla="*/ 2147483646 w 212"/>
                <a:gd name="T45" fmla="*/ 2147483646 h 205"/>
                <a:gd name="T46" fmla="*/ 2147483646 w 212"/>
                <a:gd name="T47" fmla="*/ 2147483646 h 205"/>
                <a:gd name="T48" fmla="*/ 2147483646 w 212"/>
                <a:gd name="T49" fmla="*/ 2147483646 h 205"/>
                <a:gd name="T50" fmla="*/ 2147483646 w 212"/>
                <a:gd name="T51" fmla="*/ 2147483646 h 205"/>
                <a:gd name="T52" fmla="*/ 2147483646 w 212"/>
                <a:gd name="T53" fmla="*/ 2147483646 h 205"/>
                <a:gd name="T54" fmla="*/ 2147483646 w 212"/>
                <a:gd name="T55" fmla="*/ 2147483646 h 205"/>
                <a:gd name="T56" fmla="*/ 2147483646 w 212"/>
                <a:gd name="T57" fmla="*/ 2147483646 h 205"/>
                <a:gd name="T58" fmla="*/ 2147483646 w 212"/>
                <a:gd name="T59" fmla="*/ 2147483646 h 205"/>
                <a:gd name="T60" fmla="*/ 2147483646 w 212"/>
                <a:gd name="T61" fmla="*/ 2147483646 h 205"/>
                <a:gd name="T62" fmla="*/ 2147483646 w 212"/>
                <a:gd name="T63" fmla="*/ 2147483646 h 205"/>
                <a:gd name="T64" fmla="*/ 2147483646 w 212"/>
                <a:gd name="T65" fmla="*/ 2147483646 h 205"/>
                <a:gd name="T66" fmla="*/ 2147483646 w 212"/>
                <a:gd name="T67" fmla="*/ 2147483646 h 205"/>
                <a:gd name="T68" fmla="*/ 2147483646 w 212"/>
                <a:gd name="T69" fmla="*/ 2147483646 h 205"/>
                <a:gd name="T70" fmla="*/ 2147483646 w 212"/>
                <a:gd name="T71" fmla="*/ 2147483646 h 205"/>
                <a:gd name="T72" fmla="*/ 2147483646 w 212"/>
                <a:gd name="T73" fmla="*/ 2147483646 h 205"/>
                <a:gd name="T74" fmla="*/ 2147483646 w 212"/>
                <a:gd name="T75" fmla="*/ 2147483646 h 205"/>
                <a:gd name="T76" fmla="*/ 2147483646 w 212"/>
                <a:gd name="T77" fmla="*/ 2147483646 h 205"/>
                <a:gd name="T78" fmla="*/ 2147483646 w 212"/>
                <a:gd name="T79" fmla="*/ 2147483646 h 205"/>
                <a:gd name="T80" fmla="*/ 2147483646 w 212"/>
                <a:gd name="T81" fmla="*/ 2147483646 h 205"/>
                <a:gd name="T82" fmla="*/ 2147483646 w 212"/>
                <a:gd name="T83" fmla="*/ 2147483646 h 205"/>
                <a:gd name="T84" fmla="*/ 2147483646 w 212"/>
                <a:gd name="T85" fmla="*/ 2147483646 h 205"/>
                <a:gd name="T86" fmla="*/ 2147483646 w 212"/>
                <a:gd name="T87" fmla="*/ 2147483646 h 205"/>
                <a:gd name="T88" fmla="*/ 2147483646 w 212"/>
                <a:gd name="T89" fmla="*/ 2147483646 h 205"/>
                <a:gd name="T90" fmla="*/ 2147483646 w 212"/>
                <a:gd name="T91" fmla="*/ 2147483646 h 205"/>
                <a:gd name="T92" fmla="*/ 2147483646 w 212"/>
                <a:gd name="T93" fmla="*/ 2147483646 h 205"/>
                <a:gd name="T94" fmla="*/ 2147483646 w 212"/>
                <a:gd name="T95" fmla="*/ 2147483646 h 205"/>
                <a:gd name="T96" fmla="*/ 2147483646 w 212"/>
                <a:gd name="T97" fmla="*/ 2147483646 h 205"/>
                <a:gd name="T98" fmla="*/ 2147483646 w 212"/>
                <a:gd name="T99" fmla="*/ 2147483646 h 205"/>
                <a:gd name="T100" fmla="*/ 2147483646 w 212"/>
                <a:gd name="T101" fmla="*/ 2147483646 h 205"/>
                <a:gd name="T102" fmla="*/ 2147483646 w 212"/>
                <a:gd name="T103" fmla="*/ 2147483646 h 205"/>
                <a:gd name="T104" fmla="*/ 2147483646 w 212"/>
                <a:gd name="T105" fmla="*/ 2147483646 h 205"/>
                <a:gd name="T106" fmla="*/ 2147483646 w 212"/>
                <a:gd name="T107" fmla="*/ 2147483646 h 205"/>
                <a:gd name="T108" fmla="*/ 2147483646 w 212"/>
                <a:gd name="T109" fmla="*/ 2147483646 h 205"/>
                <a:gd name="T110" fmla="*/ 2147483646 w 212"/>
                <a:gd name="T111" fmla="*/ 2147483646 h 205"/>
                <a:gd name="T112" fmla="*/ 2147483646 w 212"/>
                <a:gd name="T113" fmla="*/ 2147483646 h 205"/>
                <a:gd name="T114" fmla="*/ 2147483646 w 212"/>
                <a:gd name="T115" fmla="*/ 2147483646 h 205"/>
                <a:gd name="T116" fmla="*/ 2147483646 w 212"/>
                <a:gd name="T117" fmla="*/ 2147483646 h 20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2" h="205">
                  <a:moveTo>
                    <a:pt x="195" y="10"/>
                  </a:moveTo>
                  <a:lnTo>
                    <a:pt x="195" y="10"/>
                  </a:lnTo>
                  <a:lnTo>
                    <a:pt x="193" y="9"/>
                  </a:lnTo>
                  <a:lnTo>
                    <a:pt x="190" y="10"/>
                  </a:lnTo>
                  <a:lnTo>
                    <a:pt x="189" y="11"/>
                  </a:lnTo>
                  <a:lnTo>
                    <a:pt x="189" y="12"/>
                  </a:lnTo>
                  <a:lnTo>
                    <a:pt x="189" y="16"/>
                  </a:lnTo>
                  <a:lnTo>
                    <a:pt x="189" y="23"/>
                  </a:lnTo>
                  <a:lnTo>
                    <a:pt x="187" y="26"/>
                  </a:lnTo>
                  <a:lnTo>
                    <a:pt x="183" y="28"/>
                  </a:lnTo>
                  <a:lnTo>
                    <a:pt x="182" y="28"/>
                  </a:lnTo>
                  <a:lnTo>
                    <a:pt x="182" y="29"/>
                  </a:lnTo>
                  <a:lnTo>
                    <a:pt x="182" y="32"/>
                  </a:lnTo>
                  <a:lnTo>
                    <a:pt x="183" y="33"/>
                  </a:lnTo>
                  <a:lnTo>
                    <a:pt x="182" y="34"/>
                  </a:lnTo>
                  <a:lnTo>
                    <a:pt x="181" y="37"/>
                  </a:lnTo>
                  <a:lnTo>
                    <a:pt x="181" y="39"/>
                  </a:lnTo>
                  <a:lnTo>
                    <a:pt x="178" y="40"/>
                  </a:lnTo>
                  <a:lnTo>
                    <a:pt x="177" y="40"/>
                  </a:lnTo>
                  <a:lnTo>
                    <a:pt x="177" y="41"/>
                  </a:lnTo>
                  <a:lnTo>
                    <a:pt x="177" y="44"/>
                  </a:lnTo>
                  <a:lnTo>
                    <a:pt x="177" y="45"/>
                  </a:lnTo>
                  <a:lnTo>
                    <a:pt x="176" y="46"/>
                  </a:lnTo>
                  <a:lnTo>
                    <a:pt x="175" y="46"/>
                  </a:lnTo>
                  <a:lnTo>
                    <a:pt x="175" y="45"/>
                  </a:lnTo>
                  <a:lnTo>
                    <a:pt x="174" y="44"/>
                  </a:lnTo>
                  <a:lnTo>
                    <a:pt x="171" y="41"/>
                  </a:lnTo>
                  <a:lnTo>
                    <a:pt x="170" y="40"/>
                  </a:lnTo>
                  <a:lnTo>
                    <a:pt x="165" y="39"/>
                  </a:lnTo>
                  <a:lnTo>
                    <a:pt x="164" y="38"/>
                  </a:lnTo>
                  <a:lnTo>
                    <a:pt x="163" y="35"/>
                  </a:lnTo>
                  <a:lnTo>
                    <a:pt x="161" y="35"/>
                  </a:lnTo>
                  <a:lnTo>
                    <a:pt x="161" y="37"/>
                  </a:lnTo>
                  <a:lnTo>
                    <a:pt x="160" y="39"/>
                  </a:lnTo>
                  <a:lnTo>
                    <a:pt x="159" y="40"/>
                  </a:lnTo>
                  <a:lnTo>
                    <a:pt x="158" y="40"/>
                  </a:lnTo>
                  <a:lnTo>
                    <a:pt x="155" y="39"/>
                  </a:lnTo>
                  <a:lnTo>
                    <a:pt x="154" y="40"/>
                  </a:lnTo>
                  <a:lnTo>
                    <a:pt x="154" y="41"/>
                  </a:lnTo>
                  <a:lnTo>
                    <a:pt x="154" y="44"/>
                  </a:lnTo>
                  <a:lnTo>
                    <a:pt x="153" y="45"/>
                  </a:lnTo>
                  <a:lnTo>
                    <a:pt x="149" y="46"/>
                  </a:lnTo>
                  <a:lnTo>
                    <a:pt x="148" y="46"/>
                  </a:lnTo>
                  <a:lnTo>
                    <a:pt x="147" y="45"/>
                  </a:lnTo>
                  <a:lnTo>
                    <a:pt x="146" y="43"/>
                  </a:lnTo>
                  <a:lnTo>
                    <a:pt x="144" y="41"/>
                  </a:lnTo>
                  <a:lnTo>
                    <a:pt x="142" y="40"/>
                  </a:lnTo>
                  <a:lnTo>
                    <a:pt x="138" y="38"/>
                  </a:lnTo>
                  <a:lnTo>
                    <a:pt x="137" y="37"/>
                  </a:lnTo>
                  <a:lnTo>
                    <a:pt x="137" y="34"/>
                  </a:lnTo>
                  <a:lnTo>
                    <a:pt x="137" y="33"/>
                  </a:lnTo>
                  <a:lnTo>
                    <a:pt x="136" y="31"/>
                  </a:lnTo>
                  <a:lnTo>
                    <a:pt x="135" y="29"/>
                  </a:lnTo>
                  <a:lnTo>
                    <a:pt x="135" y="28"/>
                  </a:lnTo>
                  <a:lnTo>
                    <a:pt x="135" y="23"/>
                  </a:lnTo>
                  <a:lnTo>
                    <a:pt x="134" y="21"/>
                  </a:lnTo>
                  <a:lnTo>
                    <a:pt x="132" y="21"/>
                  </a:lnTo>
                  <a:lnTo>
                    <a:pt x="130" y="20"/>
                  </a:lnTo>
                  <a:lnTo>
                    <a:pt x="127" y="21"/>
                  </a:lnTo>
                  <a:lnTo>
                    <a:pt x="125" y="20"/>
                  </a:lnTo>
                  <a:lnTo>
                    <a:pt x="123" y="20"/>
                  </a:lnTo>
                  <a:lnTo>
                    <a:pt x="120" y="20"/>
                  </a:lnTo>
                  <a:lnTo>
                    <a:pt x="119" y="18"/>
                  </a:lnTo>
                  <a:lnTo>
                    <a:pt x="118" y="17"/>
                  </a:lnTo>
                  <a:lnTo>
                    <a:pt x="117" y="15"/>
                  </a:lnTo>
                  <a:lnTo>
                    <a:pt x="115" y="14"/>
                  </a:lnTo>
                  <a:lnTo>
                    <a:pt x="113" y="12"/>
                  </a:lnTo>
                  <a:lnTo>
                    <a:pt x="110" y="10"/>
                  </a:lnTo>
                  <a:lnTo>
                    <a:pt x="108" y="9"/>
                  </a:lnTo>
                  <a:lnTo>
                    <a:pt x="106" y="8"/>
                  </a:lnTo>
                  <a:lnTo>
                    <a:pt x="103" y="5"/>
                  </a:lnTo>
                  <a:lnTo>
                    <a:pt x="101" y="3"/>
                  </a:lnTo>
                  <a:lnTo>
                    <a:pt x="98" y="0"/>
                  </a:lnTo>
                  <a:lnTo>
                    <a:pt x="92" y="0"/>
                  </a:lnTo>
                  <a:lnTo>
                    <a:pt x="91" y="0"/>
                  </a:lnTo>
                  <a:lnTo>
                    <a:pt x="87" y="1"/>
                  </a:lnTo>
                  <a:lnTo>
                    <a:pt x="85" y="4"/>
                  </a:lnTo>
                  <a:lnTo>
                    <a:pt x="83" y="5"/>
                  </a:lnTo>
                  <a:lnTo>
                    <a:pt x="80" y="8"/>
                  </a:lnTo>
                  <a:lnTo>
                    <a:pt x="77" y="10"/>
                  </a:lnTo>
                  <a:lnTo>
                    <a:pt x="73" y="10"/>
                  </a:lnTo>
                  <a:lnTo>
                    <a:pt x="72" y="10"/>
                  </a:lnTo>
                  <a:lnTo>
                    <a:pt x="69" y="9"/>
                  </a:lnTo>
                  <a:lnTo>
                    <a:pt x="67" y="9"/>
                  </a:lnTo>
                  <a:lnTo>
                    <a:pt x="64" y="10"/>
                  </a:lnTo>
                  <a:lnTo>
                    <a:pt x="63" y="11"/>
                  </a:lnTo>
                  <a:lnTo>
                    <a:pt x="61" y="11"/>
                  </a:lnTo>
                  <a:lnTo>
                    <a:pt x="60" y="9"/>
                  </a:lnTo>
                  <a:lnTo>
                    <a:pt x="58" y="11"/>
                  </a:lnTo>
                  <a:lnTo>
                    <a:pt x="60" y="14"/>
                  </a:lnTo>
                  <a:lnTo>
                    <a:pt x="62" y="17"/>
                  </a:lnTo>
                  <a:lnTo>
                    <a:pt x="64" y="20"/>
                  </a:lnTo>
                  <a:lnTo>
                    <a:pt x="66" y="22"/>
                  </a:lnTo>
                  <a:lnTo>
                    <a:pt x="64" y="26"/>
                  </a:lnTo>
                  <a:lnTo>
                    <a:pt x="66" y="27"/>
                  </a:lnTo>
                  <a:lnTo>
                    <a:pt x="67" y="28"/>
                  </a:lnTo>
                  <a:lnTo>
                    <a:pt x="69" y="29"/>
                  </a:lnTo>
                  <a:lnTo>
                    <a:pt x="69" y="31"/>
                  </a:lnTo>
                  <a:lnTo>
                    <a:pt x="69" y="32"/>
                  </a:lnTo>
                  <a:lnTo>
                    <a:pt x="68" y="34"/>
                  </a:lnTo>
                  <a:lnTo>
                    <a:pt x="66" y="37"/>
                  </a:lnTo>
                  <a:lnTo>
                    <a:pt x="64" y="39"/>
                  </a:lnTo>
                  <a:lnTo>
                    <a:pt x="63" y="40"/>
                  </a:lnTo>
                  <a:lnTo>
                    <a:pt x="64" y="41"/>
                  </a:lnTo>
                  <a:lnTo>
                    <a:pt x="64" y="44"/>
                  </a:lnTo>
                  <a:lnTo>
                    <a:pt x="64" y="48"/>
                  </a:lnTo>
                  <a:lnTo>
                    <a:pt x="62" y="51"/>
                  </a:lnTo>
                  <a:lnTo>
                    <a:pt x="61" y="52"/>
                  </a:lnTo>
                  <a:lnTo>
                    <a:pt x="60" y="52"/>
                  </a:lnTo>
                  <a:lnTo>
                    <a:pt x="57" y="51"/>
                  </a:lnTo>
                  <a:lnTo>
                    <a:pt x="55" y="50"/>
                  </a:lnTo>
                  <a:lnTo>
                    <a:pt x="54" y="51"/>
                  </a:lnTo>
                  <a:lnTo>
                    <a:pt x="52" y="52"/>
                  </a:lnTo>
                  <a:lnTo>
                    <a:pt x="56" y="62"/>
                  </a:lnTo>
                  <a:lnTo>
                    <a:pt x="56" y="66"/>
                  </a:lnTo>
                  <a:lnTo>
                    <a:pt x="54" y="68"/>
                  </a:lnTo>
                  <a:lnTo>
                    <a:pt x="51" y="68"/>
                  </a:lnTo>
                  <a:lnTo>
                    <a:pt x="51" y="69"/>
                  </a:lnTo>
                  <a:lnTo>
                    <a:pt x="52" y="71"/>
                  </a:lnTo>
                  <a:lnTo>
                    <a:pt x="52" y="73"/>
                  </a:lnTo>
                  <a:lnTo>
                    <a:pt x="52" y="74"/>
                  </a:lnTo>
                  <a:lnTo>
                    <a:pt x="52" y="75"/>
                  </a:lnTo>
                  <a:lnTo>
                    <a:pt x="55" y="78"/>
                  </a:lnTo>
                  <a:lnTo>
                    <a:pt x="56" y="80"/>
                  </a:lnTo>
                  <a:lnTo>
                    <a:pt x="57" y="84"/>
                  </a:lnTo>
                  <a:lnTo>
                    <a:pt x="57" y="85"/>
                  </a:lnTo>
                  <a:lnTo>
                    <a:pt x="56" y="86"/>
                  </a:lnTo>
                  <a:lnTo>
                    <a:pt x="54" y="89"/>
                  </a:lnTo>
                  <a:lnTo>
                    <a:pt x="51" y="91"/>
                  </a:lnTo>
                  <a:lnTo>
                    <a:pt x="50" y="94"/>
                  </a:lnTo>
                  <a:lnTo>
                    <a:pt x="50" y="96"/>
                  </a:lnTo>
                  <a:lnTo>
                    <a:pt x="45" y="98"/>
                  </a:lnTo>
                  <a:lnTo>
                    <a:pt x="43" y="100"/>
                  </a:lnTo>
                  <a:lnTo>
                    <a:pt x="43" y="102"/>
                  </a:lnTo>
                  <a:lnTo>
                    <a:pt x="43" y="106"/>
                  </a:lnTo>
                  <a:lnTo>
                    <a:pt x="40" y="107"/>
                  </a:lnTo>
                  <a:lnTo>
                    <a:pt x="39" y="107"/>
                  </a:lnTo>
                  <a:lnTo>
                    <a:pt x="38" y="108"/>
                  </a:lnTo>
                  <a:lnTo>
                    <a:pt x="37" y="111"/>
                  </a:lnTo>
                  <a:lnTo>
                    <a:pt x="35" y="113"/>
                  </a:lnTo>
                  <a:lnTo>
                    <a:pt x="34" y="114"/>
                  </a:lnTo>
                  <a:lnTo>
                    <a:pt x="33" y="117"/>
                  </a:lnTo>
                  <a:lnTo>
                    <a:pt x="33" y="123"/>
                  </a:lnTo>
                  <a:lnTo>
                    <a:pt x="33" y="128"/>
                  </a:lnTo>
                  <a:lnTo>
                    <a:pt x="32" y="130"/>
                  </a:lnTo>
                  <a:lnTo>
                    <a:pt x="24" y="137"/>
                  </a:lnTo>
                  <a:lnTo>
                    <a:pt x="23" y="141"/>
                  </a:lnTo>
                  <a:lnTo>
                    <a:pt x="22" y="143"/>
                  </a:lnTo>
                  <a:lnTo>
                    <a:pt x="21" y="144"/>
                  </a:lnTo>
                  <a:lnTo>
                    <a:pt x="16" y="147"/>
                  </a:lnTo>
                  <a:lnTo>
                    <a:pt x="11" y="147"/>
                  </a:lnTo>
                  <a:lnTo>
                    <a:pt x="6" y="147"/>
                  </a:lnTo>
                  <a:lnTo>
                    <a:pt x="3" y="146"/>
                  </a:lnTo>
                  <a:lnTo>
                    <a:pt x="1" y="146"/>
                  </a:lnTo>
                  <a:lnTo>
                    <a:pt x="1" y="147"/>
                  </a:lnTo>
                  <a:lnTo>
                    <a:pt x="3" y="149"/>
                  </a:lnTo>
                  <a:lnTo>
                    <a:pt x="1" y="152"/>
                  </a:lnTo>
                  <a:lnTo>
                    <a:pt x="0" y="155"/>
                  </a:lnTo>
                  <a:lnTo>
                    <a:pt x="0" y="158"/>
                  </a:lnTo>
                  <a:lnTo>
                    <a:pt x="0" y="160"/>
                  </a:lnTo>
                  <a:lnTo>
                    <a:pt x="4" y="158"/>
                  </a:lnTo>
                  <a:lnTo>
                    <a:pt x="0" y="160"/>
                  </a:lnTo>
                  <a:lnTo>
                    <a:pt x="3" y="161"/>
                  </a:lnTo>
                  <a:lnTo>
                    <a:pt x="4" y="161"/>
                  </a:lnTo>
                  <a:lnTo>
                    <a:pt x="5" y="163"/>
                  </a:lnTo>
                  <a:lnTo>
                    <a:pt x="7" y="165"/>
                  </a:lnTo>
                  <a:lnTo>
                    <a:pt x="10" y="165"/>
                  </a:lnTo>
                  <a:lnTo>
                    <a:pt x="12" y="165"/>
                  </a:lnTo>
                  <a:lnTo>
                    <a:pt x="14" y="165"/>
                  </a:lnTo>
                  <a:lnTo>
                    <a:pt x="15" y="164"/>
                  </a:lnTo>
                  <a:lnTo>
                    <a:pt x="16" y="163"/>
                  </a:lnTo>
                  <a:lnTo>
                    <a:pt x="17" y="164"/>
                  </a:lnTo>
                  <a:lnTo>
                    <a:pt x="18" y="165"/>
                  </a:lnTo>
                  <a:lnTo>
                    <a:pt x="22" y="167"/>
                  </a:lnTo>
                  <a:lnTo>
                    <a:pt x="24" y="169"/>
                  </a:lnTo>
                  <a:lnTo>
                    <a:pt x="24" y="170"/>
                  </a:lnTo>
                  <a:lnTo>
                    <a:pt x="26" y="174"/>
                  </a:lnTo>
                  <a:lnTo>
                    <a:pt x="26" y="176"/>
                  </a:lnTo>
                  <a:lnTo>
                    <a:pt x="27" y="177"/>
                  </a:lnTo>
                  <a:lnTo>
                    <a:pt x="33" y="177"/>
                  </a:lnTo>
                  <a:lnTo>
                    <a:pt x="39" y="176"/>
                  </a:lnTo>
                  <a:lnTo>
                    <a:pt x="41" y="176"/>
                  </a:lnTo>
                  <a:lnTo>
                    <a:pt x="44" y="177"/>
                  </a:lnTo>
                  <a:lnTo>
                    <a:pt x="44" y="178"/>
                  </a:lnTo>
                  <a:lnTo>
                    <a:pt x="44" y="180"/>
                  </a:lnTo>
                  <a:lnTo>
                    <a:pt x="46" y="181"/>
                  </a:lnTo>
                  <a:lnTo>
                    <a:pt x="49" y="181"/>
                  </a:lnTo>
                  <a:lnTo>
                    <a:pt x="51" y="182"/>
                  </a:lnTo>
                  <a:lnTo>
                    <a:pt x="52" y="183"/>
                  </a:lnTo>
                  <a:lnTo>
                    <a:pt x="52" y="186"/>
                  </a:lnTo>
                  <a:lnTo>
                    <a:pt x="52" y="187"/>
                  </a:lnTo>
                  <a:lnTo>
                    <a:pt x="52" y="188"/>
                  </a:lnTo>
                  <a:lnTo>
                    <a:pt x="52" y="189"/>
                  </a:lnTo>
                  <a:lnTo>
                    <a:pt x="52" y="191"/>
                  </a:lnTo>
                  <a:lnTo>
                    <a:pt x="51" y="192"/>
                  </a:lnTo>
                  <a:lnTo>
                    <a:pt x="51" y="193"/>
                  </a:lnTo>
                  <a:lnTo>
                    <a:pt x="52" y="197"/>
                  </a:lnTo>
                  <a:lnTo>
                    <a:pt x="56" y="201"/>
                  </a:lnTo>
                  <a:lnTo>
                    <a:pt x="58" y="203"/>
                  </a:lnTo>
                  <a:lnTo>
                    <a:pt x="62" y="203"/>
                  </a:lnTo>
                  <a:lnTo>
                    <a:pt x="64" y="204"/>
                  </a:lnTo>
                  <a:lnTo>
                    <a:pt x="64" y="205"/>
                  </a:lnTo>
                  <a:lnTo>
                    <a:pt x="64" y="204"/>
                  </a:lnTo>
                  <a:lnTo>
                    <a:pt x="63" y="201"/>
                  </a:lnTo>
                  <a:lnTo>
                    <a:pt x="62" y="200"/>
                  </a:lnTo>
                  <a:lnTo>
                    <a:pt x="63" y="200"/>
                  </a:lnTo>
                  <a:lnTo>
                    <a:pt x="66" y="200"/>
                  </a:lnTo>
                  <a:lnTo>
                    <a:pt x="70" y="201"/>
                  </a:lnTo>
                  <a:lnTo>
                    <a:pt x="73" y="201"/>
                  </a:lnTo>
                  <a:lnTo>
                    <a:pt x="74" y="199"/>
                  </a:lnTo>
                  <a:lnTo>
                    <a:pt x="77" y="188"/>
                  </a:lnTo>
                  <a:lnTo>
                    <a:pt x="78" y="186"/>
                  </a:lnTo>
                  <a:lnTo>
                    <a:pt x="80" y="184"/>
                  </a:lnTo>
                  <a:lnTo>
                    <a:pt x="81" y="184"/>
                  </a:lnTo>
                  <a:lnTo>
                    <a:pt x="83" y="186"/>
                  </a:lnTo>
                  <a:lnTo>
                    <a:pt x="84" y="187"/>
                  </a:lnTo>
                  <a:lnTo>
                    <a:pt x="85" y="187"/>
                  </a:lnTo>
                  <a:lnTo>
                    <a:pt x="85" y="186"/>
                  </a:lnTo>
                  <a:lnTo>
                    <a:pt x="85" y="184"/>
                  </a:lnTo>
                  <a:lnTo>
                    <a:pt x="85" y="183"/>
                  </a:lnTo>
                  <a:lnTo>
                    <a:pt x="86" y="181"/>
                  </a:lnTo>
                  <a:lnTo>
                    <a:pt x="85" y="177"/>
                  </a:lnTo>
                  <a:lnTo>
                    <a:pt x="86" y="170"/>
                  </a:lnTo>
                  <a:lnTo>
                    <a:pt x="87" y="163"/>
                  </a:lnTo>
                  <a:lnTo>
                    <a:pt x="92" y="152"/>
                  </a:lnTo>
                  <a:lnTo>
                    <a:pt x="96" y="142"/>
                  </a:lnTo>
                  <a:lnTo>
                    <a:pt x="97" y="138"/>
                  </a:lnTo>
                  <a:lnTo>
                    <a:pt x="103" y="131"/>
                  </a:lnTo>
                  <a:lnTo>
                    <a:pt x="108" y="125"/>
                  </a:lnTo>
                  <a:lnTo>
                    <a:pt x="112" y="124"/>
                  </a:lnTo>
                  <a:lnTo>
                    <a:pt x="114" y="123"/>
                  </a:lnTo>
                  <a:lnTo>
                    <a:pt x="118" y="121"/>
                  </a:lnTo>
                  <a:lnTo>
                    <a:pt x="118" y="120"/>
                  </a:lnTo>
                  <a:lnTo>
                    <a:pt x="118" y="119"/>
                  </a:lnTo>
                  <a:lnTo>
                    <a:pt x="117" y="118"/>
                  </a:lnTo>
                  <a:lnTo>
                    <a:pt x="117" y="117"/>
                  </a:lnTo>
                  <a:lnTo>
                    <a:pt x="114" y="117"/>
                  </a:lnTo>
                  <a:lnTo>
                    <a:pt x="113" y="118"/>
                  </a:lnTo>
                  <a:lnTo>
                    <a:pt x="110" y="117"/>
                  </a:lnTo>
                  <a:lnTo>
                    <a:pt x="112" y="115"/>
                  </a:lnTo>
                  <a:lnTo>
                    <a:pt x="115" y="112"/>
                  </a:lnTo>
                  <a:lnTo>
                    <a:pt x="117" y="109"/>
                  </a:lnTo>
                  <a:lnTo>
                    <a:pt x="118" y="108"/>
                  </a:lnTo>
                  <a:lnTo>
                    <a:pt x="120" y="107"/>
                  </a:lnTo>
                  <a:lnTo>
                    <a:pt x="121" y="108"/>
                  </a:lnTo>
                  <a:lnTo>
                    <a:pt x="121" y="109"/>
                  </a:lnTo>
                  <a:lnTo>
                    <a:pt x="123" y="108"/>
                  </a:lnTo>
                  <a:lnTo>
                    <a:pt x="124" y="108"/>
                  </a:lnTo>
                  <a:lnTo>
                    <a:pt x="126" y="109"/>
                  </a:lnTo>
                  <a:lnTo>
                    <a:pt x="125" y="111"/>
                  </a:lnTo>
                  <a:lnTo>
                    <a:pt x="126" y="112"/>
                  </a:lnTo>
                  <a:lnTo>
                    <a:pt x="126" y="115"/>
                  </a:lnTo>
                  <a:lnTo>
                    <a:pt x="125" y="115"/>
                  </a:lnTo>
                  <a:lnTo>
                    <a:pt x="125" y="117"/>
                  </a:lnTo>
                  <a:lnTo>
                    <a:pt x="126" y="118"/>
                  </a:lnTo>
                  <a:lnTo>
                    <a:pt x="126" y="119"/>
                  </a:lnTo>
                  <a:lnTo>
                    <a:pt x="127" y="119"/>
                  </a:lnTo>
                  <a:lnTo>
                    <a:pt x="129" y="119"/>
                  </a:lnTo>
                  <a:lnTo>
                    <a:pt x="130" y="119"/>
                  </a:lnTo>
                  <a:lnTo>
                    <a:pt x="130" y="118"/>
                  </a:lnTo>
                  <a:lnTo>
                    <a:pt x="130" y="117"/>
                  </a:lnTo>
                  <a:lnTo>
                    <a:pt x="130" y="115"/>
                  </a:lnTo>
                  <a:lnTo>
                    <a:pt x="129" y="113"/>
                  </a:lnTo>
                  <a:lnTo>
                    <a:pt x="130" y="111"/>
                  </a:lnTo>
                  <a:lnTo>
                    <a:pt x="134" y="108"/>
                  </a:lnTo>
                  <a:lnTo>
                    <a:pt x="140" y="107"/>
                  </a:lnTo>
                  <a:lnTo>
                    <a:pt x="143" y="106"/>
                  </a:lnTo>
                  <a:lnTo>
                    <a:pt x="144" y="106"/>
                  </a:lnTo>
                  <a:lnTo>
                    <a:pt x="146" y="106"/>
                  </a:lnTo>
                  <a:lnTo>
                    <a:pt x="148" y="106"/>
                  </a:lnTo>
                  <a:lnTo>
                    <a:pt x="150" y="106"/>
                  </a:lnTo>
                  <a:lnTo>
                    <a:pt x="158" y="107"/>
                  </a:lnTo>
                  <a:lnTo>
                    <a:pt x="158" y="108"/>
                  </a:lnTo>
                  <a:lnTo>
                    <a:pt x="159" y="109"/>
                  </a:lnTo>
                  <a:lnTo>
                    <a:pt x="158" y="111"/>
                  </a:lnTo>
                  <a:lnTo>
                    <a:pt x="158" y="112"/>
                  </a:lnTo>
                  <a:lnTo>
                    <a:pt x="159" y="113"/>
                  </a:lnTo>
                  <a:lnTo>
                    <a:pt x="160" y="113"/>
                  </a:lnTo>
                  <a:lnTo>
                    <a:pt x="161" y="112"/>
                  </a:lnTo>
                  <a:lnTo>
                    <a:pt x="164" y="111"/>
                  </a:lnTo>
                  <a:lnTo>
                    <a:pt x="164" y="112"/>
                  </a:lnTo>
                  <a:lnTo>
                    <a:pt x="165" y="112"/>
                  </a:lnTo>
                  <a:lnTo>
                    <a:pt x="166" y="112"/>
                  </a:lnTo>
                  <a:lnTo>
                    <a:pt x="165" y="113"/>
                  </a:lnTo>
                  <a:lnTo>
                    <a:pt x="166" y="114"/>
                  </a:lnTo>
                  <a:lnTo>
                    <a:pt x="167" y="115"/>
                  </a:lnTo>
                  <a:lnTo>
                    <a:pt x="169" y="115"/>
                  </a:lnTo>
                  <a:lnTo>
                    <a:pt x="167" y="117"/>
                  </a:lnTo>
                  <a:lnTo>
                    <a:pt x="166" y="118"/>
                  </a:lnTo>
                  <a:lnTo>
                    <a:pt x="164" y="118"/>
                  </a:lnTo>
                  <a:lnTo>
                    <a:pt x="164" y="120"/>
                  </a:lnTo>
                  <a:lnTo>
                    <a:pt x="165" y="120"/>
                  </a:lnTo>
                  <a:lnTo>
                    <a:pt x="165" y="121"/>
                  </a:lnTo>
                  <a:lnTo>
                    <a:pt x="166" y="121"/>
                  </a:lnTo>
                  <a:lnTo>
                    <a:pt x="167" y="120"/>
                  </a:lnTo>
                  <a:lnTo>
                    <a:pt x="167" y="121"/>
                  </a:lnTo>
                  <a:lnTo>
                    <a:pt x="169" y="120"/>
                  </a:lnTo>
                  <a:lnTo>
                    <a:pt x="170" y="120"/>
                  </a:lnTo>
                  <a:lnTo>
                    <a:pt x="170" y="121"/>
                  </a:lnTo>
                  <a:lnTo>
                    <a:pt x="169" y="125"/>
                  </a:lnTo>
                  <a:lnTo>
                    <a:pt x="167" y="126"/>
                  </a:lnTo>
                  <a:lnTo>
                    <a:pt x="169" y="128"/>
                  </a:lnTo>
                  <a:lnTo>
                    <a:pt x="170" y="128"/>
                  </a:lnTo>
                  <a:lnTo>
                    <a:pt x="174" y="128"/>
                  </a:lnTo>
                  <a:lnTo>
                    <a:pt x="174" y="129"/>
                  </a:lnTo>
                  <a:lnTo>
                    <a:pt x="172" y="130"/>
                  </a:lnTo>
                  <a:lnTo>
                    <a:pt x="174" y="130"/>
                  </a:lnTo>
                  <a:lnTo>
                    <a:pt x="175" y="130"/>
                  </a:lnTo>
                  <a:lnTo>
                    <a:pt x="175" y="132"/>
                  </a:lnTo>
                  <a:lnTo>
                    <a:pt x="175" y="135"/>
                  </a:lnTo>
                  <a:lnTo>
                    <a:pt x="176" y="135"/>
                  </a:lnTo>
                  <a:lnTo>
                    <a:pt x="176" y="134"/>
                  </a:lnTo>
                  <a:lnTo>
                    <a:pt x="176" y="131"/>
                  </a:lnTo>
                  <a:lnTo>
                    <a:pt x="178" y="130"/>
                  </a:lnTo>
                  <a:lnTo>
                    <a:pt x="180" y="129"/>
                  </a:lnTo>
                  <a:lnTo>
                    <a:pt x="178" y="128"/>
                  </a:lnTo>
                  <a:lnTo>
                    <a:pt x="178" y="126"/>
                  </a:lnTo>
                  <a:lnTo>
                    <a:pt x="178" y="125"/>
                  </a:lnTo>
                  <a:lnTo>
                    <a:pt x="180" y="124"/>
                  </a:lnTo>
                  <a:lnTo>
                    <a:pt x="180" y="123"/>
                  </a:lnTo>
                  <a:lnTo>
                    <a:pt x="178" y="121"/>
                  </a:lnTo>
                  <a:lnTo>
                    <a:pt x="178" y="119"/>
                  </a:lnTo>
                  <a:lnTo>
                    <a:pt x="177" y="118"/>
                  </a:lnTo>
                  <a:lnTo>
                    <a:pt x="174" y="117"/>
                  </a:lnTo>
                  <a:lnTo>
                    <a:pt x="175" y="115"/>
                  </a:lnTo>
                  <a:lnTo>
                    <a:pt x="177" y="114"/>
                  </a:lnTo>
                  <a:lnTo>
                    <a:pt x="178" y="115"/>
                  </a:lnTo>
                  <a:lnTo>
                    <a:pt x="180" y="117"/>
                  </a:lnTo>
                  <a:lnTo>
                    <a:pt x="180" y="115"/>
                  </a:lnTo>
                  <a:lnTo>
                    <a:pt x="181" y="114"/>
                  </a:lnTo>
                  <a:lnTo>
                    <a:pt x="181" y="113"/>
                  </a:lnTo>
                  <a:lnTo>
                    <a:pt x="180" y="113"/>
                  </a:lnTo>
                  <a:lnTo>
                    <a:pt x="178" y="113"/>
                  </a:lnTo>
                  <a:lnTo>
                    <a:pt x="177" y="113"/>
                  </a:lnTo>
                  <a:lnTo>
                    <a:pt x="176" y="112"/>
                  </a:lnTo>
                  <a:lnTo>
                    <a:pt x="176" y="111"/>
                  </a:lnTo>
                  <a:lnTo>
                    <a:pt x="172" y="113"/>
                  </a:lnTo>
                  <a:lnTo>
                    <a:pt x="171" y="113"/>
                  </a:lnTo>
                  <a:lnTo>
                    <a:pt x="171" y="112"/>
                  </a:lnTo>
                  <a:lnTo>
                    <a:pt x="174" y="109"/>
                  </a:lnTo>
                  <a:lnTo>
                    <a:pt x="174" y="108"/>
                  </a:lnTo>
                  <a:lnTo>
                    <a:pt x="174" y="107"/>
                  </a:lnTo>
                  <a:lnTo>
                    <a:pt x="171" y="104"/>
                  </a:lnTo>
                  <a:lnTo>
                    <a:pt x="171" y="103"/>
                  </a:lnTo>
                  <a:lnTo>
                    <a:pt x="171" y="104"/>
                  </a:lnTo>
                  <a:lnTo>
                    <a:pt x="174" y="106"/>
                  </a:lnTo>
                  <a:lnTo>
                    <a:pt x="175" y="106"/>
                  </a:lnTo>
                  <a:lnTo>
                    <a:pt x="176" y="106"/>
                  </a:lnTo>
                  <a:lnTo>
                    <a:pt x="177" y="106"/>
                  </a:lnTo>
                  <a:lnTo>
                    <a:pt x="178" y="104"/>
                  </a:lnTo>
                  <a:lnTo>
                    <a:pt x="177" y="103"/>
                  </a:lnTo>
                  <a:lnTo>
                    <a:pt x="178" y="102"/>
                  </a:lnTo>
                  <a:lnTo>
                    <a:pt x="177" y="102"/>
                  </a:lnTo>
                  <a:lnTo>
                    <a:pt x="176" y="101"/>
                  </a:lnTo>
                  <a:lnTo>
                    <a:pt x="175" y="101"/>
                  </a:lnTo>
                  <a:lnTo>
                    <a:pt x="177" y="100"/>
                  </a:lnTo>
                  <a:lnTo>
                    <a:pt x="177" y="97"/>
                  </a:lnTo>
                  <a:lnTo>
                    <a:pt x="178" y="96"/>
                  </a:lnTo>
                  <a:lnTo>
                    <a:pt x="177" y="95"/>
                  </a:lnTo>
                  <a:lnTo>
                    <a:pt x="177" y="94"/>
                  </a:lnTo>
                  <a:lnTo>
                    <a:pt x="178" y="94"/>
                  </a:lnTo>
                  <a:lnTo>
                    <a:pt x="180" y="94"/>
                  </a:lnTo>
                  <a:lnTo>
                    <a:pt x="181" y="94"/>
                  </a:lnTo>
                  <a:lnTo>
                    <a:pt x="181" y="95"/>
                  </a:lnTo>
                  <a:lnTo>
                    <a:pt x="181" y="97"/>
                  </a:lnTo>
                  <a:lnTo>
                    <a:pt x="182" y="97"/>
                  </a:lnTo>
                  <a:lnTo>
                    <a:pt x="183" y="97"/>
                  </a:lnTo>
                  <a:lnTo>
                    <a:pt x="184" y="96"/>
                  </a:lnTo>
                  <a:lnTo>
                    <a:pt x="184" y="95"/>
                  </a:lnTo>
                  <a:lnTo>
                    <a:pt x="184" y="94"/>
                  </a:lnTo>
                  <a:lnTo>
                    <a:pt x="186" y="91"/>
                  </a:lnTo>
                  <a:lnTo>
                    <a:pt x="184" y="90"/>
                  </a:lnTo>
                  <a:lnTo>
                    <a:pt x="184" y="89"/>
                  </a:lnTo>
                  <a:lnTo>
                    <a:pt x="184" y="88"/>
                  </a:lnTo>
                  <a:lnTo>
                    <a:pt x="182" y="89"/>
                  </a:lnTo>
                  <a:lnTo>
                    <a:pt x="181" y="89"/>
                  </a:lnTo>
                  <a:lnTo>
                    <a:pt x="180" y="89"/>
                  </a:lnTo>
                  <a:lnTo>
                    <a:pt x="178" y="88"/>
                  </a:lnTo>
                  <a:lnTo>
                    <a:pt x="178" y="86"/>
                  </a:lnTo>
                  <a:lnTo>
                    <a:pt x="178" y="85"/>
                  </a:lnTo>
                  <a:lnTo>
                    <a:pt x="176" y="84"/>
                  </a:lnTo>
                  <a:lnTo>
                    <a:pt x="175" y="83"/>
                  </a:lnTo>
                  <a:lnTo>
                    <a:pt x="176" y="81"/>
                  </a:lnTo>
                  <a:lnTo>
                    <a:pt x="177" y="80"/>
                  </a:lnTo>
                  <a:lnTo>
                    <a:pt x="178" y="80"/>
                  </a:lnTo>
                  <a:lnTo>
                    <a:pt x="181" y="80"/>
                  </a:lnTo>
                  <a:lnTo>
                    <a:pt x="182" y="79"/>
                  </a:lnTo>
                  <a:lnTo>
                    <a:pt x="186" y="77"/>
                  </a:lnTo>
                  <a:lnTo>
                    <a:pt x="187" y="74"/>
                  </a:lnTo>
                  <a:lnTo>
                    <a:pt x="187" y="73"/>
                  </a:lnTo>
                  <a:lnTo>
                    <a:pt x="187" y="72"/>
                  </a:lnTo>
                  <a:lnTo>
                    <a:pt x="184" y="72"/>
                  </a:lnTo>
                  <a:lnTo>
                    <a:pt x="181" y="71"/>
                  </a:lnTo>
                  <a:lnTo>
                    <a:pt x="180" y="69"/>
                  </a:lnTo>
                  <a:lnTo>
                    <a:pt x="177" y="69"/>
                  </a:lnTo>
                  <a:lnTo>
                    <a:pt x="176" y="69"/>
                  </a:lnTo>
                  <a:lnTo>
                    <a:pt x="176" y="68"/>
                  </a:lnTo>
                  <a:lnTo>
                    <a:pt x="177" y="66"/>
                  </a:lnTo>
                  <a:lnTo>
                    <a:pt x="176" y="64"/>
                  </a:lnTo>
                  <a:lnTo>
                    <a:pt x="177" y="64"/>
                  </a:lnTo>
                  <a:lnTo>
                    <a:pt x="178" y="64"/>
                  </a:lnTo>
                  <a:lnTo>
                    <a:pt x="180" y="64"/>
                  </a:lnTo>
                  <a:lnTo>
                    <a:pt x="181" y="64"/>
                  </a:lnTo>
                  <a:lnTo>
                    <a:pt x="182" y="64"/>
                  </a:lnTo>
                  <a:lnTo>
                    <a:pt x="183" y="64"/>
                  </a:lnTo>
                  <a:lnTo>
                    <a:pt x="183" y="63"/>
                  </a:lnTo>
                  <a:lnTo>
                    <a:pt x="183" y="62"/>
                  </a:lnTo>
                  <a:lnTo>
                    <a:pt x="186" y="63"/>
                  </a:lnTo>
                  <a:lnTo>
                    <a:pt x="187" y="62"/>
                  </a:lnTo>
                  <a:lnTo>
                    <a:pt x="187" y="61"/>
                  </a:lnTo>
                  <a:lnTo>
                    <a:pt x="188" y="60"/>
                  </a:lnTo>
                  <a:lnTo>
                    <a:pt x="189" y="60"/>
                  </a:lnTo>
                  <a:lnTo>
                    <a:pt x="190" y="60"/>
                  </a:lnTo>
                  <a:lnTo>
                    <a:pt x="192" y="61"/>
                  </a:lnTo>
                  <a:lnTo>
                    <a:pt x="192" y="62"/>
                  </a:lnTo>
                  <a:lnTo>
                    <a:pt x="192" y="63"/>
                  </a:lnTo>
                  <a:lnTo>
                    <a:pt x="193" y="63"/>
                  </a:lnTo>
                  <a:lnTo>
                    <a:pt x="193" y="61"/>
                  </a:lnTo>
                  <a:lnTo>
                    <a:pt x="193" y="58"/>
                  </a:lnTo>
                  <a:lnTo>
                    <a:pt x="194" y="56"/>
                  </a:lnTo>
                  <a:lnTo>
                    <a:pt x="193" y="56"/>
                  </a:lnTo>
                  <a:lnTo>
                    <a:pt x="192" y="56"/>
                  </a:lnTo>
                  <a:lnTo>
                    <a:pt x="192" y="55"/>
                  </a:lnTo>
                  <a:lnTo>
                    <a:pt x="190" y="55"/>
                  </a:lnTo>
                  <a:lnTo>
                    <a:pt x="189" y="50"/>
                  </a:lnTo>
                  <a:lnTo>
                    <a:pt x="189" y="49"/>
                  </a:lnTo>
                  <a:lnTo>
                    <a:pt x="190" y="46"/>
                  </a:lnTo>
                  <a:lnTo>
                    <a:pt x="193" y="45"/>
                  </a:lnTo>
                  <a:lnTo>
                    <a:pt x="198" y="41"/>
                  </a:lnTo>
                  <a:lnTo>
                    <a:pt x="200" y="40"/>
                  </a:lnTo>
                  <a:lnTo>
                    <a:pt x="201" y="40"/>
                  </a:lnTo>
                  <a:lnTo>
                    <a:pt x="200" y="39"/>
                  </a:lnTo>
                  <a:lnTo>
                    <a:pt x="199" y="38"/>
                  </a:lnTo>
                  <a:lnTo>
                    <a:pt x="199" y="37"/>
                  </a:lnTo>
                  <a:lnTo>
                    <a:pt x="200" y="34"/>
                  </a:lnTo>
                  <a:lnTo>
                    <a:pt x="201" y="32"/>
                  </a:lnTo>
                  <a:lnTo>
                    <a:pt x="201" y="31"/>
                  </a:lnTo>
                  <a:lnTo>
                    <a:pt x="200" y="28"/>
                  </a:lnTo>
                  <a:lnTo>
                    <a:pt x="200" y="27"/>
                  </a:lnTo>
                  <a:lnTo>
                    <a:pt x="201" y="27"/>
                  </a:lnTo>
                  <a:lnTo>
                    <a:pt x="203" y="29"/>
                  </a:lnTo>
                  <a:lnTo>
                    <a:pt x="203" y="31"/>
                  </a:lnTo>
                  <a:lnTo>
                    <a:pt x="204" y="32"/>
                  </a:lnTo>
                  <a:lnTo>
                    <a:pt x="205" y="31"/>
                  </a:lnTo>
                  <a:lnTo>
                    <a:pt x="207" y="29"/>
                  </a:lnTo>
                  <a:lnTo>
                    <a:pt x="207" y="31"/>
                  </a:lnTo>
                  <a:lnTo>
                    <a:pt x="207" y="32"/>
                  </a:lnTo>
                  <a:lnTo>
                    <a:pt x="209" y="33"/>
                  </a:lnTo>
                  <a:lnTo>
                    <a:pt x="210" y="35"/>
                  </a:lnTo>
                  <a:lnTo>
                    <a:pt x="212" y="37"/>
                  </a:lnTo>
                  <a:lnTo>
                    <a:pt x="212" y="35"/>
                  </a:lnTo>
                  <a:lnTo>
                    <a:pt x="211" y="33"/>
                  </a:lnTo>
                  <a:lnTo>
                    <a:pt x="211" y="32"/>
                  </a:lnTo>
                  <a:lnTo>
                    <a:pt x="211" y="31"/>
                  </a:lnTo>
                  <a:lnTo>
                    <a:pt x="210" y="28"/>
                  </a:lnTo>
                  <a:lnTo>
                    <a:pt x="210" y="27"/>
                  </a:lnTo>
                  <a:lnTo>
                    <a:pt x="210" y="26"/>
                  </a:lnTo>
                  <a:lnTo>
                    <a:pt x="209" y="25"/>
                  </a:lnTo>
                  <a:lnTo>
                    <a:pt x="210" y="23"/>
                  </a:lnTo>
                  <a:lnTo>
                    <a:pt x="210" y="22"/>
                  </a:lnTo>
                  <a:lnTo>
                    <a:pt x="209" y="22"/>
                  </a:lnTo>
                  <a:lnTo>
                    <a:pt x="209" y="21"/>
                  </a:lnTo>
                  <a:lnTo>
                    <a:pt x="210" y="20"/>
                  </a:lnTo>
                  <a:lnTo>
                    <a:pt x="210" y="18"/>
                  </a:lnTo>
                  <a:lnTo>
                    <a:pt x="209" y="17"/>
                  </a:lnTo>
                  <a:lnTo>
                    <a:pt x="205" y="14"/>
                  </a:lnTo>
                  <a:lnTo>
                    <a:pt x="201" y="11"/>
                  </a:lnTo>
                  <a:lnTo>
                    <a:pt x="198" y="11"/>
                  </a:lnTo>
                  <a:lnTo>
                    <a:pt x="195" y="10"/>
                  </a:lnTo>
                  <a:close/>
                </a:path>
              </a:pathLst>
            </a:custGeom>
            <a:solidFill>
              <a:srgbClr val="91EFEC"/>
            </a:solidFill>
            <a:ln w="2">
              <a:solidFill>
                <a:srgbClr val="555555"/>
              </a:solidFill>
              <a:prstDash val="solid"/>
              <a:round/>
              <a:headEnd/>
              <a:tailEnd/>
            </a:ln>
          </p:spPr>
          <p:txBody>
            <a:bodyPr/>
            <a:lstStyle/>
            <a:p>
              <a:endParaRPr lang="ja-JP" altLang="en-US"/>
            </a:p>
          </p:txBody>
        </p:sp>
        <p:sp>
          <p:nvSpPr>
            <p:cNvPr id="290" name="Freeform 53"/>
            <p:cNvSpPr>
              <a:spLocks/>
            </p:cNvSpPr>
            <p:nvPr/>
          </p:nvSpPr>
          <p:spPr bwMode="auto">
            <a:xfrm>
              <a:off x="3130550" y="3841750"/>
              <a:ext cx="309563" cy="457200"/>
            </a:xfrm>
            <a:custGeom>
              <a:avLst/>
              <a:gdLst>
                <a:gd name="T0" fmla="*/ 2147483646 w 195"/>
                <a:gd name="T1" fmla="*/ 2147483646 h 288"/>
                <a:gd name="T2" fmla="*/ 2147483646 w 195"/>
                <a:gd name="T3" fmla="*/ 2147483646 h 288"/>
                <a:gd name="T4" fmla="*/ 2147483646 w 195"/>
                <a:gd name="T5" fmla="*/ 2147483646 h 288"/>
                <a:gd name="T6" fmla="*/ 2147483646 w 195"/>
                <a:gd name="T7" fmla="*/ 2147483646 h 288"/>
                <a:gd name="T8" fmla="*/ 2147483646 w 195"/>
                <a:gd name="T9" fmla="*/ 2147483646 h 288"/>
                <a:gd name="T10" fmla="*/ 2147483646 w 195"/>
                <a:gd name="T11" fmla="*/ 2147483646 h 288"/>
                <a:gd name="T12" fmla="*/ 2147483646 w 195"/>
                <a:gd name="T13" fmla="*/ 2147483646 h 288"/>
                <a:gd name="T14" fmla="*/ 2147483646 w 195"/>
                <a:gd name="T15" fmla="*/ 2147483646 h 288"/>
                <a:gd name="T16" fmla="*/ 2147483646 w 195"/>
                <a:gd name="T17" fmla="*/ 2147483646 h 288"/>
                <a:gd name="T18" fmla="*/ 2147483646 w 195"/>
                <a:gd name="T19" fmla="*/ 2147483646 h 288"/>
                <a:gd name="T20" fmla="*/ 2147483646 w 195"/>
                <a:gd name="T21" fmla="*/ 2147483646 h 288"/>
                <a:gd name="T22" fmla="*/ 2147483646 w 195"/>
                <a:gd name="T23" fmla="*/ 2147483646 h 288"/>
                <a:gd name="T24" fmla="*/ 2147483646 w 195"/>
                <a:gd name="T25" fmla="*/ 2147483646 h 288"/>
                <a:gd name="T26" fmla="*/ 2147483646 w 195"/>
                <a:gd name="T27" fmla="*/ 2147483646 h 288"/>
                <a:gd name="T28" fmla="*/ 2147483646 w 195"/>
                <a:gd name="T29" fmla="*/ 2147483646 h 288"/>
                <a:gd name="T30" fmla="*/ 2147483646 w 195"/>
                <a:gd name="T31" fmla="*/ 2147483646 h 288"/>
                <a:gd name="T32" fmla="*/ 2147483646 w 195"/>
                <a:gd name="T33" fmla="*/ 2147483646 h 288"/>
                <a:gd name="T34" fmla="*/ 2147483646 w 195"/>
                <a:gd name="T35" fmla="*/ 2147483646 h 288"/>
                <a:gd name="T36" fmla="*/ 2147483646 w 195"/>
                <a:gd name="T37" fmla="*/ 2147483646 h 288"/>
                <a:gd name="T38" fmla="*/ 2147483646 w 195"/>
                <a:gd name="T39" fmla="*/ 2147483646 h 288"/>
                <a:gd name="T40" fmla="*/ 2147483646 w 195"/>
                <a:gd name="T41" fmla="*/ 2147483646 h 288"/>
                <a:gd name="T42" fmla="*/ 2147483646 w 195"/>
                <a:gd name="T43" fmla="*/ 2147483646 h 288"/>
                <a:gd name="T44" fmla="*/ 2147483646 w 195"/>
                <a:gd name="T45" fmla="*/ 2147483646 h 288"/>
                <a:gd name="T46" fmla="*/ 0 w 195"/>
                <a:gd name="T47" fmla="*/ 2147483646 h 288"/>
                <a:gd name="T48" fmla="*/ 2147483646 w 195"/>
                <a:gd name="T49" fmla="*/ 2147483646 h 288"/>
                <a:gd name="T50" fmla="*/ 2147483646 w 195"/>
                <a:gd name="T51" fmla="*/ 2147483646 h 288"/>
                <a:gd name="T52" fmla="*/ 2147483646 w 195"/>
                <a:gd name="T53" fmla="*/ 2147483646 h 288"/>
                <a:gd name="T54" fmla="*/ 2147483646 w 195"/>
                <a:gd name="T55" fmla="*/ 2147483646 h 288"/>
                <a:gd name="T56" fmla="*/ 2147483646 w 195"/>
                <a:gd name="T57" fmla="*/ 2147483646 h 288"/>
                <a:gd name="T58" fmla="*/ 2147483646 w 195"/>
                <a:gd name="T59" fmla="*/ 2147483646 h 288"/>
                <a:gd name="T60" fmla="*/ 2147483646 w 195"/>
                <a:gd name="T61" fmla="*/ 2147483646 h 288"/>
                <a:gd name="T62" fmla="*/ 2147483646 w 195"/>
                <a:gd name="T63" fmla="*/ 2147483646 h 288"/>
                <a:gd name="T64" fmla="*/ 2147483646 w 195"/>
                <a:gd name="T65" fmla="*/ 2147483646 h 288"/>
                <a:gd name="T66" fmla="*/ 2147483646 w 195"/>
                <a:gd name="T67" fmla="*/ 2147483646 h 288"/>
                <a:gd name="T68" fmla="*/ 2147483646 w 195"/>
                <a:gd name="T69" fmla="*/ 2147483646 h 288"/>
                <a:gd name="T70" fmla="*/ 2147483646 w 195"/>
                <a:gd name="T71" fmla="*/ 2147483646 h 288"/>
                <a:gd name="T72" fmla="*/ 2147483646 w 195"/>
                <a:gd name="T73" fmla="*/ 2147483646 h 288"/>
                <a:gd name="T74" fmla="*/ 2147483646 w 195"/>
                <a:gd name="T75" fmla="*/ 2147483646 h 288"/>
                <a:gd name="T76" fmla="*/ 2147483646 w 195"/>
                <a:gd name="T77" fmla="*/ 2147483646 h 288"/>
                <a:gd name="T78" fmla="*/ 2147483646 w 195"/>
                <a:gd name="T79" fmla="*/ 2147483646 h 288"/>
                <a:gd name="T80" fmla="*/ 2147483646 w 195"/>
                <a:gd name="T81" fmla="*/ 2147483646 h 288"/>
                <a:gd name="T82" fmla="*/ 2147483646 w 195"/>
                <a:gd name="T83" fmla="*/ 2147483646 h 288"/>
                <a:gd name="T84" fmla="*/ 2147483646 w 195"/>
                <a:gd name="T85" fmla="*/ 2147483646 h 288"/>
                <a:gd name="T86" fmla="*/ 2147483646 w 195"/>
                <a:gd name="T87" fmla="*/ 2147483646 h 288"/>
                <a:gd name="T88" fmla="*/ 2147483646 w 195"/>
                <a:gd name="T89" fmla="*/ 2147483646 h 288"/>
                <a:gd name="T90" fmla="*/ 2147483646 w 195"/>
                <a:gd name="T91" fmla="*/ 2147483646 h 288"/>
                <a:gd name="T92" fmla="*/ 2147483646 w 195"/>
                <a:gd name="T93" fmla="*/ 2147483646 h 288"/>
                <a:gd name="T94" fmla="*/ 2147483646 w 195"/>
                <a:gd name="T95" fmla="*/ 2147483646 h 288"/>
                <a:gd name="T96" fmla="*/ 2147483646 w 195"/>
                <a:gd name="T97" fmla="*/ 2147483646 h 288"/>
                <a:gd name="T98" fmla="*/ 2147483646 w 195"/>
                <a:gd name="T99" fmla="*/ 2147483646 h 288"/>
                <a:gd name="T100" fmla="*/ 2147483646 w 195"/>
                <a:gd name="T101" fmla="*/ 2147483646 h 288"/>
                <a:gd name="T102" fmla="*/ 2147483646 w 195"/>
                <a:gd name="T103" fmla="*/ 2147483646 h 288"/>
                <a:gd name="T104" fmla="*/ 2147483646 w 195"/>
                <a:gd name="T105" fmla="*/ 2147483646 h 288"/>
                <a:gd name="T106" fmla="*/ 2147483646 w 195"/>
                <a:gd name="T107" fmla="*/ 2147483646 h 288"/>
                <a:gd name="T108" fmla="*/ 2147483646 w 195"/>
                <a:gd name="T109" fmla="*/ 2147483646 h 288"/>
                <a:gd name="T110" fmla="*/ 2147483646 w 195"/>
                <a:gd name="T111" fmla="*/ 2147483646 h 288"/>
                <a:gd name="T112" fmla="*/ 2147483646 w 195"/>
                <a:gd name="T113" fmla="*/ 2147483646 h 288"/>
                <a:gd name="T114" fmla="*/ 2147483646 w 195"/>
                <a:gd name="T115" fmla="*/ 2147483646 h 288"/>
                <a:gd name="T116" fmla="*/ 2147483646 w 195"/>
                <a:gd name="T117" fmla="*/ 2147483646 h 288"/>
                <a:gd name="T118" fmla="*/ 2147483646 w 195"/>
                <a:gd name="T119" fmla="*/ 2147483646 h 2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5" h="288">
                  <a:moveTo>
                    <a:pt x="195" y="166"/>
                  </a:moveTo>
                  <a:lnTo>
                    <a:pt x="195" y="166"/>
                  </a:lnTo>
                  <a:lnTo>
                    <a:pt x="195" y="165"/>
                  </a:lnTo>
                  <a:lnTo>
                    <a:pt x="195" y="164"/>
                  </a:lnTo>
                  <a:lnTo>
                    <a:pt x="194" y="162"/>
                  </a:lnTo>
                  <a:lnTo>
                    <a:pt x="194" y="161"/>
                  </a:lnTo>
                  <a:lnTo>
                    <a:pt x="192" y="161"/>
                  </a:lnTo>
                  <a:lnTo>
                    <a:pt x="190" y="161"/>
                  </a:lnTo>
                  <a:lnTo>
                    <a:pt x="190" y="160"/>
                  </a:lnTo>
                  <a:lnTo>
                    <a:pt x="191" y="159"/>
                  </a:lnTo>
                  <a:lnTo>
                    <a:pt x="191" y="155"/>
                  </a:lnTo>
                  <a:lnTo>
                    <a:pt x="191" y="154"/>
                  </a:lnTo>
                  <a:lnTo>
                    <a:pt x="191" y="151"/>
                  </a:lnTo>
                  <a:lnTo>
                    <a:pt x="191" y="149"/>
                  </a:lnTo>
                  <a:lnTo>
                    <a:pt x="191" y="147"/>
                  </a:lnTo>
                  <a:lnTo>
                    <a:pt x="190" y="147"/>
                  </a:lnTo>
                  <a:lnTo>
                    <a:pt x="189" y="149"/>
                  </a:lnTo>
                  <a:lnTo>
                    <a:pt x="188" y="150"/>
                  </a:lnTo>
                  <a:lnTo>
                    <a:pt x="185" y="151"/>
                  </a:lnTo>
                  <a:lnTo>
                    <a:pt x="184" y="153"/>
                  </a:lnTo>
                  <a:lnTo>
                    <a:pt x="183" y="155"/>
                  </a:lnTo>
                  <a:lnTo>
                    <a:pt x="181" y="156"/>
                  </a:lnTo>
                  <a:lnTo>
                    <a:pt x="180" y="156"/>
                  </a:lnTo>
                  <a:lnTo>
                    <a:pt x="179" y="156"/>
                  </a:lnTo>
                  <a:lnTo>
                    <a:pt x="180" y="155"/>
                  </a:lnTo>
                  <a:lnTo>
                    <a:pt x="183" y="153"/>
                  </a:lnTo>
                  <a:lnTo>
                    <a:pt x="184" y="150"/>
                  </a:lnTo>
                  <a:lnTo>
                    <a:pt x="184" y="149"/>
                  </a:lnTo>
                  <a:lnTo>
                    <a:pt x="185" y="148"/>
                  </a:lnTo>
                  <a:lnTo>
                    <a:pt x="185" y="147"/>
                  </a:lnTo>
                  <a:lnTo>
                    <a:pt x="184" y="145"/>
                  </a:lnTo>
                  <a:lnTo>
                    <a:pt x="185" y="144"/>
                  </a:lnTo>
                  <a:lnTo>
                    <a:pt x="186" y="142"/>
                  </a:lnTo>
                  <a:lnTo>
                    <a:pt x="188" y="140"/>
                  </a:lnTo>
                  <a:lnTo>
                    <a:pt x="186" y="140"/>
                  </a:lnTo>
                  <a:lnTo>
                    <a:pt x="185" y="139"/>
                  </a:lnTo>
                  <a:lnTo>
                    <a:pt x="186" y="138"/>
                  </a:lnTo>
                  <a:lnTo>
                    <a:pt x="188" y="137"/>
                  </a:lnTo>
                  <a:lnTo>
                    <a:pt x="188" y="136"/>
                  </a:lnTo>
                  <a:lnTo>
                    <a:pt x="188" y="134"/>
                  </a:lnTo>
                  <a:lnTo>
                    <a:pt x="186" y="133"/>
                  </a:lnTo>
                  <a:lnTo>
                    <a:pt x="186" y="132"/>
                  </a:lnTo>
                  <a:lnTo>
                    <a:pt x="189" y="132"/>
                  </a:lnTo>
                  <a:lnTo>
                    <a:pt x="190" y="130"/>
                  </a:lnTo>
                  <a:lnTo>
                    <a:pt x="189" y="128"/>
                  </a:lnTo>
                  <a:lnTo>
                    <a:pt x="190" y="127"/>
                  </a:lnTo>
                  <a:lnTo>
                    <a:pt x="191" y="125"/>
                  </a:lnTo>
                  <a:lnTo>
                    <a:pt x="191" y="124"/>
                  </a:lnTo>
                  <a:lnTo>
                    <a:pt x="190" y="122"/>
                  </a:lnTo>
                  <a:lnTo>
                    <a:pt x="190" y="120"/>
                  </a:lnTo>
                  <a:lnTo>
                    <a:pt x="190" y="119"/>
                  </a:lnTo>
                  <a:lnTo>
                    <a:pt x="191" y="117"/>
                  </a:lnTo>
                  <a:lnTo>
                    <a:pt x="191" y="116"/>
                  </a:lnTo>
                  <a:lnTo>
                    <a:pt x="191" y="115"/>
                  </a:lnTo>
                  <a:lnTo>
                    <a:pt x="190" y="114"/>
                  </a:lnTo>
                  <a:lnTo>
                    <a:pt x="190" y="111"/>
                  </a:lnTo>
                  <a:lnTo>
                    <a:pt x="190" y="110"/>
                  </a:lnTo>
                  <a:lnTo>
                    <a:pt x="191" y="109"/>
                  </a:lnTo>
                  <a:lnTo>
                    <a:pt x="191" y="107"/>
                  </a:lnTo>
                  <a:lnTo>
                    <a:pt x="191" y="105"/>
                  </a:lnTo>
                  <a:lnTo>
                    <a:pt x="190" y="105"/>
                  </a:lnTo>
                  <a:lnTo>
                    <a:pt x="189" y="104"/>
                  </a:lnTo>
                  <a:lnTo>
                    <a:pt x="189" y="102"/>
                  </a:lnTo>
                  <a:lnTo>
                    <a:pt x="188" y="97"/>
                  </a:lnTo>
                  <a:lnTo>
                    <a:pt x="188" y="96"/>
                  </a:lnTo>
                  <a:lnTo>
                    <a:pt x="189" y="94"/>
                  </a:lnTo>
                  <a:lnTo>
                    <a:pt x="190" y="94"/>
                  </a:lnTo>
                  <a:lnTo>
                    <a:pt x="191" y="93"/>
                  </a:lnTo>
                  <a:lnTo>
                    <a:pt x="191" y="91"/>
                  </a:lnTo>
                  <a:lnTo>
                    <a:pt x="191" y="87"/>
                  </a:lnTo>
                  <a:lnTo>
                    <a:pt x="189" y="82"/>
                  </a:lnTo>
                  <a:lnTo>
                    <a:pt x="188" y="82"/>
                  </a:lnTo>
                  <a:lnTo>
                    <a:pt x="186" y="82"/>
                  </a:lnTo>
                  <a:lnTo>
                    <a:pt x="184" y="80"/>
                  </a:lnTo>
                  <a:lnTo>
                    <a:pt x="183" y="76"/>
                  </a:lnTo>
                  <a:lnTo>
                    <a:pt x="183" y="75"/>
                  </a:lnTo>
                  <a:lnTo>
                    <a:pt x="180" y="74"/>
                  </a:lnTo>
                  <a:lnTo>
                    <a:pt x="179" y="73"/>
                  </a:lnTo>
                  <a:lnTo>
                    <a:pt x="178" y="70"/>
                  </a:lnTo>
                  <a:lnTo>
                    <a:pt x="177" y="67"/>
                  </a:lnTo>
                  <a:lnTo>
                    <a:pt x="177" y="64"/>
                  </a:lnTo>
                  <a:lnTo>
                    <a:pt x="178" y="62"/>
                  </a:lnTo>
                  <a:lnTo>
                    <a:pt x="180" y="59"/>
                  </a:lnTo>
                  <a:lnTo>
                    <a:pt x="181" y="59"/>
                  </a:lnTo>
                  <a:lnTo>
                    <a:pt x="183" y="59"/>
                  </a:lnTo>
                  <a:lnTo>
                    <a:pt x="184" y="58"/>
                  </a:lnTo>
                  <a:lnTo>
                    <a:pt x="184" y="56"/>
                  </a:lnTo>
                  <a:lnTo>
                    <a:pt x="183" y="53"/>
                  </a:lnTo>
                  <a:lnTo>
                    <a:pt x="180" y="51"/>
                  </a:lnTo>
                  <a:lnTo>
                    <a:pt x="177" y="50"/>
                  </a:lnTo>
                  <a:lnTo>
                    <a:pt x="175" y="48"/>
                  </a:lnTo>
                  <a:lnTo>
                    <a:pt x="177" y="46"/>
                  </a:lnTo>
                  <a:lnTo>
                    <a:pt x="177" y="45"/>
                  </a:lnTo>
                  <a:lnTo>
                    <a:pt x="178" y="44"/>
                  </a:lnTo>
                  <a:lnTo>
                    <a:pt x="179" y="44"/>
                  </a:lnTo>
                  <a:lnTo>
                    <a:pt x="180" y="44"/>
                  </a:lnTo>
                  <a:lnTo>
                    <a:pt x="181" y="42"/>
                  </a:lnTo>
                  <a:lnTo>
                    <a:pt x="181" y="40"/>
                  </a:lnTo>
                  <a:lnTo>
                    <a:pt x="180" y="35"/>
                  </a:lnTo>
                  <a:lnTo>
                    <a:pt x="178" y="30"/>
                  </a:lnTo>
                  <a:lnTo>
                    <a:pt x="177" y="25"/>
                  </a:lnTo>
                  <a:lnTo>
                    <a:pt x="175" y="22"/>
                  </a:lnTo>
                  <a:lnTo>
                    <a:pt x="175" y="19"/>
                  </a:lnTo>
                  <a:lnTo>
                    <a:pt x="174" y="18"/>
                  </a:lnTo>
                  <a:lnTo>
                    <a:pt x="173" y="16"/>
                  </a:lnTo>
                  <a:lnTo>
                    <a:pt x="169" y="4"/>
                  </a:lnTo>
                  <a:lnTo>
                    <a:pt x="167" y="0"/>
                  </a:lnTo>
                  <a:lnTo>
                    <a:pt x="162" y="4"/>
                  </a:lnTo>
                  <a:lnTo>
                    <a:pt x="154" y="5"/>
                  </a:lnTo>
                  <a:lnTo>
                    <a:pt x="152" y="7"/>
                  </a:lnTo>
                  <a:lnTo>
                    <a:pt x="151" y="11"/>
                  </a:lnTo>
                  <a:lnTo>
                    <a:pt x="150" y="12"/>
                  </a:lnTo>
                  <a:lnTo>
                    <a:pt x="148" y="13"/>
                  </a:lnTo>
                  <a:lnTo>
                    <a:pt x="144" y="14"/>
                  </a:lnTo>
                  <a:lnTo>
                    <a:pt x="141" y="12"/>
                  </a:lnTo>
                  <a:lnTo>
                    <a:pt x="139" y="8"/>
                  </a:lnTo>
                  <a:lnTo>
                    <a:pt x="137" y="8"/>
                  </a:lnTo>
                  <a:lnTo>
                    <a:pt x="134" y="8"/>
                  </a:lnTo>
                  <a:lnTo>
                    <a:pt x="132" y="8"/>
                  </a:lnTo>
                  <a:lnTo>
                    <a:pt x="131" y="10"/>
                  </a:lnTo>
                  <a:lnTo>
                    <a:pt x="129" y="10"/>
                  </a:lnTo>
                  <a:lnTo>
                    <a:pt x="127" y="10"/>
                  </a:lnTo>
                  <a:lnTo>
                    <a:pt x="126" y="10"/>
                  </a:lnTo>
                  <a:lnTo>
                    <a:pt x="125" y="11"/>
                  </a:lnTo>
                  <a:lnTo>
                    <a:pt x="123" y="12"/>
                  </a:lnTo>
                  <a:lnTo>
                    <a:pt x="120" y="13"/>
                  </a:lnTo>
                  <a:lnTo>
                    <a:pt x="118" y="12"/>
                  </a:lnTo>
                  <a:lnTo>
                    <a:pt x="118" y="11"/>
                  </a:lnTo>
                  <a:lnTo>
                    <a:pt x="117" y="10"/>
                  </a:lnTo>
                  <a:lnTo>
                    <a:pt x="117" y="7"/>
                  </a:lnTo>
                  <a:lnTo>
                    <a:pt x="116" y="6"/>
                  </a:lnTo>
                  <a:lnTo>
                    <a:pt x="111" y="7"/>
                  </a:lnTo>
                  <a:lnTo>
                    <a:pt x="103" y="12"/>
                  </a:lnTo>
                  <a:lnTo>
                    <a:pt x="100" y="14"/>
                  </a:lnTo>
                  <a:lnTo>
                    <a:pt x="95" y="14"/>
                  </a:lnTo>
                  <a:lnTo>
                    <a:pt x="94" y="14"/>
                  </a:lnTo>
                  <a:lnTo>
                    <a:pt x="92" y="14"/>
                  </a:lnTo>
                  <a:lnTo>
                    <a:pt x="91" y="14"/>
                  </a:lnTo>
                  <a:lnTo>
                    <a:pt x="89" y="16"/>
                  </a:lnTo>
                  <a:lnTo>
                    <a:pt x="87" y="17"/>
                  </a:lnTo>
                  <a:lnTo>
                    <a:pt x="85" y="17"/>
                  </a:lnTo>
                  <a:lnTo>
                    <a:pt x="83" y="19"/>
                  </a:lnTo>
                  <a:lnTo>
                    <a:pt x="83" y="22"/>
                  </a:lnTo>
                  <a:lnTo>
                    <a:pt x="81" y="22"/>
                  </a:lnTo>
                  <a:lnTo>
                    <a:pt x="78" y="23"/>
                  </a:lnTo>
                  <a:lnTo>
                    <a:pt x="77" y="24"/>
                  </a:lnTo>
                  <a:lnTo>
                    <a:pt x="75" y="24"/>
                  </a:lnTo>
                  <a:lnTo>
                    <a:pt x="72" y="25"/>
                  </a:lnTo>
                  <a:lnTo>
                    <a:pt x="71" y="27"/>
                  </a:lnTo>
                  <a:lnTo>
                    <a:pt x="66" y="25"/>
                  </a:lnTo>
                  <a:lnTo>
                    <a:pt x="65" y="24"/>
                  </a:lnTo>
                  <a:lnTo>
                    <a:pt x="65" y="23"/>
                  </a:lnTo>
                  <a:lnTo>
                    <a:pt x="64" y="21"/>
                  </a:lnTo>
                  <a:lnTo>
                    <a:pt x="63" y="19"/>
                  </a:lnTo>
                  <a:lnTo>
                    <a:pt x="61" y="19"/>
                  </a:lnTo>
                  <a:lnTo>
                    <a:pt x="61" y="21"/>
                  </a:lnTo>
                  <a:lnTo>
                    <a:pt x="61" y="23"/>
                  </a:lnTo>
                  <a:lnTo>
                    <a:pt x="60" y="24"/>
                  </a:lnTo>
                  <a:lnTo>
                    <a:pt x="59" y="24"/>
                  </a:lnTo>
                  <a:lnTo>
                    <a:pt x="55" y="24"/>
                  </a:lnTo>
                  <a:lnTo>
                    <a:pt x="54" y="25"/>
                  </a:lnTo>
                  <a:lnTo>
                    <a:pt x="53" y="29"/>
                  </a:lnTo>
                  <a:lnTo>
                    <a:pt x="51" y="30"/>
                  </a:lnTo>
                  <a:lnTo>
                    <a:pt x="48" y="31"/>
                  </a:lnTo>
                  <a:lnTo>
                    <a:pt x="48" y="33"/>
                  </a:lnTo>
                  <a:lnTo>
                    <a:pt x="49" y="34"/>
                  </a:lnTo>
                  <a:lnTo>
                    <a:pt x="49" y="35"/>
                  </a:lnTo>
                  <a:lnTo>
                    <a:pt x="49" y="37"/>
                  </a:lnTo>
                  <a:lnTo>
                    <a:pt x="48" y="40"/>
                  </a:lnTo>
                  <a:lnTo>
                    <a:pt x="48" y="44"/>
                  </a:lnTo>
                  <a:lnTo>
                    <a:pt x="47" y="46"/>
                  </a:lnTo>
                  <a:lnTo>
                    <a:pt x="45" y="48"/>
                  </a:lnTo>
                  <a:lnTo>
                    <a:pt x="43" y="50"/>
                  </a:lnTo>
                  <a:lnTo>
                    <a:pt x="43" y="51"/>
                  </a:lnTo>
                  <a:lnTo>
                    <a:pt x="43" y="56"/>
                  </a:lnTo>
                  <a:lnTo>
                    <a:pt x="43" y="61"/>
                  </a:lnTo>
                  <a:lnTo>
                    <a:pt x="42" y="65"/>
                  </a:lnTo>
                  <a:lnTo>
                    <a:pt x="41" y="70"/>
                  </a:lnTo>
                  <a:lnTo>
                    <a:pt x="42" y="77"/>
                  </a:lnTo>
                  <a:lnTo>
                    <a:pt x="43" y="81"/>
                  </a:lnTo>
                  <a:lnTo>
                    <a:pt x="43" y="84"/>
                  </a:lnTo>
                  <a:lnTo>
                    <a:pt x="42" y="85"/>
                  </a:lnTo>
                  <a:lnTo>
                    <a:pt x="41" y="86"/>
                  </a:lnTo>
                  <a:lnTo>
                    <a:pt x="40" y="86"/>
                  </a:lnTo>
                  <a:lnTo>
                    <a:pt x="38" y="85"/>
                  </a:lnTo>
                  <a:lnTo>
                    <a:pt x="37" y="84"/>
                  </a:lnTo>
                  <a:lnTo>
                    <a:pt x="37" y="82"/>
                  </a:lnTo>
                  <a:lnTo>
                    <a:pt x="36" y="82"/>
                  </a:lnTo>
                  <a:lnTo>
                    <a:pt x="30" y="84"/>
                  </a:lnTo>
                  <a:lnTo>
                    <a:pt x="29" y="85"/>
                  </a:lnTo>
                  <a:lnTo>
                    <a:pt x="29" y="87"/>
                  </a:lnTo>
                  <a:lnTo>
                    <a:pt x="29" y="90"/>
                  </a:lnTo>
                  <a:lnTo>
                    <a:pt x="29" y="92"/>
                  </a:lnTo>
                  <a:lnTo>
                    <a:pt x="30" y="92"/>
                  </a:lnTo>
                  <a:lnTo>
                    <a:pt x="34" y="94"/>
                  </a:lnTo>
                  <a:lnTo>
                    <a:pt x="36" y="97"/>
                  </a:lnTo>
                  <a:lnTo>
                    <a:pt x="36" y="98"/>
                  </a:lnTo>
                  <a:lnTo>
                    <a:pt x="36" y="99"/>
                  </a:lnTo>
                  <a:lnTo>
                    <a:pt x="34" y="100"/>
                  </a:lnTo>
                  <a:lnTo>
                    <a:pt x="32" y="102"/>
                  </a:lnTo>
                  <a:lnTo>
                    <a:pt x="31" y="104"/>
                  </a:lnTo>
                  <a:lnTo>
                    <a:pt x="30" y="105"/>
                  </a:lnTo>
                  <a:lnTo>
                    <a:pt x="28" y="107"/>
                  </a:lnTo>
                  <a:lnTo>
                    <a:pt x="25" y="107"/>
                  </a:lnTo>
                  <a:lnTo>
                    <a:pt x="26" y="109"/>
                  </a:lnTo>
                  <a:lnTo>
                    <a:pt x="28" y="111"/>
                  </a:lnTo>
                  <a:lnTo>
                    <a:pt x="29" y="111"/>
                  </a:lnTo>
                  <a:lnTo>
                    <a:pt x="30" y="114"/>
                  </a:lnTo>
                  <a:lnTo>
                    <a:pt x="30" y="117"/>
                  </a:lnTo>
                  <a:lnTo>
                    <a:pt x="29" y="121"/>
                  </a:lnTo>
                  <a:lnTo>
                    <a:pt x="29" y="122"/>
                  </a:lnTo>
                  <a:lnTo>
                    <a:pt x="28" y="125"/>
                  </a:lnTo>
                  <a:lnTo>
                    <a:pt x="25" y="128"/>
                  </a:lnTo>
                  <a:lnTo>
                    <a:pt x="24" y="130"/>
                  </a:lnTo>
                  <a:lnTo>
                    <a:pt x="23" y="131"/>
                  </a:lnTo>
                  <a:lnTo>
                    <a:pt x="20" y="132"/>
                  </a:lnTo>
                  <a:lnTo>
                    <a:pt x="19" y="133"/>
                  </a:lnTo>
                  <a:lnTo>
                    <a:pt x="18" y="134"/>
                  </a:lnTo>
                  <a:lnTo>
                    <a:pt x="17" y="134"/>
                  </a:lnTo>
                  <a:lnTo>
                    <a:pt x="15" y="136"/>
                  </a:lnTo>
                  <a:lnTo>
                    <a:pt x="14" y="137"/>
                  </a:lnTo>
                  <a:lnTo>
                    <a:pt x="15" y="139"/>
                  </a:lnTo>
                  <a:lnTo>
                    <a:pt x="15" y="142"/>
                  </a:lnTo>
                  <a:lnTo>
                    <a:pt x="13" y="143"/>
                  </a:lnTo>
                  <a:lnTo>
                    <a:pt x="12" y="144"/>
                  </a:lnTo>
                  <a:lnTo>
                    <a:pt x="11" y="147"/>
                  </a:lnTo>
                  <a:lnTo>
                    <a:pt x="11" y="149"/>
                  </a:lnTo>
                  <a:lnTo>
                    <a:pt x="11" y="150"/>
                  </a:lnTo>
                  <a:lnTo>
                    <a:pt x="7" y="153"/>
                  </a:lnTo>
                  <a:lnTo>
                    <a:pt x="5" y="153"/>
                  </a:lnTo>
                  <a:lnTo>
                    <a:pt x="5" y="154"/>
                  </a:lnTo>
                  <a:lnTo>
                    <a:pt x="5" y="156"/>
                  </a:lnTo>
                  <a:lnTo>
                    <a:pt x="5" y="159"/>
                  </a:lnTo>
                  <a:lnTo>
                    <a:pt x="3" y="160"/>
                  </a:lnTo>
                  <a:lnTo>
                    <a:pt x="2" y="160"/>
                  </a:lnTo>
                  <a:lnTo>
                    <a:pt x="1" y="161"/>
                  </a:lnTo>
                  <a:lnTo>
                    <a:pt x="1" y="164"/>
                  </a:lnTo>
                  <a:lnTo>
                    <a:pt x="0" y="166"/>
                  </a:lnTo>
                  <a:lnTo>
                    <a:pt x="1" y="166"/>
                  </a:lnTo>
                  <a:lnTo>
                    <a:pt x="2" y="166"/>
                  </a:lnTo>
                  <a:lnTo>
                    <a:pt x="2" y="167"/>
                  </a:lnTo>
                  <a:lnTo>
                    <a:pt x="2" y="168"/>
                  </a:lnTo>
                  <a:lnTo>
                    <a:pt x="2" y="170"/>
                  </a:lnTo>
                  <a:lnTo>
                    <a:pt x="2" y="171"/>
                  </a:lnTo>
                  <a:lnTo>
                    <a:pt x="3" y="172"/>
                  </a:lnTo>
                  <a:lnTo>
                    <a:pt x="3" y="174"/>
                  </a:lnTo>
                  <a:lnTo>
                    <a:pt x="5" y="176"/>
                  </a:lnTo>
                  <a:lnTo>
                    <a:pt x="3" y="178"/>
                  </a:lnTo>
                  <a:lnTo>
                    <a:pt x="3" y="179"/>
                  </a:lnTo>
                  <a:lnTo>
                    <a:pt x="3" y="180"/>
                  </a:lnTo>
                  <a:lnTo>
                    <a:pt x="3" y="183"/>
                  </a:lnTo>
                  <a:lnTo>
                    <a:pt x="3" y="184"/>
                  </a:lnTo>
                  <a:lnTo>
                    <a:pt x="5" y="185"/>
                  </a:lnTo>
                  <a:lnTo>
                    <a:pt x="7" y="188"/>
                  </a:lnTo>
                  <a:lnTo>
                    <a:pt x="9" y="190"/>
                  </a:lnTo>
                  <a:lnTo>
                    <a:pt x="12" y="194"/>
                  </a:lnTo>
                  <a:lnTo>
                    <a:pt x="13" y="195"/>
                  </a:lnTo>
                  <a:lnTo>
                    <a:pt x="12" y="196"/>
                  </a:lnTo>
                  <a:lnTo>
                    <a:pt x="9" y="199"/>
                  </a:lnTo>
                  <a:lnTo>
                    <a:pt x="9" y="202"/>
                  </a:lnTo>
                  <a:lnTo>
                    <a:pt x="12" y="205"/>
                  </a:lnTo>
                  <a:lnTo>
                    <a:pt x="12" y="206"/>
                  </a:lnTo>
                  <a:lnTo>
                    <a:pt x="8" y="208"/>
                  </a:lnTo>
                  <a:lnTo>
                    <a:pt x="6" y="211"/>
                  </a:lnTo>
                  <a:lnTo>
                    <a:pt x="6" y="212"/>
                  </a:lnTo>
                  <a:lnTo>
                    <a:pt x="7" y="213"/>
                  </a:lnTo>
                  <a:lnTo>
                    <a:pt x="6" y="217"/>
                  </a:lnTo>
                  <a:lnTo>
                    <a:pt x="5" y="219"/>
                  </a:lnTo>
                  <a:lnTo>
                    <a:pt x="5" y="220"/>
                  </a:lnTo>
                  <a:lnTo>
                    <a:pt x="6" y="220"/>
                  </a:lnTo>
                  <a:lnTo>
                    <a:pt x="8" y="223"/>
                  </a:lnTo>
                  <a:lnTo>
                    <a:pt x="11" y="224"/>
                  </a:lnTo>
                  <a:lnTo>
                    <a:pt x="11" y="227"/>
                  </a:lnTo>
                  <a:lnTo>
                    <a:pt x="9" y="229"/>
                  </a:lnTo>
                  <a:lnTo>
                    <a:pt x="6" y="233"/>
                  </a:lnTo>
                  <a:lnTo>
                    <a:pt x="5" y="237"/>
                  </a:lnTo>
                  <a:lnTo>
                    <a:pt x="5" y="240"/>
                  </a:lnTo>
                  <a:lnTo>
                    <a:pt x="5" y="241"/>
                  </a:lnTo>
                  <a:lnTo>
                    <a:pt x="3" y="242"/>
                  </a:lnTo>
                  <a:lnTo>
                    <a:pt x="9" y="242"/>
                  </a:lnTo>
                  <a:lnTo>
                    <a:pt x="12" y="245"/>
                  </a:lnTo>
                  <a:lnTo>
                    <a:pt x="14" y="247"/>
                  </a:lnTo>
                  <a:lnTo>
                    <a:pt x="17" y="250"/>
                  </a:lnTo>
                  <a:lnTo>
                    <a:pt x="19" y="251"/>
                  </a:lnTo>
                  <a:lnTo>
                    <a:pt x="21" y="252"/>
                  </a:lnTo>
                  <a:lnTo>
                    <a:pt x="24" y="254"/>
                  </a:lnTo>
                  <a:lnTo>
                    <a:pt x="26" y="256"/>
                  </a:lnTo>
                  <a:lnTo>
                    <a:pt x="28" y="257"/>
                  </a:lnTo>
                  <a:lnTo>
                    <a:pt x="29" y="259"/>
                  </a:lnTo>
                  <a:lnTo>
                    <a:pt x="30" y="260"/>
                  </a:lnTo>
                  <a:lnTo>
                    <a:pt x="31" y="262"/>
                  </a:lnTo>
                  <a:lnTo>
                    <a:pt x="34" y="262"/>
                  </a:lnTo>
                  <a:lnTo>
                    <a:pt x="36" y="262"/>
                  </a:lnTo>
                  <a:lnTo>
                    <a:pt x="38" y="263"/>
                  </a:lnTo>
                  <a:lnTo>
                    <a:pt x="41" y="262"/>
                  </a:lnTo>
                  <a:lnTo>
                    <a:pt x="43" y="263"/>
                  </a:lnTo>
                  <a:lnTo>
                    <a:pt x="45" y="263"/>
                  </a:lnTo>
                  <a:lnTo>
                    <a:pt x="46" y="265"/>
                  </a:lnTo>
                  <a:lnTo>
                    <a:pt x="46" y="270"/>
                  </a:lnTo>
                  <a:lnTo>
                    <a:pt x="46" y="271"/>
                  </a:lnTo>
                  <a:lnTo>
                    <a:pt x="47" y="273"/>
                  </a:lnTo>
                  <a:lnTo>
                    <a:pt x="48" y="275"/>
                  </a:lnTo>
                  <a:lnTo>
                    <a:pt x="48" y="276"/>
                  </a:lnTo>
                  <a:lnTo>
                    <a:pt x="48" y="279"/>
                  </a:lnTo>
                  <a:lnTo>
                    <a:pt x="49" y="280"/>
                  </a:lnTo>
                  <a:lnTo>
                    <a:pt x="53" y="282"/>
                  </a:lnTo>
                  <a:lnTo>
                    <a:pt x="55" y="283"/>
                  </a:lnTo>
                  <a:lnTo>
                    <a:pt x="57" y="285"/>
                  </a:lnTo>
                  <a:lnTo>
                    <a:pt x="58" y="287"/>
                  </a:lnTo>
                  <a:lnTo>
                    <a:pt x="59" y="288"/>
                  </a:lnTo>
                  <a:lnTo>
                    <a:pt x="60" y="288"/>
                  </a:lnTo>
                  <a:lnTo>
                    <a:pt x="64" y="287"/>
                  </a:lnTo>
                  <a:lnTo>
                    <a:pt x="65" y="286"/>
                  </a:lnTo>
                  <a:lnTo>
                    <a:pt x="65" y="283"/>
                  </a:lnTo>
                  <a:lnTo>
                    <a:pt x="65" y="282"/>
                  </a:lnTo>
                  <a:lnTo>
                    <a:pt x="66" y="281"/>
                  </a:lnTo>
                  <a:lnTo>
                    <a:pt x="69" y="282"/>
                  </a:lnTo>
                  <a:lnTo>
                    <a:pt x="70" y="282"/>
                  </a:lnTo>
                  <a:lnTo>
                    <a:pt x="71" y="281"/>
                  </a:lnTo>
                  <a:lnTo>
                    <a:pt x="72" y="279"/>
                  </a:lnTo>
                  <a:lnTo>
                    <a:pt x="72" y="277"/>
                  </a:lnTo>
                  <a:lnTo>
                    <a:pt x="74" y="277"/>
                  </a:lnTo>
                  <a:lnTo>
                    <a:pt x="75" y="280"/>
                  </a:lnTo>
                  <a:lnTo>
                    <a:pt x="76" y="281"/>
                  </a:lnTo>
                  <a:lnTo>
                    <a:pt x="81" y="282"/>
                  </a:lnTo>
                  <a:lnTo>
                    <a:pt x="82" y="283"/>
                  </a:lnTo>
                  <a:lnTo>
                    <a:pt x="85" y="286"/>
                  </a:lnTo>
                  <a:lnTo>
                    <a:pt x="86" y="287"/>
                  </a:lnTo>
                  <a:lnTo>
                    <a:pt x="86" y="288"/>
                  </a:lnTo>
                  <a:lnTo>
                    <a:pt x="87" y="288"/>
                  </a:lnTo>
                  <a:lnTo>
                    <a:pt x="88" y="287"/>
                  </a:lnTo>
                  <a:lnTo>
                    <a:pt x="88" y="286"/>
                  </a:lnTo>
                  <a:lnTo>
                    <a:pt x="88" y="283"/>
                  </a:lnTo>
                  <a:lnTo>
                    <a:pt x="88" y="282"/>
                  </a:lnTo>
                  <a:lnTo>
                    <a:pt x="89" y="282"/>
                  </a:lnTo>
                  <a:lnTo>
                    <a:pt x="92" y="281"/>
                  </a:lnTo>
                  <a:lnTo>
                    <a:pt x="92" y="279"/>
                  </a:lnTo>
                  <a:lnTo>
                    <a:pt x="93" y="276"/>
                  </a:lnTo>
                  <a:lnTo>
                    <a:pt x="94" y="275"/>
                  </a:lnTo>
                  <a:lnTo>
                    <a:pt x="93" y="274"/>
                  </a:lnTo>
                  <a:lnTo>
                    <a:pt x="93" y="271"/>
                  </a:lnTo>
                  <a:lnTo>
                    <a:pt x="93" y="270"/>
                  </a:lnTo>
                  <a:lnTo>
                    <a:pt x="94" y="270"/>
                  </a:lnTo>
                  <a:lnTo>
                    <a:pt x="98" y="268"/>
                  </a:lnTo>
                  <a:lnTo>
                    <a:pt x="100" y="265"/>
                  </a:lnTo>
                  <a:lnTo>
                    <a:pt x="100" y="258"/>
                  </a:lnTo>
                  <a:lnTo>
                    <a:pt x="100" y="254"/>
                  </a:lnTo>
                  <a:lnTo>
                    <a:pt x="100" y="253"/>
                  </a:lnTo>
                  <a:lnTo>
                    <a:pt x="101" y="252"/>
                  </a:lnTo>
                  <a:lnTo>
                    <a:pt x="104" y="251"/>
                  </a:lnTo>
                  <a:lnTo>
                    <a:pt x="106" y="252"/>
                  </a:lnTo>
                  <a:lnTo>
                    <a:pt x="109" y="253"/>
                  </a:lnTo>
                  <a:lnTo>
                    <a:pt x="112" y="253"/>
                  </a:lnTo>
                  <a:lnTo>
                    <a:pt x="116" y="256"/>
                  </a:lnTo>
                  <a:lnTo>
                    <a:pt x="120" y="259"/>
                  </a:lnTo>
                  <a:lnTo>
                    <a:pt x="120" y="257"/>
                  </a:lnTo>
                  <a:lnTo>
                    <a:pt x="120" y="254"/>
                  </a:lnTo>
                  <a:lnTo>
                    <a:pt x="121" y="253"/>
                  </a:lnTo>
                  <a:lnTo>
                    <a:pt x="122" y="252"/>
                  </a:lnTo>
                  <a:lnTo>
                    <a:pt x="123" y="253"/>
                  </a:lnTo>
                  <a:lnTo>
                    <a:pt x="127" y="254"/>
                  </a:lnTo>
                  <a:lnTo>
                    <a:pt x="127" y="256"/>
                  </a:lnTo>
                  <a:lnTo>
                    <a:pt x="126" y="257"/>
                  </a:lnTo>
                  <a:lnTo>
                    <a:pt x="126" y="258"/>
                  </a:lnTo>
                  <a:lnTo>
                    <a:pt x="127" y="259"/>
                  </a:lnTo>
                  <a:lnTo>
                    <a:pt x="127" y="262"/>
                  </a:lnTo>
                  <a:lnTo>
                    <a:pt x="127" y="264"/>
                  </a:lnTo>
                  <a:lnTo>
                    <a:pt x="127" y="265"/>
                  </a:lnTo>
                  <a:lnTo>
                    <a:pt x="128" y="265"/>
                  </a:lnTo>
                  <a:lnTo>
                    <a:pt x="129" y="265"/>
                  </a:lnTo>
                  <a:lnTo>
                    <a:pt x="129" y="264"/>
                  </a:lnTo>
                  <a:lnTo>
                    <a:pt x="131" y="264"/>
                  </a:lnTo>
                  <a:lnTo>
                    <a:pt x="132" y="263"/>
                  </a:lnTo>
                  <a:lnTo>
                    <a:pt x="131" y="262"/>
                  </a:lnTo>
                  <a:lnTo>
                    <a:pt x="129" y="260"/>
                  </a:lnTo>
                  <a:lnTo>
                    <a:pt x="129" y="259"/>
                  </a:lnTo>
                  <a:lnTo>
                    <a:pt x="131" y="258"/>
                  </a:lnTo>
                  <a:lnTo>
                    <a:pt x="132" y="257"/>
                  </a:lnTo>
                  <a:lnTo>
                    <a:pt x="132" y="256"/>
                  </a:lnTo>
                  <a:lnTo>
                    <a:pt x="133" y="257"/>
                  </a:lnTo>
                  <a:lnTo>
                    <a:pt x="134" y="257"/>
                  </a:lnTo>
                  <a:lnTo>
                    <a:pt x="135" y="258"/>
                  </a:lnTo>
                  <a:lnTo>
                    <a:pt x="135" y="257"/>
                  </a:lnTo>
                  <a:lnTo>
                    <a:pt x="134" y="253"/>
                  </a:lnTo>
                  <a:lnTo>
                    <a:pt x="133" y="252"/>
                  </a:lnTo>
                  <a:lnTo>
                    <a:pt x="133" y="250"/>
                  </a:lnTo>
                  <a:lnTo>
                    <a:pt x="134" y="248"/>
                  </a:lnTo>
                  <a:lnTo>
                    <a:pt x="134" y="245"/>
                  </a:lnTo>
                  <a:lnTo>
                    <a:pt x="135" y="243"/>
                  </a:lnTo>
                  <a:lnTo>
                    <a:pt x="137" y="245"/>
                  </a:lnTo>
                  <a:lnTo>
                    <a:pt x="135" y="247"/>
                  </a:lnTo>
                  <a:lnTo>
                    <a:pt x="135" y="251"/>
                  </a:lnTo>
                  <a:lnTo>
                    <a:pt x="135" y="252"/>
                  </a:lnTo>
                  <a:lnTo>
                    <a:pt x="137" y="252"/>
                  </a:lnTo>
                  <a:lnTo>
                    <a:pt x="138" y="252"/>
                  </a:lnTo>
                  <a:lnTo>
                    <a:pt x="139" y="253"/>
                  </a:lnTo>
                  <a:lnTo>
                    <a:pt x="140" y="251"/>
                  </a:lnTo>
                  <a:lnTo>
                    <a:pt x="140" y="252"/>
                  </a:lnTo>
                  <a:lnTo>
                    <a:pt x="141" y="252"/>
                  </a:lnTo>
                  <a:lnTo>
                    <a:pt x="143" y="251"/>
                  </a:lnTo>
                  <a:lnTo>
                    <a:pt x="144" y="250"/>
                  </a:lnTo>
                  <a:lnTo>
                    <a:pt x="144" y="251"/>
                  </a:lnTo>
                  <a:lnTo>
                    <a:pt x="144" y="252"/>
                  </a:lnTo>
                  <a:lnTo>
                    <a:pt x="144" y="253"/>
                  </a:lnTo>
                  <a:lnTo>
                    <a:pt x="145" y="253"/>
                  </a:lnTo>
                  <a:lnTo>
                    <a:pt x="149" y="253"/>
                  </a:lnTo>
                  <a:lnTo>
                    <a:pt x="150" y="253"/>
                  </a:lnTo>
                  <a:lnTo>
                    <a:pt x="151" y="252"/>
                  </a:lnTo>
                  <a:lnTo>
                    <a:pt x="150" y="251"/>
                  </a:lnTo>
                  <a:lnTo>
                    <a:pt x="148" y="250"/>
                  </a:lnTo>
                  <a:lnTo>
                    <a:pt x="146" y="248"/>
                  </a:lnTo>
                  <a:lnTo>
                    <a:pt x="148" y="247"/>
                  </a:lnTo>
                  <a:lnTo>
                    <a:pt x="154" y="248"/>
                  </a:lnTo>
                  <a:lnTo>
                    <a:pt x="155" y="247"/>
                  </a:lnTo>
                  <a:lnTo>
                    <a:pt x="154" y="246"/>
                  </a:lnTo>
                  <a:lnTo>
                    <a:pt x="151" y="245"/>
                  </a:lnTo>
                  <a:lnTo>
                    <a:pt x="149" y="245"/>
                  </a:lnTo>
                  <a:lnTo>
                    <a:pt x="149" y="243"/>
                  </a:lnTo>
                  <a:lnTo>
                    <a:pt x="149" y="242"/>
                  </a:lnTo>
                  <a:lnTo>
                    <a:pt x="148" y="242"/>
                  </a:lnTo>
                  <a:lnTo>
                    <a:pt x="148" y="241"/>
                  </a:lnTo>
                  <a:lnTo>
                    <a:pt x="148" y="240"/>
                  </a:lnTo>
                  <a:lnTo>
                    <a:pt x="148" y="237"/>
                  </a:lnTo>
                  <a:lnTo>
                    <a:pt x="149" y="237"/>
                  </a:lnTo>
                  <a:lnTo>
                    <a:pt x="150" y="239"/>
                  </a:lnTo>
                  <a:lnTo>
                    <a:pt x="151" y="240"/>
                  </a:lnTo>
                  <a:lnTo>
                    <a:pt x="152" y="240"/>
                  </a:lnTo>
                  <a:lnTo>
                    <a:pt x="154" y="240"/>
                  </a:lnTo>
                  <a:lnTo>
                    <a:pt x="155" y="241"/>
                  </a:lnTo>
                  <a:lnTo>
                    <a:pt x="156" y="242"/>
                  </a:lnTo>
                  <a:lnTo>
                    <a:pt x="156" y="245"/>
                  </a:lnTo>
                  <a:lnTo>
                    <a:pt x="157" y="243"/>
                  </a:lnTo>
                  <a:lnTo>
                    <a:pt x="158" y="243"/>
                  </a:lnTo>
                  <a:lnTo>
                    <a:pt x="158" y="242"/>
                  </a:lnTo>
                  <a:lnTo>
                    <a:pt x="162" y="241"/>
                  </a:lnTo>
                  <a:lnTo>
                    <a:pt x="161" y="240"/>
                  </a:lnTo>
                  <a:lnTo>
                    <a:pt x="161" y="239"/>
                  </a:lnTo>
                  <a:lnTo>
                    <a:pt x="160" y="239"/>
                  </a:lnTo>
                  <a:lnTo>
                    <a:pt x="157" y="239"/>
                  </a:lnTo>
                  <a:lnTo>
                    <a:pt x="156" y="237"/>
                  </a:lnTo>
                  <a:lnTo>
                    <a:pt x="156" y="236"/>
                  </a:lnTo>
                  <a:lnTo>
                    <a:pt x="156" y="235"/>
                  </a:lnTo>
                  <a:lnTo>
                    <a:pt x="152" y="233"/>
                  </a:lnTo>
                  <a:lnTo>
                    <a:pt x="152" y="231"/>
                  </a:lnTo>
                  <a:lnTo>
                    <a:pt x="154" y="231"/>
                  </a:lnTo>
                  <a:lnTo>
                    <a:pt x="155" y="230"/>
                  </a:lnTo>
                  <a:lnTo>
                    <a:pt x="158" y="231"/>
                  </a:lnTo>
                  <a:lnTo>
                    <a:pt x="160" y="231"/>
                  </a:lnTo>
                  <a:lnTo>
                    <a:pt x="163" y="229"/>
                  </a:lnTo>
                  <a:lnTo>
                    <a:pt x="165" y="229"/>
                  </a:lnTo>
                  <a:lnTo>
                    <a:pt x="165" y="228"/>
                  </a:lnTo>
                  <a:lnTo>
                    <a:pt x="162" y="227"/>
                  </a:lnTo>
                  <a:lnTo>
                    <a:pt x="161" y="227"/>
                  </a:lnTo>
                  <a:lnTo>
                    <a:pt x="158" y="225"/>
                  </a:lnTo>
                  <a:lnTo>
                    <a:pt x="158" y="224"/>
                  </a:lnTo>
                  <a:lnTo>
                    <a:pt x="158" y="223"/>
                  </a:lnTo>
                  <a:lnTo>
                    <a:pt x="161" y="224"/>
                  </a:lnTo>
                  <a:lnTo>
                    <a:pt x="161" y="223"/>
                  </a:lnTo>
                  <a:lnTo>
                    <a:pt x="163" y="224"/>
                  </a:lnTo>
                  <a:lnTo>
                    <a:pt x="163" y="223"/>
                  </a:lnTo>
                  <a:lnTo>
                    <a:pt x="165" y="223"/>
                  </a:lnTo>
                  <a:lnTo>
                    <a:pt x="167" y="222"/>
                  </a:lnTo>
                  <a:lnTo>
                    <a:pt x="167" y="220"/>
                  </a:lnTo>
                  <a:lnTo>
                    <a:pt x="168" y="222"/>
                  </a:lnTo>
                  <a:lnTo>
                    <a:pt x="169" y="223"/>
                  </a:lnTo>
                  <a:lnTo>
                    <a:pt x="169" y="222"/>
                  </a:lnTo>
                  <a:lnTo>
                    <a:pt x="171" y="222"/>
                  </a:lnTo>
                  <a:lnTo>
                    <a:pt x="169" y="220"/>
                  </a:lnTo>
                  <a:lnTo>
                    <a:pt x="169" y="219"/>
                  </a:lnTo>
                  <a:lnTo>
                    <a:pt x="172" y="218"/>
                  </a:lnTo>
                  <a:lnTo>
                    <a:pt x="173" y="218"/>
                  </a:lnTo>
                  <a:lnTo>
                    <a:pt x="173" y="217"/>
                  </a:lnTo>
                  <a:lnTo>
                    <a:pt x="171" y="217"/>
                  </a:lnTo>
                  <a:lnTo>
                    <a:pt x="168" y="217"/>
                  </a:lnTo>
                  <a:lnTo>
                    <a:pt x="167" y="218"/>
                  </a:lnTo>
                  <a:lnTo>
                    <a:pt x="165" y="218"/>
                  </a:lnTo>
                  <a:lnTo>
                    <a:pt x="165" y="217"/>
                  </a:lnTo>
                  <a:lnTo>
                    <a:pt x="165" y="216"/>
                  </a:lnTo>
                  <a:lnTo>
                    <a:pt x="165" y="213"/>
                  </a:lnTo>
                  <a:lnTo>
                    <a:pt x="163" y="212"/>
                  </a:lnTo>
                  <a:lnTo>
                    <a:pt x="163" y="211"/>
                  </a:lnTo>
                  <a:lnTo>
                    <a:pt x="166" y="212"/>
                  </a:lnTo>
                  <a:lnTo>
                    <a:pt x="167" y="212"/>
                  </a:lnTo>
                  <a:lnTo>
                    <a:pt x="168" y="213"/>
                  </a:lnTo>
                  <a:lnTo>
                    <a:pt x="168" y="212"/>
                  </a:lnTo>
                  <a:lnTo>
                    <a:pt x="168" y="211"/>
                  </a:lnTo>
                  <a:lnTo>
                    <a:pt x="168" y="210"/>
                  </a:lnTo>
                  <a:lnTo>
                    <a:pt x="167" y="208"/>
                  </a:lnTo>
                  <a:lnTo>
                    <a:pt x="165" y="207"/>
                  </a:lnTo>
                  <a:lnTo>
                    <a:pt x="163" y="206"/>
                  </a:lnTo>
                  <a:lnTo>
                    <a:pt x="165" y="206"/>
                  </a:lnTo>
                  <a:lnTo>
                    <a:pt x="166" y="205"/>
                  </a:lnTo>
                  <a:lnTo>
                    <a:pt x="167" y="206"/>
                  </a:lnTo>
                  <a:lnTo>
                    <a:pt x="168" y="206"/>
                  </a:lnTo>
                  <a:lnTo>
                    <a:pt x="169" y="206"/>
                  </a:lnTo>
                  <a:lnTo>
                    <a:pt x="171" y="206"/>
                  </a:lnTo>
                  <a:lnTo>
                    <a:pt x="172" y="205"/>
                  </a:lnTo>
                  <a:lnTo>
                    <a:pt x="173" y="205"/>
                  </a:lnTo>
                  <a:lnTo>
                    <a:pt x="174" y="206"/>
                  </a:lnTo>
                  <a:lnTo>
                    <a:pt x="175" y="205"/>
                  </a:lnTo>
                  <a:lnTo>
                    <a:pt x="177" y="203"/>
                  </a:lnTo>
                  <a:lnTo>
                    <a:pt x="177" y="202"/>
                  </a:lnTo>
                  <a:lnTo>
                    <a:pt x="179" y="201"/>
                  </a:lnTo>
                  <a:lnTo>
                    <a:pt x="179" y="200"/>
                  </a:lnTo>
                  <a:lnTo>
                    <a:pt x="178" y="200"/>
                  </a:lnTo>
                  <a:lnTo>
                    <a:pt x="177" y="201"/>
                  </a:lnTo>
                  <a:lnTo>
                    <a:pt x="175" y="201"/>
                  </a:lnTo>
                  <a:lnTo>
                    <a:pt x="174" y="201"/>
                  </a:lnTo>
                  <a:lnTo>
                    <a:pt x="173" y="201"/>
                  </a:lnTo>
                  <a:lnTo>
                    <a:pt x="172" y="202"/>
                  </a:lnTo>
                  <a:lnTo>
                    <a:pt x="171" y="202"/>
                  </a:lnTo>
                  <a:lnTo>
                    <a:pt x="169" y="201"/>
                  </a:lnTo>
                  <a:lnTo>
                    <a:pt x="168" y="202"/>
                  </a:lnTo>
                  <a:lnTo>
                    <a:pt x="166" y="201"/>
                  </a:lnTo>
                  <a:lnTo>
                    <a:pt x="166" y="200"/>
                  </a:lnTo>
                  <a:lnTo>
                    <a:pt x="168" y="199"/>
                  </a:lnTo>
                  <a:lnTo>
                    <a:pt x="168" y="197"/>
                  </a:lnTo>
                  <a:lnTo>
                    <a:pt x="169" y="197"/>
                  </a:lnTo>
                  <a:lnTo>
                    <a:pt x="171" y="199"/>
                  </a:lnTo>
                  <a:lnTo>
                    <a:pt x="172" y="199"/>
                  </a:lnTo>
                  <a:lnTo>
                    <a:pt x="173" y="199"/>
                  </a:lnTo>
                  <a:lnTo>
                    <a:pt x="174" y="197"/>
                  </a:lnTo>
                  <a:lnTo>
                    <a:pt x="175" y="196"/>
                  </a:lnTo>
                  <a:lnTo>
                    <a:pt x="177" y="194"/>
                  </a:lnTo>
                  <a:lnTo>
                    <a:pt x="175" y="194"/>
                  </a:lnTo>
                  <a:lnTo>
                    <a:pt x="174" y="195"/>
                  </a:lnTo>
                  <a:lnTo>
                    <a:pt x="173" y="195"/>
                  </a:lnTo>
                  <a:lnTo>
                    <a:pt x="173" y="194"/>
                  </a:lnTo>
                  <a:lnTo>
                    <a:pt x="173" y="193"/>
                  </a:lnTo>
                  <a:lnTo>
                    <a:pt x="174" y="191"/>
                  </a:lnTo>
                  <a:lnTo>
                    <a:pt x="175" y="189"/>
                  </a:lnTo>
                  <a:lnTo>
                    <a:pt x="179" y="185"/>
                  </a:lnTo>
                  <a:lnTo>
                    <a:pt x="179" y="188"/>
                  </a:lnTo>
                  <a:lnTo>
                    <a:pt x="179" y="189"/>
                  </a:lnTo>
                  <a:lnTo>
                    <a:pt x="180" y="189"/>
                  </a:lnTo>
                  <a:lnTo>
                    <a:pt x="181" y="189"/>
                  </a:lnTo>
                  <a:lnTo>
                    <a:pt x="183" y="189"/>
                  </a:lnTo>
                  <a:lnTo>
                    <a:pt x="183" y="188"/>
                  </a:lnTo>
                  <a:lnTo>
                    <a:pt x="183" y="187"/>
                  </a:lnTo>
                  <a:lnTo>
                    <a:pt x="184" y="187"/>
                  </a:lnTo>
                  <a:lnTo>
                    <a:pt x="185" y="188"/>
                  </a:lnTo>
                  <a:lnTo>
                    <a:pt x="185" y="189"/>
                  </a:lnTo>
                  <a:lnTo>
                    <a:pt x="186" y="189"/>
                  </a:lnTo>
                  <a:lnTo>
                    <a:pt x="186" y="188"/>
                  </a:lnTo>
                  <a:lnTo>
                    <a:pt x="188" y="187"/>
                  </a:lnTo>
                  <a:lnTo>
                    <a:pt x="188" y="185"/>
                  </a:lnTo>
                  <a:lnTo>
                    <a:pt x="188" y="184"/>
                  </a:lnTo>
                  <a:lnTo>
                    <a:pt x="189" y="183"/>
                  </a:lnTo>
                  <a:lnTo>
                    <a:pt x="190" y="182"/>
                  </a:lnTo>
                  <a:lnTo>
                    <a:pt x="191" y="180"/>
                  </a:lnTo>
                  <a:lnTo>
                    <a:pt x="191" y="179"/>
                  </a:lnTo>
                  <a:lnTo>
                    <a:pt x="190" y="178"/>
                  </a:lnTo>
                  <a:lnTo>
                    <a:pt x="189" y="177"/>
                  </a:lnTo>
                  <a:lnTo>
                    <a:pt x="188" y="177"/>
                  </a:lnTo>
                  <a:lnTo>
                    <a:pt x="184" y="179"/>
                  </a:lnTo>
                  <a:lnTo>
                    <a:pt x="183" y="180"/>
                  </a:lnTo>
                  <a:lnTo>
                    <a:pt x="183" y="183"/>
                  </a:lnTo>
                  <a:lnTo>
                    <a:pt x="183" y="182"/>
                  </a:lnTo>
                  <a:lnTo>
                    <a:pt x="181" y="182"/>
                  </a:lnTo>
                  <a:lnTo>
                    <a:pt x="180" y="183"/>
                  </a:lnTo>
                  <a:lnTo>
                    <a:pt x="179" y="184"/>
                  </a:lnTo>
                  <a:lnTo>
                    <a:pt x="179" y="183"/>
                  </a:lnTo>
                  <a:lnTo>
                    <a:pt x="178" y="180"/>
                  </a:lnTo>
                  <a:lnTo>
                    <a:pt x="177" y="179"/>
                  </a:lnTo>
                  <a:lnTo>
                    <a:pt x="177" y="177"/>
                  </a:lnTo>
                  <a:lnTo>
                    <a:pt x="178" y="177"/>
                  </a:lnTo>
                  <a:lnTo>
                    <a:pt x="179" y="177"/>
                  </a:lnTo>
                  <a:lnTo>
                    <a:pt x="180" y="176"/>
                  </a:lnTo>
                  <a:lnTo>
                    <a:pt x="181" y="177"/>
                  </a:lnTo>
                  <a:lnTo>
                    <a:pt x="183" y="177"/>
                  </a:lnTo>
                  <a:lnTo>
                    <a:pt x="184" y="178"/>
                  </a:lnTo>
                  <a:lnTo>
                    <a:pt x="185" y="177"/>
                  </a:lnTo>
                  <a:lnTo>
                    <a:pt x="185" y="174"/>
                  </a:lnTo>
                  <a:lnTo>
                    <a:pt x="185" y="173"/>
                  </a:lnTo>
                  <a:lnTo>
                    <a:pt x="186" y="173"/>
                  </a:lnTo>
                  <a:lnTo>
                    <a:pt x="188" y="172"/>
                  </a:lnTo>
                  <a:lnTo>
                    <a:pt x="189" y="170"/>
                  </a:lnTo>
                  <a:lnTo>
                    <a:pt x="190" y="168"/>
                  </a:lnTo>
                  <a:lnTo>
                    <a:pt x="192" y="171"/>
                  </a:lnTo>
                  <a:lnTo>
                    <a:pt x="194" y="168"/>
                  </a:lnTo>
                  <a:lnTo>
                    <a:pt x="195" y="166"/>
                  </a:lnTo>
                  <a:close/>
                </a:path>
              </a:pathLst>
            </a:custGeom>
            <a:solidFill>
              <a:srgbClr val="91EFEC"/>
            </a:solidFill>
            <a:ln w="2">
              <a:solidFill>
                <a:srgbClr val="555555"/>
              </a:solidFill>
              <a:prstDash val="solid"/>
              <a:round/>
              <a:headEnd/>
              <a:tailEnd/>
            </a:ln>
          </p:spPr>
          <p:txBody>
            <a:bodyPr/>
            <a:lstStyle/>
            <a:p>
              <a:endParaRPr lang="ja-JP" altLang="en-US"/>
            </a:p>
          </p:txBody>
        </p:sp>
        <p:sp>
          <p:nvSpPr>
            <p:cNvPr id="291" name="Freeform 54"/>
            <p:cNvSpPr>
              <a:spLocks noEditPoints="1"/>
            </p:cNvSpPr>
            <p:nvPr/>
          </p:nvSpPr>
          <p:spPr bwMode="auto">
            <a:xfrm>
              <a:off x="2951163" y="3781425"/>
              <a:ext cx="292100" cy="460375"/>
            </a:xfrm>
            <a:custGeom>
              <a:avLst/>
              <a:gdLst>
                <a:gd name="T0" fmla="*/ 2147483646 w 184"/>
                <a:gd name="T1" fmla="*/ 2147483646 h 290"/>
                <a:gd name="T2" fmla="*/ 2147483646 w 184"/>
                <a:gd name="T3" fmla="*/ 2147483646 h 290"/>
                <a:gd name="T4" fmla="*/ 2147483646 w 184"/>
                <a:gd name="T5" fmla="*/ 2147483646 h 290"/>
                <a:gd name="T6" fmla="*/ 2147483646 w 184"/>
                <a:gd name="T7" fmla="*/ 2147483646 h 290"/>
                <a:gd name="T8" fmla="*/ 2147483646 w 184"/>
                <a:gd name="T9" fmla="*/ 2147483646 h 290"/>
                <a:gd name="T10" fmla="*/ 2147483646 w 184"/>
                <a:gd name="T11" fmla="*/ 2147483646 h 290"/>
                <a:gd name="T12" fmla="*/ 2147483646 w 184"/>
                <a:gd name="T13" fmla="*/ 2147483646 h 290"/>
                <a:gd name="T14" fmla="*/ 2147483646 w 184"/>
                <a:gd name="T15" fmla="*/ 2147483646 h 290"/>
                <a:gd name="T16" fmla="*/ 2147483646 w 184"/>
                <a:gd name="T17" fmla="*/ 2147483646 h 290"/>
                <a:gd name="T18" fmla="*/ 2147483646 w 184"/>
                <a:gd name="T19" fmla="*/ 2147483646 h 290"/>
                <a:gd name="T20" fmla="*/ 2147483646 w 184"/>
                <a:gd name="T21" fmla="*/ 2147483646 h 290"/>
                <a:gd name="T22" fmla="*/ 2147483646 w 184"/>
                <a:gd name="T23" fmla="*/ 2147483646 h 290"/>
                <a:gd name="T24" fmla="*/ 2147483646 w 184"/>
                <a:gd name="T25" fmla="*/ 2147483646 h 290"/>
                <a:gd name="T26" fmla="*/ 2147483646 w 184"/>
                <a:gd name="T27" fmla="*/ 2147483646 h 290"/>
                <a:gd name="T28" fmla="*/ 2147483646 w 184"/>
                <a:gd name="T29" fmla="*/ 2147483646 h 290"/>
                <a:gd name="T30" fmla="*/ 2147483646 w 184"/>
                <a:gd name="T31" fmla="*/ 2147483646 h 290"/>
                <a:gd name="T32" fmla="*/ 2147483646 w 184"/>
                <a:gd name="T33" fmla="*/ 2147483646 h 290"/>
                <a:gd name="T34" fmla="*/ 2147483646 w 184"/>
                <a:gd name="T35" fmla="*/ 2147483646 h 290"/>
                <a:gd name="T36" fmla="*/ 2147483646 w 184"/>
                <a:gd name="T37" fmla="*/ 2147483646 h 290"/>
                <a:gd name="T38" fmla="*/ 2147483646 w 184"/>
                <a:gd name="T39" fmla="*/ 2147483646 h 290"/>
                <a:gd name="T40" fmla="*/ 2147483646 w 184"/>
                <a:gd name="T41" fmla="*/ 2147483646 h 290"/>
                <a:gd name="T42" fmla="*/ 2147483646 w 184"/>
                <a:gd name="T43" fmla="*/ 2147483646 h 290"/>
                <a:gd name="T44" fmla="*/ 2147483646 w 184"/>
                <a:gd name="T45" fmla="*/ 2147483646 h 290"/>
                <a:gd name="T46" fmla="*/ 2147483646 w 184"/>
                <a:gd name="T47" fmla="*/ 2147483646 h 290"/>
                <a:gd name="T48" fmla="*/ 2147483646 w 184"/>
                <a:gd name="T49" fmla="*/ 2147483646 h 290"/>
                <a:gd name="T50" fmla="*/ 2147483646 w 184"/>
                <a:gd name="T51" fmla="*/ 2147483646 h 290"/>
                <a:gd name="T52" fmla="*/ 2147483646 w 184"/>
                <a:gd name="T53" fmla="*/ 2147483646 h 290"/>
                <a:gd name="T54" fmla="*/ 2147483646 w 184"/>
                <a:gd name="T55" fmla="*/ 2147483646 h 290"/>
                <a:gd name="T56" fmla="*/ 2147483646 w 184"/>
                <a:gd name="T57" fmla="*/ 2147483646 h 290"/>
                <a:gd name="T58" fmla="*/ 2147483646 w 184"/>
                <a:gd name="T59" fmla="*/ 2147483646 h 290"/>
                <a:gd name="T60" fmla="*/ 2147483646 w 184"/>
                <a:gd name="T61" fmla="*/ 2147483646 h 290"/>
                <a:gd name="T62" fmla="*/ 2147483646 w 184"/>
                <a:gd name="T63" fmla="*/ 2147483646 h 290"/>
                <a:gd name="T64" fmla="*/ 2147483646 w 184"/>
                <a:gd name="T65" fmla="*/ 2147483646 h 290"/>
                <a:gd name="T66" fmla="*/ 2147483646 w 184"/>
                <a:gd name="T67" fmla="*/ 2147483646 h 290"/>
                <a:gd name="T68" fmla="*/ 2147483646 w 184"/>
                <a:gd name="T69" fmla="*/ 2147483646 h 290"/>
                <a:gd name="T70" fmla="*/ 2147483646 w 184"/>
                <a:gd name="T71" fmla="*/ 2147483646 h 290"/>
                <a:gd name="T72" fmla="*/ 2147483646 w 184"/>
                <a:gd name="T73" fmla="*/ 2147483646 h 290"/>
                <a:gd name="T74" fmla="*/ 2147483646 w 184"/>
                <a:gd name="T75" fmla="*/ 2147483646 h 290"/>
                <a:gd name="T76" fmla="*/ 2147483646 w 184"/>
                <a:gd name="T77" fmla="*/ 2147483646 h 290"/>
                <a:gd name="T78" fmla="*/ 2147483646 w 184"/>
                <a:gd name="T79" fmla="*/ 2147483646 h 290"/>
                <a:gd name="T80" fmla="*/ 2147483646 w 184"/>
                <a:gd name="T81" fmla="*/ 2147483646 h 290"/>
                <a:gd name="T82" fmla="*/ 2147483646 w 184"/>
                <a:gd name="T83" fmla="*/ 2147483646 h 290"/>
                <a:gd name="T84" fmla="*/ 2147483646 w 184"/>
                <a:gd name="T85" fmla="*/ 2147483646 h 290"/>
                <a:gd name="T86" fmla="*/ 2147483646 w 184"/>
                <a:gd name="T87" fmla="*/ 2147483646 h 290"/>
                <a:gd name="T88" fmla="*/ 2147483646 w 184"/>
                <a:gd name="T89" fmla="*/ 2147483646 h 290"/>
                <a:gd name="T90" fmla="*/ 2147483646 w 184"/>
                <a:gd name="T91" fmla="*/ 2147483646 h 290"/>
                <a:gd name="T92" fmla="*/ 0 w 184"/>
                <a:gd name="T93" fmla="*/ 2147483646 h 290"/>
                <a:gd name="T94" fmla="*/ 0 w 184"/>
                <a:gd name="T95" fmla="*/ 2147483646 h 290"/>
                <a:gd name="T96" fmla="*/ 2147483646 w 184"/>
                <a:gd name="T97" fmla="*/ 2147483646 h 290"/>
                <a:gd name="T98" fmla="*/ 2147483646 w 184"/>
                <a:gd name="T99" fmla="*/ 2147483646 h 290"/>
                <a:gd name="T100" fmla="*/ 2147483646 w 184"/>
                <a:gd name="T101" fmla="*/ 2147483646 h 290"/>
                <a:gd name="T102" fmla="*/ 2147483646 w 184"/>
                <a:gd name="T103" fmla="*/ 2147483646 h 290"/>
                <a:gd name="T104" fmla="*/ 2147483646 w 184"/>
                <a:gd name="T105" fmla="*/ 2147483646 h 290"/>
                <a:gd name="T106" fmla="*/ 2147483646 w 184"/>
                <a:gd name="T107" fmla="*/ 2147483646 h 290"/>
                <a:gd name="T108" fmla="*/ 2147483646 w 184"/>
                <a:gd name="T109" fmla="*/ 2147483646 h 290"/>
                <a:gd name="T110" fmla="*/ 2147483646 w 184"/>
                <a:gd name="T111" fmla="*/ 2147483646 h 290"/>
                <a:gd name="T112" fmla="*/ 2147483646 w 184"/>
                <a:gd name="T113" fmla="*/ 2147483646 h 290"/>
                <a:gd name="T114" fmla="*/ 2147483646 w 184"/>
                <a:gd name="T115" fmla="*/ 2147483646 h 290"/>
                <a:gd name="T116" fmla="*/ 2147483646 w 184"/>
                <a:gd name="T117" fmla="*/ 2147483646 h 290"/>
                <a:gd name="T118" fmla="*/ 2147483646 w 184"/>
                <a:gd name="T119" fmla="*/ 2147483646 h 2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84" h="290">
                  <a:moveTo>
                    <a:pt x="21" y="235"/>
                  </a:moveTo>
                  <a:lnTo>
                    <a:pt x="21" y="235"/>
                  </a:lnTo>
                  <a:lnTo>
                    <a:pt x="23" y="235"/>
                  </a:lnTo>
                  <a:lnTo>
                    <a:pt x="24" y="235"/>
                  </a:lnTo>
                  <a:lnTo>
                    <a:pt x="24" y="239"/>
                  </a:lnTo>
                  <a:lnTo>
                    <a:pt x="27" y="241"/>
                  </a:lnTo>
                  <a:lnTo>
                    <a:pt x="30" y="246"/>
                  </a:lnTo>
                  <a:lnTo>
                    <a:pt x="31" y="248"/>
                  </a:lnTo>
                  <a:lnTo>
                    <a:pt x="34" y="249"/>
                  </a:lnTo>
                  <a:lnTo>
                    <a:pt x="35" y="250"/>
                  </a:lnTo>
                  <a:lnTo>
                    <a:pt x="36" y="251"/>
                  </a:lnTo>
                  <a:lnTo>
                    <a:pt x="39" y="251"/>
                  </a:lnTo>
                  <a:lnTo>
                    <a:pt x="41" y="250"/>
                  </a:lnTo>
                  <a:lnTo>
                    <a:pt x="42" y="250"/>
                  </a:lnTo>
                  <a:lnTo>
                    <a:pt x="42" y="251"/>
                  </a:lnTo>
                  <a:lnTo>
                    <a:pt x="42" y="254"/>
                  </a:lnTo>
                  <a:lnTo>
                    <a:pt x="42" y="255"/>
                  </a:lnTo>
                  <a:lnTo>
                    <a:pt x="45" y="256"/>
                  </a:lnTo>
                  <a:lnTo>
                    <a:pt x="48" y="256"/>
                  </a:lnTo>
                  <a:lnTo>
                    <a:pt x="51" y="256"/>
                  </a:lnTo>
                  <a:lnTo>
                    <a:pt x="53" y="257"/>
                  </a:lnTo>
                  <a:lnTo>
                    <a:pt x="56" y="260"/>
                  </a:lnTo>
                  <a:lnTo>
                    <a:pt x="57" y="261"/>
                  </a:lnTo>
                  <a:lnTo>
                    <a:pt x="57" y="260"/>
                  </a:lnTo>
                  <a:lnTo>
                    <a:pt x="57" y="258"/>
                  </a:lnTo>
                  <a:lnTo>
                    <a:pt x="59" y="258"/>
                  </a:lnTo>
                  <a:lnTo>
                    <a:pt x="63" y="260"/>
                  </a:lnTo>
                  <a:lnTo>
                    <a:pt x="63" y="261"/>
                  </a:lnTo>
                  <a:lnTo>
                    <a:pt x="64" y="263"/>
                  </a:lnTo>
                  <a:lnTo>
                    <a:pt x="65" y="265"/>
                  </a:lnTo>
                  <a:lnTo>
                    <a:pt x="67" y="266"/>
                  </a:lnTo>
                  <a:lnTo>
                    <a:pt x="70" y="267"/>
                  </a:lnTo>
                  <a:lnTo>
                    <a:pt x="73" y="269"/>
                  </a:lnTo>
                  <a:lnTo>
                    <a:pt x="74" y="271"/>
                  </a:lnTo>
                  <a:lnTo>
                    <a:pt x="74" y="273"/>
                  </a:lnTo>
                  <a:lnTo>
                    <a:pt x="73" y="275"/>
                  </a:lnTo>
                  <a:lnTo>
                    <a:pt x="73" y="278"/>
                  </a:lnTo>
                  <a:lnTo>
                    <a:pt x="75" y="281"/>
                  </a:lnTo>
                  <a:lnTo>
                    <a:pt x="78" y="284"/>
                  </a:lnTo>
                  <a:lnTo>
                    <a:pt x="81" y="285"/>
                  </a:lnTo>
                  <a:lnTo>
                    <a:pt x="82" y="286"/>
                  </a:lnTo>
                  <a:lnTo>
                    <a:pt x="84" y="288"/>
                  </a:lnTo>
                  <a:lnTo>
                    <a:pt x="86" y="285"/>
                  </a:lnTo>
                  <a:lnTo>
                    <a:pt x="84" y="288"/>
                  </a:lnTo>
                  <a:lnTo>
                    <a:pt x="86" y="290"/>
                  </a:lnTo>
                  <a:lnTo>
                    <a:pt x="87" y="290"/>
                  </a:lnTo>
                  <a:lnTo>
                    <a:pt x="88" y="289"/>
                  </a:lnTo>
                  <a:lnTo>
                    <a:pt x="91" y="288"/>
                  </a:lnTo>
                  <a:lnTo>
                    <a:pt x="93" y="288"/>
                  </a:lnTo>
                  <a:lnTo>
                    <a:pt x="96" y="289"/>
                  </a:lnTo>
                  <a:lnTo>
                    <a:pt x="97" y="289"/>
                  </a:lnTo>
                  <a:lnTo>
                    <a:pt x="101" y="289"/>
                  </a:lnTo>
                  <a:lnTo>
                    <a:pt x="104" y="286"/>
                  </a:lnTo>
                  <a:lnTo>
                    <a:pt x="107" y="284"/>
                  </a:lnTo>
                  <a:lnTo>
                    <a:pt x="110" y="283"/>
                  </a:lnTo>
                  <a:lnTo>
                    <a:pt x="111" y="280"/>
                  </a:lnTo>
                  <a:lnTo>
                    <a:pt x="115" y="279"/>
                  </a:lnTo>
                  <a:lnTo>
                    <a:pt x="116" y="279"/>
                  </a:lnTo>
                  <a:lnTo>
                    <a:pt x="115" y="278"/>
                  </a:lnTo>
                  <a:lnTo>
                    <a:pt x="116" y="279"/>
                  </a:lnTo>
                  <a:lnTo>
                    <a:pt x="118" y="278"/>
                  </a:lnTo>
                  <a:lnTo>
                    <a:pt x="118" y="277"/>
                  </a:lnTo>
                  <a:lnTo>
                    <a:pt x="118" y="274"/>
                  </a:lnTo>
                  <a:lnTo>
                    <a:pt x="120" y="269"/>
                  </a:lnTo>
                  <a:lnTo>
                    <a:pt x="122" y="266"/>
                  </a:lnTo>
                  <a:lnTo>
                    <a:pt x="124" y="263"/>
                  </a:lnTo>
                  <a:lnTo>
                    <a:pt x="124" y="261"/>
                  </a:lnTo>
                  <a:lnTo>
                    <a:pt x="121" y="260"/>
                  </a:lnTo>
                  <a:lnTo>
                    <a:pt x="119" y="257"/>
                  </a:lnTo>
                  <a:lnTo>
                    <a:pt x="118" y="257"/>
                  </a:lnTo>
                  <a:lnTo>
                    <a:pt x="119" y="256"/>
                  </a:lnTo>
                  <a:lnTo>
                    <a:pt x="119" y="254"/>
                  </a:lnTo>
                  <a:lnTo>
                    <a:pt x="120" y="250"/>
                  </a:lnTo>
                  <a:lnTo>
                    <a:pt x="119" y="249"/>
                  </a:lnTo>
                  <a:lnTo>
                    <a:pt x="119" y="248"/>
                  </a:lnTo>
                  <a:lnTo>
                    <a:pt x="121" y="245"/>
                  </a:lnTo>
                  <a:lnTo>
                    <a:pt x="125" y="243"/>
                  </a:lnTo>
                  <a:lnTo>
                    <a:pt x="125" y="241"/>
                  </a:lnTo>
                  <a:lnTo>
                    <a:pt x="122" y="239"/>
                  </a:lnTo>
                  <a:lnTo>
                    <a:pt x="124" y="235"/>
                  </a:lnTo>
                  <a:lnTo>
                    <a:pt x="125" y="233"/>
                  </a:lnTo>
                  <a:lnTo>
                    <a:pt x="126" y="232"/>
                  </a:lnTo>
                  <a:lnTo>
                    <a:pt x="125" y="231"/>
                  </a:lnTo>
                  <a:lnTo>
                    <a:pt x="122" y="227"/>
                  </a:lnTo>
                  <a:lnTo>
                    <a:pt x="120" y="225"/>
                  </a:lnTo>
                  <a:lnTo>
                    <a:pt x="118" y="222"/>
                  </a:lnTo>
                  <a:lnTo>
                    <a:pt x="116" y="221"/>
                  </a:lnTo>
                  <a:lnTo>
                    <a:pt x="116" y="220"/>
                  </a:lnTo>
                  <a:lnTo>
                    <a:pt x="116" y="217"/>
                  </a:lnTo>
                  <a:lnTo>
                    <a:pt x="116" y="216"/>
                  </a:lnTo>
                  <a:lnTo>
                    <a:pt x="116" y="215"/>
                  </a:lnTo>
                  <a:lnTo>
                    <a:pt x="118" y="212"/>
                  </a:lnTo>
                  <a:lnTo>
                    <a:pt x="116" y="211"/>
                  </a:lnTo>
                  <a:lnTo>
                    <a:pt x="116" y="209"/>
                  </a:lnTo>
                  <a:lnTo>
                    <a:pt x="115" y="208"/>
                  </a:lnTo>
                  <a:lnTo>
                    <a:pt x="115" y="206"/>
                  </a:lnTo>
                  <a:lnTo>
                    <a:pt x="115" y="205"/>
                  </a:lnTo>
                  <a:lnTo>
                    <a:pt x="115" y="204"/>
                  </a:lnTo>
                  <a:lnTo>
                    <a:pt x="115" y="203"/>
                  </a:lnTo>
                  <a:lnTo>
                    <a:pt x="114" y="203"/>
                  </a:lnTo>
                  <a:lnTo>
                    <a:pt x="114" y="200"/>
                  </a:lnTo>
                  <a:lnTo>
                    <a:pt x="114" y="198"/>
                  </a:lnTo>
                  <a:lnTo>
                    <a:pt x="115" y="197"/>
                  </a:lnTo>
                  <a:lnTo>
                    <a:pt x="116" y="197"/>
                  </a:lnTo>
                  <a:lnTo>
                    <a:pt x="118" y="195"/>
                  </a:lnTo>
                  <a:lnTo>
                    <a:pt x="118" y="193"/>
                  </a:lnTo>
                  <a:lnTo>
                    <a:pt x="118" y="191"/>
                  </a:lnTo>
                  <a:lnTo>
                    <a:pt x="119" y="189"/>
                  </a:lnTo>
                  <a:lnTo>
                    <a:pt x="120" y="189"/>
                  </a:lnTo>
                  <a:lnTo>
                    <a:pt x="124" y="187"/>
                  </a:lnTo>
                  <a:lnTo>
                    <a:pt x="124" y="186"/>
                  </a:lnTo>
                  <a:lnTo>
                    <a:pt x="124" y="183"/>
                  </a:lnTo>
                  <a:lnTo>
                    <a:pt x="125" y="181"/>
                  </a:lnTo>
                  <a:lnTo>
                    <a:pt x="126" y="180"/>
                  </a:lnTo>
                  <a:lnTo>
                    <a:pt x="128" y="178"/>
                  </a:lnTo>
                  <a:lnTo>
                    <a:pt x="128" y="176"/>
                  </a:lnTo>
                  <a:lnTo>
                    <a:pt x="127" y="174"/>
                  </a:lnTo>
                  <a:lnTo>
                    <a:pt x="128" y="172"/>
                  </a:lnTo>
                  <a:lnTo>
                    <a:pt x="130" y="171"/>
                  </a:lnTo>
                  <a:lnTo>
                    <a:pt x="132" y="171"/>
                  </a:lnTo>
                  <a:lnTo>
                    <a:pt x="133" y="170"/>
                  </a:lnTo>
                  <a:lnTo>
                    <a:pt x="136" y="168"/>
                  </a:lnTo>
                  <a:lnTo>
                    <a:pt x="137" y="166"/>
                  </a:lnTo>
                  <a:lnTo>
                    <a:pt x="138" y="165"/>
                  </a:lnTo>
                  <a:lnTo>
                    <a:pt x="141" y="162"/>
                  </a:lnTo>
                  <a:lnTo>
                    <a:pt x="142" y="160"/>
                  </a:lnTo>
                  <a:lnTo>
                    <a:pt x="142" y="158"/>
                  </a:lnTo>
                  <a:lnTo>
                    <a:pt x="143" y="154"/>
                  </a:lnTo>
                  <a:lnTo>
                    <a:pt x="143" y="151"/>
                  </a:lnTo>
                  <a:lnTo>
                    <a:pt x="142" y="149"/>
                  </a:lnTo>
                  <a:lnTo>
                    <a:pt x="141" y="148"/>
                  </a:lnTo>
                  <a:lnTo>
                    <a:pt x="139" y="146"/>
                  </a:lnTo>
                  <a:lnTo>
                    <a:pt x="139" y="143"/>
                  </a:lnTo>
                  <a:lnTo>
                    <a:pt x="142" y="143"/>
                  </a:lnTo>
                  <a:lnTo>
                    <a:pt x="143" y="142"/>
                  </a:lnTo>
                  <a:lnTo>
                    <a:pt x="144" y="141"/>
                  </a:lnTo>
                  <a:lnTo>
                    <a:pt x="145" y="138"/>
                  </a:lnTo>
                  <a:lnTo>
                    <a:pt x="147" y="137"/>
                  </a:lnTo>
                  <a:lnTo>
                    <a:pt x="149" y="136"/>
                  </a:lnTo>
                  <a:lnTo>
                    <a:pt x="149" y="135"/>
                  </a:lnTo>
                  <a:lnTo>
                    <a:pt x="149" y="134"/>
                  </a:lnTo>
                  <a:lnTo>
                    <a:pt x="147" y="132"/>
                  </a:lnTo>
                  <a:lnTo>
                    <a:pt x="144" y="129"/>
                  </a:lnTo>
                  <a:lnTo>
                    <a:pt x="142" y="129"/>
                  </a:lnTo>
                  <a:lnTo>
                    <a:pt x="142" y="126"/>
                  </a:lnTo>
                  <a:lnTo>
                    <a:pt x="142" y="124"/>
                  </a:lnTo>
                  <a:lnTo>
                    <a:pt x="143" y="122"/>
                  </a:lnTo>
                  <a:lnTo>
                    <a:pt x="143" y="120"/>
                  </a:lnTo>
                  <a:lnTo>
                    <a:pt x="149" y="119"/>
                  </a:lnTo>
                  <a:lnTo>
                    <a:pt x="150" y="119"/>
                  </a:lnTo>
                  <a:lnTo>
                    <a:pt x="150" y="120"/>
                  </a:lnTo>
                  <a:lnTo>
                    <a:pt x="151" y="122"/>
                  </a:lnTo>
                  <a:lnTo>
                    <a:pt x="153" y="123"/>
                  </a:lnTo>
                  <a:lnTo>
                    <a:pt x="154" y="123"/>
                  </a:lnTo>
                  <a:lnTo>
                    <a:pt x="156" y="122"/>
                  </a:lnTo>
                  <a:lnTo>
                    <a:pt x="156" y="120"/>
                  </a:lnTo>
                  <a:lnTo>
                    <a:pt x="156" y="118"/>
                  </a:lnTo>
                  <a:lnTo>
                    <a:pt x="155" y="114"/>
                  </a:lnTo>
                  <a:lnTo>
                    <a:pt x="155" y="107"/>
                  </a:lnTo>
                  <a:lnTo>
                    <a:pt x="155" y="102"/>
                  </a:lnTo>
                  <a:lnTo>
                    <a:pt x="156" y="97"/>
                  </a:lnTo>
                  <a:lnTo>
                    <a:pt x="158" y="92"/>
                  </a:lnTo>
                  <a:lnTo>
                    <a:pt x="156" y="88"/>
                  </a:lnTo>
                  <a:lnTo>
                    <a:pt x="156" y="86"/>
                  </a:lnTo>
                  <a:lnTo>
                    <a:pt x="158" y="85"/>
                  </a:lnTo>
                  <a:lnTo>
                    <a:pt x="160" y="83"/>
                  </a:lnTo>
                  <a:lnTo>
                    <a:pt x="161" y="80"/>
                  </a:lnTo>
                  <a:lnTo>
                    <a:pt x="162" y="77"/>
                  </a:lnTo>
                  <a:lnTo>
                    <a:pt x="162" y="74"/>
                  </a:lnTo>
                  <a:lnTo>
                    <a:pt x="162" y="72"/>
                  </a:lnTo>
                  <a:lnTo>
                    <a:pt x="162" y="71"/>
                  </a:lnTo>
                  <a:lnTo>
                    <a:pt x="161" y="69"/>
                  </a:lnTo>
                  <a:lnTo>
                    <a:pt x="161" y="68"/>
                  </a:lnTo>
                  <a:lnTo>
                    <a:pt x="165" y="67"/>
                  </a:lnTo>
                  <a:lnTo>
                    <a:pt x="166" y="66"/>
                  </a:lnTo>
                  <a:lnTo>
                    <a:pt x="167" y="62"/>
                  </a:lnTo>
                  <a:lnTo>
                    <a:pt x="170" y="61"/>
                  </a:lnTo>
                  <a:lnTo>
                    <a:pt x="172" y="61"/>
                  </a:lnTo>
                  <a:lnTo>
                    <a:pt x="174" y="61"/>
                  </a:lnTo>
                  <a:lnTo>
                    <a:pt x="174" y="60"/>
                  </a:lnTo>
                  <a:lnTo>
                    <a:pt x="174" y="57"/>
                  </a:lnTo>
                  <a:lnTo>
                    <a:pt x="176" y="56"/>
                  </a:lnTo>
                  <a:lnTo>
                    <a:pt x="176" y="54"/>
                  </a:lnTo>
                  <a:lnTo>
                    <a:pt x="178" y="52"/>
                  </a:lnTo>
                  <a:lnTo>
                    <a:pt x="178" y="51"/>
                  </a:lnTo>
                  <a:lnTo>
                    <a:pt x="177" y="50"/>
                  </a:lnTo>
                  <a:lnTo>
                    <a:pt x="176" y="49"/>
                  </a:lnTo>
                  <a:lnTo>
                    <a:pt x="177" y="49"/>
                  </a:lnTo>
                  <a:lnTo>
                    <a:pt x="178" y="48"/>
                  </a:lnTo>
                  <a:lnTo>
                    <a:pt x="178" y="46"/>
                  </a:lnTo>
                  <a:lnTo>
                    <a:pt x="178" y="45"/>
                  </a:lnTo>
                  <a:lnTo>
                    <a:pt x="179" y="44"/>
                  </a:lnTo>
                  <a:lnTo>
                    <a:pt x="179" y="43"/>
                  </a:lnTo>
                  <a:lnTo>
                    <a:pt x="181" y="42"/>
                  </a:lnTo>
                  <a:lnTo>
                    <a:pt x="179" y="40"/>
                  </a:lnTo>
                  <a:lnTo>
                    <a:pt x="181" y="39"/>
                  </a:lnTo>
                  <a:lnTo>
                    <a:pt x="182" y="40"/>
                  </a:lnTo>
                  <a:lnTo>
                    <a:pt x="183" y="40"/>
                  </a:lnTo>
                  <a:lnTo>
                    <a:pt x="184" y="40"/>
                  </a:lnTo>
                  <a:lnTo>
                    <a:pt x="184" y="37"/>
                  </a:lnTo>
                  <a:lnTo>
                    <a:pt x="184" y="34"/>
                  </a:lnTo>
                  <a:lnTo>
                    <a:pt x="184" y="32"/>
                  </a:lnTo>
                  <a:lnTo>
                    <a:pt x="184" y="29"/>
                  </a:lnTo>
                  <a:lnTo>
                    <a:pt x="184" y="27"/>
                  </a:lnTo>
                  <a:lnTo>
                    <a:pt x="184" y="26"/>
                  </a:lnTo>
                  <a:lnTo>
                    <a:pt x="182" y="26"/>
                  </a:lnTo>
                  <a:lnTo>
                    <a:pt x="178" y="26"/>
                  </a:lnTo>
                  <a:lnTo>
                    <a:pt x="177" y="26"/>
                  </a:lnTo>
                  <a:lnTo>
                    <a:pt x="176" y="26"/>
                  </a:lnTo>
                  <a:lnTo>
                    <a:pt x="174" y="25"/>
                  </a:lnTo>
                  <a:lnTo>
                    <a:pt x="172" y="25"/>
                  </a:lnTo>
                  <a:lnTo>
                    <a:pt x="171" y="25"/>
                  </a:lnTo>
                  <a:lnTo>
                    <a:pt x="170" y="26"/>
                  </a:lnTo>
                  <a:lnTo>
                    <a:pt x="168" y="25"/>
                  </a:lnTo>
                  <a:lnTo>
                    <a:pt x="168" y="23"/>
                  </a:lnTo>
                  <a:lnTo>
                    <a:pt x="167" y="22"/>
                  </a:lnTo>
                  <a:lnTo>
                    <a:pt x="167" y="21"/>
                  </a:lnTo>
                  <a:lnTo>
                    <a:pt x="167" y="19"/>
                  </a:lnTo>
                  <a:lnTo>
                    <a:pt x="166" y="12"/>
                  </a:lnTo>
                  <a:lnTo>
                    <a:pt x="166" y="11"/>
                  </a:lnTo>
                  <a:lnTo>
                    <a:pt x="165" y="11"/>
                  </a:lnTo>
                  <a:lnTo>
                    <a:pt x="164" y="12"/>
                  </a:lnTo>
                  <a:lnTo>
                    <a:pt x="162" y="15"/>
                  </a:lnTo>
                  <a:lnTo>
                    <a:pt x="161" y="19"/>
                  </a:lnTo>
                  <a:lnTo>
                    <a:pt x="160" y="19"/>
                  </a:lnTo>
                  <a:lnTo>
                    <a:pt x="159" y="17"/>
                  </a:lnTo>
                  <a:lnTo>
                    <a:pt x="156" y="17"/>
                  </a:lnTo>
                  <a:lnTo>
                    <a:pt x="154" y="19"/>
                  </a:lnTo>
                  <a:lnTo>
                    <a:pt x="151" y="19"/>
                  </a:lnTo>
                  <a:lnTo>
                    <a:pt x="151" y="21"/>
                  </a:lnTo>
                  <a:lnTo>
                    <a:pt x="150" y="22"/>
                  </a:lnTo>
                  <a:lnTo>
                    <a:pt x="149" y="22"/>
                  </a:lnTo>
                  <a:lnTo>
                    <a:pt x="148" y="20"/>
                  </a:lnTo>
                  <a:lnTo>
                    <a:pt x="145" y="20"/>
                  </a:lnTo>
                  <a:lnTo>
                    <a:pt x="142" y="22"/>
                  </a:lnTo>
                  <a:lnTo>
                    <a:pt x="138" y="23"/>
                  </a:lnTo>
                  <a:lnTo>
                    <a:pt x="137" y="22"/>
                  </a:lnTo>
                  <a:lnTo>
                    <a:pt x="138" y="21"/>
                  </a:lnTo>
                  <a:lnTo>
                    <a:pt x="136" y="20"/>
                  </a:lnTo>
                  <a:lnTo>
                    <a:pt x="134" y="19"/>
                  </a:lnTo>
                  <a:lnTo>
                    <a:pt x="133" y="17"/>
                  </a:lnTo>
                  <a:lnTo>
                    <a:pt x="132" y="17"/>
                  </a:lnTo>
                  <a:lnTo>
                    <a:pt x="131" y="17"/>
                  </a:lnTo>
                  <a:lnTo>
                    <a:pt x="128" y="17"/>
                  </a:lnTo>
                  <a:lnTo>
                    <a:pt x="127" y="17"/>
                  </a:lnTo>
                  <a:lnTo>
                    <a:pt x="127" y="19"/>
                  </a:lnTo>
                  <a:lnTo>
                    <a:pt x="127" y="21"/>
                  </a:lnTo>
                  <a:lnTo>
                    <a:pt x="127" y="22"/>
                  </a:lnTo>
                  <a:lnTo>
                    <a:pt x="125" y="21"/>
                  </a:lnTo>
                  <a:lnTo>
                    <a:pt x="124" y="20"/>
                  </a:lnTo>
                  <a:lnTo>
                    <a:pt x="122" y="19"/>
                  </a:lnTo>
                  <a:lnTo>
                    <a:pt x="124" y="16"/>
                  </a:lnTo>
                  <a:lnTo>
                    <a:pt x="121" y="16"/>
                  </a:lnTo>
                  <a:lnTo>
                    <a:pt x="120" y="15"/>
                  </a:lnTo>
                  <a:lnTo>
                    <a:pt x="119" y="12"/>
                  </a:lnTo>
                  <a:lnTo>
                    <a:pt x="118" y="11"/>
                  </a:lnTo>
                  <a:lnTo>
                    <a:pt x="114" y="10"/>
                  </a:lnTo>
                  <a:lnTo>
                    <a:pt x="113" y="10"/>
                  </a:lnTo>
                  <a:lnTo>
                    <a:pt x="113" y="9"/>
                  </a:lnTo>
                  <a:lnTo>
                    <a:pt x="113" y="6"/>
                  </a:lnTo>
                  <a:lnTo>
                    <a:pt x="113" y="5"/>
                  </a:lnTo>
                  <a:lnTo>
                    <a:pt x="108" y="5"/>
                  </a:lnTo>
                  <a:lnTo>
                    <a:pt x="108" y="4"/>
                  </a:lnTo>
                  <a:lnTo>
                    <a:pt x="107" y="4"/>
                  </a:lnTo>
                  <a:lnTo>
                    <a:pt x="105" y="4"/>
                  </a:lnTo>
                  <a:lnTo>
                    <a:pt x="104" y="5"/>
                  </a:lnTo>
                  <a:lnTo>
                    <a:pt x="102" y="5"/>
                  </a:lnTo>
                  <a:lnTo>
                    <a:pt x="99" y="6"/>
                  </a:lnTo>
                  <a:lnTo>
                    <a:pt x="99" y="9"/>
                  </a:lnTo>
                  <a:lnTo>
                    <a:pt x="98" y="10"/>
                  </a:lnTo>
                  <a:lnTo>
                    <a:pt x="97" y="10"/>
                  </a:lnTo>
                  <a:lnTo>
                    <a:pt x="94" y="10"/>
                  </a:lnTo>
                  <a:lnTo>
                    <a:pt x="94" y="9"/>
                  </a:lnTo>
                  <a:lnTo>
                    <a:pt x="90" y="9"/>
                  </a:lnTo>
                  <a:lnTo>
                    <a:pt x="86" y="9"/>
                  </a:lnTo>
                  <a:lnTo>
                    <a:pt x="84" y="9"/>
                  </a:lnTo>
                  <a:lnTo>
                    <a:pt x="82" y="9"/>
                  </a:lnTo>
                  <a:lnTo>
                    <a:pt x="81" y="9"/>
                  </a:lnTo>
                  <a:lnTo>
                    <a:pt x="80" y="9"/>
                  </a:lnTo>
                  <a:lnTo>
                    <a:pt x="78" y="6"/>
                  </a:lnTo>
                  <a:lnTo>
                    <a:pt x="73" y="6"/>
                  </a:lnTo>
                  <a:lnTo>
                    <a:pt x="68" y="6"/>
                  </a:lnTo>
                  <a:lnTo>
                    <a:pt x="67" y="5"/>
                  </a:lnTo>
                  <a:lnTo>
                    <a:pt x="67" y="3"/>
                  </a:lnTo>
                  <a:lnTo>
                    <a:pt x="65" y="2"/>
                  </a:lnTo>
                  <a:lnTo>
                    <a:pt x="63" y="0"/>
                  </a:lnTo>
                  <a:lnTo>
                    <a:pt x="61" y="0"/>
                  </a:lnTo>
                  <a:lnTo>
                    <a:pt x="57" y="2"/>
                  </a:lnTo>
                  <a:lnTo>
                    <a:pt x="56" y="3"/>
                  </a:lnTo>
                  <a:lnTo>
                    <a:pt x="56" y="4"/>
                  </a:lnTo>
                  <a:lnTo>
                    <a:pt x="56" y="5"/>
                  </a:lnTo>
                  <a:lnTo>
                    <a:pt x="56" y="6"/>
                  </a:lnTo>
                  <a:lnTo>
                    <a:pt x="54" y="6"/>
                  </a:lnTo>
                  <a:lnTo>
                    <a:pt x="53" y="5"/>
                  </a:lnTo>
                  <a:lnTo>
                    <a:pt x="52" y="5"/>
                  </a:lnTo>
                  <a:lnTo>
                    <a:pt x="50" y="5"/>
                  </a:lnTo>
                  <a:lnTo>
                    <a:pt x="48" y="4"/>
                  </a:lnTo>
                  <a:lnTo>
                    <a:pt x="47" y="3"/>
                  </a:lnTo>
                  <a:lnTo>
                    <a:pt x="45" y="4"/>
                  </a:lnTo>
                  <a:lnTo>
                    <a:pt x="46" y="6"/>
                  </a:lnTo>
                  <a:lnTo>
                    <a:pt x="50" y="11"/>
                  </a:lnTo>
                  <a:lnTo>
                    <a:pt x="50" y="12"/>
                  </a:lnTo>
                  <a:lnTo>
                    <a:pt x="51" y="14"/>
                  </a:lnTo>
                  <a:lnTo>
                    <a:pt x="52" y="16"/>
                  </a:lnTo>
                  <a:lnTo>
                    <a:pt x="53" y="19"/>
                  </a:lnTo>
                  <a:lnTo>
                    <a:pt x="52" y="28"/>
                  </a:lnTo>
                  <a:lnTo>
                    <a:pt x="48" y="38"/>
                  </a:lnTo>
                  <a:lnTo>
                    <a:pt x="47" y="43"/>
                  </a:lnTo>
                  <a:lnTo>
                    <a:pt x="46" y="43"/>
                  </a:lnTo>
                  <a:lnTo>
                    <a:pt x="46" y="45"/>
                  </a:lnTo>
                  <a:lnTo>
                    <a:pt x="44" y="51"/>
                  </a:lnTo>
                  <a:lnTo>
                    <a:pt x="38" y="63"/>
                  </a:lnTo>
                  <a:lnTo>
                    <a:pt x="31" y="73"/>
                  </a:lnTo>
                  <a:lnTo>
                    <a:pt x="24" y="79"/>
                  </a:lnTo>
                  <a:lnTo>
                    <a:pt x="18" y="83"/>
                  </a:lnTo>
                  <a:lnTo>
                    <a:pt x="13" y="84"/>
                  </a:lnTo>
                  <a:lnTo>
                    <a:pt x="12" y="84"/>
                  </a:lnTo>
                  <a:lnTo>
                    <a:pt x="11" y="83"/>
                  </a:lnTo>
                  <a:lnTo>
                    <a:pt x="10" y="82"/>
                  </a:lnTo>
                  <a:lnTo>
                    <a:pt x="7" y="79"/>
                  </a:lnTo>
                  <a:lnTo>
                    <a:pt x="6" y="79"/>
                  </a:lnTo>
                  <a:lnTo>
                    <a:pt x="4" y="79"/>
                  </a:lnTo>
                  <a:lnTo>
                    <a:pt x="4" y="78"/>
                  </a:lnTo>
                  <a:lnTo>
                    <a:pt x="2" y="77"/>
                  </a:lnTo>
                  <a:lnTo>
                    <a:pt x="1" y="74"/>
                  </a:lnTo>
                  <a:lnTo>
                    <a:pt x="0" y="74"/>
                  </a:lnTo>
                  <a:lnTo>
                    <a:pt x="0" y="77"/>
                  </a:lnTo>
                  <a:lnTo>
                    <a:pt x="0" y="82"/>
                  </a:lnTo>
                  <a:lnTo>
                    <a:pt x="0" y="83"/>
                  </a:lnTo>
                  <a:lnTo>
                    <a:pt x="1" y="82"/>
                  </a:lnTo>
                  <a:lnTo>
                    <a:pt x="2" y="83"/>
                  </a:lnTo>
                  <a:lnTo>
                    <a:pt x="1" y="84"/>
                  </a:lnTo>
                  <a:lnTo>
                    <a:pt x="0" y="84"/>
                  </a:lnTo>
                  <a:lnTo>
                    <a:pt x="0" y="85"/>
                  </a:lnTo>
                  <a:lnTo>
                    <a:pt x="0" y="86"/>
                  </a:lnTo>
                  <a:lnTo>
                    <a:pt x="0" y="89"/>
                  </a:lnTo>
                  <a:lnTo>
                    <a:pt x="1" y="91"/>
                  </a:lnTo>
                  <a:lnTo>
                    <a:pt x="1" y="94"/>
                  </a:lnTo>
                  <a:lnTo>
                    <a:pt x="2" y="97"/>
                  </a:lnTo>
                  <a:lnTo>
                    <a:pt x="2" y="100"/>
                  </a:lnTo>
                  <a:lnTo>
                    <a:pt x="5" y="101"/>
                  </a:lnTo>
                  <a:lnTo>
                    <a:pt x="7" y="101"/>
                  </a:lnTo>
                  <a:lnTo>
                    <a:pt x="10" y="101"/>
                  </a:lnTo>
                  <a:lnTo>
                    <a:pt x="11" y="101"/>
                  </a:lnTo>
                  <a:lnTo>
                    <a:pt x="12" y="102"/>
                  </a:lnTo>
                  <a:lnTo>
                    <a:pt x="13" y="102"/>
                  </a:lnTo>
                  <a:lnTo>
                    <a:pt x="14" y="101"/>
                  </a:lnTo>
                  <a:lnTo>
                    <a:pt x="17" y="101"/>
                  </a:lnTo>
                  <a:lnTo>
                    <a:pt x="18" y="100"/>
                  </a:lnTo>
                  <a:lnTo>
                    <a:pt x="18" y="99"/>
                  </a:lnTo>
                  <a:lnTo>
                    <a:pt x="18" y="97"/>
                  </a:lnTo>
                  <a:lnTo>
                    <a:pt x="21" y="96"/>
                  </a:lnTo>
                  <a:lnTo>
                    <a:pt x="23" y="96"/>
                  </a:lnTo>
                  <a:lnTo>
                    <a:pt x="27" y="96"/>
                  </a:lnTo>
                  <a:lnTo>
                    <a:pt x="30" y="100"/>
                  </a:lnTo>
                  <a:lnTo>
                    <a:pt x="36" y="106"/>
                  </a:lnTo>
                  <a:lnTo>
                    <a:pt x="39" y="112"/>
                  </a:lnTo>
                  <a:lnTo>
                    <a:pt x="40" y="115"/>
                  </a:lnTo>
                  <a:lnTo>
                    <a:pt x="40" y="118"/>
                  </a:lnTo>
                  <a:lnTo>
                    <a:pt x="40" y="123"/>
                  </a:lnTo>
                  <a:lnTo>
                    <a:pt x="40" y="126"/>
                  </a:lnTo>
                  <a:lnTo>
                    <a:pt x="41" y="130"/>
                  </a:lnTo>
                  <a:lnTo>
                    <a:pt x="39" y="148"/>
                  </a:lnTo>
                  <a:lnTo>
                    <a:pt x="34" y="169"/>
                  </a:lnTo>
                  <a:lnTo>
                    <a:pt x="31" y="174"/>
                  </a:lnTo>
                  <a:lnTo>
                    <a:pt x="28" y="187"/>
                  </a:lnTo>
                  <a:lnTo>
                    <a:pt x="25" y="188"/>
                  </a:lnTo>
                  <a:lnTo>
                    <a:pt x="25" y="191"/>
                  </a:lnTo>
                  <a:lnTo>
                    <a:pt x="24" y="194"/>
                  </a:lnTo>
                  <a:lnTo>
                    <a:pt x="22" y="198"/>
                  </a:lnTo>
                  <a:lnTo>
                    <a:pt x="19" y="202"/>
                  </a:lnTo>
                  <a:lnTo>
                    <a:pt x="18" y="204"/>
                  </a:lnTo>
                  <a:lnTo>
                    <a:pt x="16" y="205"/>
                  </a:lnTo>
                  <a:lnTo>
                    <a:pt x="13" y="205"/>
                  </a:lnTo>
                  <a:lnTo>
                    <a:pt x="12" y="205"/>
                  </a:lnTo>
                  <a:lnTo>
                    <a:pt x="10" y="206"/>
                  </a:lnTo>
                  <a:lnTo>
                    <a:pt x="8" y="209"/>
                  </a:lnTo>
                  <a:lnTo>
                    <a:pt x="8" y="211"/>
                  </a:lnTo>
                  <a:lnTo>
                    <a:pt x="8" y="214"/>
                  </a:lnTo>
                  <a:lnTo>
                    <a:pt x="6" y="216"/>
                  </a:lnTo>
                  <a:lnTo>
                    <a:pt x="5" y="218"/>
                  </a:lnTo>
                  <a:lnTo>
                    <a:pt x="6" y="220"/>
                  </a:lnTo>
                  <a:lnTo>
                    <a:pt x="6" y="222"/>
                  </a:lnTo>
                  <a:lnTo>
                    <a:pt x="5" y="226"/>
                  </a:lnTo>
                  <a:lnTo>
                    <a:pt x="2" y="228"/>
                  </a:lnTo>
                  <a:lnTo>
                    <a:pt x="2" y="229"/>
                  </a:lnTo>
                  <a:lnTo>
                    <a:pt x="2" y="231"/>
                  </a:lnTo>
                  <a:lnTo>
                    <a:pt x="1" y="233"/>
                  </a:lnTo>
                  <a:lnTo>
                    <a:pt x="16" y="238"/>
                  </a:lnTo>
                  <a:lnTo>
                    <a:pt x="17" y="238"/>
                  </a:lnTo>
                  <a:lnTo>
                    <a:pt x="18" y="237"/>
                  </a:lnTo>
                  <a:lnTo>
                    <a:pt x="19" y="235"/>
                  </a:lnTo>
                  <a:lnTo>
                    <a:pt x="21" y="235"/>
                  </a:lnTo>
                  <a:close/>
                  <a:moveTo>
                    <a:pt x="119" y="140"/>
                  </a:moveTo>
                  <a:lnTo>
                    <a:pt x="119" y="140"/>
                  </a:lnTo>
                  <a:lnTo>
                    <a:pt x="121" y="138"/>
                  </a:lnTo>
                  <a:lnTo>
                    <a:pt x="122" y="137"/>
                  </a:lnTo>
                  <a:lnTo>
                    <a:pt x="125" y="138"/>
                  </a:lnTo>
                  <a:lnTo>
                    <a:pt x="125" y="140"/>
                  </a:lnTo>
                  <a:lnTo>
                    <a:pt x="127" y="141"/>
                  </a:lnTo>
                  <a:lnTo>
                    <a:pt x="127" y="142"/>
                  </a:lnTo>
                  <a:lnTo>
                    <a:pt x="127" y="143"/>
                  </a:lnTo>
                  <a:lnTo>
                    <a:pt x="126" y="145"/>
                  </a:lnTo>
                  <a:lnTo>
                    <a:pt x="125" y="146"/>
                  </a:lnTo>
                  <a:lnTo>
                    <a:pt x="121" y="147"/>
                  </a:lnTo>
                  <a:lnTo>
                    <a:pt x="120" y="145"/>
                  </a:lnTo>
                  <a:lnTo>
                    <a:pt x="119" y="143"/>
                  </a:lnTo>
                  <a:lnTo>
                    <a:pt x="118" y="142"/>
                  </a:lnTo>
                  <a:lnTo>
                    <a:pt x="118" y="141"/>
                  </a:lnTo>
                  <a:lnTo>
                    <a:pt x="119" y="140"/>
                  </a:lnTo>
                  <a:close/>
                  <a:moveTo>
                    <a:pt x="42" y="103"/>
                  </a:moveTo>
                  <a:lnTo>
                    <a:pt x="42" y="103"/>
                  </a:lnTo>
                  <a:lnTo>
                    <a:pt x="40" y="97"/>
                  </a:lnTo>
                  <a:lnTo>
                    <a:pt x="38" y="96"/>
                  </a:lnTo>
                  <a:lnTo>
                    <a:pt x="34" y="95"/>
                  </a:lnTo>
                  <a:lnTo>
                    <a:pt x="34" y="96"/>
                  </a:lnTo>
                  <a:lnTo>
                    <a:pt x="34" y="97"/>
                  </a:lnTo>
                  <a:lnTo>
                    <a:pt x="33" y="96"/>
                  </a:lnTo>
                  <a:lnTo>
                    <a:pt x="31" y="94"/>
                  </a:lnTo>
                  <a:lnTo>
                    <a:pt x="33" y="90"/>
                  </a:lnTo>
                  <a:lnTo>
                    <a:pt x="34" y="90"/>
                  </a:lnTo>
                  <a:lnTo>
                    <a:pt x="36" y="91"/>
                  </a:lnTo>
                  <a:lnTo>
                    <a:pt x="40" y="92"/>
                  </a:lnTo>
                  <a:lnTo>
                    <a:pt x="45" y="92"/>
                  </a:lnTo>
                  <a:lnTo>
                    <a:pt x="46" y="94"/>
                  </a:lnTo>
                  <a:lnTo>
                    <a:pt x="46" y="95"/>
                  </a:lnTo>
                  <a:lnTo>
                    <a:pt x="45" y="100"/>
                  </a:lnTo>
                  <a:lnTo>
                    <a:pt x="44" y="102"/>
                  </a:lnTo>
                  <a:lnTo>
                    <a:pt x="42" y="103"/>
                  </a:lnTo>
                  <a:close/>
                </a:path>
              </a:pathLst>
            </a:custGeom>
            <a:solidFill>
              <a:srgbClr val="91EFEC"/>
            </a:solidFill>
            <a:ln w="2">
              <a:solidFill>
                <a:srgbClr val="555555"/>
              </a:solidFill>
              <a:prstDash val="solid"/>
              <a:round/>
              <a:headEnd/>
              <a:tailEnd/>
            </a:ln>
          </p:spPr>
          <p:txBody>
            <a:bodyPr/>
            <a:lstStyle/>
            <a:p>
              <a:endParaRPr lang="ja-JP" altLang="en-US"/>
            </a:p>
          </p:txBody>
        </p:sp>
        <p:sp>
          <p:nvSpPr>
            <p:cNvPr id="292" name="Freeform 55"/>
            <p:cNvSpPr>
              <a:spLocks noEditPoints="1"/>
            </p:cNvSpPr>
            <p:nvPr/>
          </p:nvSpPr>
          <p:spPr bwMode="auto">
            <a:xfrm>
              <a:off x="3013075" y="3503613"/>
              <a:ext cx="382588" cy="381000"/>
            </a:xfrm>
            <a:custGeom>
              <a:avLst/>
              <a:gdLst>
                <a:gd name="T0" fmla="*/ 2147483646 w 241"/>
                <a:gd name="T1" fmla="*/ 2147483646 h 240"/>
                <a:gd name="T2" fmla="*/ 2147483646 w 241"/>
                <a:gd name="T3" fmla="*/ 2147483646 h 240"/>
                <a:gd name="T4" fmla="*/ 2147483646 w 241"/>
                <a:gd name="T5" fmla="*/ 2147483646 h 240"/>
                <a:gd name="T6" fmla="*/ 2147483646 w 241"/>
                <a:gd name="T7" fmla="*/ 2147483646 h 240"/>
                <a:gd name="T8" fmla="*/ 2147483646 w 241"/>
                <a:gd name="T9" fmla="*/ 2147483646 h 240"/>
                <a:gd name="T10" fmla="*/ 2147483646 w 241"/>
                <a:gd name="T11" fmla="*/ 2147483646 h 240"/>
                <a:gd name="T12" fmla="*/ 2147483646 w 241"/>
                <a:gd name="T13" fmla="*/ 2147483646 h 240"/>
                <a:gd name="T14" fmla="*/ 2147483646 w 241"/>
                <a:gd name="T15" fmla="*/ 2147483646 h 240"/>
                <a:gd name="T16" fmla="*/ 2147483646 w 241"/>
                <a:gd name="T17" fmla="*/ 2147483646 h 240"/>
                <a:gd name="T18" fmla="*/ 2147483646 w 241"/>
                <a:gd name="T19" fmla="*/ 2147483646 h 240"/>
                <a:gd name="T20" fmla="*/ 2147483646 w 241"/>
                <a:gd name="T21" fmla="*/ 2147483646 h 240"/>
                <a:gd name="T22" fmla="*/ 2147483646 w 241"/>
                <a:gd name="T23" fmla="*/ 2147483646 h 240"/>
                <a:gd name="T24" fmla="*/ 2147483646 w 241"/>
                <a:gd name="T25" fmla="*/ 2147483646 h 240"/>
                <a:gd name="T26" fmla="*/ 2147483646 w 241"/>
                <a:gd name="T27" fmla="*/ 2147483646 h 240"/>
                <a:gd name="T28" fmla="*/ 2147483646 w 241"/>
                <a:gd name="T29" fmla="*/ 2147483646 h 240"/>
                <a:gd name="T30" fmla="*/ 2147483646 w 241"/>
                <a:gd name="T31" fmla="*/ 2147483646 h 240"/>
                <a:gd name="T32" fmla="*/ 2147483646 w 241"/>
                <a:gd name="T33" fmla="*/ 2147483646 h 240"/>
                <a:gd name="T34" fmla="*/ 2147483646 w 241"/>
                <a:gd name="T35" fmla="*/ 2147483646 h 240"/>
                <a:gd name="T36" fmla="*/ 2147483646 w 241"/>
                <a:gd name="T37" fmla="*/ 2147483646 h 240"/>
                <a:gd name="T38" fmla="*/ 2147483646 w 241"/>
                <a:gd name="T39" fmla="*/ 2147483646 h 240"/>
                <a:gd name="T40" fmla="*/ 2147483646 w 241"/>
                <a:gd name="T41" fmla="*/ 2147483646 h 240"/>
                <a:gd name="T42" fmla="*/ 2147483646 w 241"/>
                <a:gd name="T43" fmla="*/ 2147483646 h 240"/>
                <a:gd name="T44" fmla="*/ 2147483646 w 241"/>
                <a:gd name="T45" fmla="*/ 2147483646 h 240"/>
                <a:gd name="T46" fmla="*/ 2147483646 w 241"/>
                <a:gd name="T47" fmla="*/ 2147483646 h 240"/>
                <a:gd name="T48" fmla="*/ 2147483646 w 241"/>
                <a:gd name="T49" fmla="*/ 2147483646 h 240"/>
                <a:gd name="T50" fmla="*/ 2147483646 w 241"/>
                <a:gd name="T51" fmla="*/ 2147483646 h 240"/>
                <a:gd name="T52" fmla="*/ 2147483646 w 241"/>
                <a:gd name="T53" fmla="*/ 2147483646 h 240"/>
                <a:gd name="T54" fmla="*/ 2147483646 w 241"/>
                <a:gd name="T55" fmla="*/ 2147483646 h 240"/>
                <a:gd name="T56" fmla="*/ 2147483646 w 241"/>
                <a:gd name="T57" fmla="*/ 2147483646 h 240"/>
                <a:gd name="T58" fmla="*/ 2147483646 w 241"/>
                <a:gd name="T59" fmla="*/ 2147483646 h 240"/>
                <a:gd name="T60" fmla="*/ 2147483646 w 241"/>
                <a:gd name="T61" fmla="*/ 2147483646 h 240"/>
                <a:gd name="T62" fmla="*/ 2147483646 w 241"/>
                <a:gd name="T63" fmla="*/ 2147483646 h 240"/>
                <a:gd name="T64" fmla="*/ 2147483646 w 241"/>
                <a:gd name="T65" fmla="*/ 2147483646 h 240"/>
                <a:gd name="T66" fmla="*/ 2147483646 w 241"/>
                <a:gd name="T67" fmla="*/ 2147483646 h 240"/>
                <a:gd name="T68" fmla="*/ 2147483646 w 241"/>
                <a:gd name="T69" fmla="*/ 2147483646 h 240"/>
                <a:gd name="T70" fmla="*/ 2147483646 w 241"/>
                <a:gd name="T71" fmla="*/ 2147483646 h 240"/>
                <a:gd name="T72" fmla="*/ 2147483646 w 241"/>
                <a:gd name="T73" fmla="*/ 2147483646 h 240"/>
                <a:gd name="T74" fmla="*/ 2147483646 w 241"/>
                <a:gd name="T75" fmla="*/ 2147483646 h 240"/>
                <a:gd name="T76" fmla="*/ 2147483646 w 241"/>
                <a:gd name="T77" fmla="*/ 2147483646 h 240"/>
                <a:gd name="T78" fmla="*/ 2147483646 w 241"/>
                <a:gd name="T79" fmla="*/ 2147483646 h 240"/>
                <a:gd name="T80" fmla="*/ 2147483646 w 241"/>
                <a:gd name="T81" fmla="*/ 2147483646 h 240"/>
                <a:gd name="T82" fmla="*/ 2147483646 w 241"/>
                <a:gd name="T83" fmla="*/ 2147483646 h 240"/>
                <a:gd name="T84" fmla="*/ 2147483646 w 241"/>
                <a:gd name="T85" fmla="*/ 2147483646 h 240"/>
                <a:gd name="T86" fmla="*/ 2147483646 w 241"/>
                <a:gd name="T87" fmla="*/ 2147483646 h 240"/>
                <a:gd name="T88" fmla="*/ 2147483646 w 241"/>
                <a:gd name="T89" fmla="*/ 2147483646 h 240"/>
                <a:gd name="T90" fmla="*/ 2147483646 w 241"/>
                <a:gd name="T91" fmla="*/ 2147483646 h 240"/>
                <a:gd name="T92" fmla="*/ 2147483646 w 241"/>
                <a:gd name="T93" fmla="*/ 2147483646 h 240"/>
                <a:gd name="T94" fmla="*/ 2147483646 w 241"/>
                <a:gd name="T95" fmla="*/ 2147483646 h 240"/>
                <a:gd name="T96" fmla="*/ 2147483646 w 241"/>
                <a:gd name="T97" fmla="*/ 2147483646 h 240"/>
                <a:gd name="T98" fmla="*/ 2147483646 w 241"/>
                <a:gd name="T99" fmla="*/ 2147483646 h 240"/>
                <a:gd name="T100" fmla="*/ 2147483646 w 241"/>
                <a:gd name="T101" fmla="*/ 2147483646 h 240"/>
                <a:gd name="T102" fmla="*/ 2147483646 w 241"/>
                <a:gd name="T103" fmla="*/ 2147483646 h 240"/>
                <a:gd name="T104" fmla="*/ 2147483646 w 241"/>
                <a:gd name="T105" fmla="*/ 2147483646 h 240"/>
                <a:gd name="T106" fmla="*/ 2147483646 w 241"/>
                <a:gd name="T107" fmla="*/ 2147483646 h 240"/>
                <a:gd name="T108" fmla="*/ 2147483646 w 241"/>
                <a:gd name="T109" fmla="*/ 2147483646 h 240"/>
                <a:gd name="T110" fmla="*/ 2147483646 w 241"/>
                <a:gd name="T111" fmla="*/ 2147483646 h 240"/>
                <a:gd name="T112" fmla="*/ 2147483646 w 241"/>
                <a:gd name="T113" fmla="*/ 2147483646 h 240"/>
                <a:gd name="T114" fmla="*/ 2147483646 w 241"/>
                <a:gd name="T115" fmla="*/ 2147483646 h 240"/>
                <a:gd name="T116" fmla="*/ 2147483646 w 241"/>
                <a:gd name="T117" fmla="*/ 2147483646 h 240"/>
                <a:gd name="T118" fmla="*/ 2147483646 w 241"/>
                <a:gd name="T119" fmla="*/ 2147483646 h 240"/>
                <a:gd name="T120" fmla="*/ 2147483646 w 241"/>
                <a:gd name="T121" fmla="*/ 2147483646 h 240"/>
                <a:gd name="T122" fmla="*/ 2147483646 w 241"/>
                <a:gd name="T123" fmla="*/ 2147483646 h 240"/>
                <a:gd name="T124" fmla="*/ 2147483646 w 241"/>
                <a:gd name="T125" fmla="*/ 2147483646 h 2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41" h="240">
                  <a:moveTo>
                    <a:pt x="8" y="179"/>
                  </a:moveTo>
                  <a:lnTo>
                    <a:pt x="8" y="179"/>
                  </a:lnTo>
                  <a:lnTo>
                    <a:pt x="9" y="180"/>
                  </a:lnTo>
                  <a:lnTo>
                    <a:pt x="11" y="181"/>
                  </a:lnTo>
                  <a:lnTo>
                    <a:pt x="13" y="181"/>
                  </a:lnTo>
                  <a:lnTo>
                    <a:pt x="14" y="181"/>
                  </a:lnTo>
                  <a:lnTo>
                    <a:pt x="15" y="183"/>
                  </a:lnTo>
                  <a:lnTo>
                    <a:pt x="17" y="181"/>
                  </a:lnTo>
                  <a:lnTo>
                    <a:pt x="17" y="180"/>
                  </a:lnTo>
                  <a:lnTo>
                    <a:pt x="17" y="179"/>
                  </a:lnTo>
                  <a:lnTo>
                    <a:pt x="18" y="178"/>
                  </a:lnTo>
                  <a:lnTo>
                    <a:pt x="20" y="177"/>
                  </a:lnTo>
                  <a:lnTo>
                    <a:pt x="24" y="177"/>
                  </a:lnTo>
                  <a:lnTo>
                    <a:pt x="26" y="178"/>
                  </a:lnTo>
                  <a:lnTo>
                    <a:pt x="28" y="179"/>
                  </a:lnTo>
                  <a:lnTo>
                    <a:pt x="28" y="181"/>
                  </a:lnTo>
                  <a:lnTo>
                    <a:pt x="29" y="183"/>
                  </a:lnTo>
                  <a:lnTo>
                    <a:pt x="34" y="183"/>
                  </a:lnTo>
                  <a:lnTo>
                    <a:pt x="39" y="183"/>
                  </a:lnTo>
                  <a:lnTo>
                    <a:pt x="41" y="185"/>
                  </a:lnTo>
                  <a:lnTo>
                    <a:pt x="42" y="185"/>
                  </a:lnTo>
                  <a:lnTo>
                    <a:pt x="43" y="185"/>
                  </a:lnTo>
                  <a:lnTo>
                    <a:pt x="45" y="185"/>
                  </a:lnTo>
                  <a:lnTo>
                    <a:pt x="47" y="185"/>
                  </a:lnTo>
                  <a:lnTo>
                    <a:pt x="51" y="185"/>
                  </a:lnTo>
                  <a:lnTo>
                    <a:pt x="54" y="185"/>
                  </a:lnTo>
                  <a:lnTo>
                    <a:pt x="55" y="186"/>
                  </a:lnTo>
                  <a:lnTo>
                    <a:pt x="57" y="186"/>
                  </a:lnTo>
                  <a:lnTo>
                    <a:pt x="59" y="186"/>
                  </a:lnTo>
                  <a:lnTo>
                    <a:pt x="60" y="184"/>
                  </a:lnTo>
                  <a:lnTo>
                    <a:pt x="60" y="183"/>
                  </a:lnTo>
                  <a:lnTo>
                    <a:pt x="63" y="181"/>
                  </a:lnTo>
                  <a:lnTo>
                    <a:pt x="65" y="180"/>
                  </a:lnTo>
                  <a:lnTo>
                    <a:pt x="66" y="180"/>
                  </a:lnTo>
                  <a:lnTo>
                    <a:pt x="68" y="180"/>
                  </a:lnTo>
                  <a:lnTo>
                    <a:pt x="69" y="181"/>
                  </a:lnTo>
                  <a:lnTo>
                    <a:pt x="74" y="181"/>
                  </a:lnTo>
                  <a:lnTo>
                    <a:pt x="74" y="183"/>
                  </a:lnTo>
                  <a:lnTo>
                    <a:pt x="74" y="185"/>
                  </a:lnTo>
                  <a:lnTo>
                    <a:pt x="74" y="186"/>
                  </a:lnTo>
                  <a:lnTo>
                    <a:pt x="75" y="186"/>
                  </a:lnTo>
                  <a:lnTo>
                    <a:pt x="79" y="187"/>
                  </a:lnTo>
                  <a:lnTo>
                    <a:pt x="80" y="189"/>
                  </a:lnTo>
                  <a:lnTo>
                    <a:pt x="81" y="191"/>
                  </a:lnTo>
                  <a:lnTo>
                    <a:pt x="82" y="192"/>
                  </a:lnTo>
                  <a:lnTo>
                    <a:pt x="85" y="192"/>
                  </a:lnTo>
                  <a:lnTo>
                    <a:pt x="83" y="195"/>
                  </a:lnTo>
                  <a:lnTo>
                    <a:pt x="85" y="196"/>
                  </a:lnTo>
                  <a:lnTo>
                    <a:pt x="86" y="197"/>
                  </a:lnTo>
                  <a:lnTo>
                    <a:pt x="87" y="198"/>
                  </a:lnTo>
                  <a:lnTo>
                    <a:pt x="88" y="198"/>
                  </a:lnTo>
                  <a:lnTo>
                    <a:pt x="88" y="197"/>
                  </a:lnTo>
                  <a:lnTo>
                    <a:pt x="88" y="195"/>
                  </a:lnTo>
                  <a:lnTo>
                    <a:pt x="88" y="194"/>
                  </a:lnTo>
                  <a:lnTo>
                    <a:pt x="89" y="194"/>
                  </a:lnTo>
                  <a:lnTo>
                    <a:pt x="92" y="194"/>
                  </a:lnTo>
                  <a:lnTo>
                    <a:pt x="93" y="194"/>
                  </a:lnTo>
                  <a:lnTo>
                    <a:pt x="94" y="194"/>
                  </a:lnTo>
                  <a:lnTo>
                    <a:pt x="95" y="195"/>
                  </a:lnTo>
                  <a:lnTo>
                    <a:pt x="97" y="196"/>
                  </a:lnTo>
                  <a:lnTo>
                    <a:pt x="98" y="197"/>
                  </a:lnTo>
                  <a:lnTo>
                    <a:pt x="98" y="198"/>
                  </a:lnTo>
                  <a:lnTo>
                    <a:pt x="99" y="200"/>
                  </a:lnTo>
                  <a:lnTo>
                    <a:pt x="100" y="200"/>
                  </a:lnTo>
                  <a:lnTo>
                    <a:pt x="103" y="198"/>
                  </a:lnTo>
                  <a:lnTo>
                    <a:pt x="106" y="196"/>
                  </a:lnTo>
                  <a:lnTo>
                    <a:pt x="109" y="196"/>
                  </a:lnTo>
                  <a:lnTo>
                    <a:pt x="110" y="197"/>
                  </a:lnTo>
                  <a:lnTo>
                    <a:pt x="111" y="198"/>
                  </a:lnTo>
                  <a:lnTo>
                    <a:pt x="112" y="197"/>
                  </a:lnTo>
                  <a:lnTo>
                    <a:pt x="112" y="195"/>
                  </a:lnTo>
                  <a:lnTo>
                    <a:pt x="115" y="195"/>
                  </a:lnTo>
                  <a:lnTo>
                    <a:pt x="117" y="194"/>
                  </a:lnTo>
                  <a:lnTo>
                    <a:pt x="120" y="194"/>
                  </a:lnTo>
                  <a:lnTo>
                    <a:pt x="121" y="195"/>
                  </a:lnTo>
                  <a:lnTo>
                    <a:pt x="122" y="195"/>
                  </a:lnTo>
                  <a:lnTo>
                    <a:pt x="123" y="191"/>
                  </a:lnTo>
                  <a:lnTo>
                    <a:pt x="125" y="189"/>
                  </a:lnTo>
                  <a:lnTo>
                    <a:pt x="125" y="187"/>
                  </a:lnTo>
                  <a:lnTo>
                    <a:pt x="126" y="187"/>
                  </a:lnTo>
                  <a:lnTo>
                    <a:pt x="127" y="189"/>
                  </a:lnTo>
                  <a:lnTo>
                    <a:pt x="127" y="187"/>
                  </a:lnTo>
                  <a:lnTo>
                    <a:pt x="129" y="186"/>
                  </a:lnTo>
                  <a:lnTo>
                    <a:pt x="133" y="186"/>
                  </a:lnTo>
                  <a:lnTo>
                    <a:pt x="134" y="187"/>
                  </a:lnTo>
                  <a:lnTo>
                    <a:pt x="138" y="186"/>
                  </a:lnTo>
                  <a:lnTo>
                    <a:pt x="139" y="187"/>
                  </a:lnTo>
                  <a:lnTo>
                    <a:pt x="139" y="189"/>
                  </a:lnTo>
                  <a:lnTo>
                    <a:pt x="140" y="192"/>
                  </a:lnTo>
                  <a:lnTo>
                    <a:pt x="140" y="195"/>
                  </a:lnTo>
                  <a:lnTo>
                    <a:pt x="140" y="197"/>
                  </a:lnTo>
                  <a:lnTo>
                    <a:pt x="139" y="197"/>
                  </a:lnTo>
                  <a:lnTo>
                    <a:pt x="139" y="196"/>
                  </a:lnTo>
                  <a:lnTo>
                    <a:pt x="138" y="195"/>
                  </a:lnTo>
                  <a:lnTo>
                    <a:pt x="137" y="195"/>
                  </a:lnTo>
                  <a:lnTo>
                    <a:pt x="137" y="196"/>
                  </a:lnTo>
                  <a:lnTo>
                    <a:pt x="138" y="198"/>
                  </a:lnTo>
                  <a:lnTo>
                    <a:pt x="135" y="200"/>
                  </a:lnTo>
                  <a:lnTo>
                    <a:pt x="134" y="200"/>
                  </a:lnTo>
                  <a:lnTo>
                    <a:pt x="134" y="198"/>
                  </a:lnTo>
                  <a:lnTo>
                    <a:pt x="133" y="196"/>
                  </a:lnTo>
                  <a:lnTo>
                    <a:pt x="132" y="196"/>
                  </a:lnTo>
                  <a:lnTo>
                    <a:pt x="132" y="197"/>
                  </a:lnTo>
                  <a:lnTo>
                    <a:pt x="132" y="198"/>
                  </a:lnTo>
                  <a:lnTo>
                    <a:pt x="133" y="201"/>
                  </a:lnTo>
                  <a:lnTo>
                    <a:pt x="132" y="201"/>
                  </a:lnTo>
                  <a:lnTo>
                    <a:pt x="133" y="201"/>
                  </a:lnTo>
                  <a:lnTo>
                    <a:pt x="135" y="201"/>
                  </a:lnTo>
                  <a:lnTo>
                    <a:pt x="137" y="202"/>
                  </a:lnTo>
                  <a:lnTo>
                    <a:pt x="138" y="202"/>
                  </a:lnTo>
                  <a:lnTo>
                    <a:pt x="139" y="202"/>
                  </a:lnTo>
                  <a:lnTo>
                    <a:pt x="142" y="202"/>
                  </a:lnTo>
                  <a:lnTo>
                    <a:pt x="144" y="202"/>
                  </a:lnTo>
                  <a:lnTo>
                    <a:pt x="145" y="203"/>
                  </a:lnTo>
                  <a:lnTo>
                    <a:pt x="145" y="206"/>
                  </a:lnTo>
                  <a:lnTo>
                    <a:pt x="145" y="208"/>
                  </a:lnTo>
                  <a:lnTo>
                    <a:pt x="145" y="209"/>
                  </a:lnTo>
                  <a:lnTo>
                    <a:pt x="145" y="213"/>
                  </a:lnTo>
                  <a:lnTo>
                    <a:pt x="144" y="217"/>
                  </a:lnTo>
                  <a:lnTo>
                    <a:pt x="143" y="217"/>
                  </a:lnTo>
                  <a:lnTo>
                    <a:pt x="142" y="215"/>
                  </a:lnTo>
                  <a:lnTo>
                    <a:pt x="140" y="217"/>
                  </a:lnTo>
                  <a:lnTo>
                    <a:pt x="140" y="218"/>
                  </a:lnTo>
                  <a:lnTo>
                    <a:pt x="140" y="219"/>
                  </a:lnTo>
                  <a:lnTo>
                    <a:pt x="140" y="220"/>
                  </a:lnTo>
                  <a:lnTo>
                    <a:pt x="139" y="221"/>
                  </a:lnTo>
                  <a:lnTo>
                    <a:pt x="139" y="223"/>
                  </a:lnTo>
                  <a:lnTo>
                    <a:pt x="139" y="224"/>
                  </a:lnTo>
                  <a:lnTo>
                    <a:pt x="138" y="225"/>
                  </a:lnTo>
                  <a:lnTo>
                    <a:pt x="137" y="225"/>
                  </a:lnTo>
                  <a:lnTo>
                    <a:pt x="138" y="226"/>
                  </a:lnTo>
                  <a:lnTo>
                    <a:pt x="138" y="227"/>
                  </a:lnTo>
                  <a:lnTo>
                    <a:pt x="138" y="229"/>
                  </a:lnTo>
                  <a:lnTo>
                    <a:pt x="137" y="230"/>
                  </a:lnTo>
                  <a:lnTo>
                    <a:pt x="137" y="232"/>
                  </a:lnTo>
                  <a:lnTo>
                    <a:pt x="139" y="232"/>
                  </a:lnTo>
                  <a:lnTo>
                    <a:pt x="137" y="232"/>
                  </a:lnTo>
                  <a:lnTo>
                    <a:pt x="138" y="234"/>
                  </a:lnTo>
                  <a:lnTo>
                    <a:pt x="139" y="236"/>
                  </a:lnTo>
                  <a:lnTo>
                    <a:pt x="139" y="237"/>
                  </a:lnTo>
                  <a:lnTo>
                    <a:pt x="140" y="238"/>
                  </a:lnTo>
                  <a:lnTo>
                    <a:pt x="145" y="240"/>
                  </a:lnTo>
                  <a:lnTo>
                    <a:pt x="146" y="238"/>
                  </a:lnTo>
                  <a:lnTo>
                    <a:pt x="149" y="237"/>
                  </a:lnTo>
                  <a:lnTo>
                    <a:pt x="151" y="237"/>
                  </a:lnTo>
                  <a:lnTo>
                    <a:pt x="152" y="236"/>
                  </a:lnTo>
                  <a:lnTo>
                    <a:pt x="155" y="235"/>
                  </a:lnTo>
                  <a:lnTo>
                    <a:pt x="157" y="235"/>
                  </a:lnTo>
                  <a:lnTo>
                    <a:pt x="157" y="232"/>
                  </a:lnTo>
                  <a:lnTo>
                    <a:pt x="159" y="230"/>
                  </a:lnTo>
                  <a:lnTo>
                    <a:pt x="161" y="230"/>
                  </a:lnTo>
                  <a:lnTo>
                    <a:pt x="163" y="229"/>
                  </a:lnTo>
                  <a:lnTo>
                    <a:pt x="165" y="227"/>
                  </a:lnTo>
                  <a:lnTo>
                    <a:pt x="166" y="227"/>
                  </a:lnTo>
                  <a:lnTo>
                    <a:pt x="168" y="227"/>
                  </a:lnTo>
                  <a:lnTo>
                    <a:pt x="169" y="227"/>
                  </a:lnTo>
                  <a:lnTo>
                    <a:pt x="174" y="227"/>
                  </a:lnTo>
                  <a:lnTo>
                    <a:pt x="177" y="225"/>
                  </a:lnTo>
                  <a:lnTo>
                    <a:pt x="185" y="220"/>
                  </a:lnTo>
                  <a:lnTo>
                    <a:pt x="190" y="219"/>
                  </a:lnTo>
                  <a:lnTo>
                    <a:pt x="191" y="220"/>
                  </a:lnTo>
                  <a:lnTo>
                    <a:pt x="191" y="223"/>
                  </a:lnTo>
                  <a:lnTo>
                    <a:pt x="192" y="224"/>
                  </a:lnTo>
                  <a:lnTo>
                    <a:pt x="192" y="225"/>
                  </a:lnTo>
                  <a:lnTo>
                    <a:pt x="194" y="226"/>
                  </a:lnTo>
                  <a:lnTo>
                    <a:pt x="197" y="225"/>
                  </a:lnTo>
                  <a:lnTo>
                    <a:pt x="199" y="224"/>
                  </a:lnTo>
                  <a:lnTo>
                    <a:pt x="200" y="223"/>
                  </a:lnTo>
                  <a:lnTo>
                    <a:pt x="201" y="223"/>
                  </a:lnTo>
                  <a:lnTo>
                    <a:pt x="203" y="223"/>
                  </a:lnTo>
                  <a:lnTo>
                    <a:pt x="205" y="223"/>
                  </a:lnTo>
                  <a:lnTo>
                    <a:pt x="206" y="221"/>
                  </a:lnTo>
                  <a:lnTo>
                    <a:pt x="208" y="221"/>
                  </a:lnTo>
                  <a:lnTo>
                    <a:pt x="211" y="221"/>
                  </a:lnTo>
                  <a:lnTo>
                    <a:pt x="213" y="221"/>
                  </a:lnTo>
                  <a:lnTo>
                    <a:pt x="215" y="225"/>
                  </a:lnTo>
                  <a:lnTo>
                    <a:pt x="218" y="227"/>
                  </a:lnTo>
                  <a:lnTo>
                    <a:pt x="222" y="226"/>
                  </a:lnTo>
                  <a:lnTo>
                    <a:pt x="224" y="225"/>
                  </a:lnTo>
                  <a:lnTo>
                    <a:pt x="225" y="224"/>
                  </a:lnTo>
                  <a:lnTo>
                    <a:pt x="226" y="220"/>
                  </a:lnTo>
                  <a:lnTo>
                    <a:pt x="228" y="218"/>
                  </a:lnTo>
                  <a:lnTo>
                    <a:pt x="236" y="217"/>
                  </a:lnTo>
                  <a:lnTo>
                    <a:pt x="241" y="213"/>
                  </a:lnTo>
                  <a:lnTo>
                    <a:pt x="240" y="212"/>
                  </a:lnTo>
                  <a:lnTo>
                    <a:pt x="237" y="208"/>
                  </a:lnTo>
                  <a:lnTo>
                    <a:pt x="235" y="204"/>
                  </a:lnTo>
                  <a:lnTo>
                    <a:pt x="234" y="202"/>
                  </a:lnTo>
                  <a:lnTo>
                    <a:pt x="232" y="201"/>
                  </a:lnTo>
                  <a:lnTo>
                    <a:pt x="230" y="198"/>
                  </a:lnTo>
                  <a:lnTo>
                    <a:pt x="230" y="196"/>
                  </a:lnTo>
                  <a:lnTo>
                    <a:pt x="230" y="195"/>
                  </a:lnTo>
                  <a:lnTo>
                    <a:pt x="229" y="195"/>
                  </a:lnTo>
                  <a:lnTo>
                    <a:pt x="228" y="195"/>
                  </a:lnTo>
                  <a:lnTo>
                    <a:pt x="226" y="195"/>
                  </a:lnTo>
                  <a:lnTo>
                    <a:pt x="225" y="196"/>
                  </a:lnTo>
                  <a:lnTo>
                    <a:pt x="224" y="196"/>
                  </a:lnTo>
                  <a:lnTo>
                    <a:pt x="223" y="195"/>
                  </a:lnTo>
                  <a:lnTo>
                    <a:pt x="222" y="194"/>
                  </a:lnTo>
                  <a:lnTo>
                    <a:pt x="218" y="189"/>
                  </a:lnTo>
                  <a:lnTo>
                    <a:pt x="218" y="187"/>
                  </a:lnTo>
                  <a:lnTo>
                    <a:pt x="215" y="180"/>
                  </a:lnTo>
                  <a:lnTo>
                    <a:pt x="214" y="172"/>
                  </a:lnTo>
                  <a:lnTo>
                    <a:pt x="214" y="167"/>
                  </a:lnTo>
                  <a:lnTo>
                    <a:pt x="213" y="154"/>
                  </a:lnTo>
                  <a:lnTo>
                    <a:pt x="213" y="138"/>
                  </a:lnTo>
                  <a:lnTo>
                    <a:pt x="214" y="122"/>
                  </a:lnTo>
                  <a:lnTo>
                    <a:pt x="214" y="120"/>
                  </a:lnTo>
                  <a:lnTo>
                    <a:pt x="219" y="95"/>
                  </a:lnTo>
                  <a:lnTo>
                    <a:pt x="220" y="93"/>
                  </a:lnTo>
                  <a:lnTo>
                    <a:pt x="220" y="92"/>
                  </a:lnTo>
                  <a:lnTo>
                    <a:pt x="222" y="77"/>
                  </a:lnTo>
                  <a:lnTo>
                    <a:pt x="226" y="61"/>
                  </a:lnTo>
                  <a:lnTo>
                    <a:pt x="231" y="52"/>
                  </a:lnTo>
                  <a:lnTo>
                    <a:pt x="235" y="44"/>
                  </a:lnTo>
                  <a:lnTo>
                    <a:pt x="236" y="42"/>
                  </a:lnTo>
                  <a:lnTo>
                    <a:pt x="236" y="41"/>
                  </a:lnTo>
                  <a:lnTo>
                    <a:pt x="236" y="40"/>
                  </a:lnTo>
                  <a:lnTo>
                    <a:pt x="237" y="38"/>
                  </a:lnTo>
                  <a:lnTo>
                    <a:pt x="239" y="36"/>
                  </a:lnTo>
                  <a:lnTo>
                    <a:pt x="239" y="35"/>
                  </a:lnTo>
                  <a:lnTo>
                    <a:pt x="239" y="32"/>
                  </a:lnTo>
                  <a:lnTo>
                    <a:pt x="237" y="32"/>
                  </a:lnTo>
                  <a:lnTo>
                    <a:pt x="236" y="35"/>
                  </a:lnTo>
                  <a:lnTo>
                    <a:pt x="229" y="41"/>
                  </a:lnTo>
                  <a:lnTo>
                    <a:pt x="219" y="44"/>
                  </a:lnTo>
                  <a:lnTo>
                    <a:pt x="215" y="44"/>
                  </a:lnTo>
                  <a:lnTo>
                    <a:pt x="212" y="43"/>
                  </a:lnTo>
                  <a:lnTo>
                    <a:pt x="208" y="42"/>
                  </a:lnTo>
                  <a:lnTo>
                    <a:pt x="206" y="40"/>
                  </a:lnTo>
                  <a:lnTo>
                    <a:pt x="201" y="36"/>
                  </a:lnTo>
                  <a:lnTo>
                    <a:pt x="199" y="31"/>
                  </a:lnTo>
                  <a:lnTo>
                    <a:pt x="195" y="25"/>
                  </a:lnTo>
                  <a:lnTo>
                    <a:pt x="192" y="23"/>
                  </a:lnTo>
                  <a:lnTo>
                    <a:pt x="191" y="19"/>
                  </a:lnTo>
                  <a:lnTo>
                    <a:pt x="186" y="15"/>
                  </a:lnTo>
                  <a:lnTo>
                    <a:pt x="179" y="14"/>
                  </a:lnTo>
                  <a:lnTo>
                    <a:pt x="177" y="13"/>
                  </a:lnTo>
                  <a:lnTo>
                    <a:pt x="174" y="9"/>
                  </a:lnTo>
                  <a:lnTo>
                    <a:pt x="173" y="7"/>
                  </a:lnTo>
                  <a:lnTo>
                    <a:pt x="172" y="6"/>
                  </a:lnTo>
                  <a:lnTo>
                    <a:pt x="169" y="4"/>
                  </a:lnTo>
                  <a:lnTo>
                    <a:pt x="168" y="1"/>
                  </a:lnTo>
                  <a:lnTo>
                    <a:pt x="167" y="0"/>
                  </a:lnTo>
                  <a:lnTo>
                    <a:pt x="165" y="4"/>
                  </a:lnTo>
                  <a:lnTo>
                    <a:pt x="165" y="6"/>
                  </a:lnTo>
                  <a:lnTo>
                    <a:pt x="166" y="7"/>
                  </a:lnTo>
                  <a:lnTo>
                    <a:pt x="163" y="12"/>
                  </a:lnTo>
                  <a:lnTo>
                    <a:pt x="159" y="17"/>
                  </a:lnTo>
                  <a:lnTo>
                    <a:pt x="159" y="18"/>
                  </a:lnTo>
                  <a:lnTo>
                    <a:pt x="157" y="19"/>
                  </a:lnTo>
                  <a:lnTo>
                    <a:pt x="155" y="20"/>
                  </a:lnTo>
                  <a:lnTo>
                    <a:pt x="154" y="21"/>
                  </a:lnTo>
                  <a:lnTo>
                    <a:pt x="152" y="23"/>
                  </a:lnTo>
                  <a:lnTo>
                    <a:pt x="150" y="32"/>
                  </a:lnTo>
                  <a:lnTo>
                    <a:pt x="148" y="36"/>
                  </a:lnTo>
                  <a:lnTo>
                    <a:pt x="146" y="37"/>
                  </a:lnTo>
                  <a:lnTo>
                    <a:pt x="145" y="40"/>
                  </a:lnTo>
                  <a:lnTo>
                    <a:pt x="145" y="43"/>
                  </a:lnTo>
                  <a:lnTo>
                    <a:pt x="143" y="47"/>
                  </a:lnTo>
                  <a:lnTo>
                    <a:pt x="143" y="49"/>
                  </a:lnTo>
                  <a:lnTo>
                    <a:pt x="142" y="51"/>
                  </a:lnTo>
                  <a:lnTo>
                    <a:pt x="140" y="51"/>
                  </a:lnTo>
                  <a:lnTo>
                    <a:pt x="140" y="52"/>
                  </a:lnTo>
                  <a:lnTo>
                    <a:pt x="140" y="55"/>
                  </a:lnTo>
                  <a:lnTo>
                    <a:pt x="140" y="58"/>
                  </a:lnTo>
                  <a:lnTo>
                    <a:pt x="139" y="59"/>
                  </a:lnTo>
                  <a:lnTo>
                    <a:pt x="138" y="60"/>
                  </a:lnTo>
                  <a:lnTo>
                    <a:pt x="138" y="63"/>
                  </a:lnTo>
                  <a:lnTo>
                    <a:pt x="137" y="68"/>
                  </a:lnTo>
                  <a:lnTo>
                    <a:pt x="137" y="70"/>
                  </a:lnTo>
                  <a:lnTo>
                    <a:pt x="137" y="71"/>
                  </a:lnTo>
                  <a:lnTo>
                    <a:pt x="138" y="72"/>
                  </a:lnTo>
                  <a:lnTo>
                    <a:pt x="140" y="74"/>
                  </a:lnTo>
                  <a:lnTo>
                    <a:pt x="142" y="74"/>
                  </a:lnTo>
                  <a:lnTo>
                    <a:pt x="145" y="71"/>
                  </a:lnTo>
                  <a:lnTo>
                    <a:pt x="146" y="69"/>
                  </a:lnTo>
                  <a:lnTo>
                    <a:pt x="149" y="69"/>
                  </a:lnTo>
                  <a:lnTo>
                    <a:pt x="154" y="69"/>
                  </a:lnTo>
                  <a:lnTo>
                    <a:pt x="156" y="68"/>
                  </a:lnTo>
                  <a:lnTo>
                    <a:pt x="159" y="68"/>
                  </a:lnTo>
                  <a:lnTo>
                    <a:pt x="160" y="68"/>
                  </a:lnTo>
                  <a:lnTo>
                    <a:pt x="162" y="68"/>
                  </a:lnTo>
                  <a:lnTo>
                    <a:pt x="163" y="66"/>
                  </a:lnTo>
                  <a:lnTo>
                    <a:pt x="166" y="65"/>
                  </a:lnTo>
                  <a:lnTo>
                    <a:pt x="169" y="65"/>
                  </a:lnTo>
                  <a:lnTo>
                    <a:pt x="174" y="69"/>
                  </a:lnTo>
                  <a:lnTo>
                    <a:pt x="177" y="69"/>
                  </a:lnTo>
                  <a:lnTo>
                    <a:pt x="179" y="66"/>
                  </a:lnTo>
                  <a:lnTo>
                    <a:pt x="183" y="65"/>
                  </a:lnTo>
                  <a:lnTo>
                    <a:pt x="185" y="65"/>
                  </a:lnTo>
                  <a:lnTo>
                    <a:pt x="188" y="63"/>
                  </a:lnTo>
                  <a:lnTo>
                    <a:pt x="189" y="61"/>
                  </a:lnTo>
                  <a:lnTo>
                    <a:pt x="191" y="60"/>
                  </a:lnTo>
                  <a:lnTo>
                    <a:pt x="192" y="58"/>
                  </a:lnTo>
                  <a:lnTo>
                    <a:pt x="190" y="59"/>
                  </a:lnTo>
                  <a:lnTo>
                    <a:pt x="190" y="60"/>
                  </a:lnTo>
                  <a:lnTo>
                    <a:pt x="189" y="60"/>
                  </a:lnTo>
                  <a:lnTo>
                    <a:pt x="189" y="59"/>
                  </a:lnTo>
                  <a:lnTo>
                    <a:pt x="190" y="58"/>
                  </a:lnTo>
                  <a:lnTo>
                    <a:pt x="191" y="57"/>
                  </a:lnTo>
                  <a:lnTo>
                    <a:pt x="194" y="54"/>
                  </a:lnTo>
                  <a:lnTo>
                    <a:pt x="195" y="53"/>
                  </a:lnTo>
                  <a:lnTo>
                    <a:pt x="196" y="53"/>
                  </a:lnTo>
                  <a:lnTo>
                    <a:pt x="202" y="61"/>
                  </a:lnTo>
                  <a:lnTo>
                    <a:pt x="205" y="68"/>
                  </a:lnTo>
                  <a:lnTo>
                    <a:pt x="206" y="75"/>
                  </a:lnTo>
                  <a:lnTo>
                    <a:pt x="205" y="80"/>
                  </a:lnTo>
                  <a:lnTo>
                    <a:pt x="203" y="82"/>
                  </a:lnTo>
                  <a:lnTo>
                    <a:pt x="201" y="86"/>
                  </a:lnTo>
                  <a:lnTo>
                    <a:pt x="200" y="88"/>
                  </a:lnTo>
                  <a:lnTo>
                    <a:pt x="199" y="93"/>
                  </a:lnTo>
                  <a:lnTo>
                    <a:pt x="195" y="104"/>
                  </a:lnTo>
                  <a:lnTo>
                    <a:pt x="192" y="112"/>
                  </a:lnTo>
                  <a:lnTo>
                    <a:pt x="189" y="117"/>
                  </a:lnTo>
                  <a:lnTo>
                    <a:pt x="185" y="122"/>
                  </a:lnTo>
                  <a:lnTo>
                    <a:pt x="180" y="126"/>
                  </a:lnTo>
                  <a:lnTo>
                    <a:pt x="178" y="126"/>
                  </a:lnTo>
                  <a:lnTo>
                    <a:pt x="175" y="126"/>
                  </a:lnTo>
                  <a:lnTo>
                    <a:pt x="173" y="124"/>
                  </a:lnTo>
                  <a:lnTo>
                    <a:pt x="172" y="122"/>
                  </a:lnTo>
                  <a:lnTo>
                    <a:pt x="171" y="120"/>
                  </a:lnTo>
                  <a:lnTo>
                    <a:pt x="169" y="117"/>
                  </a:lnTo>
                  <a:lnTo>
                    <a:pt x="168" y="117"/>
                  </a:lnTo>
                  <a:lnTo>
                    <a:pt x="166" y="116"/>
                  </a:lnTo>
                  <a:lnTo>
                    <a:pt x="165" y="114"/>
                  </a:lnTo>
                  <a:lnTo>
                    <a:pt x="162" y="112"/>
                  </a:lnTo>
                  <a:lnTo>
                    <a:pt x="160" y="112"/>
                  </a:lnTo>
                  <a:lnTo>
                    <a:pt x="159" y="111"/>
                  </a:lnTo>
                  <a:lnTo>
                    <a:pt x="159" y="110"/>
                  </a:lnTo>
                  <a:lnTo>
                    <a:pt x="160" y="110"/>
                  </a:lnTo>
                  <a:lnTo>
                    <a:pt x="160" y="109"/>
                  </a:lnTo>
                  <a:lnTo>
                    <a:pt x="160" y="107"/>
                  </a:lnTo>
                  <a:lnTo>
                    <a:pt x="157" y="103"/>
                  </a:lnTo>
                  <a:lnTo>
                    <a:pt x="155" y="100"/>
                  </a:lnTo>
                  <a:lnTo>
                    <a:pt x="154" y="100"/>
                  </a:lnTo>
                  <a:lnTo>
                    <a:pt x="151" y="98"/>
                  </a:lnTo>
                  <a:lnTo>
                    <a:pt x="149" y="95"/>
                  </a:lnTo>
                  <a:lnTo>
                    <a:pt x="148" y="95"/>
                  </a:lnTo>
                  <a:lnTo>
                    <a:pt x="146" y="98"/>
                  </a:lnTo>
                  <a:lnTo>
                    <a:pt x="146" y="99"/>
                  </a:lnTo>
                  <a:lnTo>
                    <a:pt x="145" y="100"/>
                  </a:lnTo>
                  <a:lnTo>
                    <a:pt x="145" y="101"/>
                  </a:lnTo>
                  <a:lnTo>
                    <a:pt x="144" y="104"/>
                  </a:lnTo>
                  <a:lnTo>
                    <a:pt x="144" y="105"/>
                  </a:lnTo>
                  <a:lnTo>
                    <a:pt x="142" y="106"/>
                  </a:lnTo>
                  <a:lnTo>
                    <a:pt x="140" y="106"/>
                  </a:lnTo>
                  <a:lnTo>
                    <a:pt x="143" y="107"/>
                  </a:lnTo>
                  <a:lnTo>
                    <a:pt x="144" y="107"/>
                  </a:lnTo>
                  <a:lnTo>
                    <a:pt x="144" y="110"/>
                  </a:lnTo>
                  <a:lnTo>
                    <a:pt x="144" y="112"/>
                  </a:lnTo>
                  <a:lnTo>
                    <a:pt x="143" y="114"/>
                  </a:lnTo>
                  <a:lnTo>
                    <a:pt x="143" y="115"/>
                  </a:lnTo>
                  <a:lnTo>
                    <a:pt x="142" y="116"/>
                  </a:lnTo>
                  <a:lnTo>
                    <a:pt x="140" y="116"/>
                  </a:lnTo>
                  <a:lnTo>
                    <a:pt x="138" y="121"/>
                  </a:lnTo>
                  <a:lnTo>
                    <a:pt x="137" y="122"/>
                  </a:lnTo>
                  <a:lnTo>
                    <a:pt x="134" y="123"/>
                  </a:lnTo>
                  <a:lnTo>
                    <a:pt x="132" y="124"/>
                  </a:lnTo>
                  <a:lnTo>
                    <a:pt x="128" y="126"/>
                  </a:lnTo>
                  <a:lnTo>
                    <a:pt x="125" y="126"/>
                  </a:lnTo>
                  <a:lnTo>
                    <a:pt x="123" y="126"/>
                  </a:lnTo>
                  <a:lnTo>
                    <a:pt x="122" y="124"/>
                  </a:lnTo>
                  <a:lnTo>
                    <a:pt x="120" y="121"/>
                  </a:lnTo>
                  <a:lnTo>
                    <a:pt x="117" y="117"/>
                  </a:lnTo>
                  <a:lnTo>
                    <a:pt x="117" y="110"/>
                  </a:lnTo>
                  <a:lnTo>
                    <a:pt x="116" y="103"/>
                  </a:lnTo>
                  <a:lnTo>
                    <a:pt x="117" y="92"/>
                  </a:lnTo>
                  <a:lnTo>
                    <a:pt x="117" y="81"/>
                  </a:lnTo>
                  <a:lnTo>
                    <a:pt x="117" y="74"/>
                  </a:lnTo>
                  <a:lnTo>
                    <a:pt x="119" y="66"/>
                  </a:lnTo>
                  <a:lnTo>
                    <a:pt x="120" y="61"/>
                  </a:lnTo>
                  <a:lnTo>
                    <a:pt x="120" y="59"/>
                  </a:lnTo>
                  <a:lnTo>
                    <a:pt x="119" y="58"/>
                  </a:lnTo>
                  <a:lnTo>
                    <a:pt x="111" y="52"/>
                  </a:lnTo>
                  <a:lnTo>
                    <a:pt x="109" y="51"/>
                  </a:lnTo>
                  <a:lnTo>
                    <a:pt x="108" y="51"/>
                  </a:lnTo>
                  <a:lnTo>
                    <a:pt x="106" y="52"/>
                  </a:lnTo>
                  <a:lnTo>
                    <a:pt x="103" y="54"/>
                  </a:lnTo>
                  <a:lnTo>
                    <a:pt x="100" y="57"/>
                  </a:lnTo>
                  <a:lnTo>
                    <a:pt x="99" y="57"/>
                  </a:lnTo>
                  <a:lnTo>
                    <a:pt x="97" y="55"/>
                  </a:lnTo>
                  <a:lnTo>
                    <a:pt x="94" y="53"/>
                  </a:lnTo>
                  <a:lnTo>
                    <a:pt x="92" y="51"/>
                  </a:lnTo>
                  <a:lnTo>
                    <a:pt x="91" y="49"/>
                  </a:lnTo>
                  <a:lnTo>
                    <a:pt x="88" y="47"/>
                  </a:lnTo>
                  <a:lnTo>
                    <a:pt x="86" y="42"/>
                  </a:lnTo>
                  <a:lnTo>
                    <a:pt x="83" y="40"/>
                  </a:lnTo>
                  <a:lnTo>
                    <a:pt x="82" y="40"/>
                  </a:lnTo>
                  <a:lnTo>
                    <a:pt x="82" y="41"/>
                  </a:lnTo>
                  <a:lnTo>
                    <a:pt x="81" y="42"/>
                  </a:lnTo>
                  <a:lnTo>
                    <a:pt x="80" y="46"/>
                  </a:lnTo>
                  <a:lnTo>
                    <a:pt x="80" y="49"/>
                  </a:lnTo>
                  <a:lnTo>
                    <a:pt x="79" y="54"/>
                  </a:lnTo>
                  <a:lnTo>
                    <a:pt x="76" y="59"/>
                  </a:lnTo>
                  <a:lnTo>
                    <a:pt x="74" y="61"/>
                  </a:lnTo>
                  <a:lnTo>
                    <a:pt x="71" y="60"/>
                  </a:lnTo>
                  <a:lnTo>
                    <a:pt x="68" y="60"/>
                  </a:lnTo>
                  <a:lnTo>
                    <a:pt x="66" y="60"/>
                  </a:lnTo>
                  <a:lnTo>
                    <a:pt x="66" y="63"/>
                  </a:lnTo>
                  <a:lnTo>
                    <a:pt x="66" y="64"/>
                  </a:lnTo>
                  <a:lnTo>
                    <a:pt x="70" y="65"/>
                  </a:lnTo>
                  <a:lnTo>
                    <a:pt x="72" y="68"/>
                  </a:lnTo>
                  <a:lnTo>
                    <a:pt x="74" y="72"/>
                  </a:lnTo>
                  <a:lnTo>
                    <a:pt x="74" y="76"/>
                  </a:lnTo>
                  <a:lnTo>
                    <a:pt x="74" y="82"/>
                  </a:lnTo>
                  <a:lnTo>
                    <a:pt x="66" y="100"/>
                  </a:lnTo>
                  <a:lnTo>
                    <a:pt x="60" y="116"/>
                  </a:lnTo>
                  <a:lnTo>
                    <a:pt x="55" y="122"/>
                  </a:lnTo>
                  <a:lnTo>
                    <a:pt x="53" y="123"/>
                  </a:lnTo>
                  <a:lnTo>
                    <a:pt x="52" y="123"/>
                  </a:lnTo>
                  <a:lnTo>
                    <a:pt x="49" y="123"/>
                  </a:lnTo>
                  <a:lnTo>
                    <a:pt x="47" y="123"/>
                  </a:lnTo>
                  <a:lnTo>
                    <a:pt x="43" y="126"/>
                  </a:lnTo>
                  <a:lnTo>
                    <a:pt x="40" y="128"/>
                  </a:lnTo>
                  <a:lnTo>
                    <a:pt x="36" y="127"/>
                  </a:lnTo>
                  <a:lnTo>
                    <a:pt x="34" y="124"/>
                  </a:lnTo>
                  <a:lnTo>
                    <a:pt x="31" y="122"/>
                  </a:lnTo>
                  <a:lnTo>
                    <a:pt x="30" y="122"/>
                  </a:lnTo>
                  <a:lnTo>
                    <a:pt x="29" y="123"/>
                  </a:lnTo>
                  <a:lnTo>
                    <a:pt x="26" y="124"/>
                  </a:lnTo>
                  <a:lnTo>
                    <a:pt x="24" y="124"/>
                  </a:lnTo>
                  <a:lnTo>
                    <a:pt x="22" y="127"/>
                  </a:lnTo>
                  <a:lnTo>
                    <a:pt x="19" y="129"/>
                  </a:lnTo>
                  <a:lnTo>
                    <a:pt x="18" y="133"/>
                  </a:lnTo>
                  <a:lnTo>
                    <a:pt x="17" y="134"/>
                  </a:lnTo>
                  <a:lnTo>
                    <a:pt x="15" y="135"/>
                  </a:lnTo>
                  <a:lnTo>
                    <a:pt x="13" y="138"/>
                  </a:lnTo>
                  <a:lnTo>
                    <a:pt x="12" y="139"/>
                  </a:lnTo>
                  <a:lnTo>
                    <a:pt x="11" y="140"/>
                  </a:lnTo>
                  <a:lnTo>
                    <a:pt x="9" y="141"/>
                  </a:lnTo>
                  <a:lnTo>
                    <a:pt x="7" y="143"/>
                  </a:lnTo>
                  <a:lnTo>
                    <a:pt x="5" y="143"/>
                  </a:lnTo>
                  <a:lnTo>
                    <a:pt x="2" y="145"/>
                  </a:lnTo>
                  <a:lnTo>
                    <a:pt x="1" y="146"/>
                  </a:lnTo>
                  <a:lnTo>
                    <a:pt x="0" y="147"/>
                  </a:lnTo>
                  <a:lnTo>
                    <a:pt x="0" y="151"/>
                  </a:lnTo>
                  <a:lnTo>
                    <a:pt x="1" y="152"/>
                  </a:lnTo>
                  <a:lnTo>
                    <a:pt x="3" y="152"/>
                  </a:lnTo>
                  <a:lnTo>
                    <a:pt x="6" y="152"/>
                  </a:lnTo>
                  <a:lnTo>
                    <a:pt x="7" y="152"/>
                  </a:lnTo>
                  <a:lnTo>
                    <a:pt x="8" y="154"/>
                  </a:lnTo>
                  <a:lnTo>
                    <a:pt x="8" y="156"/>
                  </a:lnTo>
                  <a:lnTo>
                    <a:pt x="8" y="157"/>
                  </a:lnTo>
                  <a:lnTo>
                    <a:pt x="9" y="161"/>
                  </a:lnTo>
                  <a:lnTo>
                    <a:pt x="8" y="168"/>
                  </a:lnTo>
                  <a:lnTo>
                    <a:pt x="7" y="174"/>
                  </a:lnTo>
                  <a:lnTo>
                    <a:pt x="6" y="180"/>
                  </a:lnTo>
                  <a:lnTo>
                    <a:pt x="8" y="179"/>
                  </a:lnTo>
                  <a:close/>
                  <a:moveTo>
                    <a:pt x="197" y="151"/>
                  </a:moveTo>
                  <a:lnTo>
                    <a:pt x="197" y="151"/>
                  </a:lnTo>
                  <a:lnTo>
                    <a:pt x="199" y="151"/>
                  </a:lnTo>
                  <a:lnTo>
                    <a:pt x="200" y="151"/>
                  </a:lnTo>
                  <a:lnTo>
                    <a:pt x="201" y="150"/>
                  </a:lnTo>
                  <a:lnTo>
                    <a:pt x="201" y="149"/>
                  </a:lnTo>
                  <a:lnTo>
                    <a:pt x="200" y="146"/>
                  </a:lnTo>
                  <a:lnTo>
                    <a:pt x="200" y="143"/>
                  </a:lnTo>
                  <a:lnTo>
                    <a:pt x="200" y="139"/>
                  </a:lnTo>
                  <a:lnTo>
                    <a:pt x="201" y="135"/>
                  </a:lnTo>
                  <a:lnTo>
                    <a:pt x="203" y="135"/>
                  </a:lnTo>
                  <a:lnTo>
                    <a:pt x="206" y="137"/>
                  </a:lnTo>
                  <a:lnTo>
                    <a:pt x="207" y="137"/>
                  </a:lnTo>
                  <a:lnTo>
                    <a:pt x="209" y="137"/>
                  </a:lnTo>
                  <a:lnTo>
                    <a:pt x="209" y="138"/>
                  </a:lnTo>
                  <a:lnTo>
                    <a:pt x="208" y="139"/>
                  </a:lnTo>
                  <a:lnTo>
                    <a:pt x="207" y="143"/>
                  </a:lnTo>
                  <a:lnTo>
                    <a:pt x="205" y="145"/>
                  </a:lnTo>
                  <a:lnTo>
                    <a:pt x="206" y="147"/>
                  </a:lnTo>
                  <a:lnTo>
                    <a:pt x="206" y="152"/>
                  </a:lnTo>
                  <a:lnTo>
                    <a:pt x="205" y="156"/>
                  </a:lnTo>
                  <a:lnTo>
                    <a:pt x="205" y="157"/>
                  </a:lnTo>
                  <a:lnTo>
                    <a:pt x="203" y="157"/>
                  </a:lnTo>
                  <a:lnTo>
                    <a:pt x="201" y="156"/>
                  </a:lnTo>
                  <a:lnTo>
                    <a:pt x="200" y="156"/>
                  </a:lnTo>
                  <a:lnTo>
                    <a:pt x="197" y="157"/>
                  </a:lnTo>
                  <a:lnTo>
                    <a:pt x="196" y="157"/>
                  </a:lnTo>
                  <a:lnTo>
                    <a:pt x="195" y="156"/>
                  </a:lnTo>
                  <a:lnTo>
                    <a:pt x="195" y="154"/>
                  </a:lnTo>
                  <a:lnTo>
                    <a:pt x="195" y="152"/>
                  </a:lnTo>
                  <a:lnTo>
                    <a:pt x="197" y="151"/>
                  </a:lnTo>
                  <a:close/>
                </a:path>
              </a:pathLst>
            </a:custGeom>
            <a:solidFill>
              <a:srgbClr val="91EFEC"/>
            </a:solidFill>
            <a:ln w="2">
              <a:solidFill>
                <a:srgbClr val="555555"/>
              </a:solidFill>
              <a:prstDash val="solid"/>
              <a:round/>
              <a:headEnd/>
              <a:tailEnd/>
            </a:ln>
          </p:spPr>
          <p:txBody>
            <a:bodyPr/>
            <a:lstStyle/>
            <a:p>
              <a:endParaRPr lang="ja-JP" altLang="en-US"/>
            </a:p>
          </p:txBody>
        </p:sp>
        <p:sp>
          <p:nvSpPr>
            <p:cNvPr id="293" name="Freeform 56"/>
            <p:cNvSpPr>
              <a:spLocks/>
            </p:cNvSpPr>
            <p:nvPr/>
          </p:nvSpPr>
          <p:spPr bwMode="auto">
            <a:xfrm>
              <a:off x="2846388" y="4152900"/>
              <a:ext cx="252412" cy="387350"/>
            </a:xfrm>
            <a:custGeom>
              <a:avLst/>
              <a:gdLst>
                <a:gd name="T0" fmla="*/ 2147483646 w 159"/>
                <a:gd name="T1" fmla="*/ 2147483646 h 244"/>
                <a:gd name="T2" fmla="*/ 2147483646 w 159"/>
                <a:gd name="T3" fmla="*/ 2147483646 h 244"/>
                <a:gd name="T4" fmla="*/ 2147483646 w 159"/>
                <a:gd name="T5" fmla="*/ 2147483646 h 244"/>
                <a:gd name="T6" fmla="*/ 2147483646 w 159"/>
                <a:gd name="T7" fmla="*/ 2147483646 h 244"/>
                <a:gd name="T8" fmla="*/ 2147483646 w 159"/>
                <a:gd name="T9" fmla="*/ 2147483646 h 244"/>
                <a:gd name="T10" fmla="*/ 2147483646 w 159"/>
                <a:gd name="T11" fmla="*/ 2147483646 h 244"/>
                <a:gd name="T12" fmla="*/ 2147483646 w 159"/>
                <a:gd name="T13" fmla="*/ 2147483646 h 244"/>
                <a:gd name="T14" fmla="*/ 2147483646 w 159"/>
                <a:gd name="T15" fmla="*/ 2147483646 h 244"/>
                <a:gd name="T16" fmla="*/ 2147483646 w 159"/>
                <a:gd name="T17" fmla="*/ 2147483646 h 244"/>
                <a:gd name="T18" fmla="*/ 2147483646 w 159"/>
                <a:gd name="T19" fmla="*/ 2147483646 h 244"/>
                <a:gd name="T20" fmla="*/ 2147483646 w 159"/>
                <a:gd name="T21" fmla="*/ 2147483646 h 244"/>
                <a:gd name="T22" fmla="*/ 2147483646 w 159"/>
                <a:gd name="T23" fmla="*/ 2147483646 h 244"/>
                <a:gd name="T24" fmla="*/ 2147483646 w 159"/>
                <a:gd name="T25" fmla="*/ 2147483646 h 244"/>
                <a:gd name="T26" fmla="*/ 2147483646 w 159"/>
                <a:gd name="T27" fmla="*/ 2147483646 h 244"/>
                <a:gd name="T28" fmla="*/ 2147483646 w 159"/>
                <a:gd name="T29" fmla="*/ 2147483646 h 244"/>
                <a:gd name="T30" fmla="*/ 2147483646 w 159"/>
                <a:gd name="T31" fmla="*/ 2147483646 h 244"/>
                <a:gd name="T32" fmla="*/ 2147483646 w 159"/>
                <a:gd name="T33" fmla="*/ 2147483646 h 244"/>
                <a:gd name="T34" fmla="*/ 2147483646 w 159"/>
                <a:gd name="T35" fmla="*/ 2147483646 h 244"/>
                <a:gd name="T36" fmla="*/ 2147483646 w 159"/>
                <a:gd name="T37" fmla="*/ 2147483646 h 244"/>
                <a:gd name="T38" fmla="*/ 2147483646 w 159"/>
                <a:gd name="T39" fmla="*/ 2147483646 h 244"/>
                <a:gd name="T40" fmla="*/ 2147483646 w 159"/>
                <a:gd name="T41" fmla="*/ 2147483646 h 244"/>
                <a:gd name="T42" fmla="*/ 2147483646 w 159"/>
                <a:gd name="T43" fmla="*/ 2147483646 h 244"/>
                <a:gd name="T44" fmla="*/ 2147483646 w 159"/>
                <a:gd name="T45" fmla="*/ 2147483646 h 244"/>
                <a:gd name="T46" fmla="*/ 2147483646 w 159"/>
                <a:gd name="T47" fmla="*/ 2147483646 h 244"/>
                <a:gd name="T48" fmla="*/ 2147483646 w 159"/>
                <a:gd name="T49" fmla="*/ 2147483646 h 244"/>
                <a:gd name="T50" fmla="*/ 2147483646 w 159"/>
                <a:gd name="T51" fmla="*/ 2147483646 h 244"/>
                <a:gd name="T52" fmla="*/ 2147483646 w 159"/>
                <a:gd name="T53" fmla="*/ 2147483646 h 244"/>
                <a:gd name="T54" fmla="*/ 2147483646 w 159"/>
                <a:gd name="T55" fmla="*/ 2147483646 h 244"/>
                <a:gd name="T56" fmla="*/ 2147483646 w 159"/>
                <a:gd name="T57" fmla="*/ 2147483646 h 244"/>
                <a:gd name="T58" fmla="*/ 2147483646 w 159"/>
                <a:gd name="T59" fmla="*/ 2147483646 h 244"/>
                <a:gd name="T60" fmla="*/ 2147483646 w 159"/>
                <a:gd name="T61" fmla="*/ 2147483646 h 244"/>
                <a:gd name="T62" fmla="*/ 2147483646 w 159"/>
                <a:gd name="T63" fmla="*/ 2147483646 h 244"/>
                <a:gd name="T64" fmla="*/ 2147483646 w 159"/>
                <a:gd name="T65" fmla="*/ 2147483646 h 244"/>
                <a:gd name="T66" fmla="*/ 2147483646 w 159"/>
                <a:gd name="T67" fmla="*/ 2147483646 h 244"/>
                <a:gd name="T68" fmla="*/ 2147483646 w 159"/>
                <a:gd name="T69" fmla="*/ 2147483646 h 244"/>
                <a:gd name="T70" fmla="*/ 2147483646 w 159"/>
                <a:gd name="T71" fmla="*/ 2147483646 h 244"/>
                <a:gd name="T72" fmla="*/ 2147483646 w 159"/>
                <a:gd name="T73" fmla="*/ 2147483646 h 244"/>
                <a:gd name="T74" fmla="*/ 2147483646 w 159"/>
                <a:gd name="T75" fmla="*/ 2147483646 h 244"/>
                <a:gd name="T76" fmla="*/ 2147483646 w 159"/>
                <a:gd name="T77" fmla="*/ 2147483646 h 244"/>
                <a:gd name="T78" fmla="*/ 2147483646 w 159"/>
                <a:gd name="T79" fmla="*/ 2147483646 h 244"/>
                <a:gd name="T80" fmla="*/ 2147483646 w 159"/>
                <a:gd name="T81" fmla="*/ 2147483646 h 244"/>
                <a:gd name="T82" fmla="*/ 2147483646 w 159"/>
                <a:gd name="T83" fmla="*/ 2147483646 h 244"/>
                <a:gd name="T84" fmla="*/ 2147483646 w 159"/>
                <a:gd name="T85" fmla="*/ 2147483646 h 244"/>
                <a:gd name="T86" fmla="*/ 2147483646 w 159"/>
                <a:gd name="T87" fmla="*/ 2147483646 h 244"/>
                <a:gd name="T88" fmla="*/ 2147483646 w 159"/>
                <a:gd name="T89" fmla="*/ 2147483646 h 244"/>
                <a:gd name="T90" fmla="*/ 2147483646 w 159"/>
                <a:gd name="T91" fmla="*/ 2147483646 h 244"/>
                <a:gd name="T92" fmla="*/ 2147483646 w 159"/>
                <a:gd name="T93" fmla="*/ 2147483646 h 244"/>
                <a:gd name="T94" fmla="*/ 2147483646 w 159"/>
                <a:gd name="T95" fmla="*/ 2147483646 h 244"/>
                <a:gd name="T96" fmla="*/ 2147483646 w 159"/>
                <a:gd name="T97" fmla="*/ 2147483646 h 244"/>
                <a:gd name="T98" fmla="*/ 2147483646 w 159"/>
                <a:gd name="T99" fmla="*/ 2147483646 h 244"/>
                <a:gd name="T100" fmla="*/ 2147483646 w 159"/>
                <a:gd name="T101" fmla="*/ 2147483646 h 244"/>
                <a:gd name="T102" fmla="*/ 2147483646 w 159"/>
                <a:gd name="T103" fmla="*/ 2147483646 h 244"/>
                <a:gd name="T104" fmla="*/ 2147483646 w 159"/>
                <a:gd name="T105" fmla="*/ 2147483646 h 244"/>
                <a:gd name="T106" fmla="*/ 2147483646 w 159"/>
                <a:gd name="T107" fmla="*/ 2147483646 h 244"/>
                <a:gd name="T108" fmla="*/ 2147483646 w 159"/>
                <a:gd name="T109" fmla="*/ 2147483646 h 244"/>
                <a:gd name="T110" fmla="*/ 2147483646 w 159"/>
                <a:gd name="T111" fmla="*/ 2147483646 h 2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59" h="244">
                  <a:moveTo>
                    <a:pt x="14" y="97"/>
                  </a:moveTo>
                  <a:lnTo>
                    <a:pt x="14" y="97"/>
                  </a:lnTo>
                  <a:lnTo>
                    <a:pt x="17" y="100"/>
                  </a:lnTo>
                  <a:lnTo>
                    <a:pt x="19" y="101"/>
                  </a:lnTo>
                  <a:lnTo>
                    <a:pt x="22" y="102"/>
                  </a:lnTo>
                  <a:lnTo>
                    <a:pt x="25" y="103"/>
                  </a:lnTo>
                  <a:lnTo>
                    <a:pt x="27" y="104"/>
                  </a:lnTo>
                  <a:lnTo>
                    <a:pt x="28" y="106"/>
                  </a:lnTo>
                  <a:lnTo>
                    <a:pt x="28" y="107"/>
                  </a:lnTo>
                  <a:lnTo>
                    <a:pt x="27" y="109"/>
                  </a:lnTo>
                  <a:lnTo>
                    <a:pt x="27" y="112"/>
                  </a:lnTo>
                  <a:lnTo>
                    <a:pt x="27" y="115"/>
                  </a:lnTo>
                  <a:lnTo>
                    <a:pt x="26" y="118"/>
                  </a:lnTo>
                  <a:lnTo>
                    <a:pt x="24" y="121"/>
                  </a:lnTo>
                  <a:lnTo>
                    <a:pt x="24" y="123"/>
                  </a:lnTo>
                  <a:lnTo>
                    <a:pt x="25" y="124"/>
                  </a:lnTo>
                  <a:lnTo>
                    <a:pt x="27" y="124"/>
                  </a:lnTo>
                  <a:lnTo>
                    <a:pt x="28" y="125"/>
                  </a:lnTo>
                  <a:lnTo>
                    <a:pt x="28" y="127"/>
                  </a:lnTo>
                  <a:lnTo>
                    <a:pt x="31" y="130"/>
                  </a:lnTo>
                  <a:lnTo>
                    <a:pt x="36" y="131"/>
                  </a:lnTo>
                  <a:lnTo>
                    <a:pt x="37" y="131"/>
                  </a:lnTo>
                  <a:lnTo>
                    <a:pt x="39" y="132"/>
                  </a:lnTo>
                  <a:lnTo>
                    <a:pt x="43" y="136"/>
                  </a:lnTo>
                  <a:lnTo>
                    <a:pt x="45" y="140"/>
                  </a:lnTo>
                  <a:lnTo>
                    <a:pt x="48" y="142"/>
                  </a:lnTo>
                  <a:lnTo>
                    <a:pt x="48" y="144"/>
                  </a:lnTo>
                  <a:lnTo>
                    <a:pt x="48" y="146"/>
                  </a:lnTo>
                  <a:lnTo>
                    <a:pt x="45" y="147"/>
                  </a:lnTo>
                  <a:lnTo>
                    <a:pt x="44" y="147"/>
                  </a:lnTo>
                  <a:lnTo>
                    <a:pt x="43" y="148"/>
                  </a:lnTo>
                  <a:lnTo>
                    <a:pt x="42" y="152"/>
                  </a:lnTo>
                  <a:lnTo>
                    <a:pt x="39" y="154"/>
                  </a:lnTo>
                  <a:lnTo>
                    <a:pt x="31" y="158"/>
                  </a:lnTo>
                  <a:lnTo>
                    <a:pt x="30" y="158"/>
                  </a:lnTo>
                  <a:lnTo>
                    <a:pt x="28" y="157"/>
                  </a:lnTo>
                  <a:lnTo>
                    <a:pt x="24" y="157"/>
                  </a:lnTo>
                  <a:lnTo>
                    <a:pt x="20" y="155"/>
                  </a:lnTo>
                  <a:lnTo>
                    <a:pt x="17" y="155"/>
                  </a:lnTo>
                  <a:lnTo>
                    <a:pt x="16" y="157"/>
                  </a:lnTo>
                  <a:lnTo>
                    <a:pt x="15" y="159"/>
                  </a:lnTo>
                  <a:lnTo>
                    <a:pt x="15" y="163"/>
                  </a:lnTo>
                  <a:lnTo>
                    <a:pt x="15" y="165"/>
                  </a:lnTo>
                  <a:lnTo>
                    <a:pt x="14" y="167"/>
                  </a:lnTo>
                  <a:lnTo>
                    <a:pt x="14" y="170"/>
                  </a:lnTo>
                  <a:lnTo>
                    <a:pt x="11" y="172"/>
                  </a:lnTo>
                  <a:lnTo>
                    <a:pt x="10" y="175"/>
                  </a:lnTo>
                  <a:lnTo>
                    <a:pt x="10" y="176"/>
                  </a:lnTo>
                  <a:lnTo>
                    <a:pt x="11" y="176"/>
                  </a:lnTo>
                  <a:lnTo>
                    <a:pt x="13" y="178"/>
                  </a:lnTo>
                  <a:lnTo>
                    <a:pt x="13" y="180"/>
                  </a:lnTo>
                  <a:lnTo>
                    <a:pt x="13" y="181"/>
                  </a:lnTo>
                  <a:lnTo>
                    <a:pt x="9" y="182"/>
                  </a:lnTo>
                  <a:lnTo>
                    <a:pt x="8" y="183"/>
                  </a:lnTo>
                  <a:lnTo>
                    <a:pt x="8" y="184"/>
                  </a:lnTo>
                  <a:lnTo>
                    <a:pt x="5" y="189"/>
                  </a:lnTo>
                  <a:lnTo>
                    <a:pt x="3" y="195"/>
                  </a:lnTo>
                  <a:lnTo>
                    <a:pt x="2" y="199"/>
                  </a:lnTo>
                  <a:lnTo>
                    <a:pt x="0" y="203"/>
                  </a:lnTo>
                  <a:lnTo>
                    <a:pt x="2" y="205"/>
                  </a:lnTo>
                  <a:lnTo>
                    <a:pt x="3" y="209"/>
                  </a:lnTo>
                  <a:lnTo>
                    <a:pt x="4" y="212"/>
                  </a:lnTo>
                  <a:lnTo>
                    <a:pt x="7" y="215"/>
                  </a:lnTo>
                  <a:lnTo>
                    <a:pt x="9" y="216"/>
                  </a:lnTo>
                  <a:lnTo>
                    <a:pt x="13" y="217"/>
                  </a:lnTo>
                  <a:lnTo>
                    <a:pt x="13" y="220"/>
                  </a:lnTo>
                  <a:lnTo>
                    <a:pt x="14" y="221"/>
                  </a:lnTo>
                  <a:lnTo>
                    <a:pt x="17" y="217"/>
                  </a:lnTo>
                  <a:lnTo>
                    <a:pt x="14" y="221"/>
                  </a:lnTo>
                  <a:lnTo>
                    <a:pt x="17" y="221"/>
                  </a:lnTo>
                  <a:lnTo>
                    <a:pt x="20" y="221"/>
                  </a:lnTo>
                  <a:lnTo>
                    <a:pt x="21" y="223"/>
                  </a:lnTo>
                  <a:lnTo>
                    <a:pt x="24" y="223"/>
                  </a:lnTo>
                  <a:lnTo>
                    <a:pt x="27" y="223"/>
                  </a:lnTo>
                  <a:lnTo>
                    <a:pt x="28" y="222"/>
                  </a:lnTo>
                  <a:lnTo>
                    <a:pt x="30" y="223"/>
                  </a:lnTo>
                  <a:lnTo>
                    <a:pt x="32" y="224"/>
                  </a:lnTo>
                  <a:lnTo>
                    <a:pt x="33" y="226"/>
                  </a:lnTo>
                  <a:lnTo>
                    <a:pt x="39" y="224"/>
                  </a:lnTo>
                  <a:lnTo>
                    <a:pt x="40" y="226"/>
                  </a:lnTo>
                  <a:lnTo>
                    <a:pt x="42" y="227"/>
                  </a:lnTo>
                  <a:lnTo>
                    <a:pt x="43" y="232"/>
                  </a:lnTo>
                  <a:lnTo>
                    <a:pt x="44" y="234"/>
                  </a:lnTo>
                  <a:lnTo>
                    <a:pt x="47" y="237"/>
                  </a:lnTo>
                  <a:lnTo>
                    <a:pt x="49" y="237"/>
                  </a:lnTo>
                  <a:lnTo>
                    <a:pt x="51" y="235"/>
                  </a:lnTo>
                  <a:lnTo>
                    <a:pt x="54" y="235"/>
                  </a:lnTo>
                  <a:lnTo>
                    <a:pt x="55" y="235"/>
                  </a:lnTo>
                  <a:lnTo>
                    <a:pt x="57" y="238"/>
                  </a:lnTo>
                  <a:lnTo>
                    <a:pt x="60" y="241"/>
                  </a:lnTo>
                  <a:lnTo>
                    <a:pt x="61" y="243"/>
                  </a:lnTo>
                  <a:lnTo>
                    <a:pt x="62" y="243"/>
                  </a:lnTo>
                  <a:lnTo>
                    <a:pt x="65" y="243"/>
                  </a:lnTo>
                  <a:lnTo>
                    <a:pt x="66" y="243"/>
                  </a:lnTo>
                  <a:lnTo>
                    <a:pt x="66" y="241"/>
                  </a:lnTo>
                  <a:lnTo>
                    <a:pt x="68" y="241"/>
                  </a:lnTo>
                  <a:lnTo>
                    <a:pt x="72" y="241"/>
                  </a:lnTo>
                  <a:lnTo>
                    <a:pt x="76" y="243"/>
                  </a:lnTo>
                  <a:lnTo>
                    <a:pt x="78" y="244"/>
                  </a:lnTo>
                  <a:lnTo>
                    <a:pt x="79" y="244"/>
                  </a:lnTo>
                  <a:lnTo>
                    <a:pt x="80" y="241"/>
                  </a:lnTo>
                  <a:lnTo>
                    <a:pt x="83" y="239"/>
                  </a:lnTo>
                  <a:lnTo>
                    <a:pt x="85" y="238"/>
                  </a:lnTo>
                  <a:lnTo>
                    <a:pt x="88" y="234"/>
                  </a:lnTo>
                  <a:lnTo>
                    <a:pt x="84" y="229"/>
                  </a:lnTo>
                  <a:lnTo>
                    <a:pt x="84" y="227"/>
                  </a:lnTo>
                  <a:lnTo>
                    <a:pt x="85" y="224"/>
                  </a:lnTo>
                  <a:lnTo>
                    <a:pt x="87" y="221"/>
                  </a:lnTo>
                  <a:lnTo>
                    <a:pt x="89" y="213"/>
                  </a:lnTo>
                  <a:lnTo>
                    <a:pt x="89" y="206"/>
                  </a:lnTo>
                  <a:lnTo>
                    <a:pt x="90" y="206"/>
                  </a:lnTo>
                  <a:lnTo>
                    <a:pt x="90" y="204"/>
                  </a:lnTo>
                  <a:lnTo>
                    <a:pt x="90" y="201"/>
                  </a:lnTo>
                  <a:lnTo>
                    <a:pt x="91" y="198"/>
                  </a:lnTo>
                  <a:lnTo>
                    <a:pt x="93" y="195"/>
                  </a:lnTo>
                  <a:lnTo>
                    <a:pt x="91" y="193"/>
                  </a:lnTo>
                  <a:lnTo>
                    <a:pt x="91" y="192"/>
                  </a:lnTo>
                  <a:lnTo>
                    <a:pt x="93" y="192"/>
                  </a:lnTo>
                  <a:lnTo>
                    <a:pt x="96" y="193"/>
                  </a:lnTo>
                  <a:lnTo>
                    <a:pt x="101" y="193"/>
                  </a:lnTo>
                  <a:lnTo>
                    <a:pt x="106" y="193"/>
                  </a:lnTo>
                  <a:lnTo>
                    <a:pt x="111" y="190"/>
                  </a:lnTo>
                  <a:lnTo>
                    <a:pt x="112" y="189"/>
                  </a:lnTo>
                  <a:lnTo>
                    <a:pt x="113" y="187"/>
                  </a:lnTo>
                  <a:lnTo>
                    <a:pt x="114" y="183"/>
                  </a:lnTo>
                  <a:lnTo>
                    <a:pt x="122" y="176"/>
                  </a:lnTo>
                  <a:lnTo>
                    <a:pt x="123" y="174"/>
                  </a:lnTo>
                  <a:lnTo>
                    <a:pt x="123" y="169"/>
                  </a:lnTo>
                  <a:lnTo>
                    <a:pt x="123" y="163"/>
                  </a:lnTo>
                  <a:lnTo>
                    <a:pt x="124" y="160"/>
                  </a:lnTo>
                  <a:lnTo>
                    <a:pt x="125" y="159"/>
                  </a:lnTo>
                  <a:lnTo>
                    <a:pt x="127" y="157"/>
                  </a:lnTo>
                  <a:lnTo>
                    <a:pt x="128" y="154"/>
                  </a:lnTo>
                  <a:lnTo>
                    <a:pt x="129" y="153"/>
                  </a:lnTo>
                  <a:lnTo>
                    <a:pt x="130" y="153"/>
                  </a:lnTo>
                  <a:lnTo>
                    <a:pt x="133" y="152"/>
                  </a:lnTo>
                  <a:lnTo>
                    <a:pt x="133" y="148"/>
                  </a:lnTo>
                  <a:lnTo>
                    <a:pt x="133" y="146"/>
                  </a:lnTo>
                  <a:lnTo>
                    <a:pt x="135" y="144"/>
                  </a:lnTo>
                  <a:lnTo>
                    <a:pt x="140" y="142"/>
                  </a:lnTo>
                  <a:lnTo>
                    <a:pt x="140" y="140"/>
                  </a:lnTo>
                  <a:lnTo>
                    <a:pt x="141" y="137"/>
                  </a:lnTo>
                  <a:lnTo>
                    <a:pt x="144" y="135"/>
                  </a:lnTo>
                  <a:lnTo>
                    <a:pt x="146" y="132"/>
                  </a:lnTo>
                  <a:lnTo>
                    <a:pt x="147" y="131"/>
                  </a:lnTo>
                  <a:lnTo>
                    <a:pt x="147" y="130"/>
                  </a:lnTo>
                  <a:lnTo>
                    <a:pt x="146" y="126"/>
                  </a:lnTo>
                  <a:lnTo>
                    <a:pt x="145" y="124"/>
                  </a:lnTo>
                  <a:lnTo>
                    <a:pt x="142" y="121"/>
                  </a:lnTo>
                  <a:lnTo>
                    <a:pt x="142" y="120"/>
                  </a:lnTo>
                  <a:lnTo>
                    <a:pt x="142" y="119"/>
                  </a:lnTo>
                  <a:lnTo>
                    <a:pt x="142" y="117"/>
                  </a:lnTo>
                  <a:lnTo>
                    <a:pt x="141" y="115"/>
                  </a:lnTo>
                  <a:lnTo>
                    <a:pt x="141" y="114"/>
                  </a:lnTo>
                  <a:lnTo>
                    <a:pt x="144" y="114"/>
                  </a:lnTo>
                  <a:lnTo>
                    <a:pt x="146" y="112"/>
                  </a:lnTo>
                  <a:lnTo>
                    <a:pt x="146" y="108"/>
                  </a:lnTo>
                  <a:lnTo>
                    <a:pt x="142" y="98"/>
                  </a:lnTo>
                  <a:lnTo>
                    <a:pt x="144" y="97"/>
                  </a:lnTo>
                  <a:lnTo>
                    <a:pt x="145" y="96"/>
                  </a:lnTo>
                  <a:lnTo>
                    <a:pt x="147" y="97"/>
                  </a:lnTo>
                  <a:lnTo>
                    <a:pt x="150" y="98"/>
                  </a:lnTo>
                  <a:lnTo>
                    <a:pt x="151" y="98"/>
                  </a:lnTo>
                  <a:lnTo>
                    <a:pt x="152" y="97"/>
                  </a:lnTo>
                  <a:lnTo>
                    <a:pt x="154" y="94"/>
                  </a:lnTo>
                  <a:lnTo>
                    <a:pt x="154" y="90"/>
                  </a:lnTo>
                  <a:lnTo>
                    <a:pt x="154" y="87"/>
                  </a:lnTo>
                  <a:lnTo>
                    <a:pt x="153" y="86"/>
                  </a:lnTo>
                  <a:lnTo>
                    <a:pt x="154" y="85"/>
                  </a:lnTo>
                  <a:lnTo>
                    <a:pt x="156" y="83"/>
                  </a:lnTo>
                  <a:lnTo>
                    <a:pt x="158" y="80"/>
                  </a:lnTo>
                  <a:lnTo>
                    <a:pt x="159" y="78"/>
                  </a:lnTo>
                  <a:lnTo>
                    <a:pt x="159" y="77"/>
                  </a:lnTo>
                  <a:lnTo>
                    <a:pt x="159" y="75"/>
                  </a:lnTo>
                  <a:lnTo>
                    <a:pt x="157" y="74"/>
                  </a:lnTo>
                  <a:lnTo>
                    <a:pt x="156" y="73"/>
                  </a:lnTo>
                  <a:lnTo>
                    <a:pt x="154" y="72"/>
                  </a:lnTo>
                  <a:lnTo>
                    <a:pt x="156" y="68"/>
                  </a:lnTo>
                  <a:lnTo>
                    <a:pt x="154" y="66"/>
                  </a:lnTo>
                  <a:lnTo>
                    <a:pt x="152" y="63"/>
                  </a:lnTo>
                  <a:lnTo>
                    <a:pt x="150" y="60"/>
                  </a:lnTo>
                  <a:lnTo>
                    <a:pt x="148" y="57"/>
                  </a:lnTo>
                  <a:lnTo>
                    <a:pt x="150" y="55"/>
                  </a:lnTo>
                  <a:lnTo>
                    <a:pt x="148" y="54"/>
                  </a:lnTo>
                  <a:lnTo>
                    <a:pt x="147" y="52"/>
                  </a:lnTo>
                  <a:lnTo>
                    <a:pt x="144" y="51"/>
                  </a:lnTo>
                  <a:lnTo>
                    <a:pt x="141" y="49"/>
                  </a:lnTo>
                  <a:lnTo>
                    <a:pt x="139" y="45"/>
                  </a:lnTo>
                  <a:lnTo>
                    <a:pt x="139" y="43"/>
                  </a:lnTo>
                  <a:lnTo>
                    <a:pt x="140" y="40"/>
                  </a:lnTo>
                  <a:lnTo>
                    <a:pt x="140" y="38"/>
                  </a:lnTo>
                  <a:lnTo>
                    <a:pt x="139" y="37"/>
                  </a:lnTo>
                  <a:lnTo>
                    <a:pt x="136" y="34"/>
                  </a:lnTo>
                  <a:lnTo>
                    <a:pt x="133" y="33"/>
                  </a:lnTo>
                  <a:lnTo>
                    <a:pt x="131" y="32"/>
                  </a:lnTo>
                  <a:lnTo>
                    <a:pt x="130" y="31"/>
                  </a:lnTo>
                  <a:lnTo>
                    <a:pt x="129" y="28"/>
                  </a:lnTo>
                  <a:lnTo>
                    <a:pt x="129" y="27"/>
                  </a:lnTo>
                  <a:lnTo>
                    <a:pt x="125" y="26"/>
                  </a:lnTo>
                  <a:lnTo>
                    <a:pt x="123" y="26"/>
                  </a:lnTo>
                  <a:lnTo>
                    <a:pt x="123" y="27"/>
                  </a:lnTo>
                  <a:lnTo>
                    <a:pt x="122" y="27"/>
                  </a:lnTo>
                  <a:lnTo>
                    <a:pt x="118" y="24"/>
                  </a:lnTo>
                  <a:lnTo>
                    <a:pt x="117" y="23"/>
                  </a:lnTo>
                  <a:lnTo>
                    <a:pt x="114" y="23"/>
                  </a:lnTo>
                  <a:lnTo>
                    <a:pt x="111" y="23"/>
                  </a:lnTo>
                  <a:lnTo>
                    <a:pt x="108" y="22"/>
                  </a:lnTo>
                  <a:lnTo>
                    <a:pt x="108" y="21"/>
                  </a:lnTo>
                  <a:lnTo>
                    <a:pt x="108" y="18"/>
                  </a:lnTo>
                  <a:lnTo>
                    <a:pt x="108" y="17"/>
                  </a:lnTo>
                  <a:lnTo>
                    <a:pt x="107" y="17"/>
                  </a:lnTo>
                  <a:lnTo>
                    <a:pt x="105" y="18"/>
                  </a:lnTo>
                  <a:lnTo>
                    <a:pt x="102" y="18"/>
                  </a:lnTo>
                  <a:lnTo>
                    <a:pt x="101" y="17"/>
                  </a:lnTo>
                  <a:lnTo>
                    <a:pt x="100" y="16"/>
                  </a:lnTo>
                  <a:lnTo>
                    <a:pt x="97" y="15"/>
                  </a:lnTo>
                  <a:lnTo>
                    <a:pt x="96" y="14"/>
                  </a:lnTo>
                  <a:lnTo>
                    <a:pt x="91" y="9"/>
                  </a:lnTo>
                  <a:lnTo>
                    <a:pt x="90" y="6"/>
                  </a:lnTo>
                  <a:lnTo>
                    <a:pt x="90" y="3"/>
                  </a:lnTo>
                  <a:lnTo>
                    <a:pt x="89" y="3"/>
                  </a:lnTo>
                  <a:lnTo>
                    <a:pt x="87" y="3"/>
                  </a:lnTo>
                  <a:lnTo>
                    <a:pt x="85" y="3"/>
                  </a:lnTo>
                  <a:lnTo>
                    <a:pt x="84" y="4"/>
                  </a:lnTo>
                  <a:lnTo>
                    <a:pt x="83" y="5"/>
                  </a:lnTo>
                  <a:lnTo>
                    <a:pt x="82" y="5"/>
                  </a:lnTo>
                  <a:lnTo>
                    <a:pt x="66" y="0"/>
                  </a:lnTo>
                  <a:lnTo>
                    <a:pt x="65" y="1"/>
                  </a:lnTo>
                  <a:lnTo>
                    <a:pt x="66" y="3"/>
                  </a:lnTo>
                  <a:lnTo>
                    <a:pt x="62" y="11"/>
                  </a:lnTo>
                  <a:lnTo>
                    <a:pt x="59" y="21"/>
                  </a:lnTo>
                  <a:lnTo>
                    <a:pt x="57" y="23"/>
                  </a:lnTo>
                  <a:lnTo>
                    <a:pt x="56" y="24"/>
                  </a:lnTo>
                  <a:lnTo>
                    <a:pt x="55" y="26"/>
                  </a:lnTo>
                  <a:lnTo>
                    <a:pt x="55" y="27"/>
                  </a:lnTo>
                  <a:lnTo>
                    <a:pt x="55" y="28"/>
                  </a:lnTo>
                  <a:lnTo>
                    <a:pt x="54" y="29"/>
                  </a:lnTo>
                  <a:lnTo>
                    <a:pt x="53" y="29"/>
                  </a:lnTo>
                  <a:lnTo>
                    <a:pt x="53" y="31"/>
                  </a:lnTo>
                  <a:lnTo>
                    <a:pt x="53" y="32"/>
                  </a:lnTo>
                  <a:lnTo>
                    <a:pt x="51" y="33"/>
                  </a:lnTo>
                  <a:lnTo>
                    <a:pt x="49" y="39"/>
                  </a:lnTo>
                  <a:lnTo>
                    <a:pt x="45" y="47"/>
                  </a:lnTo>
                  <a:lnTo>
                    <a:pt x="42" y="54"/>
                  </a:lnTo>
                  <a:lnTo>
                    <a:pt x="39" y="57"/>
                  </a:lnTo>
                  <a:lnTo>
                    <a:pt x="36" y="60"/>
                  </a:lnTo>
                  <a:lnTo>
                    <a:pt x="32" y="62"/>
                  </a:lnTo>
                  <a:lnTo>
                    <a:pt x="30" y="64"/>
                  </a:lnTo>
                  <a:lnTo>
                    <a:pt x="27" y="66"/>
                  </a:lnTo>
                  <a:lnTo>
                    <a:pt x="25" y="68"/>
                  </a:lnTo>
                  <a:lnTo>
                    <a:pt x="22" y="69"/>
                  </a:lnTo>
                  <a:lnTo>
                    <a:pt x="20" y="71"/>
                  </a:lnTo>
                  <a:lnTo>
                    <a:pt x="19" y="73"/>
                  </a:lnTo>
                  <a:lnTo>
                    <a:pt x="13" y="81"/>
                  </a:lnTo>
                  <a:lnTo>
                    <a:pt x="8" y="89"/>
                  </a:lnTo>
                  <a:lnTo>
                    <a:pt x="7" y="91"/>
                  </a:lnTo>
                  <a:lnTo>
                    <a:pt x="10" y="95"/>
                  </a:lnTo>
                  <a:lnTo>
                    <a:pt x="14" y="97"/>
                  </a:lnTo>
                  <a:close/>
                </a:path>
              </a:pathLst>
            </a:custGeom>
            <a:solidFill>
              <a:srgbClr val="91EFEC"/>
            </a:solidFill>
            <a:ln w="2">
              <a:solidFill>
                <a:srgbClr val="555555"/>
              </a:solidFill>
              <a:prstDash val="solid"/>
              <a:round/>
              <a:headEnd/>
              <a:tailEnd/>
            </a:ln>
          </p:spPr>
          <p:txBody>
            <a:bodyPr/>
            <a:lstStyle/>
            <a:p>
              <a:endParaRPr lang="ja-JP" altLang="en-US"/>
            </a:p>
          </p:txBody>
        </p:sp>
        <p:sp>
          <p:nvSpPr>
            <p:cNvPr id="294" name="Freeform 57"/>
            <p:cNvSpPr>
              <a:spLocks/>
            </p:cNvSpPr>
            <p:nvPr/>
          </p:nvSpPr>
          <p:spPr bwMode="auto">
            <a:xfrm>
              <a:off x="2967038" y="4997450"/>
              <a:ext cx="9525" cy="34925"/>
            </a:xfrm>
            <a:custGeom>
              <a:avLst/>
              <a:gdLst>
                <a:gd name="T0" fmla="*/ 2147483646 w 6"/>
                <a:gd name="T1" fmla="*/ 0 h 22"/>
                <a:gd name="T2" fmla="*/ 2147483646 w 6"/>
                <a:gd name="T3" fmla="*/ 0 h 22"/>
                <a:gd name="T4" fmla="*/ 0 w 6"/>
                <a:gd name="T5" fmla="*/ 2147483646 h 22"/>
                <a:gd name="T6" fmla="*/ 0 w 6"/>
                <a:gd name="T7" fmla="*/ 2147483646 h 22"/>
                <a:gd name="T8" fmla="*/ 0 w 6"/>
                <a:gd name="T9" fmla="*/ 2147483646 h 22"/>
                <a:gd name="T10" fmla="*/ 2147483646 w 6"/>
                <a:gd name="T11" fmla="*/ 2147483646 h 22"/>
                <a:gd name="T12" fmla="*/ 2147483646 w 6"/>
                <a:gd name="T13" fmla="*/ 2147483646 h 22"/>
                <a:gd name="T14" fmla="*/ 2147483646 w 6"/>
                <a:gd name="T15" fmla="*/ 2147483646 h 22"/>
                <a:gd name="T16" fmla="*/ 2147483646 w 6"/>
                <a:gd name="T17" fmla="*/ 2147483646 h 22"/>
                <a:gd name="T18" fmla="*/ 2147483646 w 6"/>
                <a:gd name="T19" fmla="*/ 2147483646 h 22"/>
                <a:gd name="T20" fmla="*/ 2147483646 w 6"/>
                <a:gd name="T21" fmla="*/ 2147483646 h 22"/>
                <a:gd name="T22" fmla="*/ 2147483646 w 6"/>
                <a:gd name="T23" fmla="*/ 2147483646 h 22"/>
                <a:gd name="T24" fmla="*/ 2147483646 w 6"/>
                <a:gd name="T25" fmla="*/ 2147483646 h 22"/>
                <a:gd name="T26" fmla="*/ 2147483646 w 6"/>
                <a:gd name="T27" fmla="*/ 2147483646 h 22"/>
                <a:gd name="T28" fmla="*/ 2147483646 w 6"/>
                <a:gd name="T29" fmla="*/ 2147483646 h 22"/>
                <a:gd name="T30" fmla="*/ 2147483646 w 6"/>
                <a:gd name="T31" fmla="*/ 2147483646 h 22"/>
                <a:gd name="T32" fmla="*/ 2147483646 w 6"/>
                <a:gd name="T33" fmla="*/ 2147483646 h 22"/>
                <a:gd name="T34" fmla="*/ 2147483646 w 6"/>
                <a:gd name="T35" fmla="*/ 2147483646 h 22"/>
                <a:gd name="T36" fmla="*/ 2147483646 w 6"/>
                <a:gd name="T37" fmla="*/ 2147483646 h 22"/>
                <a:gd name="T38" fmla="*/ 2147483646 w 6"/>
                <a:gd name="T39" fmla="*/ 2147483646 h 22"/>
                <a:gd name="T40" fmla="*/ 2147483646 w 6"/>
                <a:gd name="T41" fmla="*/ 2147483646 h 22"/>
                <a:gd name="T42" fmla="*/ 2147483646 w 6"/>
                <a:gd name="T43" fmla="*/ 2147483646 h 22"/>
                <a:gd name="T44" fmla="*/ 2147483646 w 6"/>
                <a:gd name="T45" fmla="*/ 2147483646 h 22"/>
                <a:gd name="T46" fmla="*/ 2147483646 w 6"/>
                <a:gd name="T47" fmla="*/ 2147483646 h 22"/>
                <a:gd name="T48" fmla="*/ 2147483646 w 6"/>
                <a:gd name="T49" fmla="*/ 2147483646 h 22"/>
                <a:gd name="T50" fmla="*/ 2147483646 w 6"/>
                <a:gd name="T51" fmla="*/ 2147483646 h 22"/>
                <a:gd name="T52" fmla="*/ 2147483646 w 6"/>
                <a:gd name="T53" fmla="*/ 2147483646 h 22"/>
                <a:gd name="T54" fmla="*/ 2147483646 w 6"/>
                <a:gd name="T55" fmla="*/ 2147483646 h 22"/>
                <a:gd name="T56" fmla="*/ 2147483646 w 6"/>
                <a:gd name="T57" fmla="*/ 2147483646 h 22"/>
                <a:gd name="T58" fmla="*/ 2147483646 w 6"/>
                <a:gd name="T59" fmla="*/ 0 h 22"/>
                <a:gd name="T60" fmla="*/ 2147483646 w 6"/>
                <a:gd name="T61" fmla="*/ 0 h 22"/>
                <a:gd name="T62" fmla="*/ 2147483646 w 6"/>
                <a:gd name="T63" fmla="*/ 0 h 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 h="22">
                  <a:moveTo>
                    <a:pt x="1" y="0"/>
                  </a:moveTo>
                  <a:lnTo>
                    <a:pt x="1" y="0"/>
                  </a:lnTo>
                  <a:lnTo>
                    <a:pt x="0" y="1"/>
                  </a:lnTo>
                  <a:lnTo>
                    <a:pt x="0" y="3"/>
                  </a:lnTo>
                  <a:lnTo>
                    <a:pt x="1" y="5"/>
                  </a:lnTo>
                  <a:lnTo>
                    <a:pt x="2" y="6"/>
                  </a:lnTo>
                  <a:lnTo>
                    <a:pt x="2" y="11"/>
                  </a:lnTo>
                  <a:lnTo>
                    <a:pt x="2" y="12"/>
                  </a:lnTo>
                  <a:lnTo>
                    <a:pt x="2" y="14"/>
                  </a:lnTo>
                  <a:lnTo>
                    <a:pt x="3" y="16"/>
                  </a:lnTo>
                  <a:lnTo>
                    <a:pt x="4" y="18"/>
                  </a:lnTo>
                  <a:lnTo>
                    <a:pt x="6" y="22"/>
                  </a:lnTo>
                  <a:lnTo>
                    <a:pt x="6" y="17"/>
                  </a:lnTo>
                  <a:lnTo>
                    <a:pt x="6" y="14"/>
                  </a:lnTo>
                  <a:lnTo>
                    <a:pt x="4" y="11"/>
                  </a:lnTo>
                  <a:lnTo>
                    <a:pt x="4" y="7"/>
                  </a:lnTo>
                  <a:lnTo>
                    <a:pt x="3" y="5"/>
                  </a:lnTo>
                  <a:lnTo>
                    <a:pt x="2" y="1"/>
                  </a:lnTo>
                  <a:lnTo>
                    <a:pt x="1"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95" name="Freeform 58"/>
            <p:cNvSpPr>
              <a:spLocks/>
            </p:cNvSpPr>
            <p:nvPr/>
          </p:nvSpPr>
          <p:spPr bwMode="auto">
            <a:xfrm>
              <a:off x="2922588" y="4968875"/>
              <a:ext cx="19050" cy="19050"/>
            </a:xfrm>
            <a:custGeom>
              <a:avLst/>
              <a:gdLst>
                <a:gd name="T0" fmla="*/ 2147483646 w 12"/>
                <a:gd name="T1" fmla="*/ 2147483646 h 12"/>
                <a:gd name="T2" fmla="*/ 2147483646 w 12"/>
                <a:gd name="T3" fmla="*/ 2147483646 h 12"/>
                <a:gd name="T4" fmla="*/ 2147483646 w 12"/>
                <a:gd name="T5" fmla="*/ 2147483646 h 12"/>
                <a:gd name="T6" fmla="*/ 2147483646 w 12"/>
                <a:gd name="T7" fmla="*/ 2147483646 h 12"/>
                <a:gd name="T8" fmla="*/ 2147483646 w 12"/>
                <a:gd name="T9" fmla="*/ 2147483646 h 12"/>
                <a:gd name="T10" fmla="*/ 2147483646 w 12"/>
                <a:gd name="T11" fmla="*/ 2147483646 h 12"/>
                <a:gd name="T12" fmla="*/ 2147483646 w 12"/>
                <a:gd name="T13" fmla="*/ 2147483646 h 12"/>
                <a:gd name="T14" fmla="*/ 2147483646 w 12"/>
                <a:gd name="T15" fmla="*/ 2147483646 h 12"/>
                <a:gd name="T16" fmla="*/ 2147483646 w 12"/>
                <a:gd name="T17" fmla="*/ 2147483646 h 12"/>
                <a:gd name="T18" fmla="*/ 2147483646 w 12"/>
                <a:gd name="T19" fmla="*/ 2147483646 h 12"/>
                <a:gd name="T20" fmla="*/ 2147483646 w 12"/>
                <a:gd name="T21" fmla="*/ 2147483646 h 12"/>
                <a:gd name="T22" fmla="*/ 2147483646 w 12"/>
                <a:gd name="T23" fmla="*/ 2147483646 h 12"/>
                <a:gd name="T24" fmla="*/ 2147483646 w 12"/>
                <a:gd name="T25" fmla="*/ 2147483646 h 12"/>
                <a:gd name="T26" fmla="*/ 2147483646 w 12"/>
                <a:gd name="T27" fmla="*/ 2147483646 h 12"/>
                <a:gd name="T28" fmla="*/ 2147483646 w 12"/>
                <a:gd name="T29" fmla="*/ 2147483646 h 12"/>
                <a:gd name="T30" fmla="*/ 2147483646 w 12"/>
                <a:gd name="T31" fmla="*/ 2147483646 h 12"/>
                <a:gd name="T32" fmla="*/ 2147483646 w 12"/>
                <a:gd name="T33" fmla="*/ 2147483646 h 12"/>
                <a:gd name="T34" fmla="*/ 2147483646 w 12"/>
                <a:gd name="T35" fmla="*/ 2147483646 h 12"/>
                <a:gd name="T36" fmla="*/ 2147483646 w 12"/>
                <a:gd name="T37" fmla="*/ 2147483646 h 12"/>
                <a:gd name="T38" fmla="*/ 2147483646 w 12"/>
                <a:gd name="T39" fmla="*/ 2147483646 h 12"/>
                <a:gd name="T40" fmla="*/ 2147483646 w 12"/>
                <a:gd name="T41" fmla="*/ 2147483646 h 12"/>
                <a:gd name="T42" fmla="*/ 2147483646 w 12"/>
                <a:gd name="T43" fmla="*/ 2147483646 h 12"/>
                <a:gd name="T44" fmla="*/ 2147483646 w 12"/>
                <a:gd name="T45" fmla="*/ 0 h 12"/>
                <a:gd name="T46" fmla="*/ 2147483646 w 12"/>
                <a:gd name="T47" fmla="*/ 0 h 12"/>
                <a:gd name="T48" fmla="*/ 0 w 12"/>
                <a:gd name="T49" fmla="*/ 2147483646 h 12"/>
                <a:gd name="T50" fmla="*/ 0 w 12"/>
                <a:gd name="T51" fmla="*/ 2147483646 h 12"/>
                <a:gd name="T52" fmla="*/ 2147483646 w 12"/>
                <a:gd name="T53" fmla="*/ 2147483646 h 12"/>
                <a:gd name="T54" fmla="*/ 2147483646 w 12"/>
                <a:gd name="T55" fmla="*/ 2147483646 h 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2" h="12">
                  <a:moveTo>
                    <a:pt x="2" y="2"/>
                  </a:moveTo>
                  <a:lnTo>
                    <a:pt x="2" y="2"/>
                  </a:lnTo>
                  <a:lnTo>
                    <a:pt x="3" y="5"/>
                  </a:lnTo>
                  <a:lnTo>
                    <a:pt x="5" y="6"/>
                  </a:lnTo>
                  <a:lnTo>
                    <a:pt x="6" y="8"/>
                  </a:lnTo>
                  <a:lnTo>
                    <a:pt x="7" y="10"/>
                  </a:lnTo>
                  <a:lnTo>
                    <a:pt x="7" y="11"/>
                  </a:lnTo>
                  <a:lnTo>
                    <a:pt x="9" y="12"/>
                  </a:lnTo>
                  <a:lnTo>
                    <a:pt x="11" y="11"/>
                  </a:lnTo>
                  <a:lnTo>
                    <a:pt x="12" y="10"/>
                  </a:lnTo>
                  <a:lnTo>
                    <a:pt x="11" y="8"/>
                  </a:lnTo>
                  <a:lnTo>
                    <a:pt x="9" y="5"/>
                  </a:lnTo>
                  <a:lnTo>
                    <a:pt x="7" y="4"/>
                  </a:lnTo>
                  <a:lnTo>
                    <a:pt x="5" y="2"/>
                  </a:lnTo>
                  <a:lnTo>
                    <a:pt x="3" y="1"/>
                  </a:lnTo>
                  <a:lnTo>
                    <a:pt x="2" y="1"/>
                  </a:lnTo>
                  <a:lnTo>
                    <a:pt x="1" y="0"/>
                  </a:lnTo>
                  <a:lnTo>
                    <a:pt x="0" y="1"/>
                  </a:lnTo>
                  <a:lnTo>
                    <a:pt x="2" y="2"/>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96" name="Freeform 59"/>
            <p:cNvSpPr>
              <a:spLocks/>
            </p:cNvSpPr>
            <p:nvPr/>
          </p:nvSpPr>
          <p:spPr bwMode="auto">
            <a:xfrm>
              <a:off x="2970213" y="5038725"/>
              <a:ext cx="3175" cy="4763"/>
            </a:xfrm>
            <a:custGeom>
              <a:avLst/>
              <a:gdLst>
                <a:gd name="T0" fmla="*/ 2147483646 w 2"/>
                <a:gd name="T1" fmla="*/ 0 h 3"/>
                <a:gd name="T2" fmla="*/ 2147483646 w 2"/>
                <a:gd name="T3" fmla="*/ 0 h 3"/>
                <a:gd name="T4" fmla="*/ 0 w 2"/>
                <a:gd name="T5" fmla="*/ 0 h 3"/>
                <a:gd name="T6" fmla="*/ 0 w 2"/>
                <a:gd name="T7" fmla="*/ 2147483646 h 3"/>
                <a:gd name="T8" fmla="*/ 2147483646 w 2"/>
                <a:gd name="T9" fmla="*/ 2147483646 h 3"/>
                <a:gd name="T10" fmla="*/ 2147483646 w 2"/>
                <a:gd name="T11" fmla="*/ 2147483646 h 3"/>
                <a:gd name="T12" fmla="*/ 2147483646 w 2"/>
                <a:gd name="T13" fmla="*/ 2147483646 h 3"/>
                <a:gd name="T14" fmla="*/ 2147483646 w 2"/>
                <a:gd name="T15" fmla="*/ 2147483646 h 3"/>
                <a:gd name="T16" fmla="*/ 2147483646 w 2"/>
                <a:gd name="T17" fmla="*/ 2147483646 h 3"/>
                <a:gd name="T18" fmla="*/ 2147483646 w 2"/>
                <a:gd name="T19" fmla="*/ 2147483646 h 3"/>
                <a:gd name="T20" fmla="*/ 2147483646 w 2"/>
                <a:gd name="T21" fmla="*/ 0 h 3"/>
                <a:gd name="T22" fmla="*/ 2147483646 w 2"/>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3">
                  <a:moveTo>
                    <a:pt x="1" y="0"/>
                  </a:moveTo>
                  <a:lnTo>
                    <a:pt x="1" y="0"/>
                  </a:lnTo>
                  <a:lnTo>
                    <a:pt x="0" y="0"/>
                  </a:lnTo>
                  <a:lnTo>
                    <a:pt x="0" y="1"/>
                  </a:lnTo>
                  <a:lnTo>
                    <a:pt x="1" y="2"/>
                  </a:lnTo>
                  <a:lnTo>
                    <a:pt x="2" y="3"/>
                  </a:lnTo>
                  <a:lnTo>
                    <a:pt x="2" y="2"/>
                  </a:lnTo>
                  <a:lnTo>
                    <a:pt x="2" y="1"/>
                  </a:lnTo>
                  <a:lnTo>
                    <a:pt x="1"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97" name="Freeform 60"/>
            <p:cNvSpPr>
              <a:spLocks/>
            </p:cNvSpPr>
            <p:nvPr/>
          </p:nvSpPr>
          <p:spPr bwMode="auto">
            <a:xfrm>
              <a:off x="2898775" y="4984750"/>
              <a:ext cx="58738" cy="44450"/>
            </a:xfrm>
            <a:custGeom>
              <a:avLst/>
              <a:gdLst>
                <a:gd name="T0" fmla="*/ 2147483646 w 37"/>
                <a:gd name="T1" fmla="*/ 2147483646 h 28"/>
                <a:gd name="T2" fmla="*/ 2147483646 w 37"/>
                <a:gd name="T3" fmla="*/ 2147483646 h 28"/>
                <a:gd name="T4" fmla="*/ 2147483646 w 37"/>
                <a:gd name="T5" fmla="*/ 2147483646 h 28"/>
                <a:gd name="T6" fmla="*/ 2147483646 w 37"/>
                <a:gd name="T7" fmla="*/ 2147483646 h 28"/>
                <a:gd name="T8" fmla="*/ 2147483646 w 37"/>
                <a:gd name="T9" fmla="*/ 2147483646 h 28"/>
                <a:gd name="T10" fmla="*/ 2147483646 w 37"/>
                <a:gd name="T11" fmla="*/ 2147483646 h 28"/>
                <a:gd name="T12" fmla="*/ 2147483646 w 37"/>
                <a:gd name="T13" fmla="*/ 2147483646 h 28"/>
                <a:gd name="T14" fmla="*/ 2147483646 w 37"/>
                <a:gd name="T15" fmla="*/ 2147483646 h 28"/>
                <a:gd name="T16" fmla="*/ 2147483646 w 37"/>
                <a:gd name="T17" fmla="*/ 2147483646 h 28"/>
                <a:gd name="T18" fmla="*/ 2147483646 w 37"/>
                <a:gd name="T19" fmla="*/ 2147483646 h 28"/>
                <a:gd name="T20" fmla="*/ 2147483646 w 37"/>
                <a:gd name="T21" fmla="*/ 2147483646 h 28"/>
                <a:gd name="T22" fmla="*/ 2147483646 w 37"/>
                <a:gd name="T23" fmla="*/ 2147483646 h 28"/>
                <a:gd name="T24" fmla="*/ 2147483646 w 37"/>
                <a:gd name="T25" fmla="*/ 0 h 28"/>
                <a:gd name="T26" fmla="*/ 0 w 37"/>
                <a:gd name="T27" fmla="*/ 0 h 28"/>
                <a:gd name="T28" fmla="*/ 0 w 37"/>
                <a:gd name="T29" fmla="*/ 2147483646 h 28"/>
                <a:gd name="T30" fmla="*/ 2147483646 w 37"/>
                <a:gd name="T31" fmla="*/ 2147483646 h 28"/>
                <a:gd name="T32" fmla="*/ 2147483646 w 37"/>
                <a:gd name="T33" fmla="*/ 2147483646 h 28"/>
                <a:gd name="T34" fmla="*/ 2147483646 w 37"/>
                <a:gd name="T35" fmla="*/ 2147483646 h 28"/>
                <a:gd name="T36" fmla="*/ 2147483646 w 37"/>
                <a:gd name="T37" fmla="*/ 2147483646 h 28"/>
                <a:gd name="T38" fmla="*/ 2147483646 w 37"/>
                <a:gd name="T39" fmla="*/ 2147483646 h 28"/>
                <a:gd name="T40" fmla="*/ 2147483646 w 37"/>
                <a:gd name="T41" fmla="*/ 2147483646 h 28"/>
                <a:gd name="T42" fmla="*/ 2147483646 w 37"/>
                <a:gd name="T43" fmla="*/ 2147483646 h 28"/>
                <a:gd name="T44" fmla="*/ 2147483646 w 37"/>
                <a:gd name="T45" fmla="*/ 2147483646 h 28"/>
                <a:gd name="T46" fmla="*/ 2147483646 w 37"/>
                <a:gd name="T47" fmla="*/ 2147483646 h 28"/>
                <a:gd name="T48" fmla="*/ 2147483646 w 37"/>
                <a:gd name="T49" fmla="*/ 2147483646 h 28"/>
                <a:gd name="T50" fmla="*/ 2147483646 w 37"/>
                <a:gd name="T51" fmla="*/ 2147483646 h 28"/>
                <a:gd name="T52" fmla="*/ 2147483646 w 37"/>
                <a:gd name="T53" fmla="*/ 2147483646 h 28"/>
                <a:gd name="T54" fmla="*/ 2147483646 w 37"/>
                <a:gd name="T55" fmla="*/ 2147483646 h 28"/>
                <a:gd name="T56" fmla="*/ 2147483646 w 37"/>
                <a:gd name="T57" fmla="*/ 2147483646 h 28"/>
                <a:gd name="T58" fmla="*/ 2147483646 w 37"/>
                <a:gd name="T59" fmla="*/ 2147483646 h 28"/>
                <a:gd name="T60" fmla="*/ 2147483646 w 37"/>
                <a:gd name="T61" fmla="*/ 2147483646 h 28"/>
                <a:gd name="T62" fmla="*/ 2147483646 w 37"/>
                <a:gd name="T63" fmla="*/ 2147483646 h 28"/>
                <a:gd name="T64" fmla="*/ 2147483646 w 37"/>
                <a:gd name="T65" fmla="*/ 2147483646 h 28"/>
                <a:gd name="T66" fmla="*/ 2147483646 w 37"/>
                <a:gd name="T67" fmla="*/ 2147483646 h 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7" h="28">
                  <a:moveTo>
                    <a:pt x="35" y="25"/>
                  </a:moveTo>
                  <a:lnTo>
                    <a:pt x="35" y="25"/>
                  </a:lnTo>
                  <a:lnTo>
                    <a:pt x="34" y="22"/>
                  </a:lnTo>
                  <a:lnTo>
                    <a:pt x="33" y="18"/>
                  </a:lnTo>
                  <a:lnTo>
                    <a:pt x="31" y="13"/>
                  </a:lnTo>
                  <a:lnTo>
                    <a:pt x="29" y="11"/>
                  </a:lnTo>
                  <a:lnTo>
                    <a:pt x="28" y="8"/>
                  </a:lnTo>
                  <a:lnTo>
                    <a:pt x="28" y="7"/>
                  </a:lnTo>
                  <a:lnTo>
                    <a:pt x="27" y="3"/>
                  </a:lnTo>
                  <a:lnTo>
                    <a:pt x="26" y="3"/>
                  </a:lnTo>
                  <a:lnTo>
                    <a:pt x="24" y="3"/>
                  </a:lnTo>
                  <a:lnTo>
                    <a:pt x="22" y="6"/>
                  </a:lnTo>
                  <a:lnTo>
                    <a:pt x="20" y="7"/>
                  </a:lnTo>
                  <a:lnTo>
                    <a:pt x="16" y="6"/>
                  </a:lnTo>
                  <a:lnTo>
                    <a:pt x="14" y="5"/>
                  </a:lnTo>
                  <a:lnTo>
                    <a:pt x="10" y="5"/>
                  </a:lnTo>
                  <a:lnTo>
                    <a:pt x="3" y="2"/>
                  </a:lnTo>
                  <a:lnTo>
                    <a:pt x="3" y="1"/>
                  </a:lnTo>
                  <a:lnTo>
                    <a:pt x="1" y="0"/>
                  </a:lnTo>
                  <a:lnTo>
                    <a:pt x="0" y="0"/>
                  </a:lnTo>
                  <a:lnTo>
                    <a:pt x="0" y="1"/>
                  </a:lnTo>
                  <a:lnTo>
                    <a:pt x="0" y="5"/>
                  </a:lnTo>
                  <a:lnTo>
                    <a:pt x="1" y="7"/>
                  </a:lnTo>
                  <a:lnTo>
                    <a:pt x="3" y="8"/>
                  </a:lnTo>
                  <a:lnTo>
                    <a:pt x="6" y="9"/>
                  </a:lnTo>
                  <a:lnTo>
                    <a:pt x="9" y="11"/>
                  </a:lnTo>
                  <a:lnTo>
                    <a:pt x="11" y="12"/>
                  </a:lnTo>
                  <a:lnTo>
                    <a:pt x="17" y="12"/>
                  </a:lnTo>
                  <a:lnTo>
                    <a:pt x="18" y="13"/>
                  </a:lnTo>
                  <a:lnTo>
                    <a:pt x="18" y="14"/>
                  </a:lnTo>
                  <a:lnTo>
                    <a:pt x="20" y="17"/>
                  </a:lnTo>
                  <a:lnTo>
                    <a:pt x="20" y="18"/>
                  </a:lnTo>
                  <a:lnTo>
                    <a:pt x="18" y="18"/>
                  </a:lnTo>
                  <a:lnTo>
                    <a:pt x="15" y="18"/>
                  </a:lnTo>
                  <a:lnTo>
                    <a:pt x="15" y="19"/>
                  </a:lnTo>
                  <a:lnTo>
                    <a:pt x="17" y="20"/>
                  </a:lnTo>
                  <a:lnTo>
                    <a:pt x="20" y="20"/>
                  </a:lnTo>
                  <a:lnTo>
                    <a:pt x="23" y="20"/>
                  </a:lnTo>
                  <a:lnTo>
                    <a:pt x="26" y="22"/>
                  </a:lnTo>
                  <a:lnTo>
                    <a:pt x="28" y="23"/>
                  </a:lnTo>
                  <a:lnTo>
                    <a:pt x="29" y="24"/>
                  </a:lnTo>
                  <a:lnTo>
                    <a:pt x="29" y="25"/>
                  </a:lnTo>
                  <a:lnTo>
                    <a:pt x="31" y="26"/>
                  </a:lnTo>
                  <a:lnTo>
                    <a:pt x="33" y="28"/>
                  </a:lnTo>
                  <a:lnTo>
                    <a:pt x="35" y="28"/>
                  </a:lnTo>
                  <a:lnTo>
                    <a:pt x="37" y="26"/>
                  </a:lnTo>
                  <a:lnTo>
                    <a:pt x="35" y="25"/>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298" name="Freeform 61"/>
            <p:cNvSpPr>
              <a:spLocks/>
            </p:cNvSpPr>
            <p:nvPr/>
          </p:nvSpPr>
          <p:spPr bwMode="auto">
            <a:xfrm>
              <a:off x="2730500" y="4692650"/>
              <a:ext cx="212725" cy="246063"/>
            </a:xfrm>
            <a:custGeom>
              <a:avLst/>
              <a:gdLst>
                <a:gd name="T0" fmla="*/ 2147483646 w 134"/>
                <a:gd name="T1" fmla="*/ 2147483646 h 155"/>
                <a:gd name="T2" fmla="*/ 2147483646 w 134"/>
                <a:gd name="T3" fmla="*/ 2147483646 h 155"/>
                <a:gd name="T4" fmla="*/ 2147483646 w 134"/>
                <a:gd name="T5" fmla="*/ 2147483646 h 155"/>
                <a:gd name="T6" fmla="*/ 2147483646 w 134"/>
                <a:gd name="T7" fmla="*/ 2147483646 h 155"/>
                <a:gd name="T8" fmla="*/ 2147483646 w 134"/>
                <a:gd name="T9" fmla="*/ 2147483646 h 155"/>
                <a:gd name="T10" fmla="*/ 2147483646 w 134"/>
                <a:gd name="T11" fmla="*/ 2147483646 h 155"/>
                <a:gd name="T12" fmla="*/ 2147483646 w 134"/>
                <a:gd name="T13" fmla="*/ 2147483646 h 155"/>
                <a:gd name="T14" fmla="*/ 2147483646 w 134"/>
                <a:gd name="T15" fmla="*/ 2147483646 h 155"/>
                <a:gd name="T16" fmla="*/ 2147483646 w 134"/>
                <a:gd name="T17" fmla="*/ 2147483646 h 155"/>
                <a:gd name="T18" fmla="*/ 2147483646 w 134"/>
                <a:gd name="T19" fmla="*/ 2147483646 h 155"/>
                <a:gd name="T20" fmla="*/ 2147483646 w 134"/>
                <a:gd name="T21" fmla="*/ 2147483646 h 155"/>
                <a:gd name="T22" fmla="*/ 2147483646 w 134"/>
                <a:gd name="T23" fmla="*/ 2147483646 h 155"/>
                <a:gd name="T24" fmla="*/ 2147483646 w 134"/>
                <a:gd name="T25" fmla="*/ 2147483646 h 155"/>
                <a:gd name="T26" fmla="*/ 2147483646 w 134"/>
                <a:gd name="T27" fmla="*/ 2147483646 h 155"/>
                <a:gd name="T28" fmla="*/ 2147483646 w 134"/>
                <a:gd name="T29" fmla="*/ 2147483646 h 155"/>
                <a:gd name="T30" fmla="*/ 2147483646 w 134"/>
                <a:gd name="T31" fmla="*/ 2147483646 h 155"/>
                <a:gd name="T32" fmla="*/ 2147483646 w 134"/>
                <a:gd name="T33" fmla="*/ 2147483646 h 155"/>
                <a:gd name="T34" fmla="*/ 2147483646 w 134"/>
                <a:gd name="T35" fmla="*/ 2147483646 h 155"/>
                <a:gd name="T36" fmla="*/ 2147483646 w 134"/>
                <a:gd name="T37" fmla="*/ 2147483646 h 155"/>
                <a:gd name="T38" fmla="*/ 2147483646 w 134"/>
                <a:gd name="T39" fmla="*/ 2147483646 h 155"/>
                <a:gd name="T40" fmla="*/ 2147483646 w 134"/>
                <a:gd name="T41" fmla="*/ 2147483646 h 155"/>
                <a:gd name="T42" fmla="*/ 2147483646 w 134"/>
                <a:gd name="T43" fmla="*/ 2147483646 h 155"/>
                <a:gd name="T44" fmla="*/ 2147483646 w 134"/>
                <a:gd name="T45" fmla="*/ 2147483646 h 155"/>
                <a:gd name="T46" fmla="*/ 2147483646 w 134"/>
                <a:gd name="T47" fmla="*/ 2147483646 h 155"/>
                <a:gd name="T48" fmla="*/ 2147483646 w 134"/>
                <a:gd name="T49" fmla="*/ 2147483646 h 155"/>
                <a:gd name="T50" fmla="*/ 2147483646 w 134"/>
                <a:gd name="T51" fmla="*/ 2147483646 h 155"/>
                <a:gd name="T52" fmla="*/ 2147483646 w 134"/>
                <a:gd name="T53" fmla="*/ 2147483646 h 155"/>
                <a:gd name="T54" fmla="*/ 2147483646 w 134"/>
                <a:gd name="T55" fmla="*/ 2147483646 h 155"/>
                <a:gd name="T56" fmla="*/ 2147483646 w 134"/>
                <a:gd name="T57" fmla="*/ 2147483646 h 155"/>
                <a:gd name="T58" fmla="*/ 2147483646 w 134"/>
                <a:gd name="T59" fmla="*/ 2147483646 h 155"/>
                <a:gd name="T60" fmla="*/ 2147483646 w 134"/>
                <a:gd name="T61" fmla="*/ 2147483646 h 155"/>
                <a:gd name="T62" fmla="*/ 2147483646 w 134"/>
                <a:gd name="T63" fmla="*/ 2147483646 h 155"/>
                <a:gd name="T64" fmla="*/ 2147483646 w 134"/>
                <a:gd name="T65" fmla="*/ 2147483646 h 155"/>
                <a:gd name="T66" fmla="*/ 2147483646 w 134"/>
                <a:gd name="T67" fmla="*/ 2147483646 h 155"/>
                <a:gd name="T68" fmla="*/ 2147483646 w 134"/>
                <a:gd name="T69" fmla="*/ 2147483646 h 155"/>
                <a:gd name="T70" fmla="*/ 2147483646 w 134"/>
                <a:gd name="T71" fmla="*/ 2147483646 h 155"/>
                <a:gd name="T72" fmla="*/ 2147483646 w 134"/>
                <a:gd name="T73" fmla="*/ 2147483646 h 155"/>
                <a:gd name="T74" fmla="*/ 2147483646 w 134"/>
                <a:gd name="T75" fmla="*/ 2147483646 h 155"/>
                <a:gd name="T76" fmla="*/ 2147483646 w 134"/>
                <a:gd name="T77" fmla="*/ 2147483646 h 155"/>
                <a:gd name="T78" fmla="*/ 2147483646 w 134"/>
                <a:gd name="T79" fmla="*/ 2147483646 h 155"/>
                <a:gd name="T80" fmla="*/ 2147483646 w 134"/>
                <a:gd name="T81" fmla="*/ 2147483646 h 155"/>
                <a:gd name="T82" fmla="*/ 2147483646 w 134"/>
                <a:gd name="T83" fmla="*/ 2147483646 h 155"/>
                <a:gd name="T84" fmla="*/ 2147483646 w 134"/>
                <a:gd name="T85" fmla="*/ 2147483646 h 155"/>
                <a:gd name="T86" fmla="*/ 2147483646 w 134"/>
                <a:gd name="T87" fmla="*/ 2147483646 h 155"/>
                <a:gd name="T88" fmla="*/ 2147483646 w 134"/>
                <a:gd name="T89" fmla="*/ 2147483646 h 155"/>
                <a:gd name="T90" fmla="*/ 2147483646 w 134"/>
                <a:gd name="T91" fmla="*/ 2147483646 h 155"/>
                <a:gd name="T92" fmla="*/ 2147483646 w 134"/>
                <a:gd name="T93" fmla="*/ 2147483646 h 155"/>
                <a:gd name="T94" fmla="*/ 2147483646 w 134"/>
                <a:gd name="T95" fmla="*/ 0 h 155"/>
                <a:gd name="T96" fmla="*/ 2147483646 w 134"/>
                <a:gd name="T97" fmla="*/ 2147483646 h 155"/>
                <a:gd name="T98" fmla="*/ 2147483646 w 134"/>
                <a:gd name="T99" fmla="*/ 2147483646 h 155"/>
                <a:gd name="T100" fmla="*/ 2147483646 w 134"/>
                <a:gd name="T101" fmla="*/ 2147483646 h 155"/>
                <a:gd name="T102" fmla="*/ 2147483646 w 134"/>
                <a:gd name="T103" fmla="*/ 2147483646 h 155"/>
                <a:gd name="T104" fmla="*/ 2147483646 w 134"/>
                <a:gd name="T105" fmla="*/ 2147483646 h 155"/>
                <a:gd name="T106" fmla="*/ 2147483646 w 134"/>
                <a:gd name="T107" fmla="*/ 2147483646 h 155"/>
                <a:gd name="T108" fmla="*/ 2147483646 w 134"/>
                <a:gd name="T109" fmla="*/ 2147483646 h 155"/>
                <a:gd name="T110" fmla="*/ 2147483646 w 134"/>
                <a:gd name="T111" fmla="*/ 2147483646 h 155"/>
                <a:gd name="T112" fmla="*/ 2147483646 w 134"/>
                <a:gd name="T113" fmla="*/ 2147483646 h 155"/>
                <a:gd name="T114" fmla="*/ 2147483646 w 134"/>
                <a:gd name="T115" fmla="*/ 2147483646 h 15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4" h="155">
                  <a:moveTo>
                    <a:pt x="12" y="35"/>
                  </a:moveTo>
                  <a:lnTo>
                    <a:pt x="12" y="35"/>
                  </a:lnTo>
                  <a:lnTo>
                    <a:pt x="10" y="36"/>
                  </a:lnTo>
                  <a:lnTo>
                    <a:pt x="9" y="38"/>
                  </a:lnTo>
                  <a:lnTo>
                    <a:pt x="12" y="41"/>
                  </a:lnTo>
                  <a:lnTo>
                    <a:pt x="14" y="43"/>
                  </a:lnTo>
                  <a:lnTo>
                    <a:pt x="15" y="44"/>
                  </a:lnTo>
                  <a:lnTo>
                    <a:pt x="14" y="46"/>
                  </a:lnTo>
                  <a:lnTo>
                    <a:pt x="12" y="48"/>
                  </a:lnTo>
                  <a:lnTo>
                    <a:pt x="10" y="49"/>
                  </a:lnTo>
                  <a:lnTo>
                    <a:pt x="9" y="50"/>
                  </a:lnTo>
                  <a:lnTo>
                    <a:pt x="7" y="53"/>
                  </a:lnTo>
                  <a:lnTo>
                    <a:pt x="7" y="54"/>
                  </a:lnTo>
                  <a:lnTo>
                    <a:pt x="8" y="55"/>
                  </a:lnTo>
                  <a:lnTo>
                    <a:pt x="9" y="58"/>
                  </a:lnTo>
                  <a:lnTo>
                    <a:pt x="7" y="60"/>
                  </a:lnTo>
                  <a:lnTo>
                    <a:pt x="4" y="64"/>
                  </a:lnTo>
                  <a:lnTo>
                    <a:pt x="3" y="66"/>
                  </a:lnTo>
                  <a:lnTo>
                    <a:pt x="3" y="67"/>
                  </a:lnTo>
                  <a:lnTo>
                    <a:pt x="2" y="70"/>
                  </a:lnTo>
                  <a:lnTo>
                    <a:pt x="1" y="73"/>
                  </a:lnTo>
                  <a:lnTo>
                    <a:pt x="1" y="76"/>
                  </a:lnTo>
                  <a:lnTo>
                    <a:pt x="4" y="79"/>
                  </a:lnTo>
                  <a:lnTo>
                    <a:pt x="10" y="82"/>
                  </a:lnTo>
                  <a:lnTo>
                    <a:pt x="14" y="83"/>
                  </a:lnTo>
                  <a:lnTo>
                    <a:pt x="18" y="83"/>
                  </a:lnTo>
                  <a:lnTo>
                    <a:pt x="19" y="83"/>
                  </a:lnTo>
                  <a:lnTo>
                    <a:pt x="20" y="86"/>
                  </a:lnTo>
                  <a:lnTo>
                    <a:pt x="19" y="89"/>
                  </a:lnTo>
                  <a:lnTo>
                    <a:pt x="17" y="90"/>
                  </a:lnTo>
                  <a:lnTo>
                    <a:pt x="14" y="90"/>
                  </a:lnTo>
                  <a:lnTo>
                    <a:pt x="13" y="92"/>
                  </a:lnTo>
                  <a:lnTo>
                    <a:pt x="13" y="94"/>
                  </a:lnTo>
                  <a:lnTo>
                    <a:pt x="12" y="96"/>
                  </a:lnTo>
                  <a:lnTo>
                    <a:pt x="12" y="98"/>
                  </a:lnTo>
                  <a:lnTo>
                    <a:pt x="10" y="99"/>
                  </a:lnTo>
                  <a:lnTo>
                    <a:pt x="10" y="104"/>
                  </a:lnTo>
                  <a:lnTo>
                    <a:pt x="9" y="105"/>
                  </a:lnTo>
                  <a:lnTo>
                    <a:pt x="8" y="105"/>
                  </a:lnTo>
                  <a:lnTo>
                    <a:pt x="7" y="107"/>
                  </a:lnTo>
                  <a:lnTo>
                    <a:pt x="6" y="109"/>
                  </a:lnTo>
                  <a:lnTo>
                    <a:pt x="3" y="112"/>
                  </a:lnTo>
                  <a:lnTo>
                    <a:pt x="1" y="116"/>
                  </a:lnTo>
                  <a:lnTo>
                    <a:pt x="0" y="117"/>
                  </a:lnTo>
                  <a:lnTo>
                    <a:pt x="0" y="118"/>
                  </a:lnTo>
                  <a:lnTo>
                    <a:pt x="0" y="122"/>
                  </a:lnTo>
                  <a:lnTo>
                    <a:pt x="2" y="124"/>
                  </a:lnTo>
                  <a:lnTo>
                    <a:pt x="4" y="127"/>
                  </a:lnTo>
                  <a:lnTo>
                    <a:pt x="6" y="127"/>
                  </a:lnTo>
                  <a:lnTo>
                    <a:pt x="6" y="128"/>
                  </a:lnTo>
                  <a:lnTo>
                    <a:pt x="4" y="129"/>
                  </a:lnTo>
                  <a:lnTo>
                    <a:pt x="3" y="129"/>
                  </a:lnTo>
                  <a:lnTo>
                    <a:pt x="3" y="130"/>
                  </a:lnTo>
                  <a:lnTo>
                    <a:pt x="4" y="132"/>
                  </a:lnTo>
                  <a:lnTo>
                    <a:pt x="8" y="135"/>
                  </a:lnTo>
                  <a:lnTo>
                    <a:pt x="9" y="136"/>
                  </a:lnTo>
                  <a:lnTo>
                    <a:pt x="10" y="138"/>
                  </a:lnTo>
                  <a:lnTo>
                    <a:pt x="12" y="138"/>
                  </a:lnTo>
                  <a:lnTo>
                    <a:pt x="14" y="138"/>
                  </a:lnTo>
                  <a:lnTo>
                    <a:pt x="18" y="139"/>
                  </a:lnTo>
                  <a:lnTo>
                    <a:pt x="23" y="140"/>
                  </a:lnTo>
                  <a:lnTo>
                    <a:pt x="24" y="141"/>
                  </a:lnTo>
                  <a:lnTo>
                    <a:pt x="26" y="141"/>
                  </a:lnTo>
                  <a:lnTo>
                    <a:pt x="29" y="141"/>
                  </a:lnTo>
                  <a:lnTo>
                    <a:pt x="30" y="141"/>
                  </a:lnTo>
                  <a:lnTo>
                    <a:pt x="32" y="144"/>
                  </a:lnTo>
                  <a:lnTo>
                    <a:pt x="32" y="145"/>
                  </a:lnTo>
                  <a:lnTo>
                    <a:pt x="33" y="147"/>
                  </a:lnTo>
                  <a:lnTo>
                    <a:pt x="35" y="151"/>
                  </a:lnTo>
                  <a:lnTo>
                    <a:pt x="36" y="153"/>
                  </a:lnTo>
                  <a:lnTo>
                    <a:pt x="38" y="153"/>
                  </a:lnTo>
                  <a:lnTo>
                    <a:pt x="40" y="155"/>
                  </a:lnTo>
                  <a:lnTo>
                    <a:pt x="41" y="153"/>
                  </a:lnTo>
                  <a:lnTo>
                    <a:pt x="42" y="153"/>
                  </a:lnTo>
                  <a:lnTo>
                    <a:pt x="46" y="153"/>
                  </a:lnTo>
                  <a:lnTo>
                    <a:pt x="47" y="153"/>
                  </a:lnTo>
                  <a:lnTo>
                    <a:pt x="58" y="150"/>
                  </a:lnTo>
                  <a:lnTo>
                    <a:pt x="59" y="149"/>
                  </a:lnTo>
                  <a:lnTo>
                    <a:pt x="59" y="147"/>
                  </a:lnTo>
                  <a:lnTo>
                    <a:pt x="60" y="145"/>
                  </a:lnTo>
                  <a:lnTo>
                    <a:pt x="60" y="143"/>
                  </a:lnTo>
                  <a:lnTo>
                    <a:pt x="61" y="140"/>
                  </a:lnTo>
                  <a:lnTo>
                    <a:pt x="64" y="139"/>
                  </a:lnTo>
                  <a:lnTo>
                    <a:pt x="65" y="138"/>
                  </a:lnTo>
                  <a:lnTo>
                    <a:pt x="71" y="143"/>
                  </a:lnTo>
                  <a:lnTo>
                    <a:pt x="73" y="135"/>
                  </a:lnTo>
                  <a:lnTo>
                    <a:pt x="76" y="134"/>
                  </a:lnTo>
                  <a:lnTo>
                    <a:pt x="78" y="134"/>
                  </a:lnTo>
                  <a:lnTo>
                    <a:pt x="80" y="134"/>
                  </a:lnTo>
                  <a:lnTo>
                    <a:pt x="81" y="132"/>
                  </a:lnTo>
                  <a:lnTo>
                    <a:pt x="82" y="132"/>
                  </a:lnTo>
                  <a:lnTo>
                    <a:pt x="83" y="132"/>
                  </a:lnTo>
                  <a:lnTo>
                    <a:pt x="84" y="132"/>
                  </a:lnTo>
                  <a:lnTo>
                    <a:pt x="87" y="133"/>
                  </a:lnTo>
                  <a:lnTo>
                    <a:pt x="92" y="133"/>
                  </a:lnTo>
                  <a:lnTo>
                    <a:pt x="94" y="132"/>
                  </a:lnTo>
                  <a:lnTo>
                    <a:pt x="94" y="130"/>
                  </a:lnTo>
                  <a:lnTo>
                    <a:pt x="94" y="128"/>
                  </a:lnTo>
                  <a:lnTo>
                    <a:pt x="99" y="130"/>
                  </a:lnTo>
                  <a:lnTo>
                    <a:pt x="100" y="130"/>
                  </a:lnTo>
                  <a:lnTo>
                    <a:pt x="100" y="129"/>
                  </a:lnTo>
                  <a:lnTo>
                    <a:pt x="100" y="128"/>
                  </a:lnTo>
                  <a:lnTo>
                    <a:pt x="104" y="128"/>
                  </a:lnTo>
                  <a:lnTo>
                    <a:pt x="105" y="129"/>
                  </a:lnTo>
                  <a:lnTo>
                    <a:pt x="106" y="130"/>
                  </a:lnTo>
                  <a:lnTo>
                    <a:pt x="107" y="132"/>
                  </a:lnTo>
                  <a:lnTo>
                    <a:pt x="110" y="132"/>
                  </a:lnTo>
                  <a:lnTo>
                    <a:pt x="111" y="130"/>
                  </a:lnTo>
                  <a:lnTo>
                    <a:pt x="112" y="129"/>
                  </a:lnTo>
                  <a:lnTo>
                    <a:pt x="113" y="126"/>
                  </a:lnTo>
                  <a:lnTo>
                    <a:pt x="115" y="122"/>
                  </a:lnTo>
                  <a:lnTo>
                    <a:pt x="117" y="117"/>
                  </a:lnTo>
                  <a:lnTo>
                    <a:pt x="121" y="113"/>
                  </a:lnTo>
                  <a:lnTo>
                    <a:pt x="123" y="109"/>
                  </a:lnTo>
                  <a:lnTo>
                    <a:pt x="123" y="98"/>
                  </a:lnTo>
                  <a:lnTo>
                    <a:pt x="123" y="93"/>
                  </a:lnTo>
                  <a:lnTo>
                    <a:pt x="122" y="90"/>
                  </a:lnTo>
                  <a:lnTo>
                    <a:pt x="122" y="87"/>
                  </a:lnTo>
                  <a:lnTo>
                    <a:pt x="123" y="83"/>
                  </a:lnTo>
                  <a:lnTo>
                    <a:pt x="126" y="83"/>
                  </a:lnTo>
                  <a:lnTo>
                    <a:pt x="129" y="82"/>
                  </a:lnTo>
                  <a:lnTo>
                    <a:pt x="132" y="82"/>
                  </a:lnTo>
                  <a:lnTo>
                    <a:pt x="132" y="79"/>
                  </a:lnTo>
                  <a:lnTo>
                    <a:pt x="132" y="78"/>
                  </a:lnTo>
                  <a:lnTo>
                    <a:pt x="130" y="77"/>
                  </a:lnTo>
                  <a:lnTo>
                    <a:pt x="129" y="75"/>
                  </a:lnTo>
                  <a:lnTo>
                    <a:pt x="128" y="73"/>
                  </a:lnTo>
                  <a:lnTo>
                    <a:pt x="129" y="71"/>
                  </a:lnTo>
                  <a:lnTo>
                    <a:pt x="130" y="67"/>
                  </a:lnTo>
                  <a:lnTo>
                    <a:pt x="132" y="63"/>
                  </a:lnTo>
                  <a:lnTo>
                    <a:pt x="132" y="61"/>
                  </a:lnTo>
                  <a:lnTo>
                    <a:pt x="132" y="58"/>
                  </a:lnTo>
                  <a:lnTo>
                    <a:pt x="130" y="55"/>
                  </a:lnTo>
                  <a:lnTo>
                    <a:pt x="132" y="52"/>
                  </a:lnTo>
                  <a:lnTo>
                    <a:pt x="132" y="48"/>
                  </a:lnTo>
                  <a:lnTo>
                    <a:pt x="132" y="46"/>
                  </a:lnTo>
                  <a:lnTo>
                    <a:pt x="133" y="43"/>
                  </a:lnTo>
                  <a:lnTo>
                    <a:pt x="132" y="41"/>
                  </a:lnTo>
                  <a:lnTo>
                    <a:pt x="132" y="40"/>
                  </a:lnTo>
                  <a:lnTo>
                    <a:pt x="133" y="38"/>
                  </a:lnTo>
                  <a:lnTo>
                    <a:pt x="134" y="36"/>
                  </a:lnTo>
                  <a:lnTo>
                    <a:pt x="133" y="33"/>
                  </a:lnTo>
                  <a:lnTo>
                    <a:pt x="134" y="31"/>
                  </a:lnTo>
                  <a:lnTo>
                    <a:pt x="134" y="30"/>
                  </a:lnTo>
                  <a:lnTo>
                    <a:pt x="134" y="29"/>
                  </a:lnTo>
                  <a:lnTo>
                    <a:pt x="133" y="29"/>
                  </a:lnTo>
                  <a:lnTo>
                    <a:pt x="130" y="29"/>
                  </a:lnTo>
                  <a:lnTo>
                    <a:pt x="129" y="27"/>
                  </a:lnTo>
                  <a:lnTo>
                    <a:pt x="128" y="25"/>
                  </a:lnTo>
                  <a:lnTo>
                    <a:pt x="128" y="23"/>
                  </a:lnTo>
                  <a:lnTo>
                    <a:pt x="128" y="20"/>
                  </a:lnTo>
                  <a:lnTo>
                    <a:pt x="126" y="18"/>
                  </a:lnTo>
                  <a:lnTo>
                    <a:pt x="118" y="9"/>
                  </a:lnTo>
                  <a:lnTo>
                    <a:pt x="115" y="7"/>
                  </a:lnTo>
                  <a:lnTo>
                    <a:pt x="111" y="6"/>
                  </a:lnTo>
                  <a:lnTo>
                    <a:pt x="103" y="2"/>
                  </a:lnTo>
                  <a:lnTo>
                    <a:pt x="95" y="0"/>
                  </a:lnTo>
                  <a:lnTo>
                    <a:pt x="92" y="0"/>
                  </a:lnTo>
                  <a:lnTo>
                    <a:pt x="88" y="0"/>
                  </a:lnTo>
                  <a:lnTo>
                    <a:pt x="84" y="1"/>
                  </a:lnTo>
                  <a:lnTo>
                    <a:pt x="81" y="2"/>
                  </a:lnTo>
                  <a:lnTo>
                    <a:pt x="80" y="3"/>
                  </a:lnTo>
                  <a:lnTo>
                    <a:pt x="78" y="8"/>
                  </a:lnTo>
                  <a:lnTo>
                    <a:pt x="76" y="8"/>
                  </a:lnTo>
                  <a:lnTo>
                    <a:pt x="73" y="7"/>
                  </a:lnTo>
                  <a:lnTo>
                    <a:pt x="71" y="9"/>
                  </a:lnTo>
                  <a:lnTo>
                    <a:pt x="69" y="9"/>
                  </a:lnTo>
                  <a:lnTo>
                    <a:pt x="66" y="9"/>
                  </a:lnTo>
                  <a:lnTo>
                    <a:pt x="64" y="10"/>
                  </a:lnTo>
                  <a:lnTo>
                    <a:pt x="59" y="10"/>
                  </a:lnTo>
                  <a:lnTo>
                    <a:pt x="57" y="13"/>
                  </a:lnTo>
                  <a:lnTo>
                    <a:pt x="54" y="14"/>
                  </a:lnTo>
                  <a:lnTo>
                    <a:pt x="52" y="14"/>
                  </a:lnTo>
                  <a:lnTo>
                    <a:pt x="49" y="15"/>
                  </a:lnTo>
                  <a:lnTo>
                    <a:pt x="48" y="15"/>
                  </a:lnTo>
                  <a:lnTo>
                    <a:pt x="46" y="15"/>
                  </a:lnTo>
                  <a:lnTo>
                    <a:pt x="43" y="18"/>
                  </a:lnTo>
                  <a:lnTo>
                    <a:pt x="41" y="18"/>
                  </a:lnTo>
                  <a:lnTo>
                    <a:pt x="40" y="19"/>
                  </a:lnTo>
                  <a:lnTo>
                    <a:pt x="38" y="20"/>
                  </a:lnTo>
                  <a:lnTo>
                    <a:pt x="33" y="21"/>
                  </a:lnTo>
                  <a:lnTo>
                    <a:pt x="30" y="21"/>
                  </a:lnTo>
                  <a:lnTo>
                    <a:pt x="29" y="21"/>
                  </a:lnTo>
                  <a:lnTo>
                    <a:pt x="26" y="23"/>
                  </a:lnTo>
                  <a:lnTo>
                    <a:pt x="24" y="25"/>
                  </a:lnTo>
                  <a:lnTo>
                    <a:pt x="20" y="26"/>
                  </a:lnTo>
                  <a:lnTo>
                    <a:pt x="17" y="29"/>
                  </a:lnTo>
                  <a:lnTo>
                    <a:pt x="15" y="31"/>
                  </a:lnTo>
                  <a:lnTo>
                    <a:pt x="14" y="33"/>
                  </a:lnTo>
                  <a:lnTo>
                    <a:pt x="12" y="35"/>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299" name="Freeform 62"/>
            <p:cNvSpPr>
              <a:spLocks/>
            </p:cNvSpPr>
            <p:nvPr/>
          </p:nvSpPr>
          <p:spPr bwMode="auto">
            <a:xfrm>
              <a:off x="2527300" y="4687888"/>
              <a:ext cx="261938" cy="274637"/>
            </a:xfrm>
            <a:custGeom>
              <a:avLst/>
              <a:gdLst>
                <a:gd name="T0" fmla="*/ 2147483646 w 165"/>
                <a:gd name="T1" fmla="*/ 2147483646 h 173"/>
                <a:gd name="T2" fmla="*/ 2147483646 w 165"/>
                <a:gd name="T3" fmla="*/ 2147483646 h 173"/>
                <a:gd name="T4" fmla="*/ 2147483646 w 165"/>
                <a:gd name="T5" fmla="*/ 2147483646 h 173"/>
                <a:gd name="T6" fmla="*/ 2147483646 w 165"/>
                <a:gd name="T7" fmla="*/ 2147483646 h 173"/>
                <a:gd name="T8" fmla="*/ 2147483646 w 165"/>
                <a:gd name="T9" fmla="*/ 2147483646 h 173"/>
                <a:gd name="T10" fmla="*/ 2147483646 w 165"/>
                <a:gd name="T11" fmla="*/ 2147483646 h 173"/>
                <a:gd name="T12" fmla="*/ 2147483646 w 165"/>
                <a:gd name="T13" fmla="*/ 2147483646 h 173"/>
                <a:gd name="T14" fmla="*/ 2147483646 w 165"/>
                <a:gd name="T15" fmla="*/ 2147483646 h 173"/>
                <a:gd name="T16" fmla="*/ 2147483646 w 165"/>
                <a:gd name="T17" fmla="*/ 2147483646 h 173"/>
                <a:gd name="T18" fmla="*/ 2147483646 w 165"/>
                <a:gd name="T19" fmla="*/ 2147483646 h 173"/>
                <a:gd name="T20" fmla="*/ 2147483646 w 165"/>
                <a:gd name="T21" fmla="*/ 2147483646 h 173"/>
                <a:gd name="T22" fmla="*/ 2147483646 w 165"/>
                <a:gd name="T23" fmla="*/ 2147483646 h 173"/>
                <a:gd name="T24" fmla="*/ 2147483646 w 165"/>
                <a:gd name="T25" fmla="*/ 2147483646 h 173"/>
                <a:gd name="T26" fmla="*/ 2147483646 w 165"/>
                <a:gd name="T27" fmla="*/ 2147483646 h 173"/>
                <a:gd name="T28" fmla="*/ 2147483646 w 165"/>
                <a:gd name="T29" fmla="*/ 2147483646 h 173"/>
                <a:gd name="T30" fmla="*/ 2147483646 w 165"/>
                <a:gd name="T31" fmla="*/ 2147483646 h 173"/>
                <a:gd name="T32" fmla="*/ 2147483646 w 165"/>
                <a:gd name="T33" fmla="*/ 2147483646 h 173"/>
                <a:gd name="T34" fmla="*/ 2147483646 w 165"/>
                <a:gd name="T35" fmla="*/ 2147483646 h 173"/>
                <a:gd name="T36" fmla="*/ 2147483646 w 165"/>
                <a:gd name="T37" fmla="*/ 2147483646 h 173"/>
                <a:gd name="T38" fmla="*/ 2147483646 w 165"/>
                <a:gd name="T39" fmla="*/ 2147483646 h 173"/>
                <a:gd name="T40" fmla="*/ 2147483646 w 165"/>
                <a:gd name="T41" fmla="*/ 2147483646 h 173"/>
                <a:gd name="T42" fmla="*/ 2147483646 w 165"/>
                <a:gd name="T43" fmla="*/ 2147483646 h 173"/>
                <a:gd name="T44" fmla="*/ 2147483646 w 165"/>
                <a:gd name="T45" fmla="*/ 2147483646 h 173"/>
                <a:gd name="T46" fmla="*/ 2147483646 w 165"/>
                <a:gd name="T47" fmla="*/ 2147483646 h 173"/>
                <a:gd name="T48" fmla="*/ 2147483646 w 165"/>
                <a:gd name="T49" fmla="*/ 2147483646 h 173"/>
                <a:gd name="T50" fmla="*/ 2147483646 w 165"/>
                <a:gd name="T51" fmla="*/ 2147483646 h 173"/>
                <a:gd name="T52" fmla="*/ 2147483646 w 165"/>
                <a:gd name="T53" fmla="*/ 2147483646 h 173"/>
                <a:gd name="T54" fmla="*/ 2147483646 w 165"/>
                <a:gd name="T55" fmla="*/ 2147483646 h 173"/>
                <a:gd name="T56" fmla="*/ 2147483646 w 165"/>
                <a:gd name="T57" fmla="*/ 2147483646 h 173"/>
                <a:gd name="T58" fmla="*/ 2147483646 w 165"/>
                <a:gd name="T59" fmla="*/ 2147483646 h 173"/>
                <a:gd name="T60" fmla="*/ 2147483646 w 165"/>
                <a:gd name="T61" fmla="*/ 2147483646 h 173"/>
                <a:gd name="T62" fmla="*/ 2147483646 w 165"/>
                <a:gd name="T63" fmla="*/ 2147483646 h 173"/>
                <a:gd name="T64" fmla="*/ 2147483646 w 165"/>
                <a:gd name="T65" fmla="*/ 0 h 173"/>
                <a:gd name="T66" fmla="*/ 2147483646 w 165"/>
                <a:gd name="T67" fmla="*/ 2147483646 h 173"/>
                <a:gd name="T68" fmla="*/ 2147483646 w 165"/>
                <a:gd name="T69" fmla="*/ 2147483646 h 173"/>
                <a:gd name="T70" fmla="*/ 2147483646 w 165"/>
                <a:gd name="T71" fmla="*/ 2147483646 h 173"/>
                <a:gd name="T72" fmla="*/ 2147483646 w 165"/>
                <a:gd name="T73" fmla="*/ 2147483646 h 173"/>
                <a:gd name="T74" fmla="*/ 2147483646 w 165"/>
                <a:gd name="T75" fmla="*/ 2147483646 h 173"/>
                <a:gd name="T76" fmla="*/ 2147483646 w 165"/>
                <a:gd name="T77" fmla="*/ 2147483646 h 173"/>
                <a:gd name="T78" fmla="*/ 2147483646 w 165"/>
                <a:gd name="T79" fmla="*/ 2147483646 h 173"/>
                <a:gd name="T80" fmla="*/ 2147483646 w 165"/>
                <a:gd name="T81" fmla="*/ 2147483646 h 173"/>
                <a:gd name="T82" fmla="*/ 2147483646 w 165"/>
                <a:gd name="T83" fmla="*/ 2147483646 h 173"/>
                <a:gd name="T84" fmla="*/ 2147483646 w 165"/>
                <a:gd name="T85" fmla="*/ 2147483646 h 173"/>
                <a:gd name="T86" fmla="*/ 2147483646 w 165"/>
                <a:gd name="T87" fmla="*/ 2147483646 h 173"/>
                <a:gd name="T88" fmla="*/ 2147483646 w 165"/>
                <a:gd name="T89" fmla="*/ 2147483646 h 173"/>
                <a:gd name="T90" fmla="*/ 0 w 165"/>
                <a:gd name="T91" fmla="*/ 2147483646 h 173"/>
                <a:gd name="T92" fmla="*/ 2147483646 w 165"/>
                <a:gd name="T93" fmla="*/ 2147483646 h 173"/>
                <a:gd name="T94" fmla="*/ 2147483646 w 165"/>
                <a:gd name="T95" fmla="*/ 2147483646 h 173"/>
                <a:gd name="T96" fmla="*/ 2147483646 w 165"/>
                <a:gd name="T97" fmla="*/ 2147483646 h 173"/>
                <a:gd name="T98" fmla="*/ 2147483646 w 165"/>
                <a:gd name="T99" fmla="*/ 2147483646 h 173"/>
                <a:gd name="T100" fmla="*/ 2147483646 w 165"/>
                <a:gd name="T101" fmla="*/ 2147483646 h 173"/>
                <a:gd name="T102" fmla="*/ 2147483646 w 165"/>
                <a:gd name="T103" fmla="*/ 2147483646 h 173"/>
                <a:gd name="T104" fmla="*/ 2147483646 w 165"/>
                <a:gd name="T105" fmla="*/ 2147483646 h 173"/>
                <a:gd name="T106" fmla="*/ 2147483646 w 165"/>
                <a:gd name="T107" fmla="*/ 2147483646 h 173"/>
                <a:gd name="T108" fmla="*/ 2147483646 w 165"/>
                <a:gd name="T109" fmla="*/ 2147483646 h 173"/>
                <a:gd name="T110" fmla="*/ 2147483646 w 165"/>
                <a:gd name="T111" fmla="*/ 2147483646 h 173"/>
                <a:gd name="T112" fmla="*/ 2147483646 w 165"/>
                <a:gd name="T113" fmla="*/ 2147483646 h 173"/>
                <a:gd name="T114" fmla="*/ 2147483646 w 165"/>
                <a:gd name="T115" fmla="*/ 2147483646 h 1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5" h="173">
                  <a:moveTo>
                    <a:pt x="37" y="166"/>
                  </a:moveTo>
                  <a:lnTo>
                    <a:pt x="37" y="166"/>
                  </a:lnTo>
                  <a:lnTo>
                    <a:pt x="38" y="166"/>
                  </a:lnTo>
                  <a:lnTo>
                    <a:pt x="40" y="166"/>
                  </a:lnTo>
                  <a:lnTo>
                    <a:pt x="43" y="167"/>
                  </a:lnTo>
                  <a:lnTo>
                    <a:pt x="45" y="167"/>
                  </a:lnTo>
                  <a:lnTo>
                    <a:pt x="49" y="166"/>
                  </a:lnTo>
                  <a:lnTo>
                    <a:pt x="50" y="164"/>
                  </a:lnTo>
                  <a:lnTo>
                    <a:pt x="52" y="162"/>
                  </a:lnTo>
                  <a:lnTo>
                    <a:pt x="56" y="161"/>
                  </a:lnTo>
                  <a:lnTo>
                    <a:pt x="62" y="161"/>
                  </a:lnTo>
                  <a:lnTo>
                    <a:pt x="65" y="160"/>
                  </a:lnTo>
                  <a:lnTo>
                    <a:pt x="66" y="159"/>
                  </a:lnTo>
                  <a:lnTo>
                    <a:pt x="67" y="156"/>
                  </a:lnTo>
                  <a:lnTo>
                    <a:pt x="68" y="156"/>
                  </a:lnTo>
                  <a:lnTo>
                    <a:pt x="69" y="158"/>
                  </a:lnTo>
                  <a:lnTo>
                    <a:pt x="72" y="158"/>
                  </a:lnTo>
                  <a:lnTo>
                    <a:pt x="73" y="156"/>
                  </a:lnTo>
                  <a:lnTo>
                    <a:pt x="75" y="155"/>
                  </a:lnTo>
                  <a:lnTo>
                    <a:pt x="78" y="156"/>
                  </a:lnTo>
                  <a:lnTo>
                    <a:pt x="79" y="155"/>
                  </a:lnTo>
                  <a:lnTo>
                    <a:pt x="80" y="153"/>
                  </a:lnTo>
                  <a:lnTo>
                    <a:pt x="82" y="152"/>
                  </a:lnTo>
                  <a:lnTo>
                    <a:pt x="82" y="150"/>
                  </a:lnTo>
                  <a:lnTo>
                    <a:pt x="83" y="148"/>
                  </a:lnTo>
                  <a:lnTo>
                    <a:pt x="86" y="142"/>
                  </a:lnTo>
                  <a:lnTo>
                    <a:pt x="91" y="136"/>
                  </a:lnTo>
                  <a:lnTo>
                    <a:pt x="94" y="133"/>
                  </a:lnTo>
                  <a:lnTo>
                    <a:pt x="96" y="133"/>
                  </a:lnTo>
                  <a:lnTo>
                    <a:pt x="97" y="133"/>
                  </a:lnTo>
                  <a:lnTo>
                    <a:pt x="105" y="137"/>
                  </a:lnTo>
                  <a:lnTo>
                    <a:pt x="108" y="139"/>
                  </a:lnTo>
                  <a:lnTo>
                    <a:pt x="109" y="141"/>
                  </a:lnTo>
                  <a:lnTo>
                    <a:pt x="111" y="142"/>
                  </a:lnTo>
                  <a:lnTo>
                    <a:pt x="112" y="142"/>
                  </a:lnTo>
                  <a:lnTo>
                    <a:pt x="113" y="141"/>
                  </a:lnTo>
                  <a:lnTo>
                    <a:pt x="114" y="142"/>
                  </a:lnTo>
                  <a:lnTo>
                    <a:pt x="117" y="143"/>
                  </a:lnTo>
                  <a:lnTo>
                    <a:pt x="118" y="144"/>
                  </a:lnTo>
                  <a:lnTo>
                    <a:pt x="119" y="144"/>
                  </a:lnTo>
                  <a:lnTo>
                    <a:pt x="120" y="144"/>
                  </a:lnTo>
                  <a:lnTo>
                    <a:pt x="123" y="143"/>
                  </a:lnTo>
                  <a:lnTo>
                    <a:pt x="124" y="142"/>
                  </a:lnTo>
                  <a:lnTo>
                    <a:pt x="125" y="143"/>
                  </a:lnTo>
                  <a:lnTo>
                    <a:pt x="128" y="144"/>
                  </a:lnTo>
                  <a:lnTo>
                    <a:pt x="129" y="147"/>
                  </a:lnTo>
                  <a:lnTo>
                    <a:pt x="135" y="154"/>
                  </a:lnTo>
                  <a:lnTo>
                    <a:pt x="138" y="155"/>
                  </a:lnTo>
                  <a:lnTo>
                    <a:pt x="142" y="155"/>
                  </a:lnTo>
                  <a:lnTo>
                    <a:pt x="149" y="155"/>
                  </a:lnTo>
                  <a:lnTo>
                    <a:pt x="157" y="154"/>
                  </a:lnTo>
                  <a:lnTo>
                    <a:pt x="157" y="156"/>
                  </a:lnTo>
                  <a:lnTo>
                    <a:pt x="159" y="158"/>
                  </a:lnTo>
                  <a:lnTo>
                    <a:pt x="160" y="158"/>
                  </a:lnTo>
                  <a:lnTo>
                    <a:pt x="163" y="156"/>
                  </a:lnTo>
                  <a:lnTo>
                    <a:pt x="165" y="155"/>
                  </a:lnTo>
                  <a:lnTo>
                    <a:pt x="165" y="154"/>
                  </a:lnTo>
                  <a:lnTo>
                    <a:pt x="163" y="150"/>
                  </a:lnTo>
                  <a:lnTo>
                    <a:pt x="163" y="148"/>
                  </a:lnTo>
                  <a:lnTo>
                    <a:pt x="161" y="146"/>
                  </a:lnTo>
                  <a:lnTo>
                    <a:pt x="159" y="144"/>
                  </a:lnTo>
                  <a:lnTo>
                    <a:pt x="158" y="144"/>
                  </a:lnTo>
                  <a:lnTo>
                    <a:pt x="155" y="144"/>
                  </a:lnTo>
                  <a:lnTo>
                    <a:pt x="154" y="143"/>
                  </a:lnTo>
                  <a:lnTo>
                    <a:pt x="153" y="143"/>
                  </a:lnTo>
                  <a:lnTo>
                    <a:pt x="147" y="141"/>
                  </a:lnTo>
                  <a:lnTo>
                    <a:pt x="145" y="141"/>
                  </a:lnTo>
                  <a:lnTo>
                    <a:pt x="142" y="141"/>
                  </a:lnTo>
                  <a:lnTo>
                    <a:pt x="140" y="139"/>
                  </a:lnTo>
                  <a:lnTo>
                    <a:pt x="140" y="138"/>
                  </a:lnTo>
                  <a:lnTo>
                    <a:pt x="138" y="138"/>
                  </a:lnTo>
                  <a:lnTo>
                    <a:pt x="137" y="138"/>
                  </a:lnTo>
                  <a:lnTo>
                    <a:pt x="135" y="135"/>
                  </a:lnTo>
                  <a:lnTo>
                    <a:pt x="134" y="132"/>
                  </a:lnTo>
                  <a:lnTo>
                    <a:pt x="134" y="131"/>
                  </a:lnTo>
                  <a:lnTo>
                    <a:pt x="136" y="131"/>
                  </a:lnTo>
                  <a:lnTo>
                    <a:pt x="136" y="130"/>
                  </a:lnTo>
                  <a:lnTo>
                    <a:pt x="135" y="129"/>
                  </a:lnTo>
                  <a:lnTo>
                    <a:pt x="131" y="126"/>
                  </a:lnTo>
                  <a:lnTo>
                    <a:pt x="130" y="124"/>
                  </a:lnTo>
                  <a:lnTo>
                    <a:pt x="129" y="121"/>
                  </a:lnTo>
                  <a:lnTo>
                    <a:pt x="129" y="119"/>
                  </a:lnTo>
                  <a:lnTo>
                    <a:pt x="130" y="118"/>
                  </a:lnTo>
                  <a:lnTo>
                    <a:pt x="132" y="114"/>
                  </a:lnTo>
                  <a:lnTo>
                    <a:pt x="135" y="112"/>
                  </a:lnTo>
                  <a:lnTo>
                    <a:pt x="137" y="109"/>
                  </a:lnTo>
                  <a:lnTo>
                    <a:pt x="137" y="108"/>
                  </a:lnTo>
                  <a:lnTo>
                    <a:pt x="140" y="107"/>
                  </a:lnTo>
                  <a:lnTo>
                    <a:pt x="141" y="106"/>
                  </a:lnTo>
                  <a:lnTo>
                    <a:pt x="140" y="101"/>
                  </a:lnTo>
                  <a:lnTo>
                    <a:pt x="141" y="99"/>
                  </a:lnTo>
                  <a:lnTo>
                    <a:pt x="142" y="98"/>
                  </a:lnTo>
                  <a:lnTo>
                    <a:pt x="142" y="97"/>
                  </a:lnTo>
                  <a:lnTo>
                    <a:pt x="142" y="93"/>
                  </a:lnTo>
                  <a:lnTo>
                    <a:pt x="145" y="93"/>
                  </a:lnTo>
                  <a:lnTo>
                    <a:pt x="146" y="92"/>
                  </a:lnTo>
                  <a:lnTo>
                    <a:pt x="148" y="91"/>
                  </a:lnTo>
                  <a:lnTo>
                    <a:pt x="149" y="89"/>
                  </a:lnTo>
                  <a:lnTo>
                    <a:pt x="149" y="86"/>
                  </a:lnTo>
                  <a:lnTo>
                    <a:pt x="147" y="85"/>
                  </a:lnTo>
                  <a:lnTo>
                    <a:pt x="143" y="85"/>
                  </a:lnTo>
                  <a:lnTo>
                    <a:pt x="140" y="84"/>
                  </a:lnTo>
                  <a:lnTo>
                    <a:pt x="135" y="81"/>
                  </a:lnTo>
                  <a:lnTo>
                    <a:pt x="130" y="79"/>
                  </a:lnTo>
                  <a:lnTo>
                    <a:pt x="130" y="75"/>
                  </a:lnTo>
                  <a:lnTo>
                    <a:pt x="132" y="73"/>
                  </a:lnTo>
                  <a:lnTo>
                    <a:pt x="134" y="70"/>
                  </a:lnTo>
                  <a:lnTo>
                    <a:pt x="132" y="68"/>
                  </a:lnTo>
                  <a:lnTo>
                    <a:pt x="134" y="66"/>
                  </a:lnTo>
                  <a:lnTo>
                    <a:pt x="137" y="63"/>
                  </a:lnTo>
                  <a:lnTo>
                    <a:pt x="138" y="59"/>
                  </a:lnTo>
                  <a:lnTo>
                    <a:pt x="137" y="58"/>
                  </a:lnTo>
                  <a:lnTo>
                    <a:pt x="136" y="56"/>
                  </a:lnTo>
                  <a:lnTo>
                    <a:pt x="137" y="55"/>
                  </a:lnTo>
                  <a:lnTo>
                    <a:pt x="138" y="52"/>
                  </a:lnTo>
                  <a:lnTo>
                    <a:pt x="141" y="51"/>
                  </a:lnTo>
                  <a:lnTo>
                    <a:pt x="143" y="47"/>
                  </a:lnTo>
                  <a:lnTo>
                    <a:pt x="145" y="46"/>
                  </a:lnTo>
                  <a:lnTo>
                    <a:pt x="143" y="45"/>
                  </a:lnTo>
                  <a:lnTo>
                    <a:pt x="141" y="44"/>
                  </a:lnTo>
                  <a:lnTo>
                    <a:pt x="140" y="41"/>
                  </a:lnTo>
                  <a:lnTo>
                    <a:pt x="140" y="38"/>
                  </a:lnTo>
                  <a:lnTo>
                    <a:pt x="141" y="36"/>
                  </a:lnTo>
                  <a:lnTo>
                    <a:pt x="143" y="35"/>
                  </a:lnTo>
                  <a:lnTo>
                    <a:pt x="146" y="33"/>
                  </a:lnTo>
                  <a:lnTo>
                    <a:pt x="147" y="30"/>
                  </a:lnTo>
                  <a:lnTo>
                    <a:pt x="141" y="29"/>
                  </a:lnTo>
                  <a:lnTo>
                    <a:pt x="135" y="27"/>
                  </a:lnTo>
                  <a:lnTo>
                    <a:pt x="131" y="24"/>
                  </a:lnTo>
                  <a:lnTo>
                    <a:pt x="130" y="26"/>
                  </a:lnTo>
                  <a:lnTo>
                    <a:pt x="129" y="26"/>
                  </a:lnTo>
                  <a:lnTo>
                    <a:pt x="126" y="26"/>
                  </a:lnTo>
                  <a:lnTo>
                    <a:pt x="125" y="24"/>
                  </a:lnTo>
                  <a:lnTo>
                    <a:pt x="126" y="21"/>
                  </a:lnTo>
                  <a:lnTo>
                    <a:pt x="125" y="19"/>
                  </a:lnTo>
                  <a:lnTo>
                    <a:pt x="121" y="19"/>
                  </a:lnTo>
                  <a:lnTo>
                    <a:pt x="119" y="18"/>
                  </a:lnTo>
                  <a:lnTo>
                    <a:pt x="118" y="16"/>
                  </a:lnTo>
                  <a:lnTo>
                    <a:pt x="119" y="13"/>
                  </a:lnTo>
                  <a:lnTo>
                    <a:pt x="118" y="11"/>
                  </a:lnTo>
                  <a:lnTo>
                    <a:pt x="115" y="10"/>
                  </a:lnTo>
                  <a:lnTo>
                    <a:pt x="113" y="9"/>
                  </a:lnTo>
                  <a:lnTo>
                    <a:pt x="113" y="6"/>
                  </a:lnTo>
                  <a:lnTo>
                    <a:pt x="112" y="3"/>
                  </a:lnTo>
                  <a:lnTo>
                    <a:pt x="111" y="0"/>
                  </a:lnTo>
                  <a:lnTo>
                    <a:pt x="109" y="0"/>
                  </a:lnTo>
                  <a:lnTo>
                    <a:pt x="108" y="1"/>
                  </a:lnTo>
                  <a:lnTo>
                    <a:pt x="108" y="5"/>
                  </a:lnTo>
                  <a:lnTo>
                    <a:pt x="107" y="7"/>
                  </a:lnTo>
                  <a:lnTo>
                    <a:pt x="106" y="9"/>
                  </a:lnTo>
                  <a:lnTo>
                    <a:pt x="105" y="9"/>
                  </a:lnTo>
                  <a:lnTo>
                    <a:pt x="103" y="10"/>
                  </a:lnTo>
                  <a:lnTo>
                    <a:pt x="102" y="10"/>
                  </a:lnTo>
                  <a:lnTo>
                    <a:pt x="102" y="11"/>
                  </a:lnTo>
                  <a:lnTo>
                    <a:pt x="101" y="11"/>
                  </a:lnTo>
                  <a:lnTo>
                    <a:pt x="90" y="11"/>
                  </a:lnTo>
                  <a:lnTo>
                    <a:pt x="89" y="15"/>
                  </a:lnTo>
                  <a:lnTo>
                    <a:pt x="89" y="18"/>
                  </a:lnTo>
                  <a:lnTo>
                    <a:pt x="90" y="23"/>
                  </a:lnTo>
                  <a:lnTo>
                    <a:pt x="90" y="26"/>
                  </a:lnTo>
                  <a:lnTo>
                    <a:pt x="89" y="27"/>
                  </a:lnTo>
                  <a:lnTo>
                    <a:pt x="86" y="26"/>
                  </a:lnTo>
                  <a:lnTo>
                    <a:pt x="84" y="26"/>
                  </a:lnTo>
                  <a:lnTo>
                    <a:pt x="83" y="26"/>
                  </a:lnTo>
                  <a:lnTo>
                    <a:pt x="82" y="28"/>
                  </a:lnTo>
                  <a:lnTo>
                    <a:pt x="82" y="30"/>
                  </a:lnTo>
                  <a:lnTo>
                    <a:pt x="82" y="34"/>
                  </a:lnTo>
                  <a:lnTo>
                    <a:pt x="80" y="35"/>
                  </a:lnTo>
                  <a:lnTo>
                    <a:pt x="77" y="35"/>
                  </a:lnTo>
                  <a:lnTo>
                    <a:pt x="71" y="36"/>
                  </a:lnTo>
                  <a:lnTo>
                    <a:pt x="68" y="36"/>
                  </a:lnTo>
                  <a:lnTo>
                    <a:pt x="67" y="36"/>
                  </a:lnTo>
                  <a:lnTo>
                    <a:pt x="66" y="40"/>
                  </a:lnTo>
                  <a:lnTo>
                    <a:pt x="66" y="43"/>
                  </a:lnTo>
                  <a:lnTo>
                    <a:pt x="65" y="45"/>
                  </a:lnTo>
                  <a:lnTo>
                    <a:pt x="62" y="45"/>
                  </a:lnTo>
                  <a:lnTo>
                    <a:pt x="61" y="46"/>
                  </a:lnTo>
                  <a:lnTo>
                    <a:pt x="60" y="46"/>
                  </a:lnTo>
                  <a:lnTo>
                    <a:pt x="58" y="45"/>
                  </a:lnTo>
                  <a:lnTo>
                    <a:pt x="55" y="44"/>
                  </a:lnTo>
                  <a:lnTo>
                    <a:pt x="51" y="43"/>
                  </a:lnTo>
                  <a:lnTo>
                    <a:pt x="50" y="45"/>
                  </a:lnTo>
                  <a:lnTo>
                    <a:pt x="48" y="46"/>
                  </a:lnTo>
                  <a:lnTo>
                    <a:pt x="45" y="46"/>
                  </a:lnTo>
                  <a:lnTo>
                    <a:pt x="37" y="47"/>
                  </a:lnTo>
                  <a:lnTo>
                    <a:pt x="35" y="50"/>
                  </a:lnTo>
                  <a:lnTo>
                    <a:pt x="34" y="49"/>
                  </a:lnTo>
                  <a:lnTo>
                    <a:pt x="33" y="47"/>
                  </a:lnTo>
                  <a:lnTo>
                    <a:pt x="32" y="49"/>
                  </a:lnTo>
                  <a:lnTo>
                    <a:pt x="31" y="50"/>
                  </a:lnTo>
                  <a:lnTo>
                    <a:pt x="28" y="49"/>
                  </a:lnTo>
                  <a:lnTo>
                    <a:pt x="26" y="49"/>
                  </a:lnTo>
                  <a:lnTo>
                    <a:pt x="25" y="50"/>
                  </a:lnTo>
                  <a:lnTo>
                    <a:pt x="22" y="50"/>
                  </a:lnTo>
                  <a:lnTo>
                    <a:pt x="22" y="53"/>
                  </a:lnTo>
                  <a:lnTo>
                    <a:pt x="21" y="56"/>
                  </a:lnTo>
                  <a:lnTo>
                    <a:pt x="20" y="57"/>
                  </a:lnTo>
                  <a:lnTo>
                    <a:pt x="17" y="57"/>
                  </a:lnTo>
                  <a:lnTo>
                    <a:pt x="15" y="58"/>
                  </a:lnTo>
                  <a:lnTo>
                    <a:pt x="9" y="63"/>
                  </a:lnTo>
                  <a:lnTo>
                    <a:pt x="8" y="66"/>
                  </a:lnTo>
                  <a:lnTo>
                    <a:pt x="8" y="69"/>
                  </a:lnTo>
                  <a:lnTo>
                    <a:pt x="6" y="72"/>
                  </a:lnTo>
                  <a:lnTo>
                    <a:pt x="4" y="74"/>
                  </a:lnTo>
                  <a:lnTo>
                    <a:pt x="3" y="75"/>
                  </a:lnTo>
                  <a:lnTo>
                    <a:pt x="2" y="79"/>
                  </a:lnTo>
                  <a:lnTo>
                    <a:pt x="0" y="87"/>
                  </a:lnTo>
                  <a:lnTo>
                    <a:pt x="0" y="91"/>
                  </a:lnTo>
                  <a:lnTo>
                    <a:pt x="3" y="92"/>
                  </a:lnTo>
                  <a:lnTo>
                    <a:pt x="5" y="93"/>
                  </a:lnTo>
                  <a:lnTo>
                    <a:pt x="6" y="95"/>
                  </a:lnTo>
                  <a:lnTo>
                    <a:pt x="8" y="95"/>
                  </a:lnTo>
                  <a:lnTo>
                    <a:pt x="9" y="97"/>
                  </a:lnTo>
                  <a:lnTo>
                    <a:pt x="10" y="98"/>
                  </a:lnTo>
                  <a:lnTo>
                    <a:pt x="11" y="97"/>
                  </a:lnTo>
                  <a:lnTo>
                    <a:pt x="12" y="97"/>
                  </a:lnTo>
                  <a:lnTo>
                    <a:pt x="15" y="97"/>
                  </a:lnTo>
                  <a:lnTo>
                    <a:pt x="17" y="97"/>
                  </a:lnTo>
                  <a:lnTo>
                    <a:pt x="20" y="96"/>
                  </a:lnTo>
                  <a:lnTo>
                    <a:pt x="21" y="96"/>
                  </a:lnTo>
                  <a:lnTo>
                    <a:pt x="22" y="97"/>
                  </a:lnTo>
                  <a:lnTo>
                    <a:pt x="27" y="98"/>
                  </a:lnTo>
                  <a:lnTo>
                    <a:pt x="31" y="98"/>
                  </a:lnTo>
                  <a:lnTo>
                    <a:pt x="32" y="99"/>
                  </a:lnTo>
                  <a:lnTo>
                    <a:pt x="32" y="104"/>
                  </a:lnTo>
                  <a:lnTo>
                    <a:pt x="32" y="110"/>
                  </a:lnTo>
                  <a:lnTo>
                    <a:pt x="31" y="118"/>
                  </a:lnTo>
                  <a:lnTo>
                    <a:pt x="29" y="119"/>
                  </a:lnTo>
                  <a:lnTo>
                    <a:pt x="28" y="119"/>
                  </a:lnTo>
                  <a:lnTo>
                    <a:pt x="25" y="120"/>
                  </a:lnTo>
                  <a:lnTo>
                    <a:pt x="23" y="121"/>
                  </a:lnTo>
                  <a:lnTo>
                    <a:pt x="23" y="124"/>
                  </a:lnTo>
                  <a:lnTo>
                    <a:pt x="23" y="127"/>
                  </a:lnTo>
                  <a:lnTo>
                    <a:pt x="23" y="130"/>
                  </a:lnTo>
                  <a:lnTo>
                    <a:pt x="25" y="132"/>
                  </a:lnTo>
                  <a:lnTo>
                    <a:pt x="26" y="132"/>
                  </a:lnTo>
                  <a:lnTo>
                    <a:pt x="26" y="133"/>
                  </a:lnTo>
                  <a:lnTo>
                    <a:pt x="25" y="133"/>
                  </a:lnTo>
                  <a:lnTo>
                    <a:pt x="23" y="135"/>
                  </a:lnTo>
                  <a:lnTo>
                    <a:pt x="23" y="137"/>
                  </a:lnTo>
                  <a:lnTo>
                    <a:pt x="23" y="139"/>
                  </a:lnTo>
                  <a:lnTo>
                    <a:pt x="21" y="139"/>
                  </a:lnTo>
                  <a:lnTo>
                    <a:pt x="20" y="139"/>
                  </a:lnTo>
                  <a:lnTo>
                    <a:pt x="18" y="138"/>
                  </a:lnTo>
                  <a:lnTo>
                    <a:pt x="18" y="137"/>
                  </a:lnTo>
                  <a:lnTo>
                    <a:pt x="17" y="137"/>
                  </a:lnTo>
                  <a:lnTo>
                    <a:pt x="17" y="139"/>
                  </a:lnTo>
                  <a:lnTo>
                    <a:pt x="17" y="142"/>
                  </a:lnTo>
                  <a:lnTo>
                    <a:pt x="17" y="144"/>
                  </a:lnTo>
                  <a:lnTo>
                    <a:pt x="18" y="144"/>
                  </a:lnTo>
                  <a:lnTo>
                    <a:pt x="22" y="146"/>
                  </a:lnTo>
                  <a:lnTo>
                    <a:pt x="23" y="146"/>
                  </a:lnTo>
                  <a:lnTo>
                    <a:pt x="23" y="147"/>
                  </a:lnTo>
                  <a:lnTo>
                    <a:pt x="25" y="149"/>
                  </a:lnTo>
                  <a:lnTo>
                    <a:pt x="23" y="150"/>
                  </a:lnTo>
                  <a:lnTo>
                    <a:pt x="22" y="152"/>
                  </a:lnTo>
                  <a:lnTo>
                    <a:pt x="21" y="153"/>
                  </a:lnTo>
                  <a:lnTo>
                    <a:pt x="22" y="155"/>
                  </a:lnTo>
                  <a:lnTo>
                    <a:pt x="21" y="162"/>
                  </a:lnTo>
                  <a:lnTo>
                    <a:pt x="22" y="164"/>
                  </a:lnTo>
                  <a:lnTo>
                    <a:pt x="23" y="166"/>
                  </a:lnTo>
                  <a:lnTo>
                    <a:pt x="27" y="169"/>
                  </a:lnTo>
                  <a:lnTo>
                    <a:pt x="29" y="173"/>
                  </a:lnTo>
                  <a:lnTo>
                    <a:pt x="33" y="171"/>
                  </a:lnTo>
                  <a:lnTo>
                    <a:pt x="35" y="169"/>
                  </a:lnTo>
                  <a:lnTo>
                    <a:pt x="37" y="166"/>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0" name="Freeform 63"/>
            <p:cNvSpPr>
              <a:spLocks/>
            </p:cNvSpPr>
            <p:nvPr/>
          </p:nvSpPr>
          <p:spPr bwMode="auto">
            <a:xfrm>
              <a:off x="2573338" y="4899025"/>
              <a:ext cx="249237" cy="157163"/>
            </a:xfrm>
            <a:custGeom>
              <a:avLst/>
              <a:gdLst>
                <a:gd name="T0" fmla="*/ 2147483646 w 157"/>
                <a:gd name="T1" fmla="*/ 2147483646 h 99"/>
                <a:gd name="T2" fmla="*/ 2147483646 w 157"/>
                <a:gd name="T3" fmla="*/ 2147483646 h 99"/>
                <a:gd name="T4" fmla="*/ 2147483646 w 157"/>
                <a:gd name="T5" fmla="*/ 2147483646 h 99"/>
                <a:gd name="T6" fmla="*/ 2147483646 w 157"/>
                <a:gd name="T7" fmla="*/ 2147483646 h 99"/>
                <a:gd name="T8" fmla="*/ 2147483646 w 157"/>
                <a:gd name="T9" fmla="*/ 2147483646 h 99"/>
                <a:gd name="T10" fmla="*/ 2147483646 w 157"/>
                <a:gd name="T11" fmla="*/ 2147483646 h 99"/>
                <a:gd name="T12" fmla="*/ 2147483646 w 157"/>
                <a:gd name="T13" fmla="*/ 2147483646 h 99"/>
                <a:gd name="T14" fmla="*/ 2147483646 w 157"/>
                <a:gd name="T15" fmla="*/ 2147483646 h 99"/>
                <a:gd name="T16" fmla="*/ 2147483646 w 157"/>
                <a:gd name="T17" fmla="*/ 2147483646 h 99"/>
                <a:gd name="T18" fmla="*/ 2147483646 w 157"/>
                <a:gd name="T19" fmla="*/ 2147483646 h 99"/>
                <a:gd name="T20" fmla="*/ 2147483646 w 157"/>
                <a:gd name="T21" fmla="*/ 2147483646 h 99"/>
                <a:gd name="T22" fmla="*/ 2147483646 w 157"/>
                <a:gd name="T23" fmla="*/ 2147483646 h 99"/>
                <a:gd name="T24" fmla="*/ 2147483646 w 157"/>
                <a:gd name="T25" fmla="*/ 2147483646 h 99"/>
                <a:gd name="T26" fmla="*/ 2147483646 w 157"/>
                <a:gd name="T27" fmla="*/ 2147483646 h 99"/>
                <a:gd name="T28" fmla="*/ 2147483646 w 157"/>
                <a:gd name="T29" fmla="*/ 2147483646 h 99"/>
                <a:gd name="T30" fmla="*/ 2147483646 w 157"/>
                <a:gd name="T31" fmla="*/ 2147483646 h 99"/>
                <a:gd name="T32" fmla="*/ 2147483646 w 157"/>
                <a:gd name="T33" fmla="*/ 2147483646 h 99"/>
                <a:gd name="T34" fmla="*/ 2147483646 w 157"/>
                <a:gd name="T35" fmla="*/ 2147483646 h 99"/>
                <a:gd name="T36" fmla="*/ 2147483646 w 157"/>
                <a:gd name="T37" fmla="*/ 2147483646 h 99"/>
                <a:gd name="T38" fmla="*/ 2147483646 w 157"/>
                <a:gd name="T39" fmla="*/ 2147483646 h 99"/>
                <a:gd name="T40" fmla="*/ 2147483646 w 157"/>
                <a:gd name="T41" fmla="*/ 2147483646 h 99"/>
                <a:gd name="T42" fmla="*/ 2147483646 w 157"/>
                <a:gd name="T43" fmla="*/ 2147483646 h 99"/>
                <a:gd name="T44" fmla="*/ 2147483646 w 157"/>
                <a:gd name="T45" fmla="*/ 2147483646 h 99"/>
                <a:gd name="T46" fmla="*/ 2147483646 w 157"/>
                <a:gd name="T47" fmla="*/ 2147483646 h 99"/>
                <a:gd name="T48" fmla="*/ 2147483646 w 157"/>
                <a:gd name="T49" fmla="*/ 2147483646 h 99"/>
                <a:gd name="T50" fmla="*/ 2147483646 w 157"/>
                <a:gd name="T51" fmla="*/ 2147483646 h 99"/>
                <a:gd name="T52" fmla="*/ 2147483646 w 157"/>
                <a:gd name="T53" fmla="*/ 2147483646 h 99"/>
                <a:gd name="T54" fmla="*/ 2147483646 w 157"/>
                <a:gd name="T55" fmla="*/ 2147483646 h 99"/>
                <a:gd name="T56" fmla="*/ 2147483646 w 157"/>
                <a:gd name="T57" fmla="*/ 2147483646 h 99"/>
                <a:gd name="T58" fmla="*/ 2147483646 w 157"/>
                <a:gd name="T59" fmla="*/ 2147483646 h 99"/>
                <a:gd name="T60" fmla="*/ 2147483646 w 157"/>
                <a:gd name="T61" fmla="*/ 2147483646 h 99"/>
                <a:gd name="T62" fmla="*/ 2147483646 w 157"/>
                <a:gd name="T63" fmla="*/ 2147483646 h 99"/>
                <a:gd name="T64" fmla="*/ 2147483646 w 157"/>
                <a:gd name="T65" fmla="*/ 2147483646 h 99"/>
                <a:gd name="T66" fmla="*/ 2147483646 w 157"/>
                <a:gd name="T67" fmla="*/ 2147483646 h 99"/>
                <a:gd name="T68" fmla="*/ 2147483646 w 157"/>
                <a:gd name="T69" fmla="*/ 2147483646 h 99"/>
                <a:gd name="T70" fmla="*/ 2147483646 w 157"/>
                <a:gd name="T71" fmla="*/ 2147483646 h 99"/>
                <a:gd name="T72" fmla="*/ 2147483646 w 157"/>
                <a:gd name="T73" fmla="*/ 2147483646 h 99"/>
                <a:gd name="T74" fmla="*/ 2147483646 w 157"/>
                <a:gd name="T75" fmla="*/ 2147483646 h 99"/>
                <a:gd name="T76" fmla="*/ 2147483646 w 157"/>
                <a:gd name="T77" fmla="*/ 2147483646 h 99"/>
                <a:gd name="T78" fmla="*/ 2147483646 w 157"/>
                <a:gd name="T79" fmla="*/ 2147483646 h 99"/>
                <a:gd name="T80" fmla="*/ 2147483646 w 157"/>
                <a:gd name="T81" fmla="*/ 2147483646 h 99"/>
                <a:gd name="T82" fmla="*/ 2147483646 w 157"/>
                <a:gd name="T83" fmla="*/ 2147483646 h 99"/>
                <a:gd name="T84" fmla="*/ 2147483646 w 157"/>
                <a:gd name="T85" fmla="*/ 2147483646 h 99"/>
                <a:gd name="T86" fmla="*/ 2147483646 w 157"/>
                <a:gd name="T87" fmla="*/ 2147483646 h 99"/>
                <a:gd name="T88" fmla="*/ 2147483646 w 157"/>
                <a:gd name="T89" fmla="*/ 2147483646 h 99"/>
                <a:gd name="T90" fmla="*/ 2147483646 w 157"/>
                <a:gd name="T91" fmla="*/ 2147483646 h 99"/>
                <a:gd name="T92" fmla="*/ 2147483646 w 157"/>
                <a:gd name="T93" fmla="*/ 2147483646 h 99"/>
                <a:gd name="T94" fmla="*/ 2147483646 w 157"/>
                <a:gd name="T95" fmla="*/ 2147483646 h 99"/>
                <a:gd name="T96" fmla="*/ 2147483646 w 157"/>
                <a:gd name="T97" fmla="*/ 2147483646 h 99"/>
                <a:gd name="T98" fmla="*/ 2147483646 w 157"/>
                <a:gd name="T99" fmla="*/ 2147483646 h 99"/>
                <a:gd name="T100" fmla="*/ 2147483646 w 157"/>
                <a:gd name="T101" fmla="*/ 2147483646 h 99"/>
                <a:gd name="T102" fmla="*/ 2147483646 w 157"/>
                <a:gd name="T103" fmla="*/ 2147483646 h 99"/>
                <a:gd name="T104" fmla="*/ 2147483646 w 157"/>
                <a:gd name="T105" fmla="*/ 2147483646 h 99"/>
                <a:gd name="T106" fmla="*/ 2147483646 w 157"/>
                <a:gd name="T107" fmla="*/ 2147483646 h 99"/>
                <a:gd name="T108" fmla="*/ 2147483646 w 157"/>
                <a:gd name="T109" fmla="*/ 2147483646 h 99"/>
                <a:gd name="T110" fmla="*/ 2147483646 w 157"/>
                <a:gd name="T111" fmla="*/ 2147483646 h 99"/>
                <a:gd name="T112" fmla="*/ 2147483646 w 157"/>
                <a:gd name="T113" fmla="*/ 2147483646 h 99"/>
                <a:gd name="T114" fmla="*/ 2147483646 w 157"/>
                <a:gd name="T115" fmla="*/ 2147483646 h 9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57" h="99">
                  <a:moveTo>
                    <a:pt x="31" y="63"/>
                  </a:moveTo>
                  <a:lnTo>
                    <a:pt x="31" y="63"/>
                  </a:lnTo>
                  <a:lnTo>
                    <a:pt x="33" y="63"/>
                  </a:lnTo>
                  <a:lnTo>
                    <a:pt x="36" y="63"/>
                  </a:lnTo>
                  <a:lnTo>
                    <a:pt x="38" y="62"/>
                  </a:lnTo>
                  <a:lnTo>
                    <a:pt x="39" y="61"/>
                  </a:lnTo>
                  <a:lnTo>
                    <a:pt x="42" y="62"/>
                  </a:lnTo>
                  <a:lnTo>
                    <a:pt x="44" y="63"/>
                  </a:lnTo>
                  <a:lnTo>
                    <a:pt x="45" y="66"/>
                  </a:lnTo>
                  <a:lnTo>
                    <a:pt x="46" y="66"/>
                  </a:lnTo>
                  <a:lnTo>
                    <a:pt x="49" y="67"/>
                  </a:lnTo>
                  <a:lnTo>
                    <a:pt x="50" y="68"/>
                  </a:lnTo>
                  <a:lnTo>
                    <a:pt x="53" y="69"/>
                  </a:lnTo>
                  <a:lnTo>
                    <a:pt x="56" y="69"/>
                  </a:lnTo>
                  <a:lnTo>
                    <a:pt x="59" y="71"/>
                  </a:lnTo>
                  <a:lnTo>
                    <a:pt x="61" y="74"/>
                  </a:lnTo>
                  <a:lnTo>
                    <a:pt x="62" y="74"/>
                  </a:lnTo>
                  <a:lnTo>
                    <a:pt x="63" y="74"/>
                  </a:lnTo>
                  <a:lnTo>
                    <a:pt x="66" y="74"/>
                  </a:lnTo>
                  <a:lnTo>
                    <a:pt x="71" y="76"/>
                  </a:lnTo>
                  <a:lnTo>
                    <a:pt x="74" y="76"/>
                  </a:lnTo>
                  <a:lnTo>
                    <a:pt x="77" y="77"/>
                  </a:lnTo>
                  <a:lnTo>
                    <a:pt x="77" y="78"/>
                  </a:lnTo>
                  <a:lnTo>
                    <a:pt x="77" y="79"/>
                  </a:lnTo>
                  <a:lnTo>
                    <a:pt x="78" y="80"/>
                  </a:lnTo>
                  <a:lnTo>
                    <a:pt x="79" y="82"/>
                  </a:lnTo>
                  <a:lnTo>
                    <a:pt x="78" y="83"/>
                  </a:lnTo>
                  <a:lnTo>
                    <a:pt x="78" y="84"/>
                  </a:lnTo>
                  <a:lnTo>
                    <a:pt x="79" y="84"/>
                  </a:lnTo>
                  <a:lnTo>
                    <a:pt x="83" y="85"/>
                  </a:lnTo>
                  <a:lnTo>
                    <a:pt x="84" y="86"/>
                  </a:lnTo>
                  <a:lnTo>
                    <a:pt x="85" y="90"/>
                  </a:lnTo>
                  <a:lnTo>
                    <a:pt x="86" y="91"/>
                  </a:lnTo>
                  <a:lnTo>
                    <a:pt x="88" y="91"/>
                  </a:lnTo>
                  <a:lnTo>
                    <a:pt x="97" y="91"/>
                  </a:lnTo>
                  <a:lnTo>
                    <a:pt x="101" y="90"/>
                  </a:lnTo>
                  <a:lnTo>
                    <a:pt x="103" y="89"/>
                  </a:lnTo>
                  <a:lnTo>
                    <a:pt x="106" y="89"/>
                  </a:lnTo>
                  <a:lnTo>
                    <a:pt x="107" y="88"/>
                  </a:lnTo>
                  <a:lnTo>
                    <a:pt x="108" y="88"/>
                  </a:lnTo>
                  <a:lnTo>
                    <a:pt x="107" y="90"/>
                  </a:lnTo>
                  <a:lnTo>
                    <a:pt x="107" y="92"/>
                  </a:lnTo>
                  <a:lnTo>
                    <a:pt x="105" y="92"/>
                  </a:lnTo>
                  <a:lnTo>
                    <a:pt x="105" y="94"/>
                  </a:lnTo>
                  <a:lnTo>
                    <a:pt x="108" y="94"/>
                  </a:lnTo>
                  <a:lnTo>
                    <a:pt x="109" y="95"/>
                  </a:lnTo>
                  <a:lnTo>
                    <a:pt x="113" y="94"/>
                  </a:lnTo>
                  <a:lnTo>
                    <a:pt x="114" y="92"/>
                  </a:lnTo>
                  <a:lnTo>
                    <a:pt x="114" y="94"/>
                  </a:lnTo>
                  <a:lnTo>
                    <a:pt x="116" y="94"/>
                  </a:lnTo>
                  <a:lnTo>
                    <a:pt x="117" y="95"/>
                  </a:lnTo>
                  <a:lnTo>
                    <a:pt x="119" y="92"/>
                  </a:lnTo>
                  <a:lnTo>
                    <a:pt x="122" y="90"/>
                  </a:lnTo>
                  <a:lnTo>
                    <a:pt x="124" y="91"/>
                  </a:lnTo>
                  <a:lnTo>
                    <a:pt x="126" y="91"/>
                  </a:lnTo>
                  <a:lnTo>
                    <a:pt x="129" y="91"/>
                  </a:lnTo>
                  <a:lnTo>
                    <a:pt x="132" y="92"/>
                  </a:lnTo>
                  <a:lnTo>
                    <a:pt x="134" y="94"/>
                  </a:lnTo>
                  <a:lnTo>
                    <a:pt x="135" y="95"/>
                  </a:lnTo>
                  <a:lnTo>
                    <a:pt x="136" y="94"/>
                  </a:lnTo>
                  <a:lnTo>
                    <a:pt x="136" y="91"/>
                  </a:lnTo>
                  <a:lnTo>
                    <a:pt x="137" y="90"/>
                  </a:lnTo>
                  <a:lnTo>
                    <a:pt x="139" y="90"/>
                  </a:lnTo>
                  <a:lnTo>
                    <a:pt x="140" y="90"/>
                  </a:lnTo>
                  <a:lnTo>
                    <a:pt x="141" y="92"/>
                  </a:lnTo>
                  <a:lnTo>
                    <a:pt x="142" y="92"/>
                  </a:lnTo>
                  <a:lnTo>
                    <a:pt x="143" y="91"/>
                  </a:lnTo>
                  <a:lnTo>
                    <a:pt x="145" y="92"/>
                  </a:lnTo>
                  <a:lnTo>
                    <a:pt x="146" y="95"/>
                  </a:lnTo>
                  <a:lnTo>
                    <a:pt x="148" y="95"/>
                  </a:lnTo>
                  <a:lnTo>
                    <a:pt x="149" y="96"/>
                  </a:lnTo>
                  <a:lnTo>
                    <a:pt x="152" y="96"/>
                  </a:lnTo>
                  <a:lnTo>
                    <a:pt x="152" y="97"/>
                  </a:lnTo>
                  <a:lnTo>
                    <a:pt x="153" y="97"/>
                  </a:lnTo>
                  <a:lnTo>
                    <a:pt x="154" y="97"/>
                  </a:lnTo>
                  <a:lnTo>
                    <a:pt x="153" y="99"/>
                  </a:lnTo>
                  <a:lnTo>
                    <a:pt x="154" y="97"/>
                  </a:lnTo>
                  <a:lnTo>
                    <a:pt x="156" y="91"/>
                  </a:lnTo>
                  <a:lnTo>
                    <a:pt x="157" y="84"/>
                  </a:lnTo>
                  <a:lnTo>
                    <a:pt x="156" y="78"/>
                  </a:lnTo>
                  <a:lnTo>
                    <a:pt x="153" y="73"/>
                  </a:lnTo>
                  <a:lnTo>
                    <a:pt x="152" y="67"/>
                  </a:lnTo>
                  <a:lnTo>
                    <a:pt x="149" y="61"/>
                  </a:lnTo>
                  <a:lnTo>
                    <a:pt x="149" y="60"/>
                  </a:lnTo>
                  <a:lnTo>
                    <a:pt x="149" y="59"/>
                  </a:lnTo>
                  <a:lnTo>
                    <a:pt x="151" y="56"/>
                  </a:lnTo>
                  <a:lnTo>
                    <a:pt x="149" y="52"/>
                  </a:lnTo>
                  <a:lnTo>
                    <a:pt x="147" y="50"/>
                  </a:lnTo>
                  <a:lnTo>
                    <a:pt x="146" y="49"/>
                  </a:lnTo>
                  <a:lnTo>
                    <a:pt x="146" y="45"/>
                  </a:lnTo>
                  <a:lnTo>
                    <a:pt x="145" y="45"/>
                  </a:lnTo>
                  <a:lnTo>
                    <a:pt x="143" y="45"/>
                  </a:lnTo>
                  <a:lnTo>
                    <a:pt x="141" y="44"/>
                  </a:lnTo>
                  <a:lnTo>
                    <a:pt x="141" y="40"/>
                  </a:lnTo>
                  <a:lnTo>
                    <a:pt x="141" y="39"/>
                  </a:lnTo>
                  <a:lnTo>
                    <a:pt x="140" y="38"/>
                  </a:lnTo>
                  <a:lnTo>
                    <a:pt x="139" y="32"/>
                  </a:lnTo>
                  <a:lnTo>
                    <a:pt x="139" y="25"/>
                  </a:lnTo>
                  <a:lnTo>
                    <a:pt x="137" y="23"/>
                  </a:lnTo>
                  <a:lnTo>
                    <a:pt x="135" y="23"/>
                  </a:lnTo>
                  <a:lnTo>
                    <a:pt x="136" y="26"/>
                  </a:lnTo>
                  <a:lnTo>
                    <a:pt x="135" y="23"/>
                  </a:lnTo>
                  <a:lnTo>
                    <a:pt x="132" y="23"/>
                  </a:lnTo>
                  <a:lnTo>
                    <a:pt x="130" y="25"/>
                  </a:lnTo>
                  <a:lnTo>
                    <a:pt x="129" y="25"/>
                  </a:lnTo>
                  <a:lnTo>
                    <a:pt x="128" y="23"/>
                  </a:lnTo>
                  <a:lnTo>
                    <a:pt x="126" y="22"/>
                  </a:lnTo>
                  <a:lnTo>
                    <a:pt x="119" y="22"/>
                  </a:lnTo>
                  <a:lnTo>
                    <a:pt x="112" y="22"/>
                  </a:lnTo>
                  <a:lnTo>
                    <a:pt x="108" y="22"/>
                  </a:lnTo>
                  <a:lnTo>
                    <a:pt x="105" y="21"/>
                  </a:lnTo>
                  <a:lnTo>
                    <a:pt x="100" y="15"/>
                  </a:lnTo>
                  <a:lnTo>
                    <a:pt x="96" y="10"/>
                  </a:lnTo>
                  <a:lnTo>
                    <a:pt x="95" y="10"/>
                  </a:lnTo>
                  <a:lnTo>
                    <a:pt x="92" y="10"/>
                  </a:lnTo>
                  <a:lnTo>
                    <a:pt x="90" y="11"/>
                  </a:lnTo>
                  <a:lnTo>
                    <a:pt x="89" y="13"/>
                  </a:lnTo>
                  <a:lnTo>
                    <a:pt x="89" y="11"/>
                  </a:lnTo>
                  <a:lnTo>
                    <a:pt x="86" y="10"/>
                  </a:lnTo>
                  <a:lnTo>
                    <a:pt x="85" y="9"/>
                  </a:lnTo>
                  <a:lnTo>
                    <a:pt x="84" y="9"/>
                  </a:lnTo>
                  <a:lnTo>
                    <a:pt x="83" y="9"/>
                  </a:lnTo>
                  <a:lnTo>
                    <a:pt x="82" y="9"/>
                  </a:lnTo>
                  <a:lnTo>
                    <a:pt x="80" y="9"/>
                  </a:lnTo>
                  <a:lnTo>
                    <a:pt x="78" y="6"/>
                  </a:lnTo>
                  <a:lnTo>
                    <a:pt x="76" y="5"/>
                  </a:lnTo>
                  <a:lnTo>
                    <a:pt x="68" y="0"/>
                  </a:lnTo>
                  <a:lnTo>
                    <a:pt x="67" y="0"/>
                  </a:lnTo>
                  <a:lnTo>
                    <a:pt x="65" y="2"/>
                  </a:lnTo>
                  <a:lnTo>
                    <a:pt x="62" y="4"/>
                  </a:lnTo>
                  <a:lnTo>
                    <a:pt x="57" y="9"/>
                  </a:lnTo>
                  <a:lnTo>
                    <a:pt x="53" y="15"/>
                  </a:lnTo>
                  <a:lnTo>
                    <a:pt x="53" y="17"/>
                  </a:lnTo>
                  <a:lnTo>
                    <a:pt x="53" y="19"/>
                  </a:lnTo>
                  <a:lnTo>
                    <a:pt x="51" y="20"/>
                  </a:lnTo>
                  <a:lnTo>
                    <a:pt x="50" y="22"/>
                  </a:lnTo>
                  <a:lnTo>
                    <a:pt x="49" y="23"/>
                  </a:lnTo>
                  <a:lnTo>
                    <a:pt x="46" y="23"/>
                  </a:lnTo>
                  <a:lnTo>
                    <a:pt x="44" y="23"/>
                  </a:lnTo>
                  <a:lnTo>
                    <a:pt x="43" y="25"/>
                  </a:lnTo>
                  <a:lnTo>
                    <a:pt x="42" y="25"/>
                  </a:lnTo>
                  <a:lnTo>
                    <a:pt x="39" y="23"/>
                  </a:lnTo>
                  <a:lnTo>
                    <a:pt x="38" y="23"/>
                  </a:lnTo>
                  <a:lnTo>
                    <a:pt x="38" y="25"/>
                  </a:lnTo>
                  <a:lnTo>
                    <a:pt x="37" y="26"/>
                  </a:lnTo>
                  <a:lnTo>
                    <a:pt x="36" y="27"/>
                  </a:lnTo>
                  <a:lnTo>
                    <a:pt x="33" y="28"/>
                  </a:lnTo>
                  <a:lnTo>
                    <a:pt x="27" y="28"/>
                  </a:lnTo>
                  <a:lnTo>
                    <a:pt x="25" y="29"/>
                  </a:lnTo>
                  <a:lnTo>
                    <a:pt x="22" y="31"/>
                  </a:lnTo>
                  <a:lnTo>
                    <a:pt x="20" y="33"/>
                  </a:lnTo>
                  <a:lnTo>
                    <a:pt x="17" y="34"/>
                  </a:lnTo>
                  <a:lnTo>
                    <a:pt x="15" y="34"/>
                  </a:lnTo>
                  <a:lnTo>
                    <a:pt x="13" y="34"/>
                  </a:lnTo>
                  <a:lnTo>
                    <a:pt x="10" y="33"/>
                  </a:lnTo>
                  <a:lnTo>
                    <a:pt x="9" y="33"/>
                  </a:lnTo>
                  <a:lnTo>
                    <a:pt x="6" y="36"/>
                  </a:lnTo>
                  <a:lnTo>
                    <a:pt x="5" y="38"/>
                  </a:lnTo>
                  <a:lnTo>
                    <a:pt x="0" y="40"/>
                  </a:lnTo>
                  <a:lnTo>
                    <a:pt x="2" y="42"/>
                  </a:lnTo>
                  <a:lnTo>
                    <a:pt x="3" y="45"/>
                  </a:lnTo>
                  <a:lnTo>
                    <a:pt x="3" y="49"/>
                  </a:lnTo>
                  <a:lnTo>
                    <a:pt x="3" y="52"/>
                  </a:lnTo>
                  <a:lnTo>
                    <a:pt x="5" y="54"/>
                  </a:lnTo>
                  <a:lnTo>
                    <a:pt x="8" y="55"/>
                  </a:lnTo>
                  <a:lnTo>
                    <a:pt x="9" y="56"/>
                  </a:lnTo>
                  <a:lnTo>
                    <a:pt x="9" y="59"/>
                  </a:lnTo>
                  <a:lnTo>
                    <a:pt x="10" y="60"/>
                  </a:lnTo>
                  <a:lnTo>
                    <a:pt x="13" y="61"/>
                  </a:lnTo>
                  <a:lnTo>
                    <a:pt x="16" y="62"/>
                  </a:lnTo>
                  <a:lnTo>
                    <a:pt x="17" y="63"/>
                  </a:lnTo>
                  <a:lnTo>
                    <a:pt x="22" y="67"/>
                  </a:lnTo>
                  <a:lnTo>
                    <a:pt x="23" y="66"/>
                  </a:lnTo>
                  <a:lnTo>
                    <a:pt x="27" y="66"/>
                  </a:lnTo>
                  <a:lnTo>
                    <a:pt x="29" y="67"/>
                  </a:lnTo>
                  <a:lnTo>
                    <a:pt x="29" y="65"/>
                  </a:lnTo>
                  <a:lnTo>
                    <a:pt x="31" y="63"/>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1" name="Freeform 64"/>
            <p:cNvSpPr>
              <a:spLocks/>
            </p:cNvSpPr>
            <p:nvPr/>
          </p:nvSpPr>
          <p:spPr bwMode="auto">
            <a:xfrm>
              <a:off x="2781300" y="5103813"/>
              <a:ext cx="4763" cy="1587"/>
            </a:xfrm>
            <a:custGeom>
              <a:avLst/>
              <a:gdLst>
                <a:gd name="T0" fmla="*/ 2147483646 w 3"/>
                <a:gd name="T1" fmla="*/ 0 h 1"/>
                <a:gd name="T2" fmla="*/ 2147483646 w 3"/>
                <a:gd name="T3" fmla="*/ 2147483646 h 1"/>
                <a:gd name="T4" fmla="*/ 0 w 3"/>
                <a:gd name="T5" fmla="*/ 2147483646 h 1"/>
                <a:gd name="T6" fmla="*/ 0 w 3"/>
                <a:gd name="T7" fmla="*/ 2147483646 h 1"/>
                <a:gd name="T8" fmla="*/ 0 w 3"/>
                <a:gd name="T9" fmla="*/ 0 h 1"/>
                <a:gd name="T10" fmla="*/ 2147483646 w 3"/>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
                  <a:moveTo>
                    <a:pt x="3" y="0"/>
                  </a:moveTo>
                  <a:lnTo>
                    <a:pt x="1" y="1"/>
                  </a:lnTo>
                  <a:lnTo>
                    <a:pt x="0" y="1"/>
                  </a:lnTo>
                  <a:lnTo>
                    <a:pt x="0" y="0"/>
                  </a:lnTo>
                  <a:lnTo>
                    <a:pt x="3"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2" name="Freeform 65"/>
            <p:cNvSpPr>
              <a:spLocks/>
            </p:cNvSpPr>
            <p:nvPr/>
          </p:nvSpPr>
          <p:spPr bwMode="auto">
            <a:xfrm>
              <a:off x="2778125" y="5103813"/>
              <a:ext cx="3175" cy="1587"/>
            </a:xfrm>
            <a:custGeom>
              <a:avLst/>
              <a:gdLst>
                <a:gd name="T0" fmla="*/ 2147483646 w 2"/>
                <a:gd name="T1" fmla="*/ 0 h 1"/>
                <a:gd name="T2" fmla="*/ 2147483646 w 2"/>
                <a:gd name="T3" fmla="*/ 2147483646 h 1"/>
                <a:gd name="T4" fmla="*/ 2147483646 w 2"/>
                <a:gd name="T5" fmla="*/ 2147483646 h 1"/>
                <a:gd name="T6" fmla="*/ 2147483646 w 2"/>
                <a:gd name="T7" fmla="*/ 2147483646 h 1"/>
                <a:gd name="T8" fmla="*/ 2147483646 w 2"/>
                <a:gd name="T9" fmla="*/ 2147483646 h 1"/>
                <a:gd name="T10" fmla="*/ 0 w 2"/>
                <a:gd name="T11" fmla="*/ 0 h 1"/>
                <a:gd name="T12" fmla="*/ 2147483646 w 2"/>
                <a:gd name="T13" fmla="*/ 0 h 1"/>
                <a:gd name="T14" fmla="*/ 2147483646 w 2"/>
                <a:gd name="T15" fmla="*/ 0 h 1"/>
                <a:gd name="T16" fmla="*/ 2147483646 w 2"/>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1">
                  <a:moveTo>
                    <a:pt x="2" y="0"/>
                  </a:moveTo>
                  <a:lnTo>
                    <a:pt x="2" y="1"/>
                  </a:lnTo>
                  <a:lnTo>
                    <a:pt x="1" y="1"/>
                  </a:lnTo>
                  <a:lnTo>
                    <a:pt x="0" y="0"/>
                  </a:lnTo>
                  <a:lnTo>
                    <a:pt x="1" y="0"/>
                  </a:lnTo>
                  <a:lnTo>
                    <a:pt x="2"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3" name="Freeform 66"/>
            <p:cNvSpPr>
              <a:spLocks/>
            </p:cNvSpPr>
            <p:nvPr/>
          </p:nvSpPr>
          <p:spPr bwMode="auto">
            <a:xfrm>
              <a:off x="2787650" y="5083175"/>
              <a:ext cx="1588" cy="1588"/>
            </a:xfrm>
            <a:custGeom>
              <a:avLst/>
              <a:gdLst>
                <a:gd name="T0" fmla="*/ 0 w 1"/>
                <a:gd name="T1" fmla="*/ 0 h 1"/>
                <a:gd name="T2" fmla="*/ 0 w 1"/>
                <a:gd name="T3" fmla="*/ 2147483646 h 1"/>
                <a:gd name="T4" fmla="*/ 0 w 1"/>
                <a:gd name="T5" fmla="*/ 2147483646 h 1"/>
                <a:gd name="T6" fmla="*/ 2147483646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1">
                  <a:moveTo>
                    <a:pt x="0" y="0"/>
                  </a:moveTo>
                  <a:lnTo>
                    <a:pt x="0" y="1"/>
                  </a:lnTo>
                  <a:lnTo>
                    <a:pt x="1" y="0"/>
                  </a:lnTo>
                  <a:lnTo>
                    <a:pt x="0"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4" name="Freeform 67"/>
            <p:cNvSpPr>
              <a:spLocks/>
            </p:cNvSpPr>
            <p:nvPr/>
          </p:nvSpPr>
          <p:spPr bwMode="auto">
            <a:xfrm>
              <a:off x="2787650" y="5083175"/>
              <a:ext cx="3175" cy="3175"/>
            </a:xfrm>
            <a:custGeom>
              <a:avLst/>
              <a:gdLst>
                <a:gd name="T0" fmla="*/ 0 w 2"/>
                <a:gd name="T1" fmla="*/ 2147483646 h 2"/>
                <a:gd name="T2" fmla="*/ 2147483646 w 2"/>
                <a:gd name="T3" fmla="*/ 0 h 2"/>
                <a:gd name="T4" fmla="*/ 2147483646 w 2"/>
                <a:gd name="T5" fmla="*/ 0 h 2"/>
                <a:gd name="T6" fmla="*/ 0 w 2"/>
                <a:gd name="T7" fmla="*/ 2147483646 h 2"/>
                <a:gd name="T8" fmla="*/ 0 w 2"/>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1"/>
                  </a:moveTo>
                  <a:lnTo>
                    <a:pt x="2" y="0"/>
                  </a:lnTo>
                  <a:lnTo>
                    <a:pt x="0" y="2"/>
                  </a:lnTo>
                  <a:lnTo>
                    <a:pt x="0" y="1"/>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5" name="Freeform 68"/>
            <p:cNvSpPr>
              <a:spLocks/>
            </p:cNvSpPr>
            <p:nvPr/>
          </p:nvSpPr>
          <p:spPr bwMode="auto">
            <a:xfrm>
              <a:off x="2787650" y="5080000"/>
              <a:ext cx="1588" cy="3175"/>
            </a:xfrm>
            <a:custGeom>
              <a:avLst/>
              <a:gdLst>
                <a:gd name="T0" fmla="*/ 0 w 1"/>
                <a:gd name="T1" fmla="*/ 2147483646 h 2"/>
                <a:gd name="T2" fmla="*/ 2147483646 w 1"/>
                <a:gd name="T3" fmla="*/ 2147483646 h 2"/>
                <a:gd name="T4" fmla="*/ 2147483646 w 1"/>
                <a:gd name="T5" fmla="*/ 2147483646 h 2"/>
                <a:gd name="T6" fmla="*/ 2147483646 w 1"/>
                <a:gd name="T7" fmla="*/ 0 h 2"/>
                <a:gd name="T8" fmla="*/ 0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2"/>
                  </a:moveTo>
                  <a:lnTo>
                    <a:pt x="1" y="2"/>
                  </a:lnTo>
                  <a:lnTo>
                    <a:pt x="1" y="0"/>
                  </a:lnTo>
                  <a:lnTo>
                    <a:pt x="0" y="2"/>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6" name="Freeform 69"/>
            <p:cNvSpPr>
              <a:spLocks/>
            </p:cNvSpPr>
            <p:nvPr/>
          </p:nvSpPr>
          <p:spPr bwMode="auto">
            <a:xfrm>
              <a:off x="2797175" y="5087938"/>
              <a:ext cx="3175" cy="1587"/>
            </a:xfrm>
            <a:custGeom>
              <a:avLst/>
              <a:gdLst>
                <a:gd name="T0" fmla="*/ 2147483646 w 2"/>
                <a:gd name="T1" fmla="*/ 0 h 1"/>
                <a:gd name="T2" fmla="*/ 0 w 2"/>
                <a:gd name="T3" fmla="*/ 0 h 1"/>
                <a:gd name="T4" fmla="*/ 0 w 2"/>
                <a:gd name="T5" fmla="*/ 2147483646 h 1"/>
                <a:gd name="T6" fmla="*/ 2147483646 w 2"/>
                <a:gd name="T7" fmla="*/ 2147483646 h 1"/>
                <a:gd name="T8" fmla="*/ 2147483646 w 2"/>
                <a:gd name="T9" fmla="*/ 2147483646 h 1"/>
                <a:gd name="T10" fmla="*/ 2147483646 w 2"/>
                <a:gd name="T11" fmla="*/ 2147483646 h 1"/>
                <a:gd name="T12" fmla="*/ 2147483646 w 2"/>
                <a:gd name="T13" fmla="*/ 0 h 1"/>
                <a:gd name="T14" fmla="*/ 2147483646 w 2"/>
                <a:gd name="T15" fmla="*/ 0 h 1"/>
                <a:gd name="T16" fmla="*/ 2147483646 w 2"/>
                <a:gd name="T17" fmla="*/ 0 h 1"/>
                <a:gd name="T18" fmla="*/ 2147483646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1" y="0"/>
                  </a:moveTo>
                  <a:lnTo>
                    <a:pt x="0" y="0"/>
                  </a:lnTo>
                  <a:lnTo>
                    <a:pt x="0" y="1"/>
                  </a:lnTo>
                  <a:lnTo>
                    <a:pt x="1" y="1"/>
                  </a:lnTo>
                  <a:lnTo>
                    <a:pt x="2" y="1"/>
                  </a:lnTo>
                  <a:lnTo>
                    <a:pt x="2" y="0"/>
                  </a:lnTo>
                  <a:lnTo>
                    <a:pt x="1"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7" name="Freeform 70"/>
            <p:cNvSpPr>
              <a:spLocks/>
            </p:cNvSpPr>
            <p:nvPr/>
          </p:nvSpPr>
          <p:spPr bwMode="auto">
            <a:xfrm>
              <a:off x="2789238" y="5078413"/>
              <a:ext cx="1587" cy="4762"/>
            </a:xfrm>
            <a:custGeom>
              <a:avLst/>
              <a:gdLst>
                <a:gd name="T0" fmla="*/ 2147483646 w 1"/>
                <a:gd name="T1" fmla="*/ 0 h 3"/>
                <a:gd name="T2" fmla="*/ 2147483646 w 1"/>
                <a:gd name="T3" fmla="*/ 2147483646 h 3"/>
                <a:gd name="T4" fmla="*/ 2147483646 w 1"/>
                <a:gd name="T5" fmla="*/ 2147483646 h 3"/>
                <a:gd name="T6" fmla="*/ 0 w 1"/>
                <a:gd name="T7" fmla="*/ 2147483646 h 3"/>
                <a:gd name="T8" fmla="*/ 0 w 1"/>
                <a:gd name="T9" fmla="*/ 2147483646 h 3"/>
                <a:gd name="T10" fmla="*/ 0 w 1"/>
                <a:gd name="T11" fmla="*/ 2147483646 h 3"/>
                <a:gd name="T12" fmla="*/ 2147483646 w 1"/>
                <a:gd name="T13" fmla="*/ 2147483646 h 3"/>
                <a:gd name="T14" fmla="*/ 2147483646 w 1"/>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3">
                  <a:moveTo>
                    <a:pt x="1" y="0"/>
                  </a:moveTo>
                  <a:lnTo>
                    <a:pt x="1" y="3"/>
                  </a:lnTo>
                  <a:lnTo>
                    <a:pt x="0" y="3"/>
                  </a:lnTo>
                  <a:lnTo>
                    <a:pt x="0" y="1"/>
                  </a:lnTo>
                  <a:lnTo>
                    <a:pt x="1" y="1"/>
                  </a:lnTo>
                  <a:lnTo>
                    <a:pt x="1"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8" name="Freeform 71"/>
            <p:cNvSpPr>
              <a:spLocks/>
            </p:cNvSpPr>
            <p:nvPr/>
          </p:nvSpPr>
          <p:spPr bwMode="auto">
            <a:xfrm>
              <a:off x="2797175" y="5083175"/>
              <a:ext cx="1588" cy="1588"/>
            </a:xfrm>
            <a:custGeom>
              <a:avLst/>
              <a:gdLst>
                <a:gd name="T0" fmla="*/ 2147483646 w 1"/>
                <a:gd name="T1" fmla="*/ 0 h 1"/>
                <a:gd name="T2" fmla="*/ 2147483646 w 1"/>
                <a:gd name="T3" fmla="*/ 2147483646 h 1"/>
                <a:gd name="T4" fmla="*/ 0 w 1"/>
                <a:gd name="T5" fmla="*/ 2147483646 h 1"/>
                <a:gd name="T6" fmla="*/ 0 w 1"/>
                <a:gd name="T7" fmla="*/ 2147483646 h 1"/>
                <a:gd name="T8" fmla="*/ 0 w 1"/>
                <a:gd name="T9" fmla="*/ 0 h 1"/>
                <a:gd name="T10" fmla="*/ 2147483646 w 1"/>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1">
                  <a:moveTo>
                    <a:pt x="1" y="0"/>
                  </a:moveTo>
                  <a:lnTo>
                    <a:pt x="1" y="1"/>
                  </a:lnTo>
                  <a:lnTo>
                    <a:pt x="0" y="1"/>
                  </a:lnTo>
                  <a:lnTo>
                    <a:pt x="0" y="0"/>
                  </a:lnTo>
                  <a:lnTo>
                    <a:pt x="1"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09" name="Freeform 72"/>
            <p:cNvSpPr>
              <a:spLocks/>
            </p:cNvSpPr>
            <p:nvPr/>
          </p:nvSpPr>
          <p:spPr bwMode="auto">
            <a:xfrm>
              <a:off x="2795588" y="5083175"/>
              <a:ext cx="1587" cy="1588"/>
            </a:xfrm>
            <a:custGeom>
              <a:avLst/>
              <a:gdLst>
                <a:gd name="T0" fmla="*/ 2147483646 w 1"/>
                <a:gd name="T1" fmla="*/ 0 h 1"/>
                <a:gd name="T2" fmla="*/ 2147483646 w 1"/>
                <a:gd name="T3" fmla="*/ 0 h 1"/>
                <a:gd name="T4" fmla="*/ 0 w 1"/>
                <a:gd name="T5" fmla="*/ 2147483646 h 1"/>
                <a:gd name="T6" fmla="*/ 0 w 1"/>
                <a:gd name="T7" fmla="*/ 2147483646 h 1"/>
                <a:gd name="T8" fmla="*/ 0 w 1"/>
                <a:gd name="T9" fmla="*/ 0 h 1"/>
                <a:gd name="T10" fmla="*/ 2147483646 w 1"/>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1">
                  <a:moveTo>
                    <a:pt x="1" y="0"/>
                  </a:moveTo>
                  <a:lnTo>
                    <a:pt x="1" y="0"/>
                  </a:lnTo>
                  <a:lnTo>
                    <a:pt x="0" y="1"/>
                  </a:lnTo>
                  <a:lnTo>
                    <a:pt x="0" y="0"/>
                  </a:lnTo>
                  <a:lnTo>
                    <a:pt x="1"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10" name="Freeform 73"/>
            <p:cNvSpPr>
              <a:spLocks/>
            </p:cNvSpPr>
            <p:nvPr/>
          </p:nvSpPr>
          <p:spPr bwMode="auto">
            <a:xfrm>
              <a:off x="2795588" y="5084763"/>
              <a:ext cx="1587" cy="3175"/>
            </a:xfrm>
            <a:custGeom>
              <a:avLst/>
              <a:gdLst>
                <a:gd name="T0" fmla="*/ 0 w 1"/>
                <a:gd name="T1" fmla="*/ 0 h 2"/>
                <a:gd name="T2" fmla="*/ 0 w 1"/>
                <a:gd name="T3" fmla="*/ 2147483646 h 2"/>
                <a:gd name="T4" fmla="*/ 0 w 1"/>
                <a:gd name="T5" fmla="*/ 2147483646 h 2"/>
                <a:gd name="T6" fmla="*/ 0 w 1"/>
                <a:gd name="T7" fmla="*/ 2147483646 h 2"/>
                <a:gd name="T8" fmla="*/ 0 w 1"/>
                <a:gd name="T9" fmla="*/ 2147483646 h 2"/>
                <a:gd name="T10" fmla="*/ 0 w 1"/>
                <a:gd name="T11" fmla="*/ 2147483646 h 2"/>
                <a:gd name="T12" fmla="*/ 2147483646 w 1"/>
                <a:gd name="T13" fmla="*/ 2147483646 h 2"/>
                <a:gd name="T14" fmla="*/ 2147483646 w 1"/>
                <a:gd name="T15" fmla="*/ 2147483646 h 2"/>
                <a:gd name="T16" fmla="*/ 2147483646 w 1"/>
                <a:gd name="T17" fmla="*/ 2147483646 h 2"/>
                <a:gd name="T18" fmla="*/ 2147483646 w 1"/>
                <a:gd name="T19" fmla="*/ 0 h 2"/>
                <a:gd name="T20" fmla="*/ 0 w 1"/>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 h="2">
                  <a:moveTo>
                    <a:pt x="0" y="0"/>
                  </a:moveTo>
                  <a:lnTo>
                    <a:pt x="0" y="1"/>
                  </a:lnTo>
                  <a:lnTo>
                    <a:pt x="0" y="2"/>
                  </a:lnTo>
                  <a:lnTo>
                    <a:pt x="1" y="2"/>
                  </a:lnTo>
                  <a:lnTo>
                    <a:pt x="1" y="1"/>
                  </a:lnTo>
                  <a:lnTo>
                    <a:pt x="1" y="0"/>
                  </a:lnTo>
                  <a:lnTo>
                    <a:pt x="0"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11" name="Freeform 74"/>
            <p:cNvSpPr>
              <a:spLocks/>
            </p:cNvSpPr>
            <p:nvPr/>
          </p:nvSpPr>
          <p:spPr bwMode="auto">
            <a:xfrm>
              <a:off x="2660650" y="5292725"/>
              <a:ext cx="20638" cy="31750"/>
            </a:xfrm>
            <a:custGeom>
              <a:avLst/>
              <a:gdLst>
                <a:gd name="T0" fmla="*/ 2147483646 w 13"/>
                <a:gd name="T1" fmla="*/ 0 h 20"/>
                <a:gd name="T2" fmla="*/ 2147483646 w 13"/>
                <a:gd name="T3" fmla="*/ 0 h 20"/>
                <a:gd name="T4" fmla="*/ 2147483646 w 13"/>
                <a:gd name="T5" fmla="*/ 2147483646 h 20"/>
                <a:gd name="T6" fmla="*/ 2147483646 w 13"/>
                <a:gd name="T7" fmla="*/ 2147483646 h 20"/>
                <a:gd name="T8" fmla="*/ 2147483646 w 13"/>
                <a:gd name="T9" fmla="*/ 2147483646 h 20"/>
                <a:gd name="T10" fmla="*/ 2147483646 w 13"/>
                <a:gd name="T11" fmla="*/ 2147483646 h 20"/>
                <a:gd name="T12" fmla="*/ 2147483646 w 13"/>
                <a:gd name="T13" fmla="*/ 2147483646 h 20"/>
                <a:gd name="T14" fmla="*/ 2147483646 w 13"/>
                <a:gd name="T15" fmla="*/ 2147483646 h 20"/>
                <a:gd name="T16" fmla="*/ 2147483646 w 13"/>
                <a:gd name="T17" fmla="*/ 2147483646 h 20"/>
                <a:gd name="T18" fmla="*/ 2147483646 w 13"/>
                <a:gd name="T19" fmla="*/ 2147483646 h 20"/>
                <a:gd name="T20" fmla="*/ 2147483646 w 13"/>
                <a:gd name="T21" fmla="*/ 2147483646 h 20"/>
                <a:gd name="T22" fmla="*/ 2147483646 w 13"/>
                <a:gd name="T23" fmla="*/ 2147483646 h 20"/>
                <a:gd name="T24" fmla="*/ 2147483646 w 13"/>
                <a:gd name="T25" fmla="*/ 2147483646 h 20"/>
                <a:gd name="T26" fmla="*/ 2147483646 w 13"/>
                <a:gd name="T27" fmla="*/ 2147483646 h 20"/>
                <a:gd name="T28" fmla="*/ 0 w 13"/>
                <a:gd name="T29" fmla="*/ 2147483646 h 20"/>
                <a:gd name="T30" fmla="*/ 0 w 13"/>
                <a:gd name="T31" fmla="*/ 2147483646 h 20"/>
                <a:gd name="T32" fmla="*/ 2147483646 w 13"/>
                <a:gd name="T33" fmla="*/ 2147483646 h 20"/>
                <a:gd name="T34" fmla="*/ 2147483646 w 13"/>
                <a:gd name="T35" fmla="*/ 2147483646 h 20"/>
                <a:gd name="T36" fmla="*/ 2147483646 w 13"/>
                <a:gd name="T37" fmla="*/ 2147483646 h 20"/>
                <a:gd name="T38" fmla="*/ 2147483646 w 13"/>
                <a:gd name="T39" fmla="*/ 2147483646 h 20"/>
                <a:gd name="T40" fmla="*/ 2147483646 w 13"/>
                <a:gd name="T41" fmla="*/ 2147483646 h 20"/>
                <a:gd name="T42" fmla="*/ 2147483646 w 13"/>
                <a:gd name="T43" fmla="*/ 2147483646 h 20"/>
                <a:gd name="T44" fmla="*/ 2147483646 w 13"/>
                <a:gd name="T45" fmla="*/ 2147483646 h 20"/>
                <a:gd name="T46" fmla="*/ 2147483646 w 13"/>
                <a:gd name="T47" fmla="*/ 2147483646 h 20"/>
                <a:gd name="T48" fmla="*/ 2147483646 w 13"/>
                <a:gd name="T49" fmla="*/ 2147483646 h 20"/>
                <a:gd name="T50" fmla="*/ 2147483646 w 13"/>
                <a:gd name="T51" fmla="*/ 2147483646 h 20"/>
                <a:gd name="T52" fmla="*/ 2147483646 w 13"/>
                <a:gd name="T53" fmla="*/ 2147483646 h 20"/>
                <a:gd name="T54" fmla="*/ 2147483646 w 13"/>
                <a:gd name="T55" fmla="*/ 2147483646 h 20"/>
                <a:gd name="T56" fmla="*/ 2147483646 w 13"/>
                <a:gd name="T57" fmla="*/ 2147483646 h 20"/>
                <a:gd name="T58" fmla="*/ 2147483646 w 13"/>
                <a:gd name="T59" fmla="*/ 2147483646 h 20"/>
                <a:gd name="T60" fmla="*/ 2147483646 w 13"/>
                <a:gd name="T61" fmla="*/ 2147483646 h 20"/>
                <a:gd name="T62" fmla="*/ 2147483646 w 13"/>
                <a:gd name="T63" fmla="*/ 2147483646 h 20"/>
                <a:gd name="T64" fmla="*/ 2147483646 w 13"/>
                <a:gd name="T65" fmla="*/ 2147483646 h 20"/>
                <a:gd name="T66" fmla="*/ 2147483646 w 13"/>
                <a:gd name="T67" fmla="*/ 2147483646 h 20"/>
                <a:gd name="T68" fmla="*/ 2147483646 w 13"/>
                <a:gd name="T69" fmla="*/ 2147483646 h 20"/>
                <a:gd name="T70" fmla="*/ 2147483646 w 13"/>
                <a:gd name="T71" fmla="*/ 2147483646 h 20"/>
                <a:gd name="T72" fmla="*/ 2147483646 w 13"/>
                <a:gd name="T73" fmla="*/ 2147483646 h 20"/>
                <a:gd name="T74" fmla="*/ 2147483646 w 13"/>
                <a:gd name="T75" fmla="*/ 2147483646 h 20"/>
                <a:gd name="T76" fmla="*/ 2147483646 w 13"/>
                <a:gd name="T77" fmla="*/ 2147483646 h 20"/>
                <a:gd name="T78" fmla="*/ 2147483646 w 13"/>
                <a:gd name="T79" fmla="*/ 2147483646 h 20"/>
                <a:gd name="T80" fmla="*/ 2147483646 w 13"/>
                <a:gd name="T81" fmla="*/ 2147483646 h 20"/>
                <a:gd name="T82" fmla="*/ 2147483646 w 13"/>
                <a:gd name="T83" fmla="*/ 2147483646 h 20"/>
                <a:gd name="T84" fmla="*/ 2147483646 w 13"/>
                <a:gd name="T85" fmla="*/ 2147483646 h 20"/>
                <a:gd name="T86" fmla="*/ 2147483646 w 13"/>
                <a:gd name="T87" fmla="*/ 2147483646 h 20"/>
                <a:gd name="T88" fmla="*/ 2147483646 w 13"/>
                <a:gd name="T89" fmla="*/ 2147483646 h 20"/>
                <a:gd name="T90" fmla="*/ 2147483646 w 13"/>
                <a:gd name="T91" fmla="*/ 2147483646 h 20"/>
                <a:gd name="T92" fmla="*/ 2147483646 w 13"/>
                <a:gd name="T93" fmla="*/ 2147483646 h 20"/>
                <a:gd name="T94" fmla="*/ 2147483646 w 13"/>
                <a:gd name="T95" fmla="*/ 2147483646 h 20"/>
                <a:gd name="T96" fmla="*/ 2147483646 w 13"/>
                <a:gd name="T97" fmla="*/ 2147483646 h 20"/>
                <a:gd name="T98" fmla="*/ 2147483646 w 13"/>
                <a:gd name="T99" fmla="*/ 2147483646 h 20"/>
                <a:gd name="T100" fmla="*/ 2147483646 w 13"/>
                <a:gd name="T101" fmla="*/ 2147483646 h 20"/>
                <a:gd name="T102" fmla="*/ 2147483646 w 13"/>
                <a:gd name="T103" fmla="*/ 0 h 20"/>
                <a:gd name="T104" fmla="*/ 2147483646 w 13"/>
                <a:gd name="T105" fmla="*/ 0 h 20"/>
                <a:gd name="T106" fmla="*/ 2147483646 w 13"/>
                <a:gd name="T107" fmla="*/ 0 h 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3" h="20">
                  <a:moveTo>
                    <a:pt x="4" y="0"/>
                  </a:moveTo>
                  <a:lnTo>
                    <a:pt x="4" y="0"/>
                  </a:lnTo>
                  <a:lnTo>
                    <a:pt x="2" y="1"/>
                  </a:lnTo>
                  <a:lnTo>
                    <a:pt x="1" y="3"/>
                  </a:lnTo>
                  <a:lnTo>
                    <a:pt x="1" y="4"/>
                  </a:lnTo>
                  <a:lnTo>
                    <a:pt x="1" y="6"/>
                  </a:lnTo>
                  <a:lnTo>
                    <a:pt x="1" y="9"/>
                  </a:lnTo>
                  <a:lnTo>
                    <a:pt x="1" y="10"/>
                  </a:lnTo>
                  <a:lnTo>
                    <a:pt x="0" y="13"/>
                  </a:lnTo>
                  <a:lnTo>
                    <a:pt x="1" y="15"/>
                  </a:lnTo>
                  <a:lnTo>
                    <a:pt x="4" y="18"/>
                  </a:lnTo>
                  <a:lnTo>
                    <a:pt x="5" y="19"/>
                  </a:lnTo>
                  <a:lnTo>
                    <a:pt x="7" y="20"/>
                  </a:lnTo>
                  <a:lnTo>
                    <a:pt x="10" y="20"/>
                  </a:lnTo>
                  <a:lnTo>
                    <a:pt x="12" y="20"/>
                  </a:lnTo>
                  <a:lnTo>
                    <a:pt x="12" y="18"/>
                  </a:lnTo>
                  <a:lnTo>
                    <a:pt x="12" y="15"/>
                  </a:lnTo>
                  <a:lnTo>
                    <a:pt x="13" y="15"/>
                  </a:lnTo>
                  <a:lnTo>
                    <a:pt x="12" y="13"/>
                  </a:lnTo>
                  <a:lnTo>
                    <a:pt x="13" y="12"/>
                  </a:lnTo>
                  <a:lnTo>
                    <a:pt x="13" y="10"/>
                  </a:lnTo>
                  <a:lnTo>
                    <a:pt x="12" y="9"/>
                  </a:lnTo>
                  <a:lnTo>
                    <a:pt x="12" y="6"/>
                  </a:lnTo>
                  <a:lnTo>
                    <a:pt x="11" y="4"/>
                  </a:lnTo>
                  <a:lnTo>
                    <a:pt x="10" y="3"/>
                  </a:lnTo>
                  <a:lnTo>
                    <a:pt x="7" y="2"/>
                  </a:lnTo>
                  <a:lnTo>
                    <a:pt x="6" y="1"/>
                  </a:lnTo>
                  <a:lnTo>
                    <a:pt x="5" y="0"/>
                  </a:lnTo>
                  <a:lnTo>
                    <a:pt x="4" y="0"/>
                  </a:lnTo>
                  <a:close/>
                </a:path>
              </a:pathLst>
            </a:custGeom>
            <a:solidFill>
              <a:srgbClr val="FCFFB7"/>
            </a:solidFill>
            <a:ln w="2">
              <a:solidFill>
                <a:srgbClr val="000000"/>
              </a:solidFill>
              <a:prstDash val="solid"/>
              <a:round/>
              <a:headEnd/>
              <a:tailEnd/>
            </a:ln>
          </p:spPr>
          <p:txBody>
            <a:bodyPr/>
            <a:lstStyle/>
            <a:p>
              <a:endParaRPr lang="ja-JP" altLang="en-US"/>
            </a:p>
          </p:txBody>
        </p:sp>
        <p:sp>
          <p:nvSpPr>
            <p:cNvPr id="312" name="Freeform 75"/>
            <p:cNvSpPr>
              <a:spLocks/>
            </p:cNvSpPr>
            <p:nvPr/>
          </p:nvSpPr>
          <p:spPr bwMode="auto">
            <a:xfrm>
              <a:off x="2624138" y="5384800"/>
              <a:ext cx="11112" cy="26988"/>
            </a:xfrm>
            <a:custGeom>
              <a:avLst/>
              <a:gdLst>
                <a:gd name="T0" fmla="*/ 2147483646 w 7"/>
                <a:gd name="T1" fmla="*/ 2147483646 h 17"/>
                <a:gd name="T2" fmla="*/ 2147483646 w 7"/>
                <a:gd name="T3" fmla="*/ 2147483646 h 17"/>
                <a:gd name="T4" fmla="*/ 2147483646 w 7"/>
                <a:gd name="T5" fmla="*/ 2147483646 h 17"/>
                <a:gd name="T6" fmla="*/ 2147483646 w 7"/>
                <a:gd name="T7" fmla="*/ 2147483646 h 17"/>
                <a:gd name="T8" fmla="*/ 2147483646 w 7"/>
                <a:gd name="T9" fmla="*/ 2147483646 h 17"/>
                <a:gd name="T10" fmla="*/ 2147483646 w 7"/>
                <a:gd name="T11" fmla="*/ 2147483646 h 17"/>
                <a:gd name="T12" fmla="*/ 2147483646 w 7"/>
                <a:gd name="T13" fmla="*/ 2147483646 h 17"/>
                <a:gd name="T14" fmla="*/ 2147483646 w 7"/>
                <a:gd name="T15" fmla="*/ 2147483646 h 17"/>
                <a:gd name="T16" fmla="*/ 0 w 7"/>
                <a:gd name="T17" fmla="*/ 2147483646 h 17"/>
                <a:gd name="T18" fmla="*/ 0 w 7"/>
                <a:gd name="T19" fmla="*/ 2147483646 h 17"/>
                <a:gd name="T20" fmla="*/ 0 w 7"/>
                <a:gd name="T21" fmla="*/ 2147483646 h 17"/>
                <a:gd name="T22" fmla="*/ 0 w 7"/>
                <a:gd name="T23" fmla="*/ 2147483646 h 17"/>
                <a:gd name="T24" fmla="*/ 0 w 7"/>
                <a:gd name="T25" fmla="*/ 2147483646 h 17"/>
                <a:gd name="T26" fmla="*/ 2147483646 w 7"/>
                <a:gd name="T27" fmla="*/ 2147483646 h 17"/>
                <a:gd name="T28" fmla="*/ 2147483646 w 7"/>
                <a:gd name="T29" fmla="*/ 2147483646 h 17"/>
                <a:gd name="T30" fmla="*/ 2147483646 w 7"/>
                <a:gd name="T31" fmla="*/ 2147483646 h 17"/>
                <a:gd name="T32" fmla="*/ 2147483646 w 7"/>
                <a:gd name="T33" fmla="*/ 2147483646 h 17"/>
                <a:gd name="T34" fmla="*/ 2147483646 w 7"/>
                <a:gd name="T35" fmla="*/ 2147483646 h 17"/>
                <a:gd name="T36" fmla="*/ 2147483646 w 7"/>
                <a:gd name="T37" fmla="*/ 2147483646 h 17"/>
                <a:gd name="T38" fmla="*/ 2147483646 w 7"/>
                <a:gd name="T39" fmla="*/ 2147483646 h 17"/>
                <a:gd name="T40" fmla="*/ 2147483646 w 7"/>
                <a:gd name="T41" fmla="*/ 2147483646 h 17"/>
                <a:gd name="T42" fmla="*/ 2147483646 w 7"/>
                <a:gd name="T43" fmla="*/ 2147483646 h 17"/>
                <a:gd name="T44" fmla="*/ 2147483646 w 7"/>
                <a:gd name="T45" fmla="*/ 2147483646 h 17"/>
                <a:gd name="T46" fmla="*/ 2147483646 w 7"/>
                <a:gd name="T47" fmla="*/ 2147483646 h 17"/>
                <a:gd name="T48" fmla="*/ 2147483646 w 7"/>
                <a:gd name="T49" fmla="*/ 0 h 17"/>
                <a:gd name="T50" fmla="*/ 2147483646 w 7"/>
                <a:gd name="T51" fmla="*/ 0 h 17"/>
                <a:gd name="T52" fmla="*/ 2147483646 w 7"/>
                <a:gd name="T53" fmla="*/ 0 h 17"/>
                <a:gd name="T54" fmla="*/ 2147483646 w 7"/>
                <a:gd name="T55" fmla="*/ 2147483646 h 17"/>
                <a:gd name="T56" fmla="*/ 2147483646 w 7"/>
                <a:gd name="T57" fmla="*/ 2147483646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 h="17">
                  <a:moveTo>
                    <a:pt x="6" y="1"/>
                  </a:moveTo>
                  <a:lnTo>
                    <a:pt x="6" y="1"/>
                  </a:lnTo>
                  <a:lnTo>
                    <a:pt x="4" y="2"/>
                  </a:lnTo>
                  <a:lnTo>
                    <a:pt x="2" y="3"/>
                  </a:lnTo>
                  <a:lnTo>
                    <a:pt x="1" y="7"/>
                  </a:lnTo>
                  <a:lnTo>
                    <a:pt x="0" y="9"/>
                  </a:lnTo>
                  <a:lnTo>
                    <a:pt x="0" y="11"/>
                  </a:lnTo>
                  <a:lnTo>
                    <a:pt x="1" y="14"/>
                  </a:lnTo>
                  <a:lnTo>
                    <a:pt x="1" y="16"/>
                  </a:lnTo>
                  <a:lnTo>
                    <a:pt x="2" y="17"/>
                  </a:lnTo>
                  <a:lnTo>
                    <a:pt x="2" y="16"/>
                  </a:lnTo>
                  <a:lnTo>
                    <a:pt x="5" y="7"/>
                  </a:lnTo>
                  <a:lnTo>
                    <a:pt x="6" y="6"/>
                  </a:lnTo>
                  <a:lnTo>
                    <a:pt x="6" y="5"/>
                  </a:lnTo>
                  <a:lnTo>
                    <a:pt x="7" y="0"/>
                  </a:lnTo>
                  <a:lnTo>
                    <a:pt x="6" y="0"/>
                  </a:lnTo>
                  <a:lnTo>
                    <a:pt x="6" y="1"/>
                  </a:lnTo>
                  <a:close/>
                </a:path>
              </a:pathLst>
            </a:custGeom>
            <a:solidFill>
              <a:srgbClr val="FCFFB7"/>
            </a:solidFill>
            <a:ln w="2">
              <a:solidFill>
                <a:srgbClr val="000000"/>
              </a:solidFill>
              <a:prstDash val="solid"/>
              <a:round/>
              <a:headEnd/>
              <a:tailEnd/>
            </a:ln>
          </p:spPr>
          <p:txBody>
            <a:bodyPr/>
            <a:lstStyle/>
            <a:p>
              <a:endParaRPr lang="ja-JP" altLang="en-US"/>
            </a:p>
          </p:txBody>
        </p:sp>
        <p:sp>
          <p:nvSpPr>
            <p:cNvPr id="313" name="Freeform 76"/>
            <p:cNvSpPr>
              <a:spLocks/>
            </p:cNvSpPr>
            <p:nvPr/>
          </p:nvSpPr>
          <p:spPr bwMode="auto">
            <a:xfrm>
              <a:off x="2590800" y="5429250"/>
              <a:ext cx="12700" cy="12700"/>
            </a:xfrm>
            <a:custGeom>
              <a:avLst/>
              <a:gdLst>
                <a:gd name="T0" fmla="*/ 2147483646 w 8"/>
                <a:gd name="T1" fmla="*/ 0 h 8"/>
                <a:gd name="T2" fmla="*/ 2147483646 w 8"/>
                <a:gd name="T3" fmla="*/ 0 h 8"/>
                <a:gd name="T4" fmla="*/ 2147483646 w 8"/>
                <a:gd name="T5" fmla="*/ 2147483646 h 8"/>
                <a:gd name="T6" fmla="*/ 2147483646 w 8"/>
                <a:gd name="T7" fmla="*/ 2147483646 h 8"/>
                <a:gd name="T8" fmla="*/ 2147483646 w 8"/>
                <a:gd name="T9" fmla="*/ 2147483646 h 8"/>
                <a:gd name="T10" fmla="*/ 2147483646 w 8"/>
                <a:gd name="T11" fmla="*/ 2147483646 h 8"/>
                <a:gd name="T12" fmla="*/ 2147483646 w 8"/>
                <a:gd name="T13" fmla="*/ 2147483646 h 8"/>
                <a:gd name="T14" fmla="*/ 2147483646 w 8"/>
                <a:gd name="T15" fmla="*/ 2147483646 h 8"/>
                <a:gd name="T16" fmla="*/ 2147483646 w 8"/>
                <a:gd name="T17" fmla="*/ 2147483646 h 8"/>
                <a:gd name="T18" fmla="*/ 0 w 8"/>
                <a:gd name="T19" fmla="*/ 2147483646 h 8"/>
                <a:gd name="T20" fmla="*/ 0 w 8"/>
                <a:gd name="T21" fmla="*/ 2147483646 h 8"/>
                <a:gd name="T22" fmla="*/ 0 w 8"/>
                <a:gd name="T23" fmla="*/ 2147483646 h 8"/>
                <a:gd name="T24" fmla="*/ 2147483646 w 8"/>
                <a:gd name="T25" fmla="*/ 2147483646 h 8"/>
                <a:gd name="T26" fmla="*/ 2147483646 w 8"/>
                <a:gd name="T27" fmla="*/ 2147483646 h 8"/>
                <a:gd name="T28" fmla="*/ 2147483646 w 8"/>
                <a:gd name="T29" fmla="*/ 2147483646 h 8"/>
                <a:gd name="T30" fmla="*/ 2147483646 w 8"/>
                <a:gd name="T31" fmla="*/ 2147483646 h 8"/>
                <a:gd name="T32" fmla="*/ 2147483646 w 8"/>
                <a:gd name="T33" fmla="*/ 2147483646 h 8"/>
                <a:gd name="T34" fmla="*/ 2147483646 w 8"/>
                <a:gd name="T35" fmla="*/ 2147483646 h 8"/>
                <a:gd name="T36" fmla="*/ 2147483646 w 8"/>
                <a:gd name="T37" fmla="*/ 2147483646 h 8"/>
                <a:gd name="T38" fmla="*/ 2147483646 w 8"/>
                <a:gd name="T39" fmla="*/ 2147483646 h 8"/>
                <a:gd name="T40" fmla="*/ 2147483646 w 8"/>
                <a:gd name="T41" fmla="*/ 2147483646 h 8"/>
                <a:gd name="T42" fmla="*/ 2147483646 w 8"/>
                <a:gd name="T43" fmla="*/ 2147483646 h 8"/>
                <a:gd name="T44" fmla="*/ 2147483646 w 8"/>
                <a:gd name="T45" fmla="*/ 2147483646 h 8"/>
                <a:gd name="T46" fmla="*/ 2147483646 w 8"/>
                <a:gd name="T47" fmla="*/ 2147483646 h 8"/>
                <a:gd name="T48" fmla="*/ 2147483646 w 8"/>
                <a:gd name="T49" fmla="*/ 2147483646 h 8"/>
                <a:gd name="T50" fmla="*/ 2147483646 w 8"/>
                <a:gd name="T51" fmla="*/ 0 h 8"/>
                <a:gd name="T52" fmla="*/ 2147483646 w 8"/>
                <a:gd name="T53" fmla="*/ 0 h 8"/>
                <a:gd name="T54" fmla="*/ 2147483646 w 8"/>
                <a:gd name="T55" fmla="*/ 0 h 8"/>
                <a:gd name="T56" fmla="*/ 2147483646 w 8"/>
                <a:gd name="T57" fmla="*/ 0 h 8"/>
                <a:gd name="T58" fmla="*/ 2147483646 w 8"/>
                <a:gd name="T59" fmla="*/ 0 h 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 h="8">
                  <a:moveTo>
                    <a:pt x="3" y="0"/>
                  </a:moveTo>
                  <a:lnTo>
                    <a:pt x="3" y="0"/>
                  </a:lnTo>
                  <a:lnTo>
                    <a:pt x="3" y="2"/>
                  </a:lnTo>
                  <a:lnTo>
                    <a:pt x="2" y="3"/>
                  </a:lnTo>
                  <a:lnTo>
                    <a:pt x="2" y="4"/>
                  </a:lnTo>
                  <a:lnTo>
                    <a:pt x="2" y="6"/>
                  </a:lnTo>
                  <a:lnTo>
                    <a:pt x="0" y="7"/>
                  </a:lnTo>
                  <a:lnTo>
                    <a:pt x="0" y="8"/>
                  </a:lnTo>
                  <a:lnTo>
                    <a:pt x="2" y="8"/>
                  </a:lnTo>
                  <a:lnTo>
                    <a:pt x="3" y="8"/>
                  </a:lnTo>
                  <a:lnTo>
                    <a:pt x="4" y="7"/>
                  </a:lnTo>
                  <a:lnTo>
                    <a:pt x="6" y="6"/>
                  </a:lnTo>
                  <a:lnTo>
                    <a:pt x="8" y="6"/>
                  </a:lnTo>
                  <a:lnTo>
                    <a:pt x="8" y="3"/>
                  </a:lnTo>
                  <a:lnTo>
                    <a:pt x="8" y="2"/>
                  </a:lnTo>
                  <a:lnTo>
                    <a:pt x="5" y="0"/>
                  </a:lnTo>
                  <a:lnTo>
                    <a:pt x="4" y="0"/>
                  </a:lnTo>
                  <a:lnTo>
                    <a:pt x="3" y="0"/>
                  </a:lnTo>
                  <a:close/>
                </a:path>
              </a:pathLst>
            </a:custGeom>
            <a:solidFill>
              <a:srgbClr val="FCFFB7"/>
            </a:solidFill>
            <a:ln w="2">
              <a:solidFill>
                <a:srgbClr val="000000"/>
              </a:solidFill>
              <a:prstDash val="solid"/>
              <a:round/>
              <a:headEnd/>
              <a:tailEnd/>
            </a:ln>
          </p:spPr>
          <p:txBody>
            <a:bodyPr/>
            <a:lstStyle/>
            <a:p>
              <a:endParaRPr lang="ja-JP" altLang="en-US"/>
            </a:p>
          </p:txBody>
        </p:sp>
        <p:sp>
          <p:nvSpPr>
            <p:cNvPr id="314" name="Freeform 77"/>
            <p:cNvSpPr>
              <a:spLocks/>
            </p:cNvSpPr>
            <p:nvPr/>
          </p:nvSpPr>
          <p:spPr bwMode="auto">
            <a:xfrm>
              <a:off x="2660650" y="5470525"/>
              <a:ext cx="20638" cy="19050"/>
            </a:xfrm>
            <a:custGeom>
              <a:avLst/>
              <a:gdLst>
                <a:gd name="T0" fmla="*/ 2147483646 w 13"/>
                <a:gd name="T1" fmla="*/ 0 h 12"/>
                <a:gd name="T2" fmla="*/ 2147483646 w 13"/>
                <a:gd name="T3" fmla="*/ 0 h 12"/>
                <a:gd name="T4" fmla="*/ 2147483646 w 13"/>
                <a:gd name="T5" fmla="*/ 2147483646 h 12"/>
                <a:gd name="T6" fmla="*/ 2147483646 w 13"/>
                <a:gd name="T7" fmla="*/ 2147483646 h 12"/>
                <a:gd name="T8" fmla="*/ 2147483646 w 13"/>
                <a:gd name="T9" fmla="*/ 2147483646 h 12"/>
                <a:gd name="T10" fmla="*/ 2147483646 w 13"/>
                <a:gd name="T11" fmla="*/ 2147483646 h 12"/>
                <a:gd name="T12" fmla="*/ 2147483646 w 13"/>
                <a:gd name="T13" fmla="*/ 2147483646 h 12"/>
                <a:gd name="T14" fmla="*/ 2147483646 w 13"/>
                <a:gd name="T15" fmla="*/ 2147483646 h 12"/>
                <a:gd name="T16" fmla="*/ 0 w 13"/>
                <a:gd name="T17" fmla="*/ 2147483646 h 12"/>
                <a:gd name="T18" fmla="*/ 0 w 13"/>
                <a:gd name="T19" fmla="*/ 2147483646 h 12"/>
                <a:gd name="T20" fmla="*/ 0 w 13"/>
                <a:gd name="T21" fmla="*/ 2147483646 h 12"/>
                <a:gd name="T22" fmla="*/ 0 w 13"/>
                <a:gd name="T23" fmla="*/ 2147483646 h 12"/>
                <a:gd name="T24" fmla="*/ 2147483646 w 13"/>
                <a:gd name="T25" fmla="*/ 2147483646 h 12"/>
                <a:gd name="T26" fmla="*/ 2147483646 w 13"/>
                <a:gd name="T27" fmla="*/ 2147483646 h 12"/>
                <a:gd name="T28" fmla="*/ 2147483646 w 13"/>
                <a:gd name="T29" fmla="*/ 2147483646 h 12"/>
                <a:gd name="T30" fmla="*/ 2147483646 w 13"/>
                <a:gd name="T31" fmla="*/ 2147483646 h 12"/>
                <a:gd name="T32" fmla="*/ 2147483646 w 13"/>
                <a:gd name="T33" fmla="*/ 2147483646 h 12"/>
                <a:gd name="T34" fmla="*/ 2147483646 w 13"/>
                <a:gd name="T35" fmla="*/ 2147483646 h 12"/>
                <a:gd name="T36" fmla="*/ 2147483646 w 13"/>
                <a:gd name="T37" fmla="*/ 2147483646 h 12"/>
                <a:gd name="T38" fmla="*/ 2147483646 w 13"/>
                <a:gd name="T39" fmla="*/ 2147483646 h 12"/>
                <a:gd name="T40" fmla="*/ 2147483646 w 13"/>
                <a:gd name="T41" fmla="*/ 2147483646 h 12"/>
                <a:gd name="T42" fmla="*/ 2147483646 w 13"/>
                <a:gd name="T43" fmla="*/ 2147483646 h 12"/>
                <a:gd name="T44" fmla="*/ 2147483646 w 13"/>
                <a:gd name="T45" fmla="*/ 2147483646 h 12"/>
                <a:gd name="T46" fmla="*/ 2147483646 w 13"/>
                <a:gd name="T47" fmla="*/ 2147483646 h 12"/>
                <a:gd name="T48" fmla="*/ 2147483646 w 13"/>
                <a:gd name="T49" fmla="*/ 2147483646 h 12"/>
                <a:gd name="T50" fmla="*/ 2147483646 w 13"/>
                <a:gd name="T51" fmla="*/ 2147483646 h 12"/>
                <a:gd name="T52" fmla="*/ 2147483646 w 13"/>
                <a:gd name="T53" fmla="*/ 2147483646 h 12"/>
                <a:gd name="T54" fmla="*/ 2147483646 w 13"/>
                <a:gd name="T55" fmla="*/ 2147483646 h 12"/>
                <a:gd name="T56" fmla="*/ 2147483646 w 13"/>
                <a:gd name="T57" fmla="*/ 2147483646 h 12"/>
                <a:gd name="T58" fmla="*/ 2147483646 w 13"/>
                <a:gd name="T59" fmla="*/ 0 h 12"/>
                <a:gd name="T60" fmla="*/ 2147483646 w 13"/>
                <a:gd name="T61" fmla="*/ 0 h 12"/>
                <a:gd name="T62" fmla="*/ 2147483646 w 13"/>
                <a:gd name="T63" fmla="*/ 0 h 12"/>
                <a:gd name="T64" fmla="*/ 2147483646 w 13"/>
                <a:gd name="T65" fmla="*/ 0 h 12"/>
                <a:gd name="T66" fmla="*/ 2147483646 w 13"/>
                <a:gd name="T67" fmla="*/ 0 h 12"/>
                <a:gd name="T68" fmla="*/ 2147483646 w 13"/>
                <a:gd name="T69" fmla="*/ 0 h 1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 h="12">
                  <a:moveTo>
                    <a:pt x="4" y="0"/>
                  </a:moveTo>
                  <a:lnTo>
                    <a:pt x="4" y="0"/>
                  </a:lnTo>
                  <a:lnTo>
                    <a:pt x="4" y="1"/>
                  </a:lnTo>
                  <a:lnTo>
                    <a:pt x="4" y="3"/>
                  </a:lnTo>
                  <a:lnTo>
                    <a:pt x="1" y="5"/>
                  </a:lnTo>
                  <a:lnTo>
                    <a:pt x="1" y="6"/>
                  </a:lnTo>
                  <a:lnTo>
                    <a:pt x="0" y="8"/>
                  </a:lnTo>
                  <a:lnTo>
                    <a:pt x="0" y="10"/>
                  </a:lnTo>
                  <a:lnTo>
                    <a:pt x="2" y="12"/>
                  </a:lnTo>
                  <a:lnTo>
                    <a:pt x="6" y="12"/>
                  </a:lnTo>
                  <a:lnTo>
                    <a:pt x="7" y="12"/>
                  </a:lnTo>
                  <a:lnTo>
                    <a:pt x="10" y="11"/>
                  </a:lnTo>
                  <a:lnTo>
                    <a:pt x="11" y="11"/>
                  </a:lnTo>
                  <a:lnTo>
                    <a:pt x="12" y="8"/>
                  </a:lnTo>
                  <a:lnTo>
                    <a:pt x="13" y="6"/>
                  </a:lnTo>
                  <a:lnTo>
                    <a:pt x="13" y="4"/>
                  </a:lnTo>
                  <a:lnTo>
                    <a:pt x="11" y="1"/>
                  </a:lnTo>
                  <a:lnTo>
                    <a:pt x="8" y="0"/>
                  </a:lnTo>
                  <a:lnTo>
                    <a:pt x="6" y="0"/>
                  </a:lnTo>
                  <a:lnTo>
                    <a:pt x="4" y="0"/>
                  </a:lnTo>
                  <a:close/>
                </a:path>
              </a:pathLst>
            </a:custGeom>
            <a:solidFill>
              <a:srgbClr val="FCFFB7"/>
            </a:solidFill>
            <a:ln w="2">
              <a:solidFill>
                <a:srgbClr val="000000"/>
              </a:solidFill>
              <a:prstDash val="solid"/>
              <a:round/>
              <a:headEnd/>
              <a:tailEnd/>
            </a:ln>
          </p:spPr>
          <p:txBody>
            <a:bodyPr/>
            <a:lstStyle/>
            <a:p>
              <a:endParaRPr lang="ja-JP" altLang="en-US"/>
            </a:p>
          </p:txBody>
        </p:sp>
        <p:sp>
          <p:nvSpPr>
            <p:cNvPr id="315" name="Freeform 78"/>
            <p:cNvSpPr>
              <a:spLocks/>
            </p:cNvSpPr>
            <p:nvPr/>
          </p:nvSpPr>
          <p:spPr bwMode="auto">
            <a:xfrm>
              <a:off x="2673350" y="5530850"/>
              <a:ext cx="12700" cy="12700"/>
            </a:xfrm>
            <a:custGeom>
              <a:avLst/>
              <a:gdLst>
                <a:gd name="T0" fmla="*/ 2147483646 w 8"/>
                <a:gd name="T1" fmla="*/ 0 h 8"/>
                <a:gd name="T2" fmla="*/ 2147483646 w 8"/>
                <a:gd name="T3" fmla="*/ 0 h 8"/>
                <a:gd name="T4" fmla="*/ 2147483646 w 8"/>
                <a:gd name="T5" fmla="*/ 2147483646 h 8"/>
                <a:gd name="T6" fmla="*/ 2147483646 w 8"/>
                <a:gd name="T7" fmla="*/ 2147483646 h 8"/>
                <a:gd name="T8" fmla="*/ 0 w 8"/>
                <a:gd name="T9" fmla="*/ 2147483646 h 8"/>
                <a:gd name="T10" fmla="*/ 0 w 8"/>
                <a:gd name="T11" fmla="*/ 2147483646 h 8"/>
                <a:gd name="T12" fmla="*/ 0 w 8"/>
                <a:gd name="T13" fmla="*/ 2147483646 h 8"/>
                <a:gd name="T14" fmla="*/ 2147483646 w 8"/>
                <a:gd name="T15" fmla="*/ 2147483646 h 8"/>
                <a:gd name="T16" fmla="*/ 2147483646 w 8"/>
                <a:gd name="T17" fmla="*/ 2147483646 h 8"/>
                <a:gd name="T18" fmla="*/ 2147483646 w 8"/>
                <a:gd name="T19" fmla="*/ 2147483646 h 8"/>
                <a:gd name="T20" fmla="*/ 2147483646 w 8"/>
                <a:gd name="T21" fmla="*/ 2147483646 h 8"/>
                <a:gd name="T22" fmla="*/ 2147483646 w 8"/>
                <a:gd name="T23" fmla="*/ 2147483646 h 8"/>
                <a:gd name="T24" fmla="*/ 2147483646 w 8"/>
                <a:gd name="T25" fmla="*/ 2147483646 h 8"/>
                <a:gd name="T26" fmla="*/ 2147483646 w 8"/>
                <a:gd name="T27" fmla="*/ 2147483646 h 8"/>
                <a:gd name="T28" fmla="*/ 2147483646 w 8"/>
                <a:gd name="T29" fmla="*/ 2147483646 h 8"/>
                <a:gd name="T30" fmla="*/ 2147483646 w 8"/>
                <a:gd name="T31" fmla="*/ 2147483646 h 8"/>
                <a:gd name="T32" fmla="*/ 2147483646 w 8"/>
                <a:gd name="T33" fmla="*/ 2147483646 h 8"/>
                <a:gd name="T34" fmla="*/ 2147483646 w 8"/>
                <a:gd name="T35" fmla="*/ 2147483646 h 8"/>
                <a:gd name="T36" fmla="*/ 2147483646 w 8"/>
                <a:gd name="T37" fmla="*/ 0 h 8"/>
                <a:gd name="T38" fmla="*/ 2147483646 w 8"/>
                <a:gd name="T39" fmla="*/ 0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 h="8">
                  <a:moveTo>
                    <a:pt x="4" y="0"/>
                  </a:moveTo>
                  <a:lnTo>
                    <a:pt x="4" y="0"/>
                  </a:lnTo>
                  <a:lnTo>
                    <a:pt x="2" y="1"/>
                  </a:lnTo>
                  <a:lnTo>
                    <a:pt x="0" y="2"/>
                  </a:lnTo>
                  <a:lnTo>
                    <a:pt x="0" y="3"/>
                  </a:lnTo>
                  <a:lnTo>
                    <a:pt x="2" y="6"/>
                  </a:lnTo>
                  <a:lnTo>
                    <a:pt x="3" y="7"/>
                  </a:lnTo>
                  <a:lnTo>
                    <a:pt x="4" y="8"/>
                  </a:lnTo>
                  <a:lnTo>
                    <a:pt x="5" y="7"/>
                  </a:lnTo>
                  <a:lnTo>
                    <a:pt x="6" y="6"/>
                  </a:lnTo>
                  <a:lnTo>
                    <a:pt x="8" y="3"/>
                  </a:lnTo>
                  <a:lnTo>
                    <a:pt x="6" y="1"/>
                  </a:lnTo>
                  <a:lnTo>
                    <a:pt x="4" y="0"/>
                  </a:lnTo>
                  <a:close/>
                </a:path>
              </a:pathLst>
            </a:custGeom>
            <a:solidFill>
              <a:srgbClr val="FCFFB7"/>
            </a:solidFill>
            <a:ln w="2">
              <a:solidFill>
                <a:srgbClr val="000000"/>
              </a:solidFill>
              <a:prstDash val="solid"/>
              <a:round/>
              <a:headEnd/>
              <a:tailEnd/>
            </a:ln>
          </p:spPr>
          <p:txBody>
            <a:bodyPr/>
            <a:lstStyle/>
            <a:p>
              <a:endParaRPr lang="ja-JP" altLang="en-US"/>
            </a:p>
          </p:txBody>
        </p:sp>
        <p:sp>
          <p:nvSpPr>
            <p:cNvPr id="316" name="Freeform 79"/>
            <p:cNvSpPr>
              <a:spLocks/>
            </p:cNvSpPr>
            <p:nvPr/>
          </p:nvSpPr>
          <p:spPr bwMode="auto">
            <a:xfrm>
              <a:off x="2679700" y="5724525"/>
              <a:ext cx="23813" cy="31750"/>
            </a:xfrm>
            <a:custGeom>
              <a:avLst/>
              <a:gdLst>
                <a:gd name="T0" fmla="*/ 2147483646 w 15"/>
                <a:gd name="T1" fmla="*/ 2147483646 h 20"/>
                <a:gd name="T2" fmla="*/ 2147483646 w 15"/>
                <a:gd name="T3" fmla="*/ 2147483646 h 20"/>
                <a:gd name="T4" fmla="*/ 0 w 15"/>
                <a:gd name="T5" fmla="*/ 2147483646 h 20"/>
                <a:gd name="T6" fmla="*/ 0 w 15"/>
                <a:gd name="T7" fmla="*/ 2147483646 h 20"/>
                <a:gd name="T8" fmla="*/ 0 w 15"/>
                <a:gd name="T9" fmla="*/ 2147483646 h 20"/>
                <a:gd name="T10" fmla="*/ 2147483646 w 15"/>
                <a:gd name="T11" fmla="*/ 2147483646 h 20"/>
                <a:gd name="T12" fmla="*/ 2147483646 w 15"/>
                <a:gd name="T13" fmla="*/ 2147483646 h 20"/>
                <a:gd name="T14" fmla="*/ 2147483646 w 15"/>
                <a:gd name="T15" fmla="*/ 2147483646 h 20"/>
                <a:gd name="T16" fmla="*/ 2147483646 w 15"/>
                <a:gd name="T17" fmla="*/ 2147483646 h 20"/>
                <a:gd name="T18" fmla="*/ 2147483646 w 15"/>
                <a:gd name="T19" fmla="*/ 2147483646 h 20"/>
                <a:gd name="T20" fmla="*/ 2147483646 w 15"/>
                <a:gd name="T21" fmla="*/ 2147483646 h 20"/>
                <a:gd name="T22" fmla="*/ 2147483646 w 15"/>
                <a:gd name="T23" fmla="*/ 2147483646 h 20"/>
                <a:gd name="T24" fmla="*/ 2147483646 w 15"/>
                <a:gd name="T25" fmla="*/ 2147483646 h 20"/>
                <a:gd name="T26" fmla="*/ 2147483646 w 15"/>
                <a:gd name="T27" fmla="*/ 2147483646 h 20"/>
                <a:gd name="T28" fmla="*/ 2147483646 w 15"/>
                <a:gd name="T29" fmla="*/ 2147483646 h 20"/>
                <a:gd name="T30" fmla="*/ 2147483646 w 15"/>
                <a:gd name="T31" fmla="*/ 2147483646 h 20"/>
                <a:gd name="T32" fmla="*/ 2147483646 w 15"/>
                <a:gd name="T33" fmla="*/ 2147483646 h 20"/>
                <a:gd name="T34" fmla="*/ 2147483646 w 15"/>
                <a:gd name="T35" fmla="*/ 2147483646 h 20"/>
                <a:gd name="T36" fmla="*/ 2147483646 w 15"/>
                <a:gd name="T37" fmla="*/ 2147483646 h 20"/>
                <a:gd name="T38" fmla="*/ 2147483646 w 15"/>
                <a:gd name="T39" fmla="*/ 2147483646 h 20"/>
                <a:gd name="T40" fmla="*/ 2147483646 w 15"/>
                <a:gd name="T41" fmla="*/ 2147483646 h 20"/>
                <a:gd name="T42" fmla="*/ 2147483646 w 15"/>
                <a:gd name="T43" fmla="*/ 2147483646 h 20"/>
                <a:gd name="T44" fmla="*/ 2147483646 w 15"/>
                <a:gd name="T45" fmla="*/ 2147483646 h 20"/>
                <a:gd name="T46" fmla="*/ 2147483646 w 15"/>
                <a:gd name="T47" fmla="*/ 2147483646 h 20"/>
                <a:gd name="T48" fmla="*/ 2147483646 w 15"/>
                <a:gd name="T49" fmla="*/ 2147483646 h 20"/>
                <a:gd name="T50" fmla="*/ 2147483646 w 15"/>
                <a:gd name="T51" fmla="*/ 2147483646 h 20"/>
                <a:gd name="T52" fmla="*/ 2147483646 w 15"/>
                <a:gd name="T53" fmla="*/ 2147483646 h 20"/>
                <a:gd name="T54" fmla="*/ 2147483646 w 15"/>
                <a:gd name="T55" fmla="*/ 2147483646 h 20"/>
                <a:gd name="T56" fmla="*/ 2147483646 w 15"/>
                <a:gd name="T57" fmla="*/ 2147483646 h 20"/>
                <a:gd name="T58" fmla="*/ 2147483646 w 15"/>
                <a:gd name="T59" fmla="*/ 2147483646 h 20"/>
                <a:gd name="T60" fmla="*/ 2147483646 w 15"/>
                <a:gd name="T61" fmla="*/ 2147483646 h 20"/>
                <a:gd name="T62" fmla="*/ 2147483646 w 15"/>
                <a:gd name="T63" fmla="*/ 2147483646 h 20"/>
                <a:gd name="T64" fmla="*/ 2147483646 w 15"/>
                <a:gd name="T65" fmla="*/ 2147483646 h 20"/>
                <a:gd name="T66" fmla="*/ 2147483646 w 15"/>
                <a:gd name="T67" fmla="*/ 2147483646 h 20"/>
                <a:gd name="T68" fmla="*/ 2147483646 w 15"/>
                <a:gd name="T69" fmla="*/ 2147483646 h 20"/>
                <a:gd name="T70" fmla="*/ 2147483646 w 15"/>
                <a:gd name="T71" fmla="*/ 2147483646 h 20"/>
                <a:gd name="T72" fmla="*/ 2147483646 w 15"/>
                <a:gd name="T73" fmla="*/ 2147483646 h 20"/>
                <a:gd name="T74" fmla="*/ 2147483646 w 15"/>
                <a:gd name="T75" fmla="*/ 2147483646 h 20"/>
                <a:gd name="T76" fmla="*/ 2147483646 w 15"/>
                <a:gd name="T77" fmla="*/ 2147483646 h 20"/>
                <a:gd name="T78" fmla="*/ 2147483646 w 15"/>
                <a:gd name="T79" fmla="*/ 2147483646 h 20"/>
                <a:gd name="T80" fmla="*/ 2147483646 w 15"/>
                <a:gd name="T81" fmla="*/ 2147483646 h 20"/>
                <a:gd name="T82" fmla="*/ 2147483646 w 15"/>
                <a:gd name="T83" fmla="*/ 2147483646 h 20"/>
                <a:gd name="T84" fmla="*/ 2147483646 w 15"/>
                <a:gd name="T85" fmla="*/ 0 h 20"/>
                <a:gd name="T86" fmla="*/ 2147483646 w 15"/>
                <a:gd name="T87" fmla="*/ 0 h 20"/>
                <a:gd name="T88" fmla="*/ 2147483646 w 15"/>
                <a:gd name="T89" fmla="*/ 0 h 20"/>
                <a:gd name="T90" fmla="*/ 2147483646 w 15"/>
                <a:gd name="T91" fmla="*/ 0 h 20"/>
                <a:gd name="T92" fmla="*/ 2147483646 w 15"/>
                <a:gd name="T93" fmla="*/ 0 h 20"/>
                <a:gd name="T94" fmla="*/ 2147483646 w 15"/>
                <a:gd name="T95" fmla="*/ 2147483646 h 20"/>
                <a:gd name="T96" fmla="*/ 2147483646 w 15"/>
                <a:gd name="T97" fmla="*/ 2147483646 h 2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5" h="20">
                  <a:moveTo>
                    <a:pt x="1" y="1"/>
                  </a:moveTo>
                  <a:lnTo>
                    <a:pt x="1" y="1"/>
                  </a:lnTo>
                  <a:lnTo>
                    <a:pt x="0" y="3"/>
                  </a:lnTo>
                  <a:lnTo>
                    <a:pt x="0" y="5"/>
                  </a:lnTo>
                  <a:lnTo>
                    <a:pt x="1" y="6"/>
                  </a:lnTo>
                  <a:lnTo>
                    <a:pt x="1" y="7"/>
                  </a:lnTo>
                  <a:lnTo>
                    <a:pt x="1" y="10"/>
                  </a:lnTo>
                  <a:lnTo>
                    <a:pt x="4" y="10"/>
                  </a:lnTo>
                  <a:lnTo>
                    <a:pt x="6" y="16"/>
                  </a:lnTo>
                  <a:lnTo>
                    <a:pt x="9" y="17"/>
                  </a:lnTo>
                  <a:lnTo>
                    <a:pt x="9" y="18"/>
                  </a:lnTo>
                  <a:lnTo>
                    <a:pt x="10" y="20"/>
                  </a:lnTo>
                  <a:lnTo>
                    <a:pt x="11" y="20"/>
                  </a:lnTo>
                  <a:lnTo>
                    <a:pt x="11" y="18"/>
                  </a:lnTo>
                  <a:lnTo>
                    <a:pt x="12" y="15"/>
                  </a:lnTo>
                  <a:lnTo>
                    <a:pt x="13" y="15"/>
                  </a:lnTo>
                  <a:lnTo>
                    <a:pt x="15" y="14"/>
                  </a:lnTo>
                  <a:lnTo>
                    <a:pt x="15" y="11"/>
                  </a:lnTo>
                  <a:lnTo>
                    <a:pt x="15" y="10"/>
                  </a:lnTo>
                  <a:lnTo>
                    <a:pt x="13" y="9"/>
                  </a:lnTo>
                  <a:lnTo>
                    <a:pt x="12" y="9"/>
                  </a:lnTo>
                  <a:lnTo>
                    <a:pt x="11" y="7"/>
                  </a:lnTo>
                  <a:lnTo>
                    <a:pt x="10" y="6"/>
                  </a:lnTo>
                  <a:lnTo>
                    <a:pt x="9" y="6"/>
                  </a:lnTo>
                  <a:lnTo>
                    <a:pt x="9" y="5"/>
                  </a:lnTo>
                  <a:lnTo>
                    <a:pt x="7" y="3"/>
                  </a:lnTo>
                  <a:lnTo>
                    <a:pt x="5" y="0"/>
                  </a:lnTo>
                  <a:lnTo>
                    <a:pt x="2" y="0"/>
                  </a:lnTo>
                  <a:lnTo>
                    <a:pt x="1" y="0"/>
                  </a:lnTo>
                  <a:lnTo>
                    <a:pt x="1" y="1"/>
                  </a:lnTo>
                  <a:close/>
                </a:path>
              </a:pathLst>
            </a:custGeom>
            <a:solidFill>
              <a:srgbClr val="FCFFB7"/>
            </a:solidFill>
            <a:ln w="2">
              <a:solidFill>
                <a:srgbClr val="000000"/>
              </a:solidFill>
              <a:prstDash val="solid"/>
              <a:round/>
              <a:headEnd/>
              <a:tailEnd/>
            </a:ln>
          </p:spPr>
          <p:txBody>
            <a:bodyPr/>
            <a:lstStyle/>
            <a:p>
              <a:endParaRPr lang="ja-JP" altLang="en-US"/>
            </a:p>
          </p:txBody>
        </p:sp>
        <p:sp>
          <p:nvSpPr>
            <p:cNvPr id="317" name="Freeform 80"/>
            <p:cNvSpPr>
              <a:spLocks/>
            </p:cNvSpPr>
            <p:nvPr/>
          </p:nvSpPr>
          <p:spPr bwMode="auto">
            <a:xfrm>
              <a:off x="2667000" y="5729288"/>
              <a:ext cx="3175" cy="4762"/>
            </a:xfrm>
            <a:custGeom>
              <a:avLst/>
              <a:gdLst>
                <a:gd name="T0" fmla="*/ 2147483646 w 2"/>
                <a:gd name="T1" fmla="*/ 0 h 3"/>
                <a:gd name="T2" fmla="*/ 2147483646 w 2"/>
                <a:gd name="T3" fmla="*/ 0 h 3"/>
                <a:gd name="T4" fmla="*/ 2147483646 w 2"/>
                <a:gd name="T5" fmla="*/ 2147483646 h 3"/>
                <a:gd name="T6" fmla="*/ 2147483646 w 2"/>
                <a:gd name="T7" fmla="*/ 2147483646 h 3"/>
                <a:gd name="T8" fmla="*/ 2147483646 w 2"/>
                <a:gd name="T9" fmla="*/ 2147483646 h 3"/>
                <a:gd name="T10" fmla="*/ 2147483646 w 2"/>
                <a:gd name="T11" fmla="*/ 2147483646 h 3"/>
                <a:gd name="T12" fmla="*/ 2147483646 w 2"/>
                <a:gd name="T13" fmla="*/ 2147483646 h 3"/>
                <a:gd name="T14" fmla="*/ 2147483646 w 2"/>
                <a:gd name="T15" fmla="*/ 2147483646 h 3"/>
                <a:gd name="T16" fmla="*/ 2147483646 w 2"/>
                <a:gd name="T17" fmla="*/ 2147483646 h 3"/>
                <a:gd name="T18" fmla="*/ 2147483646 w 2"/>
                <a:gd name="T19" fmla="*/ 2147483646 h 3"/>
                <a:gd name="T20" fmla="*/ 0 w 2"/>
                <a:gd name="T21" fmla="*/ 2147483646 h 3"/>
                <a:gd name="T22" fmla="*/ 0 w 2"/>
                <a:gd name="T23" fmla="*/ 2147483646 h 3"/>
                <a:gd name="T24" fmla="*/ 0 w 2"/>
                <a:gd name="T25" fmla="*/ 0 h 3"/>
                <a:gd name="T26" fmla="*/ 2147483646 w 2"/>
                <a:gd name="T27" fmla="*/ 0 h 3"/>
                <a:gd name="T28" fmla="*/ 2147483646 w 2"/>
                <a:gd name="T29" fmla="*/ 0 h 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 h="3">
                  <a:moveTo>
                    <a:pt x="1" y="0"/>
                  </a:moveTo>
                  <a:lnTo>
                    <a:pt x="1" y="0"/>
                  </a:lnTo>
                  <a:lnTo>
                    <a:pt x="2" y="1"/>
                  </a:lnTo>
                  <a:lnTo>
                    <a:pt x="2" y="2"/>
                  </a:lnTo>
                  <a:lnTo>
                    <a:pt x="2" y="3"/>
                  </a:lnTo>
                  <a:lnTo>
                    <a:pt x="1" y="3"/>
                  </a:lnTo>
                  <a:lnTo>
                    <a:pt x="1" y="2"/>
                  </a:lnTo>
                  <a:lnTo>
                    <a:pt x="0" y="1"/>
                  </a:lnTo>
                  <a:lnTo>
                    <a:pt x="0" y="0"/>
                  </a:lnTo>
                  <a:lnTo>
                    <a:pt x="1" y="0"/>
                  </a:lnTo>
                  <a:close/>
                </a:path>
              </a:pathLst>
            </a:custGeom>
            <a:solidFill>
              <a:srgbClr val="FCFFB7"/>
            </a:solidFill>
            <a:ln w="2">
              <a:solidFill>
                <a:srgbClr val="000000"/>
              </a:solidFill>
              <a:prstDash val="solid"/>
              <a:round/>
              <a:headEnd/>
              <a:tailEnd/>
            </a:ln>
          </p:spPr>
          <p:txBody>
            <a:bodyPr/>
            <a:lstStyle/>
            <a:p>
              <a:endParaRPr lang="ja-JP" altLang="en-US"/>
            </a:p>
          </p:txBody>
        </p:sp>
        <p:sp>
          <p:nvSpPr>
            <p:cNvPr id="318" name="Freeform 81"/>
            <p:cNvSpPr>
              <a:spLocks/>
            </p:cNvSpPr>
            <p:nvPr/>
          </p:nvSpPr>
          <p:spPr bwMode="auto">
            <a:xfrm>
              <a:off x="2809875" y="5084763"/>
              <a:ext cx="3175" cy="4762"/>
            </a:xfrm>
            <a:custGeom>
              <a:avLst/>
              <a:gdLst>
                <a:gd name="T0" fmla="*/ 2147483646 w 2"/>
                <a:gd name="T1" fmla="*/ 2147483646 h 3"/>
                <a:gd name="T2" fmla="*/ 2147483646 w 2"/>
                <a:gd name="T3" fmla="*/ 2147483646 h 3"/>
                <a:gd name="T4" fmla="*/ 2147483646 w 2"/>
                <a:gd name="T5" fmla="*/ 2147483646 h 3"/>
                <a:gd name="T6" fmla="*/ 2147483646 w 2"/>
                <a:gd name="T7" fmla="*/ 0 h 3"/>
                <a:gd name="T8" fmla="*/ 2147483646 w 2"/>
                <a:gd name="T9" fmla="*/ 2147483646 h 3"/>
                <a:gd name="T10" fmla="*/ 2147483646 w 2"/>
                <a:gd name="T11" fmla="*/ 2147483646 h 3"/>
                <a:gd name="T12" fmla="*/ 0 w 2"/>
                <a:gd name="T13" fmla="*/ 2147483646 h 3"/>
                <a:gd name="T14" fmla="*/ 0 w 2"/>
                <a:gd name="T15" fmla="*/ 2147483646 h 3"/>
                <a:gd name="T16" fmla="*/ 0 w 2"/>
                <a:gd name="T17" fmla="*/ 2147483646 h 3"/>
                <a:gd name="T18" fmla="*/ 0 w 2"/>
                <a:gd name="T19" fmla="*/ 2147483646 h 3"/>
                <a:gd name="T20" fmla="*/ 0 w 2"/>
                <a:gd name="T21" fmla="*/ 2147483646 h 3"/>
                <a:gd name="T22" fmla="*/ 2147483646 w 2"/>
                <a:gd name="T23" fmla="*/ 2147483646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3">
                  <a:moveTo>
                    <a:pt x="2" y="3"/>
                  </a:moveTo>
                  <a:lnTo>
                    <a:pt x="2" y="2"/>
                  </a:lnTo>
                  <a:lnTo>
                    <a:pt x="2" y="1"/>
                  </a:lnTo>
                  <a:lnTo>
                    <a:pt x="2" y="0"/>
                  </a:lnTo>
                  <a:lnTo>
                    <a:pt x="2" y="1"/>
                  </a:lnTo>
                  <a:lnTo>
                    <a:pt x="2" y="2"/>
                  </a:lnTo>
                  <a:lnTo>
                    <a:pt x="0" y="2"/>
                  </a:lnTo>
                  <a:lnTo>
                    <a:pt x="0" y="3"/>
                  </a:lnTo>
                  <a:lnTo>
                    <a:pt x="2" y="3"/>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19" name="Freeform 82"/>
            <p:cNvSpPr>
              <a:spLocks/>
            </p:cNvSpPr>
            <p:nvPr/>
          </p:nvSpPr>
          <p:spPr bwMode="auto">
            <a:xfrm>
              <a:off x="2808288" y="5089525"/>
              <a:ext cx="1587" cy="3175"/>
            </a:xfrm>
            <a:custGeom>
              <a:avLst/>
              <a:gdLst>
                <a:gd name="T0" fmla="*/ 0 w 1"/>
                <a:gd name="T1" fmla="*/ 0 h 2"/>
                <a:gd name="T2" fmla="*/ 0 w 1"/>
                <a:gd name="T3" fmla="*/ 2147483646 h 2"/>
                <a:gd name="T4" fmla="*/ 0 w 1"/>
                <a:gd name="T5" fmla="*/ 2147483646 h 2"/>
                <a:gd name="T6" fmla="*/ 2147483646 w 1"/>
                <a:gd name="T7" fmla="*/ 0 h 2"/>
                <a:gd name="T8" fmla="*/ 0 w 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0"/>
                  </a:moveTo>
                  <a:lnTo>
                    <a:pt x="0" y="2"/>
                  </a:lnTo>
                  <a:lnTo>
                    <a:pt x="1" y="0"/>
                  </a:lnTo>
                  <a:lnTo>
                    <a:pt x="0"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20" name="Freeform 83"/>
            <p:cNvSpPr>
              <a:spLocks/>
            </p:cNvSpPr>
            <p:nvPr/>
          </p:nvSpPr>
          <p:spPr bwMode="auto">
            <a:xfrm>
              <a:off x="2619375" y="4995863"/>
              <a:ext cx="198438" cy="123825"/>
            </a:xfrm>
            <a:custGeom>
              <a:avLst/>
              <a:gdLst>
                <a:gd name="T0" fmla="*/ 2147483646 w 125"/>
                <a:gd name="T1" fmla="*/ 2147483646 h 78"/>
                <a:gd name="T2" fmla="*/ 2147483646 w 125"/>
                <a:gd name="T3" fmla="*/ 2147483646 h 78"/>
                <a:gd name="T4" fmla="*/ 2147483646 w 125"/>
                <a:gd name="T5" fmla="*/ 2147483646 h 78"/>
                <a:gd name="T6" fmla="*/ 2147483646 w 125"/>
                <a:gd name="T7" fmla="*/ 2147483646 h 78"/>
                <a:gd name="T8" fmla="*/ 2147483646 w 125"/>
                <a:gd name="T9" fmla="*/ 2147483646 h 78"/>
                <a:gd name="T10" fmla="*/ 2147483646 w 125"/>
                <a:gd name="T11" fmla="*/ 2147483646 h 78"/>
                <a:gd name="T12" fmla="*/ 2147483646 w 125"/>
                <a:gd name="T13" fmla="*/ 2147483646 h 78"/>
                <a:gd name="T14" fmla="*/ 2147483646 w 125"/>
                <a:gd name="T15" fmla="*/ 2147483646 h 78"/>
                <a:gd name="T16" fmla="*/ 2147483646 w 125"/>
                <a:gd name="T17" fmla="*/ 2147483646 h 78"/>
                <a:gd name="T18" fmla="*/ 2147483646 w 125"/>
                <a:gd name="T19" fmla="*/ 2147483646 h 78"/>
                <a:gd name="T20" fmla="*/ 2147483646 w 125"/>
                <a:gd name="T21" fmla="*/ 2147483646 h 78"/>
                <a:gd name="T22" fmla="*/ 2147483646 w 125"/>
                <a:gd name="T23" fmla="*/ 2147483646 h 78"/>
                <a:gd name="T24" fmla="*/ 2147483646 w 125"/>
                <a:gd name="T25" fmla="*/ 2147483646 h 78"/>
                <a:gd name="T26" fmla="*/ 2147483646 w 125"/>
                <a:gd name="T27" fmla="*/ 2147483646 h 78"/>
                <a:gd name="T28" fmla="*/ 2147483646 w 125"/>
                <a:gd name="T29" fmla="*/ 2147483646 h 78"/>
                <a:gd name="T30" fmla="*/ 2147483646 w 125"/>
                <a:gd name="T31" fmla="*/ 2147483646 h 78"/>
                <a:gd name="T32" fmla="*/ 2147483646 w 125"/>
                <a:gd name="T33" fmla="*/ 2147483646 h 78"/>
                <a:gd name="T34" fmla="*/ 2147483646 w 125"/>
                <a:gd name="T35" fmla="*/ 2147483646 h 78"/>
                <a:gd name="T36" fmla="*/ 2147483646 w 125"/>
                <a:gd name="T37" fmla="*/ 2147483646 h 78"/>
                <a:gd name="T38" fmla="*/ 2147483646 w 125"/>
                <a:gd name="T39" fmla="*/ 2147483646 h 78"/>
                <a:gd name="T40" fmla="*/ 2147483646 w 125"/>
                <a:gd name="T41" fmla="*/ 2147483646 h 78"/>
                <a:gd name="T42" fmla="*/ 2147483646 w 125"/>
                <a:gd name="T43" fmla="*/ 2147483646 h 78"/>
                <a:gd name="T44" fmla="*/ 0 w 125"/>
                <a:gd name="T45" fmla="*/ 2147483646 h 78"/>
                <a:gd name="T46" fmla="*/ 2147483646 w 125"/>
                <a:gd name="T47" fmla="*/ 2147483646 h 78"/>
                <a:gd name="T48" fmla="*/ 2147483646 w 125"/>
                <a:gd name="T49" fmla="*/ 2147483646 h 78"/>
                <a:gd name="T50" fmla="*/ 2147483646 w 125"/>
                <a:gd name="T51" fmla="*/ 2147483646 h 78"/>
                <a:gd name="T52" fmla="*/ 2147483646 w 125"/>
                <a:gd name="T53" fmla="*/ 2147483646 h 78"/>
                <a:gd name="T54" fmla="*/ 2147483646 w 125"/>
                <a:gd name="T55" fmla="*/ 2147483646 h 78"/>
                <a:gd name="T56" fmla="*/ 2147483646 w 125"/>
                <a:gd name="T57" fmla="*/ 2147483646 h 78"/>
                <a:gd name="T58" fmla="*/ 2147483646 w 125"/>
                <a:gd name="T59" fmla="*/ 2147483646 h 78"/>
                <a:gd name="T60" fmla="*/ 2147483646 w 125"/>
                <a:gd name="T61" fmla="*/ 2147483646 h 78"/>
                <a:gd name="T62" fmla="*/ 2147483646 w 125"/>
                <a:gd name="T63" fmla="*/ 2147483646 h 78"/>
                <a:gd name="T64" fmla="*/ 2147483646 w 125"/>
                <a:gd name="T65" fmla="*/ 2147483646 h 78"/>
                <a:gd name="T66" fmla="*/ 2147483646 w 125"/>
                <a:gd name="T67" fmla="*/ 2147483646 h 78"/>
                <a:gd name="T68" fmla="*/ 2147483646 w 125"/>
                <a:gd name="T69" fmla="*/ 2147483646 h 78"/>
                <a:gd name="T70" fmla="*/ 2147483646 w 125"/>
                <a:gd name="T71" fmla="*/ 2147483646 h 78"/>
                <a:gd name="T72" fmla="*/ 2147483646 w 125"/>
                <a:gd name="T73" fmla="*/ 2147483646 h 78"/>
                <a:gd name="T74" fmla="*/ 2147483646 w 125"/>
                <a:gd name="T75" fmla="*/ 2147483646 h 78"/>
                <a:gd name="T76" fmla="*/ 2147483646 w 125"/>
                <a:gd name="T77" fmla="*/ 2147483646 h 78"/>
                <a:gd name="T78" fmla="*/ 2147483646 w 125"/>
                <a:gd name="T79" fmla="*/ 2147483646 h 78"/>
                <a:gd name="T80" fmla="*/ 2147483646 w 125"/>
                <a:gd name="T81" fmla="*/ 2147483646 h 78"/>
                <a:gd name="T82" fmla="*/ 2147483646 w 125"/>
                <a:gd name="T83" fmla="*/ 2147483646 h 78"/>
                <a:gd name="T84" fmla="*/ 2147483646 w 125"/>
                <a:gd name="T85" fmla="*/ 2147483646 h 78"/>
                <a:gd name="T86" fmla="*/ 2147483646 w 125"/>
                <a:gd name="T87" fmla="*/ 2147483646 h 78"/>
                <a:gd name="T88" fmla="*/ 2147483646 w 125"/>
                <a:gd name="T89" fmla="*/ 2147483646 h 78"/>
                <a:gd name="T90" fmla="*/ 2147483646 w 125"/>
                <a:gd name="T91" fmla="*/ 2147483646 h 78"/>
                <a:gd name="T92" fmla="*/ 2147483646 w 125"/>
                <a:gd name="T93" fmla="*/ 2147483646 h 78"/>
                <a:gd name="T94" fmla="*/ 2147483646 w 125"/>
                <a:gd name="T95" fmla="*/ 2147483646 h 78"/>
                <a:gd name="T96" fmla="*/ 2147483646 w 125"/>
                <a:gd name="T97" fmla="*/ 2147483646 h 78"/>
                <a:gd name="T98" fmla="*/ 2147483646 w 125"/>
                <a:gd name="T99" fmla="*/ 2147483646 h 78"/>
                <a:gd name="T100" fmla="*/ 2147483646 w 125"/>
                <a:gd name="T101" fmla="*/ 2147483646 h 78"/>
                <a:gd name="T102" fmla="*/ 2147483646 w 125"/>
                <a:gd name="T103" fmla="*/ 2147483646 h 78"/>
                <a:gd name="T104" fmla="*/ 2147483646 w 125"/>
                <a:gd name="T105" fmla="*/ 2147483646 h 78"/>
                <a:gd name="T106" fmla="*/ 2147483646 w 125"/>
                <a:gd name="T107" fmla="*/ 2147483646 h 78"/>
                <a:gd name="T108" fmla="*/ 2147483646 w 125"/>
                <a:gd name="T109" fmla="*/ 2147483646 h 78"/>
                <a:gd name="T110" fmla="*/ 2147483646 w 125"/>
                <a:gd name="T111" fmla="*/ 2147483646 h 78"/>
                <a:gd name="T112" fmla="*/ 2147483646 w 125"/>
                <a:gd name="T113" fmla="*/ 2147483646 h 78"/>
                <a:gd name="T114" fmla="*/ 2147483646 w 125"/>
                <a:gd name="T115" fmla="*/ 2147483646 h 78"/>
                <a:gd name="T116" fmla="*/ 2147483646 w 125"/>
                <a:gd name="T117" fmla="*/ 2147483646 h 78"/>
                <a:gd name="T118" fmla="*/ 2147483646 w 125"/>
                <a:gd name="T119" fmla="*/ 2147483646 h 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5" h="78">
                  <a:moveTo>
                    <a:pt x="120" y="58"/>
                  </a:moveTo>
                  <a:lnTo>
                    <a:pt x="120" y="58"/>
                  </a:lnTo>
                  <a:lnTo>
                    <a:pt x="120" y="56"/>
                  </a:lnTo>
                  <a:lnTo>
                    <a:pt x="122" y="53"/>
                  </a:lnTo>
                  <a:lnTo>
                    <a:pt x="124" y="53"/>
                  </a:lnTo>
                  <a:lnTo>
                    <a:pt x="125" y="52"/>
                  </a:lnTo>
                  <a:lnTo>
                    <a:pt x="125" y="50"/>
                  </a:lnTo>
                  <a:lnTo>
                    <a:pt x="124" y="47"/>
                  </a:lnTo>
                  <a:lnTo>
                    <a:pt x="125" y="42"/>
                  </a:lnTo>
                  <a:lnTo>
                    <a:pt x="124" y="40"/>
                  </a:lnTo>
                  <a:lnTo>
                    <a:pt x="124" y="38"/>
                  </a:lnTo>
                  <a:lnTo>
                    <a:pt x="123" y="40"/>
                  </a:lnTo>
                  <a:lnTo>
                    <a:pt x="124" y="38"/>
                  </a:lnTo>
                  <a:lnTo>
                    <a:pt x="125" y="36"/>
                  </a:lnTo>
                  <a:lnTo>
                    <a:pt x="124" y="36"/>
                  </a:lnTo>
                  <a:lnTo>
                    <a:pt x="123" y="36"/>
                  </a:lnTo>
                  <a:lnTo>
                    <a:pt x="123" y="35"/>
                  </a:lnTo>
                  <a:lnTo>
                    <a:pt x="120" y="35"/>
                  </a:lnTo>
                  <a:lnTo>
                    <a:pt x="119" y="34"/>
                  </a:lnTo>
                  <a:lnTo>
                    <a:pt x="117" y="34"/>
                  </a:lnTo>
                  <a:lnTo>
                    <a:pt x="116" y="31"/>
                  </a:lnTo>
                  <a:lnTo>
                    <a:pt x="114" y="30"/>
                  </a:lnTo>
                  <a:lnTo>
                    <a:pt x="113" y="31"/>
                  </a:lnTo>
                  <a:lnTo>
                    <a:pt x="112" y="31"/>
                  </a:lnTo>
                  <a:lnTo>
                    <a:pt x="111" y="29"/>
                  </a:lnTo>
                  <a:lnTo>
                    <a:pt x="110" y="29"/>
                  </a:lnTo>
                  <a:lnTo>
                    <a:pt x="108" y="29"/>
                  </a:lnTo>
                  <a:lnTo>
                    <a:pt x="107" y="30"/>
                  </a:lnTo>
                  <a:lnTo>
                    <a:pt x="107" y="33"/>
                  </a:lnTo>
                  <a:lnTo>
                    <a:pt x="106" y="34"/>
                  </a:lnTo>
                  <a:lnTo>
                    <a:pt x="105" y="33"/>
                  </a:lnTo>
                  <a:lnTo>
                    <a:pt x="103" y="31"/>
                  </a:lnTo>
                  <a:lnTo>
                    <a:pt x="100" y="30"/>
                  </a:lnTo>
                  <a:lnTo>
                    <a:pt x="97" y="30"/>
                  </a:lnTo>
                  <a:lnTo>
                    <a:pt x="95" y="30"/>
                  </a:lnTo>
                  <a:lnTo>
                    <a:pt x="93" y="29"/>
                  </a:lnTo>
                  <a:lnTo>
                    <a:pt x="90" y="31"/>
                  </a:lnTo>
                  <a:lnTo>
                    <a:pt x="88" y="34"/>
                  </a:lnTo>
                  <a:lnTo>
                    <a:pt x="87" y="33"/>
                  </a:lnTo>
                  <a:lnTo>
                    <a:pt x="85" y="33"/>
                  </a:lnTo>
                  <a:lnTo>
                    <a:pt x="85" y="31"/>
                  </a:lnTo>
                  <a:lnTo>
                    <a:pt x="84" y="33"/>
                  </a:lnTo>
                  <a:lnTo>
                    <a:pt x="80" y="34"/>
                  </a:lnTo>
                  <a:lnTo>
                    <a:pt x="79" y="33"/>
                  </a:lnTo>
                  <a:lnTo>
                    <a:pt x="76" y="33"/>
                  </a:lnTo>
                  <a:lnTo>
                    <a:pt x="76" y="31"/>
                  </a:lnTo>
                  <a:lnTo>
                    <a:pt x="78" y="31"/>
                  </a:lnTo>
                  <a:lnTo>
                    <a:pt x="78" y="29"/>
                  </a:lnTo>
                  <a:lnTo>
                    <a:pt x="79" y="27"/>
                  </a:lnTo>
                  <a:lnTo>
                    <a:pt x="78" y="27"/>
                  </a:lnTo>
                  <a:lnTo>
                    <a:pt x="77" y="28"/>
                  </a:lnTo>
                  <a:lnTo>
                    <a:pt x="74" y="28"/>
                  </a:lnTo>
                  <a:lnTo>
                    <a:pt x="72" y="29"/>
                  </a:lnTo>
                  <a:lnTo>
                    <a:pt x="68" y="30"/>
                  </a:lnTo>
                  <a:lnTo>
                    <a:pt x="59" y="30"/>
                  </a:lnTo>
                  <a:lnTo>
                    <a:pt x="57" y="30"/>
                  </a:lnTo>
                  <a:lnTo>
                    <a:pt x="56" y="29"/>
                  </a:lnTo>
                  <a:lnTo>
                    <a:pt x="55" y="25"/>
                  </a:lnTo>
                  <a:lnTo>
                    <a:pt x="54" y="24"/>
                  </a:lnTo>
                  <a:lnTo>
                    <a:pt x="50" y="23"/>
                  </a:lnTo>
                  <a:lnTo>
                    <a:pt x="49" y="23"/>
                  </a:lnTo>
                  <a:lnTo>
                    <a:pt x="49" y="22"/>
                  </a:lnTo>
                  <a:lnTo>
                    <a:pt x="50" y="21"/>
                  </a:lnTo>
                  <a:lnTo>
                    <a:pt x="49" y="19"/>
                  </a:lnTo>
                  <a:lnTo>
                    <a:pt x="48" y="18"/>
                  </a:lnTo>
                  <a:lnTo>
                    <a:pt x="48" y="17"/>
                  </a:lnTo>
                  <a:lnTo>
                    <a:pt x="48" y="16"/>
                  </a:lnTo>
                  <a:lnTo>
                    <a:pt x="45" y="15"/>
                  </a:lnTo>
                  <a:lnTo>
                    <a:pt x="42" y="15"/>
                  </a:lnTo>
                  <a:lnTo>
                    <a:pt x="37" y="13"/>
                  </a:lnTo>
                  <a:lnTo>
                    <a:pt x="34" y="13"/>
                  </a:lnTo>
                  <a:lnTo>
                    <a:pt x="33" y="13"/>
                  </a:lnTo>
                  <a:lnTo>
                    <a:pt x="32" y="13"/>
                  </a:lnTo>
                  <a:lnTo>
                    <a:pt x="30" y="10"/>
                  </a:lnTo>
                  <a:lnTo>
                    <a:pt x="27" y="8"/>
                  </a:lnTo>
                  <a:lnTo>
                    <a:pt x="24" y="8"/>
                  </a:lnTo>
                  <a:lnTo>
                    <a:pt x="21" y="7"/>
                  </a:lnTo>
                  <a:lnTo>
                    <a:pt x="20" y="6"/>
                  </a:lnTo>
                  <a:lnTo>
                    <a:pt x="17" y="5"/>
                  </a:lnTo>
                  <a:lnTo>
                    <a:pt x="16" y="5"/>
                  </a:lnTo>
                  <a:lnTo>
                    <a:pt x="15" y="2"/>
                  </a:lnTo>
                  <a:lnTo>
                    <a:pt x="13" y="1"/>
                  </a:lnTo>
                  <a:lnTo>
                    <a:pt x="10" y="0"/>
                  </a:lnTo>
                  <a:lnTo>
                    <a:pt x="9" y="1"/>
                  </a:lnTo>
                  <a:lnTo>
                    <a:pt x="7" y="2"/>
                  </a:lnTo>
                  <a:lnTo>
                    <a:pt x="4" y="2"/>
                  </a:lnTo>
                  <a:lnTo>
                    <a:pt x="2" y="2"/>
                  </a:lnTo>
                  <a:lnTo>
                    <a:pt x="0" y="4"/>
                  </a:lnTo>
                  <a:lnTo>
                    <a:pt x="0" y="6"/>
                  </a:lnTo>
                  <a:lnTo>
                    <a:pt x="0" y="7"/>
                  </a:lnTo>
                  <a:lnTo>
                    <a:pt x="2" y="10"/>
                  </a:lnTo>
                  <a:lnTo>
                    <a:pt x="3" y="11"/>
                  </a:lnTo>
                  <a:lnTo>
                    <a:pt x="3" y="12"/>
                  </a:lnTo>
                  <a:lnTo>
                    <a:pt x="3" y="16"/>
                  </a:lnTo>
                  <a:lnTo>
                    <a:pt x="3" y="18"/>
                  </a:lnTo>
                  <a:lnTo>
                    <a:pt x="4" y="21"/>
                  </a:lnTo>
                  <a:lnTo>
                    <a:pt x="4" y="22"/>
                  </a:lnTo>
                  <a:lnTo>
                    <a:pt x="5" y="25"/>
                  </a:lnTo>
                  <a:lnTo>
                    <a:pt x="7" y="27"/>
                  </a:lnTo>
                  <a:lnTo>
                    <a:pt x="8" y="29"/>
                  </a:lnTo>
                  <a:lnTo>
                    <a:pt x="13" y="34"/>
                  </a:lnTo>
                  <a:lnTo>
                    <a:pt x="17" y="36"/>
                  </a:lnTo>
                  <a:lnTo>
                    <a:pt x="20" y="38"/>
                  </a:lnTo>
                  <a:lnTo>
                    <a:pt x="21" y="39"/>
                  </a:lnTo>
                  <a:lnTo>
                    <a:pt x="20" y="40"/>
                  </a:lnTo>
                  <a:lnTo>
                    <a:pt x="21" y="40"/>
                  </a:lnTo>
                  <a:lnTo>
                    <a:pt x="24" y="41"/>
                  </a:lnTo>
                  <a:lnTo>
                    <a:pt x="25" y="41"/>
                  </a:lnTo>
                  <a:lnTo>
                    <a:pt x="25" y="44"/>
                  </a:lnTo>
                  <a:lnTo>
                    <a:pt x="26" y="45"/>
                  </a:lnTo>
                  <a:lnTo>
                    <a:pt x="28" y="45"/>
                  </a:lnTo>
                  <a:lnTo>
                    <a:pt x="30" y="45"/>
                  </a:lnTo>
                  <a:lnTo>
                    <a:pt x="31" y="46"/>
                  </a:lnTo>
                  <a:lnTo>
                    <a:pt x="32" y="51"/>
                  </a:lnTo>
                  <a:lnTo>
                    <a:pt x="34" y="53"/>
                  </a:lnTo>
                  <a:lnTo>
                    <a:pt x="36" y="53"/>
                  </a:lnTo>
                  <a:lnTo>
                    <a:pt x="37" y="53"/>
                  </a:lnTo>
                  <a:lnTo>
                    <a:pt x="38" y="53"/>
                  </a:lnTo>
                  <a:lnTo>
                    <a:pt x="39" y="53"/>
                  </a:lnTo>
                  <a:lnTo>
                    <a:pt x="43" y="56"/>
                  </a:lnTo>
                  <a:lnTo>
                    <a:pt x="44" y="56"/>
                  </a:lnTo>
                  <a:lnTo>
                    <a:pt x="48" y="57"/>
                  </a:lnTo>
                  <a:lnTo>
                    <a:pt x="53" y="59"/>
                  </a:lnTo>
                  <a:lnTo>
                    <a:pt x="54" y="61"/>
                  </a:lnTo>
                  <a:lnTo>
                    <a:pt x="54" y="62"/>
                  </a:lnTo>
                  <a:lnTo>
                    <a:pt x="55" y="62"/>
                  </a:lnTo>
                  <a:lnTo>
                    <a:pt x="56" y="63"/>
                  </a:lnTo>
                  <a:lnTo>
                    <a:pt x="57" y="64"/>
                  </a:lnTo>
                  <a:lnTo>
                    <a:pt x="60" y="68"/>
                  </a:lnTo>
                  <a:lnTo>
                    <a:pt x="61" y="70"/>
                  </a:lnTo>
                  <a:lnTo>
                    <a:pt x="61" y="71"/>
                  </a:lnTo>
                  <a:lnTo>
                    <a:pt x="62" y="75"/>
                  </a:lnTo>
                  <a:lnTo>
                    <a:pt x="63" y="75"/>
                  </a:lnTo>
                  <a:lnTo>
                    <a:pt x="63" y="74"/>
                  </a:lnTo>
                  <a:lnTo>
                    <a:pt x="62" y="73"/>
                  </a:lnTo>
                  <a:lnTo>
                    <a:pt x="63" y="71"/>
                  </a:lnTo>
                  <a:lnTo>
                    <a:pt x="65" y="71"/>
                  </a:lnTo>
                  <a:lnTo>
                    <a:pt x="65" y="70"/>
                  </a:lnTo>
                  <a:lnTo>
                    <a:pt x="65" y="68"/>
                  </a:lnTo>
                  <a:lnTo>
                    <a:pt x="65" y="67"/>
                  </a:lnTo>
                  <a:lnTo>
                    <a:pt x="65" y="65"/>
                  </a:lnTo>
                  <a:lnTo>
                    <a:pt x="63" y="65"/>
                  </a:lnTo>
                  <a:lnTo>
                    <a:pt x="63" y="64"/>
                  </a:lnTo>
                  <a:lnTo>
                    <a:pt x="65" y="63"/>
                  </a:lnTo>
                  <a:lnTo>
                    <a:pt x="66" y="63"/>
                  </a:lnTo>
                  <a:lnTo>
                    <a:pt x="66" y="64"/>
                  </a:lnTo>
                  <a:lnTo>
                    <a:pt x="67" y="64"/>
                  </a:lnTo>
                  <a:lnTo>
                    <a:pt x="67" y="63"/>
                  </a:lnTo>
                  <a:lnTo>
                    <a:pt x="67" y="62"/>
                  </a:lnTo>
                  <a:lnTo>
                    <a:pt x="66" y="61"/>
                  </a:lnTo>
                  <a:lnTo>
                    <a:pt x="65" y="58"/>
                  </a:lnTo>
                  <a:lnTo>
                    <a:pt x="62" y="57"/>
                  </a:lnTo>
                  <a:lnTo>
                    <a:pt x="62" y="56"/>
                  </a:lnTo>
                  <a:lnTo>
                    <a:pt x="63" y="55"/>
                  </a:lnTo>
                  <a:lnTo>
                    <a:pt x="65" y="55"/>
                  </a:lnTo>
                  <a:lnTo>
                    <a:pt x="66" y="58"/>
                  </a:lnTo>
                  <a:lnTo>
                    <a:pt x="67" y="58"/>
                  </a:lnTo>
                  <a:lnTo>
                    <a:pt x="68" y="57"/>
                  </a:lnTo>
                  <a:lnTo>
                    <a:pt x="68" y="56"/>
                  </a:lnTo>
                  <a:lnTo>
                    <a:pt x="71" y="55"/>
                  </a:lnTo>
                  <a:lnTo>
                    <a:pt x="72" y="55"/>
                  </a:lnTo>
                  <a:lnTo>
                    <a:pt x="72" y="53"/>
                  </a:lnTo>
                  <a:lnTo>
                    <a:pt x="72" y="52"/>
                  </a:lnTo>
                  <a:lnTo>
                    <a:pt x="73" y="52"/>
                  </a:lnTo>
                  <a:lnTo>
                    <a:pt x="76" y="55"/>
                  </a:lnTo>
                  <a:lnTo>
                    <a:pt x="78" y="55"/>
                  </a:lnTo>
                  <a:lnTo>
                    <a:pt x="78" y="56"/>
                  </a:lnTo>
                  <a:lnTo>
                    <a:pt x="79" y="57"/>
                  </a:lnTo>
                  <a:lnTo>
                    <a:pt x="89" y="64"/>
                  </a:lnTo>
                  <a:lnTo>
                    <a:pt x="90" y="65"/>
                  </a:lnTo>
                  <a:lnTo>
                    <a:pt x="90" y="67"/>
                  </a:lnTo>
                  <a:lnTo>
                    <a:pt x="90" y="68"/>
                  </a:lnTo>
                  <a:lnTo>
                    <a:pt x="91" y="69"/>
                  </a:lnTo>
                  <a:lnTo>
                    <a:pt x="93" y="70"/>
                  </a:lnTo>
                  <a:lnTo>
                    <a:pt x="94" y="71"/>
                  </a:lnTo>
                  <a:lnTo>
                    <a:pt x="94" y="74"/>
                  </a:lnTo>
                  <a:lnTo>
                    <a:pt x="96" y="73"/>
                  </a:lnTo>
                  <a:lnTo>
                    <a:pt x="97" y="73"/>
                  </a:lnTo>
                  <a:lnTo>
                    <a:pt x="99" y="73"/>
                  </a:lnTo>
                  <a:lnTo>
                    <a:pt x="100" y="73"/>
                  </a:lnTo>
                  <a:lnTo>
                    <a:pt x="101" y="73"/>
                  </a:lnTo>
                  <a:lnTo>
                    <a:pt x="102" y="73"/>
                  </a:lnTo>
                  <a:lnTo>
                    <a:pt x="102" y="74"/>
                  </a:lnTo>
                  <a:lnTo>
                    <a:pt x="105" y="74"/>
                  </a:lnTo>
                  <a:lnTo>
                    <a:pt x="105" y="75"/>
                  </a:lnTo>
                  <a:lnTo>
                    <a:pt x="106" y="75"/>
                  </a:lnTo>
                  <a:lnTo>
                    <a:pt x="107" y="75"/>
                  </a:lnTo>
                  <a:lnTo>
                    <a:pt x="107" y="76"/>
                  </a:lnTo>
                  <a:lnTo>
                    <a:pt x="107" y="78"/>
                  </a:lnTo>
                  <a:lnTo>
                    <a:pt x="111" y="75"/>
                  </a:lnTo>
                  <a:lnTo>
                    <a:pt x="111" y="74"/>
                  </a:lnTo>
                  <a:lnTo>
                    <a:pt x="110" y="75"/>
                  </a:lnTo>
                  <a:lnTo>
                    <a:pt x="108" y="76"/>
                  </a:lnTo>
                  <a:lnTo>
                    <a:pt x="107" y="75"/>
                  </a:lnTo>
                  <a:lnTo>
                    <a:pt x="108" y="75"/>
                  </a:lnTo>
                  <a:lnTo>
                    <a:pt x="108" y="74"/>
                  </a:lnTo>
                  <a:lnTo>
                    <a:pt x="107" y="74"/>
                  </a:lnTo>
                  <a:lnTo>
                    <a:pt x="106" y="69"/>
                  </a:lnTo>
                  <a:lnTo>
                    <a:pt x="103" y="69"/>
                  </a:lnTo>
                  <a:lnTo>
                    <a:pt x="102" y="70"/>
                  </a:lnTo>
                  <a:lnTo>
                    <a:pt x="101" y="70"/>
                  </a:lnTo>
                  <a:lnTo>
                    <a:pt x="101" y="71"/>
                  </a:lnTo>
                  <a:lnTo>
                    <a:pt x="101" y="73"/>
                  </a:lnTo>
                  <a:lnTo>
                    <a:pt x="101" y="70"/>
                  </a:lnTo>
                  <a:lnTo>
                    <a:pt x="100" y="68"/>
                  </a:lnTo>
                  <a:lnTo>
                    <a:pt x="101" y="68"/>
                  </a:lnTo>
                  <a:lnTo>
                    <a:pt x="101" y="67"/>
                  </a:lnTo>
                  <a:lnTo>
                    <a:pt x="101" y="65"/>
                  </a:lnTo>
                  <a:lnTo>
                    <a:pt x="102" y="61"/>
                  </a:lnTo>
                  <a:lnTo>
                    <a:pt x="103" y="58"/>
                  </a:lnTo>
                  <a:lnTo>
                    <a:pt x="103" y="57"/>
                  </a:lnTo>
                  <a:lnTo>
                    <a:pt x="105" y="57"/>
                  </a:lnTo>
                  <a:lnTo>
                    <a:pt x="105" y="56"/>
                  </a:lnTo>
                  <a:lnTo>
                    <a:pt x="103" y="56"/>
                  </a:lnTo>
                  <a:lnTo>
                    <a:pt x="105" y="55"/>
                  </a:lnTo>
                  <a:lnTo>
                    <a:pt x="106" y="55"/>
                  </a:lnTo>
                  <a:lnTo>
                    <a:pt x="107" y="53"/>
                  </a:lnTo>
                  <a:lnTo>
                    <a:pt x="108" y="52"/>
                  </a:lnTo>
                  <a:lnTo>
                    <a:pt x="110" y="51"/>
                  </a:lnTo>
                  <a:lnTo>
                    <a:pt x="108" y="52"/>
                  </a:lnTo>
                  <a:lnTo>
                    <a:pt x="110" y="53"/>
                  </a:lnTo>
                  <a:lnTo>
                    <a:pt x="110" y="55"/>
                  </a:lnTo>
                  <a:lnTo>
                    <a:pt x="111" y="55"/>
                  </a:lnTo>
                  <a:lnTo>
                    <a:pt x="113" y="55"/>
                  </a:lnTo>
                  <a:lnTo>
                    <a:pt x="113" y="56"/>
                  </a:lnTo>
                  <a:lnTo>
                    <a:pt x="114" y="56"/>
                  </a:lnTo>
                  <a:lnTo>
                    <a:pt x="116" y="56"/>
                  </a:lnTo>
                  <a:lnTo>
                    <a:pt x="116" y="57"/>
                  </a:lnTo>
                  <a:lnTo>
                    <a:pt x="117" y="52"/>
                  </a:lnTo>
                  <a:lnTo>
                    <a:pt x="118" y="50"/>
                  </a:lnTo>
                  <a:lnTo>
                    <a:pt x="119" y="50"/>
                  </a:lnTo>
                  <a:lnTo>
                    <a:pt x="119" y="51"/>
                  </a:lnTo>
                  <a:lnTo>
                    <a:pt x="118" y="52"/>
                  </a:lnTo>
                  <a:lnTo>
                    <a:pt x="117" y="55"/>
                  </a:lnTo>
                  <a:lnTo>
                    <a:pt x="117" y="56"/>
                  </a:lnTo>
                  <a:lnTo>
                    <a:pt x="117" y="58"/>
                  </a:lnTo>
                  <a:lnTo>
                    <a:pt x="117" y="59"/>
                  </a:lnTo>
                  <a:lnTo>
                    <a:pt x="118" y="59"/>
                  </a:lnTo>
                  <a:lnTo>
                    <a:pt x="117" y="59"/>
                  </a:lnTo>
                  <a:lnTo>
                    <a:pt x="118" y="59"/>
                  </a:lnTo>
                  <a:lnTo>
                    <a:pt x="119" y="59"/>
                  </a:lnTo>
                  <a:lnTo>
                    <a:pt x="120" y="58"/>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21" name="Freeform 84"/>
            <p:cNvSpPr>
              <a:spLocks noEditPoints="1"/>
            </p:cNvSpPr>
            <p:nvPr/>
          </p:nvSpPr>
          <p:spPr bwMode="auto">
            <a:xfrm>
              <a:off x="2790825" y="4760913"/>
              <a:ext cx="263525" cy="334962"/>
            </a:xfrm>
            <a:custGeom>
              <a:avLst/>
              <a:gdLst>
                <a:gd name="T0" fmla="*/ 2147483646 w 166"/>
                <a:gd name="T1" fmla="*/ 2147483646 h 211"/>
                <a:gd name="T2" fmla="*/ 2147483646 w 166"/>
                <a:gd name="T3" fmla="*/ 2147483646 h 211"/>
                <a:gd name="T4" fmla="*/ 2147483646 w 166"/>
                <a:gd name="T5" fmla="*/ 2147483646 h 211"/>
                <a:gd name="T6" fmla="*/ 2147483646 w 166"/>
                <a:gd name="T7" fmla="*/ 2147483646 h 211"/>
                <a:gd name="T8" fmla="*/ 2147483646 w 166"/>
                <a:gd name="T9" fmla="*/ 2147483646 h 211"/>
                <a:gd name="T10" fmla="*/ 2147483646 w 166"/>
                <a:gd name="T11" fmla="*/ 0 h 211"/>
                <a:gd name="T12" fmla="*/ 2147483646 w 166"/>
                <a:gd name="T13" fmla="*/ 2147483646 h 211"/>
                <a:gd name="T14" fmla="*/ 2147483646 w 166"/>
                <a:gd name="T15" fmla="*/ 2147483646 h 211"/>
                <a:gd name="T16" fmla="*/ 2147483646 w 166"/>
                <a:gd name="T17" fmla="*/ 2147483646 h 211"/>
                <a:gd name="T18" fmla="*/ 2147483646 w 166"/>
                <a:gd name="T19" fmla="*/ 2147483646 h 211"/>
                <a:gd name="T20" fmla="*/ 2147483646 w 166"/>
                <a:gd name="T21" fmla="*/ 2147483646 h 211"/>
                <a:gd name="T22" fmla="*/ 2147483646 w 166"/>
                <a:gd name="T23" fmla="*/ 2147483646 h 211"/>
                <a:gd name="T24" fmla="*/ 2147483646 w 166"/>
                <a:gd name="T25" fmla="*/ 2147483646 h 211"/>
                <a:gd name="T26" fmla="*/ 2147483646 w 166"/>
                <a:gd name="T27" fmla="*/ 2147483646 h 211"/>
                <a:gd name="T28" fmla="*/ 2147483646 w 166"/>
                <a:gd name="T29" fmla="*/ 2147483646 h 211"/>
                <a:gd name="T30" fmla="*/ 2147483646 w 166"/>
                <a:gd name="T31" fmla="*/ 2147483646 h 211"/>
                <a:gd name="T32" fmla="*/ 2147483646 w 166"/>
                <a:gd name="T33" fmla="*/ 2147483646 h 211"/>
                <a:gd name="T34" fmla="*/ 2147483646 w 166"/>
                <a:gd name="T35" fmla="*/ 2147483646 h 211"/>
                <a:gd name="T36" fmla="*/ 2147483646 w 166"/>
                <a:gd name="T37" fmla="*/ 2147483646 h 211"/>
                <a:gd name="T38" fmla="*/ 2147483646 w 166"/>
                <a:gd name="T39" fmla="*/ 2147483646 h 211"/>
                <a:gd name="T40" fmla="*/ 2147483646 w 166"/>
                <a:gd name="T41" fmla="*/ 2147483646 h 211"/>
                <a:gd name="T42" fmla="*/ 2147483646 w 166"/>
                <a:gd name="T43" fmla="*/ 2147483646 h 211"/>
                <a:gd name="T44" fmla="*/ 2147483646 w 166"/>
                <a:gd name="T45" fmla="*/ 2147483646 h 211"/>
                <a:gd name="T46" fmla="*/ 2147483646 w 166"/>
                <a:gd name="T47" fmla="*/ 2147483646 h 211"/>
                <a:gd name="T48" fmla="*/ 2147483646 w 166"/>
                <a:gd name="T49" fmla="*/ 2147483646 h 211"/>
                <a:gd name="T50" fmla="*/ 2147483646 w 166"/>
                <a:gd name="T51" fmla="*/ 2147483646 h 211"/>
                <a:gd name="T52" fmla="*/ 2147483646 w 166"/>
                <a:gd name="T53" fmla="*/ 2147483646 h 211"/>
                <a:gd name="T54" fmla="*/ 2147483646 w 166"/>
                <a:gd name="T55" fmla="*/ 2147483646 h 211"/>
                <a:gd name="T56" fmla="*/ 2147483646 w 166"/>
                <a:gd name="T57" fmla="*/ 2147483646 h 211"/>
                <a:gd name="T58" fmla="*/ 2147483646 w 166"/>
                <a:gd name="T59" fmla="*/ 2147483646 h 211"/>
                <a:gd name="T60" fmla="*/ 2147483646 w 166"/>
                <a:gd name="T61" fmla="*/ 2147483646 h 211"/>
                <a:gd name="T62" fmla="*/ 2147483646 w 166"/>
                <a:gd name="T63" fmla="*/ 2147483646 h 211"/>
                <a:gd name="T64" fmla="*/ 2147483646 w 166"/>
                <a:gd name="T65" fmla="*/ 2147483646 h 211"/>
                <a:gd name="T66" fmla="*/ 2147483646 w 166"/>
                <a:gd name="T67" fmla="*/ 2147483646 h 211"/>
                <a:gd name="T68" fmla="*/ 2147483646 w 166"/>
                <a:gd name="T69" fmla="*/ 2147483646 h 211"/>
                <a:gd name="T70" fmla="*/ 2147483646 w 166"/>
                <a:gd name="T71" fmla="*/ 2147483646 h 211"/>
                <a:gd name="T72" fmla="*/ 2147483646 w 166"/>
                <a:gd name="T73" fmla="*/ 2147483646 h 211"/>
                <a:gd name="T74" fmla="*/ 2147483646 w 166"/>
                <a:gd name="T75" fmla="*/ 2147483646 h 211"/>
                <a:gd name="T76" fmla="*/ 2147483646 w 166"/>
                <a:gd name="T77" fmla="*/ 2147483646 h 211"/>
                <a:gd name="T78" fmla="*/ 2147483646 w 166"/>
                <a:gd name="T79" fmla="*/ 2147483646 h 211"/>
                <a:gd name="T80" fmla="*/ 2147483646 w 166"/>
                <a:gd name="T81" fmla="*/ 2147483646 h 211"/>
                <a:gd name="T82" fmla="*/ 2147483646 w 166"/>
                <a:gd name="T83" fmla="*/ 2147483646 h 211"/>
                <a:gd name="T84" fmla="*/ 2147483646 w 166"/>
                <a:gd name="T85" fmla="*/ 2147483646 h 211"/>
                <a:gd name="T86" fmla="*/ 2147483646 w 166"/>
                <a:gd name="T87" fmla="*/ 2147483646 h 211"/>
                <a:gd name="T88" fmla="*/ 2147483646 w 166"/>
                <a:gd name="T89" fmla="*/ 2147483646 h 211"/>
                <a:gd name="T90" fmla="*/ 2147483646 w 166"/>
                <a:gd name="T91" fmla="*/ 2147483646 h 211"/>
                <a:gd name="T92" fmla="*/ 2147483646 w 166"/>
                <a:gd name="T93" fmla="*/ 2147483646 h 211"/>
                <a:gd name="T94" fmla="*/ 2147483646 w 166"/>
                <a:gd name="T95" fmla="*/ 2147483646 h 211"/>
                <a:gd name="T96" fmla="*/ 2147483646 w 166"/>
                <a:gd name="T97" fmla="*/ 2147483646 h 211"/>
                <a:gd name="T98" fmla="*/ 2147483646 w 166"/>
                <a:gd name="T99" fmla="*/ 2147483646 h 211"/>
                <a:gd name="T100" fmla="*/ 2147483646 w 166"/>
                <a:gd name="T101" fmla="*/ 2147483646 h 211"/>
                <a:gd name="T102" fmla="*/ 2147483646 w 166"/>
                <a:gd name="T103" fmla="*/ 2147483646 h 211"/>
                <a:gd name="T104" fmla="*/ 2147483646 w 166"/>
                <a:gd name="T105" fmla="*/ 2147483646 h 211"/>
                <a:gd name="T106" fmla="*/ 2147483646 w 166"/>
                <a:gd name="T107" fmla="*/ 2147483646 h 211"/>
                <a:gd name="T108" fmla="*/ 2147483646 w 166"/>
                <a:gd name="T109" fmla="*/ 2147483646 h 211"/>
                <a:gd name="T110" fmla="*/ 2147483646 w 166"/>
                <a:gd name="T111" fmla="*/ 2147483646 h 211"/>
                <a:gd name="T112" fmla="*/ 2147483646 w 166"/>
                <a:gd name="T113" fmla="*/ 2147483646 h 2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66" h="211">
                  <a:moveTo>
                    <a:pt x="163" y="22"/>
                  </a:moveTo>
                  <a:lnTo>
                    <a:pt x="163" y="22"/>
                  </a:lnTo>
                  <a:lnTo>
                    <a:pt x="160" y="21"/>
                  </a:lnTo>
                  <a:lnTo>
                    <a:pt x="157" y="20"/>
                  </a:lnTo>
                  <a:lnTo>
                    <a:pt x="151" y="15"/>
                  </a:lnTo>
                  <a:lnTo>
                    <a:pt x="147" y="13"/>
                  </a:lnTo>
                  <a:lnTo>
                    <a:pt x="145" y="13"/>
                  </a:lnTo>
                  <a:lnTo>
                    <a:pt x="142" y="11"/>
                  </a:lnTo>
                  <a:lnTo>
                    <a:pt x="141" y="9"/>
                  </a:lnTo>
                  <a:lnTo>
                    <a:pt x="140" y="6"/>
                  </a:lnTo>
                  <a:lnTo>
                    <a:pt x="140" y="5"/>
                  </a:lnTo>
                  <a:lnTo>
                    <a:pt x="137" y="6"/>
                  </a:lnTo>
                  <a:lnTo>
                    <a:pt x="137" y="9"/>
                  </a:lnTo>
                  <a:lnTo>
                    <a:pt x="139" y="13"/>
                  </a:lnTo>
                  <a:lnTo>
                    <a:pt x="139" y="16"/>
                  </a:lnTo>
                  <a:lnTo>
                    <a:pt x="137" y="17"/>
                  </a:lnTo>
                  <a:lnTo>
                    <a:pt x="131" y="20"/>
                  </a:lnTo>
                  <a:lnTo>
                    <a:pt x="129" y="22"/>
                  </a:lnTo>
                  <a:lnTo>
                    <a:pt x="126" y="23"/>
                  </a:lnTo>
                  <a:lnTo>
                    <a:pt x="125" y="24"/>
                  </a:lnTo>
                  <a:lnTo>
                    <a:pt x="124" y="26"/>
                  </a:lnTo>
                  <a:lnTo>
                    <a:pt x="122" y="27"/>
                  </a:lnTo>
                  <a:lnTo>
                    <a:pt x="120" y="28"/>
                  </a:lnTo>
                  <a:lnTo>
                    <a:pt x="119" y="26"/>
                  </a:lnTo>
                  <a:lnTo>
                    <a:pt x="118" y="23"/>
                  </a:lnTo>
                  <a:lnTo>
                    <a:pt x="115" y="21"/>
                  </a:lnTo>
                  <a:lnTo>
                    <a:pt x="111" y="20"/>
                  </a:lnTo>
                  <a:lnTo>
                    <a:pt x="109" y="18"/>
                  </a:lnTo>
                  <a:lnTo>
                    <a:pt x="109" y="15"/>
                  </a:lnTo>
                  <a:lnTo>
                    <a:pt x="109" y="12"/>
                  </a:lnTo>
                  <a:lnTo>
                    <a:pt x="108" y="10"/>
                  </a:lnTo>
                  <a:lnTo>
                    <a:pt x="106" y="9"/>
                  </a:lnTo>
                  <a:lnTo>
                    <a:pt x="103" y="7"/>
                  </a:lnTo>
                  <a:lnTo>
                    <a:pt x="102" y="3"/>
                  </a:lnTo>
                  <a:lnTo>
                    <a:pt x="96" y="0"/>
                  </a:lnTo>
                  <a:lnTo>
                    <a:pt x="95" y="0"/>
                  </a:lnTo>
                  <a:lnTo>
                    <a:pt x="94" y="3"/>
                  </a:lnTo>
                  <a:lnTo>
                    <a:pt x="94" y="5"/>
                  </a:lnTo>
                  <a:lnTo>
                    <a:pt x="94" y="9"/>
                  </a:lnTo>
                  <a:lnTo>
                    <a:pt x="94" y="12"/>
                  </a:lnTo>
                  <a:lnTo>
                    <a:pt x="94" y="15"/>
                  </a:lnTo>
                  <a:lnTo>
                    <a:pt x="94" y="18"/>
                  </a:lnTo>
                  <a:lnTo>
                    <a:pt x="94" y="20"/>
                  </a:lnTo>
                  <a:lnTo>
                    <a:pt x="92" y="24"/>
                  </a:lnTo>
                  <a:lnTo>
                    <a:pt x="91" y="28"/>
                  </a:lnTo>
                  <a:lnTo>
                    <a:pt x="91" y="29"/>
                  </a:lnTo>
                  <a:lnTo>
                    <a:pt x="91" y="32"/>
                  </a:lnTo>
                  <a:lnTo>
                    <a:pt x="94" y="33"/>
                  </a:lnTo>
                  <a:lnTo>
                    <a:pt x="94" y="35"/>
                  </a:lnTo>
                  <a:lnTo>
                    <a:pt x="94" y="36"/>
                  </a:lnTo>
                  <a:lnTo>
                    <a:pt x="94" y="38"/>
                  </a:lnTo>
                  <a:lnTo>
                    <a:pt x="92" y="39"/>
                  </a:lnTo>
                  <a:lnTo>
                    <a:pt x="89" y="39"/>
                  </a:lnTo>
                  <a:lnTo>
                    <a:pt x="85" y="40"/>
                  </a:lnTo>
                  <a:lnTo>
                    <a:pt x="84" y="44"/>
                  </a:lnTo>
                  <a:lnTo>
                    <a:pt x="84" y="47"/>
                  </a:lnTo>
                  <a:lnTo>
                    <a:pt x="85" y="50"/>
                  </a:lnTo>
                  <a:lnTo>
                    <a:pt x="85" y="53"/>
                  </a:lnTo>
                  <a:lnTo>
                    <a:pt x="85" y="64"/>
                  </a:lnTo>
                  <a:lnTo>
                    <a:pt x="84" y="70"/>
                  </a:lnTo>
                  <a:lnTo>
                    <a:pt x="79" y="74"/>
                  </a:lnTo>
                  <a:lnTo>
                    <a:pt x="77" y="78"/>
                  </a:lnTo>
                  <a:lnTo>
                    <a:pt x="75" y="81"/>
                  </a:lnTo>
                  <a:lnTo>
                    <a:pt x="74" y="86"/>
                  </a:lnTo>
                  <a:lnTo>
                    <a:pt x="73" y="87"/>
                  </a:lnTo>
                  <a:lnTo>
                    <a:pt x="72" y="89"/>
                  </a:lnTo>
                  <a:lnTo>
                    <a:pt x="69" y="87"/>
                  </a:lnTo>
                  <a:lnTo>
                    <a:pt x="68" y="87"/>
                  </a:lnTo>
                  <a:lnTo>
                    <a:pt x="68" y="86"/>
                  </a:lnTo>
                  <a:lnTo>
                    <a:pt x="67" y="85"/>
                  </a:lnTo>
                  <a:lnTo>
                    <a:pt x="63" y="85"/>
                  </a:lnTo>
                  <a:lnTo>
                    <a:pt x="62" y="86"/>
                  </a:lnTo>
                  <a:lnTo>
                    <a:pt x="62" y="87"/>
                  </a:lnTo>
                  <a:lnTo>
                    <a:pt x="61" y="87"/>
                  </a:lnTo>
                  <a:lnTo>
                    <a:pt x="57" y="85"/>
                  </a:lnTo>
                  <a:lnTo>
                    <a:pt x="56" y="86"/>
                  </a:lnTo>
                  <a:lnTo>
                    <a:pt x="56" y="87"/>
                  </a:lnTo>
                  <a:lnTo>
                    <a:pt x="54" y="89"/>
                  </a:lnTo>
                  <a:lnTo>
                    <a:pt x="51" y="90"/>
                  </a:lnTo>
                  <a:lnTo>
                    <a:pt x="49" y="89"/>
                  </a:lnTo>
                  <a:lnTo>
                    <a:pt x="46" y="89"/>
                  </a:lnTo>
                  <a:lnTo>
                    <a:pt x="45" y="89"/>
                  </a:lnTo>
                  <a:lnTo>
                    <a:pt x="44" y="87"/>
                  </a:lnTo>
                  <a:lnTo>
                    <a:pt x="43" y="87"/>
                  </a:lnTo>
                  <a:lnTo>
                    <a:pt x="42" y="91"/>
                  </a:lnTo>
                  <a:lnTo>
                    <a:pt x="40" y="91"/>
                  </a:lnTo>
                  <a:lnTo>
                    <a:pt x="39" y="91"/>
                  </a:lnTo>
                  <a:lnTo>
                    <a:pt x="37" y="92"/>
                  </a:lnTo>
                  <a:lnTo>
                    <a:pt x="33" y="98"/>
                  </a:lnTo>
                  <a:lnTo>
                    <a:pt x="27" y="95"/>
                  </a:lnTo>
                  <a:lnTo>
                    <a:pt x="26" y="96"/>
                  </a:lnTo>
                  <a:lnTo>
                    <a:pt x="23" y="96"/>
                  </a:lnTo>
                  <a:lnTo>
                    <a:pt x="22" y="100"/>
                  </a:lnTo>
                  <a:lnTo>
                    <a:pt x="22" y="102"/>
                  </a:lnTo>
                  <a:lnTo>
                    <a:pt x="22" y="104"/>
                  </a:lnTo>
                  <a:lnTo>
                    <a:pt x="21" y="106"/>
                  </a:lnTo>
                  <a:lnTo>
                    <a:pt x="20" y="107"/>
                  </a:lnTo>
                  <a:lnTo>
                    <a:pt x="9" y="110"/>
                  </a:lnTo>
                  <a:lnTo>
                    <a:pt x="8" y="110"/>
                  </a:lnTo>
                  <a:lnTo>
                    <a:pt x="4" y="110"/>
                  </a:lnTo>
                  <a:lnTo>
                    <a:pt x="4" y="109"/>
                  </a:lnTo>
                  <a:lnTo>
                    <a:pt x="3" y="110"/>
                  </a:lnTo>
                  <a:lnTo>
                    <a:pt x="2" y="112"/>
                  </a:lnTo>
                  <a:lnTo>
                    <a:pt x="3" y="113"/>
                  </a:lnTo>
                  <a:lnTo>
                    <a:pt x="2" y="112"/>
                  </a:lnTo>
                  <a:lnTo>
                    <a:pt x="0" y="118"/>
                  </a:lnTo>
                  <a:lnTo>
                    <a:pt x="2" y="124"/>
                  </a:lnTo>
                  <a:lnTo>
                    <a:pt x="3" y="126"/>
                  </a:lnTo>
                  <a:lnTo>
                    <a:pt x="3" y="127"/>
                  </a:lnTo>
                  <a:lnTo>
                    <a:pt x="4" y="131"/>
                  </a:lnTo>
                  <a:lnTo>
                    <a:pt x="6" y="132"/>
                  </a:lnTo>
                  <a:lnTo>
                    <a:pt x="8" y="132"/>
                  </a:lnTo>
                  <a:lnTo>
                    <a:pt x="9" y="132"/>
                  </a:lnTo>
                  <a:lnTo>
                    <a:pt x="9" y="130"/>
                  </a:lnTo>
                  <a:lnTo>
                    <a:pt x="9" y="132"/>
                  </a:lnTo>
                  <a:lnTo>
                    <a:pt x="9" y="131"/>
                  </a:lnTo>
                  <a:lnTo>
                    <a:pt x="10" y="130"/>
                  </a:lnTo>
                  <a:lnTo>
                    <a:pt x="11" y="131"/>
                  </a:lnTo>
                  <a:lnTo>
                    <a:pt x="12" y="131"/>
                  </a:lnTo>
                  <a:lnTo>
                    <a:pt x="12" y="135"/>
                  </a:lnTo>
                  <a:lnTo>
                    <a:pt x="14" y="137"/>
                  </a:lnTo>
                  <a:lnTo>
                    <a:pt x="16" y="139"/>
                  </a:lnTo>
                  <a:lnTo>
                    <a:pt x="19" y="143"/>
                  </a:lnTo>
                  <a:lnTo>
                    <a:pt x="20" y="146"/>
                  </a:lnTo>
                  <a:lnTo>
                    <a:pt x="21" y="148"/>
                  </a:lnTo>
                  <a:lnTo>
                    <a:pt x="21" y="150"/>
                  </a:lnTo>
                  <a:lnTo>
                    <a:pt x="22" y="153"/>
                  </a:lnTo>
                  <a:lnTo>
                    <a:pt x="25" y="154"/>
                  </a:lnTo>
                  <a:lnTo>
                    <a:pt x="26" y="154"/>
                  </a:lnTo>
                  <a:lnTo>
                    <a:pt x="27" y="154"/>
                  </a:lnTo>
                  <a:lnTo>
                    <a:pt x="27" y="155"/>
                  </a:lnTo>
                  <a:lnTo>
                    <a:pt x="27" y="158"/>
                  </a:lnTo>
                  <a:lnTo>
                    <a:pt x="27" y="160"/>
                  </a:lnTo>
                  <a:lnTo>
                    <a:pt x="31" y="163"/>
                  </a:lnTo>
                  <a:lnTo>
                    <a:pt x="34" y="166"/>
                  </a:lnTo>
                  <a:lnTo>
                    <a:pt x="37" y="166"/>
                  </a:lnTo>
                  <a:lnTo>
                    <a:pt x="38" y="167"/>
                  </a:lnTo>
                  <a:lnTo>
                    <a:pt x="39" y="170"/>
                  </a:lnTo>
                  <a:lnTo>
                    <a:pt x="40" y="171"/>
                  </a:lnTo>
                  <a:lnTo>
                    <a:pt x="44" y="173"/>
                  </a:lnTo>
                  <a:lnTo>
                    <a:pt x="45" y="172"/>
                  </a:lnTo>
                  <a:lnTo>
                    <a:pt x="50" y="175"/>
                  </a:lnTo>
                  <a:lnTo>
                    <a:pt x="52" y="178"/>
                  </a:lnTo>
                  <a:lnTo>
                    <a:pt x="52" y="179"/>
                  </a:lnTo>
                  <a:lnTo>
                    <a:pt x="55" y="181"/>
                  </a:lnTo>
                  <a:lnTo>
                    <a:pt x="60" y="179"/>
                  </a:lnTo>
                  <a:lnTo>
                    <a:pt x="62" y="179"/>
                  </a:lnTo>
                  <a:lnTo>
                    <a:pt x="65" y="181"/>
                  </a:lnTo>
                  <a:lnTo>
                    <a:pt x="66" y="181"/>
                  </a:lnTo>
                  <a:lnTo>
                    <a:pt x="67" y="179"/>
                  </a:lnTo>
                  <a:lnTo>
                    <a:pt x="69" y="178"/>
                  </a:lnTo>
                  <a:lnTo>
                    <a:pt x="71" y="178"/>
                  </a:lnTo>
                  <a:lnTo>
                    <a:pt x="72" y="178"/>
                  </a:lnTo>
                  <a:lnTo>
                    <a:pt x="75" y="179"/>
                  </a:lnTo>
                  <a:lnTo>
                    <a:pt x="77" y="179"/>
                  </a:lnTo>
                  <a:lnTo>
                    <a:pt x="78" y="179"/>
                  </a:lnTo>
                  <a:lnTo>
                    <a:pt x="80" y="177"/>
                  </a:lnTo>
                  <a:lnTo>
                    <a:pt x="84" y="176"/>
                  </a:lnTo>
                  <a:lnTo>
                    <a:pt x="86" y="175"/>
                  </a:lnTo>
                  <a:lnTo>
                    <a:pt x="89" y="175"/>
                  </a:lnTo>
                  <a:lnTo>
                    <a:pt x="94" y="175"/>
                  </a:lnTo>
                  <a:lnTo>
                    <a:pt x="95" y="173"/>
                  </a:lnTo>
                  <a:lnTo>
                    <a:pt x="96" y="173"/>
                  </a:lnTo>
                  <a:lnTo>
                    <a:pt x="101" y="176"/>
                  </a:lnTo>
                  <a:lnTo>
                    <a:pt x="102" y="177"/>
                  </a:lnTo>
                  <a:lnTo>
                    <a:pt x="101" y="176"/>
                  </a:lnTo>
                  <a:lnTo>
                    <a:pt x="101" y="173"/>
                  </a:lnTo>
                  <a:lnTo>
                    <a:pt x="102" y="173"/>
                  </a:lnTo>
                  <a:lnTo>
                    <a:pt x="105" y="170"/>
                  </a:lnTo>
                  <a:lnTo>
                    <a:pt x="105" y="169"/>
                  </a:lnTo>
                  <a:lnTo>
                    <a:pt x="106" y="170"/>
                  </a:lnTo>
                  <a:lnTo>
                    <a:pt x="107" y="171"/>
                  </a:lnTo>
                  <a:lnTo>
                    <a:pt x="108" y="173"/>
                  </a:lnTo>
                  <a:lnTo>
                    <a:pt x="111" y="175"/>
                  </a:lnTo>
                  <a:lnTo>
                    <a:pt x="112" y="176"/>
                  </a:lnTo>
                  <a:lnTo>
                    <a:pt x="113" y="178"/>
                  </a:lnTo>
                  <a:lnTo>
                    <a:pt x="114" y="179"/>
                  </a:lnTo>
                  <a:lnTo>
                    <a:pt x="117" y="183"/>
                  </a:lnTo>
                  <a:lnTo>
                    <a:pt x="118" y="187"/>
                  </a:lnTo>
                  <a:lnTo>
                    <a:pt x="118" y="188"/>
                  </a:lnTo>
                  <a:lnTo>
                    <a:pt x="119" y="188"/>
                  </a:lnTo>
                  <a:lnTo>
                    <a:pt x="124" y="190"/>
                  </a:lnTo>
                  <a:lnTo>
                    <a:pt x="126" y="193"/>
                  </a:lnTo>
                  <a:lnTo>
                    <a:pt x="129" y="194"/>
                  </a:lnTo>
                  <a:lnTo>
                    <a:pt x="129" y="199"/>
                  </a:lnTo>
                  <a:lnTo>
                    <a:pt x="130" y="201"/>
                  </a:lnTo>
                  <a:lnTo>
                    <a:pt x="136" y="207"/>
                  </a:lnTo>
                  <a:lnTo>
                    <a:pt x="139" y="210"/>
                  </a:lnTo>
                  <a:lnTo>
                    <a:pt x="141" y="211"/>
                  </a:lnTo>
                  <a:lnTo>
                    <a:pt x="143" y="211"/>
                  </a:lnTo>
                  <a:lnTo>
                    <a:pt x="147" y="211"/>
                  </a:lnTo>
                  <a:lnTo>
                    <a:pt x="143" y="209"/>
                  </a:lnTo>
                  <a:lnTo>
                    <a:pt x="140" y="205"/>
                  </a:lnTo>
                  <a:lnTo>
                    <a:pt x="137" y="198"/>
                  </a:lnTo>
                  <a:lnTo>
                    <a:pt x="130" y="178"/>
                  </a:lnTo>
                  <a:lnTo>
                    <a:pt x="125" y="179"/>
                  </a:lnTo>
                  <a:lnTo>
                    <a:pt x="125" y="178"/>
                  </a:lnTo>
                  <a:lnTo>
                    <a:pt x="130" y="176"/>
                  </a:lnTo>
                  <a:lnTo>
                    <a:pt x="129" y="172"/>
                  </a:lnTo>
                  <a:lnTo>
                    <a:pt x="128" y="170"/>
                  </a:lnTo>
                  <a:lnTo>
                    <a:pt x="124" y="161"/>
                  </a:lnTo>
                  <a:lnTo>
                    <a:pt x="120" y="142"/>
                  </a:lnTo>
                  <a:lnTo>
                    <a:pt x="119" y="131"/>
                  </a:lnTo>
                  <a:lnTo>
                    <a:pt x="119" y="123"/>
                  </a:lnTo>
                  <a:lnTo>
                    <a:pt x="119" y="114"/>
                  </a:lnTo>
                  <a:lnTo>
                    <a:pt x="122" y="112"/>
                  </a:lnTo>
                  <a:lnTo>
                    <a:pt x="124" y="110"/>
                  </a:lnTo>
                  <a:lnTo>
                    <a:pt x="125" y="109"/>
                  </a:lnTo>
                  <a:lnTo>
                    <a:pt x="125" y="107"/>
                  </a:lnTo>
                  <a:lnTo>
                    <a:pt x="128" y="104"/>
                  </a:lnTo>
                  <a:lnTo>
                    <a:pt x="129" y="104"/>
                  </a:lnTo>
                  <a:lnTo>
                    <a:pt x="130" y="102"/>
                  </a:lnTo>
                  <a:lnTo>
                    <a:pt x="130" y="100"/>
                  </a:lnTo>
                  <a:lnTo>
                    <a:pt x="129" y="96"/>
                  </a:lnTo>
                  <a:lnTo>
                    <a:pt x="130" y="93"/>
                  </a:lnTo>
                  <a:lnTo>
                    <a:pt x="131" y="92"/>
                  </a:lnTo>
                  <a:lnTo>
                    <a:pt x="131" y="91"/>
                  </a:lnTo>
                  <a:lnTo>
                    <a:pt x="130" y="90"/>
                  </a:lnTo>
                  <a:lnTo>
                    <a:pt x="130" y="86"/>
                  </a:lnTo>
                  <a:lnTo>
                    <a:pt x="132" y="83"/>
                  </a:lnTo>
                  <a:lnTo>
                    <a:pt x="134" y="81"/>
                  </a:lnTo>
                  <a:lnTo>
                    <a:pt x="135" y="78"/>
                  </a:lnTo>
                  <a:lnTo>
                    <a:pt x="140" y="68"/>
                  </a:lnTo>
                  <a:lnTo>
                    <a:pt x="142" y="66"/>
                  </a:lnTo>
                  <a:lnTo>
                    <a:pt x="143" y="63"/>
                  </a:lnTo>
                  <a:lnTo>
                    <a:pt x="146" y="60"/>
                  </a:lnTo>
                  <a:lnTo>
                    <a:pt x="147" y="57"/>
                  </a:lnTo>
                  <a:lnTo>
                    <a:pt x="148" y="56"/>
                  </a:lnTo>
                  <a:lnTo>
                    <a:pt x="151" y="56"/>
                  </a:lnTo>
                  <a:lnTo>
                    <a:pt x="151" y="52"/>
                  </a:lnTo>
                  <a:lnTo>
                    <a:pt x="151" y="50"/>
                  </a:lnTo>
                  <a:lnTo>
                    <a:pt x="153" y="45"/>
                  </a:lnTo>
                  <a:lnTo>
                    <a:pt x="154" y="43"/>
                  </a:lnTo>
                  <a:lnTo>
                    <a:pt x="155" y="40"/>
                  </a:lnTo>
                  <a:lnTo>
                    <a:pt x="162" y="29"/>
                  </a:lnTo>
                  <a:lnTo>
                    <a:pt x="163" y="29"/>
                  </a:lnTo>
                  <a:lnTo>
                    <a:pt x="164" y="30"/>
                  </a:lnTo>
                  <a:lnTo>
                    <a:pt x="165" y="30"/>
                  </a:lnTo>
                  <a:lnTo>
                    <a:pt x="166" y="29"/>
                  </a:lnTo>
                  <a:lnTo>
                    <a:pt x="166" y="26"/>
                  </a:lnTo>
                  <a:lnTo>
                    <a:pt x="165" y="23"/>
                  </a:lnTo>
                  <a:lnTo>
                    <a:pt x="164" y="22"/>
                  </a:lnTo>
                  <a:lnTo>
                    <a:pt x="163" y="22"/>
                  </a:lnTo>
                  <a:close/>
                  <a:moveTo>
                    <a:pt x="84" y="131"/>
                  </a:moveTo>
                  <a:lnTo>
                    <a:pt x="84" y="131"/>
                  </a:lnTo>
                  <a:lnTo>
                    <a:pt x="85" y="131"/>
                  </a:lnTo>
                  <a:lnTo>
                    <a:pt x="86" y="132"/>
                  </a:lnTo>
                  <a:lnTo>
                    <a:pt x="88" y="133"/>
                  </a:lnTo>
                  <a:lnTo>
                    <a:pt x="90" y="135"/>
                  </a:lnTo>
                  <a:lnTo>
                    <a:pt x="92" y="136"/>
                  </a:lnTo>
                  <a:lnTo>
                    <a:pt x="94" y="139"/>
                  </a:lnTo>
                  <a:lnTo>
                    <a:pt x="95" y="141"/>
                  </a:lnTo>
                  <a:lnTo>
                    <a:pt x="94" y="142"/>
                  </a:lnTo>
                  <a:lnTo>
                    <a:pt x="92" y="143"/>
                  </a:lnTo>
                  <a:lnTo>
                    <a:pt x="90" y="142"/>
                  </a:lnTo>
                  <a:lnTo>
                    <a:pt x="90" y="141"/>
                  </a:lnTo>
                  <a:lnTo>
                    <a:pt x="90" y="138"/>
                  </a:lnTo>
                  <a:lnTo>
                    <a:pt x="88" y="137"/>
                  </a:lnTo>
                  <a:lnTo>
                    <a:pt x="86" y="136"/>
                  </a:lnTo>
                  <a:lnTo>
                    <a:pt x="85" y="133"/>
                  </a:lnTo>
                  <a:lnTo>
                    <a:pt x="83" y="132"/>
                  </a:lnTo>
                  <a:lnTo>
                    <a:pt x="83" y="131"/>
                  </a:lnTo>
                  <a:lnTo>
                    <a:pt x="84" y="131"/>
                  </a:lnTo>
                  <a:close/>
                  <a:moveTo>
                    <a:pt x="102" y="167"/>
                  </a:moveTo>
                  <a:lnTo>
                    <a:pt x="102" y="167"/>
                  </a:lnTo>
                  <a:lnTo>
                    <a:pt x="99" y="167"/>
                  </a:lnTo>
                  <a:lnTo>
                    <a:pt x="97" y="166"/>
                  </a:lnTo>
                  <a:lnTo>
                    <a:pt x="97" y="165"/>
                  </a:lnTo>
                  <a:lnTo>
                    <a:pt x="96" y="164"/>
                  </a:lnTo>
                  <a:lnTo>
                    <a:pt x="94" y="161"/>
                  </a:lnTo>
                  <a:lnTo>
                    <a:pt x="91" y="161"/>
                  </a:lnTo>
                  <a:lnTo>
                    <a:pt x="88" y="161"/>
                  </a:lnTo>
                  <a:lnTo>
                    <a:pt x="85" y="160"/>
                  </a:lnTo>
                  <a:lnTo>
                    <a:pt x="83" y="160"/>
                  </a:lnTo>
                  <a:lnTo>
                    <a:pt x="83" y="159"/>
                  </a:lnTo>
                  <a:lnTo>
                    <a:pt x="84" y="159"/>
                  </a:lnTo>
                  <a:lnTo>
                    <a:pt x="86" y="159"/>
                  </a:lnTo>
                  <a:lnTo>
                    <a:pt x="88" y="159"/>
                  </a:lnTo>
                  <a:lnTo>
                    <a:pt x="88" y="158"/>
                  </a:lnTo>
                  <a:lnTo>
                    <a:pt x="86" y="154"/>
                  </a:lnTo>
                  <a:lnTo>
                    <a:pt x="86" y="153"/>
                  </a:lnTo>
                  <a:lnTo>
                    <a:pt x="85" y="153"/>
                  </a:lnTo>
                  <a:lnTo>
                    <a:pt x="79" y="153"/>
                  </a:lnTo>
                  <a:lnTo>
                    <a:pt x="77" y="152"/>
                  </a:lnTo>
                  <a:lnTo>
                    <a:pt x="74" y="150"/>
                  </a:lnTo>
                  <a:lnTo>
                    <a:pt x="71" y="149"/>
                  </a:lnTo>
                  <a:lnTo>
                    <a:pt x="69" y="148"/>
                  </a:lnTo>
                  <a:lnTo>
                    <a:pt x="68" y="146"/>
                  </a:lnTo>
                  <a:lnTo>
                    <a:pt x="68" y="142"/>
                  </a:lnTo>
                  <a:lnTo>
                    <a:pt x="68" y="141"/>
                  </a:lnTo>
                  <a:lnTo>
                    <a:pt x="69" y="141"/>
                  </a:lnTo>
                  <a:lnTo>
                    <a:pt x="71" y="142"/>
                  </a:lnTo>
                  <a:lnTo>
                    <a:pt x="71" y="143"/>
                  </a:lnTo>
                  <a:lnTo>
                    <a:pt x="78" y="146"/>
                  </a:lnTo>
                  <a:lnTo>
                    <a:pt x="82" y="146"/>
                  </a:lnTo>
                  <a:lnTo>
                    <a:pt x="85" y="147"/>
                  </a:lnTo>
                  <a:lnTo>
                    <a:pt x="88" y="147"/>
                  </a:lnTo>
                  <a:lnTo>
                    <a:pt x="90" y="147"/>
                  </a:lnTo>
                  <a:lnTo>
                    <a:pt x="92" y="144"/>
                  </a:lnTo>
                  <a:lnTo>
                    <a:pt x="94" y="144"/>
                  </a:lnTo>
                  <a:lnTo>
                    <a:pt x="95" y="144"/>
                  </a:lnTo>
                  <a:lnTo>
                    <a:pt x="96" y="148"/>
                  </a:lnTo>
                  <a:lnTo>
                    <a:pt x="96" y="149"/>
                  </a:lnTo>
                  <a:lnTo>
                    <a:pt x="97" y="150"/>
                  </a:lnTo>
                  <a:lnTo>
                    <a:pt x="100" y="154"/>
                  </a:lnTo>
                  <a:lnTo>
                    <a:pt x="101" y="159"/>
                  </a:lnTo>
                  <a:lnTo>
                    <a:pt x="102" y="163"/>
                  </a:lnTo>
                  <a:lnTo>
                    <a:pt x="103" y="165"/>
                  </a:lnTo>
                  <a:lnTo>
                    <a:pt x="105" y="167"/>
                  </a:lnTo>
                  <a:lnTo>
                    <a:pt x="103" y="167"/>
                  </a:lnTo>
                  <a:lnTo>
                    <a:pt x="102" y="167"/>
                  </a:lnTo>
                  <a:close/>
                  <a:moveTo>
                    <a:pt x="115" y="154"/>
                  </a:moveTo>
                  <a:lnTo>
                    <a:pt x="115" y="154"/>
                  </a:lnTo>
                  <a:lnTo>
                    <a:pt x="115" y="156"/>
                  </a:lnTo>
                  <a:lnTo>
                    <a:pt x="115" y="159"/>
                  </a:lnTo>
                  <a:lnTo>
                    <a:pt x="117" y="163"/>
                  </a:lnTo>
                  <a:lnTo>
                    <a:pt x="117" y="166"/>
                  </a:lnTo>
                  <a:lnTo>
                    <a:pt x="117" y="171"/>
                  </a:lnTo>
                  <a:lnTo>
                    <a:pt x="115" y="167"/>
                  </a:lnTo>
                  <a:lnTo>
                    <a:pt x="115" y="165"/>
                  </a:lnTo>
                  <a:lnTo>
                    <a:pt x="113" y="163"/>
                  </a:lnTo>
                  <a:lnTo>
                    <a:pt x="113" y="161"/>
                  </a:lnTo>
                  <a:lnTo>
                    <a:pt x="113" y="160"/>
                  </a:lnTo>
                  <a:lnTo>
                    <a:pt x="113" y="155"/>
                  </a:lnTo>
                  <a:lnTo>
                    <a:pt x="112" y="153"/>
                  </a:lnTo>
                  <a:lnTo>
                    <a:pt x="111" y="152"/>
                  </a:lnTo>
                  <a:lnTo>
                    <a:pt x="111" y="150"/>
                  </a:lnTo>
                  <a:lnTo>
                    <a:pt x="112" y="149"/>
                  </a:lnTo>
                  <a:lnTo>
                    <a:pt x="113" y="149"/>
                  </a:lnTo>
                  <a:lnTo>
                    <a:pt x="113" y="150"/>
                  </a:lnTo>
                  <a:lnTo>
                    <a:pt x="115" y="154"/>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22" name="Freeform 85"/>
            <p:cNvSpPr>
              <a:spLocks/>
            </p:cNvSpPr>
            <p:nvPr/>
          </p:nvSpPr>
          <p:spPr bwMode="auto">
            <a:xfrm>
              <a:off x="2757488" y="4968875"/>
              <a:ext cx="266700" cy="315913"/>
            </a:xfrm>
            <a:custGeom>
              <a:avLst/>
              <a:gdLst>
                <a:gd name="T0" fmla="*/ 2147483646 w 168"/>
                <a:gd name="T1" fmla="*/ 2147483646 h 199"/>
                <a:gd name="T2" fmla="*/ 2147483646 w 168"/>
                <a:gd name="T3" fmla="*/ 2147483646 h 199"/>
                <a:gd name="T4" fmla="*/ 2147483646 w 168"/>
                <a:gd name="T5" fmla="*/ 2147483646 h 199"/>
                <a:gd name="T6" fmla="*/ 2147483646 w 168"/>
                <a:gd name="T7" fmla="*/ 2147483646 h 199"/>
                <a:gd name="T8" fmla="*/ 2147483646 w 168"/>
                <a:gd name="T9" fmla="*/ 2147483646 h 199"/>
                <a:gd name="T10" fmla="*/ 2147483646 w 168"/>
                <a:gd name="T11" fmla="*/ 2147483646 h 199"/>
                <a:gd name="T12" fmla="*/ 2147483646 w 168"/>
                <a:gd name="T13" fmla="*/ 2147483646 h 199"/>
                <a:gd name="T14" fmla="*/ 2147483646 w 168"/>
                <a:gd name="T15" fmla="*/ 2147483646 h 199"/>
                <a:gd name="T16" fmla="*/ 2147483646 w 168"/>
                <a:gd name="T17" fmla="*/ 2147483646 h 199"/>
                <a:gd name="T18" fmla="*/ 2147483646 w 168"/>
                <a:gd name="T19" fmla="*/ 2147483646 h 199"/>
                <a:gd name="T20" fmla="*/ 2147483646 w 168"/>
                <a:gd name="T21" fmla="*/ 2147483646 h 199"/>
                <a:gd name="T22" fmla="*/ 2147483646 w 168"/>
                <a:gd name="T23" fmla="*/ 2147483646 h 199"/>
                <a:gd name="T24" fmla="*/ 2147483646 w 168"/>
                <a:gd name="T25" fmla="*/ 2147483646 h 199"/>
                <a:gd name="T26" fmla="*/ 2147483646 w 168"/>
                <a:gd name="T27" fmla="*/ 2147483646 h 199"/>
                <a:gd name="T28" fmla="*/ 2147483646 w 168"/>
                <a:gd name="T29" fmla="*/ 2147483646 h 199"/>
                <a:gd name="T30" fmla="*/ 2147483646 w 168"/>
                <a:gd name="T31" fmla="*/ 2147483646 h 199"/>
                <a:gd name="T32" fmla="*/ 2147483646 w 168"/>
                <a:gd name="T33" fmla="*/ 2147483646 h 199"/>
                <a:gd name="T34" fmla="*/ 2147483646 w 168"/>
                <a:gd name="T35" fmla="*/ 2147483646 h 199"/>
                <a:gd name="T36" fmla="*/ 2147483646 w 168"/>
                <a:gd name="T37" fmla="*/ 2147483646 h 199"/>
                <a:gd name="T38" fmla="*/ 2147483646 w 168"/>
                <a:gd name="T39" fmla="*/ 2147483646 h 199"/>
                <a:gd name="T40" fmla="*/ 2147483646 w 168"/>
                <a:gd name="T41" fmla="*/ 2147483646 h 199"/>
                <a:gd name="T42" fmla="*/ 2147483646 w 168"/>
                <a:gd name="T43" fmla="*/ 2147483646 h 199"/>
                <a:gd name="T44" fmla="*/ 2147483646 w 168"/>
                <a:gd name="T45" fmla="*/ 2147483646 h 199"/>
                <a:gd name="T46" fmla="*/ 2147483646 w 168"/>
                <a:gd name="T47" fmla="*/ 2147483646 h 199"/>
                <a:gd name="T48" fmla="*/ 2147483646 w 168"/>
                <a:gd name="T49" fmla="*/ 2147483646 h 199"/>
                <a:gd name="T50" fmla="*/ 2147483646 w 168"/>
                <a:gd name="T51" fmla="*/ 2147483646 h 199"/>
                <a:gd name="T52" fmla="*/ 2147483646 w 168"/>
                <a:gd name="T53" fmla="*/ 2147483646 h 199"/>
                <a:gd name="T54" fmla="*/ 2147483646 w 168"/>
                <a:gd name="T55" fmla="*/ 2147483646 h 199"/>
                <a:gd name="T56" fmla="*/ 2147483646 w 168"/>
                <a:gd name="T57" fmla="*/ 2147483646 h 199"/>
                <a:gd name="T58" fmla="*/ 2147483646 w 168"/>
                <a:gd name="T59" fmla="*/ 2147483646 h 199"/>
                <a:gd name="T60" fmla="*/ 2147483646 w 168"/>
                <a:gd name="T61" fmla="*/ 2147483646 h 199"/>
                <a:gd name="T62" fmla="*/ 2147483646 w 168"/>
                <a:gd name="T63" fmla="*/ 2147483646 h 199"/>
                <a:gd name="T64" fmla="*/ 2147483646 w 168"/>
                <a:gd name="T65" fmla="*/ 2147483646 h 199"/>
                <a:gd name="T66" fmla="*/ 2147483646 w 168"/>
                <a:gd name="T67" fmla="*/ 2147483646 h 199"/>
                <a:gd name="T68" fmla="*/ 2147483646 w 168"/>
                <a:gd name="T69" fmla="*/ 2147483646 h 199"/>
                <a:gd name="T70" fmla="*/ 2147483646 w 168"/>
                <a:gd name="T71" fmla="*/ 2147483646 h 199"/>
                <a:gd name="T72" fmla="*/ 2147483646 w 168"/>
                <a:gd name="T73" fmla="*/ 2147483646 h 199"/>
                <a:gd name="T74" fmla="*/ 2147483646 w 168"/>
                <a:gd name="T75" fmla="*/ 2147483646 h 199"/>
                <a:gd name="T76" fmla="*/ 2147483646 w 168"/>
                <a:gd name="T77" fmla="*/ 2147483646 h 199"/>
                <a:gd name="T78" fmla="*/ 2147483646 w 168"/>
                <a:gd name="T79" fmla="*/ 2147483646 h 199"/>
                <a:gd name="T80" fmla="*/ 2147483646 w 168"/>
                <a:gd name="T81" fmla="*/ 2147483646 h 199"/>
                <a:gd name="T82" fmla="*/ 2147483646 w 168"/>
                <a:gd name="T83" fmla="*/ 2147483646 h 199"/>
                <a:gd name="T84" fmla="*/ 2147483646 w 168"/>
                <a:gd name="T85" fmla="*/ 2147483646 h 199"/>
                <a:gd name="T86" fmla="*/ 0 w 168"/>
                <a:gd name="T87" fmla="*/ 2147483646 h 199"/>
                <a:gd name="T88" fmla="*/ 2147483646 w 168"/>
                <a:gd name="T89" fmla="*/ 2147483646 h 199"/>
                <a:gd name="T90" fmla="*/ 2147483646 w 168"/>
                <a:gd name="T91" fmla="*/ 2147483646 h 199"/>
                <a:gd name="T92" fmla="*/ 2147483646 w 168"/>
                <a:gd name="T93" fmla="*/ 2147483646 h 199"/>
                <a:gd name="T94" fmla="*/ 2147483646 w 168"/>
                <a:gd name="T95" fmla="*/ 2147483646 h 199"/>
                <a:gd name="T96" fmla="*/ 2147483646 w 168"/>
                <a:gd name="T97" fmla="*/ 2147483646 h 199"/>
                <a:gd name="T98" fmla="*/ 2147483646 w 168"/>
                <a:gd name="T99" fmla="*/ 2147483646 h 199"/>
                <a:gd name="T100" fmla="*/ 2147483646 w 168"/>
                <a:gd name="T101" fmla="*/ 2147483646 h 199"/>
                <a:gd name="T102" fmla="*/ 2147483646 w 168"/>
                <a:gd name="T103" fmla="*/ 2147483646 h 199"/>
                <a:gd name="T104" fmla="*/ 2147483646 w 168"/>
                <a:gd name="T105" fmla="*/ 2147483646 h 199"/>
                <a:gd name="T106" fmla="*/ 2147483646 w 168"/>
                <a:gd name="T107" fmla="*/ 2147483646 h 199"/>
                <a:gd name="T108" fmla="*/ 2147483646 w 168"/>
                <a:gd name="T109" fmla="*/ 2147483646 h 199"/>
                <a:gd name="T110" fmla="*/ 2147483646 w 168"/>
                <a:gd name="T111" fmla="*/ 2147483646 h 199"/>
                <a:gd name="T112" fmla="*/ 2147483646 w 168"/>
                <a:gd name="T113" fmla="*/ 2147483646 h 199"/>
                <a:gd name="T114" fmla="*/ 2147483646 w 168"/>
                <a:gd name="T115" fmla="*/ 2147483646 h 19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8" h="199">
                  <a:moveTo>
                    <a:pt x="161" y="80"/>
                  </a:moveTo>
                  <a:lnTo>
                    <a:pt x="161" y="80"/>
                  </a:lnTo>
                  <a:lnTo>
                    <a:pt x="158" y="79"/>
                  </a:lnTo>
                  <a:lnTo>
                    <a:pt x="156" y="76"/>
                  </a:lnTo>
                  <a:lnTo>
                    <a:pt x="151" y="70"/>
                  </a:lnTo>
                  <a:lnTo>
                    <a:pt x="150" y="68"/>
                  </a:lnTo>
                  <a:lnTo>
                    <a:pt x="149" y="63"/>
                  </a:lnTo>
                  <a:lnTo>
                    <a:pt x="147" y="62"/>
                  </a:lnTo>
                  <a:lnTo>
                    <a:pt x="145" y="59"/>
                  </a:lnTo>
                  <a:lnTo>
                    <a:pt x="140" y="57"/>
                  </a:lnTo>
                  <a:lnTo>
                    <a:pt x="139" y="57"/>
                  </a:lnTo>
                  <a:lnTo>
                    <a:pt x="139" y="56"/>
                  </a:lnTo>
                  <a:lnTo>
                    <a:pt x="136" y="52"/>
                  </a:lnTo>
                  <a:lnTo>
                    <a:pt x="135" y="50"/>
                  </a:lnTo>
                  <a:lnTo>
                    <a:pt x="134" y="47"/>
                  </a:lnTo>
                  <a:lnTo>
                    <a:pt x="133" y="46"/>
                  </a:lnTo>
                  <a:lnTo>
                    <a:pt x="132" y="44"/>
                  </a:lnTo>
                  <a:lnTo>
                    <a:pt x="129" y="42"/>
                  </a:lnTo>
                  <a:lnTo>
                    <a:pt x="128" y="40"/>
                  </a:lnTo>
                  <a:lnTo>
                    <a:pt x="127" y="39"/>
                  </a:lnTo>
                  <a:lnTo>
                    <a:pt x="126" y="38"/>
                  </a:lnTo>
                  <a:lnTo>
                    <a:pt x="124" y="39"/>
                  </a:lnTo>
                  <a:lnTo>
                    <a:pt x="123" y="42"/>
                  </a:lnTo>
                  <a:lnTo>
                    <a:pt x="122" y="42"/>
                  </a:lnTo>
                  <a:lnTo>
                    <a:pt x="122" y="45"/>
                  </a:lnTo>
                  <a:lnTo>
                    <a:pt x="123" y="46"/>
                  </a:lnTo>
                  <a:lnTo>
                    <a:pt x="121" y="46"/>
                  </a:lnTo>
                  <a:lnTo>
                    <a:pt x="117" y="42"/>
                  </a:lnTo>
                  <a:lnTo>
                    <a:pt x="116" y="44"/>
                  </a:lnTo>
                  <a:lnTo>
                    <a:pt x="115" y="44"/>
                  </a:lnTo>
                  <a:lnTo>
                    <a:pt x="110" y="44"/>
                  </a:lnTo>
                  <a:lnTo>
                    <a:pt x="107" y="44"/>
                  </a:lnTo>
                  <a:lnTo>
                    <a:pt x="104" y="45"/>
                  </a:lnTo>
                  <a:lnTo>
                    <a:pt x="101" y="46"/>
                  </a:lnTo>
                  <a:lnTo>
                    <a:pt x="99" y="48"/>
                  </a:lnTo>
                  <a:lnTo>
                    <a:pt x="98" y="50"/>
                  </a:lnTo>
                  <a:lnTo>
                    <a:pt x="95" y="48"/>
                  </a:lnTo>
                  <a:lnTo>
                    <a:pt x="93" y="47"/>
                  </a:lnTo>
                  <a:lnTo>
                    <a:pt x="92" y="47"/>
                  </a:lnTo>
                  <a:lnTo>
                    <a:pt x="90" y="47"/>
                  </a:lnTo>
                  <a:lnTo>
                    <a:pt x="88" y="48"/>
                  </a:lnTo>
                  <a:lnTo>
                    <a:pt x="87" y="50"/>
                  </a:lnTo>
                  <a:lnTo>
                    <a:pt x="86" y="50"/>
                  </a:lnTo>
                  <a:lnTo>
                    <a:pt x="83" y="48"/>
                  </a:lnTo>
                  <a:lnTo>
                    <a:pt x="81" y="48"/>
                  </a:lnTo>
                  <a:lnTo>
                    <a:pt x="76" y="50"/>
                  </a:lnTo>
                  <a:lnTo>
                    <a:pt x="73" y="50"/>
                  </a:lnTo>
                  <a:lnTo>
                    <a:pt x="73" y="47"/>
                  </a:lnTo>
                  <a:lnTo>
                    <a:pt x="71" y="44"/>
                  </a:lnTo>
                  <a:lnTo>
                    <a:pt x="66" y="42"/>
                  </a:lnTo>
                  <a:lnTo>
                    <a:pt x="65" y="42"/>
                  </a:lnTo>
                  <a:lnTo>
                    <a:pt x="61" y="40"/>
                  </a:lnTo>
                  <a:lnTo>
                    <a:pt x="60" y="39"/>
                  </a:lnTo>
                  <a:lnTo>
                    <a:pt x="59" y="38"/>
                  </a:lnTo>
                  <a:lnTo>
                    <a:pt x="58" y="36"/>
                  </a:lnTo>
                  <a:lnTo>
                    <a:pt x="55" y="35"/>
                  </a:lnTo>
                  <a:lnTo>
                    <a:pt x="52" y="32"/>
                  </a:lnTo>
                  <a:lnTo>
                    <a:pt x="49" y="29"/>
                  </a:lnTo>
                  <a:lnTo>
                    <a:pt x="48" y="27"/>
                  </a:lnTo>
                  <a:lnTo>
                    <a:pt x="48" y="24"/>
                  </a:lnTo>
                  <a:lnTo>
                    <a:pt x="47" y="23"/>
                  </a:lnTo>
                  <a:lnTo>
                    <a:pt x="46" y="23"/>
                  </a:lnTo>
                  <a:lnTo>
                    <a:pt x="44" y="22"/>
                  </a:lnTo>
                  <a:lnTo>
                    <a:pt x="42" y="19"/>
                  </a:lnTo>
                  <a:lnTo>
                    <a:pt x="42" y="17"/>
                  </a:lnTo>
                  <a:lnTo>
                    <a:pt x="41" y="15"/>
                  </a:lnTo>
                  <a:lnTo>
                    <a:pt x="40" y="12"/>
                  </a:lnTo>
                  <a:lnTo>
                    <a:pt x="37" y="8"/>
                  </a:lnTo>
                  <a:lnTo>
                    <a:pt x="35" y="6"/>
                  </a:lnTo>
                  <a:lnTo>
                    <a:pt x="35" y="4"/>
                  </a:lnTo>
                  <a:lnTo>
                    <a:pt x="33" y="1"/>
                  </a:lnTo>
                  <a:lnTo>
                    <a:pt x="33" y="0"/>
                  </a:lnTo>
                  <a:lnTo>
                    <a:pt x="32" y="0"/>
                  </a:lnTo>
                  <a:lnTo>
                    <a:pt x="30" y="0"/>
                  </a:lnTo>
                  <a:lnTo>
                    <a:pt x="30" y="1"/>
                  </a:lnTo>
                  <a:lnTo>
                    <a:pt x="30" y="5"/>
                  </a:lnTo>
                  <a:lnTo>
                    <a:pt x="31" y="6"/>
                  </a:lnTo>
                  <a:lnTo>
                    <a:pt x="33" y="8"/>
                  </a:lnTo>
                  <a:lnTo>
                    <a:pt x="35" y="12"/>
                  </a:lnTo>
                  <a:lnTo>
                    <a:pt x="33" y="15"/>
                  </a:lnTo>
                  <a:lnTo>
                    <a:pt x="33" y="16"/>
                  </a:lnTo>
                  <a:lnTo>
                    <a:pt x="33" y="17"/>
                  </a:lnTo>
                  <a:lnTo>
                    <a:pt x="36" y="23"/>
                  </a:lnTo>
                  <a:lnTo>
                    <a:pt x="37" y="29"/>
                  </a:lnTo>
                  <a:lnTo>
                    <a:pt x="40" y="34"/>
                  </a:lnTo>
                  <a:lnTo>
                    <a:pt x="41" y="40"/>
                  </a:lnTo>
                  <a:lnTo>
                    <a:pt x="40" y="47"/>
                  </a:lnTo>
                  <a:lnTo>
                    <a:pt x="38" y="53"/>
                  </a:lnTo>
                  <a:lnTo>
                    <a:pt x="37" y="55"/>
                  </a:lnTo>
                  <a:lnTo>
                    <a:pt x="37" y="57"/>
                  </a:lnTo>
                  <a:lnTo>
                    <a:pt x="38" y="59"/>
                  </a:lnTo>
                  <a:lnTo>
                    <a:pt x="37" y="64"/>
                  </a:lnTo>
                  <a:lnTo>
                    <a:pt x="38" y="67"/>
                  </a:lnTo>
                  <a:lnTo>
                    <a:pt x="38" y="69"/>
                  </a:lnTo>
                  <a:lnTo>
                    <a:pt x="37" y="70"/>
                  </a:lnTo>
                  <a:lnTo>
                    <a:pt x="35" y="70"/>
                  </a:lnTo>
                  <a:lnTo>
                    <a:pt x="33" y="73"/>
                  </a:lnTo>
                  <a:lnTo>
                    <a:pt x="33" y="75"/>
                  </a:lnTo>
                  <a:lnTo>
                    <a:pt x="35" y="75"/>
                  </a:lnTo>
                  <a:lnTo>
                    <a:pt x="35" y="74"/>
                  </a:lnTo>
                  <a:lnTo>
                    <a:pt x="35" y="73"/>
                  </a:lnTo>
                  <a:lnTo>
                    <a:pt x="35" y="74"/>
                  </a:lnTo>
                  <a:lnTo>
                    <a:pt x="35" y="75"/>
                  </a:lnTo>
                  <a:lnTo>
                    <a:pt x="35" y="76"/>
                  </a:lnTo>
                  <a:lnTo>
                    <a:pt x="33" y="76"/>
                  </a:lnTo>
                  <a:lnTo>
                    <a:pt x="32" y="78"/>
                  </a:lnTo>
                  <a:lnTo>
                    <a:pt x="32" y="79"/>
                  </a:lnTo>
                  <a:lnTo>
                    <a:pt x="33" y="80"/>
                  </a:lnTo>
                  <a:lnTo>
                    <a:pt x="35" y="79"/>
                  </a:lnTo>
                  <a:lnTo>
                    <a:pt x="35" y="80"/>
                  </a:lnTo>
                  <a:lnTo>
                    <a:pt x="35" y="81"/>
                  </a:lnTo>
                  <a:lnTo>
                    <a:pt x="37" y="80"/>
                  </a:lnTo>
                  <a:lnTo>
                    <a:pt x="36" y="79"/>
                  </a:lnTo>
                  <a:lnTo>
                    <a:pt x="35" y="78"/>
                  </a:lnTo>
                  <a:lnTo>
                    <a:pt x="36" y="79"/>
                  </a:lnTo>
                  <a:lnTo>
                    <a:pt x="37" y="79"/>
                  </a:lnTo>
                  <a:lnTo>
                    <a:pt x="36" y="79"/>
                  </a:lnTo>
                  <a:lnTo>
                    <a:pt x="37" y="80"/>
                  </a:lnTo>
                  <a:lnTo>
                    <a:pt x="42" y="78"/>
                  </a:lnTo>
                  <a:lnTo>
                    <a:pt x="38" y="75"/>
                  </a:lnTo>
                  <a:lnTo>
                    <a:pt x="41" y="73"/>
                  </a:lnTo>
                  <a:lnTo>
                    <a:pt x="42" y="74"/>
                  </a:lnTo>
                  <a:lnTo>
                    <a:pt x="43" y="73"/>
                  </a:lnTo>
                  <a:lnTo>
                    <a:pt x="42" y="73"/>
                  </a:lnTo>
                  <a:lnTo>
                    <a:pt x="42" y="72"/>
                  </a:lnTo>
                  <a:lnTo>
                    <a:pt x="43" y="72"/>
                  </a:lnTo>
                  <a:lnTo>
                    <a:pt x="47" y="74"/>
                  </a:lnTo>
                  <a:lnTo>
                    <a:pt x="47" y="73"/>
                  </a:lnTo>
                  <a:lnTo>
                    <a:pt x="48" y="73"/>
                  </a:lnTo>
                  <a:lnTo>
                    <a:pt x="48" y="74"/>
                  </a:lnTo>
                  <a:lnTo>
                    <a:pt x="48" y="75"/>
                  </a:lnTo>
                  <a:lnTo>
                    <a:pt x="49" y="75"/>
                  </a:lnTo>
                  <a:lnTo>
                    <a:pt x="48" y="75"/>
                  </a:lnTo>
                  <a:lnTo>
                    <a:pt x="48" y="76"/>
                  </a:lnTo>
                  <a:lnTo>
                    <a:pt x="49" y="76"/>
                  </a:lnTo>
                  <a:lnTo>
                    <a:pt x="50" y="76"/>
                  </a:lnTo>
                  <a:lnTo>
                    <a:pt x="53" y="78"/>
                  </a:lnTo>
                  <a:lnTo>
                    <a:pt x="54" y="80"/>
                  </a:lnTo>
                  <a:lnTo>
                    <a:pt x="56" y="84"/>
                  </a:lnTo>
                  <a:lnTo>
                    <a:pt x="59" y="88"/>
                  </a:lnTo>
                  <a:lnTo>
                    <a:pt x="59" y="87"/>
                  </a:lnTo>
                  <a:lnTo>
                    <a:pt x="59" y="85"/>
                  </a:lnTo>
                  <a:lnTo>
                    <a:pt x="61" y="87"/>
                  </a:lnTo>
                  <a:lnTo>
                    <a:pt x="63" y="88"/>
                  </a:lnTo>
                  <a:lnTo>
                    <a:pt x="60" y="90"/>
                  </a:lnTo>
                  <a:lnTo>
                    <a:pt x="59" y="91"/>
                  </a:lnTo>
                  <a:lnTo>
                    <a:pt x="59" y="92"/>
                  </a:lnTo>
                  <a:lnTo>
                    <a:pt x="61" y="92"/>
                  </a:lnTo>
                  <a:lnTo>
                    <a:pt x="63" y="91"/>
                  </a:lnTo>
                  <a:lnTo>
                    <a:pt x="63" y="92"/>
                  </a:lnTo>
                  <a:lnTo>
                    <a:pt x="61" y="93"/>
                  </a:lnTo>
                  <a:lnTo>
                    <a:pt x="60" y="93"/>
                  </a:lnTo>
                  <a:lnTo>
                    <a:pt x="61" y="96"/>
                  </a:lnTo>
                  <a:lnTo>
                    <a:pt x="60" y="96"/>
                  </a:lnTo>
                  <a:lnTo>
                    <a:pt x="59" y="97"/>
                  </a:lnTo>
                  <a:lnTo>
                    <a:pt x="56" y="96"/>
                  </a:lnTo>
                  <a:lnTo>
                    <a:pt x="56" y="97"/>
                  </a:lnTo>
                  <a:lnTo>
                    <a:pt x="55" y="97"/>
                  </a:lnTo>
                  <a:lnTo>
                    <a:pt x="54" y="97"/>
                  </a:lnTo>
                  <a:lnTo>
                    <a:pt x="54" y="98"/>
                  </a:lnTo>
                  <a:lnTo>
                    <a:pt x="53" y="98"/>
                  </a:lnTo>
                  <a:lnTo>
                    <a:pt x="52" y="99"/>
                  </a:lnTo>
                  <a:lnTo>
                    <a:pt x="52" y="101"/>
                  </a:lnTo>
                  <a:lnTo>
                    <a:pt x="50" y="101"/>
                  </a:lnTo>
                  <a:lnTo>
                    <a:pt x="49" y="102"/>
                  </a:lnTo>
                  <a:lnTo>
                    <a:pt x="49" y="103"/>
                  </a:lnTo>
                  <a:lnTo>
                    <a:pt x="47" y="104"/>
                  </a:lnTo>
                  <a:lnTo>
                    <a:pt x="48" y="105"/>
                  </a:lnTo>
                  <a:lnTo>
                    <a:pt x="47" y="107"/>
                  </a:lnTo>
                  <a:lnTo>
                    <a:pt x="46" y="105"/>
                  </a:lnTo>
                  <a:lnTo>
                    <a:pt x="44" y="107"/>
                  </a:lnTo>
                  <a:lnTo>
                    <a:pt x="44" y="108"/>
                  </a:lnTo>
                  <a:lnTo>
                    <a:pt x="44" y="109"/>
                  </a:lnTo>
                  <a:lnTo>
                    <a:pt x="42" y="107"/>
                  </a:lnTo>
                  <a:lnTo>
                    <a:pt x="40" y="107"/>
                  </a:lnTo>
                  <a:lnTo>
                    <a:pt x="41" y="109"/>
                  </a:lnTo>
                  <a:lnTo>
                    <a:pt x="40" y="110"/>
                  </a:lnTo>
                  <a:lnTo>
                    <a:pt x="38" y="110"/>
                  </a:lnTo>
                  <a:lnTo>
                    <a:pt x="40" y="109"/>
                  </a:lnTo>
                  <a:lnTo>
                    <a:pt x="40" y="108"/>
                  </a:lnTo>
                  <a:lnTo>
                    <a:pt x="38" y="108"/>
                  </a:lnTo>
                  <a:lnTo>
                    <a:pt x="37" y="109"/>
                  </a:lnTo>
                  <a:lnTo>
                    <a:pt x="37" y="110"/>
                  </a:lnTo>
                  <a:lnTo>
                    <a:pt x="36" y="110"/>
                  </a:lnTo>
                  <a:lnTo>
                    <a:pt x="33" y="110"/>
                  </a:lnTo>
                  <a:lnTo>
                    <a:pt x="31" y="111"/>
                  </a:lnTo>
                  <a:lnTo>
                    <a:pt x="30" y="113"/>
                  </a:lnTo>
                  <a:lnTo>
                    <a:pt x="30" y="114"/>
                  </a:lnTo>
                  <a:lnTo>
                    <a:pt x="30" y="115"/>
                  </a:lnTo>
                  <a:lnTo>
                    <a:pt x="31" y="118"/>
                  </a:lnTo>
                  <a:lnTo>
                    <a:pt x="31" y="119"/>
                  </a:lnTo>
                  <a:lnTo>
                    <a:pt x="30" y="120"/>
                  </a:lnTo>
                  <a:lnTo>
                    <a:pt x="30" y="121"/>
                  </a:lnTo>
                  <a:lnTo>
                    <a:pt x="27" y="121"/>
                  </a:lnTo>
                  <a:lnTo>
                    <a:pt x="29" y="122"/>
                  </a:lnTo>
                  <a:lnTo>
                    <a:pt x="25" y="121"/>
                  </a:lnTo>
                  <a:lnTo>
                    <a:pt x="23" y="120"/>
                  </a:lnTo>
                  <a:lnTo>
                    <a:pt x="21" y="120"/>
                  </a:lnTo>
                  <a:lnTo>
                    <a:pt x="21" y="121"/>
                  </a:lnTo>
                  <a:lnTo>
                    <a:pt x="23" y="124"/>
                  </a:lnTo>
                  <a:lnTo>
                    <a:pt x="21" y="124"/>
                  </a:lnTo>
                  <a:lnTo>
                    <a:pt x="20" y="122"/>
                  </a:lnTo>
                  <a:lnTo>
                    <a:pt x="19" y="124"/>
                  </a:lnTo>
                  <a:lnTo>
                    <a:pt x="18" y="125"/>
                  </a:lnTo>
                  <a:lnTo>
                    <a:pt x="20" y="126"/>
                  </a:lnTo>
                  <a:lnTo>
                    <a:pt x="18" y="127"/>
                  </a:lnTo>
                  <a:lnTo>
                    <a:pt x="15" y="128"/>
                  </a:lnTo>
                  <a:lnTo>
                    <a:pt x="15" y="130"/>
                  </a:lnTo>
                  <a:lnTo>
                    <a:pt x="16" y="131"/>
                  </a:lnTo>
                  <a:lnTo>
                    <a:pt x="19" y="133"/>
                  </a:lnTo>
                  <a:lnTo>
                    <a:pt x="20" y="136"/>
                  </a:lnTo>
                  <a:lnTo>
                    <a:pt x="21" y="144"/>
                  </a:lnTo>
                  <a:lnTo>
                    <a:pt x="20" y="145"/>
                  </a:lnTo>
                  <a:lnTo>
                    <a:pt x="19" y="145"/>
                  </a:lnTo>
                  <a:lnTo>
                    <a:pt x="14" y="148"/>
                  </a:lnTo>
                  <a:lnTo>
                    <a:pt x="13" y="151"/>
                  </a:lnTo>
                  <a:lnTo>
                    <a:pt x="13" y="155"/>
                  </a:lnTo>
                  <a:lnTo>
                    <a:pt x="13" y="156"/>
                  </a:lnTo>
                  <a:lnTo>
                    <a:pt x="14" y="156"/>
                  </a:lnTo>
                  <a:lnTo>
                    <a:pt x="15" y="158"/>
                  </a:lnTo>
                  <a:lnTo>
                    <a:pt x="14" y="159"/>
                  </a:lnTo>
                  <a:lnTo>
                    <a:pt x="13" y="161"/>
                  </a:lnTo>
                  <a:lnTo>
                    <a:pt x="13" y="164"/>
                  </a:lnTo>
                  <a:lnTo>
                    <a:pt x="14" y="165"/>
                  </a:lnTo>
                  <a:lnTo>
                    <a:pt x="13" y="166"/>
                  </a:lnTo>
                  <a:lnTo>
                    <a:pt x="12" y="168"/>
                  </a:lnTo>
                  <a:lnTo>
                    <a:pt x="10" y="170"/>
                  </a:lnTo>
                  <a:lnTo>
                    <a:pt x="10" y="171"/>
                  </a:lnTo>
                  <a:lnTo>
                    <a:pt x="12" y="173"/>
                  </a:lnTo>
                  <a:lnTo>
                    <a:pt x="10" y="175"/>
                  </a:lnTo>
                  <a:lnTo>
                    <a:pt x="9" y="175"/>
                  </a:lnTo>
                  <a:lnTo>
                    <a:pt x="12" y="177"/>
                  </a:lnTo>
                  <a:lnTo>
                    <a:pt x="13" y="178"/>
                  </a:lnTo>
                  <a:lnTo>
                    <a:pt x="14" y="179"/>
                  </a:lnTo>
                  <a:lnTo>
                    <a:pt x="14" y="181"/>
                  </a:lnTo>
                  <a:lnTo>
                    <a:pt x="13" y="183"/>
                  </a:lnTo>
                  <a:lnTo>
                    <a:pt x="12" y="183"/>
                  </a:lnTo>
                  <a:lnTo>
                    <a:pt x="10" y="182"/>
                  </a:lnTo>
                  <a:lnTo>
                    <a:pt x="9" y="182"/>
                  </a:lnTo>
                  <a:lnTo>
                    <a:pt x="8" y="183"/>
                  </a:lnTo>
                  <a:lnTo>
                    <a:pt x="6" y="184"/>
                  </a:lnTo>
                  <a:lnTo>
                    <a:pt x="3" y="184"/>
                  </a:lnTo>
                  <a:lnTo>
                    <a:pt x="1" y="183"/>
                  </a:lnTo>
                  <a:lnTo>
                    <a:pt x="0" y="183"/>
                  </a:lnTo>
                  <a:lnTo>
                    <a:pt x="0" y="185"/>
                  </a:lnTo>
                  <a:lnTo>
                    <a:pt x="1" y="187"/>
                  </a:lnTo>
                  <a:lnTo>
                    <a:pt x="2" y="187"/>
                  </a:lnTo>
                  <a:lnTo>
                    <a:pt x="4" y="189"/>
                  </a:lnTo>
                  <a:lnTo>
                    <a:pt x="7" y="191"/>
                  </a:lnTo>
                  <a:lnTo>
                    <a:pt x="7" y="195"/>
                  </a:lnTo>
                  <a:lnTo>
                    <a:pt x="8" y="196"/>
                  </a:lnTo>
                  <a:lnTo>
                    <a:pt x="15" y="199"/>
                  </a:lnTo>
                  <a:lnTo>
                    <a:pt x="16" y="199"/>
                  </a:lnTo>
                  <a:lnTo>
                    <a:pt x="18" y="198"/>
                  </a:lnTo>
                  <a:lnTo>
                    <a:pt x="21" y="196"/>
                  </a:lnTo>
                  <a:lnTo>
                    <a:pt x="25" y="194"/>
                  </a:lnTo>
                  <a:lnTo>
                    <a:pt x="26" y="190"/>
                  </a:lnTo>
                  <a:lnTo>
                    <a:pt x="27" y="188"/>
                  </a:lnTo>
                  <a:lnTo>
                    <a:pt x="29" y="185"/>
                  </a:lnTo>
                  <a:lnTo>
                    <a:pt x="32" y="181"/>
                  </a:lnTo>
                  <a:lnTo>
                    <a:pt x="36" y="178"/>
                  </a:lnTo>
                  <a:lnTo>
                    <a:pt x="40" y="176"/>
                  </a:lnTo>
                  <a:lnTo>
                    <a:pt x="43" y="176"/>
                  </a:lnTo>
                  <a:lnTo>
                    <a:pt x="46" y="175"/>
                  </a:lnTo>
                  <a:lnTo>
                    <a:pt x="48" y="173"/>
                  </a:lnTo>
                  <a:lnTo>
                    <a:pt x="49" y="171"/>
                  </a:lnTo>
                  <a:lnTo>
                    <a:pt x="50" y="168"/>
                  </a:lnTo>
                  <a:lnTo>
                    <a:pt x="52" y="167"/>
                  </a:lnTo>
                  <a:lnTo>
                    <a:pt x="55" y="167"/>
                  </a:lnTo>
                  <a:lnTo>
                    <a:pt x="58" y="167"/>
                  </a:lnTo>
                  <a:lnTo>
                    <a:pt x="59" y="167"/>
                  </a:lnTo>
                  <a:lnTo>
                    <a:pt x="60" y="168"/>
                  </a:lnTo>
                  <a:lnTo>
                    <a:pt x="61" y="168"/>
                  </a:lnTo>
                  <a:lnTo>
                    <a:pt x="61" y="170"/>
                  </a:lnTo>
                  <a:lnTo>
                    <a:pt x="63" y="170"/>
                  </a:lnTo>
                  <a:lnTo>
                    <a:pt x="64" y="170"/>
                  </a:lnTo>
                  <a:lnTo>
                    <a:pt x="66" y="170"/>
                  </a:lnTo>
                  <a:lnTo>
                    <a:pt x="70" y="167"/>
                  </a:lnTo>
                  <a:lnTo>
                    <a:pt x="72" y="167"/>
                  </a:lnTo>
                  <a:lnTo>
                    <a:pt x="73" y="168"/>
                  </a:lnTo>
                  <a:lnTo>
                    <a:pt x="75" y="167"/>
                  </a:lnTo>
                  <a:lnTo>
                    <a:pt x="78" y="166"/>
                  </a:lnTo>
                  <a:lnTo>
                    <a:pt x="80" y="168"/>
                  </a:lnTo>
                  <a:lnTo>
                    <a:pt x="81" y="167"/>
                  </a:lnTo>
                  <a:lnTo>
                    <a:pt x="81" y="165"/>
                  </a:lnTo>
                  <a:lnTo>
                    <a:pt x="84" y="161"/>
                  </a:lnTo>
                  <a:lnTo>
                    <a:pt x="86" y="161"/>
                  </a:lnTo>
                  <a:lnTo>
                    <a:pt x="88" y="162"/>
                  </a:lnTo>
                  <a:lnTo>
                    <a:pt x="89" y="161"/>
                  </a:lnTo>
                  <a:lnTo>
                    <a:pt x="89" y="160"/>
                  </a:lnTo>
                  <a:lnTo>
                    <a:pt x="90" y="158"/>
                  </a:lnTo>
                  <a:lnTo>
                    <a:pt x="93" y="154"/>
                  </a:lnTo>
                  <a:lnTo>
                    <a:pt x="93" y="151"/>
                  </a:lnTo>
                  <a:lnTo>
                    <a:pt x="94" y="148"/>
                  </a:lnTo>
                  <a:lnTo>
                    <a:pt x="94" y="144"/>
                  </a:lnTo>
                  <a:lnTo>
                    <a:pt x="95" y="142"/>
                  </a:lnTo>
                  <a:lnTo>
                    <a:pt x="95" y="139"/>
                  </a:lnTo>
                  <a:lnTo>
                    <a:pt x="94" y="136"/>
                  </a:lnTo>
                  <a:lnTo>
                    <a:pt x="94" y="132"/>
                  </a:lnTo>
                  <a:lnTo>
                    <a:pt x="95" y="127"/>
                  </a:lnTo>
                  <a:lnTo>
                    <a:pt x="98" y="120"/>
                  </a:lnTo>
                  <a:lnTo>
                    <a:pt x="101" y="114"/>
                  </a:lnTo>
                  <a:lnTo>
                    <a:pt x="104" y="110"/>
                  </a:lnTo>
                  <a:lnTo>
                    <a:pt x="106" y="107"/>
                  </a:lnTo>
                  <a:lnTo>
                    <a:pt x="109" y="104"/>
                  </a:lnTo>
                  <a:lnTo>
                    <a:pt x="115" y="99"/>
                  </a:lnTo>
                  <a:lnTo>
                    <a:pt x="121" y="95"/>
                  </a:lnTo>
                  <a:lnTo>
                    <a:pt x="132" y="88"/>
                  </a:lnTo>
                  <a:lnTo>
                    <a:pt x="141" y="85"/>
                  </a:lnTo>
                  <a:lnTo>
                    <a:pt x="145" y="84"/>
                  </a:lnTo>
                  <a:lnTo>
                    <a:pt x="147" y="84"/>
                  </a:lnTo>
                  <a:lnTo>
                    <a:pt x="149" y="85"/>
                  </a:lnTo>
                  <a:lnTo>
                    <a:pt x="151" y="86"/>
                  </a:lnTo>
                  <a:lnTo>
                    <a:pt x="155" y="85"/>
                  </a:lnTo>
                  <a:lnTo>
                    <a:pt x="160" y="85"/>
                  </a:lnTo>
                  <a:lnTo>
                    <a:pt x="162" y="85"/>
                  </a:lnTo>
                  <a:lnTo>
                    <a:pt x="163" y="87"/>
                  </a:lnTo>
                  <a:lnTo>
                    <a:pt x="166" y="88"/>
                  </a:lnTo>
                  <a:lnTo>
                    <a:pt x="166" y="90"/>
                  </a:lnTo>
                  <a:lnTo>
                    <a:pt x="167" y="88"/>
                  </a:lnTo>
                  <a:lnTo>
                    <a:pt x="166" y="85"/>
                  </a:lnTo>
                  <a:lnTo>
                    <a:pt x="167" y="84"/>
                  </a:lnTo>
                  <a:lnTo>
                    <a:pt x="168" y="82"/>
                  </a:lnTo>
                  <a:lnTo>
                    <a:pt x="168" y="81"/>
                  </a:lnTo>
                  <a:lnTo>
                    <a:pt x="167" y="80"/>
                  </a:lnTo>
                  <a:lnTo>
                    <a:pt x="163" y="80"/>
                  </a:lnTo>
                  <a:lnTo>
                    <a:pt x="161" y="8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23" name="Freeform 86"/>
            <p:cNvSpPr>
              <a:spLocks/>
            </p:cNvSpPr>
            <p:nvPr/>
          </p:nvSpPr>
          <p:spPr bwMode="auto">
            <a:xfrm>
              <a:off x="2770188" y="5119688"/>
              <a:ext cx="3175" cy="3175"/>
            </a:xfrm>
            <a:custGeom>
              <a:avLst/>
              <a:gdLst>
                <a:gd name="T0" fmla="*/ 2147483646 w 2"/>
                <a:gd name="T1" fmla="*/ 0 h 2"/>
                <a:gd name="T2" fmla="*/ 2147483646 w 2"/>
                <a:gd name="T3" fmla="*/ 2147483646 h 2"/>
                <a:gd name="T4" fmla="*/ 0 w 2"/>
                <a:gd name="T5" fmla="*/ 2147483646 h 2"/>
                <a:gd name="T6" fmla="*/ 0 w 2"/>
                <a:gd name="T7" fmla="*/ 2147483646 h 2"/>
                <a:gd name="T8" fmla="*/ 0 w 2"/>
                <a:gd name="T9" fmla="*/ 2147483646 h 2"/>
                <a:gd name="T10" fmla="*/ 0 w 2"/>
                <a:gd name="T11" fmla="*/ 2147483646 h 2"/>
                <a:gd name="T12" fmla="*/ 2147483646 w 2"/>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2">
                  <a:moveTo>
                    <a:pt x="2" y="0"/>
                  </a:moveTo>
                  <a:lnTo>
                    <a:pt x="1" y="2"/>
                  </a:lnTo>
                  <a:lnTo>
                    <a:pt x="0" y="2"/>
                  </a:lnTo>
                  <a:lnTo>
                    <a:pt x="0" y="1"/>
                  </a:lnTo>
                  <a:lnTo>
                    <a:pt x="2"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25" name="Freeform 87"/>
            <p:cNvSpPr>
              <a:spLocks/>
            </p:cNvSpPr>
            <p:nvPr/>
          </p:nvSpPr>
          <p:spPr bwMode="auto">
            <a:xfrm>
              <a:off x="2767013" y="5122863"/>
              <a:ext cx="3175" cy="1587"/>
            </a:xfrm>
            <a:custGeom>
              <a:avLst/>
              <a:gdLst>
                <a:gd name="T0" fmla="*/ 2147483646 w 2"/>
                <a:gd name="T1" fmla="*/ 0 h 1"/>
                <a:gd name="T2" fmla="*/ 2147483646 w 2"/>
                <a:gd name="T3" fmla="*/ 0 h 1"/>
                <a:gd name="T4" fmla="*/ 0 w 2"/>
                <a:gd name="T5" fmla="*/ 2147483646 h 1"/>
                <a:gd name="T6" fmla="*/ 0 w 2"/>
                <a:gd name="T7" fmla="*/ 0 h 1"/>
                <a:gd name="T8" fmla="*/ 2147483646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lnTo>
                    <a:pt x="2" y="0"/>
                  </a:lnTo>
                  <a:lnTo>
                    <a:pt x="0" y="1"/>
                  </a:lnTo>
                  <a:lnTo>
                    <a:pt x="0" y="0"/>
                  </a:lnTo>
                  <a:lnTo>
                    <a:pt x="2"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26" name="Rectangle 88"/>
            <p:cNvSpPr>
              <a:spLocks noChangeArrowheads="1"/>
            </p:cNvSpPr>
            <p:nvPr/>
          </p:nvSpPr>
          <p:spPr bwMode="auto">
            <a:xfrm>
              <a:off x="2754313" y="5124450"/>
              <a:ext cx="3175" cy="1588"/>
            </a:xfrm>
            <a:prstGeom prst="rect">
              <a:avLst/>
            </a:prstGeom>
            <a:solidFill>
              <a:srgbClr val="FCFFB7"/>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9pPr>
            </a:lstStyle>
            <a:p>
              <a:pPr>
                <a:spcBef>
                  <a:spcPct val="0"/>
                </a:spcBef>
                <a:buFontTx/>
                <a:buNone/>
              </a:pPr>
              <a:endParaRPr lang="ja-JP" altLang="en-US" sz="700">
                <a:latin typeface="Calibri" panose="020F0502020204030204" pitchFamily="34" charset="0"/>
                <a:ea typeface="ＭＳ Ｐゴシック" panose="020B0600070205080204" pitchFamily="50" charset="-128"/>
              </a:endParaRPr>
            </a:p>
          </p:txBody>
        </p:sp>
        <p:sp>
          <p:nvSpPr>
            <p:cNvPr id="327" name="Freeform 89"/>
            <p:cNvSpPr>
              <a:spLocks/>
            </p:cNvSpPr>
            <p:nvPr/>
          </p:nvSpPr>
          <p:spPr bwMode="auto">
            <a:xfrm>
              <a:off x="2752725" y="5126038"/>
              <a:ext cx="1588" cy="3175"/>
            </a:xfrm>
            <a:custGeom>
              <a:avLst/>
              <a:gdLst>
                <a:gd name="T0" fmla="*/ 0 w 1"/>
                <a:gd name="T1" fmla="*/ 0 h 2"/>
                <a:gd name="T2" fmla="*/ 0 w 1"/>
                <a:gd name="T3" fmla="*/ 0 h 2"/>
                <a:gd name="T4" fmla="*/ 0 w 1"/>
                <a:gd name="T5" fmla="*/ 0 h 2"/>
                <a:gd name="T6" fmla="*/ 0 w 1"/>
                <a:gd name="T7" fmla="*/ 0 h 2"/>
                <a:gd name="T8" fmla="*/ 0 w 1"/>
                <a:gd name="T9" fmla="*/ 0 h 2"/>
                <a:gd name="T10" fmla="*/ 0 w 1"/>
                <a:gd name="T11" fmla="*/ 2147483646 h 2"/>
                <a:gd name="T12" fmla="*/ 0 w 1"/>
                <a:gd name="T13" fmla="*/ 0 h 2"/>
                <a:gd name="T14" fmla="*/ 2147483646 w 1"/>
                <a:gd name="T15" fmla="*/ 2147483646 h 2"/>
                <a:gd name="T16" fmla="*/ 2147483646 w 1"/>
                <a:gd name="T17" fmla="*/ 2147483646 h 2"/>
                <a:gd name="T18" fmla="*/ 2147483646 w 1"/>
                <a:gd name="T19" fmla="*/ 2147483646 h 2"/>
                <a:gd name="T20" fmla="*/ 2147483646 w 1"/>
                <a:gd name="T21" fmla="*/ 2147483646 h 2"/>
                <a:gd name="T22" fmla="*/ 2147483646 w 1"/>
                <a:gd name="T23" fmla="*/ 0 h 2"/>
                <a:gd name="T24" fmla="*/ 2147483646 w 1"/>
                <a:gd name="T25" fmla="*/ 0 h 2"/>
                <a:gd name="T26" fmla="*/ 2147483646 w 1"/>
                <a:gd name="T27" fmla="*/ 0 h 2"/>
                <a:gd name="T28" fmla="*/ 0 w 1"/>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 h="2">
                  <a:moveTo>
                    <a:pt x="0" y="0"/>
                  </a:moveTo>
                  <a:lnTo>
                    <a:pt x="0" y="0"/>
                  </a:lnTo>
                  <a:lnTo>
                    <a:pt x="0" y="2"/>
                  </a:lnTo>
                  <a:lnTo>
                    <a:pt x="0" y="0"/>
                  </a:lnTo>
                  <a:lnTo>
                    <a:pt x="1" y="2"/>
                  </a:lnTo>
                  <a:lnTo>
                    <a:pt x="1" y="0"/>
                  </a:lnTo>
                  <a:lnTo>
                    <a:pt x="0"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28" name="Freeform 90"/>
            <p:cNvSpPr>
              <a:spLocks/>
            </p:cNvSpPr>
            <p:nvPr/>
          </p:nvSpPr>
          <p:spPr bwMode="auto">
            <a:xfrm>
              <a:off x="2752725" y="5124450"/>
              <a:ext cx="0" cy="1588"/>
            </a:xfrm>
            <a:custGeom>
              <a:avLst/>
              <a:gdLst>
                <a:gd name="T0" fmla="*/ 0 h 1"/>
                <a:gd name="T1" fmla="*/ 2147483646 h 1"/>
                <a:gd name="T2" fmla="*/ 2147483646 h 1"/>
                <a:gd name="T3" fmla="*/ 2147483646 h 1"/>
                <a:gd name="T4" fmla="*/ 0 h 1"/>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1">
                  <a:moveTo>
                    <a:pt x="0" y="0"/>
                  </a:moveTo>
                  <a:lnTo>
                    <a:pt x="0" y="1"/>
                  </a:lnTo>
                  <a:lnTo>
                    <a:pt x="0" y="0"/>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29" name="Freeform 91"/>
            <p:cNvSpPr>
              <a:spLocks/>
            </p:cNvSpPr>
            <p:nvPr/>
          </p:nvSpPr>
          <p:spPr bwMode="auto">
            <a:xfrm>
              <a:off x="2595563" y="5059363"/>
              <a:ext cx="185737" cy="155575"/>
            </a:xfrm>
            <a:custGeom>
              <a:avLst/>
              <a:gdLst>
                <a:gd name="T0" fmla="*/ 2147483646 w 117"/>
                <a:gd name="T1" fmla="*/ 2147483646 h 98"/>
                <a:gd name="T2" fmla="*/ 2147483646 w 117"/>
                <a:gd name="T3" fmla="*/ 2147483646 h 98"/>
                <a:gd name="T4" fmla="*/ 2147483646 w 117"/>
                <a:gd name="T5" fmla="*/ 2147483646 h 98"/>
                <a:gd name="T6" fmla="*/ 2147483646 w 117"/>
                <a:gd name="T7" fmla="*/ 2147483646 h 98"/>
                <a:gd name="T8" fmla="*/ 2147483646 w 117"/>
                <a:gd name="T9" fmla="*/ 2147483646 h 98"/>
                <a:gd name="T10" fmla="*/ 2147483646 w 117"/>
                <a:gd name="T11" fmla="*/ 2147483646 h 98"/>
                <a:gd name="T12" fmla="*/ 2147483646 w 117"/>
                <a:gd name="T13" fmla="*/ 2147483646 h 98"/>
                <a:gd name="T14" fmla="*/ 2147483646 w 117"/>
                <a:gd name="T15" fmla="*/ 2147483646 h 98"/>
                <a:gd name="T16" fmla="*/ 2147483646 w 117"/>
                <a:gd name="T17" fmla="*/ 2147483646 h 98"/>
                <a:gd name="T18" fmla="*/ 2147483646 w 117"/>
                <a:gd name="T19" fmla="*/ 2147483646 h 98"/>
                <a:gd name="T20" fmla="*/ 2147483646 w 117"/>
                <a:gd name="T21" fmla="*/ 2147483646 h 98"/>
                <a:gd name="T22" fmla="*/ 2147483646 w 117"/>
                <a:gd name="T23" fmla="*/ 2147483646 h 98"/>
                <a:gd name="T24" fmla="*/ 2147483646 w 117"/>
                <a:gd name="T25" fmla="*/ 2147483646 h 98"/>
                <a:gd name="T26" fmla="*/ 2147483646 w 117"/>
                <a:gd name="T27" fmla="*/ 2147483646 h 98"/>
                <a:gd name="T28" fmla="*/ 2147483646 w 117"/>
                <a:gd name="T29" fmla="*/ 2147483646 h 98"/>
                <a:gd name="T30" fmla="*/ 2147483646 w 117"/>
                <a:gd name="T31" fmla="*/ 2147483646 h 98"/>
                <a:gd name="T32" fmla="*/ 2147483646 w 117"/>
                <a:gd name="T33" fmla="*/ 2147483646 h 98"/>
                <a:gd name="T34" fmla="*/ 2147483646 w 117"/>
                <a:gd name="T35" fmla="*/ 2147483646 h 98"/>
                <a:gd name="T36" fmla="*/ 2147483646 w 117"/>
                <a:gd name="T37" fmla="*/ 2147483646 h 98"/>
                <a:gd name="T38" fmla="*/ 2147483646 w 117"/>
                <a:gd name="T39" fmla="*/ 2147483646 h 98"/>
                <a:gd name="T40" fmla="*/ 2147483646 w 117"/>
                <a:gd name="T41" fmla="*/ 2147483646 h 98"/>
                <a:gd name="T42" fmla="*/ 2147483646 w 117"/>
                <a:gd name="T43" fmla="*/ 2147483646 h 98"/>
                <a:gd name="T44" fmla="*/ 2147483646 w 117"/>
                <a:gd name="T45" fmla="*/ 2147483646 h 98"/>
                <a:gd name="T46" fmla="*/ 2147483646 w 117"/>
                <a:gd name="T47" fmla="*/ 2147483646 h 98"/>
                <a:gd name="T48" fmla="*/ 2147483646 w 117"/>
                <a:gd name="T49" fmla="*/ 2147483646 h 98"/>
                <a:gd name="T50" fmla="*/ 2147483646 w 117"/>
                <a:gd name="T51" fmla="*/ 2147483646 h 98"/>
                <a:gd name="T52" fmla="*/ 2147483646 w 117"/>
                <a:gd name="T53" fmla="*/ 2147483646 h 98"/>
                <a:gd name="T54" fmla="*/ 2147483646 w 117"/>
                <a:gd name="T55" fmla="*/ 2147483646 h 98"/>
                <a:gd name="T56" fmla="*/ 2147483646 w 117"/>
                <a:gd name="T57" fmla="*/ 2147483646 h 98"/>
                <a:gd name="T58" fmla="*/ 2147483646 w 117"/>
                <a:gd name="T59" fmla="*/ 2147483646 h 98"/>
                <a:gd name="T60" fmla="*/ 2147483646 w 117"/>
                <a:gd name="T61" fmla="*/ 2147483646 h 98"/>
                <a:gd name="T62" fmla="*/ 2147483646 w 117"/>
                <a:gd name="T63" fmla="*/ 2147483646 h 98"/>
                <a:gd name="T64" fmla="*/ 2147483646 w 117"/>
                <a:gd name="T65" fmla="*/ 2147483646 h 98"/>
                <a:gd name="T66" fmla="*/ 2147483646 w 117"/>
                <a:gd name="T67" fmla="*/ 2147483646 h 98"/>
                <a:gd name="T68" fmla="*/ 2147483646 w 117"/>
                <a:gd name="T69" fmla="*/ 2147483646 h 98"/>
                <a:gd name="T70" fmla="*/ 2147483646 w 117"/>
                <a:gd name="T71" fmla="*/ 2147483646 h 98"/>
                <a:gd name="T72" fmla="*/ 2147483646 w 117"/>
                <a:gd name="T73" fmla="*/ 2147483646 h 98"/>
                <a:gd name="T74" fmla="*/ 2147483646 w 117"/>
                <a:gd name="T75" fmla="*/ 2147483646 h 98"/>
                <a:gd name="T76" fmla="*/ 2147483646 w 117"/>
                <a:gd name="T77" fmla="*/ 2147483646 h 98"/>
                <a:gd name="T78" fmla="*/ 2147483646 w 117"/>
                <a:gd name="T79" fmla="*/ 2147483646 h 98"/>
                <a:gd name="T80" fmla="*/ 2147483646 w 117"/>
                <a:gd name="T81" fmla="*/ 2147483646 h 98"/>
                <a:gd name="T82" fmla="*/ 2147483646 w 117"/>
                <a:gd name="T83" fmla="*/ 2147483646 h 98"/>
                <a:gd name="T84" fmla="*/ 2147483646 w 117"/>
                <a:gd name="T85" fmla="*/ 2147483646 h 98"/>
                <a:gd name="T86" fmla="*/ 2147483646 w 117"/>
                <a:gd name="T87" fmla="*/ 2147483646 h 98"/>
                <a:gd name="T88" fmla="*/ 2147483646 w 117"/>
                <a:gd name="T89" fmla="*/ 2147483646 h 98"/>
                <a:gd name="T90" fmla="*/ 2147483646 w 117"/>
                <a:gd name="T91" fmla="*/ 2147483646 h 98"/>
                <a:gd name="T92" fmla="*/ 2147483646 w 117"/>
                <a:gd name="T93" fmla="*/ 2147483646 h 98"/>
                <a:gd name="T94" fmla="*/ 2147483646 w 117"/>
                <a:gd name="T95" fmla="*/ 2147483646 h 98"/>
                <a:gd name="T96" fmla="*/ 2147483646 w 117"/>
                <a:gd name="T97" fmla="*/ 2147483646 h 98"/>
                <a:gd name="T98" fmla="*/ 2147483646 w 117"/>
                <a:gd name="T99" fmla="*/ 2147483646 h 98"/>
                <a:gd name="T100" fmla="*/ 2147483646 w 117"/>
                <a:gd name="T101" fmla="*/ 2147483646 h 98"/>
                <a:gd name="T102" fmla="*/ 2147483646 w 117"/>
                <a:gd name="T103" fmla="*/ 2147483646 h 98"/>
                <a:gd name="T104" fmla="*/ 2147483646 w 117"/>
                <a:gd name="T105" fmla="*/ 2147483646 h 98"/>
                <a:gd name="T106" fmla="*/ 2147483646 w 117"/>
                <a:gd name="T107" fmla="*/ 2147483646 h 98"/>
                <a:gd name="T108" fmla="*/ 2147483646 w 117"/>
                <a:gd name="T109" fmla="*/ 2147483646 h 98"/>
                <a:gd name="T110" fmla="*/ 2147483646 w 117"/>
                <a:gd name="T111" fmla="*/ 2147483646 h 98"/>
                <a:gd name="T112" fmla="*/ 2147483646 w 117"/>
                <a:gd name="T113" fmla="*/ 2147483646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7" h="98">
                  <a:moveTo>
                    <a:pt x="109" y="31"/>
                  </a:moveTo>
                  <a:lnTo>
                    <a:pt x="109" y="31"/>
                  </a:lnTo>
                  <a:lnTo>
                    <a:pt x="108" y="30"/>
                  </a:lnTo>
                  <a:lnTo>
                    <a:pt x="106" y="29"/>
                  </a:lnTo>
                  <a:lnTo>
                    <a:pt x="105" y="28"/>
                  </a:lnTo>
                  <a:lnTo>
                    <a:pt x="105" y="27"/>
                  </a:lnTo>
                  <a:lnTo>
                    <a:pt x="105" y="25"/>
                  </a:lnTo>
                  <a:lnTo>
                    <a:pt x="104" y="24"/>
                  </a:lnTo>
                  <a:lnTo>
                    <a:pt x="94" y="17"/>
                  </a:lnTo>
                  <a:lnTo>
                    <a:pt x="93" y="16"/>
                  </a:lnTo>
                  <a:lnTo>
                    <a:pt x="93" y="15"/>
                  </a:lnTo>
                  <a:lnTo>
                    <a:pt x="91" y="15"/>
                  </a:lnTo>
                  <a:lnTo>
                    <a:pt x="88" y="12"/>
                  </a:lnTo>
                  <a:lnTo>
                    <a:pt x="87" y="12"/>
                  </a:lnTo>
                  <a:lnTo>
                    <a:pt x="87" y="13"/>
                  </a:lnTo>
                  <a:lnTo>
                    <a:pt x="87" y="15"/>
                  </a:lnTo>
                  <a:lnTo>
                    <a:pt x="86" y="15"/>
                  </a:lnTo>
                  <a:lnTo>
                    <a:pt x="83" y="16"/>
                  </a:lnTo>
                  <a:lnTo>
                    <a:pt x="83" y="17"/>
                  </a:lnTo>
                  <a:lnTo>
                    <a:pt x="82" y="18"/>
                  </a:lnTo>
                  <a:lnTo>
                    <a:pt x="81" y="18"/>
                  </a:lnTo>
                  <a:lnTo>
                    <a:pt x="80" y="15"/>
                  </a:lnTo>
                  <a:lnTo>
                    <a:pt x="78" y="15"/>
                  </a:lnTo>
                  <a:lnTo>
                    <a:pt x="77" y="16"/>
                  </a:lnTo>
                  <a:lnTo>
                    <a:pt x="77" y="17"/>
                  </a:lnTo>
                  <a:lnTo>
                    <a:pt x="80" y="18"/>
                  </a:lnTo>
                  <a:lnTo>
                    <a:pt x="81" y="21"/>
                  </a:lnTo>
                  <a:lnTo>
                    <a:pt x="82" y="22"/>
                  </a:lnTo>
                  <a:lnTo>
                    <a:pt x="82" y="23"/>
                  </a:lnTo>
                  <a:lnTo>
                    <a:pt x="82" y="24"/>
                  </a:lnTo>
                  <a:lnTo>
                    <a:pt x="81" y="24"/>
                  </a:lnTo>
                  <a:lnTo>
                    <a:pt x="81" y="23"/>
                  </a:lnTo>
                  <a:lnTo>
                    <a:pt x="80" y="23"/>
                  </a:lnTo>
                  <a:lnTo>
                    <a:pt x="78" y="24"/>
                  </a:lnTo>
                  <a:lnTo>
                    <a:pt x="78" y="25"/>
                  </a:lnTo>
                  <a:lnTo>
                    <a:pt x="80" y="25"/>
                  </a:lnTo>
                  <a:lnTo>
                    <a:pt x="80" y="27"/>
                  </a:lnTo>
                  <a:lnTo>
                    <a:pt x="80" y="28"/>
                  </a:lnTo>
                  <a:lnTo>
                    <a:pt x="80" y="30"/>
                  </a:lnTo>
                  <a:lnTo>
                    <a:pt x="80" y="31"/>
                  </a:lnTo>
                  <a:lnTo>
                    <a:pt x="78" y="31"/>
                  </a:lnTo>
                  <a:lnTo>
                    <a:pt x="77" y="33"/>
                  </a:lnTo>
                  <a:lnTo>
                    <a:pt x="78" y="34"/>
                  </a:lnTo>
                  <a:lnTo>
                    <a:pt x="78" y="35"/>
                  </a:lnTo>
                  <a:lnTo>
                    <a:pt x="77" y="35"/>
                  </a:lnTo>
                  <a:lnTo>
                    <a:pt x="76" y="31"/>
                  </a:lnTo>
                  <a:lnTo>
                    <a:pt x="76" y="30"/>
                  </a:lnTo>
                  <a:lnTo>
                    <a:pt x="75" y="28"/>
                  </a:lnTo>
                  <a:lnTo>
                    <a:pt x="72" y="24"/>
                  </a:lnTo>
                  <a:lnTo>
                    <a:pt x="71" y="23"/>
                  </a:lnTo>
                  <a:lnTo>
                    <a:pt x="70" y="22"/>
                  </a:lnTo>
                  <a:lnTo>
                    <a:pt x="69" y="22"/>
                  </a:lnTo>
                  <a:lnTo>
                    <a:pt x="69" y="21"/>
                  </a:lnTo>
                  <a:lnTo>
                    <a:pt x="68" y="19"/>
                  </a:lnTo>
                  <a:lnTo>
                    <a:pt x="63" y="17"/>
                  </a:lnTo>
                  <a:lnTo>
                    <a:pt x="59" y="16"/>
                  </a:lnTo>
                  <a:lnTo>
                    <a:pt x="58" y="16"/>
                  </a:lnTo>
                  <a:lnTo>
                    <a:pt x="54" y="13"/>
                  </a:lnTo>
                  <a:lnTo>
                    <a:pt x="53" y="13"/>
                  </a:lnTo>
                  <a:lnTo>
                    <a:pt x="52" y="13"/>
                  </a:lnTo>
                  <a:lnTo>
                    <a:pt x="51" y="13"/>
                  </a:lnTo>
                  <a:lnTo>
                    <a:pt x="49" y="13"/>
                  </a:lnTo>
                  <a:lnTo>
                    <a:pt x="47" y="11"/>
                  </a:lnTo>
                  <a:lnTo>
                    <a:pt x="46" y="6"/>
                  </a:lnTo>
                  <a:lnTo>
                    <a:pt x="45" y="5"/>
                  </a:lnTo>
                  <a:lnTo>
                    <a:pt x="43" y="5"/>
                  </a:lnTo>
                  <a:lnTo>
                    <a:pt x="41" y="5"/>
                  </a:lnTo>
                  <a:lnTo>
                    <a:pt x="40" y="4"/>
                  </a:lnTo>
                  <a:lnTo>
                    <a:pt x="40" y="1"/>
                  </a:lnTo>
                  <a:lnTo>
                    <a:pt x="39" y="1"/>
                  </a:lnTo>
                  <a:lnTo>
                    <a:pt x="36" y="0"/>
                  </a:lnTo>
                  <a:lnTo>
                    <a:pt x="35" y="0"/>
                  </a:lnTo>
                  <a:lnTo>
                    <a:pt x="34" y="1"/>
                  </a:lnTo>
                  <a:lnTo>
                    <a:pt x="34" y="2"/>
                  </a:lnTo>
                  <a:lnTo>
                    <a:pt x="34" y="6"/>
                  </a:lnTo>
                  <a:lnTo>
                    <a:pt x="34" y="10"/>
                  </a:lnTo>
                  <a:lnTo>
                    <a:pt x="32" y="12"/>
                  </a:lnTo>
                  <a:lnTo>
                    <a:pt x="32" y="13"/>
                  </a:lnTo>
                  <a:lnTo>
                    <a:pt x="32" y="15"/>
                  </a:lnTo>
                  <a:lnTo>
                    <a:pt x="32" y="17"/>
                  </a:lnTo>
                  <a:lnTo>
                    <a:pt x="30" y="21"/>
                  </a:lnTo>
                  <a:lnTo>
                    <a:pt x="26" y="25"/>
                  </a:lnTo>
                  <a:lnTo>
                    <a:pt x="24" y="25"/>
                  </a:lnTo>
                  <a:lnTo>
                    <a:pt x="23" y="25"/>
                  </a:lnTo>
                  <a:lnTo>
                    <a:pt x="22" y="25"/>
                  </a:lnTo>
                  <a:lnTo>
                    <a:pt x="20" y="25"/>
                  </a:lnTo>
                  <a:lnTo>
                    <a:pt x="19" y="28"/>
                  </a:lnTo>
                  <a:lnTo>
                    <a:pt x="17" y="29"/>
                  </a:lnTo>
                  <a:lnTo>
                    <a:pt x="12" y="30"/>
                  </a:lnTo>
                  <a:lnTo>
                    <a:pt x="8" y="31"/>
                  </a:lnTo>
                  <a:lnTo>
                    <a:pt x="6" y="31"/>
                  </a:lnTo>
                  <a:lnTo>
                    <a:pt x="3" y="33"/>
                  </a:lnTo>
                  <a:lnTo>
                    <a:pt x="2" y="34"/>
                  </a:lnTo>
                  <a:lnTo>
                    <a:pt x="2" y="35"/>
                  </a:lnTo>
                  <a:lnTo>
                    <a:pt x="2" y="38"/>
                  </a:lnTo>
                  <a:lnTo>
                    <a:pt x="1" y="39"/>
                  </a:lnTo>
                  <a:lnTo>
                    <a:pt x="0" y="40"/>
                  </a:lnTo>
                  <a:lnTo>
                    <a:pt x="6" y="41"/>
                  </a:lnTo>
                  <a:lnTo>
                    <a:pt x="8" y="41"/>
                  </a:lnTo>
                  <a:lnTo>
                    <a:pt x="11" y="41"/>
                  </a:lnTo>
                  <a:lnTo>
                    <a:pt x="11" y="42"/>
                  </a:lnTo>
                  <a:lnTo>
                    <a:pt x="12" y="45"/>
                  </a:lnTo>
                  <a:lnTo>
                    <a:pt x="11" y="51"/>
                  </a:lnTo>
                  <a:lnTo>
                    <a:pt x="11" y="54"/>
                  </a:lnTo>
                  <a:lnTo>
                    <a:pt x="9" y="58"/>
                  </a:lnTo>
                  <a:lnTo>
                    <a:pt x="7" y="61"/>
                  </a:lnTo>
                  <a:lnTo>
                    <a:pt x="5" y="63"/>
                  </a:lnTo>
                  <a:lnTo>
                    <a:pt x="5" y="67"/>
                  </a:lnTo>
                  <a:lnTo>
                    <a:pt x="5" y="70"/>
                  </a:lnTo>
                  <a:lnTo>
                    <a:pt x="5" y="73"/>
                  </a:lnTo>
                  <a:lnTo>
                    <a:pt x="6" y="75"/>
                  </a:lnTo>
                  <a:lnTo>
                    <a:pt x="9" y="78"/>
                  </a:lnTo>
                  <a:lnTo>
                    <a:pt x="9" y="81"/>
                  </a:lnTo>
                  <a:lnTo>
                    <a:pt x="9" y="82"/>
                  </a:lnTo>
                  <a:lnTo>
                    <a:pt x="17" y="86"/>
                  </a:lnTo>
                  <a:lnTo>
                    <a:pt x="18" y="87"/>
                  </a:lnTo>
                  <a:lnTo>
                    <a:pt x="19" y="86"/>
                  </a:lnTo>
                  <a:lnTo>
                    <a:pt x="20" y="85"/>
                  </a:lnTo>
                  <a:lnTo>
                    <a:pt x="22" y="85"/>
                  </a:lnTo>
                  <a:lnTo>
                    <a:pt x="24" y="85"/>
                  </a:lnTo>
                  <a:lnTo>
                    <a:pt x="24" y="84"/>
                  </a:lnTo>
                  <a:lnTo>
                    <a:pt x="24" y="81"/>
                  </a:lnTo>
                  <a:lnTo>
                    <a:pt x="25" y="73"/>
                  </a:lnTo>
                  <a:lnTo>
                    <a:pt x="26" y="71"/>
                  </a:lnTo>
                  <a:lnTo>
                    <a:pt x="29" y="69"/>
                  </a:lnTo>
                  <a:lnTo>
                    <a:pt x="34" y="67"/>
                  </a:lnTo>
                  <a:lnTo>
                    <a:pt x="39" y="65"/>
                  </a:lnTo>
                  <a:lnTo>
                    <a:pt x="43" y="64"/>
                  </a:lnTo>
                  <a:lnTo>
                    <a:pt x="49" y="64"/>
                  </a:lnTo>
                  <a:lnTo>
                    <a:pt x="60" y="63"/>
                  </a:lnTo>
                  <a:lnTo>
                    <a:pt x="66" y="63"/>
                  </a:lnTo>
                  <a:lnTo>
                    <a:pt x="72" y="65"/>
                  </a:lnTo>
                  <a:lnTo>
                    <a:pt x="72" y="67"/>
                  </a:lnTo>
                  <a:lnTo>
                    <a:pt x="72" y="68"/>
                  </a:lnTo>
                  <a:lnTo>
                    <a:pt x="74" y="68"/>
                  </a:lnTo>
                  <a:lnTo>
                    <a:pt x="75" y="67"/>
                  </a:lnTo>
                  <a:lnTo>
                    <a:pt x="80" y="67"/>
                  </a:lnTo>
                  <a:lnTo>
                    <a:pt x="83" y="68"/>
                  </a:lnTo>
                  <a:lnTo>
                    <a:pt x="85" y="73"/>
                  </a:lnTo>
                  <a:lnTo>
                    <a:pt x="85" y="74"/>
                  </a:lnTo>
                  <a:lnTo>
                    <a:pt x="85" y="75"/>
                  </a:lnTo>
                  <a:lnTo>
                    <a:pt x="87" y="78"/>
                  </a:lnTo>
                  <a:lnTo>
                    <a:pt x="87" y="80"/>
                  </a:lnTo>
                  <a:lnTo>
                    <a:pt x="88" y="82"/>
                  </a:lnTo>
                  <a:lnTo>
                    <a:pt x="89" y="82"/>
                  </a:lnTo>
                  <a:lnTo>
                    <a:pt x="91" y="84"/>
                  </a:lnTo>
                  <a:lnTo>
                    <a:pt x="89" y="85"/>
                  </a:lnTo>
                  <a:lnTo>
                    <a:pt x="88" y="85"/>
                  </a:lnTo>
                  <a:lnTo>
                    <a:pt x="88" y="86"/>
                  </a:lnTo>
                  <a:lnTo>
                    <a:pt x="89" y="88"/>
                  </a:lnTo>
                  <a:lnTo>
                    <a:pt x="88" y="91"/>
                  </a:lnTo>
                  <a:lnTo>
                    <a:pt x="87" y="93"/>
                  </a:lnTo>
                  <a:lnTo>
                    <a:pt x="87" y="96"/>
                  </a:lnTo>
                  <a:lnTo>
                    <a:pt x="87" y="97"/>
                  </a:lnTo>
                  <a:lnTo>
                    <a:pt x="88" y="98"/>
                  </a:lnTo>
                  <a:lnTo>
                    <a:pt x="88" y="96"/>
                  </a:lnTo>
                  <a:lnTo>
                    <a:pt x="89" y="96"/>
                  </a:lnTo>
                  <a:lnTo>
                    <a:pt x="91" y="97"/>
                  </a:lnTo>
                  <a:lnTo>
                    <a:pt x="92" y="98"/>
                  </a:lnTo>
                  <a:lnTo>
                    <a:pt x="95" y="97"/>
                  </a:lnTo>
                  <a:lnTo>
                    <a:pt x="95" y="96"/>
                  </a:lnTo>
                  <a:lnTo>
                    <a:pt x="94" y="94"/>
                  </a:lnTo>
                  <a:lnTo>
                    <a:pt x="94" y="91"/>
                  </a:lnTo>
                  <a:lnTo>
                    <a:pt x="95" y="88"/>
                  </a:lnTo>
                  <a:lnTo>
                    <a:pt x="97" y="87"/>
                  </a:lnTo>
                  <a:lnTo>
                    <a:pt x="100" y="86"/>
                  </a:lnTo>
                  <a:lnTo>
                    <a:pt x="103" y="86"/>
                  </a:lnTo>
                  <a:lnTo>
                    <a:pt x="103" y="87"/>
                  </a:lnTo>
                  <a:lnTo>
                    <a:pt x="104" y="87"/>
                  </a:lnTo>
                  <a:lnTo>
                    <a:pt x="104" y="85"/>
                  </a:lnTo>
                  <a:lnTo>
                    <a:pt x="104" y="82"/>
                  </a:lnTo>
                  <a:lnTo>
                    <a:pt x="106" y="81"/>
                  </a:lnTo>
                  <a:lnTo>
                    <a:pt x="108" y="80"/>
                  </a:lnTo>
                  <a:lnTo>
                    <a:pt x="106" y="79"/>
                  </a:lnTo>
                  <a:lnTo>
                    <a:pt x="104" y="78"/>
                  </a:lnTo>
                  <a:lnTo>
                    <a:pt x="100" y="76"/>
                  </a:lnTo>
                  <a:lnTo>
                    <a:pt x="99" y="75"/>
                  </a:lnTo>
                  <a:lnTo>
                    <a:pt x="99" y="74"/>
                  </a:lnTo>
                  <a:lnTo>
                    <a:pt x="98" y="73"/>
                  </a:lnTo>
                  <a:lnTo>
                    <a:pt x="99" y="73"/>
                  </a:lnTo>
                  <a:lnTo>
                    <a:pt x="99" y="71"/>
                  </a:lnTo>
                  <a:lnTo>
                    <a:pt x="98" y="71"/>
                  </a:lnTo>
                  <a:lnTo>
                    <a:pt x="97" y="71"/>
                  </a:lnTo>
                  <a:lnTo>
                    <a:pt x="95" y="71"/>
                  </a:lnTo>
                  <a:lnTo>
                    <a:pt x="97" y="70"/>
                  </a:lnTo>
                  <a:lnTo>
                    <a:pt x="95" y="70"/>
                  </a:lnTo>
                  <a:lnTo>
                    <a:pt x="94" y="71"/>
                  </a:lnTo>
                  <a:lnTo>
                    <a:pt x="93" y="71"/>
                  </a:lnTo>
                  <a:lnTo>
                    <a:pt x="94" y="69"/>
                  </a:lnTo>
                  <a:lnTo>
                    <a:pt x="97" y="68"/>
                  </a:lnTo>
                  <a:lnTo>
                    <a:pt x="98" y="67"/>
                  </a:lnTo>
                  <a:lnTo>
                    <a:pt x="95" y="65"/>
                  </a:lnTo>
                  <a:lnTo>
                    <a:pt x="97" y="64"/>
                  </a:lnTo>
                  <a:lnTo>
                    <a:pt x="98" y="64"/>
                  </a:lnTo>
                  <a:lnTo>
                    <a:pt x="98" y="62"/>
                  </a:lnTo>
                  <a:lnTo>
                    <a:pt x="97" y="61"/>
                  </a:lnTo>
                  <a:lnTo>
                    <a:pt x="98" y="61"/>
                  </a:lnTo>
                  <a:lnTo>
                    <a:pt x="98" y="59"/>
                  </a:lnTo>
                  <a:lnTo>
                    <a:pt x="98" y="58"/>
                  </a:lnTo>
                  <a:lnTo>
                    <a:pt x="97" y="57"/>
                  </a:lnTo>
                  <a:lnTo>
                    <a:pt x="97" y="56"/>
                  </a:lnTo>
                  <a:lnTo>
                    <a:pt x="95" y="56"/>
                  </a:lnTo>
                  <a:lnTo>
                    <a:pt x="95" y="54"/>
                  </a:lnTo>
                  <a:lnTo>
                    <a:pt x="95" y="53"/>
                  </a:lnTo>
                  <a:lnTo>
                    <a:pt x="97" y="53"/>
                  </a:lnTo>
                  <a:lnTo>
                    <a:pt x="98" y="52"/>
                  </a:lnTo>
                  <a:lnTo>
                    <a:pt x="100" y="52"/>
                  </a:lnTo>
                  <a:lnTo>
                    <a:pt x="102" y="54"/>
                  </a:lnTo>
                  <a:lnTo>
                    <a:pt x="103" y="54"/>
                  </a:lnTo>
                  <a:lnTo>
                    <a:pt x="104" y="53"/>
                  </a:lnTo>
                  <a:lnTo>
                    <a:pt x="103" y="53"/>
                  </a:lnTo>
                  <a:lnTo>
                    <a:pt x="103" y="52"/>
                  </a:lnTo>
                  <a:lnTo>
                    <a:pt x="103" y="51"/>
                  </a:lnTo>
                  <a:lnTo>
                    <a:pt x="103" y="52"/>
                  </a:lnTo>
                  <a:lnTo>
                    <a:pt x="103" y="51"/>
                  </a:lnTo>
                  <a:lnTo>
                    <a:pt x="104" y="51"/>
                  </a:lnTo>
                  <a:lnTo>
                    <a:pt x="105" y="48"/>
                  </a:lnTo>
                  <a:lnTo>
                    <a:pt x="104" y="48"/>
                  </a:lnTo>
                  <a:lnTo>
                    <a:pt x="103" y="50"/>
                  </a:lnTo>
                  <a:lnTo>
                    <a:pt x="104" y="48"/>
                  </a:lnTo>
                  <a:lnTo>
                    <a:pt x="103" y="48"/>
                  </a:lnTo>
                  <a:lnTo>
                    <a:pt x="103" y="47"/>
                  </a:lnTo>
                  <a:lnTo>
                    <a:pt x="103" y="48"/>
                  </a:lnTo>
                  <a:lnTo>
                    <a:pt x="102" y="48"/>
                  </a:lnTo>
                  <a:lnTo>
                    <a:pt x="103" y="47"/>
                  </a:lnTo>
                  <a:lnTo>
                    <a:pt x="103" y="46"/>
                  </a:lnTo>
                  <a:lnTo>
                    <a:pt x="102" y="47"/>
                  </a:lnTo>
                  <a:lnTo>
                    <a:pt x="100" y="48"/>
                  </a:lnTo>
                  <a:lnTo>
                    <a:pt x="100" y="47"/>
                  </a:lnTo>
                  <a:lnTo>
                    <a:pt x="102" y="47"/>
                  </a:lnTo>
                  <a:lnTo>
                    <a:pt x="102" y="46"/>
                  </a:lnTo>
                  <a:lnTo>
                    <a:pt x="102" y="47"/>
                  </a:lnTo>
                  <a:lnTo>
                    <a:pt x="100" y="47"/>
                  </a:lnTo>
                  <a:lnTo>
                    <a:pt x="102" y="47"/>
                  </a:lnTo>
                  <a:lnTo>
                    <a:pt x="100" y="46"/>
                  </a:lnTo>
                  <a:lnTo>
                    <a:pt x="100" y="47"/>
                  </a:lnTo>
                  <a:lnTo>
                    <a:pt x="100" y="46"/>
                  </a:lnTo>
                  <a:lnTo>
                    <a:pt x="100" y="47"/>
                  </a:lnTo>
                  <a:lnTo>
                    <a:pt x="99" y="47"/>
                  </a:lnTo>
                  <a:lnTo>
                    <a:pt x="99" y="46"/>
                  </a:lnTo>
                  <a:lnTo>
                    <a:pt x="99" y="45"/>
                  </a:lnTo>
                  <a:lnTo>
                    <a:pt x="98" y="45"/>
                  </a:lnTo>
                  <a:lnTo>
                    <a:pt x="98" y="44"/>
                  </a:lnTo>
                  <a:lnTo>
                    <a:pt x="99" y="42"/>
                  </a:lnTo>
                  <a:lnTo>
                    <a:pt x="98" y="42"/>
                  </a:lnTo>
                  <a:lnTo>
                    <a:pt x="99" y="41"/>
                  </a:lnTo>
                  <a:lnTo>
                    <a:pt x="99" y="42"/>
                  </a:lnTo>
                  <a:lnTo>
                    <a:pt x="100" y="42"/>
                  </a:lnTo>
                  <a:lnTo>
                    <a:pt x="100" y="41"/>
                  </a:lnTo>
                  <a:lnTo>
                    <a:pt x="103" y="41"/>
                  </a:lnTo>
                  <a:lnTo>
                    <a:pt x="103" y="40"/>
                  </a:lnTo>
                  <a:lnTo>
                    <a:pt x="104" y="39"/>
                  </a:lnTo>
                  <a:lnTo>
                    <a:pt x="104" y="40"/>
                  </a:lnTo>
                  <a:lnTo>
                    <a:pt x="105" y="42"/>
                  </a:lnTo>
                  <a:lnTo>
                    <a:pt x="106" y="42"/>
                  </a:lnTo>
                  <a:lnTo>
                    <a:pt x="106" y="41"/>
                  </a:lnTo>
                  <a:lnTo>
                    <a:pt x="105" y="40"/>
                  </a:lnTo>
                  <a:lnTo>
                    <a:pt x="106" y="40"/>
                  </a:lnTo>
                  <a:lnTo>
                    <a:pt x="106" y="41"/>
                  </a:lnTo>
                  <a:lnTo>
                    <a:pt x="106" y="40"/>
                  </a:lnTo>
                  <a:lnTo>
                    <a:pt x="106" y="41"/>
                  </a:lnTo>
                  <a:lnTo>
                    <a:pt x="108" y="40"/>
                  </a:lnTo>
                  <a:lnTo>
                    <a:pt x="108" y="41"/>
                  </a:lnTo>
                  <a:lnTo>
                    <a:pt x="106" y="41"/>
                  </a:lnTo>
                  <a:lnTo>
                    <a:pt x="108" y="41"/>
                  </a:lnTo>
                  <a:lnTo>
                    <a:pt x="106" y="40"/>
                  </a:lnTo>
                  <a:lnTo>
                    <a:pt x="108" y="40"/>
                  </a:lnTo>
                  <a:lnTo>
                    <a:pt x="109" y="40"/>
                  </a:lnTo>
                  <a:lnTo>
                    <a:pt x="109" y="39"/>
                  </a:lnTo>
                  <a:lnTo>
                    <a:pt x="109" y="40"/>
                  </a:lnTo>
                  <a:lnTo>
                    <a:pt x="109" y="39"/>
                  </a:lnTo>
                  <a:lnTo>
                    <a:pt x="114" y="38"/>
                  </a:lnTo>
                  <a:lnTo>
                    <a:pt x="114" y="36"/>
                  </a:lnTo>
                  <a:lnTo>
                    <a:pt x="116" y="35"/>
                  </a:lnTo>
                  <a:lnTo>
                    <a:pt x="115" y="35"/>
                  </a:lnTo>
                  <a:lnTo>
                    <a:pt x="116" y="35"/>
                  </a:lnTo>
                  <a:lnTo>
                    <a:pt x="117" y="34"/>
                  </a:lnTo>
                  <a:lnTo>
                    <a:pt x="115" y="33"/>
                  </a:lnTo>
                  <a:lnTo>
                    <a:pt x="114" y="33"/>
                  </a:lnTo>
                  <a:lnTo>
                    <a:pt x="112" y="33"/>
                  </a:lnTo>
                  <a:lnTo>
                    <a:pt x="111" y="33"/>
                  </a:lnTo>
                  <a:lnTo>
                    <a:pt x="110" y="33"/>
                  </a:lnTo>
                  <a:lnTo>
                    <a:pt x="111" y="33"/>
                  </a:lnTo>
                  <a:lnTo>
                    <a:pt x="109" y="34"/>
                  </a:lnTo>
                  <a:lnTo>
                    <a:pt x="109" y="31"/>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30" name="Freeform 92"/>
            <p:cNvSpPr>
              <a:spLocks/>
            </p:cNvSpPr>
            <p:nvPr/>
          </p:nvSpPr>
          <p:spPr bwMode="auto">
            <a:xfrm>
              <a:off x="2278063" y="5232400"/>
              <a:ext cx="4762" cy="3175"/>
            </a:xfrm>
            <a:custGeom>
              <a:avLst/>
              <a:gdLst>
                <a:gd name="T0" fmla="*/ 2147483646 w 3"/>
                <a:gd name="T1" fmla="*/ 2147483646 h 2"/>
                <a:gd name="T2" fmla="*/ 2147483646 w 3"/>
                <a:gd name="T3" fmla="*/ 2147483646 h 2"/>
                <a:gd name="T4" fmla="*/ 2147483646 w 3"/>
                <a:gd name="T5" fmla="*/ 2147483646 h 2"/>
                <a:gd name="T6" fmla="*/ 2147483646 w 3"/>
                <a:gd name="T7" fmla="*/ 2147483646 h 2"/>
                <a:gd name="T8" fmla="*/ 2147483646 w 3"/>
                <a:gd name="T9" fmla="*/ 2147483646 h 2"/>
                <a:gd name="T10" fmla="*/ 2147483646 w 3"/>
                <a:gd name="T11" fmla="*/ 0 h 2"/>
                <a:gd name="T12" fmla="*/ 2147483646 w 3"/>
                <a:gd name="T13" fmla="*/ 0 h 2"/>
                <a:gd name="T14" fmla="*/ 2147483646 w 3"/>
                <a:gd name="T15" fmla="*/ 0 h 2"/>
                <a:gd name="T16" fmla="*/ 0 w 3"/>
                <a:gd name="T17" fmla="*/ 0 h 2"/>
                <a:gd name="T18" fmla="*/ 0 w 3"/>
                <a:gd name="T19" fmla="*/ 2147483646 h 2"/>
                <a:gd name="T20" fmla="*/ 2147483646 w 3"/>
                <a:gd name="T21" fmla="*/ 2147483646 h 2"/>
                <a:gd name="T22" fmla="*/ 2147483646 w 3"/>
                <a:gd name="T23" fmla="*/ 2147483646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2">
                  <a:moveTo>
                    <a:pt x="1" y="2"/>
                  </a:moveTo>
                  <a:lnTo>
                    <a:pt x="1" y="2"/>
                  </a:lnTo>
                  <a:lnTo>
                    <a:pt x="2" y="2"/>
                  </a:lnTo>
                  <a:lnTo>
                    <a:pt x="3" y="1"/>
                  </a:lnTo>
                  <a:lnTo>
                    <a:pt x="3" y="0"/>
                  </a:lnTo>
                  <a:lnTo>
                    <a:pt x="1" y="0"/>
                  </a:lnTo>
                  <a:lnTo>
                    <a:pt x="0" y="0"/>
                  </a:lnTo>
                  <a:lnTo>
                    <a:pt x="0" y="1"/>
                  </a:lnTo>
                  <a:lnTo>
                    <a:pt x="1" y="2"/>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31" name="Freeform 93"/>
            <p:cNvSpPr>
              <a:spLocks/>
            </p:cNvSpPr>
            <p:nvPr/>
          </p:nvSpPr>
          <p:spPr bwMode="auto">
            <a:xfrm>
              <a:off x="2276475" y="5233988"/>
              <a:ext cx="25400" cy="23812"/>
            </a:xfrm>
            <a:custGeom>
              <a:avLst/>
              <a:gdLst>
                <a:gd name="T0" fmla="*/ 2147483646 w 16"/>
                <a:gd name="T1" fmla="*/ 2147483646 h 15"/>
                <a:gd name="T2" fmla="*/ 2147483646 w 16"/>
                <a:gd name="T3" fmla="*/ 2147483646 h 15"/>
                <a:gd name="T4" fmla="*/ 2147483646 w 16"/>
                <a:gd name="T5" fmla="*/ 2147483646 h 15"/>
                <a:gd name="T6" fmla="*/ 2147483646 w 16"/>
                <a:gd name="T7" fmla="*/ 2147483646 h 15"/>
                <a:gd name="T8" fmla="*/ 2147483646 w 16"/>
                <a:gd name="T9" fmla="*/ 2147483646 h 15"/>
                <a:gd name="T10" fmla="*/ 2147483646 w 16"/>
                <a:gd name="T11" fmla="*/ 2147483646 h 15"/>
                <a:gd name="T12" fmla="*/ 2147483646 w 16"/>
                <a:gd name="T13" fmla="*/ 2147483646 h 15"/>
                <a:gd name="T14" fmla="*/ 2147483646 w 16"/>
                <a:gd name="T15" fmla="*/ 2147483646 h 15"/>
                <a:gd name="T16" fmla="*/ 2147483646 w 16"/>
                <a:gd name="T17" fmla="*/ 2147483646 h 15"/>
                <a:gd name="T18" fmla="*/ 2147483646 w 16"/>
                <a:gd name="T19" fmla="*/ 2147483646 h 15"/>
                <a:gd name="T20" fmla="*/ 2147483646 w 16"/>
                <a:gd name="T21" fmla="*/ 2147483646 h 15"/>
                <a:gd name="T22" fmla="*/ 2147483646 w 16"/>
                <a:gd name="T23" fmla="*/ 2147483646 h 15"/>
                <a:gd name="T24" fmla="*/ 2147483646 w 16"/>
                <a:gd name="T25" fmla="*/ 0 h 15"/>
                <a:gd name="T26" fmla="*/ 2147483646 w 16"/>
                <a:gd name="T27" fmla="*/ 0 h 15"/>
                <a:gd name="T28" fmla="*/ 2147483646 w 16"/>
                <a:gd name="T29" fmla="*/ 0 h 15"/>
                <a:gd name="T30" fmla="*/ 2147483646 w 16"/>
                <a:gd name="T31" fmla="*/ 0 h 15"/>
                <a:gd name="T32" fmla="*/ 2147483646 w 16"/>
                <a:gd name="T33" fmla="*/ 0 h 15"/>
                <a:gd name="T34" fmla="*/ 2147483646 w 16"/>
                <a:gd name="T35" fmla="*/ 0 h 15"/>
                <a:gd name="T36" fmla="*/ 2147483646 w 16"/>
                <a:gd name="T37" fmla="*/ 0 h 15"/>
                <a:gd name="T38" fmla="*/ 2147483646 w 16"/>
                <a:gd name="T39" fmla="*/ 0 h 15"/>
                <a:gd name="T40" fmla="*/ 2147483646 w 16"/>
                <a:gd name="T41" fmla="*/ 0 h 15"/>
                <a:gd name="T42" fmla="*/ 2147483646 w 16"/>
                <a:gd name="T43" fmla="*/ 2147483646 h 15"/>
                <a:gd name="T44" fmla="*/ 2147483646 w 16"/>
                <a:gd name="T45" fmla="*/ 2147483646 h 15"/>
                <a:gd name="T46" fmla="*/ 2147483646 w 16"/>
                <a:gd name="T47" fmla="*/ 2147483646 h 15"/>
                <a:gd name="T48" fmla="*/ 2147483646 w 16"/>
                <a:gd name="T49" fmla="*/ 2147483646 h 15"/>
                <a:gd name="T50" fmla="*/ 2147483646 w 16"/>
                <a:gd name="T51" fmla="*/ 2147483646 h 15"/>
                <a:gd name="T52" fmla="*/ 2147483646 w 16"/>
                <a:gd name="T53" fmla="*/ 2147483646 h 15"/>
                <a:gd name="T54" fmla="*/ 0 w 16"/>
                <a:gd name="T55" fmla="*/ 2147483646 h 15"/>
                <a:gd name="T56" fmla="*/ 0 w 16"/>
                <a:gd name="T57" fmla="*/ 2147483646 h 15"/>
                <a:gd name="T58" fmla="*/ 2147483646 w 16"/>
                <a:gd name="T59" fmla="*/ 2147483646 h 15"/>
                <a:gd name="T60" fmla="*/ 2147483646 w 16"/>
                <a:gd name="T61" fmla="*/ 2147483646 h 15"/>
                <a:gd name="T62" fmla="*/ 2147483646 w 16"/>
                <a:gd name="T63" fmla="*/ 2147483646 h 15"/>
                <a:gd name="T64" fmla="*/ 2147483646 w 16"/>
                <a:gd name="T65" fmla="*/ 2147483646 h 15"/>
                <a:gd name="T66" fmla="*/ 2147483646 w 16"/>
                <a:gd name="T67" fmla="*/ 2147483646 h 15"/>
                <a:gd name="T68" fmla="*/ 2147483646 w 16"/>
                <a:gd name="T69" fmla="*/ 2147483646 h 15"/>
                <a:gd name="T70" fmla="*/ 2147483646 w 16"/>
                <a:gd name="T71" fmla="*/ 2147483646 h 15"/>
                <a:gd name="T72" fmla="*/ 2147483646 w 16"/>
                <a:gd name="T73" fmla="*/ 2147483646 h 15"/>
                <a:gd name="T74" fmla="*/ 2147483646 w 16"/>
                <a:gd name="T75" fmla="*/ 2147483646 h 15"/>
                <a:gd name="T76" fmla="*/ 2147483646 w 16"/>
                <a:gd name="T77" fmla="*/ 2147483646 h 15"/>
                <a:gd name="T78" fmla="*/ 2147483646 w 16"/>
                <a:gd name="T79" fmla="*/ 2147483646 h 15"/>
                <a:gd name="T80" fmla="*/ 2147483646 w 16"/>
                <a:gd name="T81" fmla="*/ 2147483646 h 15"/>
                <a:gd name="T82" fmla="*/ 2147483646 w 16"/>
                <a:gd name="T83" fmla="*/ 2147483646 h 15"/>
                <a:gd name="T84" fmla="*/ 2147483646 w 16"/>
                <a:gd name="T85" fmla="*/ 2147483646 h 1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6" h="15">
                  <a:moveTo>
                    <a:pt x="7" y="12"/>
                  </a:moveTo>
                  <a:lnTo>
                    <a:pt x="7" y="12"/>
                  </a:lnTo>
                  <a:lnTo>
                    <a:pt x="7" y="9"/>
                  </a:lnTo>
                  <a:lnTo>
                    <a:pt x="8" y="8"/>
                  </a:lnTo>
                  <a:lnTo>
                    <a:pt x="9" y="5"/>
                  </a:lnTo>
                  <a:lnTo>
                    <a:pt x="12" y="4"/>
                  </a:lnTo>
                  <a:lnTo>
                    <a:pt x="13" y="3"/>
                  </a:lnTo>
                  <a:lnTo>
                    <a:pt x="14" y="3"/>
                  </a:lnTo>
                  <a:lnTo>
                    <a:pt x="15" y="1"/>
                  </a:lnTo>
                  <a:lnTo>
                    <a:pt x="16" y="0"/>
                  </a:lnTo>
                  <a:lnTo>
                    <a:pt x="15" y="0"/>
                  </a:lnTo>
                  <a:lnTo>
                    <a:pt x="13" y="0"/>
                  </a:lnTo>
                  <a:lnTo>
                    <a:pt x="12" y="0"/>
                  </a:lnTo>
                  <a:lnTo>
                    <a:pt x="10" y="0"/>
                  </a:lnTo>
                  <a:lnTo>
                    <a:pt x="8" y="0"/>
                  </a:lnTo>
                  <a:lnTo>
                    <a:pt x="6" y="1"/>
                  </a:lnTo>
                  <a:lnTo>
                    <a:pt x="4" y="3"/>
                  </a:lnTo>
                  <a:lnTo>
                    <a:pt x="2" y="3"/>
                  </a:lnTo>
                  <a:lnTo>
                    <a:pt x="1" y="4"/>
                  </a:lnTo>
                  <a:lnTo>
                    <a:pt x="0" y="4"/>
                  </a:lnTo>
                  <a:lnTo>
                    <a:pt x="1" y="6"/>
                  </a:lnTo>
                  <a:lnTo>
                    <a:pt x="2" y="10"/>
                  </a:lnTo>
                  <a:lnTo>
                    <a:pt x="2" y="12"/>
                  </a:lnTo>
                  <a:lnTo>
                    <a:pt x="3" y="14"/>
                  </a:lnTo>
                  <a:lnTo>
                    <a:pt x="4" y="15"/>
                  </a:lnTo>
                  <a:lnTo>
                    <a:pt x="8" y="15"/>
                  </a:lnTo>
                  <a:lnTo>
                    <a:pt x="9" y="15"/>
                  </a:lnTo>
                  <a:lnTo>
                    <a:pt x="8" y="14"/>
                  </a:lnTo>
                  <a:lnTo>
                    <a:pt x="7" y="12"/>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32" name="Freeform 94"/>
            <p:cNvSpPr>
              <a:spLocks/>
            </p:cNvSpPr>
            <p:nvPr/>
          </p:nvSpPr>
          <p:spPr bwMode="auto">
            <a:xfrm>
              <a:off x="2290763" y="5243513"/>
              <a:ext cx="9525" cy="7937"/>
            </a:xfrm>
            <a:custGeom>
              <a:avLst/>
              <a:gdLst>
                <a:gd name="T0" fmla="*/ 2147483646 w 6"/>
                <a:gd name="T1" fmla="*/ 0 h 5"/>
                <a:gd name="T2" fmla="*/ 2147483646 w 6"/>
                <a:gd name="T3" fmla="*/ 0 h 5"/>
                <a:gd name="T4" fmla="*/ 2147483646 w 6"/>
                <a:gd name="T5" fmla="*/ 2147483646 h 5"/>
                <a:gd name="T6" fmla="*/ 2147483646 w 6"/>
                <a:gd name="T7" fmla="*/ 2147483646 h 5"/>
                <a:gd name="T8" fmla="*/ 2147483646 w 6"/>
                <a:gd name="T9" fmla="*/ 2147483646 h 5"/>
                <a:gd name="T10" fmla="*/ 0 w 6"/>
                <a:gd name="T11" fmla="*/ 2147483646 h 5"/>
                <a:gd name="T12" fmla="*/ 2147483646 w 6"/>
                <a:gd name="T13" fmla="*/ 2147483646 h 5"/>
                <a:gd name="T14" fmla="*/ 2147483646 w 6"/>
                <a:gd name="T15" fmla="*/ 2147483646 h 5"/>
                <a:gd name="T16" fmla="*/ 2147483646 w 6"/>
                <a:gd name="T17" fmla="*/ 2147483646 h 5"/>
                <a:gd name="T18" fmla="*/ 2147483646 w 6"/>
                <a:gd name="T19" fmla="*/ 2147483646 h 5"/>
                <a:gd name="T20" fmla="*/ 2147483646 w 6"/>
                <a:gd name="T21" fmla="*/ 2147483646 h 5"/>
                <a:gd name="T22" fmla="*/ 2147483646 w 6"/>
                <a:gd name="T23" fmla="*/ 2147483646 h 5"/>
                <a:gd name="T24" fmla="*/ 2147483646 w 6"/>
                <a:gd name="T25" fmla="*/ 2147483646 h 5"/>
                <a:gd name="T26" fmla="*/ 2147483646 w 6"/>
                <a:gd name="T27" fmla="*/ 0 h 5"/>
                <a:gd name="T28" fmla="*/ 2147483646 w 6"/>
                <a:gd name="T29" fmla="*/ 0 h 5"/>
                <a:gd name="T30" fmla="*/ 2147483646 w 6"/>
                <a:gd name="T31" fmla="*/ 0 h 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 h="5">
                  <a:moveTo>
                    <a:pt x="6" y="0"/>
                  </a:moveTo>
                  <a:lnTo>
                    <a:pt x="6" y="0"/>
                  </a:lnTo>
                  <a:lnTo>
                    <a:pt x="3" y="2"/>
                  </a:lnTo>
                  <a:lnTo>
                    <a:pt x="1" y="4"/>
                  </a:lnTo>
                  <a:lnTo>
                    <a:pt x="0" y="5"/>
                  </a:lnTo>
                  <a:lnTo>
                    <a:pt x="1" y="5"/>
                  </a:lnTo>
                  <a:lnTo>
                    <a:pt x="4" y="5"/>
                  </a:lnTo>
                  <a:lnTo>
                    <a:pt x="5" y="4"/>
                  </a:lnTo>
                  <a:lnTo>
                    <a:pt x="6" y="2"/>
                  </a:lnTo>
                  <a:lnTo>
                    <a:pt x="6"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33" name="Freeform 95"/>
            <p:cNvSpPr>
              <a:spLocks/>
            </p:cNvSpPr>
            <p:nvPr/>
          </p:nvSpPr>
          <p:spPr bwMode="auto">
            <a:xfrm>
              <a:off x="1908175" y="5457825"/>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34" name="Freeform 96"/>
            <p:cNvSpPr>
              <a:spLocks/>
            </p:cNvSpPr>
            <p:nvPr/>
          </p:nvSpPr>
          <p:spPr bwMode="auto">
            <a:xfrm>
              <a:off x="2044700" y="4779963"/>
              <a:ext cx="320675" cy="333375"/>
            </a:xfrm>
            <a:custGeom>
              <a:avLst/>
              <a:gdLst>
                <a:gd name="T0" fmla="*/ 2147483646 w 202"/>
                <a:gd name="T1" fmla="*/ 2147483646 h 210"/>
                <a:gd name="T2" fmla="*/ 2147483646 w 202"/>
                <a:gd name="T3" fmla="*/ 2147483646 h 210"/>
                <a:gd name="T4" fmla="*/ 2147483646 w 202"/>
                <a:gd name="T5" fmla="*/ 2147483646 h 210"/>
                <a:gd name="T6" fmla="*/ 2147483646 w 202"/>
                <a:gd name="T7" fmla="*/ 2147483646 h 210"/>
                <a:gd name="T8" fmla="*/ 2147483646 w 202"/>
                <a:gd name="T9" fmla="*/ 2147483646 h 210"/>
                <a:gd name="T10" fmla="*/ 2147483646 w 202"/>
                <a:gd name="T11" fmla="*/ 2147483646 h 210"/>
                <a:gd name="T12" fmla="*/ 2147483646 w 202"/>
                <a:gd name="T13" fmla="*/ 2147483646 h 210"/>
                <a:gd name="T14" fmla="*/ 2147483646 w 202"/>
                <a:gd name="T15" fmla="*/ 2147483646 h 210"/>
                <a:gd name="T16" fmla="*/ 2147483646 w 202"/>
                <a:gd name="T17" fmla="*/ 2147483646 h 210"/>
                <a:gd name="T18" fmla="*/ 2147483646 w 202"/>
                <a:gd name="T19" fmla="*/ 2147483646 h 210"/>
                <a:gd name="T20" fmla="*/ 2147483646 w 202"/>
                <a:gd name="T21" fmla="*/ 2147483646 h 210"/>
                <a:gd name="T22" fmla="*/ 2147483646 w 202"/>
                <a:gd name="T23" fmla="*/ 2147483646 h 210"/>
                <a:gd name="T24" fmla="*/ 2147483646 w 202"/>
                <a:gd name="T25" fmla="*/ 2147483646 h 210"/>
                <a:gd name="T26" fmla="*/ 2147483646 w 202"/>
                <a:gd name="T27" fmla="*/ 2147483646 h 210"/>
                <a:gd name="T28" fmla="*/ 2147483646 w 202"/>
                <a:gd name="T29" fmla="*/ 2147483646 h 210"/>
                <a:gd name="T30" fmla="*/ 2147483646 w 202"/>
                <a:gd name="T31" fmla="*/ 2147483646 h 210"/>
                <a:gd name="T32" fmla="*/ 2147483646 w 202"/>
                <a:gd name="T33" fmla="*/ 0 h 210"/>
                <a:gd name="T34" fmla="*/ 2147483646 w 202"/>
                <a:gd name="T35" fmla="*/ 2147483646 h 210"/>
                <a:gd name="T36" fmla="*/ 2147483646 w 202"/>
                <a:gd name="T37" fmla="*/ 2147483646 h 210"/>
                <a:gd name="T38" fmla="*/ 2147483646 w 202"/>
                <a:gd name="T39" fmla="*/ 2147483646 h 210"/>
                <a:gd name="T40" fmla="*/ 2147483646 w 202"/>
                <a:gd name="T41" fmla="*/ 2147483646 h 210"/>
                <a:gd name="T42" fmla="*/ 2147483646 w 202"/>
                <a:gd name="T43" fmla="*/ 2147483646 h 210"/>
                <a:gd name="T44" fmla="*/ 2147483646 w 202"/>
                <a:gd name="T45" fmla="*/ 2147483646 h 210"/>
                <a:gd name="T46" fmla="*/ 2147483646 w 202"/>
                <a:gd name="T47" fmla="*/ 2147483646 h 210"/>
                <a:gd name="T48" fmla="*/ 2147483646 w 202"/>
                <a:gd name="T49" fmla="*/ 2147483646 h 210"/>
                <a:gd name="T50" fmla="*/ 2147483646 w 202"/>
                <a:gd name="T51" fmla="*/ 2147483646 h 210"/>
                <a:gd name="T52" fmla="*/ 2147483646 w 202"/>
                <a:gd name="T53" fmla="*/ 2147483646 h 210"/>
                <a:gd name="T54" fmla="*/ 2147483646 w 202"/>
                <a:gd name="T55" fmla="*/ 2147483646 h 210"/>
                <a:gd name="T56" fmla="*/ 2147483646 w 202"/>
                <a:gd name="T57" fmla="*/ 2147483646 h 210"/>
                <a:gd name="T58" fmla="*/ 2147483646 w 202"/>
                <a:gd name="T59" fmla="*/ 2147483646 h 210"/>
                <a:gd name="T60" fmla="*/ 2147483646 w 202"/>
                <a:gd name="T61" fmla="*/ 2147483646 h 210"/>
                <a:gd name="T62" fmla="*/ 2147483646 w 202"/>
                <a:gd name="T63" fmla="*/ 2147483646 h 210"/>
                <a:gd name="T64" fmla="*/ 2147483646 w 202"/>
                <a:gd name="T65" fmla="*/ 2147483646 h 210"/>
                <a:gd name="T66" fmla="*/ 2147483646 w 202"/>
                <a:gd name="T67" fmla="*/ 2147483646 h 210"/>
                <a:gd name="T68" fmla="*/ 2147483646 w 202"/>
                <a:gd name="T69" fmla="*/ 2147483646 h 210"/>
                <a:gd name="T70" fmla="*/ 2147483646 w 202"/>
                <a:gd name="T71" fmla="*/ 2147483646 h 210"/>
                <a:gd name="T72" fmla="*/ 2147483646 w 202"/>
                <a:gd name="T73" fmla="*/ 2147483646 h 210"/>
                <a:gd name="T74" fmla="*/ 2147483646 w 202"/>
                <a:gd name="T75" fmla="*/ 2147483646 h 210"/>
                <a:gd name="T76" fmla="*/ 2147483646 w 202"/>
                <a:gd name="T77" fmla="*/ 2147483646 h 210"/>
                <a:gd name="T78" fmla="*/ 2147483646 w 202"/>
                <a:gd name="T79" fmla="*/ 2147483646 h 210"/>
                <a:gd name="T80" fmla="*/ 2147483646 w 202"/>
                <a:gd name="T81" fmla="*/ 2147483646 h 210"/>
                <a:gd name="T82" fmla="*/ 2147483646 w 202"/>
                <a:gd name="T83" fmla="*/ 2147483646 h 210"/>
                <a:gd name="T84" fmla="*/ 2147483646 w 202"/>
                <a:gd name="T85" fmla="*/ 2147483646 h 210"/>
                <a:gd name="T86" fmla="*/ 2147483646 w 202"/>
                <a:gd name="T87" fmla="*/ 2147483646 h 210"/>
                <a:gd name="T88" fmla="*/ 2147483646 w 202"/>
                <a:gd name="T89" fmla="*/ 2147483646 h 210"/>
                <a:gd name="T90" fmla="*/ 2147483646 w 202"/>
                <a:gd name="T91" fmla="*/ 2147483646 h 210"/>
                <a:gd name="T92" fmla="*/ 2147483646 w 202"/>
                <a:gd name="T93" fmla="*/ 2147483646 h 210"/>
                <a:gd name="T94" fmla="*/ 2147483646 w 202"/>
                <a:gd name="T95" fmla="*/ 2147483646 h 210"/>
                <a:gd name="T96" fmla="*/ 2147483646 w 202"/>
                <a:gd name="T97" fmla="*/ 2147483646 h 210"/>
                <a:gd name="T98" fmla="*/ 2147483646 w 202"/>
                <a:gd name="T99" fmla="*/ 2147483646 h 210"/>
                <a:gd name="T100" fmla="*/ 2147483646 w 202"/>
                <a:gd name="T101" fmla="*/ 2147483646 h 210"/>
                <a:gd name="T102" fmla="*/ 2147483646 w 202"/>
                <a:gd name="T103" fmla="*/ 2147483646 h 210"/>
                <a:gd name="T104" fmla="*/ 2147483646 w 202"/>
                <a:gd name="T105" fmla="*/ 2147483646 h 210"/>
                <a:gd name="T106" fmla="*/ 2147483646 w 202"/>
                <a:gd name="T107" fmla="*/ 2147483646 h 210"/>
                <a:gd name="T108" fmla="*/ 2147483646 w 202"/>
                <a:gd name="T109" fmla="*/ 2147483646 h 210"/>
                <a:gd name="T110" fmla="*/ 2147483646 w 202"/>
                <a:gd name="T111" fmla="*/ 2147483646 h 210"/>
                <a:gd name="T112" fmla="*/ 2147483646 w 202"/>
                <a:gd name="T113" fmla="*/ 2147483646 h 210"/>
                <a:gd name="T114" fmla="*/ 2147483646 w 202"/>
                <a:gd name="T115" fmla="*/ 2147483646 h 210"/>
                <a:gd name="T116" fmla="*/ 2147483646 w 202"/>
                <a:gd name="T117" fmla="*/ 2147483646 h 210"/>
                <a:gd name="T118" fmla="*/ 2147483646 w 202"/>
                <a:gd name="T119" fmla="*/ 2147483646 h 2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2" h="210">
                  <a:moveTo>
                    <a:pt x="164" y="201"/>
                  </a:moveTo>
                  <a:lnTo>
                    <a:pt x="164" y="201"/>
                  </a:lnTo>
                  <a:lnTo>
                    <a:pt x="164" y="199"/>
                  </a:lnTo>
                  <a:lnTo>
                    <a:pt x="165" y="198"/>
                  </a:lnTo>
                  <a:lnTo>
                    <a:pt x="167" y="197"/>
                  </a:lnTo>
                  <a:lnTo>
                    <a:pt x="170" y="195"/>
                  </a:lnTo>
                  <a:lnTo>
                    <a:pt x="171" y="195"/>
                  </a:lnTo>
                  <a:lnTo>
                    <a:pt x="171" y="192"/>
                  </a:lnTo>
                  <a:lnTo>
                    <a:pt x="170" y="189"/>
                  </a:lnTo>
                  <a:lnTo>
                    <a:pt x="170" y="187"/>
                  </a:lnTo>
                  <a:lnTo>
                    <a:pt x="169" y="186"/>
                  </a:lnTo>
                  <a:lnTo>
                    <a:pt x="169" y="184"/>
                  </a:lnTo>
                  <a:lnTo>
                    <a:pt x="170" y="184"/>
                  </a:lnTo>
                  <a:lnTo>
                    <a:pt x="171" y="186"/>
                  </a:lnTo>
                  <a:lnTo>
                    <a:pt x="175" y="186"/>
                  </a:lnTo>
                  <a:lnTo>
                    <a:pt x="176" y="186"/>
                  </a:lnTo>
                  <a:lnTo>
                    <a:pt x="176" y="184"/>
                  </a:lnTo>
                  <a:lnTo>
                    <a:pt x="176" y="183"/>
                  </a:lnTo>
                  <a:lnTo>
                    <a:pt x="175" y="182"/>
                  </a:lnTo>
                  <a:lnTo>
                    <a:pt x="173" y="180"/>
                  </a:lnTo>
                  <a:lnTo>
                    <a:pt x="173" y="177"/>
                  </a:lnTo>
                  <a:lnTo>
                    <a:pt x="173" y="176"/>
                  </a:lnTo>
                  <a:lnTo>
                    <a:pt x="177" y="174"/>
                  </a:lnTo>
                  <a:lnTo>
                    <a:pt x="178" y="171"/>
                  </a:lnTo>
                  <a:lnTo>
                    <a:pt x="178" y="167"/>
                  </a:lnTo>
                  <a:lnTo>
                    <a:pt x="177" y="165"/>
                  </a:lnTo>
                  <a:lnTo>
                    <a:pt x="176" y="164"/>
                  </a:lnTo>
                  <a:lnTo>
                    <a:pt x="173" y="160"/>
                  </a:lnTo>
                  <a:lnTo>
                    <a:pt x="172" y="158"/>
                  </a:lnTo>
                  <a:lnTo>
                    <a:pt x="172" y="153"/>
                  </a:lnTo>
                  <a:lnTo>
                    <a:pt x="171" y="153"/>
                  </a:lnTo>
                  <a:lnTo>
                    <a:pt x="170" y="153"/>
                  </a:lnTo>
                  <a:lnTo>
                    <a:pt x="167" y="153"/>
                  </a:lnTo>
                  <a:lnTo>
                    <a:pt x="166" y="151"/>
                  </a:lnTo>
                  <a:lnTo>
                    <a:pt x="166" y="148"/>
                  </a:lnTo>
                  <a:lnTo>
                    <a:pt x="169" y="143"/>
                  </a:lnTo>
                  <a:lnTo>
                    <a:pt x="170" y="142"/>
                  </a:lnTo>
                  <a:lnTo>
                    <a:pt x="170" y="140"/>
                  </a:lnTo>
                  <a:lnTo>
                    <a:pt x="165" y="135"/>
                  </a:lnTo>
                  <a:lnTo>
                    <a:pt x="165" y="132"/>
                  </a:lnTo>
                  <a:lnTo>
                    <a:pt x="165" y="129"/>
                  </a:lnTo>
                  <a:lnTo>
                    <a:pt x="162" y="125"/>
                  </a:lnTo>
                  <a:lnTo>
                    <a:pt x="162" y="123"/>
                  </a:lnTo>
                  <a:lnTo>
                    <a:pt x="161" y="121"/>
                  </a:lnTo>
                  <a:lnTo>
                    <a:pt x="160" y="120"/>
                  </a:lnTo>
                  <a:lnTo>
                    <a:pt x="159" y="120"/>
                  </a:lnTo>
                  <a:lnTo>
                    <a:pt x="154" y="114"/>
                  </a:lnTo>
                  <a:lnTo>
                    <a:pt x="150" y="114"/>
                  </a:lnTo>
                  <a:lnTo>
                    <a:pt x="147" y="113"/>
                  </a:lnTo>
                  <a:lnTo>
                    <a:pt x="146" y="111"/>
                  </a:lnTo>
                  <a:lnTo>
                    <a:pt x="147" y="107"/>
                  </a:lnTo>
                  <a:lnTo>
                    <a:pt x="148" y="106"/>
                  </a:lnTo>
                  <a:lnTo>
                    <a:pt x="150" y="106"/>
                  </a:lnTo>
                  <a:lnTo>
                    <a:pt x="152" y="103"/>
                  </a:lnTo>
                  <a:lnTo>
                    <a:pt x="153" y="101"/>
                  </a:lnTo>
                  <a:lnTo>
                    <a:pt x="154" y="98"/>
                  </a:lnTo>
                  <a:lnTo>
                    <a:pt x="158" y="97"/>
                  </a:lnTo>
                  <a:lnTo>
                    <a:pt x="161" y="97"/>
                  </a:lnTo>
                  <a:lnTo>
                    <a:pt x="164" y="98"/>
                  </a:lnTo>
                  <a:lnTo>
                    <a:pt x="165" y="100"/>
                  </a:lnTo>
                  <a:lnTo>
                    <a:pt x="166" y="100"/>
                  </a:lnTo>
                  <a:lnTo>
                    <a:pt x="169" y="98"/>
                  </a:lnTo>
                  <a:lnTo>
                    <a:pt x="170" y="97"/>
                  </a:lnTo>
                  <a:lnTo>
                    <a:pt x="171" y="95"/>
                  </a:lnTo>
                  <a:lnTo>
                    <a:pt x="172" y="94"/>
                  </a:lnTo>
                  <a:lnTo>
                    <a:pt x="176" y="92"/>
                  </a:lnTo>
                  <a:lnTo>
                    <a:pt x="177" y="90"/>
                  </a:lnTo>
                  <a:lnTo>
                    <a:pt x="177" y="89"/>
                  </a:lnTo>
                  <a:lnTo>
                    <a:pt x="178" y="88"/>
                  </a:lnTo>
                  <a:lnTo>
                    <a:pt x="181" y="86"/>
                  </a:lnTo>
                  <a:lnTo>
                    <a:pt x="183" y="85"/>
                  </a:lnTo>
                  <a:lnTo>
                    <a:pt x="186" y="83"/>
                  </a:lnTo>
                  <a:lnTo>
                    <a:pt x="188" y="79"/>
                  </a:lnTo>
                  <a:lnTo>
                    <a:pt x="190" y="74"/>
                  </a:lnTo>
                  <a:lnTo>
                    <a:pt x="190" y="73"/>
                  </a:lnTo>
                  <a:lnTo>
                    <a:pt x="188" y="72"/>
                  </a:lnTo>
                  <a:lnTo>
                    <a:pt x="187" y="69"/>
                  </a:lnTo>
                  <a:lnTo>
                    <a:pt x="184" y="67"/>
                  </a:lnTo>
                  <a:lnTo>
                    <a:pt x="184" y="63"/>
                  </a:lnTo>
                  <a:lnTo>
                    <a:pt x="184" y="62"/>
                  </a:lnTo>
                  <a:lnTo>
                    <a:pt x="187" y="60"/>
                  </a:lnTo>
                  <a:lnTo>
                    <a:pt x="189" y="57"/>
                  </a:lnTo>
                  <a:lnTo>
                    <a:pt x="190" y="56"/>
                  </a:lnTo>
                  <a:lnTo>
                    <a:pt x="190" y="54"/>
                  </a:lnTo>
                  <a:lnTo>
                    <a:pt x="190" y="52"/>
                  </a:lnTo>
                  <a:lnTo>
                    <a:pt x="189" y="50"/>
                  </a:lnTo>
                  <a:lnTo>
                    <a:pt x="190" y="48"/>
                  </a:lnTo>
                  <a:lnTo>
                    <a:pt x="193" y="45"/>
                  </a:lnTo>
                  <a:lnTo>
                    <a:pt x="200" y="37"/>
                  </a:lnTo>
                  <a:lnTo>
                    <a:pt x="201" y="35"/>
                  </a:lnTo>
                  <a:lnTo>
                    <a:pt x="202" y="33"/>
                  </a:lnTo>
                  <a:lnTo>
                    <a:pt x="201" y="31"/>
                  </a:lnTo>
                  <a:lnTo>
                    <a:pt x="201" y="27"/>
                  </a:lnTo>
                  <a:lnTo>
                    <a:pt x="199" y="24"/>
                  </a:lnTo>
                  <a:lnTo>
                    <a:pt x="196" y="22"/>
                  </a:lnTo>
                  <a:lnTo>
                    <a:pt x="195" y="20"/>
                  </a:lnTo>
                  <a:lnTo>
                    <a:pt x="190" y="18"/>
                  </a:lnTo>
                  <a:lnTo>
                    <a:pt x="188" y="17"/>
                  </a:lnTo>
                  <a:lnTo>
                    <a:pt x="188" y="16"/>
                  </a:lnTo>
                  <a:lnTo>
                    <a:pt x="187" y="14"/>
                  </a:lnTo>
                  <a:lnTo>
                    <a:pt x="186" y="12"/>
                  </a:lnTo>
                  <a:lnTo>
                    <a:pt x="184" y="12"/>
                  </a:lnTo>
                  <a:lnTo>
                    <a:pt x="181" y="11"/>
                  </a:lnTo>
                  <a:lnTo>
                    <a:pt x="181" y="12"/>
                  </a:lnTo>
                  <a:lnTo>
                    <a:pt x="178" y="12"/>
                  </a:lnTo>
                  <a:lnTo>
                    <a:pt x="175" y="11"/>
                  </a:lnTo>
                  <a:lnTo>
                    <a:pt x="171" y="9"/>
                  </a:lnTo>
                  <a:lnTo>
                    <a:pt x="171" y="6"/>
                  </a:lnTo>
                  <a:lnTo>
                    <a:pt x="172" y="5"/>
                  </a:lnTo>
                  <a:lnTo>
                    <a:pt x="169" y="4"/>
                  </a:lnTo>
                  <a:lnTo>
                    <a:pt x="166" y="5"/>
                  </a:lnTo>
                  <a:lnTo>
                    <a:pt x="166" y="8"/>
                  </a:lnTo>
                  <a:lnTo>
                    <a:pt x="164" y="8"/>
                  </a:lnTo>
                  <a:lnTo>
                    <a:pt x="160" y="8"/>
                  </a:lnTo>
                  <a:lnTo>
                    <a:pt x="159" y="8"/>
                  </a:lnTo>
                  <a:lnTo>
                    <a:pt x="159" y="6"/>
                  </a:lnTo>
                  <a:lnTo>
                    <a:pt x="160" y="3"/>
                  </a:lnTo>
                  <a:lnTo>
                    <a:pt x="159" y="1"/>
                  </a:lnTo>
                  <a:lnTo>
                    <a:pt x="156" y="0"/>
                  </a:lnTo>
                  <a:lnTo>
                    <a:pt x="155" y="0"/>
                  </a:lnTo>
                  <a:lnTo>
                    <a:pt x="153" y="1"/>
                  </a:lnTo>
                  <a:lnTo>
                    <a:pt x="153" y="0"/>
                  </a:lnTo>
                  <a:lnTo>
                    <a:pt x="152" y="0"/>
                  </a:lnTo>
                  <a:lnTo>
                    <a:pt x="149" y="3"/>
                  </a:lnTo>
                  <a:lnTo>
                    <a:pt x="147" y="4"/>
                  </a:lnTo>
                  <a:lnTo>
                    <a:pt x="146" y="3"/>
                  </a:lnTo>
                  <a:lnTo>
                    <a:pt x="144" y="0"/>
                  </a:lnTo>
                  <a:lnTo>
                    <a:pt x="142" y="0"/>
                  </a:lnTo>
                  <a:lnTo>
                    <a:pt x="139" y="0"/>
                  </a:lnTo>
                  <a:lnTo>
                    <a:pt x="133" y="4"/>
                  </a:lnTo>
                  <a:lnTo>
                    <a:pt x="131" y="8"/>
                  </a:lnTo>
                  <a:lnTo>
                    <a:pt x="130" y="9"/>
                  </a:lnTo>
                  <a:lnTo>
                    <a:pt x="129" y="10"/>
                  </a:lnTo>
                  <a:lnTo>
                    <a:pt x="126" y="10"/>
                  </a:lnTo>
                  <a:lnTo>
                    <a:pt x="125" y="10"/>
                  </a:lnTo>
                  <a:lnTo>
                    <a:pt x="124" y="11"/>
                  </a:lnTo>
                  <a:lnTo>
                    <a:pt x="121" y="15"/>
                  </a:lnTo>
                  <a:lnTo>
                    <a:pt x="122" y="16"/>
                  </a:lnTo>
                  <a:lnTo>
                    <a:pt x="122" y="17"/>
                  </a:lnTo>
                  <a:lnTo>
                    <a:pt x="119" y="20"/>
                  </a:lnTo>
                  <a:lnTo>
                    <a:pt x="118" y="20"/>
                  </a:lnTo>
                  <a:lnTo>
                    <a:pt x="116" y="20"/>
                  </a:lnTo>
                  <a:lnTo>
                    <a:pt x="115" y="22"/>
                  </a:lnTo>
                  <a:lnTo>
                    <a:pt x="114" y="23"/>
                  </a:lnTo>
                  <a:lnTo>
                    <a:pt x="108" y="26"/>
                  </a:lnTo>
                  <a:lnTo>
                    <a:pt x="108" y="24"/>
                  </a:lnTo>
                  <a:lnTo>
                    <a:pt x="109" y="23"/>
                  </a:lnTo>
                  <a:lnTo>
                    <a:pt x="110" y="18"/>
                  </a:lnTo>
                  <a:lnTo>
                    <a:pt x="109" y="16"/>
                  </a:lnTo>
                  <a:lnTo>
                    <a:pt x="108" y="14"/>
                  </a:lnTo>
                  <a:lnTo>
                    <a:pt x="107" y="12"/>
                  </a:lnTo>
                  <a:lnTo>
                    <a:pt x="104" y="11"/>
                  </a:lnTo>
                  <a:lnTo>
                    <a:pt x="102" y="10"/>
                  </a:lnTo>
                  <a:lnTo>
                    <a:pt x="99" y="12"/>
                  </a:lnTo>
                  <a:lnTo>
                    <a:pt x="97" y="11"/>
                  </a:lnTo>
                  <a:lnTo>
                    <a:pt x="96" y="11"/>
                  </a:lnTo>
                  <a:lnTo>
                    <a:pt x="93" y="10"/>
                  </a:lnTo>
                  <a:lnTo>
                    <a:pt x="92" y="11"/>
                  </a:lnTo>
                  <a:lnTo>
                    <a:pt x="92" y="14"/>
                  </a:lnTo>
                  <a:lnTo>
                    <a:pt x="91" y="16"/>
                  </a:lnTo>
                  <a:lnTo>
                    <a:pt x="90" y="17"/>
                  </a:lnTo>
                  <a:lnTo>
                    <a:pt x="86" y="18"/>
                  </a:lnTo>
                  <a:lnTo>
                    <a:pt x="87" y="20"/>
                  </a:lnTo>
                  <a:lnTo>
                    <a:pt x="87" y="22"/>
                  </a:lnTo>
                  <a:lnTo>
                    <a:pt x="89" y="23"/>
                  </a:lnTo>
                  <a:lnTo>
                    <a:pt x="90" y="24"/>
                  </a:lnTo>
                  <a:lnTo>
                    <a:pt x="91" y="24"/>
                  </a:lnTo>
                  <a:lnTo>
                    <a:pt x="92" y="28"/>
                  </a:lnTo>
                  <a:lnTo>
                    <a:pt x="89" y="32"/>
                  </a:lnTo>
                  <a:lnTo>
                    <a:pt x="87" y="35"/>
                  </a:lnTo>
                  <a:lnTo>
                    <a:pt x="82" y="39"/>
                  </a:lnTo>
                  <a:lnTo>
                    <a:pt x="81" y="39"/>
                  </a:lnTo>
                  <a:lnTo>
                    <a:pt x="80" y="40"/>
                  </a:lnTo>
                  <a:lnTo>
                    <a:pt x="80" y="45"/>
                  </a:lnTo>
                  <a:lnTo>
                    <a:pt x="75" y="51"/>
                  </a:lnTo>
                  <a:lnTo>
                    <a:pt x="75" y="54"/>
                  </a:lnTo>
                  <a:lnTo>
                    <a:pt x="79" y="54"/>
                  </a:lnTo>
                  <a:lnTo>
                    <a:pt x="75" y="54"/>
                  </a:lnTo>
                  <a:lnTo>
                    <a:pt x="75" y="56"/>
                  </a:lnTo>
                  <a:lnTo>
                    <a:pt x="74" y="56"/>
                  </a:lnTo>
                  <a:lnTo>
                    <a:pt x="72" y="58"/>
                  </a:lnTo>
                  <a:lnTo>
                    <a:pt x="70" y="63"/>
                  </a:lnTo>
                  <a:lnTo>
                    <a:pt x="70" y="66"/>
                  </a:lnTo>
                  <a:lnTo>
                    <a:pt x="69" y="68"/>
                  </a:lnTo>
                  <a:lnTo>
                    <a:pt x="72" y="69"/>
                  </a:lnTo>
                  <a:lnTo>
                    <a:pt x="73" y="71"/>
                  </a:lnTo>
                  <a:lnTo>
                    <a:pt x="72" y="72"/>
                  </a:lnTo>
                  <a:lnTo>
                    <a:pt x="72" y="74"/>
                  </a:lnTo>
                  <a:lnTo>
                    <a:pt x="73" y="75"/>
                  </a:lnTo>
                  <a:lnTo>
                    <a:pt x="76" y="77"/>
                  </a:lnTo>
                  <a:lnTo>
                    <a:pt x="76" y="78"/>
                  </a:lnTo>
                  <a:lnTo>
                    <a:pt x="76" y="79"/>
                  </a:lnTo>
                  <a:lnTo>
                    <a:pt x="75" y="80"/>
                  </a:lnTo>
                  <a:lnTo>
                    <a:pt x="76" y="81"/>
                  </a:lnTo>
                  <a:lnTo>
                    <a:pt x="79" y="84"/>
                  </a:lnTo>
                  <a:lnTo>
                    <a:pt x="79" y="86"/>
                  </a:lnTo>
                  <a:lnTo>
                    <a:pt x="79" y="88"/>
                  </a:lnTo>
                  <a:lnTo>
                    <a:pt x="79" y="90"/>
                  </a:lnTo>
                  <a:lnTo>
                    <a:pt x="79" y="91"/>
                  </a:lnTo>
                  <a:lnTo>
                    <a:pt x="79" y="94"/>
                  </a:lnTo>
                  <a:lnTo>
                    <a:pt x="78" y="95"/>
                  </a:lnTo>
                  <a:lnTo>
                    <a:pt x="76" y="94"/>
                  </a:lnTo>
                  <a:lnTo>
                    <a:pt x="75" y="95"/>
                  </a:lnTo>
                  <a:lnTo>
                    <a:pt x="73" y="101"/>
                  </a:lnTo>
                  <a:lnTo>
                    <a:pt x="72" y="101"/>
                  </a:lnTo>
                  <a:lnTo>
                    <a:pt x="70" y="101"/>
                  </a:lnTo>
                  <a:lnTo>
                    <a:pt x="70" y="100"/>
                  </a:lnTo>
                  <a:lnTo>
                    <a:pt x="67" y="100"/>
                  </a:lnTo>
                  <a:lnTo>
                    <a:pt x="64" y="100"/>
                  </a:lnTo>
                  <a:lnTo>
                    <a:pt x="64" y="98"/>
                  </a:lnTo>
                  <a:lnTo>
                    <a:pt x="62" y="101"/>
                  </a:lnTo>
                  <a:lnTo>
                    <a:pt x="59" y="100"/>
                  </a:lnTo>
                  <a:lnTo>
                    <a:pt x="58" y="101"/>
                  </a:lnTo>
                  <a:lnTo>
                    <a:pt x="57" y="100"/>
                  </a:lnTo>
                  <a:lnTo>
                    <a:pt x="56" y="101"/>
                  </a:lnTo>
                  <a:lnTo>
                    <a:pt x="53" y="101"/>
                  </a:lnTo>
                  <a:lnTo>
                    <a:pt x="53" y="97"/>
                  </a:lnTo>
                  <a:lnTo>
                    <a:pt x="52" y="98"/>
                  </a:lnTo>
                  <a:lnTo>
                    <a:pt x="51" y="98"/>
                  </a:lnTo>
                  <a:lnTo>
                    <a:pt x="50" y="100"/>
                  </a:lnTo>
                  <a:lnTo>
                    <a:pt x="49" y="100"/>
                  </a:lnTo>
                  <a:lnTo>
                    <a:pt x="47" y="98"/>
                  </a:lnTo>
                  <a:lnTo>
                    <a:pt x="46" y="97"/>
                  </a:lnTo>
                  <a:lnTo>
                    <a:pt x="45" y="98"/>
                  </a:lnTo>
                  <a:lnTo>
                    <a:pt x="44" y="100"/>
                  </a:lnTo>
                  <a:lnTo>
                    <a:pt x="41" y="100"/>
                  </a:lnTo>
                  <a:lnTo>
                    <a:pt x="40" y="100"/>
                  </a:lnTo>
                  <a:lnTo>
                    <a:pt x="39" y="100"/>
                  </a:lnTo>
                  <a:lnTo>
                    <a:pt x="36" y="97"/>
                  </a:lnTo>
                  <a:lnTo>
                    <a:pt x="35" y="100"/>
                  </a:lnTo>
                  <a:lnTo>
                    <a:pt x="34" y="101"/>
                  </a:lnTo>
                  <a:lnTo>
                    <a:pt x="33" y="102"/>
                  </a:lnTo>
                  <a:lnTo>
                    <a:pt x="32" y="101"/>
                  </a:lnTo>
                  <a:lnTo>
                    <a:pt x="30" y="98"/>
                  </a:lnTo>
                  <a:lnTo>
                    <a:pt x="27" y="98"/>
                  </a:lnTo>
                  <a:lnTo>
                    <a:pt x="24" y="98"/>
                  </a:lnTo>
                  <a:lnTo>
                    <a:pt x="21" y="96"/>
                  </a:lnTo>
                  <a:lnTo>
                    <a:pt x="19" y="96"/>
                  </a:lnTo>
                  <a:lnTo>
                    <a:pt x="18" y="95"/>
                  </a:lnTo>
                  <a:lnTo>
                    <a:pt x="18" y="94"/>
                  </a:lnTo>
                  <a:lnTo>
                    <a:pt x="17" y="94"/>
                  </a:lnTo>
                  <a:lnTo>
                    <a:pt x="15" y="95"/>
                  </a:lnTo>
                  <a:lnTo>
                    <a:pt x="12" y="96"/>
                  </a:lnTo>
                  <a:lnTo>
                    <a:pt x="10" y="96"/>
                  </a:lnTo>
                  <a:lnTo>
                    <a:pt x="9" y="97"/>
                  </a:lnTo>
                  <a:lnTo>
                    <a:pt x="7" y="98"/>
                  </a:lnTo>
                  <a:lnTo>
                    <a:pt x="7" y="101"/>
                  </a:lnTo>
                  <a:lnTo>
                    <a:pt x="7" y="103"/>
                  </a:lnTo>
                  <a:lnTo>
                    <a:pt x="7" y="104"/>
                  </a:lnTo>
                  <a:lnTo>
                    <a:pt x="5" y="108"/>
                  </a:lnTo>
                  <a:lnTo>
                    <a:pt x="4" y="108"/>
                  </a:lnTo>
                  <a:lnTo>
                    <a:pt x="2" y="111"/>
                  </a:lnTo>
                  <a:lnTo>
                    <a:pt x="2" y="112"/>
                  </a:lnTo>
                  <a:lnTo>
                    <a:pt x="1" y="113"/>
                  </a:lnTo>
                  <a:lnTo>
                    <a:pt x="1" y="115"/>
                  </a:lnTo>
                  <a:lnTo>
                    <a:pt x="0" y="118"/>
                  </a:lnTo>
                  <a:lnTo>
                    <a:pt x="0" y="119"/>
                  </a:lnTo>
                  <a:lnTo>
                    <a:pt x="1" y="120"/>
                  </a:lnTo>
                  <a:lnTo>
                    <a:pt x="5" y="121"/>
                  </a:lnTo>
                  <a:lnTo>
                    <a:pt x="4" y="126"/>
                  </a:lnTo>
                  <a:lnTo>
                    <a:pt x="4" y="130"/>
                  </a:lnTo>
                  <a:lnTo>
                    <a:pt x="2" y="132"/>
                  </a:lnTo>
                  <a:lnTo>
                    <a:pt x="4" y="134"/>
                  </a:lnTo>
                  <a:lnTo>
                    <a:pt x="6" y="134"/>
                  </a:lnTo>
                  <a:lnTo>
                    <a:pt x="6" y="135"/>
                  </a:lnTo>
                  <a:lnTo>
                    <a:pt x="7" y="136"/>
                  </a:lnTo>
                  <a:lnTo>
                    <a:pt x="9" y="134"/>
                  </a:lnTo>
                  <a:lnTo>
                    <a:pt x="10" y="134"/>
                  </a:lnTo>
                  <a:lnTo>
                    <a:pt x="11" y="135"/>
                  </a:lnTo>
                  <a:lnTo>
                    <a:pt x="11" y="136"/>
                  </a:lnTo>
                  <a:lnTo>
                    <a:pt x="12" y="137"/>
                  </a:lnTo>
                  <a:lnTo>
                    <a:pt x="13" y="138"/>
                  </a:lnTo>
                  <a:lnTo>
                    <a:pt x="13" y="141"/>
                  </a:lnTo>
                  <a:lnTo>
                    <a:pt x="12" y="143"/>
                  </a:lnTo>
                  <a:lnTo>
                    <a:pt x="11" y="144"/>
                  </a:lnTo>
                  <a:lnTo>
                    <a:pt x="11" y="146"/>
                  </a:lnTo>
                  <a:lnTo>
                    <a:pt x="13" y="149"/>
                  </a:lnTo>
                  <a:lnTo>
                    <a:pt x="15" y="151"/>
                  </a:lnTo>
                  <a:lnTo>
                    <a:pt x="13" y="153"/>
                  </a:lnTo>
                  <a:lnTo>
                    <a:pt x="13" y="157"/>
                  </a:lnTo>
                  <a:lnTo>
                    <a:pt x="13" y="159"/>
                  </a:lnTo>
                  <a:lnTo>
                    <a:pt x="15" y="160"/>
                  </a:lnTo>
                  <a:lnTo>
                    <a:pt x="16" y="163"/>
                  </a:lnTo>
                  <a:lnTo>
                    <a:pt x="15" y="164"/>
                  </a:lnTo>
                  <a:lnTo>
                    <a:pt x="12" y="165"/>
                  </a:lnTo>
                  <a:lnTo>
                    <a:pt x="11" y="166"/>
                  </a:lnTo>
                  <a:lnTo>
                    <a:pt x="11" y="167"/>
                  </a:lnTo>
                  <a:lnTo>
                    <a:pt x="11" y="170"/>
                  </a:lnTo>
                  <a:lnTo>
                    <a:pt x="10" y="171"/>
                  </a:lnTo>
                  <a:lnTo>
                    <a:pt x="10" y="174"/>
                  </a:lnTo>
                  <a:lnTo>
                    <a:pt x="9" y="176"/>
                  </a:lnTo>
                  <a:lnTo>
                    <a:pt x="6" y="177"/>
                  </a:lnTo>
                  <a:lnTo>
                    <a:pt x="6" y="178"/>
                  </a:lnTo>
                  <a:lnTo>
                    <a:pt x="6" y="180"/>
                  </a:lnTo>
                  <a:lnTo>
                    <a:pt x="6" y="181"/>
                  </a:lnTo>
                  <a:lnTo>
                    <a:pt x="5" y="183"/>
                  </a:lnTo>
                  <a:lnTo>
                    <a:pt x="4" y="186"/>
                  </a:lnTo>
                  <a:lnTo>
                    <a:pt x="5" y="187"/>
                  </a:lnTo>
                  <a:lnTo>
                    <a:pt x="7" y="189"/>
                  </a:lnTo>
                  <a:lnTo>
                    <a:pt x="7" y="188"/>
                  </a:lnTo>
                  <a:lnTo>
                    <a:pt x="7" y="189"/>
                  </a:lnTo>
                  <a:lnTo>
                    <a:pt x="10" y="189"/>
                  </a:lnTo>
                  <a:lnTo>
                    <a:pt x="11" y="189"/>
                  </a:lnTo>
                  <a:lnTo>
                    <a:pt x="12" y="191"/>
                  </a:lnTo>
                  <a:lnTo>
                    <a:pt x="13" y="189"/>
                  </a:lnTo>
                  <a:lnTo>
                    <a:pt x="16" y="189"/>
                  </a:lnTo>
                  <a:lnTo>
                    <a:pt x="19" y="189"/>
                  </a:lnTo>
                  <a:lnTo>
                    <a:pt x="21" y="189"/>
                  </a:lnTo>
                  <a:lnTo>
                    <a:pt x="22" y="188"/>
                  </a:lnTo>
                  <a:lnTo>
                    <a:pt x="23" y="187"/>
                  </a:lnTo>
                  <a:lnTo>
                    <a:pt x="23" y="186"/>
                  </a:lnTo>
                  <a:lnTo>
                    <a:pt x="24" y="187"/>
                  </a:lnTo>
                  <a:lnTo>
                    <a:pt x="26" y="189"/>
                  </a:lnTo>
                  <a:lnTo>
                    <a:pt x="26" y="192"/>
                  </a:lnTo>
                  <a:lnTo>
                    <a:pt x="26" y="193"/>
                  </a:lnTo>
                  <a:lnTo>
                    <a:pt x="27" y="194"/>
                  </a:lnTo>
                  <a:lnTo>
                    <a:pt x="28" y="195"/>
                  </a:lnTo>
                  <a:lnTo>
                    <a:pt x="28" y="197"/>
                  </a:lnTo>
                  <a:lnTo>
                    <a:pt x="29" y="197"/>
                  </a:lnTo>
                  <a:lnTo>
                    <a:pt x="29" y="198"/>
                  </a:lnTo>
                  <a:lnTo>
                    <a:pt x="29" y="199"/>
                  </a:lnTo>
                  <a:lnTo>
                    <a:pt x="30" y="200"/>
                  </a:lnTo>
                  <a:lnTo>
                    <a:pt x="32" y="201"/>
                  </a:lnTo>
                  <a:lnTo>
                    <a:pt x="32" y="204"/>
                  </a:lnTo>
                  <a:lnTo>
                    <a:pt x="33" y="206"/>
                  </a:lnTo>
                  <a:lnTo>
                    <a:pt x="34" y="206"/>
                  </a:lnTo>
                  <a:lnTo>
                    <a:pt x="35" y="206"/>
                  </a:lnTo>
                  <a:lnTo>
                    <a:pt x="36" y="206"/>
                  </a:lnTo>
                  <a:lnTo>
                    <a:pt x="36" y="205"/>
                  </a:lnTo>
                  <a:lnTo>
                    <a:pt x="38" y="204"/>
                  </a:lnTo>
                  <a:lnTo>
                    <a:pt x="39" y="206"/>
                  </a:lnTo>
                  <a:lnTo>
                    <a:pt x="40" y="207"/>
                  </a:lnTo>
                  <a:lnTo>
                    <a:pt x="40" y="206"/>
                  </a:lnTo>
                  <a:lnTo>
                    <a:pt x="41" y="204"/>
                  </a:lnTo>
                  <a:lnTo>
                    <a:pt x="41" y="200"/>
                  </a:lnTo>
                  <a:lnTo>
                    <a:pt x="44" y="198"/>
                  </a:lnTo>
                  <a:lnTo>
                    <a:pt x="42" y="193"/>
                  </a:lnTo>
                  <a:lnTo>
                    <a:pt x="44" y="192"/>
                  </a:lnTo>
                  <a:lnTo>
                    <a:pt x="46" y="189"/>
                  </a:lnTo>
                  <a:lnTo>
                    <a:pt x="49" y="187"/>
                  </a:lnTo>
                  <a:lnTo>
                    <a:pt x="52" y="183"/>
                  </a:lnTo>
                  <a:lnTo>
                    <a:pt x="53" y="181"/>
                  </a:lnTo>
                  <a:lnTo>
                    <a:pt x="55" y="178"/>
                  </a:lnTo>
                  <a:lnTo>
                    <a:pt x="58" y="174"/>
                  </a:lnTo>
                  <a:lnTo>
                    <a:pt x="61" y="172"/>
                  </a:lnTo>
                  <a:lnTo>
                    <a:pt x="62" y="174"/>
                  </a:lnTo>
                  <a:lnTo>
                    <a:pt x="63" y="175"/>
                  </a:lnTo>
                  <a:lnTo>
                    <a:pt x="68" y="176"/>
                  </a:lnTo>
                  <a:lnTo>
                    <a:pt x="69" y="176"/>
                  </a:lnTo>
                  <a:lnTo>
                    <a:pt x="70" y="176"/>
                  </a:lnTo>
                  <a:lnTo>
                    <a:pt x="73" y="175"/>
                  </a:lnTo>
                  <a:lnTo>
                    <a:pt x="75" y="174"/>
                  </a:lnTo>
                  <a:lnTo>
                    <a:pt x="80" y="175"/>
                  </a:lnTo>
                  <a:lnTo>
                    <a:pt x="81" y="174"/>
                  </a:lnTo>
                  <a:lnTo>
                    <a:pt x="82" y="174"/>
                  </a:lnTo>
                  <a:lnTo>
                    <a:pt x="85" y="172"/>
                  </a:lnTo>
                  <a:lnTo>
                    <a:pt x="86" y="172"/>
                  </a:lnTo>
                  <a:lnTo>
                    <a:pt x="86" y="171"/>
                  </a:lnTo>
                  <a:lnTo>
                    <a:pt x="87" y="170"/>
                  </a:lnTo>
                  <a:lnTo>
                    <a:pt x="89" y="170"/>
                  </a:lnTo>
                  <a:lnTo>
                    <a:pt x="90" y="170"/>
                  </a:lnTo>
                  <a:lnTo>
                    <a:pt x="89" y="170"/>
                  </a:lnTo>
                  <a:lnTo>
                    <a:pt x="89" y="172"/>
                  </a:lnTo>
                  <a:lnTo>
                    <a:pt x="91" y="175"/>
                  </a:lnTo>
                  <a:lnTo>
                    <a:pt x="92" y="176"/>
                  </a:lnTo>
                  <a:lnTo>
                    <a:pt x="93" y="177"/>
                  </a:lnTo>
                  <a:lnTo>
                    <a:pt x="95" y="177"/>
                  </a:lnTo>
                  <a:lnTo>
                    <a:pt x="96" y="178"/>
                  </a:lnTo>
                  <a:lnTo>
                    <a:pt x="96" y="180"/>
                  </a:lnTo>
                  <a:lnTo>
                    <a:pt x="96" y="182"/>
                  </a:lnTo>
                  <a:lnTo>
                    <a:pt x="96" y="184"/>
                  </a:lnTo>
                  <a:lnTo>
                    <a:pt x="98" y="184"/>
                  </a:lnTo>
                  <a:lnTo>
                    <a:pt x="98" y="186"/>
                  </a:lnTo>
                  <a:lnTo>
                    <a:pt x="99" y="187"/>
                  </a:lnTo>
                  <a:lnTo>
                    <a:pt x="98" y="188"/>
                  </a:lnTo>
                  <a:lnTo>
                    <a:pt x="98" y="189"/>
                  </a:lnTo>
                  <a:lnTo>
                    <a:pt x="98" y="191"/>
                  </a:lnTo>
                  <a:lnTo>
                    <a:pt x="99" y="192"/>
                  </a:lnTo>
                  <a:lnTo>
                    <a:pt x="101" y="191"/>
                  </a:lnTo>
                  <a:lnTo>
                    <a:pt x="102" y="191"/>
                  </a:lnTo>
                  <a:lnTo>
                    <a:pt x="104" y="192"/>
                  </a:lnTo>
                  <a:lnTo>
                    <a:pt x="107" y="194"/>
                  </a:lnTo>
                  <a:lnTo>
                    <a:pt x="109" y="194"/>
                  </a:lnTo>
                  <a:lnTo>
                    <a:pt x="110" y="195"/>
                  </a:lnTo>
                  <a:lnTo>
                    <a:pt x="110" y="197"/>
                  </a:lnTo>
                  <a:lnTo>
                    <a:pt x="112" y="199"/>
                  </a:lnTo>
                  <a:lnTo>
                    <a:pt x="113" y="200"/>
                  </a:lnTo>
                  <a:lnTo>
                    <a:pt x="116" y="199"/>
                  </a:lnTo>
                  <a:lnTo>
                    <a:pt x="118" y="200"/>
                  </a:lnTo>
                  <a:lnTo>
                    <a:pt x="119" y="199"/>
                  </a:lnTo>
                  <a:lnTo>
                    <a:pt x="124" y="197"/>
                  </a:lnTo>
                  <a:lnTo>
                    <a:pt x="129" y="197"/>
                  </a:lnTo>
                  <a:lnTo>
                    <a:pt x="132" y="198"/>
                  </a:lnTo>
                  <a:lnTo>
                    <a:pt x="133" y="200"/>
                  </a:lnTo>
                  <a:lnTo>
                    <a:pt x="133" y="201"/>
                  </a:lnTo>
                  <a:lnTo>
                    <a:pt x="133" y="203"/>
                  </a:lnTo>
                  <a:lnTo>
                    <a:pt x="138" y="203"/>
                  </a:lnTo>
                  <a:lnTo>
                    <a:pt x="139" y="203"/>
                  </a:lnTo>
                  <a:lnTo>
                    <a:pt x="139" y="204"/>
                  </a:lnTo>
                  <a:lnTo>
                    <a:pt x="139" y="206"/>
                  </a:lnTo>
                  <a:lnTo>
                    <a:pt x="141" y="206"/>
                  </a:lnTo>
                  <a:lnTo>
                    <a:pt x="143" y="206"/>
                  </a:lnTo>
                  <a:lnTo>
                    <a:pt x="143" y="207"/>
                  </a:lnTo>
                  <a:lnTo>
                    <a:pt x="143" y="209"/>
                  </a:lnTo>
                  <a:lnTo>
                    <a:pt x="144" y="210"/>
                  </a:lnTo>
                  <a:lnTo>
                    <a:pt x="148" y="209"/>
                  </a:lnTo>
                  <a:lnTo>
                    <a:pt x="153" y="206"/>
                  </a:lnTo>
                  <a:lnTo>
                    <a:pt x="156" y="205"/>
                  </a:lnTo>
                  <a:lnTo>
                    <a:pt x="158" y="203"/>
                  </a:lnTo>
                  <a:lnTo>
                    <a:pt x="159" y="201"/>
                  </a:lnTo>
                  <a:lnTo>
                    <a:pt x="160" y="201"/>
                  </a:lnTo>
                  <a:lnTo>
                    <a:pt x="164" y="204"/>
                  </a:lnTo>
                  <a:lnTo>
                    <a:pt x="164" y="203"/>
                  </a:lnTo>
                  <a:lnTo>
                    <a:pt x="164" y="201"/>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35" name="Freeform 97"/>
            <p:cNvSpPr>
              <a:spLocks/>
            </p:cNvSpPr>
            <p:nvPr/>
          </p:nvSpPr>
          <p:spPr bwMode="auto">
            <a:xfrm>
              <a:off x="2097088" y="5145088"/>
              <a:ext cx="4762" cy="7937"/>
            </a:xfrm>
            <a:custGeom>
              <a:avLst/>
              <a:gdLst>
                <a:gd name="T0" fmla="*/ 0 w 3"/>
                <a:gd name="T1" fmla="*/ 2147483646 h 5"/>
                <a:gd name="T2" fmla="*/ 0 w 3"/>
                <a:gd name="T3" fmla="*/ 2147483646 h 5"/>
                <a:gd name="T4" fmla="*/ 2147483646 w 3"/>
                <a:gd name="T5" fmla="*/ 2147483646 h 5"/>
                <a:gd name="T6" fmla="*/ 2147483646 w 3"/>
                <a:gd name="T7" fmla="*/ 2147483646 h 5"/>
                <a:gd name="T8" fmla="*/ 2147483646 w 3"/>
                <a:gd name="T9" fmla="*/ 2147483646 h 5"/>
                <a:gd name="T10" fmla="*/ 2147483646 w 3"/>
                <a:gd name="T11" fmla="*/ 2147483646 h 5"/>
                <a:gd name="T12" fmla="*/ 2147483646 w 3"/>
                <a:gd name="T13" fmla="*/ 2147483646 h 5"/>
                <a:gd name="T14" fmla="*/ 2147483646 w 3"/>
                <a:gd name="T15" fmla="*/ 2147483646 h 5"/>
                <a:gd name="T16" fmla="*/ 2147483646 w 3"/>
                <a:gd name="T17" fmla="*/ 2147483646 h 5"/>
                <a:gd name="T18" fmla="*/ 2147483646 w 3"/>
                <a:gd name="T19" fmla="*/ 2147483646 h 5"/>
                <a:gd name="T20" fmla="*/ 2147483646 w 3"/>
                <a:gd name="T21" fmla="*/ 0 h 5"/>
                <a:gd name="T22" fmla="*/ 2147483646 w 3"/>
                <a:gd name="T23" fmla="*/ 2147483646 h 5"/>
                <a:gd name="T24" fmla="*/ 0 w 3"/>
                <a:gd name="T25" fmla="*/ 2147483646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5">
                  <a:moveTo>
                    <a:pt x="0" y="3"/>
                  </a:moveTo>
                  <a:lnTo>
                    <a:pt x="0" y="5"/>
                  </a:lnTo>
                  <a:lnTo>
                    <a:pt x="1" y="5"/>
                  </a:lnTo>
                  <a:lnTo>
                    <a:pt x="2" y="4"/>
                  </a:lnTo>
                  <a:lnTo>
                    <a:pt x="3" y="4"/>
                  </a:lnTo>
                  <a:lnTo>
                    <a:pt x="1" y="2"/>
                  </a:lnTo>
                  <a:lnTo>
                    <a:pt x="2" y="2"/>
                  </a:lnTo>
                  <a:lnTo>
                    <a:pt x="3" y="2"/>
                  </a:lnTo>
                  <a:lnTo>
                    <a:pt x="2" y="0"/>
                  </a:lnTo>
                  <a:lnTo>
                    <a:pt x="1" y="2"/>
                  </a:lnTo>
                  <a:lnTo>
                    <a:pt x="0" y="3"/>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36" name="Freeform 98"/>
            <p:cNvSpPr>
              <a:spLocks/>
            </p:cNvSpPr>
            <p:nvPr/>
          </p:nvSpPr>
          <p:spPr bwMode="auto">
            <a:xfrm>
              <a:off x="1881188" y="5075238"/>
              <a:ext cx="252412" cy="381000"/>
            </a:xfrm>
            <a:custGeom>
              <a:avLst/>
              <a:gdLst>
                <a:gd name="T0" fmla="*/ 2147483646 w 159"/>
                <a:gd name="T1" fmla="*/ 2147483646 h 240"/>
                <a:gd name="T2" fmla="*/ 2147483646 w 159"/>
                <a:gd name="T3" fmla="*/ 2147483646 h 240"/>
                <a:gd name="T4" fmla="*/ 2147483646 w 159"/>
                <a:gd name="T5" fmla="*/ 2147483646 h 240"/>
                <a:gd name="T6" fmla="*/ 2147483646 w 159"/>
                <a:gd name="T7" fmla="*/ 2147483646 h 240"/>
                <a:gd name="T8" fmla="*/ 2147483646 w 159"/>
                <a:gd name="T9" fmla="*/ 2147483646 h 240"/>
                <a:gd name="T10" fmla="*/ 2147483646 w 159"/>
                <a:gd name="T11" fmla="*/ 2147483646 h 240"/>
                <a:gd name="T12" fmla="*/ 2147483646 w 159"/>
                <a:gd name="T13" fmla="*/ 2147483646 h 240"/>
                <a:gd name="T14" fmla="*/ 2147483646 w 159"/>
                <a:gd name="T15" fmla="*/ 2147483646 h 240"/>
                <a:gd name="T16" fmla="*/ 2147483646 w 159"/>
                <a:gd name="T17" fmla="*/ 2147483646 h 240"/>
                <a:gd name="T18" fmla="*/ 2147483646 w 159"/>
                <a:gd name="T19" fmla="*/ 2147483646 h 240"/>
                <a:gd name="T20" fmla="*/ 2147483646 w 159"/>
                <a:gd name="T21" fmla="*/ 2147483646 h 240"/>
                <a:gd name="T22" fmla="*/ 2147483646 w 159"/>
                <a:gd name="T23" fmla="*/ 2147483646 h 240"/>
                <a:gd name="T24" fmla="*/ 2147483646 w 159"/>
                <a:gd name="T25" fmla="*/ 2147483646 h 240"/>
                <a:gd name="T26" fmla="*/ 2147483646 w 159"/>
                <a:gd name="T27" fmla="*/ 2147483646 h 240"/>
                <a:gd name="T28" fmla="*/ 2147483646 w 159"/>
                <a:gd name="T29" fmla="*/ 2147483646 h 240"/>
                <a:gd name="T30" fmla="*/ 2147483646 w 159"/>
                <a:gd name="T31" fmla="*/ 2147483646 h 240"/>
                <a:gd name="T32" fmla="*/ 2147483646 w 159"/>
                <a:gd name="T33" fmla="*/ 2147483646 h 240"/>
                <a:gd name="T34" fmla="*/ 2147483646 w 159"/>
                <a:gd name="T35" fmla="*/ 2147483646 h 240"/>
                <a:gd name="T36" fmla="*/ 2147483646 w 159"/>
                <a:gd name="T37" fmla="*/ 2147483646 h 240"/>
                <a:gd name="T38" fmla="*/ 2147483646 w 159"/>
                <a:gd name="T39" fmla="*/ 2147483646 h 240"/>
                <a:gd name="T40" fmla="*/ 2147483646 w 159"/>
                <a:gd name="T41" fmla="*/ 2147483646 h 240"/>
                <a:gd name="T42" fmla="*/ 2147483646 w 159"/>
                <a:gd name="T43" fmla="*/ 2147483646 h 240"/>
                <a:gd name="T44" fmla="*/ 0 w 159"/>
                <a:gd name="T45" fmla="*/ 2147483646 h 240"/>
                <a:gd name="T46" fmla="*/ 2147483646 w 159"/>
                <a:gd name="T47" fmla="*/ 2147483646 h 240"/>
                <a:gd name="T48" fmla="*/ 2147483646 w 159"/>
                <a:gd name="T49" fmla="*/ 2147483646 h 240"/>
                <a:gd name="T50" fmla="*/ 2147483646 w 159"/>
                <a:gd name="T51" fmla="*/ 2147483646 h 240"/>
                <a:gd name="T52" fmla="*/ 2147483646 w 159"/>
                <a:gd name="T53" fmla="*/ 2147483646 h 240"/>
                <a:gd name="T54" fmla="*/ 2147483646 w 159"/>
                <a:gd name="T55" fmla="*/ 2147483646 h 240"/>
                <a:gd name="T56" fmla="*/ 2147483646 w 159"/>
                <a:gd name="T57" fmla="*/ 2147483646 h 240"/>
                <a:gd name="T58" fmla="*/ 2147483646 w 159"/>
                <a:gd name="T59" fmla="*/ 2147483646 h 240"/>
                <a:gd name="T60" fmla="*/ 2147483646 w 159"/>
                <a:gd name="T61" fmla="*/ 2147483646 h 240"/>
                <a:gd name="T62" fmla="*/ 2147483646 w 159"/>
                <a:gd name="T63" fmla="*/ 2147483646 h 240"/>
                <a:gd name="T64" fmla="*/ 2147483646 w 159"/>
                <a:gd name="T65" fmla="*/ 2147483646 h 240"/>
                <a:gd name="T66" fmla="*/ 2147483646 w 159"/>
                <a:gd name="T67" fmla="*/ 2147483646 h 240"/>
                <a:gd name="T68" fmla="*/ 2147483646 w 159"/>
                <a:gd name="T69" fmla="*/ 2147483646 h 240"/>
                <a:gd name="T70" fmla="*/ 2147483646 w 159"/>
                <a:gd name="T71" fmla="*/ 2147483646 h 240"/>
                <a:gd name="T72" fmla="*/ 2147483646 w 159"/>
                <a:gd name="T73" fmla="*/ 2147483646 h 240"/>
                <a:gd name="T74" fmla="*/ 2147483646 w 159"/>
                <a:gd name="T75" fmla="*/ 2147483646 h 240"/>
                <a:gd name="T76" fmla="*/ 2147483646 w 159"/>
                <a:gd name="T77" fmla="*/ 2147483646 h 240"/>
                <a:gd name="T78" fmla="*/ 2147483646 w 159"/>
                <a:gd name="T79" fmla="*/ 2147483646 h 240"/>
                <a:gd name="T80" fmla="*/ 2147483646 w 159"/>
                <a:gd name="T81" fmla="*/ 2147483646 h 240"/>
                <a:gd name="T82" fmla="*/ 2147483646 w 159"/>
                <a:gd name="T83" fmla="*/ 2147483646 h 240"/>
                <a:gd name="T84" fmla="*/ 2147483646 w 159"/>
                <a:gd name="T85" fmla="*/ 2147483646 h 240"/>
                <a:gd name="T86" fmla="*/ 2147483646 w 159"/>
                <a:gd name="T87" fmla="*/ 2147483646 h 240"/>
                <a:gd name="T88" fmla="*/ 2147483646 w 159"/>
                <a:gd name="T89" fmla="*/ 2147483646 h 240"/>
                <a:gd name="T90" fmla="*/ 2147483646 w 159"/>
                <a:gd name="T91" fmla="*/ 2147483646 h 240"/>
                <a:gd name="T92" fmla="*/ 2147483646 w 159"/>
                <a:gd name="T93" fmla="*/ 2147483646 h 240"/>
                <a:gd name="T94" fmla="*/ 2147483646 w 159"/>
                <a:gd name="T95" fmla="*/ 2147483646 h 240"/>
                <a:gd name="T96" fmla="*/ 2147483646 w 159"/>
                <a:gd name="T97" fmla="*/ 2147483646 h 240"/>
                <a:gd name="T98" fmla="*/ 2147483646 w 159"/>
                <a:gd name="T99" fmla="*/ 2147483646 h 240"/>
                <a:gd name="T100" fmla="*/ 2147483646 w 159"/>
                <a:gd name="T101" fmla="*/ 2147483646 h 240"/>
                <a:gd name="T102" fmla="*/ 2147483646 w 159"/>
                <a:gd name="T103" fmla="*/ 2147483646 h 240"/>
                <a:gd name="T104" fmla="*/ 2147483646 w 159"/>
                <a:gd name="T105" fmla="*/ 2147483646 h 240"/>
                <a:gd name="T106" fmla="*/ 2147483646 w 159"/>
                <a:gd name="T107" fmla="*/ 2147483646 h 240"/>
                <a:gd name="T108" fmla="*/ 2147483646 w 159"/>
                <a:gd name="T109" fmla="*/ 2147483646 h 240"/>
                <a:gd name="T110" fmla="*/ 2147483646 w 159"/>
                <a:gd name="T111" fmla="*/ 2147483646 h 240"/>
                <a:gd name="T112" fmla="*/ 2147483646 w 159"/>
                <a:gd name="T113" fmla="*/ 2147483646 h 240"/>
                <a:gd name="T114" fmla="*/ 2147483646 w 159"/>
                <a:gd name="T115" fmla="*/ 2147483646 h 240"/>
                <a:gd name="T116" fmla="*/ 2147483646 w 159"/>
                <a:gd name="T117" fmla="*/ 2147483646 h 240"/>
                <a:gd name="T118" fmla="*/ 2147483646 w 159"/>
                <a:gd name="T119" fmla="*/ 2147483646 h 240"/>
                <a:gd name="T120" fmla="*/ 2147483646 w 159"/>
                <a:gd name="T121" fmla="*/ 2147483646 h 240"/>
                <a:gd name="T122" fmla="*/ 2147483646 w 159"/>
                <a:gd name="T123" fmla="*/ 2147483646 h 2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9" h="240">
                  <a:moveTo>
                    <a:pt x="143" y="21"/>
                  </a:moveTo>
                  <a:lnTo>
                    <a:pt x="143" y="21"/>
                  </a:lnTo>
                  <a:lnTo>
                    <a:pt x="142" y="20"/>
                  </a:lnTo>
                  <a:lnTo>
                    <a:pt x="141" y="18"/>
                  </a:lnTo>
                  <a:lnTo>
                    <a:pt x="139" y="19"/>
                  </a:lnTo>
                  <a:lnTo>
                    <a:pt x="139" y="20"/>
                  </a:lnTo>
                  <a:lnTo>
                    <a:pt x="138" y="20"/>
                  </a:lnTo>
                  <a:lnTo>
                    <a:pt x="137" y="20"/>
                  </a:lnTo>
                  <a:lnTo>
                    <a:pt x="136" y="20"/>
                  </a:lnTo>
                  <a:lnTo>
                    <a:pt x="135" y="18"/>
                  </a:lnTo>
                  <a:lnTo>
                    <a:pt x="135" y="15"/>
                  </a:lnTo>
                  <a:lnTo>
                    <a:pt x="133" y="14"/>
                  </a:lnTo>
                  <a:lnTo>
                    <a:pt x="132" y="13"/>
                  </a:lnTo>
                  <a:lnTo>
                    <a:pt x="132" y="12"/>
                  </a:lnTo>
                  <a:lnTo>
                    <a:pt x="132" y="11"/>
                  </a:lnTo>
                  <a:lnTo>
                    <a:pt x="131" y="11"/>
                  </a:lnTo>
                  <a:lnTo>
                    <a:pt x="131" y="9"/>
                  </a:lnTo>
                  <a:lnTo>
                    <a:pt x="130" y="8"/>
                  </a:lnTo>
                  <a:lnTo>
                    <a:pt x="129" y="7"/>
                  </a:lnTo>
                  <a:lnTo>
                    <a:pt x="129" y="6"/>
                  </a:lnTo>
                  <a:lnTo>
                    <a:pt x="129" y="3"/>
                  </a:lnTo>
                  <a:lnTo>
                    <a:pt x="127" y="1"/>
                  </a:lnTo>
                  <a:lnTo>
                    <a:pt x="126" y="0"/>
                  </a:lnTo>
                  <a:lnTo>
                    <a:pt x="126" y="1"/>
                  </a:lnTo>
                  <a:lnTo>
                    <a:pt x="125" y="2"/>
                  </a:lnTo>
                  <a:lnTo>
                    <a:pt x="124" y="3"/>
                  </a:lnTo>
                  <a:lnTo>
                    <a:pt x="122" y="3"/>
                  </a:lnTo>
                  <a:lnTo>
                    <a:pt x="119" y="3"/>
                  </a:lnTo>
                  <a:lnTo>
                    <a:pt x="116" y="3"/>
                  </a:lnTo>
                  <a:lnTo>
                    <a:pt x="115" y="5"/>
                  </a:lnTo>
                  <a:lnTo>
                    <a:pt x="114" y="3"/>
                  </a:lnTo>
                  <a:lnTo>
                    <a:pt x="113" y="3"/>
                  </a:lnTo>
                  <a:lnTo>
                    <a:pt x="110" y="3"/>
                  </a:lnTo>
                  <a:lnTo>
                    <a:pt x="110" y="6"/>
                  </a:lnTo>
                  <a:lnTo>
                    <a:pt x="109" y="9"/>
                  </a:lnTo>
                  <a:lnTo>
                    <a:pt x="112" y="11"/>
                  </a:lnTo>
                  <a:lnTo>
                    <a:pt x="113" y="13"/>
                  </a:lnTo>
                  <a:lnTo>
                    <a:pt x="114" y="14"/>
                  </a:lnTo>
                  <a:lnTo>
                    <a:pt x="113" y="18"/>
                  </a:lnTo>
                  <a:lnTo>
                    <a:pt x="112" y="21"/>
                  </a:lnTo>
                  <a:lnTo>
                    <a:pt x="110" y="24"/>
                  </a:lnTo>
                  <a:lnTo>
                    <a:pt x="110" y="28"/>
                  </a:lnTo>
                  <a:lnTo>
                    <a:pt x="110" y="30"/>
                  </a:lnTo>
                  <a:lnTo>
                    <a:pt x="109" y="30"/>
                  </a:lnTo>
                  <a:lnTo>
                    <a:pt x="107" y="32"/>
                  </a:lnTo>
                  <a:lnTo>
                    <a:pt x="105" y="36"/>
                  </a:lnTo>
                  <a:lnTo>
                    <a:pt x="105" y="40"/>
                  </a:lnTo>
                  <a:lnTo>
                    <a:pt x="104" y="43"/>
                  </a:lnTo>
                  <a:lnTo>
                    <a:pt x="102" y="46"/>
                  </a:lnTo>
                  <a:lnTo>
                    <a:pt x="102" y="47"/>
                  </a:lnTo>
                  <a:lnTo>
                    <a:pt x="101" y="47"/>
                  </a:lnTo>
                  <a:lnTo>
                    <a:pt x="98" y="48"/>
                  </a:lnTo>
                  <a:lnTo>
                    <a:pt x="97" y="49"/>
                  </a:lnTo>
                  <a:lnTo>
                    <a:pt x="96" y="53"/>
                  </a:lnTo>
                  <a:lnTo>
                    <a:pt x="96" y="54"/>
                  </a:lnTo>
                  <a:lnTo>
                    <a:pt x="95" y="55"/>
                  </a:lnTo>
                  <a:lnTo>
                    <a:pt x="91" y="57"/>
                  </a:lnTo>
                  <a:lnTo>
                    <a:pt x="90" y="57"/>
                  </a:lnTo>
                  <a:lnTo>
                    <a:pt x="89" y="58"/>
                  </a:lnTo>
                  <a:lnTo>
                    <a:pt x="87" y="58"/>
                  </a:lnTo>
                  <a:lnTo>
                    <a:pt x="86" y="59"/>
                  </a:lnTo>
                  <a:lnTo>
                    <a:pt x="82" y="58"/>
                  </a:lnTo>
                  <a:lnTo>
                    <a:pt x="80" y="59"/>
                  </a:lnTo>
                  <a:lnTo>
                    <a:pt x="78" y="59"/>
                  </a:lnTo>
                  <a:lnTo>
                    <a:pt x="73" y="58"/>
                  </a:lnTo>
                  <a:lnTo>
                    <a:pt x="72" y="57"/>
                  </a:lnTo>
                  <a:lnTo>
                    <a:pt x="70" y="54"/>
                  </a:lnTo>
                  <a:lnTo>
                    <a:pt x="68" y="54"/>
                  </a:lnTo>
                  <a:lnTo>
                    <a:pt x="67" y="54"/>
                  </a:lnTo>
                  <a:lnTo>
                    <a:pt x="65" y="54"/>
                  </a:lnTo>
                  <a:lnTo>
                    <a:pt x="65" y="53"/>
                  </a:lnTo>
                  <a:lnTo>
                    <a:pt x="64" y="53"/>
                  </a:lnTo>
                  <a:lnTo>
                    <a:pt x="63" y="53"/>
                  </a:lnTo>
                  <a:lnTo>
                    <a:pt x="62" y="53"/>
                  </a:lnTo>
                  <a:lnTo>
                    <a:pt x="62" y="52"/>
                  </a:lnTo>
                  <a:lnTo>
                    <a:pt x="62" y="51"/>
                  </a:lnTo>
                  <a:lnTo>
                    <a:pt x="61" y="51"/>
                  </a:lnTo>
                  <a:lnTo>
                    <a:pt x="59" y="51"/>
                  </a:lnTo>
                  <a:lnTo>
                    <a:pt x="59" y="52"/>
                  </a:lnTo>
                  <a:lnTo>
                    <a:pt x="57" y="52"/>
                  </a:lnTo>
                  <a:lnTo>
                    <a:pt x="57" y="53"/>
                  </a:lnTo>
                  <a:lnTo>
                    <a:pt x="57" y="54"/>
                  </a:lnTo>
                  <a:lnTo>
                    <a:pt x="59" y="55"/>
                  </a:lnTo>
                  <a:lnTo>
                    <a:pt x="61" y="55"/>
                  </a:lnTo>
                  <a:lnTo>
                    <a:pt x="62" y="55"/>
                  </a:lnTo>
                  <a:lnTo>
                    <a:pt x="62" y="57"/>
                  </a:lnTo>
                  <a:lnTo>
                    <a:pt x="59" y="59"/>
                  </a:lnTo>
                  <a:lnTo>
                    <a:pt x="58" y="60"/>
                  </a:lnTo>
                  <a:lnTo>
                    <a:pt x="57" y="60"/>
                  </a:lnTo>
                  <a:lnTo>
                    <a:pt x="57" y="61"/>
                  </a:lnTo>
                  <a:lnTo>
                    <a:pt x="57" y="63"/>
                  </a:lnTo>
                  <a:lnTo>
                    <a:pt x="56" y="64"/>
                  </a:lnTo>
                  <a:lnTo>
                    <a:pt x="55" y="65"/>
                  </a:lnTo>
                  <a:lnTo>
                    <a:pt x="52" y="65"/>
                  </a:lnTo>
                  <a:lnTo>
                    <a:pt x="50" y="65"/>
                  </a:lnTo>
                  <a:lnTo>
                    <a:pt x="47" y="66"/>
                  </a:lnTo>
                  <a:lnTo>
                    <a:pt x="46" y="66"/>
                  </a:lnTo>
                  <a:lnTo>
                    <a:pt x="46" y="69"/>
                  </a:lnTo>
                  <a:lnTo>
                    <a:pt x="47" y="70"/>
                  </a:lnTo>
                  <a:lnTo>
                    <a:pt x="47" y="72"/>
                  </a:lnTo>
                  <a:lnTo>
                    <a:pt x="50" y="76"/>
                  </a:lnTo>
                  <a:lnTo>
                    <a:pt x="50" y="77"/>
                  </a:lnTo>
                  <a:lnTo>
                    <a:pt x="51" y="78"/>
                  </a:lnTo>
                  <a:lnTo>
                    <a:pt x="51" y="80"/>
                  </a:lnTo>
                  <a:lnTo>
                    <a:pt x="50" y="80"/>
                  </a:lnTo>
                  <a:lnTo>
                    <a:pt x="49" y="81"/>
                  </a:lnTo>
                  <a:lnTo>
                    <a:pt x="50" y="82"/>
                  </a:lnTo>
                  <a:lnTo>
                    <a:pt x="51" y="83"/>
                  </a:lnTo>
                  <a:lnTo>
                    <a:pt x="52" y="84"/>
                  </a:lnTo>
                  <a:lnTo>
                    <a:pt x="51" y="88"/>
                  </a:lnTo>
                  <a:lnTo>
                    <a:pt x="50" y="89"/>
                  </a:lnTo>
                  <a:lnTo>
                    <a:pt x="47" y="88"/>
                  </a:lnTo>
                  <a:lnTo>
                    <a:pt x="46" y="88"/>
                  </a:lnTo>
                  <a:lnTo>
                    <a:pt x="47" y="89"/>
                  </a:lnTo>
                  <a:lnTo>
                    <a:pt x="50" y="91"/>
                  </a:lnTo>
                  <a:lnTo>
                    <a:pt x="50" y="93"/>
                  </a:lnTo>
                  <a:lnTo>
                    <a:pt x="47" y="97"/>
                  </a:lnTo>
                  <a:lnTo>
                    <a:pt x="45" y="98"/>
                  </a:lnTo>
                  <a:lnTo>
                    <a:pt x="45" y="99"/>
                  </a:lnTo>
                  <a:lnTo>
                    <a:pt x="45" y="101"/>
                  </a:lnTo>
                  <a:lnTo>
                    <a:pt x="47" y="104"/>
                  </a:lnTo>
                  <a:lnTo>
                    <a:pt x="50" y="106"/>
                  </a:lnTo>
                  <a:lnTo>
                    <a:pt x="52" y="108"/>
                  </a:lnTo>
                  <a:lnTo>
                    <a:pt x="53" y="109"/>
                  </a:lnTo>
                  <a:lnTo>
                    <a:pt x="56" y="106"/>
                  </a:lnTo>
                  <a:lnTo>
                    <a:pt x="57" y="108"/>
                  </a:lnTo>
                  <a:lnTo>
                    <a:pt x="58" y="108"/>
                  </a:lnTo>
                  <a:lnTo>
                    <a:pt x="59" y="108"/>
                  </a:lnTo>
                  <a:lnTo>
                    <a:pt x="61" y="111"/>
                  </a:lnTo>
                  <a:lnTo>
                    <a:pt x="59" y="112"/>
                  </a:lnTo>
                  <a:lnTo>
                    <a:pt x="59" y="114"/>
                  </a:lnTo>
                  <a:lnTo>
                    <a:pt x="59" y="115"/>
                  </a:lnTo>
                  <a:lnTo>
                    <a:pt x="62" y="115"/>
                  </a:lnTo>
                  <a:lnTo>
                    <a:pt x="63" y="114"/>
                  </a:lnTo>
                  <a:lnTo>
                    <a:pt x="64" y="114"/>
                  </a:lnTo>
                  <a:lnTo>
                    <a:pt x="65" y="114"/>
                  </a:lnTo>
                  <a:lnTo>
                    <a:pt x="65" y="116"/>
                  </a:lnTo>
                  <a:lnTo>
                    <a:pt x="65" y="117"/>
                  </a:lnTo>
                  <a:lnTo>
                    <a:pt x="65" y="118"/>
                  </a:lnTo>
                  <a:lnTo>
                    <a:pt x="67" y="118"/>
                  </a:lnTo>
                  <a:lnTo>
                    <a:pt x="67" y="120"/>
                  </a:lnTo>
                  <a:lnTo>
                    <a:pt x="65" y="122"/>
                  </a:lnTo>
                  <a:lnTo>
                    <a:pt x="63" y="124"/>
                  </a:lnTo>
                  <a:lnTo>
                    <a:pt x="62" y="126"/>
                  </a:lnTo>
                  <a:lnTo>
                    <a:pt x="61" y="126"/>
                  </a:lnTo>
                  <a:lnTo>
                    <a:pt x="58" y="126"/>
                  </a:lnTo>
                  <a:lnTo>
                    <a:pt x="57" y="126"/>
                  </a:lnTo>
                  <a:lnTo>
                    <a:pt x="56" y="126"/>
                  </a:lnTo>
                  <a:lnTo>
                    <a:pt x="55" y="126"/>
                  </a:lnTo>
                  <a:lnTo>
                    <a:pt x="53" y="126"/>
                  </a:lnTo>
                  <a:lnTo>
                    <a:pt x="51" y="126"/>
                  </a:lnTo>
                  <a:lnTo>
                    <a:pt x="49" y="126"/>
                  </a:lnTo>
                  <a:lnTo>
                    <a:pt x="47" y="126"/>
                  </a:lnTo>
                  <a:lnTo>
                    <a:pt x="46" y="128"/>
                  </a:lnTo>
                  <a:lnTo>
                    <a:pt x="46" y="129"/>
                  </a:lnTo>
                  <a:lnTo>
                    <a:pt x="45" y="131"/>
                  </a:lnTo>
                  <a:lnTo>
                    <a:pt x="44" y="132"/>
                  </a:lnTo>
                  <a:lnTo>
                    <a:pt x="44" y="133"/>
                  </a:lnTo>
                  <a:lnTo>
                    <a:pt x="45" y="137"/>
                  </a:lnTo>
                  <a:lnTo>
                    <a:pt x="46" y="140"/>
                  </a:lnTo>
                  <a:lnTo>
                    <a:pt x="46" y="143"/>
                  </a:lnTo>
                  <a:lnTo>
                    <a:pt x="47" y="145"/>
                  </a:lnTo>
                  <a:lnTo>
                    <a:pt x="49" y="146"/>
                  </a:lnTo>
                  <a:lnTo>
                    <a:pt x="47" y="146"/>
                  </a:lnTo>
                  <a:lnTo>
                    <a:pt x="45" y="147"/>
                  </a:lnTo>
                  <a:lnTo>
                    <a:pt x="44" y="149"/>
                  </a:lnTo>
                  <a:lnTo>
                    <a:pt x="45" y="151"/>
                  </a:lnTo>
                  <a:lnTo>
                    <a:pt x="46" y="152"/>
                  </a:lnTo>
                  <a:lnTo>
                    <a:pt x="47" y="152"/>
                  </a:lnTo>
                  <a:lnTo>
                    <a:pt x="46" y="155"/>
                  </a:lnTo>
                  <a:lnTo>
                    <a:pt x="46" y="156"/>
                  </a:lnTo>
                  <a:lnTo>
                    <a:pt x="47" y="156"/>
                  </a:lnTo>
                  <a:lnTo>
                    <a:pt x="47" y="157"/>
                  </a:lnTo>
                  <a:lnTo>
                    <a:pt x="47" y="158"/>
                  </a:lnTo>
                  <a:lnTo>
                    <a:pt x="46" y="160"/>
                  </a:lnTo>
                  <a:lnTo>
                    <a:pt x="45" y="161"/>
                  </a:lnTo>
                  <a:lnTo>
                    <a:pt x="45" y="162"/>
                  </a:lnTo>
                  <a:lnTo>
                    <a:pt x="45" y="163"/>
                  </a:lnTo>
                  <a:lnTo>
                    <a:pt x="42" y="164"/>
                  </a:lnTo>
                  <a:lnTo>
                    <a:pt x="41" y="166"/>
                  </a:lnTo>
                  <a:lnTo>
                    <a:pt x="42" y="167"/>
                  </a:lnTo>
                  <a:lnTo>
                    <a:pt x="42" y="168"/>
                  </a:lnTo>
                  <a:lnTo>
                    <a:pt x="42" y="171"/>
                  </a:lnTo>
                  <a:lnTo>
                    <a:pt x="41" y="172"/>
                  </a:lnTo>
                  <a:lnTo>
                    <a:pt x="41" y="175"/>
                  </a:lnTo>
                  <a:lnTo>
                    <a:pt x="41" y="178"/>
                  </a:lnTo>
                  <a:lnTo>
                    <a:pt x="40" y="180"/>
                  </a:lnTo>
                  <a:lnTo>
                    <a:pt x="41" y="183"/>
                  </a:lnTo>
                  <a:lnTo>
                    <a:pt x="41" y="184"/>
                  </a:lnTo>
                  <a:lnTo>
                    <a:pt x="39" y="184"/>
                  </a:lnTo>
                  <a:lnTo>
                    <a:pt x="38" y="187"/>
                  </a:lnTo>
                  <a:lnTo>
                    <a:pt x="38" y="189"/>
                  </a:lnTo>
                  <a:lnTo>
                    <a:pt x="38" y="191"/>
                  </a:lnTo>
                  <a:lnTo>
                    <a:pt x="39" y="192"/>
                  </a:lnTo>
                  <a:lnTo>
                    <a:pt x="38" y="194"/>
                  </a:lnTo>
                  <a:lnTo>
                    <a:pt x="36" y="192"/>
                  </a:lnTo>
                  <a:lnTo>
                    <a:pt x="35" y="191"/>
                  </a:lnTo>
                  <a:lnTo>
                    <a:pt x="32" y="191"/>
                  </a:lnTo>
                  <a:lnTo>
                    <a:pt x="29" y="190"/>
                  </a:lnTo>
                  <a:lnTo>
                    <a:pt x="28" y="190"/>
                  </a:lnTo>
                  <a:lnTo>
                    <a:pt x="27" y="190"/>
                  </a:lnTo>
                  <a:lnTo>
                    <a:pt x="24" y="194"/>
                  </a:lnTo>
                  <a:lnTo>
                    <a:pt x="23" y="195"/>
                  </a:lnTo>
                  <a:lnTo>
                    <a:pt x="23" y="196"/>
                  </a:lnTo>
                  <a:lnTo>
                    <a:pt x="24" y="198"/>
                  </a:lnTo>
                  <a:lnTo>
                    <a:pt x="24" y="201"/>
                  </a:lnTo>
                  <a:lnTo>
                    <a:pt x="23" y="201"/>
                  </a:lnTo>
                  <a:lnTo>
                    <a:pt x="22" y="202"/>
                  </a:lnTo>
                  <a:lnTo>
                    <a:pt x="21" y="201"/>
                  </a:lnTo>
                  <a:lnTo>
                    <a:pt x="21" y="200"/>
                  </a:lnTo>
                  <a:lnTo>
                    <a:pt x="19" y="201"/>
                  </a:lnTo>
                  <a:lnTo>
                    <a:pt x="19" y="202"/>
                  </a:lnTo>
                  <a:lnTo>
                    <a:pt x="19" y="203"/>
                  </a:lnTo>
                  <a:lnTo>
                    <a:pt x="18" y="204"/>
                  </a:lnTo>
                  <a:lnTo>
                    <a:pt x="18" y="207"/>
                  </a:lnTo>
                  <a:lnTo>
                    <a:pt x="17" y="206"/>
                  </a:lnTo>
                  <a:lnTo>
                    <a:pt x="15" y="204"/>
                  </a:lnTo>
                  <a:lnTo>
                    <a:pt x="13" y="204"/>
                  </a:lnTo>
                  <a:lnTo>
                    <a:pt x="13" y="203"/>
                  </a:lnTo>
                  <a:lnTo>
                    <a:pt x="12" y="204"/>
                  </a:lnTo>
                  <a:lnTo>
                    <a:pt x="11" y="204"/>
                  </a:lnTo>
                  <a:lnTo>
                    <a:pt x="11" y="206"/>
                  </a:lnTo>
                  <a:lnTo>
                    <a:pt x="12" y="207"/>
                  </a:lnTo>
                  <a:lnTo>
                    <a:pt x="11" y="207"/>
                  </a:lnTo>
                  <a:lnTo>
                    <a:pt x="10" y="207"/>
                  </a:lnTo>
                  <a:lnTo>
                    <a:pt x="9" y="206"/>
                  </a:lnTo>
                  <a:lnTo>
                    <a:pt x="9" y="207"/>
                  </a:lnTo>
                  <a:lnTo>
                    <a:pt x="7" y="207"/>
                  </a:lnTo>
                  <a:lnTo>
                    <a:pt x="7" y="208"/>
                  </a:lnTo>
                  <a:lnTo>
                    <a:pt x="6" y="208"/>
                  </a:lnTo>
                  <a:lnTo>
                    <a:pt x="5" y="207"/>
                  </a:lnTo>
                  <a:lnTo>
                    <a:pt x="5" y="208"/>
                  </a:lnTo>
                  <a:lnTo>
                    <a:pt x="5" y="209"/>
                  </a:lnTo>
                  <a:lnTo>
                    <a:pt x="5" y="211"/>
                  </a:lnTo>
                  <a:lnTo>
                    <a:pt x="6" y="212"/>
                  </a:lnTo>
                  <a:lnTo>
                    <a:pt x="6" y="211"/>
                  </a:lnTo>
                  <a:lnTo>
                    <a:pt x="7" y="213"/>
                  </a:lnTo>
                  <a:lnTo>
                    <a:pt x="6" y="214"/>
                  </a:lnTo>
                  <a:lnTo>
                    <a:pt x="4" y="214"/>
                  </a:lnTo>
                  <a:lnTo>
                    <a:pt x="4" y="215"/>
                  </a:lnTo>
                  <a:lnTo>
                    <a:pt x="2" y="215"/>
                  </a:lnTo>
                  <a:lnTo>
                    <a:pt x="1" y="214"/>
                  </a:lnTo>
                  <a:lnTo>
                    <a:pt x="1" y="213"/>
                  </a:lnTo>
                  <a:lnTo>
                    <a:pt x="1" y="214"/>
                  </a:lnTo>
                  <a:lnTo>
                    <a:pt x="0" y="214"/>
                  </a:lnTo>
                  <a:lnTo>
                    <a:pt x="1" y="217"/>
                  </a:lnTo>
                  <a:lnTo>
                    <a:pt x="0" y="218"/>
                  </a:lnTo>
                  <a:lnTo>
                    <a:pt x="0" y="219"/>
                  </a:lnTo>
                  <a:lnTo>
                    <a:pt x="0" y="220"/>
                  </a:lnTo>
                  <a:lnTo>
                    <a:pt x="0" y="223"/>
                  </a:lnTo>
                  <a:lnTo>
                    <a:pt x="2" y="224"/>
                  </a:lnTo>
                  <a:lnTo>
                    <a:pt x="4" y="225"/>
                  </a:lnTo>
                  <a:lnTo>
                    <a:pt x="5" y="226"/>
                  </a:lnTo>
                  <a:lnTo>
                    <a:pt x="5" y="229"/>
                  </a:lnTo>
                  <a:lnTo>
                    <a:pt x="6" y="231"/>
                  </a:lnTo>
                  <a:lnTo>
                    <a:pt x="7" y="231"/>
                  </a:lnTo>
                  <a:lnTo>
                    <a:pt x="7" y="234"/>
                  </a:lnTo>
                  <a:lnTo>
                    <a:pt x="9" y="234"/>
                  </a:lnTo>
                  <a:lnTo>
                    <a:pt x="10" y="235"/>
                  </a:lnTo>
                  <a:lnTo>
                    <a:pt x="10" y="236"/>
                  </a:lnTo>
                  <a:lnTo>
                    <a:pt x="10" y="237"/>
                  </a:lnTo>
                  <a:lnTo>
                    <a:pt x="12" y="240"/>
                  </a:lnTo>
                  <a:lnTo>
                    <a:pt x="13" y="240"/>
                  </a:lnTo>
                  <a:lnTo>
                    <a:pt x="12" y="238"/>
                  </a:lnTo>
                  <a:lnTo>
                    <a:pt x="13" y="237"/>
                  </a:lnTo>
                  <a:lnTo>
                    <a:pt x="15" y="237"/>
                  </a:lnTo>
                  <a:lnTo>
                    <a:pt x="18" y="240"/>
                  </a:lnTo>
                  <a:lnTo>
                    <a:pt x="18" y="238"/>
                  </a:lnTo>
                  <a:lnTo>
                    <a:pt x="21" y="236"/>
                  </a:lnTo>
                  <a:lnTo>
                    <a:pt x="24" y="227"/>
                  </a:lnTo>
                  <a:lnTo>
                    <a:pt x="30" y="220"/>
                  </a:lnTo>
                  <a:lnTo>
                    <a:pt x="34" y="217"/>
                  </a:lnTo>
                  <a:lnTo>
                    <a:pt x="36" y="215"/>
                  </a:lnTo>
                  <a:lnTo>
                    <a:pt x="38" y="215"/>
                  </a:lnTo>
                  <a:lnTo>
                    <a:pt x="38" y="217"/>
                  </a:lnTo>
                  <a:lnTo>
                    <a:pt x="39" y="215"/>
                  </a:lnTo>
                  <a:lnTo>
                    <a:pt x="40" y="215"/>
                  </a:lnTo>
                  <a:lnTo>
                    <a:pt x="40" y="214"/>
                  </a:lnTo>
                  <a:lnTo>
                    <a:pt x="41" y="214"/>
                  </a:lnTo>
                  <a:lnTo>
                    <a:pt x="41" y="213"/>
                  </a:lnTo>
                  <a:lnTo>
                    <a:pt x="42" y="212"/>
                  </a:lnTo>
                  <a:lnTo>
                    <a:pt x="41" y="211"/>
                  </a:lnTo>
                  <a:lnTo>
                    <a:pt x="42" y="211"/>
                  </a:lnTo>
                  <a:lnTo>
                    <a:pt x="44" y="212"/>
                  </a:lnTo>
                  <a:lnTo>
                    <a:pt x="44" y="213"/>
                  </a:lnTo>
                  <a:lnTo>
                    <a:pt x="45" y="214"/>
                  </a:lnTo>
                  <a:lnTo>
                    <a:pt x="45" y="213"/>
                  </a:lnTo>
                  <a:lnTo>
                    <a:pt x="47" y="213"/>
                  </a:lnTo>
                  <a:lnTo>
                    <a:pt x="49" y="212"/>
                  </a:lnTo>
                  <a:lnTo>
                    <a:pt x="49" y="211"/>
                  </a:lnTo>
                  <a:lnTo>
                    <a:pt x="47" y="209"/>
                  </a:lnTo>
                  <a:lnTo>
                    <a:pt x="49" y="209"/>
                  </a:lnTo>
                  <a:lnTo>
                    <a:pt x="50" y="209"/>
                  </a:lnTo>
                  <a:lnTo>
                    <a:pt x="50" y="211"/>
                  </a:lnTo>
                  <a:lnTo>
                    <a:pt x="50" y="212"/>
                  </a:lnTo>
                  <a:lnTo>
                    <a:pt x="51" y="211"/>
                  </a:lnTo>
                  <a:lnTo>
                    <a:pt x="52" y="208"/>
                  </a:lnTo>
                  <a:lnTo>
                    <a:pt x="52" y="207"/>
                  </a:lnTo>
                  <a:lnTo>
                    <a:pt x="52" y="204"/>
                  </a:lnTo>
                  <a:lnTo>
                    <a:pt x="50" y="206"/>
                  </a:lnTo>
                  <a:lnTo>
                    <a:pt x="49" y="206"/>
                  </a:lnTo>
                  <a:lnTo>
                    <a:pt x="49" y="204"/>
                  </a:lnTo>
                  <a:lnTo>
                    <a:pt x="51" y="203"/>
                  </a:lnTo>
                  <a:lnTo>
                    <a:pt x="52" y="202"/>
                  </a:lnTo>
                  <a:lnTo>
                    <a:pt x="53" y="202"/>
                  </a:lnTo>
                  <a:lnTo>
                    <a:pt x="53" y="203"/>
                  </a:lnTo>
                  <a:lnTo>
                    <a:pt x="56" y="203"/>
                  </a:lnTo>
                  <a:lnTo>
                    <a:pt x="55" y="203"/>
                  </a:lnTo>
                  <a:lnTo>
                    <a:pt x="55" y="204"/>
                  </a:lnTo>
                  <a:lnTo>
                    <a:pt x="55" y="206"/>
                  </a:lnTo>
                  <a:lnTo>
                    <a:pt x="56" y="206"/>
                  </a:lnTo>
                  <a:lnTo>
                    <a:pt x="57" y="207"/>
                  </a:lnTo>
                  <a:lnTo>
                    <a:pt x="58" y="207"/>
                  </a:lnTo>
                  <a:lnTo>
                    <a:pt x="59" y="204"/>
                  </a:lnTo>
                  <a:lnTo>
                    <a:pt x="59" y="203"/>
                  </a:lnTo>
                  <a:lnTo>
                    <a:pt x="58" y="203"/>
                  </a:lnTo>
                  <a:lnTo>
                    <a:pt x="58" y="202"/>
                  </a:lnTo>
                  <a:lnTo>
                    <a:pt x="59" y="201"/>
                  </a:lnTo>
                  <a:lnTo>
                    <a:pt x="58" y="200"/>
                  </a:lnTo>
                  <a:lnTo>
                    <a:pt x="59" y="200"/>
                  </a:lnTo>
                  <a:lnTo>
                    <a:pt x="62" y="198"/>
                  </a:lnTo>
                  <a:lnTo>
                    <a:pt x="61" y="197"/>
                  </a:lnTo>
                  <a:lnTo>
                    <a:pt x="61" y="196"/>
                  </a:lnTo>
                  <a:lnTo>
                    <a:pt x="58" y="195"/>
                  </a:lnTo>
                  <a:lnTo>
                    <a:pt x="57" y="191"/>
                  </a:lnTo>
                  <a:lnTo>
                    <a:pt x="58" y="190"/>
                  </a:lnTo>
                  <a:lnTo>
                    <a:pt x="57" y="190"/>
                  </a:lnTo>
                  <a:lnTo>
                    <a:pt x="55" y="190"/>
                  </a:lnTo>
                  <a:lnTo>
                    <a:pt x="53" y="189"/>
                  </a:lnTo>
                  <a:lnTo>
                    <a:pt x="52" y="187"/>
                  </a:lnTo>
                  <a:lnTo>
                    <a:pt x="55" y="187"/>
                  </a:lnTo>
                  <a:lnTo>
                    <a:pt x="56" y="187"/>
                  </a:lnTo>
                  <a:lnTo>
                    <a:pt x="57" y="186"/>
                  </a:lnTo>
                  <a:lnTo>
                    <a:pt x="57" y="185"/>
                  </a:lnTo>
                  <a:lnTo>
                    <a:pt x="56" y="185"/>
                  </a:lnTo>
                  <a:lnTo>
                    <a:pt x="57" y="184"/>
                  </a:lnTo>
                  <a:lnTo>
                    <a:pt x="59" y="183"/>
                  </a:lnTo>
                  <a:lnTo>
                    <a:pt x="63" y="180"/>
                  </a:lnTo>
                  <a:lnTo>
                    <a:pt x="63" y="181"/>
                  </a:lnTo>
                  <a:lnTo>
                    <a:pt x="62" y="183"/>
                  </a:lnTo>
                  <a:lnTo>
                    <a:pt x="61" y="184"/>
                  </a:lnTo>
                  <a:lnTo>
                    <a:pt x="59" y="185"/>
                  </a:lnTo>
                  <a:lnTo>
                    <a:pt x="59" y="186"/>
                  </a:lnTo>
                  <a:lnTo>
                    <a:pt x="61" y="186"/>
                  </a:lnTo>
                  <a:lnTo>
                    <a:pt x="61" y="185"/>
                  </a:lnTo>
                  <a:lnTo>
                    <a:pt x="62" y="185"/>
                  </a:lnTo>
                  <a:lnTo>
                    <a:pt x="62" y="186"/>
                  </a:lnTo>
                  <a:lnTo>
                    <a:pt x="63" y="187"/>
                  </a:lnTo>
                  <a:lnTo>
                    <a:pt x="63" y="186"/>
                  </a:lnTo>
                  <a:lnTo>
                    <a:pt x="64" y="186"/>
                  </a:lnTo>
                  <a:lnTo>
                    <a:pt x="65" y="187"/>
                  </a:lnTo>
                  <a:lnTo>
                    <a:pt x="67" y="185"/>
                  </a:lnTo>
                  <a:lnTo>
                    <a:pt x="68" y="184"/>
                  </a:lnTo>
                  <a:lnTo>
                    <a:pt x="67" y="184"/>
                  </a:lnTo>
                  <a:lnTo>
                    <a:pt x="65" y="183"/>
                  </a:lnTo>
                  <a:lnTo>
                    <a:pt x="65" y="181"/>
                  </a:lnTo>
                  <a:lnTo>
                    <a:pt x="65" y="180"/>
                  </a:lnTo>
                  <a:lnTo>
                    <a:pt x="64" y="180"/>
                  </a:lnTo>
                  <a:lnTo>
                    <a:pt x="64" y="179"/>
                  </a:lnTo>
                  <a:lnTo>
                    <a:pt x="65" y="177"/>
                  </a:lnTo>
                  <a:lnTo>
                    <a:pt x="65" y="175"/>
                  </a:lnTo>
                  <a:lnTo>
                    <a:pt x="67" y="175"/>
                  </a:lnTo>
                  <a:lnTo>
                    <a:pt x="67" y="174"/>
                  </a:lnTo>
                  <a:lnTo>
                    <a:pt x="68" y="173"/>
                  </a:lnTo>
                  <a:lnTo>
                    <a:pt x="69" y="172"/>
                  </a:lnTo>
                  <a:lnTo>
                    <a:pt x="70" y="173"/>
                  </a:lnTo>
                  <a:lnTo>
                    <a:pt x="72" y="172"/>
                  </a:lnTo>
                  <a:lnTo>
                    <a:pt x="73" y="173"/>
                  </a:lnTo>
                  <a:lnTo>
                    <a:pt x="73" y="171"/>
                  </a:lnTo>
                  <a:lnTo>
                    <a:pt x="74" y="169"/>
                  </a:lnTo>
                  <a:lnTo>
                    <a:pt x="75" y="169"/>
                  </a:lnTo>
                  <a:lnTo>
                    <a:pt x="75" y="171"/>
                  </a:lnTo>
                  <a:lnTo>
                    <a:pt x="75" y="172"/>
                  </a:lnTo>
                  <a:lnTo>
                    <a:pt x="76" y="171"/>
                  </a:lnTo>
                  <a:lnTo>
                    <a:pt x="76" y="172"/>
                  </a:lnTo>
                  <a:lnTo>
                    <a:pt x="78" y="172"/>
                  </a:lnTo>
                  <a:lnTo>
                    <a:pt x="79" y="171"/>
                  </a:lnTo>
                  <a:lnTo>
                    <a:pt x="80" y="169"/>
                  </a:lnTo>
                  <a:lnTo>
                    <a:pt x="81" y="168"/>
                  </a:lnTo>
                  <a:lnTo>
                    <a:pt x="82" y="168"/>
                  </a:lnTo>
                  <a:lnTo>
                    <a:pt x="81" y="169"/>
                  </a:lnTo>
                  <a:lnTo>
                    <a:pt x="81" y="171"/>
                  </a:lnTo>
                  <a:lnTo>
                    <a:pt x="82" y="171"/>
                  </a:lnTo>
                  <a:lnTo>
                    <a:pt x="86" y="169"/>
                  </a:lnTo>
                  <a:lnTo>
                    <a:pt x="89" y="169"/>
                  </a:lnTo>
                  <a:lnTo>
                    <a:pt x="90" y="168"/>
                  </a:lnTo>
                  <a:lnTo>
                    <a:pt x="90" y="166"/>
                  </a:lnTo>
                  <a:lnTo>
                    <a:pt x="91" y="166"/>
                  </a:lnTo>
                  <a:lnTo>
                    <a:pt x="92" y="164"/>
                  </a:lnTo>
                  <a:lnTo>
                    <a:pt x="92" y="166"/>
                  </a:lnTo>
                  <a:lnTo>
                    <a:pt x="91" y="167"/>
                  </a:lnTo>
                  <a:lnTo>
                    <a:pt x="92" y="168"/>
                  </a:lnTo>
                  <a:lnTo>
                    <a:pt x="93" y="168"/>
                  </a:lnTo>
                  <a:lnTo>
                    <a:pt x="95" y="169"/>
                  </a:lnTo>
                  <a:lnTo>
                    <a:pt x="96" y="169"/>
                  </a:lnTo>
                  <a:lnTo>
                    <a:pt x="97" y="168"/>
                  </a:lnTo>
                  <a:lnTo>
                    <a:pt x="96" y="167"/>
                  </a:lnTo>
                  <a:lnTo>
                    <a:pt x="96" y="166"/>
                  </a:lnTo>
                  <a:lnTo>
                    <a:pt x="97" y="166"/>
                  </a:lnTo>
                  <a:lnTo>
                    <a:pt x="96" y="164"/>
                  </a:lnTo>
                  <a:lnTo>
                    <a:pt x="97" y="166"/>
                  </a:lnTo>
                  <a:lnTo>
                    <a:pt x="99" y="167"/>
                  </a:lnTo>
                  <a:lnTo>
                    <a:pt x="98" y="166"/>
                  </a:lnTo>
                  <a:lnTo>
                    <a:pt x="98" y="163"/>
                  </a:lnTo>
                  <a:lnTo>
                    <a:pt x="98" y="162"/>
                  </a:lnTo>
                  <a:lnTo>
                    <a:pt x="98" y="161"/>
                  </a:lnTo>
                  <a:lnTo>
                    <a:pt x="99" y="161"/>
                  </a:lnTo>
                  <a:lnTo>
                    <a:pt x="99" y="162"/>
                  </a:lnTo>
                  <a:lnTo>
                    <a:pt x="101" y="162"/>
                  </a:lnTo>
                  <a:lnTo>
                    <a:pt x="102" y="163"/>
                  </a:lnTo>
                  <a:lnTo>
                    <a:pt x="103" y="162"/>
                  </a:lnTo>
                  <a:lnTo>
                    <a:pt x="103" y="163"/>
                  </a:lnTo>
                  <a:lnTo>
                    <a:pt x="103" y="166"/>
                  </a:lnTo>
                  <a:lnTo>
                    <a:pt x="104" y="167"/>
                  </a:lnTo>
                  <a:lnTo>
                    <a:pt x="103" y="166"/>
                  </a:lnTo>
                  <a:lnTo>
                    <a:pt x="104" y="164"/>
                  </a:lnTo>
                  <a:lnTo>
                    <a:pt x="105" y="163"/>
                  </a:lnTo>
                  <a:lnTo>
                    <a:pt x="105" y="162"/>
                  </a:lnTo>
                  <a:lnTo>
                    <a:pt x="105" y="161"/>
                  </a:lnTo>
                  <a:lnTo>
                    <a:pt x="108" y="161"/>
                  </a:lnTo>
                  <a:lnTo>
                    <a:pt x="109" y="160"/>
                  </a:lnTo>
                  <a:lnTo>
                    <a:pt x="110" y="160"/>
                  </a:lnTo>
                  <a:lnTo>
                    <a:pt x="110" y="161"/>
                  </a:lnTo>
                  <a:lnTo>
                    <a:pt x="108" y="161"/>
                  </a:lnTo>
                  <a:lnTo>
                    <a:pt x="109" y="162"/>
                  </a:lnTo>
                  <a:lnTo>
                    <a:pt x="109" y="164"/>
                  </a:lnTo>
                  <a:lnTo>
                    <a:pt x="109" y="166"/>
                  </a:lnTo>
                  <a:lnTo>
                    <a:pt x="110" y="166"/>
                  </a:lnTo>
                  <a:lnTo>
                    <a:pt x="112" y="166"/>
                  </a:lnTo>
                  <a:lnTo>
                    <a:pt x="113" y="164"/>
                  </a:lnTo>
                  <a:lnTo>
                    <a:pt x="114" y="163"/>
                  </a:lnTo>
                  <a:lnTo>
                    <a:pt x="115" y="163"/>
                  </a:lnTo>
                  <a:lnTo>
                    <a:pt x="116" y="162"/>
                  </a:lnTo>
                  <a:lnTo>
                    <a:pt x="119" y="162"/>
                  </a:lnTo>
                  <a:lnTo>
                    <a:pt x="119" y="161"/>
                  </a:lnTo>
                  <a:lnTo>
                    <a:pt x="119" y="160"/>
                  </a:lnTo>
                  <a:lnTo>
                    <a:pt x="120" y="160"/>
                  </a:lnTo>
                  <a:lnTo>
                    <a:pt x="121" y="158"/>
                  </a:lnTo>
                  <a:lnTo>
                    <a:pt x="122" y="157"/>
                  </a:lnTo>
                  <a:lnTo>
                    <a:pt x="121" y="157"/>
                  </a:lnTo>
                  <a:lnTo>
                    <a:pt x="120" y="158"/>
                  </a:lnTo>
                  <a:lnTo>
                    <a:pt x="120" y="156"/>
                  </a:lnTo>
                  <a:lnTo>
                    <a:pt x="121" y="156"/>
                  </a:lnTo>
                  <a:lnTo>
                    <a:pt x="122" y="155"/>
                  </a:lnTo>
                  <a:lnTo>
                    <a:pt x="122" y="154"/>
                  </a:lnTo>
                  <a:lnTo>
                    <a:pt x="124" y="154"/>
                  </a:lnTo>
                  <a:lnTo>
                    <a:pt x="124" y="155"/>
                  </a:lnTo>
                  <a:lnTo>
                    <a:pt x="124" y="156"/>
                  </a:lnTo>
                  <a:lnTo>
                    <a:pt x="125" y="156"/>
                  </a:lnTo>
                  <a:lnTo>
                    <a:pt x="126" y="154"/>
                  </a:lnTo>
                  <a:lnTo>
                    <a:pt x="127" y="155"/>
                  </a:lnTo>
                  <a:lnTo>
                    <a:pt x="129" y="155"/>
                  </a:lnTo>
                  <a:lnTo>
                    <a:pt x="130" y="156"/>
                  </a:lnTo>
                  <a:lnTo>
                    <a:pt x="129" y="156"/>
                  </a:lnTo>
                  <a:lnTo>
                    <a:pt x="127" y="156"/>
                  </a:lnTo>
                  <a:lnTo>
                    <a:pt x="126" y="157"/>
                  </a:lnTo>
                  <a:lnTo>
                    <a:pt x="125" y="158"/>
                  </a:lnTo>
                  <a:lnTo>
                    <a:pt x="124" y="161"/>
                  </a:lnTo>
                  <a:lnTo>
                    <a:pt x="124" y="162"/>
                  </a:lnTo>
                  <a:lnTo>
                    <a:pt x="125" y="162"/>
                  </a:lnTo>
                  <a:lnTo>
                    <a:pt x="126" y="162"/>
                  </a:lnTo>
                  <a:lnTo>
                    <a:pt x="129" y="161"/>
                  </a:lnTo>
                  <a:lnTo>
                    <a:pt x="131" y="163"/>
                  </a:lnTo>
                  <a:lnTo>
                    <a:pt x="133" y="163"/>
                  </a:lnTo>
                  <a:lnTo>
                    <a:pt x="135" y="163"/>
                  </a:lnTo>
                  <a:lnTo>
                    <a:pt x="133" y="163"/>
                  </a:lnTo>
                  <a:lnTo>
                    <a:pt x="133" y="162"/>
                  </a:lnTo>
                  <a:lnTo>
                    <a:pt x="135" y="161"/>
                  </a:lnTo>
                  <a:lnTo>
                    <a:pt x="136" y="162"/>
                  </a:lnTo>
                  <a:lnTo>
                    <a:pt x="136" y="163"/>
                  </a:lnTo>
                  <a:lnTo>
                    <a:pt x="136" y="164"/>
                  </a:lnTo>
                  <a:lnTo>
                    <a:pt x="137" y="164"/>
                  </a:lnTo>
                  <a:lnTo>
                    <a:pt x="139" y="163"/>
                  </a:lnTo>
                  <a:lnTo>
                    <a:pt x="138" y="162"/>
                  </a:lnTo>
                  <a:lnTo>
                    <a:pt x="138" y="161"/>
                  </a:lnTo>
                  <a:lnTo>
                    <a:pt x="141" y="158"/>
                  </a:lnTo>
                  <a:lnTo>
                    <a:pt x="139" y="162"/>
                  </a:lnTo>
                  <a:lnTo>
                    <a:pt x="142" y="162"/>
                  </a:lnTo>
                  <a:lnTo>
                    <a:pt x="144" y="162"/>
                  </a:lnTo>
                  <a:lnTo>
                    <a:pt x="145" y="162"/>
                  </a:lnTo>
                  <a:lnTo>
                    <a:pt x="145" y="163"/>
                  </a:lnTo>
                  <a:lnTo>
                    <a:pt x="143" y="163"/>
                  </a:lnTo>
                  <a:lnTo>
                    <a:pt x="142" y="163"/>
                  </a:lnTo>
                  <a:lnTo>
                    <a:pt x="143" y="164"/>
                  </a:lnTo>
                  <a:lnTo>
                    <a:pt x="144" y="164"/>
                  </a:lnTo>
                  <a:lnTo>
                    <a:pt x="144" y="166"/>
                  </a:lnTo>
                  <a:lnTo>
                    <a:pt x="143" y="166"/>
                  </a:lnTo>
                  <a:lnTo>
                    <a:pt x="142" y="167"/>
                  </a:lnTo>
                  <a:lnTo>
                    <a:pt x="143" y="168"/>
                  </a:lnTo>
                  <a:lnTo>
                    <a:pt x="144" y="167"/>
                  </a:lnTo>
                  <a:lnTo>
                    <a:pt x="145" y="167"/>
                  </a:lnTo>
                  <a:lnTo>
                    <a:pt x="145" y="168"/>
                  </a:lnTo>
                  <a:lnTo>
                    <a:pt x="144" y="169"/>
                  </a:lnTo>
                  <a:lnTo>
                    <a:pt x="143" y="169"/>
                  </a:lnTo>
                  <a:lnTo>
                    <a:pt x="142" y="169"/>
                  </a:lnTo>
                  <a:lnTo>
                    <a:pt x="139" y="168"/>
                  </a:lnTo>
                  <a:lnTo>
                    <a:pt x="135" y="166"/>
                  </a:lnTo>
                  <a:lnTo>
                    <a:pt x="132" y="167"/>
                  </a:lnTo>
                  <a:lnTo>
                    <a:pt x="132" y="168"/>
                  </a:lnTo>
                  <a:lnTo>
                    <a:pt x="133" y="169"/>
                  </a:lnTo>
                  <a:lnTo>
                    <a:pt x="139" y="172"/>
                  </a:lnTo>
                  <a:lnTo>
                    <a:pt x="142" y="172"/>
                  </a:lnTo>
                  <a:lnTo>
                    <a:pt x="144" y="172"/>
                  </a:lnTo>
                  <a:lnTo>
                    <a:pt x="147" y="171"/>
                  </a:lnTo>
                  <a:lnTo>
                    <a:pt x="148" y="169"/>
                  </a:lnTo>
                  <a:lnTo>
                    <a:pt x="149" y="168"/>
                  </a:lnTo>
                  <a:lnTo>
                    <a:pt x="152" y="168"/>
                  </a:lnTo>
                  <a:lnTo>
                    <a:pt x="152" y="167"/>
                  </a:lnTo>
                  <a:lnTo>
                    <a:pt x="150" y="164"/>
                  </a:lnTo>
                  <a:lnTo>
                    <a:pt x="150" y="163"/>
                  </a:lnTo>
                  <a:lnTo>
                    <a:pt x="152" y="162"/>
                  </a:lnTo>
                  <a:lnTo>
                    <a:pt x="150" y="161"/>
                  </a:lnTo>
                  <a:lnTo>
                    <a:pt x="150" y="160"/>
                  </a:lnTo>
                  <a:lnTo>
                    <a:pt x="150" y="158"/>
                  </a:lnTo>
                  <a:lnTo>
                    <a:pt x="152" y="157"/>
                  </a:lnTo>
                  <a:lnTo>
                    <a:pt x="154" y="156"/>
                  </a:lnTo>
                  <a:lnTo>
                    <a:pt x="154" y="155"/>
                  </a:lnTo>
                  <a:lnTo>
                    <a:pt x="153" y="155"/>
                  </a:lnTo>
                  <a:lnTo>
                    <a:pt x="152" y="155"/>
                  </a:lnTo>
                  <a:lnTo>
                    <a:pt x="150" y="156"/>
                  </a:lnTo>
                  <a:lnTo>
                    <a:pt x="149" y="157"/>
                  </a:lnTo>
                  <a:lnTo>
                    <a:pt x="149" y="155"/>
                  </a:lnTo>
                  <a:lnTo>
                    <a:pt x="148" y="155"/>
                  </a:lnTo>
                  <a:lnTo>
                    <a:pt x="147" y="154"/>
                  </a:lnTo>
                  <a:lnTo>
                    <a:pt x="148" y="154"/>
                  </a:lnTo>
                  <a:lnTo>
                    <a:pt x="149" y="154"/>
                  </a:lnTo>
                  <a:lnTo>
                    <a:pt x="150" y="152"/>
                  </a:lnTo>
                  <a:lnTo>
                    <a:pt x="152" y="151"/>
                  </a:lnTo>
                  <a:lnTo>
                    <a:pt x="153" y="151"/>
                  </a:lnTo>
                  <a:lnTo>
                    <a:pt x="154" y="151"/>
                  </a:lnTo>
                  <a:lnTo>
                    <a:pt x="154" y="152"/>
                  </a:lnTo>
                  <a:lnTo>
                    <a:pt x="155" y="152"/>
                  </a:lnTo>
                  <a:lnTo>
                    <a:pt x="155" y="151"/>
                  </a:lnTo>
                  <a:lnTo>
                    <a:pt x="158" y="149"/>
                  </a:lnTo>
                  <a:lnTo>
                    <a:pt x="159" y="147"/>
                  </a:lnTo>
                  <a:lnTo>
                    <a:pt x="159" y="146"/>
                  </a:lnTo>
                  <a:lnTo>
                    <a:pt x="159" y="143"/>
                  </a:lnTo>
                  <a:lnTo>
                    <a:pt x="159" y="140"/>
                  </a:lnTo>
                  <a:lnTo>
                    <a:pt x="158" y="140"/>
                  </a:lnTo>
                  <a:lnTo>
                    <a:pt x="155" y="140"/>
                  </a:lnTo>
                  <a:lnTo>
                    <a:pt x="155" y="141"/>
                  </a:lnTo>
                  <a:lnTo>
                    <a:pt x="154" y="141"/>
                  </a:lnTo>
                  <a:lnTo>
                    <a:pt x="153" y="139"/>
                  </a:lnTo>
                  <a:lnTo>
                    <a:pt x="153" y="135"/>
                  </a:lnTo>
                  <a:lnTo>
                    <a:pt x="152" y="134"/>
                  </a:lnTo>
                  <a:lnTo>
                    <a:pt x="149" y="134"/>
                  </a:lnTo>
                  <a:lnTo>
                    <a:pt x="148" y="133"/>
                  </a:lnTo>
                  <a:lnTo>
                    <a:pt x="148" y="132"/>
                  </a:lnTo>
                  <a:lnTo>
                    <a:pt x="148" y="131"/>
                  </a:lnTo>
                  <a:lnTo>
                    <a:pt x="147" y="131"/>
                  </a:lnTo>
                  <a:lnTo>
                    <a:pt x="147" y="132"/>
                  </a:lnTo>
                  <a:lnTo>
                    <a:pt x="147" y="133"/>
                  </a:lnTo>
                  <a:lnTo>
                    <a:pt x="145" y="132"/>
                  </a:lnTo>
                  <a:lnTo>
                    <a:pt x="145" y="131"/>
                  </a:lnTo>
                  <a:lnTo>
                    <a:pt x="145" y="129"/>
                  </a:lnTo>
                  <a:lnTo>
                    <a:pt x="143" y="129"/>
                  </a:lnTo>
                  <a:lnTo>
                    <a:pt x="141" y="128"/>
                  </a:lnTo>
                  <a:lnTo>
                    <a:pt x="138" y="126"/>
                  </a:lnTo>
                  <a:lnTo>
                    <a:pt x="137" y="127"/>
                  </a:lnTo>
                  <a:lnTo>
                    <a:pt x="137" y="126"/>
                  </a:lnTo>
                  <a:lnTo>
                    <a:pt x="137" y="124"/>
                  </a:lnTo>
                  <a:lnTo>
                    <a:pt x="136" y="124"/>
                  </a:lnTo>
                  <a:lnTo>
                    <a:pt x="135" y="123"/>
                  </a:lnTo>
                  <a:lnTo>
                    <a:pt x="133" y="124"/>
                  </a:lnTo>
                  <a:lnTo>
                    <a:pt x="131" y="126"/>
                  </a:lnTo>
                  <a:lnTo>
                    <a:pt x="132" y="124"/>
                  </a:lnTo>
                  <a:lnTo>
                    <a:pt x="133" y="122"/>
                  </a:lnTo>
                  <a:lnTo>
                    <a:pt x="133" y="121"/>
                  </a:lnTo>
                  <a:lnTo>
                    <a:pt x="132" y="121"/>
                  </a:lnTo>
                  <a:lnTo>
                    <a:pt x="129" y="117"/>
                  </a:lnTo>
                  <a:lnTo>
                    <a:pt x="125" y="112"/>
                  </a:lnTo>
                  <a:lnTo>
                    <a:pt x="124" y="111"/>
                  </a:lnTo>
                  <a:lnTo>
                    <a:pt x="119" y="109"/>
                  </a:lnTo>
                  <a:lnTo>
                    <a:pt x="118" y="109"/>
                  </a:lnTo>
                  <a:lnTo>
                    <a:pt x="118" y="108"/>
                  </a:lnTo>
                  <a:lnTo>
                    <a:pt x="116" y="106"/>
                  </a:lnTo>
                  <a:lnTo>
                    <a:pt x="115" y="108"/>
                  </a:lnTo>
                  <a:lnTo>
                    <a:pt x="114" y="109"/>
                  </a:lnTo>
                  <a:lnTo>
                    <a:pt x="114" y="111"/>
                  </a:lnTo>
                  <a:lnTo>
                    <a:pt x="114" y="110"/>
                  </a:lnTo>
                  <a:lnTo>
                    <a:pt x="114" y="109"/>
                  </a:lnTo>
                  <a:lnTo>
                    <a:pt x="115" y="108"/>
                  </a:lnTo>
                  <a:lnTo>
                    <a:pt x="114" y="106"/>
                  </a:lnTo>
                  <a:lnTo>
                    <a:pt x="112" y="108"/>
                  </a:lnTo>
                  <a:lnTo>
                    <a:pt x="110" y="108"/>
                  </a:lnTo>
                  <a:lnTo>
                    <a:pt x="110" y="106"/>
                  </a:lnTo>
                  <a:lnTo>
                    <a:pt x="112" y="105"/>
                  </a:lnTo>
                  <a:lnTo>
                    <a:pt x="113" y="105"/>
                  </a:lnTo>
                  <a:lnTo>
                    <a:pt x="114" y="103"/>
                  </a:lnTo>
                  <a:lnTo>
                    <a:pt x="114" y="99"/>
                  </a:lnTo>
                  <a:lnTo>
                    <a:pt x="115" y="97"/>
                  </a:lnTo>
                  <a:lnTo>
                    <a:pt x="113" y="95"/>
                  </a:lnTo>
                  <a:lnTo>
                    <a:pt x="110" y="94"/>
                  </a:lnTo>
                  <a:lnTo>
                    <a:pt x="110" y="93"/>
                  </a:lnTo>
                  <a:lnTo>
                    <a:pt x="112" y="91"/>
                  </a:lnTo>
                  <a:lnTo>
                    <a:pt x="113" y="88"/>
                  </a:lnTo>
                  <a:lnTo>
                    <a:pt x="114" y="83"/>
                  </a:lnTo>
                  <a:lnTo>
                    <a:pt x="119" y="77"/>
                  </a:lnTo>
                  <a:lnTo>
                    <a:pt x="125" y="71"/>
                  </a:lnTo>
                  <a:lnTo>
                    <a:pt x="129" y="66"/>
                  </a:lnTo>
                  <a:lnTo>
                    <a:pt x="132" y="61"/>
                  </a:lnTo>
                  <a:lnTo>
                    <a:pt x="133" y="59"/>
                  </a:lnTo>
                  <a:lnTo>
                    <a:pt x="133" y="57"/>
                  </a:lnTo>
                  <a:lnTo>
                    <a:pt x="133" y="55"/>
                  </a:lnTo>
                  <a:lnTo>
                    <a:pt x="135" y="55"/>
                  </a:lnTo>
                  <a:lnTo>
                    <a:pt x="137" y="55"/>
                  </a:lnTo>
                  <a:lnTo>
                    <a:pt x="136" y="54"/>
                  </a:lnTo>
                  <a:lnTo>
                    <a:pt x="135" y="54"/>
                  </a:lnTo>
                  <a:lnTo>
                    <a:pt x="133" y="54"/>
                  </a:lnTo>
                  <a:lnTo>
                    <a:pt x="132" y="53"/>
                  </a:lnTo>
                  <a:lnTo>
                    <a:pt x="133" y="52"/>
                  </a:lnTo>
                  <a:lnTo>
                    <a:pt x="133" y="51"/>
                  </a:lnTo>
                  <a:lnTo>
                    <a:pt x="133" y="52"/>
                  </a:lnTo>
                  <a:lnTo>
                    <a:pt x="135" y="52"/>
                  </a:lnTo>
                  <a:lnTo>
                    <a:pt x="133" y="51"/>
                  </a:lnTo>
                  <a:lnTo>
                    <a:pt x="135" y="51"/>
                  </a:lnTo>
                  <a:lnTo>
                    <a:pt x="135" y="49"/>
                  </a:lnTo>
                  <a:lnTo>
                    <a:pt x="135" y="48"/>
                  </a:lnTo>
                  <a:lnTo>
                    <a:pt x="136" y="47"/>
                  </a:lnTo>
                  <a:lnTo>
                    <a:pt x="136" y="46"/>
                  </a:lnTo>
                  <a:lnTo>
                    <a:pt x="137" y="44"/>
                  </a:lnTo>
                  <a:lnTo>
                    <a:pt x="138" y="44"/>
                  </a:lnTo>
                  <a:lnTo>
                    <a:pt x="139" y="44"/>
                  </a:lnTo>
                  <a:lnTo>
                    <a:pt x="141" y="44"/>
                  </a:lnTo>
                  <a:lnTo>
                    <a:pt x="141" y="43"/>
                  </a:lnTo>
                  <a:lnTo>
                    <a:pt x="141" y="44"/>
                  </a:lnTo>
                  <a:lnTo>
                    <a:pt x="143" y="44"/>
                  </a:lnTo>
                  <a:lnTo>
                    <a:pt x="143" y="43"/>
                  </a:lnTo>
                  <a:lnTo>
                    <a:pt x="142" y="41"/>
                  </a:lnTo>
                  <a:lnTo>
                    <a:pt x="142" y="40"/>
                  </a:lnTo>
                  <a:lnTo>
                    <a:pt x="143" y="42"/>
                  </a:lnTo>
                  <a:lnTo>
                    <a:pt x="144" y="42"/>
                  </a:lnTo>
                  <a:lnTo>
                    <a:pt x="144" y="41"/>
                  </a:lnTo>
                  <a:lnTo>
                    <a:pt x="144" y="37"/>
                  </a:lnTo>
                  <a:lnTo>
                    <a:pt x="144" y="35"/>
                  </a:lnTo>
                  <a:lnTo>
                    <a:pt x="142" y="30"/>
                  </a:lnTo>
                  <a:lnTo>
                    <a:pt x="142" y="28"/>
                  </a:lnTo>
                  <a:lnTo>
                    <a:pt x="143" y="30"/>
                  </a:lnTo>
                  <a:lnTo>
                    <a:pt x="145" y="34"/>
                  </a:lnTo>
                  <a:lnTo>
                    <a:pt x="145" y="37"/>
                  </a:lnTo>
                  <a:lnTo>
                    <a:pt x="147" y="41"/>
                  </a:lnTo>
                  <a:lnTo>
                    <a:pt x="147" y="42"/>
                  </a:lnTo>
                  <a:lnTo>
                    <a:pt x="149" y="42"/>
                  </a:lnTo>
                  <a:lnTo>
                    <a:pt x="148" y="40"/>
                  </a:lnTo>
                  <a:lnTo>
                    <a:pt x="147" y="35"/>
                  </a:lnTo>
                  <a:lnTo>
                    <a:pt x="147" y="31"/>
                  </a:lnTo>
                  <a:lnTo>
                    <a:pt x="145" y="26"/>
                  </a:lnTo>
                  <a:lnTo>
                    <a:pt x="143" y="24"/>
                  </a:lnTo>
                  <a:lnTo>
                    <a:pt x="143" y="21"/>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37" name="Rectangle 99"/>
            <p:cNvSpPr>
              <a:spLocks noChangeArrowheads="1"/>
            </p:cNvSpPr>
            <p:nvPr/>
          </p:nvSpPr>
          <p:spPr bwMode="auto">
            <a:xfrm>
              <a:off x="2151063" y="5133975"/>
              <a:ext cx="1587" cy="1588"/>
            </a:xfrm>
            <a:prstGeom prst="rect">
              <a:avLst/>
            </a:prstGeom>
            <a:solidFill>
              <a:srgbClr val="FFA3FF"/>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9pPr>
            </a:lstStyle>
            <a:p>
              <a:pPr>
                <a:spcBef>
                  <a:spcPct val="0"/>
                </a:spcBef>
                <a:buFontTx/>
                <a:buNone/>
              </a:pPr>
              <a:endParaRPr lang="ja-JP" altLang="en-US" sz="700">
                <a:latin typeface="Calibri" panose="020F0502020204030204" pitchFamily="34" charset="0"/>
                <a:ea typeface="ＭＳ Ｐゴシック" panose="020B0600070205080204" pitchFamily="50" charset="-128"/>
              </a:endParaRPr>
            </a:p>
          </p:txBody>
        </p:sp>
        <p:sp>
          <p:nvSpPr>
            <p:cNvPr id="338" name="Freeform 100"/>
            <p:cNvSpPr>
              <a:spLocks/>
            </p:cNvSpPr>
            <p:nvPr/>
          </p:nvSpPr>
          <p:spPr bwMode="auto">
            <a:xfrm>
              <a:off x="2128838" y="5160963"/>
              <a:ext cx="4762" cy="4762"/>
            </a:xfrm>
            <a:custGeom>
              <a:avLst/>
              <a:gdLst>
                <a:gd name="T0" fmla="*/ 2147483646 w 3"/>
                <a:gd name="T1" fmla="*/ 0 h 3"/>
                <a:gd name="T2" fmla="*/ 2147483646 w 3"/>
                <a:gd name="T3" fmla="*/ 2147483646 h 3"/>
                <a:gd name="T4" fmla="*/ 2147483646 w 3"/>
                <a:gd name="T5" fmla="*/ 2147483646 h 3"/>
                <a:gd name="T6" fmla="*/ 2147483646 w 3"/>
                <a:gd name="T7" fmla="*/ 2147483646 h 3"/>
                <a:gd name="T8" fmla="*/ 2147483646 w 3"/>
                <a:gd name="T9" fmla="*/ 2147483646 h 3"/>
                <a:gd name="T10" fmla="*/ 2147483646 w 3"/>
                <a:gd name="T11" fmla="*/ 2147483646 h 3"/>
                <a:gd name="T12" fmla="*/ 2147483646 w 3"/>
                <a:gd name="T13" fmla="*/ 2147483646 h 3"/>
                <a:gd name="T14" fmla="*/ 2147483646 w 3"/>
                <a:gd name="T15" fmla="*/ 2147483646 h 3"/>
                <a:gd name="T16" fmla="*/ 2147483646 w 3"/>
                <a:gd name="T17" fmla="*/ 2147483646 h 3"/>
                <a:gd name="T18" fmla="*/ 0 w 3"/>
                <a:gd name="T19" fmla="*/ 2147483646 h 3"/>
                <a:gd name="T20" fmla="*/ 2147483646 w 3"/>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3">
                  <a:moveTo>
                    <a:pt x="2" y="0"/>
                  </a:moveTo>
                  <a:lnTo>
                    <a:pt x="3" y="1"/>
                  </a:lnTo>
                  <a:lnTo>
                    <a:pt x="2" y="1"/>
                  </a:lnTo>
                  <a:lnTo>
                    <a:pt x="3" y="1"/>
                  </a:lnTo>
                  <a:lnTo>
                    <a:pt x="2" y="3"/>
                  </a:lnTo>
                  <a:lnTo>
                    <a:pt x="0" y="1"/>
                  </a:lnTo>
                  <a:lnTo>
                    <a:pt x="2" y="0"/>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39" name="Freeform 101"/>
            <p:cNvSpPr>
              <a:spLocks/>
            </p:cNvSpPr>
            <p:nvPr/>
          </p:nvSpPr>
          <p:spPr bwMode="auto">
            <a:xfrm>
              <a:off x="2159000" y="5189538"/>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40" name="Freeform 102"/>
            <p:cNvSpPr>
              <a:spLocks/>
            </p:cNvSpPr>
            <p:nvPr/>
          </p:nvSpPr>
          <p:spPr bwMode="auto">
            <a:xfrm>
              <a:off x="2182813" y="5222875"/>
              <a:ext cx="3175" cy="0"/>
            </a:xfrm>
            <a:custGeom>
              <a:avLst/>
              <a:gdLst>
                <a:gd name="T0" fmla="*/ 2147483646 w 2"/>
                <a:gd name="T1" fmla="*/ 2147483646 w 2"/>
                <a:gd name="T2" fmla="*/ 0 w 2"/>
                <a:gd name="T3" fmla="*/ 0 w 2"/>
                <a:gd name="T4" fmla="*/ 0 w 2"/>
                <a:gd name="T5" fmla="*/ 0 w 2"/>
                <a:gd name="T6" fmla="*/ 2147483646 w 2"/>
                <a:gd name="T7" fmla="*/ 2147483646 w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2">
                  <a:moveTo>
                    <a:pt x="2" y="0"/>
                  </a:moveTo>
                  <a:lnTo>
                    <a:pt x="2" y="0"/>
                  </a:lnTo>
                  <a:lnTo>
                    <a:pt x="0" y="0"/>
                  </a:lnTo>
                  <a:lnTo>
                    <a:pt x="2" y="0"/>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42" name="Freeform 103"/>
            <p:cNvSpPr>
              <a:spLocks/>
            </p:cNvSpPr>
            <p:nvPr/>
          </p:nvSpPr>
          <p:spPr bwMode="auto">
            <a:xfrm>
              <a:off x="2227263" y="5233988"/>
              <a:ext cx="4762" cy="4762"/>
            </a:xfrm>
            <a:custGeom>
              <a:avLst/>
              <a:gdLst>
                <a:gd name="T0" fmla="*/ 2147483646 w 3"/>
                <a:gd name="T1" fmla="*/ 0 h 3"/>
                <a:gd name="T2" fmla="*/ 2147483646 w 3"/>
                <a:gd name="T3" fmla="*/ 2147483646 h 3"/>
                <a:gd name="T4" fmla="*/ 0 w 3"/>
                <a:gd name="T5" fmla="*/ 2147483646 h 3"/>
                <a:gd name="T6" fmla="*/ 0 w 3"/>
                <a:gd name="T7" fmla="*/ 2147483646 h 3"/>
                <a:gd name="T8" fmla="*/ 2147483646 w 3"/>
                <a:gd name="T9" fmla="*/ 2147483646 h 3"/>
                <a:gd name="T10" fmla="*/ 2147483646 w 3"/>
                <a:gd name="T11" fmla="*/ 2147483646 h 3"/>
                <a:gd name="T12" fmla="*/ 2147483646 w 3"/>
                <a:gd name="T13" fmla="*/ 2147483646 h 3"/>
                <a:gd name="T14" fmla="*/ 2147483646 w 3"/>
                <a:gd name="T15" fmla="*/ 0 h 3"/>
                <a:gd name="T16" fmla="*/ 2147483646 w 3"/>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3">
                  <a:moveTo>
                    <a:pt x="3" y="0"/>
                  </a:moveTo>
                  <a:lnTo>
                    <a:pt x="1" y="3"/>
                  </a:lnTo>
                  <a:lnTo>
                    <a:pt x="0" y="3"/>
                  </a:lnTo>
                  <a:lnTo>
                    <a:pt x="0" y="1"/>
                  </a:lnTo>
                  <a:lnTo>
                    <a:pt x="1" y="1"/>
                  </a:lnTo>
                  <a:lnTo>
                    <a:pt x="1" y="0"/>
                  </a:lnTo>
                  <a:lnTo>
                    <a:pt x="3" y="0"/>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43" name="Freeform 104"/>
            <p:cNvSpPr>
              <a:spLocks/>
            </p:cNvSpPr>
            <p:nvPr/>
          </p:nvSpPr>
          <p:spPr bwMode="auto">
            <a:xfrm>
              <a:off x="2195513" y="5222875"/>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44" name="Freeform 105"/>
            <p:cNvSpPr>
              <a:spLocks/>
            </p:cNvSpPr>
            <p:nvPr/>
          </p:nvSpPr>
          <p:spPr bwMode="auto">
            <a:xfrm>
              <a:off x="2195513" y="5221288"/>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45" name="Freeform 106"/>
            <p:cNvSpPr>
              <a:spLocks/>
            </p:cNvSpPr>
            <p:nvPr/>
          </p:nvSpPr>
          <p:spPr bwMode="auto">
            <a:xfrm>
              <a:off x="2111375" y="5114925"/>
              <a:ext cx="4763" cy="6350"/>
            </a:xfrm>
            <a:custGeom>
              <a:avLst/>
              <a:gdLst>
                <a:gd name="T0" fmla="*/ 0 w 3"/>
                <a:gd name="T1" fmla="*/ 2147483646 h 4"/>
                <a:gd name="T2" fmla="*/ 0 w 3"/>
                <a:gd name="T3" fmla="*/ 2147483646 h 4"/>
                <a:gd name="T4" fmla="*/ 2147483646 w 3"/>
                <a:gd name="T5" fmla="*/ 2147483646 h 4"/>
                <a:gd name="T6" fmla="*/ 2147483646 w 3"/>
                <a:gd name="T7" fmla="*/ 2147483646 h 4"/>
                <a:gd name="T8" fmla="*/ 0 w 3"/>
                <a:gd name="T9" fmla="*/ 0 h 4"/>
                <a:gd name="T10" fmla="*/ 0 w 3"/>
                <a:gd name="T11" fmla="*/ 0 h 4"/>
                <a:gd name="T12" fmla="*/ 0 w 3"/>
                <a:gd name="T13" fmla="*/ 2147483646 h 4"/>
                <a:gd name="T14" fmla="*/ 0 w 3"/>
                <a:gd name="T15" fmla="*/ 2147483646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4">
                  <a:moveTo>
                    <a:pt x="0" y="1"/>
                  </a:moveTo>
                  <a:lnTo>
                    <a:pt x="0" y="1"/>
                  </a:lnTo>
                  <a:lnTo>
                    <a:pt x="3" y="4"/>
                  </a:lnTo>
                  <a:lnTo>
                    <a:pt x="0" y="0"/>
                  </a:lnTo>
                  <a:lnTo>
                    <a:pt x="0" y="1"/>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46" name="Freeform 107"/>
            <p:cNvSpPr>
              <a:spLocks/>
            </p:cNvSpPr>
            <p:nvPr/>
          </p:nvSpPr>
          <p:spPr bwMode="auto">
            <a:xfrm>
              <a:off x="2108200" y="5049838"/>
              <a:ext cx="254000" cy="219075"/>
            </a:xfrm>
            <a:custGeom>
              <a:avLst/>
              <a:gdLst>
                <a:gd name="T0" fmla="*/ 2147483646 w 160"/>
                <a:gd name="T1" fmla="*/ 2147483646 h 138"/>
                <a:gd name="T2" fmla="*/ 2147483646 w 160"/>
                <a:gd name="T3" fmla="*/ 2147483646 h 138"/>
                <a:gd name="T4" fmla="*/ 2147483646 w 160"/>
                <a:gd name="T5" fmla="*/ 2147483646 h 138"/>
                <a:gd name="T6" fmla="*/ 2147483646 w 160"/>
                <a:gd name="T7" fmla="*/ 2147483646 h 138"/>
                <a:gd name="T8" fmla="*/ 2147483646 w 160"/>
                <a:gd name="T9" fmla="*/ 2147483646 h 138"/>
                <a:gd name="T10" fmla="*/ 2147483646 w 160"/>
                <a:gd name="T11" fmla="*/ 2147483646 h 138"/>
                <a:gd name="T12" fmla="*/ 2147483646 w 160"/>
                <a:gd name="T13" fmla="*/ 2147483646 h 138"/>
                <a:gd name="T14" fmla="*/ 2147483646 w 160"/>
                <a:gd name="T15" fmla="*/ 2147483646 h 138"/>
                <a:gd name="T16" fmla="*/ 2147483646 w 160"/>
                <a:gd name="T17" fmla="*/ 2147483646 h 138"/>
                <a:gd name="T18" fmla="*/ 2147483646 w 160"/>
                <a:gd name="T19" fmla="*/ 2147483646 h 138"/>
                <a:gd name="T20" fmla="*/ 2147483646 w 160"/>
                <a:gd name="T21" fmla="*/ 2147483646 h 138"/>
                <a:gd name="T22" fmla="*/ 2147483646 w 160"/>
                <a:gd name="T23" fmla="*/ 2147483646 h 138"/>
                <a:gd name="T24" fmla="*/ 2147483646 w 160"/>
                <a:gd name="T25" fmla="*/ 2147483646 h 138"/>
                <a:gd name="T26" fmla="*/ 2147483646 w 160"/>
                <a:gd name="T27" fmla="*/ 2147483646 h 138"/>
                <a:gd name="T28" fmla="*/ 2147483646 w 160"/>
                <a:gd name="T29" fmla="*/ 2147483646 h 138"/>
                <a:gd name="T30" fmla="*/ 2147483646 w 160"/>
                <a:gd name="T31" fmla="*/ 0 h 138"/>
                <a:gd name="T32" fmla="*/ 2147483646 w 160"/>
                <a:gd name="T33" fmla="*/ 2147483646 h 138"/>
                <a:gd name="T34" fmla="*/ 2147483646 w 160"/>
                <a:gd name="T35" fmla="*/ 2147483646 h 138"/>
                <a:gd name="T36" fmla="*/ 2147483646 w 160"/>
                <a:gd name="T37" fmla="*/ 2147483646 h 138"/>
                <a:gd name="T38" fmla="*/ 2147483646 w 160"/>
                <a:gd name="T39" fmla="*/ 2147483646 h 138"/>
                <a:gd name="T40" fmla="*/ 2147483646 w 160"/>
                <a:gd name="T41" fmla="*/ 2147483646 h 138"/>
                <a:gd name="T42" fmla="*/ 2147483646 w 160"/>
                <a:gd name="T43" fmla="*/ 2147483646 h 138"/>
                <a:gd name="T44" fmla="*/ 2147483646 w 160"/>
                <a:gd name="T45" fmla="*/ 2147483646 h 138"/>
                <a:gd name="T46" fmla="*/ 2147483646 w 160"/>
                <a:gd name="T47" fmla="*/ 2147483646 h 138"/>
                <a:gd name="T48" fmla="*/ 2147483646 w 160"/>
                <a:gd name="T49" fmla="*/ 2147483646 h 138"/>
                <a:gd name="T50" fmla="*/ 2147483646 w 160"/>
                <a:gd name="T51" fmla="*/ 2147483646 h 138"/>
                <a:gd name="T52" fmla="*/ 2147483646 w 160"/>
                <a:gd name="T53" fmla="*/ 2147483646 h 138"/>
                <a:gd name="T54" fmla="*/ 2147483646 w 160"/>
                <a:gd name="T55" fmla="*/ 2147483646 h 138"/>
                <a:gd name="T56" fmla="*/ 2147483646 w 160"/>
                <a:gd name="T57" fmla="*/ 2147483646 h 138"/>
                <a:gd name="T58" fmla="*/ 2147483646 w 160"/>
                <a:gd name="T59" fmla="*/ 2147483646 h 138"/>
                <a:gd name="T60" fmla="*/ 2147483646 w 160"/>
                <a:gd name="T61" fmla="*/ 2147483646 h 138"/>
                <a:gd name="T62" fmla="*/ 2147483646 w 160"/>
                <a:gd name="T63" fmla="*/ 2147483646 h 138"/>
                <a:gd name="T64" fmla="*/ 2147483646 w 160"/>
                <a:gd name="T65" fmla="*/ 2147483646 h 138"/>
                <a:gd name="T66" fmla="*/ 2147483646 w 160"/>
                <a:gd name="T67" fmla="*/ 2147483646 h 138"/>
                <a:gd name="T68" fmla="*/ 2147483646 w 160"/>
                <a:gd name="T69" fmla="*/ 2147483646 h 138"/>
                <a:gd name="T70" fmla="*/ 2147483646 w 160"/>
                <a:gd name="T71" fmla="*/ 2147483646 h 138"/>
                <a:gd name="T72" fmla="*/ 2147483646 w 160"/>
                <a:gd name="T73" fmla="*/ 2147483646 h 138"/>
                <a:gd name="T74" fmla="*/ 2147483646 w 160"/>
                <a:gd name="T75" fmla="*/ 2147483646 h 138"/>
                <a:gd name="T76" fmla="*/ 2147483646 w 160"/>
                <a:gd name="T77" fmla="*/ 2147483646 h 138"/>
                <a:gd name="T78" fmla="*/ 2147483646 w 160"/>
                <a:gd name="T79" fmla="*/ 2147483646 h 138"/>
                <a:gd name="T80" fmla="*/ 2147483646 w 160"/>
                <a:gd name="T81" fmla="*/ 2147483646 h 138"/>
                <a:gd name="T82" fmla="*/ 2147483646 w 160"/>
                <a:gd name="T83" fmla="*/ 2147483646 h 138"/>
                <a:gd name="T84" fmla="*/ 2147483646 w 160"/>
                <a:gd name="T85" fmla="*/ 2147483646 h 138"/>
                <a:gd name="T86" fmla="*/ 2147483646 w 160"/>
                <a:gd name="T87" fmla="*/ 2147483646 h 138"/>
                <a:gd name="T88" fmla="*/ 2147483646 w 160"/>
                <a:gd name="T89" fmla="*/ 2147483646 h 138"/>
                <a:gd name="T90" fmla="*/ 2147483646 w 160"/>
                <a:gd name="T91" fmla="*/ 2147483646 h 138"/>
                <a:gd name="T92" fmla="*/ 2147483646 w 160"/>
                <a:gd name="T93" fmla="*/ 2147483646 h 138"/>
                <a:gd name="T94" fmla="*/ 2147483646 w 160"/>
                <a:gd name="T95" fmla="*/ 2147483646 h 138"/>
                <a:gd name="T96" fmla="*/ 2147483646 w 160"/>
                <a:gd name="T97" fmla="*/ 2147483646 h 138"/>
                <a:gd name="T98" fmla="*/ 2147483646 w 160"/>
                <a:gd name="T99" fmla="*/ 2147483646 h 138"/>
                <a:gd name="T100" fmla="*/ 2147483646 w 160"/>
                <a:gd name="T101" fmla="*/ 2147483646 h 138"/>
                <a:gd name="T102" fmla="*/ 2147483646 w 160"/>
                <a:gd name="T103" fmla="*/ 2147483646 h 138"/>
                <a:gd name="T104" fmla="*/ 2147483646 w 160"/>
                <a:gd name="T105" fmla="*/ 2147483646 h 138"/>
                <a:gd name="T106" fmla="*/ 2147483646 w 160"/>
                <a:gd name="T107" fmla="*/ 2147483646 h 138"/>
                <a:gd name="T108" fmla="*/ 2147483646 w 160"/>
                <a:gd name="T109" fmla="*/ 2147483646 h 138"/>
                <a:gd name="T110" fmla="*/ 2147483646 w 160"/>
                <a:gd name="T111" fmla="*/ 2147483646 h 138"/>
                <a:gd name="T112" fmla="*/ 2147483646 w 160"/>
                <a:gd name="T113" fmla="*/ 2147483646 h 138"/>
                <a:gd name="T114" fmla="*/ 2147483646 w 160"/>
                <a:gd name="T115" fmla="*/ 2147483646 h 138"/>
                <a:gd name="T116" fmla="*/ 2147483646 w 160"/>
                <a:gd name="T117" fmla="*/ 2147483646 h 138"/>
                <a:gd name="T118" fmla="*/ 2147483646 w 160"/>
                <a:gd name="T119" fmla="*/ 2147483646 h 138"/>
                <a:gd name="T120" fmla="*/ 2147483646 w 160"/>
                <a:gd name="T121" fmla="*/ 2147483646 h 138"/>
                <a:gd name="T122" fmla="*/ 2147483646 w 160"/>
                <a:gd name="T123" fmla="*/ 2147483646 h 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0" h="138">
                  <a:moveTo>
                    <a:pt x="98" y="125"/>
                  </a:moveTo>
                  <a:lnTo>
                    <a:pt x="98" y="125"/>
                  </a:lnTo>
                  <a:lnTo>
                    <a:pt x="98" y="119"/>
                  </a:lnTo>
                  <a:lnTo>
                    <a:pt x="99" y="116"/>
                  </a:lnTo>
                  <a:lnTo>
                    <a:pt x="101" y="114"/>
                  </a:lnTo>
                  <a:lnTo>
                    <a:pt x="102" y="113"/>
                  </a:lnTo>
                  <a:lnTo>
                    <a:pt x="102" y="111"/>
                  </a:lnTo>
                  <a:lnTo>
                    <a:pt x="103" y="109"/>
                  </a:lnTo>
                  <a:lnTo>
                    <a:pt x="104" y="107"/>
                  </a:lnTo>
                  <a:lnTo>
                    <a:pt x="107" y="105"/>
                  </a:lnTo>
                  <a:lnTo>
                    <a:pt x="109" y="105"/>
                  </a:lnTo>
                  <a:lnTo>
                    <a:pt x="112" y="104"/>
                  </a:lnTo>
                  <a:lnTo>
                    <a:pt x="113" y="104"/>
                  </a:lnTo>
                  <a:lnTo>
                    <a:pt x="114" y="105"/>
                  </a:lnTo>
                  <a:lnTo>
                    <a:pt x="115" y="105"/>
                  </a:lnTo>
                  <a:lnTo>
                    <a:pt x="116" y="105"/>
                  </a:lnTo>
                  <a:lnTo>
                    <a:pt x="118" y="103"/>
                  </a:lnTo>
                  <a:lnTo>
                    <a:pt x="118" y="102"/>
                  </a:lnTo>
                  <a:lnTo>
                    <a:pt x="120" y="102"/>
                  </a:lnTo>
                  <a:lnTo>
                    <a:pt x="122" y="100"/>
                  </a:lnTo>
                  <a:lnTo>
                    <a:pt x="125" y="99"/>
                  </a:lnTo>
                  <a:lnTo>
                    <a:pt x="125" y="98"/>
                  </a:lnTo>
                  <a:lnTo>
                    <a:pt x="126" y="94"/>
                  </a:lnTo>
                  <a:lnTo>
                    <a:pt x="127" y="93"/>
                  </a:lnTo>
                  <a:lnTo>
                    <a:pt x="129" y="91"/>
                  </a:lnTo>
                  <a:lnTo>
                    <a:pt x="130" y="91"/>
                  </a:lnTo>
                  <a:lnTo>
                    <a:pt x="131" y="91"/>
                  </a:lnTo>
                  <a:lnTo>
                    <a:pt x="132" y="90"/>
                  </a:lnTo>
                  <a:lnTo>
                    <a:pt x="133" y="88"/>
                  </a:lnTo>
                  <a:lnTo>
                    <a:pt x="135" y="87"/>
                  </a:lnTo>
                  <a:lnTo>
                    <a:pt x="135" y="86"/>
                  </a:lnTo>
                  <a:lnTo>
                    <a:pt x="136" y="82"/>
                  </a:lnTo>
                  <a:lnTo>
                    <a:pt x="137" y="79"/>
                  </a:lnTo>
                  <a:lnTo>
                    <a:pt x="141" y="75"/>
                  </a:lnTo>
                  <a:lnTo>
                    <a:pt x="143" y="74"/>
                  </a:lnTo>
                  <a:lnTo>
                    <a:pt x="146" y="74"/>
                  </a:lnTo>
                  <a:lnTo>
                    <a:pt x="147" y="73"/>
                  </a:lnTo>
                  <a:lnTo>
                    <a:pt x="147" y="70"/>
                  </a:lnTo>
                  <a:lnTo>
                    <a:pt x="148" y="69"/>
                  </a:lnTo>
                  <a:lnTo>
                    <a:pt x="149" y="69"/>
                  </a:lnTo>
                  <a:lnTo>
                    <a:pt x="150" y="69"/>
                  </a:lnTo>
                  <a:lnTo>
                    <a:pt x="152" y="68"/>
                  </a:lnTo>
                  <a:lnTo>
                    <a:pt x="152" y="65"/>
                  </a:lnTo>
                  <a:lnTo>
                    <a:pt x="152" y="63"/>
                  </a:lnTo>
                  <a:lnTo>
                    <a:pt x="153" y="63"/>
                  </a:lnTo>
                  <a:lnTo>
                    <a:pt x="155" y="62"/>
                  </a:lnTo>
                  <a:lnTo>
                    <a:pt x="158" y="62"/>
                  </a:lnTo>
                  <a:lnTo>
                    <a:pt x="158" y="60"/>
                  </a:lnTo>
                  <a:lnTo>
                    <a:pt x="156" y="58"/>
                  </a:lnTo>
                  <a:lnTo>
                    <a:pt x="156" y="57"/>
                  </a:lnTo>
                  <a:lnTo>
                    <a:pt x="155" y="56"/>
                  </a:lnTo>
                  <a:lnTo>
                    <a:pt x="158" y="53"/>
                  </a:lnTo>
                  <a:lnTo>
                    <a:pt x="160" y="50"/>
                  </a:lnTo>
                  <a:lnTo>
                    <a:pt x="159" y="51"/>
                  </a:lnTo>
                  <a:lnTo>
                    <a:pt x="156" y="50"/>
                  </a:lnTo>
                  <a:lnTo>
                    <a:pt x="154" y="51"/>
                  </a:lnTo>
                  <a:lnTo>
                    <a:pt x="152" y="51"/>
                  </a:lnTo>
                  <a:lnTo>
                    <a:pt x="150" y="50"/>
                  </a:lnTo>
                  <a:lnTo>
                    <a:pt x="149" y="48"/>
                  </a:lnTo>
                  <a:lnTo>
                    <a:pt x="149" y="47"/>
                  </a:lnTo>
                  <a:lnTo>
                    <a:pt x="147" y="47"/>
                  </a:lnTo>
                  <a:lnTo>
                    <a:pt x="144" y="47"/>
                  </a:lnTo>
                  <a:lnTo>
                    <a:pt x="143" y="46"/>
                  </a:lnTo>
                  <a:lnTo>
                    <a:pt x="143" y="45"/>
                  </a:lnTo>
                  <a:lnTo>
                    <a:pt x="141" y="45"/>
                  </a:lnTo>
                  <a:lnTo>
                    <a:pt x="138" y="44"/>
                  </a:lnTo>
                  <a:lnTo>
                    <a:pt x="135" y="45"/>
                  </a:lnTo>
                  <a:lnTo>
                    <a:pt x="132" y="47"/>
                  </a:lnTo>
                  <a:lnTo>
                    <a:pt x="130" y="46"/>
                  </a:lnTo>
                  <a:lnTo>
                    <a:pt x="126" y="47"/>
                  </a:lnTo>
                  <a:lnTo>
                    <a:pt x="125" y="47"/>
                  </a:lnTo>
                  <a:lnTo>
                    <a:pt x="124" y="47"/>
                  </a:lnTo>
                  <a:lnTo>
                    <a:pt x="124" y="46"/>
                  </a:lnTo>
                  <a:lnTo>
                    <a:pt x="124" y="44"/>
                  </a:lnTo>
                  <a:lnTo>
                    <a:pt x="122" y="41"/>
                  </a:lnTo>
                  <a:lnTo>
                    <a:pt x="121" y="39"/>
                  </a:lnTo>
                  <a:lnTo>
                    <a:pt x="122" y="36"/>
                  </a:lnTo>
                  <a:lnTo>
                    <a:pt x="125" y="34"/>
                  </a:lnTo>
                  <a:lnTo>
                    <a:pt x="124" y="33"/>
                  </a:lnTo>
                  <a:lnTo>
                    <a:pt x="124" y="34"/>
                  </a:lnTo>
                  <a:lnTo>
                    <a:pt x="120" y="31"/>
                  </a:lnTo>
                  <a:lnTo>
                    <a:pt x="119" y="31"/>
                  </a:lnTo>
                  <a:lnTo>
                    <a:pt x="118" y="33"/>
                  </a:lnTo>
                  <a:lnTo>
                    <a:pt x="116" y="35"/>
                  </a:lnTo>
                  <a:lnTo>
                    <a:pt x="113" y="36"/>
                  </a:lnTo>
                  <a:lnTo>
                    <a:pt x="108" y="39"/>
                  </a:lnTo>
                  <a:lnTo>
                    <a:pt x="104" y="40"/>
                  </a:lnTo>
                  <a:lnTo>
                    <a:pt x="103" y="39"/>
                  </a:lnTo>
                  <a:lnTo>
                    <a:pt x="103" y="37"/>
                  </a:lnTo>
                  <a:lnTo>
                    <a:pt x="103" y="36"/>
                  </a:lnTo>
                  <a:lnTo>
                    <a:pt x="101" y="36"/>
                  </a:lnTo>
                  <a:lnTo>
                    <a:pt x="99" y="36"/>
                  </a:lnTo>
                  <a:lnTo>
                    <a:pt x="99" y="34"/>
                  </a:lnTo>
                  <a:lnTo>
                    <a:pt x="99" y="33"/>
                  </a:lnTo>
                  <a:lnTo>
                    <a:pt x="98" y="33"/>
                  </a:lnTo>
                  <a:lnTo>
                    <a:pt x="93" y="33"/>
                  </a:lnTo>
                  <a:lnTo>
                    <a:pt x="93" y="31"/>
                  </a:lnTo>
                  <a:lnTo>
                    <a:pt x="93" y="30"/>
                  </a:lnTo>
                  <a:lnTo>
                    <a:pt x="92" y="28"/>
                  </a:lnTo>
                  <a:lnTo>
                    <a:pt x="89" y="27"/>
                  </a:lnTo>
                  <a:lnTo>
                    <a:pt x="84" y="27"/>
                  </a:lnTo>
                  <a:lnTo>
                    <a:pt x="79" y="29"/>
                  </a:lnTo>
                  <a:lnTo>
                    <a:pt x="78" y="30"/>
                  </a:lnTo>
                  <a:lnTo>
                    <a:pt x="76" y="29"/>
                  </a:lnTo>
                  <a:lnTo>
                    <a:pt x="73" y="30"/>
                  </a:lnTo>
                  <a:lnTo>
                    <a:pt x="72" y="29"/>
                  </a:lnTo>
                  <a:lnTo>
                    <a:pt x="70" y="27"/>
                  </a:lnTo>
                  <a:lnTo>
                    <a:pt x="70" y="25"/>
                  </a:lnTo>
                  <a:lnTo>
                    <a:pt x="69" y="24"/>
                  </a:lnTo>
                  <a:lnTo>
                    <a:pt x="67" y="24"/>
                  </a:lnTo>
                  <a:lnTo>
                    <a:pt x="64" y="22"/>
                  </a:lnTo>
                  <a:lnTo>
                    <a:pt x="62" y="21"/>
                  </a:lnTo>
                  <a:lnTo>
                    <a:pt x="61" y="21"/>
                  </a:lnTo>
                  <a:lnTo>
                    <a:pt x="59" y="22"/>
                  </a:lnTo>
                  <a:lnTo>
                    <a:pt x="58" y="21"/>
                  </a:lnTo>
                  <a:lnTo>
                    <a:pt x="58" y="19"/>
                  </a:lnTo>
                  <a:lnTo>
                    <a:pt x="58" y="18"/>
                  </a:lnTo>
                  <a:lnTo>
                    <a:pt x="59" y="17"/>
                  </a:lnTo>
                  <a:lnTo>
                    <a:pt x="58" y="16"/>
                  </a:lnTo>
                  <a:lnTo>
                    <a:pt x="58" y="14"/>
                  </a:lnTo>
                  <a:lnTo>
                    <a:pt x="56" y="14"/>
                  </a:lnTo>
                  <a:lnTo>
                    <a:pt x="56" y="12"/>
                  </a:lnTo>
                  <a:lnTo>
                    <a:pt x="56" y="10"/>
                  </a:lnTo>
                  <a:lnTo>
                    <a:pt x="56" y="8"/>
                  </a:lnTo>
                  <a:lnTo>
                    <a:pt x="55" y="7"/>
                  </a:lnTo>
                  <a:lnTo>
                    <a:pt x="53" y="7"/>
                  </a:lnTo>
                  <a:lnTo>
                    <a:pt x="52" y="6"/>
                  </a:lnTo>
                  <a:lnTo>
                    <a:pt x="51" y="5"/>
                  </a:lnTo>
                  <a:lnTo>
                    <a:pt x="49" y="2"/>
                  </a:lnTo>
                  <a:lnTo>
                    <a:pt x="49" y="0"/>
                  </a:lnTo>
                  <a:lnTo>
                    <a:pt x="50" y="0"/>
                  </a:lnTo>
                  <a:lnTo>
                    <a:pt x="49" y="0"/>
                  </a:lnTo>
                  <a:lnTo>
                    <a:pt x="47" y="0"/>
                  </a:lnTo>
                  <a:lnTo>
                    <a:pt x="46" y="1"/>
                  </a:lnTo>
                  <a:lnTo>
                    <a:pt x="46" y="2"/>
                  </a:lnTo>
                  <a:lnTo>
                    <a:pt x="45" y="2"/>
                  </a:lnTo>
                  <a:lnTo>
                    <a:pt x="42" y="4"/>
                  </a:lnTo>
                  <a:lnTo>
                    <a:pt x="41" y="4"/>
                  </a:lnTo>
                  <a:lnTo>
                    <a:pt x="40" y="5"/>
                  </a:lnTo>
                  <a:lnTo>
                    <a:pt x="35" y="4"/>
                  </a:lnTo>
                  <a:lnTo>
                    <a:pt x="33" y="5"/>
                  </a:lnTo>
                  <a:lnTo>
                    <a:pt x="30" y="6"/>
                  </a:lnTo>
                  <a:lnTo>
                    <a:pt x="29" y="6"/>
                  </a:lnTo>
                  <a:lnTo>
                    <a:pt x="28" y="6"/>
                  </a:lnTo>
                  <a:lnTo>
                    <a:pt x="23" y="5"/>
                  </a:lnTo>
                  <a:lnTo>
                    <a:pt x="22" y="4"/>
                  </a:lnTo>
                  <a:lnTo>
                    <a:pt x="21" y="2"/>
                  </a:lnTo>
                  <a:lnTo>
                    <a:pt x="18" y="4"/>
                  </a:lnTo>
                  <a:lnTo>
                    <a:pt x="15" y="8"/>
                  </a:lnTo>
                  <a:lnTo>
                    <a:pt x="13" y="11"/>
                  </a:lnTo>
                  <a:lnTo>
                    <a:pt x="12" y="13"/>
                  </a:lnTo>
                  <a:lnTo>
                    <a:pt x="9" y="17"/>
                  </a:lnTo>
                  <a:lnTo>
                    <a:pt x="6" y="19"/>
                  </a:lnTo>
                  <a:lnTo>
                    <a:pt x="4" y="22"/>
                  </a:lnTo>
                  <a:lnTo>
                    <a:pt x="2" y="23"/>
                  </a:lnTo>
                  <a:lnTo>
                    <a:pt x="4" y="28"/>
                  </a:lnTo>
                  <a:lnTo>
                    <a:pt x="1" y="30"/>
                  </a:lnTo>
                  <a:lnTo>
                    <a:pt x="1" y="34"/>
                  </a:lnTo>
                  <a:lnTo>
                    <a:pt x="0" y="36"/>
                  </a:lnTo>
                  <a:lnTo>
                    <a:pt x="0" y="37"/>
                  </a:lnTo>
                  <a:lnTo>
                    <a:pt x="1" y="39"/>
                  </a:lnTo>
                  <a:lnTo>
                    <a:pt x="0" y="37"/>
                  </a:lnTo>
                  <a:lnTo>
                    <a:pt x="0" y="40"/>
                  </a:lnTo>
                  <a:lnTo>
                    <a:pt x="2" y="42"/>
                  </a:lnTo>
                  <a:lnTo>
                    <a:pt x="2" y="41"/>
                  </a:lnTo>
                  <a:lnTo>
                    <a:pt x="5" y="45"/>
                  </a:lnTo>
                  <a:lnTo>
                    <a:pt x="5" y="46"/>
                  </a:lnTo>
                  <a:lnTo>
                    <a:pt x="7" y="48"/>
                  </a:lnTo>
                  <a:lnTo>
                    <a:pt x="9" y="51"/>
                  </a:lnTo>
                  <a:lnTo>
                    <a:pt x="9" y="54"/>
                  </a:lnTo>
                  <a:lnTo>
                    <a:pt x="9" y="57"/>
                  </a:lnTo>
                  <a:lnTo>
                    <a:pt x="10" y="60"/>
                  </a:lnTo>
                  <a:lnTo>
                    <a:pt x="11" y="60"/>
                  </a:lnTo>
                  <a:lnTo>
                    <a:pt x="12" y="60"/>
                  </a:lnTo>
                  <a:lnTo>
                    <a:pt x="12" y="62"/>
                  </a:lnTo>
                  <a:lnTo>
                    <a:pt x="13" y="60"/>
                  </a:lnTo>
                  <a:lnTo>
                    <a:pt x="11" y="58"/>
                  </a:lnTo>
                  <a:lnTo>
                    <a:pt x="12" y="58"/>
                  </a:lnTo>
                  <a:lnTo>
                    <a:pt x="13" y="59"/>
                  </a:lnTo>
                  <a:lnTo>
                    <a:pt x="15" y="58"/>
                  </a:lnTo>
                  <a:lnTo>
                    <a:pt x="13" y="58"/>
                  </a:lnTo>
                  <a:lnTo>
                    <a:pt x="13" y="57"/>
                  </a:lnTo>
                  <a:lnTo>
                    <a:pt x="15" y="57"/>
                  </a:lnTo>
                  <a:lnTo>
                    <a:pt x="13" y="57"/>
                  </a:lnTo>
                  <a:lnTo>
                    <a:pt x="15" y="56"/>
                  </a:lnTo>
                  <a:lnTo>
                    <a:pt x="16" y="56"/>
                  </a:lnTo>
                  <a:lnTo>
                    <a:pt x="16" y="60"/>
                  </a:lnTo>
                  <a:lnTo>
                    <a:pt x="17" y="60"/>
                  </a:lnTo>
                  <a:lnTo>
                    <a:pt x="19" y="60"/>
                  </a:lnTo>
                  <a:lnTo>
                    <a:pt x="18" y="57"/>
                  </a:lnTo>
                  <a:lnTo>
                    <a:pt x="19" y="56"/>
                  </a:lnTo>
                  <a:lnTo>
                    <a:pt x="19" y="54"/>
                  </a:lnTo>
                  <a:lnTo>
                    <a:pt x="18" y="53"/>
                  </a:lnTo>
                  <a:lnTo>
                    <a:pt x="17" y="53"/>
                  </a:lnTo>
                  <a:lnTo>
                    <a:pt x="18" y="53"/>
                  </a:lnTo>
                  <a:lnTo>
                    <a:pt x="18" y="52"/>
                  </a:lnTo>
                  <a:lnTo>
                    <a:pt x="17" y="51"/>
                  </a:lnTo>
                  <a:lnTo>
                    <a:pt x="17" y="50"/>
                  </a:lnTo>
                  <a:lnTo>
                    <a:pt x="16" y="48"/>
                  </a:lnTo>
                  <a:lnTo>
                    <a:pt x="15" y="48"/>
                  </a:lnTo>
                  <a:lnTo>
                    <a:pt x="15" y="47"/>
                  </a:lnTo>
                  <a:lnTo>
                    <a:pt x="15" y="46"/>
                  </a:lnTo>
                  <a:lnTo>
                    <a:pt x="16" y="47"/>
                  </a:lnTo>
                  <a:lnTo>
                    <a:pt x="16" y="48"/>
                  </a:lnTo>
                  <a:lnTo>
                    <a:pt x="17" y="48"/>
                  </a:lnTo>
                  <a:lnTo>
                    <a:pt x="17" y="50"/>
                  </a:lnTo>
                  <a:lnTo>
                    <a:pt x="18" y="50"/>
                  </a:lnTo>
                  <a:lnTo>
                    <a:pt x="19" y="51"/>
                  </a:lnTo>
                  <a:lnTo>
                    <a:pt x="21" y="51"/>
                  </a:lnTo>
                  <a:lnTo>
                    <a:pt x="21" y="47"/>
                  </a:lnTo>
                  <a:lnTo>
                    <a:pt x="21" y="46"/>
                  </a:lnTo>
                  <a:lnTo>
                    <a:pt x="21" y="47"/>
                  </a:lnTo>
                  <a:lnTo>
                    <a:pt x="22" y="52"/>
                  </a:lnTo>
                  <a:lnTo>
                    <a:pt x="21" y="54"/>
                  </a:lnTo>
                  <a:lnTo>
                    <a:pt x="21" y="56"/>
                  </a:lnTo>
                  <a:lnTo>
                    <a:pt x="22" y="56"/>
                  </a:lnTo>
                  <a:lnTo>
                    <a:pt x="23" y="54"/>
                  </a:lnTo>
                  <a:lnTo>
                    <a:pt x="22" y="53"/>
                  </a:lnTo>
                  <a:lnTo>
                    <a:pt x="23" y="52"/>
                  </a:lnTo>
                  <a:lnTo>
                    <a:pt x="23" y="53"/>
                  </a:lnTo>
                  <a:lnTo>
                    <a:pt x="23" y="54"/>
                  </a:lnTo>
                  <a:lnTo>
                    <a:pt x="23" y="53"/>
                  </a:lnTo>
                  <a:lnTo>
                    <a:pt x="24" y="53"/>
                  </a:lnTo>
                  <a:lnTo>
                    <a:pt x="24" y="52"/>
                  </a:lnTo>
                  <a:lnTo>
                    <a:pt x="24" y="51"/>
                  </a:lnTo>
                  <a:lnTo>
                    <a:pt x="24" y="48"/>
                  </a:lnTo>
                  <a:lnTo>
                    <a:pt x="26" y="51"/>
                  </a:lnTo>
                  <a:lnTo>
                    <a:pt x="26" y="50"/>
                  </a:lnTo>
                  <a:lnTo>
                    <a:pt x="27" y="50"/>
                  </a:lnTo>
                  <a:lnTo>
                    <a:pt x="26" y="51"/>
                  </a:lnTo>
                  <a:lnTo>
                    <a:pt x="27" y="51"/>
                  </a:lnTo>
                  <a:lnTo>
                    <a:pt x="28" y="50"/>
                  </a:lnTo>
                  <a:lnTo>
                    <a:pt x="29" y="48"/>
                  </a:lnTo>
                  <a:lnTo>
                    <a:pt x="29" y="50"/>
                  </a:lnTo>
                  <a:lnTo>
                    <a:pt x="28" y="51"/>
                  </a:lnTo>
                  <a:lnTo>
                    <a:pt x="28" y="52"/>
                  </a:lnTo>
                  <a:lnTo>
                    <a:pt x="29" y="52"/>
                  </a:lnTo>
                  <a:lnTo>
                    <a:pt x="28" y="52"/>
                  </a:lnTo>
                  <a:lnTo>
                    <a:pt x="28" y="53"/>
                  </a:lnTo>
                  <a:lnTo>
                    <a:pt x="27" y="54"/>
                  </a:lnTo>
                  <a:lnTo>
                    <a:pt x="30" y="54"/>
                  </a:lnTo>
                  <a:lnTo>
                    <a:pt x="29" y="56"/>
                  </a:lnTo>
                  <a:lnTo>
                    <a:pt x="27" y="56"/>
                  </a:lnTo>
                  <a:lnTo>
                    <a:pt x="26" y="58"/>
                  </a:lnTo>
                  <a:lnTo>
                    <a:pt x="27" y="58"/>
                  </a:lnTo>
                  <a:lnTo>
                    <a:pt x="27" y="59"/>
                  </a:lnTo>
                  <a:lnTo>
                    <a:pt x="28" y="59"/>
                  </a:lnTo>
                  <a:lnTo>
                    <a:pt x="23" y="58"/>
                  </a:lnTo>
                  <a:lnTo>
                    <a:pt x="21" y="63"/>
                  </a:lnTo>
                  <a:lnTo>
                    <a:pt x="23" y="63"/>
                  </a:lnTo>
                  <a:lnTo>
                    <a:pt x="26" y="62"/>
                  </a:lnTo>
                  <a:lnTo>
                    <a:pt x="22" y="65"/>
                  </a:lnTo>
                  <a:lnTo>
                    <a:pt x="22" y="64"/>
                  </a:lnTo>
                  <a:lnTo>
                    <a:pt x="21" y="63"/>
                  </a:lnTo>
                  <a:lnTo>
                    <a:pt x="19" y="64"/>
                  </a:lnTo>
                  <a:lnTo>
                    <a:pt x="21" y="64"/>
                  </a:lnTo>
                  <a:lnTo>
                    <a:pt x="21" y="65"/>
                  </a:lnTo>
                  <a:lnTo>
                    <a:pt x="19" y="65"/>
                  </a:lnTo>
                  <a:lnTo>
                    <a:pt x="17" y="68"/>
                  </a:lnTo>
                  <a:lnTo>
                    <a:pt x="18" y="68"/>
                  </a:lnTo>
                  <a:lnTo>
                    <a:pt x="17" y="69"/>
                  </a:lnTo>
                  <a:lnTo>
                    <a:pt x="17" y="68"/>
                  </a:lnTo>
                  <a:lnTo>
                    <a:pt x="15" y="70"/>
                  </a:lnTo>
                  <a:lnTo>
                    <a:pt x="16" y="71"/>
                  </a:lnTo>
                  <a:lnTo>
                    <a:pt x="16" y="73"/>
                  </a:lnTo>
                  <a:lnTo>
                    <a:pt x="16" y="74"/>
                  </a:lnTo>
                  <a:lnTo>
                    <a:pt x="15" y="75"/>
                  </a:lnTo>
                  <a:lnTo>
                    <a:pt x="15" y="77"/>
                  </a:lnTo>
                  <a:lnTo>
                    <a:pt x="13" y="81"/>
                  </a:lnTo>
                  <a:lnTo>
                    <a:pt x="13" y="82"/>
                  </a:lnTo>
                  <a:lnTo>
                    <a:pt x="13" y="84"/>
                  </a:lnTo>
                  <a:lnTo>
                    <a:pt x="13" y="85"/>
                  </a:lnTo>
                  <a:lnTo>
                    <a:pt x="15" y="85"/>
                  </a:lnTo>
                  <a:lnTo>
                    <a:pt x="15" y="84"/>
                  </a:lnTo>
                  <a:lnTo>
                    <a:pt x="16" y="85"/>
                  </a:lnTo>
                  <a:lnTo>
                    <a:pt x="16" y="86"/>
                  </a:lnTo>
                  <a:lnTo>
                    <a:pt x="17" y="88"/>
                  </a:lnTo>
                  <a:lnTo>
                    <a:pt x="17" y="90"/>
                  </a:lnTo>
                  <a:lnTo>
                    <a:pt x="18" y="92"/>
                  </a:lnTo>
                  <a:lnTo>
                    <a:pt x="17" y="97"/>
                  </a:lnTo>
                  <a:lnTo>
                    <a:pt x="16" y="98"/>
                  </a:lnTo>
                  <a:lnTo>
                    <a:pt x="13" y="103"/>
                  </a:lnTo>
                  <a:lnTo>
                    <a:pt x="12" y="104"/>
                  </a:lnTo>
                  <a:lnTo>
                    <a:pt x="15" y="109"/>
                  </a:lnTo>
                  <a:lnTo>
                    <a:pt x="16" y="109"/>
                  </a:lnTo>
                  <a:lnTo>
                    <a:pt x="19" y="113"/>
                  </a:lnTo>
                  <a:lnTo>
                    <a:pt x="23" y="116"/>
                  </a:lnTo>
                  <a:lnTo>
                    <a:pt x="24" y="115"/>
                  </a:lnTo>
                  <a:lnTo>
                    <a:pt x="24" y="116"/>
                  </a:lnTo>
                  <a:lnTo>
                    <a:pt x="26" y="117"/>
                  </a:lnTo>
                  <a:lnTo>
                    <a:pt x="27" y="117"/>
                  </a:lnTo>
                  <a:lnTo>
                    <a:pt x="29" y="117"/>
                  </a:lnTo>
                  <a:lnTo>
                    <a:pt x="29" y="115"/>
                  </a:lnTo>
                  <a:lnTo>
                    <a:pt x="29" y="114"/>
                  </a:lnTo>
                  <a:lnTo>
                    <a:pt x="29" y="113"/>
                  </a:lnTo>
                  <a:lnTo>
                    <a:pt x="28" y="111"/>
                  </a:lnTo>
                  <a:lnTo>
                    <a:pt x="27" y="110"/>
                  </a:lnTo>
                  <a:lnTo>
                    <a:pt x="26" y="109"/>
                  </a:lnTo>
                  <a:lnTo>
                    <a:pt x="24" y="108"/>
                  </a:lnTo>
                  <a:lnTo>
                    <a:pt x="24" y="105"/>
                  </a:lnTo>
                  <a:lnTo>
                    <a:pt x="23" y="104"/>
                  </a:lnTo>
                  <a:lnTo>
                    <a:pt x="23" y="102"/>
                  </a:lnTo>
                  <a:lnTo>
                    <a:pt x="24" y="99"/>
                  </a:lnTo>
                  <a:lnTo>
                    <a:pt x="24" y="98"/>
                  </a:lnTo>
                  <a:lnTo>
                    <a:pt x="26" y="97"/>
                  </a:lnTo>
                  <a:lnTo>
                    <a:pt x="26" y="96"/>
                  </a:lnTo>
                  <a:lnTo>
                    <a:pt x="26" y="94"/>
                  </a:lnTo>
                  <a:lnTo>
                    <a:pt x="27" y="94"/>
                  </a:lnTo>
                  <a:lnTo>
                    <a:pt x="27" y="92"/>
                  </a:lnTo>
                  <a:lnTo>
                    <a:pt x="27" y="91"/>
                  </a:lnTo>
                  <a:lnTo>
                    <a:pt x="27" y="92"/>
                  </a:lnTo>
                  <a:lnTo>
                    <a:pt x="28" y="92"/>
                  </a:lnTo>
                  <a:lnTo>
                    <a:pt x="28" y="91"/>
                  </a:lnTo>
                  <a:lnTo>
                    <a:pt x="27" y="90"/>
                  </a:lnTo>
                  <a:lnTo>
                    <a:pt x="28" y="90"/>
                  </a:lnTo>
                  <a:lnTo>
                    <a:pt x="29" y="88"/>
                  </a:lnTo>
                  <a:lnTo>
                    <a:pt x="28" y="87"/>
                  </a:lnTo>
                  <a:lnTo>
                    <a:pt x="29" y="87"/>
                  </a:lnTo>
                  <a:lnTo>
                    <a:pt x="32" y="87"/>
                  </a:lnTo>
                  <a:lnTo>
                    <a:pt x="33" y="88"/>
                  </a:lnTo>
                  <a:lnTo>
                    <a:pt x="32" y="87"/>
                  </a:lnTo>
                  <a:lnTo>
                    <a:pt x="34" y="82"/>
                  </a:lnTo>
                  <a:lnTo>
                    <a:pt x="35" y="79"/>
                  </a:lnTo>
                  <a:lnTo>
                    <a:pt x="36" y="77"/>
                  </a:lnTo>
                  <a:lnTo>
                    <a:pt x="35" y="81"/>
                  </a:lnTo>
                  <a:lnTo>
                    <a:pt x="34" y="87"/>
                  </a:lnTo>
                  <a:lnTo>
                    <a:pt x="33" y="90"/>
                  </a:lnTo>
                  <a:lnTo>
                    <a:pt x="30" y="91"/>
                  </a:lnTo>
                  <a:lnTo>
                    <a:pt x="32" y="92"/>
                  </a:lnTo>
                  <a:lnTo>
                    <a:pt x="30" y="92"/>
                  </a:lnTo>
                  <a:lnTo>
                    <a:pt x="30" y="93"/>
                  </a:lnTo>
                  <a:lnTo>
                    <a:pt x="30" y="97"/>
                  </a:lnTo>
                  <a:lnTo>
                    <a:pt x="32" y="96"/>
                  </a:lnTo>
                  <a:lnTo>
                    <a:pt x="35" y="92"/>
                  </a:lnTo>
                  <a:lnTo>
                    <a:pt x="39" y="90"/>
                  </a:lnTo>
                  <a:lnTo>
                    <a:pt x="38" y="90"/>
                  </a:lnTo>
                  <a:lnTo>
                    <a:pt x="36" y="91"/>
                  </a:lnTo>
                  <a:lnTo>
                    <a:pt x="33" y="96"/>
                  </a:lnTo>
                  <a:lnTo>
                    <a:pt x="33" y="98"/>
                  </a:lnTo>
                  <a:lnTo>
                    <a:pt x="34" y="98"/>
                  </a:lnTo>
                  <a:lnTo>
                    <a:pt x="35" y="96"/>
                  </a:lnTo>
                  <a:lnTo>
                    <a:pt x="36" y="96"/>
                  </a:lnTo>
                  <a:lnTo>
                    <a:pt x="35" y="98"/>
                  </a:lnTo>
                  <a:lnTo>
                    <a:pt x="35" y="99"/>
                  </a:lnTo>
                  <a:lnTo>
                    <a:pt x="36" y="103"/>
                  </a:lnTo>
                  <a:lnTo>
                    <a:pt x="38" y="104"/>
                  </a:lnTo>
                  <a:lnTo>
                    <a:pt x="38" y="105"/>
                  </a:lnTo>
                  <a:lnTo>
                    <a:pt x="39" y="105"/>
                  </a:lnTo>
                  <a:lnTo>
                    <a:pt x="40" y="107"/>
                  </a:lnTo>
                  <a:lnTo>
                    <a:pt x="41" y="105"/>
                  </a:lnTo>
                  <a:lnTo>
                    <a:pt x="41" y="104"/>
                  </a:lnTo>
                  <a:lnTo>
                    <a:pt x="41" y="103"/>
                  </a:lnTo>
                  <a:lnTo>
                    <a:pt x="41" y="104"/>
                  </a:lnTo>
                  <a:lnTo>
                    <a:pt x="42" y="105"/>
                  </a:lnTo>
                  <a:lnTo>
                    <a:pt x="45" y="105"/>
                  </a:lnTo>
                  <a:lnTo>
                    <a:pt x="46" y="107"/>
                  </a:lnTo>
                  <a:lnTo>
                    <a:pt x="47" y="107"/>
                  </a:lnTo>
                  <a:lnTo>
                    <a:pt x="49" y="107"/>
                  </a:lnTo>
                  <a:lnTo>
                    <a:pt x="50" y="105"/>
                  </a:lnTo>
                  <a:lnTo>
                    <a:pt x="51" y="107"/>
                  </a:lnTo>
                  <a:lnTo>
                    <a:pt x="52" y="107"/>
                  </a:lnTo>
                  <a:lnTo>
                    <a:pt x="53" y="107"/>
                  </a:lnTo>
                  <a:lnTo>
                    <a:pt x="55" y="107"/>
                  </a:lnTo>
                  <a:lnTo>
                    <a:pt x="55" y="108"/>
                  </a:lnTo>
                  <a:lnTo>
                    <a:pt x="56" y="108"/>
                  </a:lnTo>
                  <a:lnTo>
                    <a:pt x="57" y="107"/>
                  </a:lnTo>
                  <a:lnTo>
                    <a:pt x="58" y="107"/>
                  </a:lnTo>
                  <a:lnTo>
                    <a:pt x="58" y="109"/>
                  </a:lnTo>
                  <a:lnTo>
                    <a:pt x="58" y="110"/>
                  </a:lnTo>
                  <a:lnTo>
                    <a:pt x="57" y="110"/>
                  </a:lnTo>
                  <a:lnTo>
                    <a:pt x="58" y="111"/>
                  </a:lnTo>
                  <a:lnTo>
                    <a:pt x="59" y="109"/>
                  </a:lnTo>
                  <a:lnTo>
                    <a:pt x="61" y="108"/>
                  </a:lnTo>
                  <a:lnTo>
                    <a:pt x="61" y="107"/>
                  </a:lnTo>
                  <a:lnTo>
                    <a:pt x="62" y="104"/>
                  </a:lnTo>
                  <a:lnTo>
                    <a:pt x="63" y="103"/>
                  </a:lnTo>
                  <a:lnTo>
                    <a:pt x="63" y="104"/>
                  </a:lnTo>
                  <a:lnTo>
                    <a:pt x="63" y="105"/>
                  </a:lnTo>
                  <a:lnTo>
                    <a:pt x="66" y="104"/>
                  </a:lnTo>
                  <a:lnTo>
                    <a:pt x="64" y="103"/>
                  </a:lnTo>
                  <a:lnTo>
                    <a:pt x="66" y="103"/>
                  </a:lnTo>
                  <a:lnTo>
                    <a:pt x="67" y="103"/>
                  </a:lnTo>
                  <a:lnTo>
                    <a:pt x="68" y="104"/>
                  </a:lnTo>
                  <a:lnTo>
                    <a:pt x="69" y="104"/>
                  </a:lnTo>
                  <a:lnTo>
                    <a:pt x="69" y="105"/>
                  </a:lnTo>
                  <a:lnTo>
                    <a:pt x="70" y="105"/>
                  </a:lnTo>
                  <a:lnTo>
                    <a:pt x="73" y="107"/>
                  </a:lnTo>
                  <a:lnTo>
                    <a:pt x="73" y="105"/>
                  </a:lnTo>
                  <a:lnTo>
                    <a:pt x="74" y="105"/>
                  </a:lnTo>
                  <a:lnTo>
                    <a:pt x="73" y="107"/>
                  </a:lnTo>
                  <a:lnTo>
                    <a:pt x="75" y="107"/>
                  </a:lnTo>
                  <a:lnTo>
                    <a:pt x="74" y="105"/>
                  </a:lnTo>
                  <a:lnTo>
                    <a:pt x="75" y="105"/>
                  </a:lnTo>
                  <a:lnTo>
                    <a:pt x="76" y="107"/>
                  </a:lnTo>
                  <a:lnTo>
                    <a:pt x="76" y="108"/>
                  </a:lnTo>
                  <a:lnTo>
                    <a:pt x="78" y="108"/>
                  </a:lnTo>
                  <a:lnTo>
                    <a:pt x="76" y="107"/>
                  </a:lnTo>
                  <a:lnTo>
                    <a:pt x="78" y="107"/>
                  </a:lnTo>
                  <a:lnTo>
                    <a:pt x="78" y="109"/>
                  </a:lnTo>
                  <a:lnTo>
                    <a:pt x="76" y="109"/>
                  </a:lnTo>
                  <a:lnTo>
                    <a:pt x="76" y="111"/>
                  </a:lnTo>
                  <a:lnTo>
                    <a:pt x="78" y="111"/>
                  </a:lnTo>
                  <a:lnTo>
                    <a:pt x="79" y="110"/>
                  </a:lnTo>
                  <a:lnTo>
                    <a:pt x="80" y="111"/>
                  </a:lnTo>
                  <a:lnTo>
                    <a:pt x="80" y="113"/>
                  </a:lnTo>
                  <a:lnTo>
                    <a:pt x="84" y="113"/>
                  </a:lnTo>
                  <a:lnTo>
                    <a:pt x="85" y="113"/>
                  </a:lnTo>
                  <a:lnTo>
                    <a:pt x="82" y="113"/>
                  </a:lnTo>
                  <a:lnTo>
                    <a:pt x="80" y="113"/>
                  </a:lnTo>
                  <a:lnTo>
                    <a:pt x="79" y="113"/>
                  </a:lnTo>
                  <a:lnTo>
                    <a:pt x="78" y="113"/>
                  </a:lnTo>
                  <a:lnTo>
                    <a:pt x="78" y="117"/>
                  </a:lnTo>
                  <a:lnTo>
                    <a:pt x="76" y="119"/>
                  </a:lnTo>
                  <a:lnTo>
                    <a:pt x="79" y="120"/>
                  </a:lnTo>
                  <a:lnTo>
                    <a:pt x="80" y="120"/>
                  </a:lnTo>
                  <a:lnTo>
                    <a:pt x="81" y="121"/>
                  </a:lnTo>
                  <a:lnTo>
                    <a:pt x="80" y="121"/>
                  </a:lnTo>
                  <a:lnTo>
                    <a:pt x="79" y="121"/>
                  </a:lnTo>
                  <a:lnTo>
                    <a:pt x="78" y="121"/>
                  </a:lnTo>
                  <a:lnTo>
                    <a:pt x="75" y="120"/>
                  </a:lnTo>
                  <a:lnTo>
                    <a:pt x="74" y="124"/>
                  </a:lnTo>
                  <a:lnTo>
                    <a:pt x="75" y="125"/>
                  </a:lnTo>
                  <a:lnTo>
                    <a:pt x="76" y="125"/>
                  </a:lnTo>
                  <a:lnTo>
                    <a:pt x="78" y="125"/>
                  </a:lnTo>
                  <a:lnTo>
                    <a:pt x="76" y="125"/>
                  </a:lnTo>
                  <a:lnTo>
                    <a:pt x="76" y="126"/>
                  </a:lnTo>
                  <a:lnTo>
                    <a:pt x="75" y="126"/>
                  </a:lnTo>
                  <a:lnTo>
                    <a:pt x="74" y="125"/>
                  </a:lnTo>
                  <a:lnTo>
                    <a:pt x="74" y="126"/>
                  </a:lnTo>
                  <a:lnTo>
                    <a:pt x="75" y="126"/>
                  </a:lnTo>
                  <a:lnTo>
                    <a:pt x="74" y="127"/>
                  </a:lnTo>
                  <a:lnTo>
                    <a:pt x="73" y="127"/>
                  </a:lnTo>
                  <a:lnTo>
                    <a:pt x="72" y="127"/>
                  </a:lnTo>
                  <a:lnTo>
                    <a:pt x="70" y="127"/>
                  </a:lnTo>
                  <a:lnTo>
                    <a:pt x="72" y="127"/>
                  </a:lnTo>
                  <a:lnTo>
                    <a:pt x="72" y="125"/>
                  </a:lnTo>
                  <a:lnTo>
                    <a:pt x="73" y="125"/>
                  </a:lnTo>
                  <a:lnTo>
                    <a:pt x="74" y="120"/>
                  </a:lnTo>
                  <a:lnTo>
                    <a:pt x="72" y="119"/>
                  </a:lnTo>
                  <a:lnTo>
                    <a:pt x="69" y="121"/>
                  </a:lnTo>
                  <a:lnTo>
                    <a:pt x="69" y="122"/>
                  </a:lnTo>
                  <a:lnTo>
                    <a:pt x="68" y="124"/>
                  </a:lnTo>
                  <a:lnTo>
                    <a:pt x="67" y="122"/>
                  </a:lnTo>
                  <a:lnTo>
                    <a:pt x="66" y="122"/>
                  </a:lnTo>
                  <a:lnTo>
                    <a:pt x="66" y="124"/>
                  </a:lnTo>
                  <a:lnTo>
                    <a:pt x="64" y="127"/>
                  </a:lnTo>
                  <a:lnTo>
                    <a:pt x="62" y="126"/>
                  </a:lnTo>
                  <a:lnTo>
                    <a:pt x="61" y="126"/>
                  </a:lnTo>
                  <a:lnTo>
                    <a:pt x="57" y="127"/>
                  </a:lnTo>
                  <a:lnTo>
                    <a:pt x="53" y="128"/>
                  </a:lnTo>
                  <a:lnTo>
                    <a:pt x="51" y="128"/>
                  </a:lnTo>
                  <a:lnTo>
                    <a:pt x="50" y="128"/>
                  </a:lnTo>
                  <a:lnTo>
                    <a:pt x="50" y="130"/>
                  </a:lnTo>
                  <a:lnTo>
                    <a:pt x="47" y="131"/>
                  </a:lnTo>
                  <a:lnTo>
                    <a:pt x="46" y="130"/>
                  </a:lnTo>
                  <a:lnTo>
                    <a:pt x="45" y="130"/>
                  </a:lnTo>
                  <a:lnTo>
                    <a:pt x="44" y="128"/>
                  </a:lnTo>
                  <a:lnTo>
                    <a:pt x="44" y="127"/>
                  </a:lnTo>
                  <a:lnTo>
                    <a:pt x="44" y="126"/>
                  </a:lnTo>
                  <a:lnTo>
                    <a:pt x="42" y="126"/>
                  </a:lnTo>
                  <a:lnTo>
                    <a:pt x="41" y="126"/>
                  </a:lnTo>
                  <a:lnTo>
                    <a:pt x="40" y="126"/>
                  </a:lnTo>
                  <a:lnTo>
                    <a:pt x="38" y="131"/>
                  </a:lnTo>
                  <a:lnTo>
                    <a:pt x="34" y="136"/>
                  </a:lnTo>
                  <a:lnTo>
                    <a:pt x="32" y="138"/>
                  </a:lnTo>
                  <a:lnTo>
                    <a:pt x="33" y="138"/>
                  </a:lnTo>
                  <a:lnTo>
                    <a:pt x="36" y="138"/>
                  </a:lnTo>
                  <a:lnTo>
                    <a:pt x="40" y="138"/>
                  </a:lnTo>
                  <a:lnTo>
                    <a:pt x="45" y="138"/>
                  </a:lnTo>
                  <a:lnTo>
                    <a:pt x="46" y="138"/>
                  </a:lnTo>
                  <a:lnTo>
                    <a:pt x="49" y="138"/>
                  </a:lnTo>
                  <a:lnTo>
                    <a:pt x="74" y="134"/>
                  </a:lnTo>
                  <a:lnTo>
                    <a:pt x="89" y="133"/>
                  </a:lnTo>
                  <a:lnTo>
                    <a:pt x="97" y="132"/>
                  </a:lnTo>
                  <a:lnTo>
                    <a:pt x="98" y="130"/>
                  </a:lnTo>
                  <a:lnTo>
                    <a:pt x="99" y="126"/>
                  </a:lnTo>
                  <a:lnTo>
                    <a:pt x="98" y="125"/>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47" name="Freeform 108"/>
            <p:cNvSpPr>
              <a:spLocks/>
            </p:cNvSpPr>
            <p:nvPr/>
          </p:nvSpPr>
          <p:spPr bwMode="auto">
            <a:xfrm>
              <a:off x="2116138" y="5121275"/>
              <a:ext cx="7937" cy="23813"/>
            </a:xfrm>
            <a:custGeom>
              <a:avLst/>
              <a:gdLst>
                <a:gd name="T0" fmla="*/ 2147483646 w 5"/>
                <a:gd name="T1" fmla="*/ 2147483646 h 15"/>
                <a:gd name="T2" fmla="*/ 2147483646 w 5"/>
                <a:gd name="T3" fmla="*/ 2147483646 h 15"/>
                <a:gd name="T4" fmla="*/ 2147483646 w 5"/>
                <a:gd name="T5" fmla="*/ 2147483646 h 15"/>
                <a:gd name="T6" fmla="*/ 0 w 5"/>
                <a:gd name="T7" fmla="*/ 2147483646 h 15"/>
                <a:gd name="T8" fmla="*/ 0 w 5"/>
                <a:gd name="T9" fmla="*/ 2147483646 h 15"/>
                <a:gd name="T10" fmla="*/ 0 w 5"/>
                <a:gd name="T11" fmla="*/ 0 h 15"/>
                <a:gd name="T12" fmla="*/ 0 w 5"/>
                <a:gd name="T13" fmla="*/ 0 h 15"/>
                <a:gd name="T14" fmla="*/ 0 w 5"/>
                <a:gd name="T15" fmla="*/ 2147483646 h 15"/>
                <a:gd name="T16" fmla="*/ 0 w 5"/>
                <a:gd name="T17" fmla="*/ 2147483646 h 15"/>
                <a:gd name="T18" fmla="*/ 0 w 5"/>
                <a:gd name="T19" fmla="*/ 2147483646 h 15"/>
                <a:gd name="T20" fmla="*/ 0 w 5"/>
                <a:gd name="T21" fmla="*/ 2147483646 h 15"/>
                <a:gd name="T22" fmla="*/ 2147483646 w 5"/>
                <a:gd name="T23" fmla="*/ 2147483646 h 15"/>
                <a:gd name="T24" fmla="*/ 2147483646 w 5"/>
                <a:gd name="T25" fmla="*/ 2147483646 h 15"/>
                <a:gd name="T26" fmla="*/ 2147483646 w 5"/>
                <a:gd name="T27" fmla="*/ 2147483646 h 15"/>
                <a:gd name="T28" fmla="*/ 2147483646 w 5"/>
                <a:gd name="T29" fmla="*/ 2147483646 h 15"/>
                <a:gd name="T30" fmla="*/ 2147483646 w 5"/>
                <a:gd name="T31" fmla="*/ 2147483646 h 15"/>
                <a:gd name="T32" fmla="*/ 2147483646 w 5"/>
                <a:gd name="T33" fmla="*/ 2147483646 h 15"/>
                <a:gd name="T34" fmla="*/ 2147483646 w 5"/>
                <a:gd name="T35" fmla="*/ 2147483646 h 15"/>
                <a:gd name="T36" fmla="*/ 2147483646 w 5"/>
                <a:gd name="T37" fmla="*/ 2147483646 h 15"/>
                <a:gd name="T38" fmla="*/ 2147483646 w 5"/>
                <a:gd name="T39" fmla="*/ 2147483646 h 15"/>
                <a:gd name="T40" fmla="*/ 2147483646 w 5"/>
                <a:gd name="T41" fmla="*/ 2147483646 h 15"/>
                <a:gd name="T42" fmla="*/ 2147483646 w 5"/>
                <a:gd name="T43" fmla="*/ 2147483646 h 15"/>
                <a:gd name="T44" fmla="*/ 2147483646 w 5"/>
                <a:gd name="T45" fmla="*/ 2147483646 h 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 h="15">
                  <a:moveTo>
                    <a:pt x="4" y="6"/>
                  </a:moveTo>
                  <a:lnTo>
                    <a:pt x="4" y="6"/>
                  </a:lnTo>
                  <a:lnTo>
                    <a:pt x="2" y="3"/>
                  </a:lnTo>
                  <a:lnTo>
                    <a:pt x="0" y="1"/>
                  </a:lnTo>
                  <a:lnTo>
                    <a:pt x="0" y="0"/>
                  </a:lnTo>
                  <a:lnTo>
                    <a:pt x="0" y="1"/>
                  </a:lnTo>
                  <a:lnTo>
                    <a:pt x="0" y="5"/>
                  </a:lnTo>
                  <a:lnTo>
                    <a:pt x="1" y="9"/>
                  </a:lnTo>
                  <a:lnTo>
                    <a:pt x="2" y="11"/>
                  </a:lnTo>
                  <a:lnTo>
                    <a:pt x="4" y="15"/>
                  </a:lnTo>
                  <a:lnTo>
                    <a:pt x="5" y="15"/>
                  </a:lnTo>
                  <a:lnTo>
                    <a:pt x="4" y="12"/>
                  </a:lnTo>
                  <a:lnTo>
                    <a:pt x="4" y="9"/>
                  </a:lnTo>
                  <a:lnTo>
                    <a:pt x="4" y="6"/>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48" name="Freeform 109"/>
            <p:cNvSpPr>
              <a:spLocks/>
            </p:cNvSpPr>
            <p:nvPr/>
          </p:nvSpPr>
          <p:spPr bwMode="auto">
            <a:xfrm>
              <a:off x="2262188" y="5029200"/>
              <a:ext cx="368300" cy="295275"/>
            </a:xfrm>
            <a:custGeom>
              <a:avLst/>
              <a:gdLst>
                <a:gd name="T0" fmla="*/ 2147483646 w 232"/>
                <a:gd name="T1" fmla="*/ 2147483646 h 186"/>
                <a:gd name="T2" fmla="*/ 2147483646 w 232"/>
                <a:gd name="T3" fmla="*/ 2147483646 h 186"/>
                <a:gd name="T4" fmla="*/ 2147483646 w 232"/>
                <a:gd name="T5" fmla="*/ 2147483646 h 186"/>
                <a:gd name="T6" fmla="*/ 2147483646 w 232"/>
                <a:gd name="T7" fmla="*/ 2147483646 h 186"/>
                <a:gd name="T8" fmla="*/ 2147483646 w 232"/>
                <a:gd name="T9" fmla="*/ 2147483646 h 186"/>
                <a:gd name="T10" fmla="*/ 2147483646 w 232"/>
                <a:gd name="T11" fmla="*/ 2147483646 h 186"/>
                <a:gd name="T12" fmla="*/ 2147483646 w 232"/>
                <a:gd name="T13" fmla="*/ 2147483646 h 186"/>
                <a:gd name="T14" fmla="*/ 2147483646 w 232"/>
                <a:gd name="T15" fmla="*/ 2147483646 h 186"/>
                <a:gd name="T16" fmla="*/ 2147483646 w 232"/>
                <a:gd name="T17" fmla="*/ 2147483646 h 186"/>
                <a:gd name="T18" fmla="*/ 2147483646 w 232"/>
                <a:gd name="T19" fmla="*/ 2147483646 h 186"/>
                <a:gd name="T20" fmla="*/ 2147483646 w 232"/>
                <a:gd name="T21" fmla="*/ 2147483646 h 186"/>
                <a:gd name="T22" fmla="*/ 2147483646 w 232"/>
                <a:gd name="T23" fmla="*/ 2147483646 h 186"/>
                <a:gd name="T24" fmla="*/ 2147483646 w 232"/>
                <a:gd name="T25" fmla="*/ 2147483646 h 186"/>
                <a:gd name="T26" fmla="*/ 2147483646 w 232"/>
                <a:gd name="T27" fmla="*/ 2147483646 h 186"/>
                <a:gd name="T28" fmla="*/ 2147483646 w 232"/>
                <a:gd name="T29" fmla="*/ 2147483646 h 186"/>
                <a:gd name="T30" fmla="*/ 2147483646 w 232"/>
                <a:gd name="T31" fmla="*/ 2147483646 h 186"/>
                <a:gd name="T32" fmla="*/ 2147483646 w 232"/>
                <a:gd name="T33" fmla="*/ 2147483646 h 186"/>
                <a:gd name="T34" fmla="*/ 2147483646 w 232"/>
                <a:gd name="T35" fmla="*/ 2147483646 h 186"/>
                <a:gd name="T36" fmla="*/ 2147483646 w 232"/>
                <a:gd name="T37" fmla="*/ 2147483646 h 186"/>
                <a:gd name="T38" fmla="*/ 2147483646 w 232"/>
                <a:gd name="T39" fmla="*/ 2147483646 h 186"/>
                <a:gd name="T40" fmla="*/ 2147483646 w 232"/>
                <a:gd name="T41" fmla="*/ 2147483646 h 186"/>
                <a:gd name="T42" fmla="*/ 2147483646 w 232"/>
                <a:gd name="T43" fmla="*/ 2147483646 h 186"/>
                <a:gd name="T44" fmla="*/ 2147483646 w 232"/>
                <a:gd name="T45" fmla="*/ 2147483646 h 186"/>
                <a:gd name="T46" fmla="*/ 2147483646 w 232"/>
                <a:gd name="T47" fmla="*/ 2147483646 h 186"/>
                <a:gd name="T48" fmla="*/ 2147483646 w 232"/>
                <a:gd name="T49" fmla="*/ 2147483646 h 186"/>
                <a:gd name="T50" fmla="*/ 2147483646 w 232"/>
                <a:gd name="T51" fmla="*/ 2147483646 h 186"/>
                <a:gd name="T52" fmla="*/ 2147483646 w 232"/>
                <a:gd name="T53" fmla="*/ 2147483646 h 186"/>
                <a:gd name="T54" fmla="*/ 2147483646 w 232"/>
                <a:gd name="T55" fmla="*/ 2147483646 h 186"/>
                <a:gd name="T56" fmla="*/ 2147483646 w 232"/>
                <a:gd name="T57" fmla="*/ 2147483646 h 186"/>
                <a:gd name="T58" fmla="*/ 2147483646 w 232"/>
                <a:gd name="T59" fmla="*/ 2147483646 h 186"/>
                <a:gd name="T60" fmla="*/ 2147483646 w 232"/>
                <a:gd name="T61" fmla="*/ 2147483646 h 186"/>
                <a:gd name="T62" fmla="*/ 2147483646 w 232"/>
                <a:gd name="T63" fmla="*/ 2147483646 h 186"/>
                <a:gd name="T64" fmla="*/ 2147483646 w 232"/>
                <a:gd name="T65" fmla="*/ 2147483646 h 186"/>
                <a:gd name="T66" fmla="*/ 2147483646 w 232"/>
                <a:gd name="T67" fmla="*/ 2147483646 h 186"/>
                <a:gd name="T68" fmla="*/ 2147483646 w 232"/>
                <a:gd name="T69" fmla="*/ 2147483646 h 186"/>
                <a:gd name="T70" fmla="*/ 2147483646 w 232"/>
                <a:gd name="T71" fmla="*/ 2147483646 h 186"/>
                <a:gd name="T72" fmla="*/ 2147483646 w 232"/>
                <a:gd name="T73" fmla="*/ 2147483646 h 186"/>
                <a:gd name="T74" fmla="*/ 2147483646 w 232"/>
                <a:gd name="T75" fmla="*/ 2147483646 h 186"/>
                <a:gd name="T76" fmla="*/ 2147483646 w 232"/>
                <a:gd name="T77" fmla="*/ 2147483646 h 186"/>
                <a:gd name="T78" fmla="*/ 2147483646 w 232"/>
                <a:gd name="T79" fmla="*/ 2147483646 h 186"/>
                <a:gd name="T80" fmla="*/ 2147483646 w 232"/>
                <a:gd name="T81" fmla="*/ 2147483646 h 186"/>
                <a:gd name="T82" fmla="*/ 2147483646 w 232"/>
                <a:gd name="T83" fmla="*/ 2147483646 h 186"/>
                <a:gd name="T84" fmla="*/ 2147483646 w 232"/>
                <a:gd name="T85" fmla="*/ 2147483646 h 186"/>
                <a:gd name="T86" fmla="*/ 2147483646 w 232"/>
                <a:gd name="T87" fmla="*/ 2147483646 h 186"/>
                <a:gd name="T88" fmla="*/ 2147483646 w 232"/>
                <a:gd name="T89" fmla="*/ 2147483646 h 186"/>
                <a:gd name="T90" fmla="*/ 2147483646 w 232"/>
                <a:gd name="T91" fmla="*/ 2147483646 h 186"/>
                <a:gd name="T92" fmla="*/ 2147483646 w 232"/>
                <a:gd name="T93" fmla="*/ 2147483646 h 186"/>
                <a:gd name="T94" fmla="*/ 2147483646 w 232"/>
                <a:gd name="T95" fmla="*/ 2147483646 h 186"/>
                <a:gd name="T96" fmla="*/ 2147483646 w 232"/>
                <a:gd name="T97" fmla="*/ 2147483646 h 186"/>
                <a:gd name="T98" fmla="*/ 2147483646 w 232"/>
                <a:gd name="T99" fmla="*/ 2147483646 h 186"/>
                <a:gd name="T100" fmla="*/ 2147483646 w 232"/>
                <a:gd name="T101" fmla="*/ 2147483646 h 186"/>
                <a:gd name="T102" fmla="*/ 2147483646 w 232"/>
                <a:gd name="T103" fmla="*/ 2147483646 h 186"/>
                <a:gd name="T104" fmla="*/ 2147483646 w 232"/>
                <a:gd name="T105" fmla="*/ 2147483646 h 186"/>
                <a:gd name="T106" fmla="*/ 2147483646 w 232"/>
                <a:gd name="T107" fmla="*/ 2147483646 h 186"/>
                <a:gd name="T108" fmla="*/ 2147483646 w 232"/>
                <a:gd name="T109" fmla="*/ 2147483646 h 186"/>
                <a:gd name="T110" fmla="*/ 2147483646 w 232"/>
                <a:gd name="T111" fmla="*/ 2147483646 h 186"/>
                <a:gd name="T112" fmla="*/ 2147483646 w 232"/>
                <a:gd name="T113" fmla="*/ 2147483646 h 186"/>
                <a:gd name="T114" fmla="*/ 2147483646 w 232"/>
                <a:gd name="T115" fmla="*/ 2147483646 h 186"/>
                <a:gd name="T116" fmla="*/ 2147483646 w 232"/>
                <a:gd name="T117" fmla="*/ 2147483646 h 186"/>
                <a:gd name="T118" fmla="*/ 2147483646 w 232"/>
                <a:gd name="T119" fmla="*/ 2147483646 h 186"/>
                <a:gd name="T120" fmla="*/ 2147483646 w 232"/>
                <a:gd name="T121" fmla="*/ 2147483646 h 18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32" h="186">
                  <a:moveTo>
                    <a:pt x="229" y="101"/>
                  </a:moveTo>
                  <a:lnTo>
                    <a:pt x="229" y="101"/>
                  </a:lnTo>
                  <a:lnTo>
                    <a:pt x="222" y="99"/>
                  </a:lnTo>
                  <a:lnTo>
                    <a:pt x="222" y="98"/>
                  </a:lnTo>
                  <a:lnTo>
                    <a:pt x="222" y="94"/>
                  </a:lnTo>
                  <a:lnTo>
                    <a:pt x="218" y="92"/>
                  </a:lnTo>
                  <a:lnTo>
                    <a:pt x="217" y="89"/>
                  </a:lnTo>
                  <a:lnTo>
                    <a:pt x="217" y="87"/>
                  </a:lnTo>
                  <a:lnTo>
                    <a:pt x="217" y="83"/>
                  </a:lnTo>
                  <a:lnTo>
                    <a:pt x="217" y="80"/>
                  </a:lnTo>
                  <a:lnTo>
                    <a:pt x="219" y="77"/>
                  </a:lnTo>
                  <a:lnTo>
                    <a:pt x="222" y="75"/>
                  </a:lnTo>
                  <a:lnTo>
                    <a:pt x="223" y="71"/>
                  </a:lnTo>
                  <a:lnTo>
                    <a:pt x="223" y="67"/>
                  </a:lnTo>
                  <a:lnTo>
                    <a:pt x="224" y="64"/>
                  </a:lnTo>
                  <a:lnTo>
                    <a:pt x="224" y="61"/>
                  </a:lnTo>
                  <a:lnTo>
                    <a:pt x="223" y="59"/>
                  </a:lnTo>
                  <a:lnTo>
                    <a:pt x="223" y="57"/>
                  </a:lnTo>
                  <a:lnTo>
                    <a:pt x="222" y="55"/>
                  </a:lnTo>
                  <a:lnTo>
                    <a:pt x="221" y="55"/>
                  </a:lnTo>
                  <a:lnTo>
                    <a:pt x="218" y="55"/>
                  </a:lnTo>
                  <a:lnTo>
                    <a:pt x="215" y="55"/>
                  </a:lnTo>
                  <a:lnTo>
                    <a:pt x="213" y="55"/>
                  </a:lnTo>
                  <a:lnTo>
                    <a:pt x="212" y="55"/>
                  </a:lnTo>
                  <a:lnTo>
                    <a:pt x="212" y="54"/>
                  </a:lnTo>
                  <a:lnTo>
                    <a:pt x="212" y="55"/>
                  </a:lnTo>
                  <a:lnTo>
                    <a:pt x="206" y="58"/>
                  </a:lnTo>
                  <a:lnTo>
                    <a:pt x="205" y="57"/>
                  </a:lnTo>
                  <a:lnTo>
                    <a:pt x="204" y="55"/>
                  </a:lnTo>
                  <a:lnTo>
                    <a:pt x="201" y="57"/>
                  </a:lnTo>
                  <a:lnTo>
                    <a:pt x="199" y="58"/>
                  </a:lnTo>
                  <a:lnTo>
                    <a:pt x="198" y="58"/>
                  </a:lnTo>
                  <a:lnTo>
                    <a:pt x="195" y="57"/>
                  </a:lnTo>
                  <a:lnTo>
                    <a:pt x="190" y="57"/>
                  </a:lnTo>
                  <a:lnTo>
                    <a:pt x="184" y="57"/>
                  </a:lnTo>
                  <a:lnTo>
                    <a:pt x="181" y="59"/>
                  </a:lnTo>
                  <a:lnTo>
                    <a:pt x="179" y="55"/>
                  </a:lnTo>
                  <a:lnTo>
                    <a:pt x="179" y="52"/>
                  </a:lnTo>
                  <a:lnTo>
                    <a:pt x="178" y="50"/>
                  </a:lnTo>
                  <a:lnTo>
                    <a:pt x="173" y="49"/>
                  </a:lnTo>
                  <a:lnTo>
                    <a:pt x="171" y="50"/>
                  </a:lnTo>
                  <a:lnTo>
                    <a:pt x="171" y="49"/>
                  </a:lnTo>
                  <a:lnTo>
                    <a:pt x="170" y="43"/>
                  </a:lnTo>
                  <a:lnTo>
                    <a:pt x="169" y="42"/>
                  </a:lnTo>
                  <a:lnTo>
                    <a:pt x="167" y="41"/>
                  </a:lnTo>
                  <a:lnTo>
                    <a:pt x="165" y="42"/>
                  </a:lnTo>
                  <a:lnTo>
                    <a:pt x="162" y="44"/>
                  </a:lnTo>
                  <a:lnTo>
                    <a:pt x="161" y="46"/>
                  </a:lnTo>
                  <a:lnTo>
                    <a:pt x="160" y="48"/>
                  </a:lnTo>
                  <a:lnTo>
                    <a:pt x="160" y="50"/>
                  </a:lnTo>
                  <a:lnTo>
                    <a:pt x="159" y="54"/>
                  </a:lnTo>
                  <a:lnTo>
                    <a:pt x="159" y="59"/>
                  </a:lnTo>
                  <a:lnTo>
                    <a:pt x="158" y="60"/>
                  </a:lnTo>
                  <a:lnTo>
                    <a:pt x="156" y="60"/>
                  </a:lnTo>
                  <a:lnTo>
                    <a:pt x="156" y="65"/>
                  </a:lnTo>
                  <a:lnTo>
                    <a:pt x="156" y="67"/>
                  </a:lnTo>
                  <a:lnTo>
                    <a:pt x="155" y="69"/>
                  </a:lnTo>
                  <a:lnTo>
                    <a:pt x="155" y="73"/>
                  </a:lnTo>
                  <a:lnTo>
                    <a:pt x="155" y="77"/>
                  </a:lnTo>
                  <a:lnTo>
                    <a:pt x="155" y="81"/>
                  </a:lnTo>
                  <a:lnTo>
                    <a:pt x="154" y="80"/>
                  </a:lnTo>
                  <a:lnTo>
                    <a:pt x="153" y="81"/>
                  </a:lnTo>
                  <a:lnTo>
                    <a:pt x="153" y="82"/>
                  </a:lnTo>
                  <a:lnTo>
                    <a:pt x="149" y="84"/>
                  </a:lnTo>
                  <a:lnTo>
                    <a:pt x="148" y="83"/>
                  </a:lnTo>
                  <a:lnTo>
                    <a:pt x="142" y="82"/>
                  </a:lnTo>
                  <a:lnTo>
                    <a:pt x="141" y="80"/>
                  </a:lnTo>
                  <a:lnTo>
                    <a:pt x="141" y="78"/>
                  </a:lnTo>
                  <a:lnTo>
                    <a:pt x="138" y="77"/>
                  </a:lnTo>
                  <a:lnTo>
                    <a:pt x="137" y="73"/>
                  </a:lnTo>
                  <a:lnTo>
                    <a:pt x="137" y="70"/>
                  </a:lnTo>
                  <a:lnTo>
                    <a:pt x="136" y="66"/>
                  </a:lnTo>
                  <a:lnTo>
                    <a:pt x="136" y="64"/>
                  </a:lnTo>
                  <a:lnTo>
                    <a:pt x="136" y="61"/>
                  </a:lnTo>
                  <a:lnTo>
                    <a:pt x="137" y="60"/>
                  </a:lnTo>
                  <a:lnTo>
                    <a:pt x="137" y="59"/>
                  </a:lnTo>
                  <a:lnTo>
                    <a:pt x="135" y="58"/>
                  </a:lnTo>
                  <a:lnTo>
                    <a:pt x="133" y="57"/>
                  </a:lnTo>
                  <a:lnTo>
                    <a:pt x="131" y="55"/>
                  </a:lnTo>
                  <a:lnTo>
                    <a:pt x="129" y="57"/>
                  </a:lnTo>
                  <a:lnTo>
                    <a:pt x="127" y="57"/>
                  </a:lnTo>
                  <a:lnTo>
                    <a:pt x="126" y="57"/>
                  </a:lnTo>
                  <a:lnTo>
                    <a:pt x="125" y="58"/>
                  </a:lnTo>
                  <a:lnTo>
                    <a:pt x="124" y="58"/>
                  </a:lnTo>
                  <a:lnTo>
                    <a:pt x="124" y="57"/>
                  </a:lnTo>
                  <a:lnTo>
                    <a:pt x="122" y="55"/>
                  </a:lnTo>
                  <a:lnTo>
                    <a:pt x="121" y="54"/>
                  </a:lnTo>
                  <a:lnTo>
                    <a:pt x="121" y="52"/>
                  </a:lnTo>
                  <a:lnTo>
                    <a:pt x="122" y="49"/>
                  </a:lnTo>
                  <a:lnTo>
                    <a:pt x="121" y="48"/>
                  </a:lnTo>
                  <a:lnTo>
                    <a:pt x="120" y="47"/>
                  </a:lnTo>
                  <a:lnTo>
                    <a:pt x="120" y="44"/>
                  </a:lnTo>
                  <a:lnTo>
                    <a:pt x="121" y="44"/>
                  </a:lnTo>
                  <a:lnTo>
                    <a:pt x="122" y="42"/>
                  </a:lnTo>
                  <a:lnTo>
                    <a:pt x="122" y="41"/>
                  </a:lnTo>
                  <a:lnTo>
                    <a:pt x="125" y="41"/>
                  </a:lnTo>
                  <a:lnTo>
                    <a:pt x="125" y="36"/>
                  </a:lnTo>
                  <a:lnTo>
                    <a:pt x="124" y="34"/>
                  </a:lnTo>
                  <a:lnTo>
                    <a:pt x="124" y="32"/>
                  </a:lnTo>
                  <a:lnTo>
                    <a:pt x="126" y="29"/>
                  </a:lnTo>
                  <a:lnTo>
                    <a:pt x="126" y="25"/>
                  </a:lnTo>
                  <a:lnTo>
                    <a:pt x="129" y="23"/>
                  </a:lnTo>
                  <a:lnTo>
                    <a:pt x="127" y="20"/>
                  </a:lnTo>
                  <a:lnTo>
                    <a:pt x="129" y="15"/>
                  </a:lnTo>
                  <a:lnTo>
                    <a:pt x="126" y="14"/>
                  </a:lnTo>
                  <a:lnTo>
                    <a:pt x="126" y="10"/>
                  </a:lnTo>
                  <a:lnTo>
                    <a:pt x="127" y="9"/>
                  </a:lnTo>
                  <a:lnTo>
                    <a:pt x="126" y="7"/>
                  </a:lnTo>
                  <a:lnTo>
                    <a:pt x="126" y="4"/>
                  </a:lnTo>
                  <a:lnTo>
                    <a:pt x="126" y="3"/>
                  </a:lnTo>
                  <a:lnTo>
                    <a:pt x="126" y="1"/>
                  </a:lnTo>
                  <a:lnTo>
                    <a:pt x="125" y="0"/>
                  </a:lnTo>
                  <a:lnTo>
                    <a:pt x="124" y="1"/>
                  </a:lnTo>
                  <a:lnTo>
                    <a:pt x="122" y="3"/>
                  </a:lnTo>
                  <a:lnTo>
                    <a:pt x="121" y="6"/>
                  </a:lnTo>
                  <a:lnTo>
                    <a:pt x="120" y="7"/>
                  </a:lnTo>
                  <a:lnTo>
                    <a:pt x="119" y="9"/>
                  </a:lnTo>
                  <a:lnTo>
                    <a:pt x="119" y="12"/>
                  </a:lnTo>
                  <a:lnTo>
                    <a:pt x="116" y="10"/>
                  </a:lnTo>
                  <a:lnTo>
                    <a:pt x="115" y="9"/>
                  </a:lnTo>
                  <a:lnTo>
                    <a:pt x="114" y="12"/>
                  </a:lnTo>
                  <a:lnTo>
                    <a:pt x="113" y="13"/>
                  </a:lnTo>
                  <a:lnTo>
                    <a:pt x="113" y="14"/>
                  </a:lnTo>
                  <a:lnTo>
                    <a:pt x="114" y="14"/>
                  </a:lnTo>
                  <a:lnTo>
                    <a:pt x="114" y="15"/>
                  </a:lnTo>
                  <a:lnTo>
                    <a:pt x="113" y="17"/>
                  </a:lnTo>
                  <a:lnTo>
                    <a:pt x="112" y="19"/>
                  </a:lnTo>
                  <a:lnTo>
                    <a:pt x="112" y="20"/>
                  </a:lnTo>
                  <a:lnTo>
                    <a:pt x="112" y="23"/>
                  </a:lnTo>
                  <a:lnTo>
                    <a:pt x="113" y="24"/>
                  </a:lnTo>
                  <a:lnTo>
                    <a:pt x="113" y="25"/>
                  </a:lnTo>
                  <a:lnTo>
                    <a:pt x="112" y="30"/>
                  </a:lnTo>
                  <a:lnTo>
                    <a:pt x="109" y="30"/>
                  </a:lnTo>
                  <a:lnTo>
                    <a:pt x="108" y="30"/>
                  </a:lnTo>
                  <a:lnTo>
                    <a:pt x="107" y="30"/>
                  </a:lnTo>
                  <a:lnTo>
                    <a:pt x="107" y="34"/>
                  </a:lnTo>
                  <a:lnTo>
                    <a:pt x="108" y="35"/>
                  </a:lnTo>
                  <a:lnTo>
                    <a:pt x="108" y="37"/>
                  </a:lnTo>
                  <a:lnTo>
                    <a:pt x="109" y="38"/>
                  </a:lnTo>
                  <a:lnTo>
                    <a:pt x="109" y="40"/>
                  </a:lnTo>
                  <a:lnTo>
                    <a:pt x="107" y="44"/>
                  </a:lnTo>
                  <a:lnTo>
                    <a:pt x="104" y="44"/>
                  </a:lnTo>
                  <a:lnTo>
                    <a:pt x="102" y="46"/>
                  </a:lnTo>
                  <a:lnTo>
                    <a:pt x="101" y="48"/>
                  </a:lnTo>
                  <a:lnTo>
                    <a:pt x="98" y="48"/>
                  </a:lnTo>
                  <a:lnTo>
                    <a:pt x="97" y="47"/>
                  </a:lnTo>
                  <a:lnTo>
                    <a:pt x="95" y="47"/>
                  </a:lnTo>
                  <a:lnTo>
                    <a:pt x="91" y="49"/>
                  </a:lnTo>
                  <a:lnTo>
                    <a:pt x="91" y="50"/>
                  </a:lnTo>
                  <a:lnTo>
                    <a:pt x="91" y="52"/>
                  </a:lnTo>
                  <a:lnTo>
                    <a:pt x="89" y="53"/>
                  </a:lnTo>
                  <a:lnTo>
                    <a:pt x="86" y="52"/>
                  </a:lnTo>
                  <a:lnTo>
                    <a:pt x="81" y="54"/>
                  </a:lnTo>
                  <a:lnTo>
                    <a:pt x="79" y="54"/>
                  </a:lnTo>
                  <a:lnTo>
                    <a:pt x="79" y="55"/>
                  </a:lnTo>
                  <a:lnTo>
                    <a:pt x="76" y="55"/>
                  </a:lnTo>
                  <a:lnTo>
                    <a:pt x="76" y="57"/>
                  </a:lnTo>
                  <a:lnTo>
                    <a:pt x="75" y="58"/>
                  </a:lnTo>
                  <a:lnTo>
                    <a:pt x="74" y="58"/>
                  </a:lnTo>
                  <a:lnTo>
                    <a:pt x="70" y="58"/>
                  </a:lnTo>
                  <a:lnTo>
                    <a:pt x="69" y="59"/>
                  </a:lnTo>
                  <a:lnTo>
                    <a:pt x="69" y="61"/>
                  </a:lnTo>
                  <a:lnTo>
                    <a:pt x="68" y="63"/>
                  </a:lnTo>
                  <a:lnTo>
                    <a:pt x="65" y="63"/>
                  </a:lnTo>
                  <a:lnTo>
                    <a:pt x="64" y="63"/>
                  </a:lnTo>
                  <a:lnTo>
                    <a:pt x="63" y="63"/>
                  </a:lnTo>
                  <a:lnTo>
                    <a:pt x="61" y="66"/>
                  </a:lnTo>
                  <a:lnTo>
                    <a:pt x="58" y="69"/>
                  </a:lnTo>
                  <a:lnTo>
                    <a:pt x="59" y="70"/>
                  </a:lnTo>
                  <a:lnTo>
                    <a:pt x="59" y="71"/>
                  </a:lnTo>
                  <a:lnTo>
                    <a:pt x="61" y="73"/>
                  </a:lnTo>
                  <a:lnTo>
                    <a:pt x="61" y="75"/>
                  </a:lnTo>
                  <a:lnTo>
                    <a:pt x="58" y="75"/>
                  </a:lnTo>
                  <a:lnTo>
                    <a:pt x="56" y="76"/>
                  </a:lnTo>
                  <a:lnTo>
                    <a:pt x="55" y="76"/>
                  </a:lnTo>
                  <a:lnTo>
                    <a:pt x="55" y="78"/>
                  </a:lnTo>
                  <a:lnTo>
                    <a:pt x="55" y="81"/>
                  </a:lnTo>
                  <a:lnTo>
                    <a:pt x="53" y="82"/>
                  </a:lnTo>
                  <a:lnTo>
                    <a:pt x="52" y="82"/>
                  </a:lnTo>
                  <a:lnTo>
                    <a:pt x="51" y="82"/>
                  </a:lnTo>
                  <a:lnTo>
                    <a:pt x="50" y="83"/>
                  </a:lnTo>
                  <a:lnTo>
                    <a:pt x="50" y="86"/>
                  </a:lnTo>
                  <a:lnTo>
                    <a:pt x="49" y="87"/>
                  </a:lnTo>
                  <a:lnTo>
                    <a:pt x="46" y="87"/>
                  </a:lnTo>
                  <a:lnTo>
                    <a:pt x="44" y="88"/>
                  </a:lnTo>
                  <a:lnTo>
                    <a:pt x="40" y="92"/>
                  </a:lnTo>
                  <a:lnTo>
                    <a:pt x="39" y="95"/>
                  </a:lnTo>
                  <a:lnTo>
                    <a:pt x="38" y="99"/>
                  </a:lnTo>
                  <a:lnTo>
                    <a:pt x="38" y="100"/>
                  </a:lnTo>
                  <a:lnTo>
                    <a:pt x="36" y="101"/>
                  </a:lnTo>
                  <a:lnTo>
                    <a:pt x="35" y="103"/>
                  </a:lnTo>
                  <a:lnTo>
                    <a:pt x="34" y="104"/>
                  </a:lnTo>
                  <a:lnTo>
                    <a:pt x="33" y="104"/>
                  </a:lnTo>
                  <a:lnTo>
                    <a:pt x="32" y="104"/>
                  </a:lnTo>
                  <a:lnTo>
                    <a:pt x="30" y="106"/>
                  </a:lnTo>
                  <a:lnTo>
                    <a:pt x="29" y="107"/>
                  </a:lnTo>
                  <a:lnTo>
                    <a:pt x="28" y="111"/>
                  </a:lnTo>
                  <a:lnTo>
                    <a:pt x="28" y="112"/>
                  </a:lnTo>
                  <a:lnTo>
                    <a:pt x="25" y="113"/>
                  </a:lnTo>
                  <a:lnTo>
                    <a:pt x="23" y="115"/>
                  </a:lnTo>
                  <a:lnTo>
                    <a:pt x="21" y="115"/>
                  </a:lnTo>
                  <a:lnTo>
                    <a:pt x="21" y="116"/>
                  </a:lnTo>
                  <a:lnTo>
                    <a:pt x="19" y="118"/>
                  </a:lnTo>
                  <a:lnTo>
                    <a:pt x="18" y="118"/>
                  </a:lnTo>
                  <a:lnTo>
                    <a:pt x="17" y="118"/>
                  </a:lnTo>
                  <a:lnTo>
                    <a:pt x="16" y="117"/>
                  </a:lnTo>
                  <a:lnTo>
                    <a:pt x="15" y="117"/>
                  </a:lnTo>
                  <a:lnTo>
                    <a:pt x="12" y="118"/>
                  </a:lnTo>
                  <a:lnTo>
                    <a:pt x="10" y="118"/>
                  </a:lnTo>
                  <a:lnTo>
                    <a:pt x="7" y="120"/>
                  </a:lnTo>
                  <a:lnTo>
                    <a:pt x="6" y="122"/>
                  </a:lnTo>
                  <a:lnTo>
                    <a:pt x="5" y="124"/>
                  </a:lnTo>
                  <a:lnTo>
                    <a:pt x="5" y="126"/>
                  </a:lnTo>
                  <a:lnTo>
                    <a:pt x="4" y="127"/>
                  </a:lnTo>
                  <a:lnTo>
                    <a:pt x="2" y="129"/>
                  </a:lnTo>
                  <a:lnTo>
                    <a:pt x="1" y="132"/>
                  </a:lnTo>
                  <a:lnTo>
                    <a:pt x="1" y="138"/>
                  </a:lnTo>
                  <a:lnTo>
                    <a:pt x="2" y="139"/>
                  </a:lnTo>
                  <a:lnTo>
                    <a:pt x="1" y="143"/>
                  </a:lnTo>
                  <a:lnTo>
                    <a:pt x="0" y="145"/>
                  </a:lnTo>
                  <a:lnTo>
                    <a:pt x="10" y="146"/>
                  </a:lnTo>
                  <a:lnTo>
                    <a:pt x="17" y="147"/>
                  </a:lnTo>
                  <a:lnTo>
                    <a:pt x="28" y="151"/>
                  </a:lnTo>
                  <a:lnTo>
                    <a:pt x="39" y="156"/>
                  </a:lnTo>
                  <a:lnTo>
                    <a:pt x="41" y="156"/>
                  </a:lnTo>
                  <a:lnTo>
                    <a:pt x="44" y="157"/>
                  </a:lnTo>
                  <a:lnTo>
                    <a:pt x="56" y="156"/>
                  </a:lnTo>
                  <a:lnTo>
                    <a:pt x="63" y="156"/>
                  </a:lnTo>
                  <a:lnTo>
                    <a:pt x="70" y="158"/>
                  </a:lnTo>
                  <a:lnTo>
                    <a:pt x="81" y="162"/>
                  </a:lnTo>
                  <a:lnTo>
                    <a:pt x="86" y="167"/>
                  </a:lnTo>
                  <a:lnTo>
                    <a:pt x="90" y="169"/>
                  </a:lnTo>
                  <a:lnTo>
                    <a:pt x="98" y="173"/>
                  </a:lnTo>
                  <a:lnTo>
                    <a:pt x="99" y="173"/>
                  </a:lnTo>
                  <a:lnTo>
                    <a:pt x="101" y="173"/>
                  </a:lnTo>
                  <a:lnTo>
                    <a:pt x="101" y="172"/>
                  </a:lnTo>
                  <a:lnTo>
                    <a:pt x="99" y="169"/>
                  </a:lnTo>
                  <a:lnTo>
                    <a:pt x="98" y="168"/>
                  </a:lnTo>
                  <a:lnTo>
                    <a:pt x="97" y="168"/>
                  </a:lnTo>
                  <a:lnTo>
                    <a:pt x="96" y="167"/>
                  </a:lnTo>
                  <a:lnTo>
                    <a:pt x="96" y="166"/>
                  </a:lnTo>
                  <a:lnTo>
                    <a:pt x="98" y="158"/>
                  </a:lnTo>
                  <a:lnTo>
                    <a:pt x="101" y="156"/>
                  </a:lnTo>
                  <a:lnTo>
                    <a:pt x="104" y="152"/>
                  </a:lnTo>
                  <a:lnTo>
                    <a:pt x="108" y="149"/>
                  </a:lnTo>
                  <a:lnTo>
                    <a:pt x="110" y="149"/>
                  </a:lnTo>
                  <a:lnTo>
                    <a:pt x="112" y="147"/>
                  </a:lnTo>
                  <a:lnTo>
                    <a:pt x="112" y="145"/>
                  </a:lnTo>
                  <a:lnTo>
                    <a:pt x="109" y="144"/>
                  </a:lnTo>
                  <a:lnTo>
                    <a:pt x="109" y="143"/>
                  </a:lnTo>
                  <a:lnTo>
                    <a:pt x="110" y="144"/>
                  </a:lnTo>
                  <a:lnTo>
                    <a:pt x="113" y="146"/>
                  </a:lnTo>
                  <a:lnTo>
                    <a:pt x="115" y="144"/>
                  </a:lnTo>
                  <a:lnTo>
                    <a:pt x="119" y="139"/>
                  </a:lnTo>
                  <a:lnTo>
                    <a:pt x="120" y="137"/>
                  </a:lnTo>
                  <a:lnTo>
                    <a:pt x="120" y="134"/>
                  </a:lnTo>
                  <a:lnTo>
                    <a:pt x="119" y="132"/>
                  </a:lnTo>
                  <a:lnTo>
                    <a:pt x="121" y="129"/>
                  </a:lnTo>
                  <a:lnTo>
                    <a:pt x="124" y="124"/>
                  </a:lnTo>
                  <a:lnTo>
                    <a:pt x="125" y="123"/>
                  </a:lnTo>
                  <a:lnTo>
                    <a:pt x="126" y="123"/>
                  </a:lnTo>
                  <a:lnTo>
                    <a:pt x="131" y="122"/>
                  </a:lnTo>
                  <a:lnTo>
                    <a:pt x="132" y="122"/>
                  </a:lnTo>
                  <a:lnTo>
                    <a:pt x="132" y="121"/>
                  </a:lnTo>
                  <a:lnTo>
                    <a:pt x="133" y="121"/>
                  </a:lnTo>
                  <a:lnTo>
                    <a:pt x="144" y="118"/>
                  </a:lnTo>
                  <a:lnTo>
                    <a:pt x="148" y="116"/>
                  </a:lnTo>
                  <a:lnTo>
                    <a:pt x="149" y="113"/>
                  </a:lnTo>
                  <a:lnTo>
                    <a:pt x="150" y="111"/>
                  </a:lnTo>
                  <a:lnTo>
                    <a:pt x="150" y="110"/>
                  </a:lnTo>
                  <a:lnTo>
                    <a:pt x="149" y="110"/>
                  </a:lnTo>
                  <a:lnTo>
                    <a:pt x="148" y="110"/>
                  </a:lnTo>
                  <a:lnTo>
                    <a:pt x="148" y="111"/>
                  </a:lnTo>
                  <a:lnTo>
                    <a:pt x="147" y="111"/>
                  </a:lnTo>
                  <a:lnTo>
                    <a:pt x="147" y="115"/>
                  </a:lnTo>
                  <a:lnTo>
                    <a:pt x="147" y="113"/>
                  </a:lnTo>
                  <a:lnTo>
                    <a:pt x="145" y="111"/>
                  </a:lnTo>
                  <a:lnTo>
                    <a:pt x="147" y="109"/>
                  </a:lnTo>
                  <a:lnTo>
                    <a:pt x="149" y="106"/>
                  </a:lnTo>
                  <a:lnTo>
                    <a:pt x="152" y="105"/>
                  </a:lnTo>
                  <a:lnTo>
                    <a:pt x="154" y="100"/>
                  </a:lnTo>
                  <a:lnTo>
                    <a:pt x="158" y="97"/>
                  </a:lnTo>
                  <a:lnTo>
                    <a:pt x="160" y="95"/>
                  </a:lnTo>
                  <a:lnTo>
                    <a:pt x="162" y="95"/>
                  </a:lnTo>
                  <a:lnTo>
                    <a:pt x="167" y="97"/>
                  </a:lnTo>
                  <a:lnTo>
                    <a:pt x="171" y="95"/>
                  </a:lnTo>
                  <a:lnTo>
                    <a:pt x="173" y="94"/>
                  </a:lnTo>
                  <a:lnTo>
                    <a:pt x="178" y="95"/>
                  </a:lnTo>
                  <a:lnTo>
                    <a:pt x="188" y="98"/>
                  </a:lnTo>
                  <a:lnTo>
                    <a:pt x="192" y="101"/>
                  </a:lnTo>
                  <a:lnTo>
                    <a:pt x="194" y="104"/>
                  </a:lnTo>
                  <a:lnTo>
                    <a:pt x="196" y="106"/>
                  </a:lnTo>
                  <a:lnTo>
                    <a:pt x="198" y="107"/>
                  </a:lnTo>
                  <a:lnTo>
                    <a:pt x="199" y="110"/>
                  </a:lnTo>
                  <a:lnTo>
                    <a:pt x="199" y="112"/>
                  </a:lnTo>
                  <a:lnTo>
                    <a:pt x="200" y="113"/>
                  </a:lnTo>
                  <a:lnTo>
                    <a:pt x="200" y="112"/>
                  </a:lnTo>
                  <a:lnTo>
                    <a:pt x="201" y="112"/>
                  </a:lnTo>
                  <a:lnTo>
                    <a:pt x="201" y="113"/>
                  </a:lnTo>
                  <a:lnTo>
                    <a:pt x="200" y="116"/>
                  </a:lnTo>
                  <a:lnTo>
                    <a:pt x="200" y="117"/>
                  </a:lnTo>
                  <a:lnTo>
                    <a:pt x="199" y="117"/>
                  </a:lnTo>
                  <a:lnTo>
                    <a:pt x="196" y="116"/>
                  </a:lnTo>
                  <a:lnTo>
                    <a:pt x="194" y="117"/>
                  </a:lnTo>
                  <a:lnTo>
                    <a:pt x="192" y="116"/>
                  </a:lnTo>
                  <a:lnTo>
                    <a:pt x="190" y="116"/>
                  </a:lnTo>
                  <a:lnTo>
                    <a:pt x="188" y="116"/>
                  </a:lnTo>
                  <a:lnTo>
                    <a:pt x="184" y="115"/>
                  </a:lnTo>
                  <a:lnTo>
                    <a:pt x="183" y="118"/>
                  </a:lnTo>
                  <a:lnTo>
                    <a:pt x="182" y="120"/>
                  </a:lnTo>
                  <a:lnTo>
                    <a:pt x="182" y="122"/>
                  </a:lnTo>
                  <a:lnTo>
                    <a:pt x="181" y="122"/>
                  </a:lnTo>
                  <a:lnTo>
                    <a:pt x="181" y="124"/>
                  </a:lnTo>
                  <a:lnTo>
                    <a:pt x="181" y="127"/>
                  </a:lnTo>
                  <a:lnTo>
                    <a:pt x="182" y="130"/>
                  </a:lnTo>
                  <a:lnTo>
                    <a:pt x="182" y="134"/>
                  </a:lnTo>
                  <a:lnTo>
                    <a:pt x="181" y="135"/>
                  </a:lnTo>
                  <a:lnTo>
                    <a:pt x="179" y="135"/>
                  </a:lnTo>
                  <a:lnTo>
                    <a:pt x="178" y="137"/>
                  </a:lnTo>
                  <a:lnTo>
                    <a:pt x="177" y="138"/>
                  </a:lnTo>
                  <a:lnTo>
                    <a:pt x="177" y="140"/>
                  </a:lnTo>
                  <a:lnTo>
                    <a:pt x="177" y="141"/>
                  </a:lnTo>
                  <a:lnTo>
                    <a:pt x="178" y="141"/>
                  </a:lnTo>
                  <a:lnTo>
                    <a:pt x="178" y="143"/>
                  </a:lnTo>
                  <a:lnTo>
                    <a:pt x="177" y="145"/>
                  </a:lnTo>
                  <a:lnTo>
                    <a:pt x="176" y="146"/>
                  </a:lnTo>
                  <a:lnTo>
                    <a:pt x="176" y="147"/>
                  </a:lnTo>
                  <a:lnTo>
                    <a:pt x="176" y="149"/>
                  </a:lnTo>
                  <a:lnTo>
                    <a:pt x="177" y="150"/>
                  </a:lnTo>
                  <a:lnTo>
                    <a:pt x="176" y="151"/>
                  </a:lnTo>
                  <a:lnTo>
                    <a:pt x="175" y="151"/>
                  </a:lnTo>
                  <a:lnTo>
                    <a:pt x="176" y="153"/>
                  </a:lnTo>
                  <a:lnTo>
                    <a:pt x="177" y="157"/>
                  </a:lnTo>
                  <a:lnTo>
                    <a:pt x="177" y="158"/>
                  </a:lnTo>
                  <a:lnTo>
                    <a:pt x="176" y="160"/>
                  </a:lnTo>
                  <a:lnTo>
                    <a:pt x="175" y="161"/>
                  </a:lnTo>
                  <a:lnTo>
                    <a:pt x="172" y="162"/>
                  </a:lnTo>
                  <a:lnTo>
                    <a:pt x="172" y="163"/>
                  </a:lnTo>
                  <a:lnTo>
                    <a:pt x="171" y="164"/>
                  </a:lnTo>
                  <a:lnTo>
                    <a:pt x="171" y="167"/>
                  </a:lnTo>
                  <a:lnTo>
                    <a:pt x="171" y="169"/>
                  </a:lnTo>
                  <a:lnTo>
                    <a:pt x="172" y="169"/>
                  </a:lnTo>
                  <a:lnTo>
                    <a:pt x="173" y="170"/>
                  </a:lnTo>
                  <a:lnTo>
                    <a:pt x="175" y="172"/>
                  </a:lnTo>
                  <a:lnTo>
                    <a:pt x="175" y="173"/>
                  </a:lnTo>
                  <a:lnTo>
                    <a:pt x="176" y="174"/>
                  </a:lnTo>
                  <a:lnTo>
                    <a:pt x="175" y="175"/>
                  </a:lnTo>
                  <a:lnTo>
                    <a:pt x="175" y="176"/>
                  </a:lnTo>
                  <a:lnTo>
                    <a:pt x="175" y="178"/>
                  </a:lnTo>
                  <a:lnTo>
                    <a:pt x="176" y="178"/>
                  </a:lnTo>
                  <a:lnTo>
                    <a:pt x="176" y="179"/>
                  </a:lnTo>
                  <a:lnTo>
                    <a:pt x="176" y="180"/>
                  </a:lnTo>
                  <a:lnTo>
                    <a:pt x="177" y="181"/>
                  </a:lnTo>
                  <a:lnTo>
                    <a:pt x="178" y="181"/>
                  </a:lnTo>
                  <a:lnTo>
                    <a:pt x="178" y="183"/>
                  </a:lnTo>
                  <a:lnTo>
                    <a:pt x="179" y="183"/>
                  </a:lnTo>
                  <a:lnTo>
                    <a:pt x="181" y="185"/>
                  </a:lnTo>
                  <a:lnTo>
                    <a:pt x="182" y="186"/>
                  </a:lnTo>
                  <a:lnTo>
                    <a:pt x="184" y="184"/>
                  </a:lnTo>
                  <a:lnTo>
                    <a:pt x="188" y="183"/>
                  </a:lnTo>
                  <a:lnTo>
                    <a:pt x="189" y="181"/>
                  </a:lnTo>
                  <a:lnTo>
                    <a:pt x="189" y="180"/>
                  </a:lnTo>
                  <a:lnTo>
                    <a:pt x="189" y="181"/>
                  </a:lnTo>
                  <a:lnTo>
                    <a:pt x="192" y="183"/>
                  </a:lnTo>
                  <a:lnTo>
                    <a:pt x="193" y="180"/>
                  </a:lnTo>
                  <a:lnTo>
                    <a:pt x="194" y="179"/>
                  </a:lnTo>
                  <a:lnTo>
                    <a:pt x="196" y="178"/>
                  </a:lnTo>
                  <a:lnTo>
                    <a:pt x="198" y="176"/>
                  </a:lnTo>
                  <a:lnTo>
                    <a:pt x="199" y="175"/>
                  </a:lnTo>
                  <a:lnTo>
                    <a:pt x="200" y="176"/>
                  </a:lnTo>
                  <a:lnTo>
                    <a:pt x="199" y="178"/>
                  </a:lnTo>
                  <a:lnTo>
                    <a:pt x="199" y="179"/>
                  </a:lnTo>
                  <a:lnTo>
                    <a:pt x="199" y="180"/>
                  </a:lnTo>
                  <a:lnTo>
                    <a:pt x="200" y="179"/>
                  </a:lnTo>
                  <a:lnTo>
                    <a:pt x="202" y="179"/>
                  </a:lnTo>
                  <a:lnTo>
                    <a:pt x="202" y="178"/>
                  </a:lnTo>
                  <a:lnTo>
                    <a:pt x="202" y="175"/>
                  </a:lnTo>
                  <a:lnTo>
                    <a:pt x="202" y="173"/>
                  </a:lnTo>
                  <a:lnTo>
                    <a:pt x="202" y="172"/>
                  </a:lnTo>
                  <a:lnTo>
                    <a:pt x="204" y="170"/>
                  </a:lnTo>
                  <a:lnTo>
                    <a:pt x="205" y="169"/>
                  </a:lnTo>
                  <a:lnTo>
                    <a:pt x="206" y="167"/>
                  </a:lnTo>
                  <a:lnTo>
                    <a:pt x="207" y="166"/>
                  </a:lnTo>
                  <a:lnTo>
                    <a:pt x="210" y="164"/>
                  </a:lnTo>
                  <a:lnTo>
                    <a:pt x="211" y="163"/>
                  </a:lnTo>
                  <a:lnTo>
                    <a:pt x="211" y="162"/>
                  </a:lnTo>
                  <a:lnTo>
                    <a:pt x="212" y="162"/>
                  </a:lnTo>
                  <a:lnTo>
                    <a:pt x="213" y="163"/>
                  </a:lnTo>
                  <a:lnTo>
                    <a:pt x="213" y="162"/>
                  </a:lnTo>
                  <a:lnTo>
                    <a:pt x="215" y="161"/>
                  </a:lnTo>
                  <a:lnTo>
                    <a:pt x="216" y="158"/>
                  </a:lnTo>
                  <a:lnTo>
                    <a:pt x="217" y="156"/>
                  </a:lnTo>
                  <a:lnTo>
                    <a:pt x="218" y="155"/>
                  </a:lnTo>
                  <a:lnTo>
                    <a:pt x="219" y="152"/>
                  </a:lnTo>
                  <a:lnTo>
                    <a:pt x="221" y="150"/>
                  </a:lnTo>
                  <a:lnTo>
                    <a:pt x="223" y="149"/>
                  </a:lnTo>
                  <a:lnTo>
                    <a:pt x="224" y="147"/>
                  </a:lnTo>
                  <a:lnTo>
                    <a:pt x="225" y="146"/>
                  </a:lnTo>
                  <a:lnTo>
                    <a:pt x="228" y="146"/>
                  </a:lnTo>
                  <a:lnTo>
                    <a:pt x="229" y="145"/>
                  </a:lnTo>
                  <a:lnTo>
                    <a:pt x="229" y="144"/>
                  </a:lnTo>
                  <a:lnTo>
                    <a:pt x="229" y="143"/>
                  </a:lnTo>
                  <a:lnTo>
                    <a:pt x="229" y="141"/>
                  </a:lnTo>
                  <a:lnTo>
                    <a:pt x="230" y="139"/>
                  </a:lnTo>
                  <a:lnTo>
                    <a:pt x="232" y="135"/>
                  </a:lnTo>
                  <a:lnTo>
                    <a:pt x="232" y="133"/>
                  </a:lnTo>
                  <a:lnTo>
                    <a:pt x="230" y="132"/>
                  </a:lnTo>
                  <a:lnTo>
                    <a:pt x="229" y="130"/>
                  </a:lnTo>
                  <a:lnTo>
                    <a:pt x="228" y="129"/>
                  </a:lnTo>
                  <a:lnTo>
                    <a:pt x="227" y="129"/>
                  </a:lnTo>
                  <a:lnTo>
                    <a:pt x="227" y="128"/>
                  </a:lnTo>
                  <a:lnTo>
                    <a:pt x="225" y="124"/>
                  </a:lnTo>
                  <a:lnTo>
                    <a:pt x="227" y="123"/>
                  </a:lnTo>
                  <a:lnTo>
                    <a:pt x="228" y="122"/>
                  </a:lnTo>
                  <a:lnTo>
                    <a:pt x="228" y="120"/>
                  </a:lnTo>
                  <a:lnTo>
                    <a:pt x="228" y="118"/>
                  </a:lnTo>
                  <a:lnTo>
                    <a:pt x="228" y="117"/>
                  </a:lnTo>
                  <a:lnTo>
                    <a:pt x="225" y="116"/>
                  </a:lnTo>
                  <a:lnTo>
                    <a:pt x="224" y="116"/>
                  </a:lnTo>
                  <a:lnTo>
                    <a:pt x="225" y="115"/>
                  </a:lnTo>
                  <a:lnTo>
                    <a:pt x="225" y="112"/>
                  </a:lnTo>
                  <a:lnTo>
                    <a:pt x="225" y="110"/>
                  </a:lnTo>
                  <a:lnTo>
                    <a:pt x="227" y="109"/>
                  </a:lnTo>
                  <a:lnTo>
                    <a:pt x="227" y="107"/>
                  </a:lnTo>
                  <a:lnTo>
                    <a:pt x="228" y="106"/>
                  </a:lnTo>
                  <a:lnTo>
                    <a:pt x="229" y="105"/>
                  </a:lnTo>
                  <a:lnTo>
                    <a:pt x="230" y="105"/>
                  </a:lnTo>
                  <a:lnTo>
                    <a:pt x="232" y="103"/>
                  </a:lnTo>
                  <a:lnTo>
                    <a:pt x="230" y="101"/>
                  </a:lnTo>
                  <a:lnTo>
                    <a:pt x="229" y="101"/>
                  </a:lnTo>
                  <a:close/>
                </a:path>
              </a:pathLst>
            </a:custGeom>
            <a:solidFill>
              <a:srgbClr val="FF6555"/>
            </a:solidFill>
            <a:ln w="2">
              <a:solidFill>
                <a:srgbClr val="555555"/>
              </a:solidFill>
              <a:prstDash val="solid"/>
              <a:round/>
              <a:headEnd/>
              <a:tailEnd/>
            </a:ln>
          </p:spPr>
          <p:txBody>
            <a:bodyPr/>
            <a:lstStyle/>
            <a:p>
              <a:endParaRPr lang="ja-JP" altLang="en-US"/>
            </a:p>
          </p:txBody>
        </p:sp>
        <p:sp>
          <p:nvSpPr>
            <p:cNvPr id="349" name="Freeform 110"/>
            <p:cNvSpPr>
              <a:spLocks/>
            </p:cNvSpPr>
            <p:nvPr/>
          </p:nvSpPr>
          <p:spPr bwMode="auto">
            <a:xfrm>
              <a:off x="1744663" y="5286375"/>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50" name="Freeform 111"/>
            <p:cNvSpPr>
              <a:spLocks/>
            </p:cNvSpPr>
            <p:nvPr/>
          </p:nvSpPr>
          <p:spPr bwMode="auto">
            <a:xfrm>
              <a:off x="2006600" y="5019675"/>
              <a:ext cx="1588" cy="1588"/>
            </a:xfrm>
            <a:custGeom>
              <a:avLst/>
              <a:gdLst>
                <a:gd name="T0" fmla="*/ 2147483646 w 1"/>
                <a:gd name="T1" fmla="*/ 0 h 1"/>
                <a:gd name="T2" fmla="*/ 2147483646 w 1"/>
                <a:gd name="T3" fmla="*/ 0 h 1"/>
                <a:gd name="T4" fmla="*/ 2147483646 w 1"/>
                <a:gd name="T5" fmla="*/ 2147483646 h 1"/>
                <a:gd name="T6" fmla="*/ 0 w 1"/>
                <a:gd name="T7" fmla="*/ 2147483646 h 1"/>
                <a:gd name="T8" fmla="*/ 0 w 1"/>
                <a:gd name="T9" fmla="*/ 2147483646 h 1"/>
                <a:gd name="T10" fmla="*/ 0 w 1"/>
                <a:gd name="T11" fmla="*/ 2147483646 h 1"/>
                <a:gd name="T12" fmla="*/ 2147483646 w 1"/>
                <a:gd name="T13" fmla="*/ 0 h 1"/>
                <a:gd name="T14" fmla="*/ 2147483646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1" y="0"/>
                  </a:moveTo>
                  <a:lnTo>
                    <a:pt x="1" y="0"/>
                  </a:lnTo>
                  <a:lnTo>
                    <a:pt x="1" y="1"/>
                  </a:lnTo>
                  <a:lnTo>
                    <a:pt x="0" y="1"/>
                  </a:lnTo>
                  <a:lnTo>
                    <a:pt x="1"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51" name="Freeform 112"/>
            <p:cNvSpPr>
              <a:spLocks noEditPoints="1"/>
            </p:cNvSpPr>
            <p:nvPr/>
          </p:nvSpPr>
          <p:spPr bwMode="auto">
            <a:xfrm>
              <a:off x="1920875" y="4948238"/>
              <a:ext cx="149225" cy="234950"/>
            </a:xfrm>
            <a:custGeom>
              <a:avLst/>
              <a:gdLst>
                <a:gd name="T0" fmla="*/ 2147483646 w 94"/>
                <a:gd name="T1" fmla="*/ 2147483646 h 148"/>
                <a:gd name="T2" fmla="*/ 2147483646 w 94"/>
                <a:gd name="T3" fmla="*/ 2147483646 h 148"/>
                <a:gd name="T4" fmla="*/ 2147483646 w 94"/>
                <a:gd name="T5" fmla="*/ 2147483646 h 148"/>
                <a:gd name="T6" fmla="*/ 2147483646 w 94"/>
                <a:gd name="T7" fmla="*/ 2147483646 h 148"/>
                <a:gd name="T8" fmla="*/ 2147483646 w 94"/>
                <a:gd name="T9" fmla="*/ 2147483646 h 148"/>
                <a:gd name="T10" fmla="*/ 2147483646 w 94"/>
                <a:gd name="T11" fmla="*/ 2147483646 h 148"/>
                <a:gd name="T12" fmla="*/ 2147483646 w 94"/>
                <a:gd name="T13" fmla="*/ 2147483646 h 148"/>
                <a:gd name="T14" fmla="*/ 2147483646 w 94"/>
                <a:gd name="T15" fmla="*/ 2147483646 h 148"/>
                <a:gd name="T16" fmla="*/ 2147483646 w 94"/>
                <a:gd name="T17" fmla="*/ 2147483646 h 148"/>
                <a:gd name="T18" fmla="*/ 2147483646 w 94"/>
                <a:gd name="T19" fmla="*/ 2147483646 h 148"/>
                <a:gd name="T20" fmla="*/ 2147483646 w 94"/>
                <a:gd name="T21" fmla="*/ 2147483646 h 148"/>
                <a:gd name="T22" fmla="*/ 2147483646 w 94"/>
                <a:gd name="T23" fmla="*/ 2147483646 h 148"/>
                <a:gd name="T24" fmla="*/ 2147483646 w 94"/>
                <a:gd name="T25" fmla="*/ 2147483646 h 148"/>
                <a:gd name="T26" fmla="*/ 2147483646 w 94"/>
                <a:gd name="T27" fmla="*/ 2147483646 h 148"/>
                <a:gd name="T28" fmla="*/ 2147483646 w 94"/>
                <a:gd name="T29" fmla="*/ 2147483646 h 148"/>
                <a:gd name="T30" fmla="*/ 2147483646 w 94"/>
                <a:gd name="T31" fmla="*/ 2147483646 h 148"/>
                <a:gd name="T32" fmla="*/ 2147483646 w 94"/>
                <a:gd name="T33" fmla="*/ 2147483646 h 148"/>
                <a:gd name="T34" fmla="*/ 2147483646 w 94"/>
                <a:gd name="T35" fmla="*/ 2147483646 h 148"/>
                <a:gd name="T36" fmla="*/ 2147483646 w 94"/>
                <a:gd name="T37" fmla="*/ 2147483646 h 148"/>
                <a:gd name="T38" fmla="*/ 2147483646 w 94"/>
                <a:gd name="T39" fmla="*/ 2147483646 h 148"/>
                <a:gd name="T40" fmla="*/ 2147483646 w 94"/>
                <a:gd name="T41" fmla="*/ 2147483646 h 148"/>
                <a:gd name="T42" fmla="*/ 2147483646 w 94"/>
                <a:gd name="T43" fmla="*/ 2147483646 h 148"/>
                <a:gd name="T44" fmla="*/ 2147483646 w 94"/>
                <a:gd name="T45" fmla="*/ 2147483646 h 148"/>
                <a:gd name="T46" fmla="*/ 2147483646 w 94"/>
                <a:gd name="T47" fmla="*/ 2147483646 h 148"/>
                <a:gd name="T48" fmla="*/ 2147483646 w 94"/>
                <a:gd name="T49" fmla="*/ 2147483646 h 148"/>
                <a:gd name="T50" fmla="*/ 2147483646 w 94"/>
                <a:gd name="T51" fmla="*/ 2147483646 h 148"/>
                <a:gd name="T52" fmla="*/ 2147483646 w 94"/>
                <a:gd name="T53" fmla="*/ 2147483646 h 148"/>
                <a:gd name="T54" fmla="*/ 2147483646 w 94"/>
                <a:gd name="T55" fmla="*/ 2147483646 h 148"/>
                <a:gd name="T56" fmla="*/ 2147483646 w 94"/>
                <a:gd name="T57" fmla="*/ 2147483646 h 148"/>
                <a:gd name="T58" fmla="*/ 2147483646 w 94"/>
                <a:gd name="T59" fmla="*/ 2147483646 h 148"/>
                <a:gd name="T60" fmla="*/ 2147483646 w 94"/>
                <a:gd name="T61" fmla="*/ 2147483646 h 148"/>
                <a:gd name="T62" fmla="*/ 2147483646 w 94"/>
                <a:gd name="T63" fmla="*/ 2147483646 h 148"/>
                <a:gd name="T64" fmla="*/ 2147483646 w 94"/>
                <a:gd name="T65" fmla="*/ 2147483646 h 148"/>
                <a:gd name="T66" fmla="*/ 2147483646 w 94"/>
                <a:gd name="T67" fmla="*/ 2147483646 h 148"/>
                <a:gd name="T68" fmla="*/ 2147483646 w 94"/>
                <a:gd name="T69" fmla="*/ 2147483646 h 148"/>
                <a:gd name="T70" fmla="*/ 2147483646 w 94"/>
                <a:gd name="T71" fmla="*/ 2147483646 h 148"/>
                <a:gd name="T72" fmla="*/ 2147483646 w 94"/>
                <a:gd name="T73" fmla="*/ 2147483646 h 148"/>
                <a:gd name="T74" fmla="*/ 2147483646 w 94"/>
                <a:gd name="T75" fmla="*/ 2147483646 h 148"/>
                <a:gd name="T76" fmla="*/ 2147483646 w 94"/>
                <a:gd name="T77" fmla="*/ 2147483646 h 148"/>
                <a:gd name="T78" fmla="*/ 2147483646 w 94"/>
                <a:gd name="T79" fmla="*/ 2147483646 h 148"/>
                <a:gd name="T80" fmla="*/ 2147483646 w 94"/>
                <a:gd name="T81" fmla="*/ 2147483646 h 148"/>
                <a:gd name="T82" fmla="*/ 2147483646 w 94"/>
                <a:gd name="T83" fmla="*/ 2147483646 h 148"/>
                <a:gd name="T84" fmla="*/ 2147483646 w 94"/>
                <a:gd name="T85" fmla="*/ 2147483646 h 148"/>
                <a:gd name="T86" fmla="*/ 2147483646 w 94"/>
                <a:gd name="T87" fmla="*/ 2147483646 h 148"/>
                <a:gd name="T88" fmla="*/ 2147483646 w 94"/>
                <a:gd name="T89" fmla="*/ 2147483646 h 148"/>
                <a:gd name="T90" fmla="*/ 2147483646 w 94"/>
                <a:gd name="T91" fmla="*/ 2147483646 h 148"/>
                <a:gd name="T92" fmla="*/ 2147483646 w 94"/>
                <a:gd name="T93" fmla="*/ 2147483646 h 148"/>
                <a:gd name="T94" fmla="*/ 2147483646 w 94"/>
                <a:gd name="T95" fmla="*/ 2147483646 h 148"/>
                <a:gd name="T96" fmla="*/ 2147483646 w 94"/>
                <a:gd name="T97" fmla="*/ 2147483646 h 148"/>
                <a:gd name="T98" fmla="*/ 2147483646 w 94"/>
                <a:gd name="T99" fmla="*/ 2147483646 h 148"/>
                <a:gd name="T100" fmla="*/ 2147483646 w 94"/>
                <a:gd name="T101" fmla="*/ 2147483646 h 148"/>
                <a:gd name="T102" fmla="*/ 2147483646 w 94"/>
                <a:gd name="T103" fmla="*/ 2147483646 h 148"/>
                <a:gd name="T104" fmla="*/ 2147483646 w 94"/>
                <a:gd name="T105" fmla="*/ 2147483646 h 148"/>
                <a:gd name="T106" fmla="*/ 2147483646 w 94"/>
                <a:gd name="T107" fmla="*/ 2147483646 h 148"/>
                <a:gd name="T108" fmla="*/ 2147483646 w 94"/>
                <a:gd name="T109" fmla="*/ 2147483646 h 148"/>
                <a:gd name="T110" fmla="*/ 2147483646 w 94"/>
                <a:gd name="T111" fmla="*/ 2147483646 h 148"/>
                <a:gd name="T112" fmla="*/ 2147483646 w 94"/>
                <a:gd name="T113" fmla="*/ 2147483646 h 148"/>
                <a:gd name="T114" fmla="*/ 2147483646 w 94"/>
                <a:gd name="T115" fmla="*/ 2147483646 h 148"/>
                <a:gd name="T116" fmla="*/ 2147483646 w 94"/>
                <a:gd name="T117" fmla="*/ 2147483646 h 148"/>
                <a:gd name="T118" fmla="*/ 2147483646 w 94"/>
                <a:gd name="T119" fmla="*/ 2147483646 h 148"/>
                <a:gd name="T120" fmla="*/ 2147483646 w 94"/>
                <a:gd name="T121" fmla="*/ 2147483646 h 14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4" h="148">
                  <a:moveTo>
                    <a:pt x="74" y="7"/>
                  </a:moveTo>
                  <a:lnTo>
                    <a:pt x="73" y="5"/>
                  </a:lnTo>
                  <a:lnTo>
                    <a:pt x="71" y="5"/>
                  </a:lnTo>
                  <a:lnTo>
                    <a:pt x="68" y="3"/>
                  </a:lnTo>
                  <a:lnTo>
                    <a:pt x="67" y="1"/>
                  </a:lnTo>
                  <a:lnTo>
                    <a:pt x="65" y="0"/>
                  </a:lnTo>
                  <a:lnTo>
                    <a:pt x="65" y="1"/>
                  </a:lnTo>
                  <a:lnTo>
                    <a:pt x="64" y="1"/>
                  </a:lnTo>
                  <a:lnTo>
                    <a:pt x="61" y="2"/>
                  </a:lnTo>
                  <a:lnTo>
                    <a:pt x="60" y="5"/>
                  </a:lnTo>
                  <a:lnTo>
                    <a:pt x="60" y="6"/>
                  </a:lnTo>
                  <a:lnTo>
                    <a:pt x="61" y="7"/>
                  </a:lnTo>
                  <a:lnTo>
                    <a:pt x="61" y="8"/>
                  </a:lnTo>
                  <a:lnTo>
                    <a:pt x="62" y="11"/>
                  </a:lnTo>
                  <a:lnTo>
                    <a:pt x="62" y="13"/>
                  </a:lnTo>
                  <a:lnTo>
                    <a:pt x="62" y="15"/>
                  </a:lnTo>
                  <a:lnTo>
                    <a:pt x="64" y="19"/>
                  </a:lnTo>
                  <a:lnTo>
                    <a:pt x="62" y="21"/>
                  </a:lnTo>
                  <a:lnTo>
                    <a:pt x="61" y="23"/>
                  </a:lnTo>
                  <a:lnTo>
                    <a:pt x="57" y="21"/>
                  </a:lnTo>
                  <a:lnTo>
                    <a:pt x="55" y="20"/>
                  </a:lnTo>
                  <a:lnTo>
                    <a:pt x="54" y="20"/>
                  </a:lnTo>
                  <a:lnTo>
                    <a:pt x="54" y="23"/>
                  </a:lnTo>
                  <a:lnTo>
                    <a:pt x="53" y="25"/>
                  </a:lnTo>
                  <a:lnTo>
                    <a:pt x="51" y="28"/>
                  </a:lnTo>
                  <a:lnTo>
                    <a:pt x="50" y="26"/>
                  </a:lnTo>
                  <a:lnTo>
                    <a:pt x="49" y="26"/>
                  </a:lnTo>
                  <a:lnTo>
                    <a:pt x="48" y="26"/>
                  </a:lnTo>
                  <a:lnTo>
                    <a:pt x="47" y="28"/>
                  </a:lnTo>
                  <a:lnTo>
                    <a:pt x="45" y="26"/>
                  </a:lnTo>
                  <a:lnTo>
                    <a:pt x="44" y="26"/>
                  </a:lnTo>
                  <a:lnTo>
                    <a:pt x="42" y="26"/>
                  </a:lnTo>
                  <a:lnTo>
                    <a:pt x="40" y="29"/>
                  </a:lnTo>
                  <a:lnTo>
                    <a:pt x="38" y="30"/>
                  </a:lnTo>
                  <a:lnTo>
                    <a:pt x="38" y="31"/>
                  </a:lnTo>
                  <a:lnTo>
                    <a:pt x="36" y="31"/>
                  </a:lnTo>
                  <a:lnTo>
                    <a:pt x="34" y="32"/>
                  </a:lnTo>
                  <a:lnTo>
                    <a:pt x="32" y="30"/>
                  </a:lnTo>
                  <a:lnTo>
                    <a:pt x="31" y="28"/>
                  </a:lnTo>
                  <a:lnTo>
                    <a:pt x="30" y="26"/>
                  </a:lnTo>
                  <a:lnTo>
                    <a:pt x="28" y="28"/>
                  </a:lnTo>
                  <a:lnTo>
                    <a:pt x="27" y="30"/>
                  </a:lnTo>
                  <a:lnTo>
                    <a:pt x="25" y="34"/>
                  </a:lnTo>
                  <a:lnTo>
                    <a:pt x="24" y="36"/>
                  </a:lnTo>
                  <a:lnTo>
                    <a:pt x="24" y="37"/>
                  </a:lnTo>
                  <a:lnTo>
                    <a:pt x="24" y="38"/>
                  </a:lnTo>
                  <a:lnTo>
                    <a:pt x="25" y="40"/>
                  </a:lnTo>
                  <a:lnTo>
                    <a:pt x="24" y="41"/>
                  </a:lnTo>
                  <a:lnTo>
                    <a:pt x="22" y="41"/>
                  </a:lnTo>
                  <a:lnTo>
                    <a:pt x="21" y="41"/>
                  </a:lnTo>
                  <a:lnTo>
                    <a:pt x="20" y="42"/>
                  </a:lnTo>
                  <a:lnTo>
                    <a:pt x="20" y="45"/>
                  </a:lnTo>
                  <a:lnTo>
                    <a:pt x="19" y="45"/>
                  </a:lnTo>
                  <a:lnTo>
                    <a:pt x="16" y="45"/>
                  </a:lnTo>
                  <a:lnTo>
                    <a:pt x="15" y="45"/>
                  </a:lnTo>
                  <a:lnTo>
                    <a:pt x="15" y="43"/>
                  </a:lnTo>
                  <a:lnTo>
                    <a:pt x="15" y="42"/>
                  </a:lnTo>
                  <a:lnTo>
                    <a:pt x="13" y="42"/>
                  </a:lnTo>
                  <a:lnTo>
                    <a:pt x="11" y="41"/>
                  </a:lnTo>
                  <a:lnTo>
                    <a:pt x="10" y="41"/>
                  </a:lnTo>
                  <a:lnTo>
                    <a:pt x="10" y="42"/>
                  </a:lnTo>
                  <a:lnTo>
                    <a:pt x="9" y="43"/>
                  </a:lnTo>
                  <a:lnTo>
                    <a:pt x="9" y="45"/>
                  </a:lnTo>
                  <a:lnTo>
                    <a:pt x="8" y="46"/>
                  </a:lnTo>
                  <a:lnTo>
                    <a:pt x="5" y="46"/>
                  </a:lnTo>
                  <a:lnTo>
                    <a:pt x="5" y="47"/>
                  </a:lnTo>
                  <a:lnTo>
                    <a:pt x="3" y="48"/>
                  </a:lnTo>
                  <a:lnTo>
                    <a:pt x="2" y="49"/>
                  </a:lnTo>
                  <a:lnTo>
                    <a:pt x="2" y="51"/>
                  </a:lnTo>
                  <a:lnTo>
                    <a:pt x="3" y="52"/>
                  </a:lnTo>
                  <a:lnTo>
                    <a:pt x="3" y="54"/>
                  </a:lnTo>
                  <a:lnTo>
                    <a:pt x="4" y="55"/>
                  </a:lnTo>
                  <a:lnTo>
                    <a:pt x="7" y="57"/>
                  </a:lnTo>
                  <a:lnTo>
                    <a:pt x="7" y="58"/>
                  </a:lnTo>
                  <a:lnTo>
                    <a:pt x="8" y="59"/>
                  </a:lnTo>
                  <a:lnTo>
                    <a:pt x="7" y="61"/>
                  </a:lnTo>
                  <a:lnTo>
                    <a:pt x="8" y="63"/>
                  </a:lnTo>
                  <a:lnTo>
                    <a:pt x="8" y="64"/>
                  </a:lnTo>
                  <a:lnTo>
                    <a:pt x="9" y="64"/>
                  </a:lnTo>
                  <a:lnTo>
                    <a:pt x="10" y="64"/>
                  </a:lnTo>
                  <a:lnTo>
                    <a:pt x="11" y="63"/>
                  </a:lnTo>
                  <a:lnTo>
                    <a:pt x="11" y="64"/>
                  </a:lnTo>
                  <a:lnTo>
                    <a:pt x="10" y="66"/>
                  </a:lnTo>
                  <a:lnTo>
                    <a:pt x="10" y="68"/>
                  </a:lnTo>
                  <a:lnTo>
                    <a:pt x="9" y="69"/>
                  </a:lnTo>
                  <a:lnTo>
                    <a:pt x="8" y="70"/>
                  </a:lnTo>
                  <a:lnTo>
                    <a:pt x="8" y="72"/>
                  </a:lnTo>
                  <a:lnTo>
                    <a:pt x="7" y="74"/>
                  </a:lnTo>
                  <a:lnTo>
                    <a:pt x="7" y="76"/>
                  </a:lnTo>
                  <a:lnTo>
                    <a:pt x="8" y="77"/>
                  </a:lnTo>
                  <a:lnTo>
                    <a:pt x="7" y="80"/>
                  </a:lnTo>
                  <a:lnTo>
                    <a:pt x="8" y="83"/>
                  </a:lnTo>
                  <a:lnTo>
                    <a:pt x="9" y="85"/>
                  </a:lnTo>
                  <a:lnTo>
                    <a:pt x="8" y="86"/>
                  </a:lnTo>
                  <a:lnTo>
                    <a:pt x="7" y="88"/>
                  </a:lnTo>
                  <a:lnTo>
                    <a:pt x="5" y="93"/>
                  </a:lnTo>
                  <a:lnTo>
                    <a:pt x="4" y="97"/>
                  </a:lnTo>
                  <a:lnTo>
                    <a:pt x="3" y="100"/>
                  </a:lnTo>
                  <a:lnTo>
                    <a:pt x="2" y="100"/>
                  </a:lnTo>
                  <a:lnTo>
                    <a:pt x="0" y="101"/>
                  </a:lnTo>
                  <a:lnTo>
                    <a:pt x="2" y="103"/>
                  </a:lnTo>
                  <a:lnTo>
                    <a:pt x="2" y="104"/>
                  </a:lnTo>
                  <a:lnTo>
                    <a:pt x="2" y="105"/>
                  </a:lnTo>
                  <a:lnTo>
                    <a:pt x="2" y="106"/>
                  </a:lnTo>
                  <a:lnTo>
                    <a:pt x="2" y="108"/>
                  </a:lnTo>
                  <a:lnTo>
                    <a:pt x="2" y="106"/>
                  </a:lnTo>
                  <a:lnTo>
                    <a:pt x="2" y="108"/>
                  </a:lnTo>
                  <a:lnTo>
                    <a:pt x="2" y="109"/>
                  </a:lnTo>
                  <a:lnTo>
                    <a:pt x="0" y="110"/>
                  </a:lnTo>
                  <a:lnTo>
                    <a:pt x="0" y="111"/>
                  </a:lnTo>
                  <a:lnTo>
                    <a:pt x="2" y="111"/>
                  </a:lnTo>
                  <a:lnTo>
                    <a:pt x="3" y="111"/>
                  </a:lnTo>
                  <a:lnTo>
                    <a:pt x="3" y="112"/>
                  </a:lnTo>
                  <a:lnTo>
                    <a:pt x="4" y="114"/>
                  </a:lnTo>
                  <a:lnTo>
                    <a:pt x="4" y="115"/>
                  </a:lnTo>
                  <a:lnTo>
                    <a:pt x="4" y="116"/>
                  </a:lnTo>
                  <a:lnTo>
                    <a:pt x="5" y="117"/>
                  </a:lnTo>
                  <a:lnTo>
                    <a:pt x="7" y="117"/>
                  </a:lnTo>
                  <a:lnTo>
                    <a:pt x="7" y="120"/>
                  </a:lnTo>
                  <a:lnTo>
                    <a:pt x="5" y="122"/>
                  </a:lnTo>
                  <a:lnTo>
                    <a:pt x="4" y="123"/>
                  </a:lnTo>
                  <a:lnTo>
                    <a:pt x="5" y="126"/>
                  </a:lnTo>
                  <a:lnTo>
                    <a:pt x="4" y="126"/>
                  </a:lnTo>
                  <a:lnTo>
                    <a:pt x="4" y="127"/>
                  </a:lnTo>
                  <a:lnTo>
                    <a:pt x="4" y="128"/>
                  </a:lnTo>
                  <a:lnTo>
                    <a:pt x="5" y="129"/>
                  </a:lnTo>
                  <a:lnTo>
                    <a:pt x="7" y="131"/>
                  </a:lnTo>
                  <a:lnTo>
                    <a:pt x="7" y="132"/>
                  </a:lnTo>
                  <a:lnTo>
                    <a:pt x="8" y="132"/>
                  </a:lnTo>
                  <a:lnTo>
                    <a:pt x="9" y="131"/>
                  </a:lnTo>
                  <a:lnTo>
                    <a:pt x="9" y="129"/>
                  </a:lnTo>
                  <a:lnTo>
                    <a:pt x="11" y="129"/>
                  </a:lnTo>
                  <a:lnTo>
                    <a:pt x="13" y="129"/>
                  </a:lnTo>
                  <a:lnTo>
                    <a:pt x="13" y="132"/>
                  </a:lnTo>
                  <a:lnTo>
                    <a:pt x="13" y="134"/>
                  </a:lnTo>
                  <a:lnTo>
                    <a:pt x="13" y="135"/>
                  </a:lnTo>
                  <a:lnTo>
                    <a:pt x="14" y="135"/>
                  </a:lnTo>
                  <a:lnTo>
                    <a:pt x="15" y="135"/>
                  </a:lnTo>
                  <a:lnTo>
                    <a:pt x="16" y="137"/>
                  </a:lnTo>
                  <a:lnTo>
                    <a:pt x="16" y="138"/>
                  </a:lnTo>
                  <a:lnTo>
                    <a:pt x="17" y="138"/>
                  </a:lnTo>
                  <a:lnTo>
                    <a:pt x="19" y="138"/>
                  </a:lnTo>
                  <a:lnTo>
                    <a:pt x="20" y="138"/>
                  </a:lnTo>
                  <a:lnTo>
                    <a:pt x="21" y="138"/>
                  </a:lnTo>
                  <a:lnTo>
                    <a:pt x="21" y="139"/>
                  </a:lnTo>
                  <a:lnTo>
                    <a:pt x="20" y="140"/>
                  </a:lnTo>
                  <a:lnTo>
                    <a:pt x="21" y="140"/>
                  </a:lnTo>
                  <a:lnTo>
                    <a:pt x="22" y="141"/>
                  </a:lnTo>
                  <a:lnTo>
                    <a:pt x="24" y="141"/>
                  </a:lnTo>
                  <a:lnTo>
                    <a:pt x="24" y="143"/>
                  </a:lnTo>
                  <a:lnTo>
                    <a:pt x="22" y="143"/>
                  </a:lnTo>
                  <a:lnTo>
                    <a:pt x="21" y="144"/>
                  </a:lnTo>
                  <a:lnTo>
                    <a:pt x="21" y="146"/>
                  </a:lnTo>
                  <a:lnTo>
                    <a:pt x="21" y="148"/>
                  </a:lnTo>
                  <a:lnTo>
                    <a:pt x="22" y="148"/>
                  </a:lnTo>
                  <a:lnTo>
                    <a:pt x="26" y="146"/>
                  </a:lnTo>
                  <a:lnTo>
                    <a:pt x="28" y="146"/>
                  </a:lnTo>
                  <a:lnTo>
                    <a:pt x="30" y="145"/>
                  </a:lnTo>
                  <a:lnTo>
                    <a:pt x="32" y="145"/>
                  </a:lnTo>
                  <a:lnTo>
                    <a:pt x="32" y="144"/>
                  </a:lnTo>
                  <a:lnTo>
                    <a:pt x="32" y="143"/>
                  </a:lnTo>
                  <a:lnTo>
                    <a:pt x="32" y="141"/>
                  </a:lnTo>
                  <a:lnTo>
                    <a:pt x="32" y="140"/>
                  </a:lnTo>
                  <a:lnTo>
                    <a:pt x="34" y="140"/>
                  </a:lnTo>
                  <a:lnTo>
                    <a:pt x="34" y="139"/>
                  </a:lnTo>
                  <a:lnTo>
                    <a:pt x="37" y="138"/>
                  </a:lnTo>
                  <a:lnTo>
                    <a:pt x="38" y="137"/>
                  </a:lnTo>
                  <a:lnTo>
                    <a:pt x="37" y="137"/>
                  </a:lnTo>
                  <a:lnTo>
                    <a:pt x="34" y="135"/>
                  </a:lnTo>
                  <a:lnTo>
                    <a:pt x="33" y="134"/>
                  </a:lnTo>
                  <a:lnTo>
                    <a:pt x="33" y="133"/>
                  </a:lnTo>
                  <a:lnTo>
                    <a:pt x="34" y="132"/>
                  </a:lnTo>
                  <a:lnTo>
                    <a:pt x="36" y="132"/>
                  </a:lnTo>
                  <a:lnTo>
                    <a:pt x="37" y="131"/>
                  </a:lnTo>
                  <a:lnTo>
                    <a:pt x="37" y="132"/>
                  </a:lnTo>
                  <a:lnTo>
                    <a:pt x="37" y="133"/>
                  </a:lnTo>
                  <a:lnTo>
                    <a:pt x="38" y="133"/>
                  </a:lnTo>
                  <a:lnTo>
                    <a:pt x="38" y="134"/>
                  </a:lnTo>
                  <a:lnTo>
                    <a:pt x="39" y="134"/>
                  </a:lnTo>
                  <a:lnTo>
                    <a:pt x="40" y="134"/>
                  </a:lnTo>
                  <a:lnTo>
                    <a:pt x="42" y="134"/>
                  </a:lnTo>
                  <a:lnTo>
                    <a:pt x="42" y="135"/>
                  </a:lnTo>
                  <a:lnTo>
                    <a:pt x="43" y="135"/>
                  </a:lnTo>
                  <a:lnTo>
                    <a:pt x="43" y="134"/>
                  </a:lnTo>
                  <a:lnTo>
                    <a:pt x="45" y="135"/>
                  </a:lnTo>
                  <a:lnTo>
                    <a:pt x="48" y="138"/>
                  </a:lnTo>
                  <a:lnTo>
                    <a:pt x="53" y="140"/>
                  </a:lnTo>
                  <a:lnTo>
                    <a:pt x="55" y="140"/>
                  </a:lnTo>
                  <a:lnTo>
                    <a:pt x="59" y="139"/>
                  </a:lnTo>
                  <a:lnTo>
                    <a:pt x="61" y="139"/>
                  </a:lnTo>
                  <a:lnTo>
                    <a:pt x="62" y="139"/>
                  </a:lnTo>
                  <a:lnTo>
                    <a:pt x="64" y="138"/>
                  </a:lnTo>
                  <a:lnTo>
                    <a:pt x="65" y="138"/>
                  </a:lnTo>
                  <a:lnTo>
                    <a:pt x="67" y="137"/>
                  </a:lnTo>
                  <a:lnTo>
                    <a:pt x="71" y="135"/>
                  </a:lnTo>
                  <a:lnTo>
                    <a:pt x="71" y="133"/>
                  </a:lnTo>
                  <a:lnTo>
                    <a:pt x="73" y="131"/>
                  </a:lnTo>
                  <a:lnTo>
                    <a:pt x="74" y="129"/>
                  </a:lnTo>
                  <a:lnTo>
                    <a:pt x="76" y="128"/>
                  </a:lnTo>
                  <a:lnTo>
                    <a:pt x="77" y="127"/>
                  </a:lnTo>
                  <a:lnTo>
                    <a:pt x="78" y="126"/>
                  </a:lnTo>
                  <a:lnTo>
                    <a:pt x="79" y="124"/>
                  </a:lnTo>
                  <a:lnTo>
                    <a:pt x="80" y="120"/>
                  </a:lnTo>
                  <a:lnTo>
                    <a:pt x="80" y="116"/>
                  </a:lnTo>
                  <a:lnTo>
                    <a:pt x="82" y="114"/>
                  </a:lnTo>
                  <a:lnTo>
                    <a:pt x="84" y="111"/>
                  </a:lnTo>
                  <a:lnTo>
                    <a:pt x="85" y="110"/>
                  </a:lnTo>
                  <a:lnTo>
                    <a:pt x="85" y="109"/>
                  </a:lnTo>
                  <a:lnTo>
                    <a:pt x="85" y="105"/>
                  </a:lnTo>
                  <a:lnTo>
                    <a:pt x="87" y="101"/>
                  </a:lnTo>
                  <a:lnTo>
                    <a:pt x="88" y="99"/>
                  </a:lnTo>
                  <a:lnTo>
                    <a:pt x="89" y="95"/>
                  </a:lnTo>
                  <a:lnTo>
                    <a:pt x="89" y="93"/>
                  </a:lnTo>
                  <a:lnTo>
                    <a:pt x="87" y="92"/>
                  </a:lnTo>
                  <a:lnTo>
                    <a:pt x="84" y="91"/>
                  </a:lnTo>
                  <a:lnTo>
                    <a:pt x="84" y="89"/>
                  </a:lnTo>
                  <a:lnTo>
                    <a:pt x="85" y="87"/>
                  </a:lnTo>
                  <a:lnTo>
                    <a:pt x="85" y="85"/>
                  </a:lnTo>
                  <a:lnTo>
                    <a:pt x="83" y="82"/>
                  </a:lnTo>
                  <a:lnTo>
                    <a:pt x="82" y="81"/>
                  </a:lnTo>
                  <a:lnTo>
                    <a:pt x="83" y="80"/>
                  </a:lnTo>
                  <a:lnTo>
                    <a:pt x="84" y="78"/>
                  </a:lnTo>
                  <a:lnTo>
                    <a:pt x="84" y="76"/>
                  </a:lnTo>
                  <a:lnTo>
                    <a:pt x="84" y="74"/>
                  </a:lnTo>
                  <a:lnTo>
                    <a:pt x="85" y="72"/>
                  </a:lnTo>
                  <a:lnTo>
                    <a:pt x="87" y="71"/>
                  </a:lnTo>
                  <a:lnTo>
                    <a:pt x="88" y="69"/>
                  </a:lnTo>
                  <a:lnTo>
                    <a:pt x="89" y="66"/>
                  </a:lnTo>
                  <a:lnTo>
                    <a:pt x="89" y="65"/>
                  </a:lnTo>
                  <a:lnTo>
                    <a:pt x="89" y="63"/>
                  </a:lnTo>
                  <a:lnTo>
                    <a:pt x="89" y="61"/>
                  </a:lnTo>
                  <a:lnTo>
                    <a:pt x="90" y="60"/>
                  </a:lnTo>
                  <a:lnTo>
                    <a:pt x="93" y="59"/>
                  </a:lnTo>
                  <a:lnTo>
                    <a:pt x="94" y="58"/>
                  </a:lnTo>
                  <a:lnTo>
                    <a:pt x="93" y="55"/>
                  </a:lnTo>
                  <a:lnTo>
                    <a:pt x="91" y="54"/>
                  </a:lnTo>
                  <a:lnTo>
                    <a:pt x="91" y="52"/>
                  </a:lnTo>
                  <a:lnTo>
                    <a:pt x="93" y="48"/>
                  </a:lnTo>
                  <a:lnTo>
                    <a:pt x="93" y="46"/>
                  </a:lnTo>
                  <a:lnTo>
                    <a:pt x="91" y="45"/>
                  </a:lnTo>
                  <a:lnTo>
                    <a:pt x="90" y="41"/>
                  </a:lnTo>
                  <a:lnTo>
                    <a:pt x="89" y="40"/>
                  </a:lnTo>
                  <a:lnTo>
                    <a:pt x="90" y="38"/>
                  </a:lnTo>
                  <a:lnTo>
                    <a:pt x="91" y="36"/>
                  </a:lnTo>
                  <a:lnTo>
                    <a:pt x="91" y="34"/>
                  </a:lnTo>
                  <a:lnTo>
                    <a:pt x="90" y="32"/>
                  </a:lnTo>
                  <a:lnTo>
                    <a:pt x="89" y="31"/>
                  </a:lnTo>
                  <a:lnTo>
                    <a:pt x="89" y="29"/>
                  </a:lnTo>
                  <a:lnTo>
                    <a:pt x="88" y="29"/>
                  </a:lnTo>
                  <a:lnTo>
                    <a:pt x="87" y="29"/>
                  </a:lnTo>
                  <a:lnTo>
                    <a:pt x="85" y="31"/>
                  </a:lnTo>
                  <a:lnTo>
                    <a:pt x="85" y="30"/>
                  </a:lnTo>
                  <a:lnTo>
                    <a:pt x="84" y="29"/>
                  </a:lnTo>
                  <a:lnTo>
                    <a:pt x="82" y="29"/>
                  </a:lnTo>
                  <a:lnTo>
                    <a:pt x="82" y="28"/>
                  </a:lnTo>
                  <a:lnTo>
                    <a:pt x="82" y="25"/>
                  </a:lnTo>
                  <a:lnTo>
                    <a:pt x="83" y="21"/>
                  </a:lnTo>
                  <a:lnTo>
                    <a:pt x="83" y="18"/>
                  </a:lnTo>
                  <a:lnTo>
                    <a:pt x="83" y="17"/>
                  </a:lnTo>
                  <a:lnTo>
                    <a:pt x="79" y="15"/>
                  </a:lnTo>
                  <a:lnTo>
                    <a:pt x="79" y="14"/>
                  </a:lnTo>
                  <a:lnTo>
                    <a:pt x="78" y="13"/>
                  </a:lnTo>
                  <a:lnTo>
                    <a:pt x="79" y="11"/>
                  </a:lnTo>
                  <a:lnTo>
                    <a:pt x="79" y="8"/>
                  </a:lnTo>
                  <a:lnTo>
                    <a:pt x="78" y="9"/>
                  </a:lnTo>
                  <a:lnTo>
                    <a:pt x="74" y="7"/>
                  </a:lnTo>
                  <a:close/>
                  <a:moveTo>
                    <a:pt x="71" y="59"/>
                  </a:moveTo>
                  <a:lnTo>
                    <a:pt x="71" y="59"/>
                  </a:lnTo>
                  <a:lnTo>
                    <a:pt x="68" y="63"/>
                  </a:lnTo>
                  <a:lnTo>
                    <a:pt x="67" y="68"/>
                  </a:lnTo>
                  <a:lnTo>
                    <a:pt x="64" y="71"/>
                  </a:lnTo>
                  <a:lnTo>
                    <a:pt x="61" y="72"/>
                  </a:lnTo>
                  <a:lnTo>
                    <a:pt x="59" y="74"/>
                  </a:lnTo>
                  <a:lnTo>
                    <a:pt x="55" y="76"/>
                  </a:lnTo>
                  <a:lnTo>
                    <a:pt x="51" y="77"/>
                  </a:lnTo>
                  <a:lnTo>
                    <a:pt x="45" y="76"/>
                  </a:lnTo>
                  <a:lnTo>
                    <a:pt x="44" y="77"/>
                  </a:lnTo>
                  <a:lnTo>
                    <a:pt x="42" y="78"/>
                  </a:lnTo>
                  <a:lnTo>
                    <a:pt x="39" y="78"/>
                  </a:lnTo>
                  <a:lnTo>
                    <a:pt x="38" y="78"/>
                  </a:lnTo>
                  <a:lnTo>
                    <a:pt x="37" y="80"/>
                  </a:lnTo>
                  <a:lnTo>
                    <a:pt x="39" y="81"/>
                  </a:lnTo>
                  <a:lnTo>
                    <a:pt x="40" y="82"/>
                  </a:lnTo>
                  <a:lnTo>
                    <a:pt x="39" y="82"/>
                  </a:lnTo>
                  <a:lnTo>
                    <a:pt x="37" y="83"/>
                  </a:lnTo>
                  <a:lnTo>
                    <a:pt x="36" y="86"/>
                  </a:lnTo>
                  <a:lnTo>
                    <a:pt x="36" y="88"/>
                  </a:lnTo>
                  <a:lnTo>
                    <a:pt x="34" y="89"/>
                  </a:lnTo>
                  <a:lnTo>
                    <a:pt x="32" y="88"/>
                  </a:lnTo>
                  <a:lnTo>
                    <a:pt x="31" y="88"/>
                  </a:lnTo>
                  <a:lnTo>
                    <a:pt x="30" y="89"/>
                  </a:lnTo>
                  <a:lnTo>
                    <a:pt x="28" y="89"/>
                  </a:lnTo>
                  <a:lnTo>
                    <a:pt x="27" y="88"/>
                  </a:lnTo>
                  <a:lnTo>
                    <a:pt x="26" y="88"/>
                  </a:lnTo>
                  <a:lnTo>
                    <a:pt x="25" y="91"/>
                  </a:lnTo>
                  <a:lnTo>
                    <a:pt x="24" y="92"/>
                  </a:lnTo>
                  <a:lnTo>
                    <a:pt x="21" y="91"/>
                  </a:lnTo>
                  <a:lnTo>
                    <a:pt x="20" y="91"/>
                  </a:lnTo>
                  <a:lnTo>
                    <a:pt x="19" y="93"/>
                  </a:lnTo>
                  <a:lnTo>
                    <a:pt x="19" y="97"/>
                  </a:lnTo>
                  <a:lnTo>
                    <a:pt x="19" y="98"/>
                  </a:lnTo>
                  <a:lnTo>
                    <a:pt x="17" y="100"/>
                  </a:lnTo>
                  <a:lnTo>
                    <a:pt x="15" y="101"/>
                  </a:lnTo>
                  <a:lnTo>
                    <a:pt x="14" y="104"/>
                  </a:lnTo>
                  <a:lnTo>
                    <a:pt x="13" y="105"/>
                  </a:lnTo>
                  <a:lnTo>
                    <a:pt x="13" y="106"/>
                  </a:lnTo>
                  <a:lnTo>
                    <a:pt x="13" y="109"/>
                  </a:lnTo>
                  <a:lnTo>
                    <a:pt x="11" y="110"/>
                  </a:lnTo>
                  <a:lnTo>
                    <a:pt x="11" y="111"/>
                  </a:lnTo>
                  <a:lnTo>
                    <a:pt x="10" y="112"/>
                  </a:lnTo>
                  <a:lnTo>
                    <a:pt x="10" y="111"/>
                  </a:lnTo>
                  <a:lnTo>
                    <a:pt x="9" y="110"/>
                  </a:lnTo>
                  <a:lnTo>
                    <a:pt x="8" y="109"/>
                  </a:lnTo>
                  <a:lnTo>
                    <a:pt x="7" y="108"/>
                  </a:lnTo>
                  <a:lnTo>
                    <a:pt x="7" y="106"/>
                  </a:lnTo>
                  <a:lnTo>
                    <a:pt x="8" y="105"/>
                  </a:lnTo>
                  <a:lnTo>
                    <a:pt x="9" y="103"/>
                  </a:lnTo>
                  <a:lnTo>
                    <a:pt x="10" y="99"/>
                  </a:lnTo>
                  <a:lnTo>
                    <a:pt x="13" y="97"/>
                  </a:lnTo>
                  <a:lnTo>
                    <a:pt x="15" y="94"/>
                  </a:lnTo>
                  <a:lnTo>
                    <a:pt x="17" y="91"/>
                  </a:lnTo>
                  <a:lnTo>
                    <a:pt x="17" y="87"/>
                  </a:lnTo>
                  <a:lnTo>
                    <a:pt x="19" y="86"/>
                  </a:lnTo>
                  <a:lnTo>
                    <a:pt x="20" y="86"/>
                  </a:lnTo>
                  <a:lnTo>
                    <a:pt x="19" y="82"/>
                  </a:lnTo>
                  <a:lnTo>
                    <a:pt x="19" y="80"/>
                  </a:lnTo>
                  <a:lnTo>
                    <a:pt x="19" y="78"/>
                  </a:lnTo>
                  <a:lnTo>
                    <a:pt x="22" y="76"/>
                  </a:lnTo>
                  <a:lnTo>
                    <a:pt x="25" y="74"/>
                  </a:lnTo>
                  <a:lnTo>
                    <a:pt x="26" y="71"/>
                  </a:lnTo>
                  <a:lnTo>
                    <a:pt x="28" y="69"/>
                  </a:lnTo>
                  <a:lnTo>
                    <a:pt x="31" y="68"/>
                  </a:lnTo>
                  <a:lnTo>
                    <a:pt x="33" y="68"/>
                  </a:lnTo>
                  <a:lnTo>
                    <a:pt x="34" y="65"/>
                  </a:lnTo>
                  <a:lnTo>
                    <a:pt x="36" y="63"/>
                  </a:lnTo>
                  <a:lnTo>
                    <a:pt x="37" y="63"/>
                  </a:lnTo>
                  <a:lnTo>
                    <a:pt x="38" y="63"/>
                  </a:lnTo>
                  <a:lnTo>
                    <a:pt x="40" y="61"/>
                  </a:lnTo>
                  <a:lnTo>
                    <a:pt x="42" y="61"/>
                  </a:lnTo>
                  <a:lnTo>
                    <a:pt x="43" y="60"/>
                  </a:lnTo>
                  <a:lnTo>
                    <a:pt x="43" y="58"/>
                  </a:lnTo>
                  <a:lnTo>
                    <a:pt x="42" y="54"/>
                  </a:lnTo>
                  <a:lnTo>
                    <a:pt x="40" y="51"/>
                  </a:lnTo>
                  <a:lnTo>
                    <a:pt x="40" y="47"/>
                  </a:lnTo>
                  <a:lnTo>
                    <a:pt x="42" y="43"/>
                  </a:lnTo>
                  <a:lnTo>
                    <a:pt x="43" y="40"/>
                  </a:lnTo>
                  <a:lnTo>
                    <a:pt x="44" y="38"/>
                  </a:lnTo>
                  <a:lnTo>
                    <a:pt x="45" y="37"/>
                  </a:lnTo>
                  <a:lnTo>
                    <a:pt x="47" y="37"/>
                  </a:lnTo>
                  <a:lnTo>
                    <a:pt x="47" y="38"/>
                  </a:lnTo>
                  <a:lnTo>
                    <a:pt x="48" y="40"/>
                  </a:lnTo>
                  <a:lnTo>
                    <a:pt x="49" y="40"/>
                  </a:lnTo>
                  <a:lnTo>
                    <a:pt x="53" y="35"/>
                  </a:lnTo>
                  <a:lnTo>
                    <a:pt x="54" y="36"/>
                  </a:lnTo>
                  <a:lnTo>
                    <a:pt x="53" y="38"/>
                  </a:lnTo>
                  <a:lnTo>
                    <a:pt x="53" y="40"/>
                  </a:lnTo>
                  <a:lnTo>
                    <a:pt x="55" y="40"/>
                  </a:lnTo>
                  <a:lnTo>
                    <a:pt x="54" y="42"/>
                  </a:lnTo>
                  <a:lnTo>
                    <a:pt x="55" y="42"/>
                  </a:lnTo>
                  <a:lnTo>
                    <a:pt x="56" y="41"/>
                  </a:lnTo>
                  <a:lnTo>
                    <a:pt x="56" y="40"/>
                  </a:lnTo>
                  <a:lnTo>
                    <a:pt x="56" y="38"/>
                  </a:lnTo>
                  <a:lnTo>
                    <a:pt x="56" y="36"/>
                  </a:lnTo>
                  <a:lnTo>
                    <a:pt x="59" y="35"/>
                  </a:lnTo>
                  <a:lnTo>
                    <a:pt x="59" y="34"/>
                  </a:lnTo>
                  <a:lnTo>
                    <a:pt x="60" y="34"/>
                  </a:lnTo>
                  <a:lnTo>
                    <a:pt x="61" y="32"/>
                  </a:lnTo>
                  <a:lnTo>
                    <a:pt x="62" y="32"/>
                  </a:lnTo>
                  <a:lnTo>
                    <a:pt x="62" y="35"/>
                  </a:lnTo>
                  <a:lnTo>
                    <a:pt x="62" y="37"/>
                  </a:lnTo>
                  <a:lnTo>
                    <a:pt x="62" y="40"/>
                  </a:lnTo>
                  <a:lnTo>
                    <a:pt x="62" y="41"/>
                  </a:lnTo>
                  <a:lnTo>
                    <a:pt x="61" y="42"/>
                  </a:lnTo>
                  <a:lnTo>
                    <a:pt x="62" y="47"/>
                  </a:lnTo>
                  <a:lnTo>
                    <a:pt x="62" y="49"/>
                  </a:lnTo>
                  <a:lnTo>
                    <a:pt x="64" y="51"/>
                  </a:lnTo>
                  <a:lnTo>
                    <a:pt x="62" y="53"/>
                  </a:lnTo>
                  <a:lnTo>
                    <a:pt x="64" y="53"/>
                  </a:lnTo>
                  <a:lnTo>
                    <a:pt x="68" y="55"/>
                  </a:lnTo>
                  <a:lnTo>
                    <a:pt x="71" y="57"/>
                  </a:lnTo>
                  <a:lnTo>
                    <a:pt x="71" y="58"/>
                  </a:lnTo>
                  <a:lnTo>
                    <a:pt x="71" y="59"/>
                  </a:lnTo>
                  <a:close/>
                </a:path>
              </a:pathLst>
            </a:custGeom>
            <a:solidFill>
              <a:srgbClr val="FF6555"/>
            </a:solidFill>
            <a:ln w="2">
              <a:solidFill>
                <a:srgbClr val="555555"/>
              </a:solidFill>
              <a:prstDash val="solid"/>
              <a:round/>
              <a:headEnd/>
              <a:tailEnd/>
            </a:ln>
          </p:spPr>
          <p:txBody>
            <a:bodyPr/>
            <a:lstStyle/>
            <a:p>
              <a:endParaRPr lang="ja-JP" altLang="en-US"/>
            </a:p>
          </p:txBody>
        </p:sp>
        <p:sp>
          <p:nvSpPr>
            <p:cNvPr id="352" name="Freeform 113"/>
            <p:cNvSpPr>
              <a:spLocks/>
            </p:cNvSpPr>
            <p:nvPr/>
          </p:nvSpPr>
          <p:spPr bwMode="auto">
            <a:xfrm>
              <a:off x="1825625" y="5175250"/>
              <a:ext cx="161925" cy="241300"/>
            </a:xfrm>
            <a:custGeom>
              <a:avLst/>
              <a:gdLst>
                <a:gd name="T0" fmla="*/ 2147483646 w 102"/>
                <a:gd name="T1" fmla="*/ 2147483646 h 152"/>
                <a:gd name="T2" fmla="*/ 2147483646 w 102"/>
                <a:gd name="T3" fmla="*/ 2147483646 h 152"/>
                <a:gd name="T4" fmla="*/ 2147483646 w 102"/>
                <a:gd name="T5" fmla="*/ 2147483646 h 152"/>
                <a:gd name="T6" fmla="*/ 2147483646 w 102"/>
                <a:gd name="T7" fmla="*/ 2147483646 h 152"/>
                <a:gd name="T8" fmla="*/ 2147483646 w 102"/>
                <a:gd name="T9" fmla="*/ 2147483646 h 152"/>
                <a:gd name="T10" fmla="*/ 2147483646 w 102"/>
                <a:gd name="T11" fmla="*/ 2147483646 h 152"/>
                <a:gd name="T12" fmla="*/ 2147483646 w 102"/>
                <a:gd name="T13" fmla="*/ 2147483646 h 152"/>
                <a:gd name="T14" fmla="*/ 2147483646 w 102"/>
                <a:gd name="T15" fmla="*/ 0 h 152"/>
                <a:gd name="T16" fmla="*/ 2147483646 w 102"/>
                <a:gd name="T17" fmla="*/ 2147483646 h 152"/>
                <a:gd name="T18" fmla="*/ 2147483646 w 102"/>
                <a:gd name="T19" fmla="*/ 2147483646 h 152"/>
                <a:gd name="T20" fmla="*/ 2147483646 w 102"/>
                <a:gd name="T21" fmla="*/ 2147483646 h 152"/>
                <a:gd name="T22" fmla="*/ 2147483646 w 102"/>
                <a:gd name="T23" fmla="*/ 2147483646 h 152"/>
                <a:gd name="T24" fmla="*/ 2147483646 w 102"/>
                <a:gd name="T25" fmla="*/ 2147483646 h 152"/>
                <a:gd name="T26" fmla="*/ 2147483646 w 102"/>
                <a:gd name="T27" fmla="*/ 2147483646 h 152"/>
                <a:gd name="T28" fmla="*/ 2147483646 w 102"/>
                <a:gd name="T29" fmla="*/ 2147483646 h 152"/>
                <a:gd name="T30" fmla="*/ 2147483646 w 102"/>
                <a:gd name="T31" fmla="*/ 2147483646 h 152"/>
                <a:gd name="T32" fmla="*/ 2147483646 w 102"/>
                <a:gd name="T33" fmla="*/ 2147483646 h 152"/>
                <a:gd name="T34" fmla="*/ 2147483646 w 102"/>
                <a:gd name="T35" fmla="*/ 2147483646 h 152"/>
                <a:gd name="T36" fmla="*/ 2147483646 w 102"/>
                <a:gd name="T37" fmla="*/ 2147483646 h 152"/>
                <a:gd name="T38" fmla="*/ 2147483646 w 102"/>
                <a:gd name="T39" fmla="*/ 2147483646 h 152"/>
                <a:gd name="T40" fmla="*/ 2147483646 w 102"/>
                <a:gd name="T41" fmla="*/ 2147483646 h 152"/>
                <a:gd name="T42" fmla="*/ 2147483646 w 102"/>
                <a:gd name="T43" fmla="*/ 2147483646 h 152"/>
                <a:gd name="T44" fmla="*/ 2147483646 w 102"/>
                <a:gd name="T45" fmla="*/ 2147483646 h 152"/>
                <a:gd name="T46" fmla="*/ 2147483646 w 102"/>
                <a:gd name="T47" fmla="*/ 2147483646 h 152"/>
                <a:gd name="T48" fmla="*/ 2147483646 w 102"/>
                <a:gd name="T49" fmla="*/ 2147483646 h 152"/>
                <a:gd name="T50" fmla="*/ 2147483646 w 102"/>
                <a:gd name="T51" fmla="*/ 2147483646 h 152"/>
                <a:gd name="T52" fmla="*/ 2147483646 w 102"/>
                <a:gd name="T53" fmla="*/ 2147483646 h 152"/>
                <a:gd name="T54" fmla="*/ 2147483646 w 102"/>
                <a:gd name="T55" fmla="*/ 2147483646 h 152"/>
                <a:gd name="T56" fmla="*/ 2147483646 w 102"/>
                <a:gd name="T57" fmla="*/ 2147483646 h 152"/>
                <a:gd name="T58" fmla="*/ 2147483646 w 102"/>
                <a:gd name="T59" fmla="*/ 2147483646 h 152"/>
                <a:gd name="T60" fmla="*/ 2147483646 w 102"/>
                <a:gd name="T61" fmla="*/ 2147483646 h 152"/>
                <a:gd name="T62" fmla="*/ 2147483646 w 102"/>
                <a:gd name="T63" fmla="*/ 2147483646 h 152"/>
                <a:gd name="T64" fmla="*/ 2147483646 w 102"/>
                <a:gd name="T65" fmla="*/ 2147483646 h 152"/>
                <a:gd name="T66" fmla="*/ 2147483646 w 102"/>
                <a:gd name="T67" fmla="*/ 2147483646 h 152"/>
                <a:gd name="T68" fmla="*/ 2147483646 w 102"/>
                <a:gd name="T69" fmla="*/ 2147483646 h 152"/>
                <a:gd name="T70" fmla="*/ 2147483646 w 102"/>
                <a:gd name="T71" fmla="*/ 2147483646 h 152"/>
                <a:gd name="T72" fmla="*/ 2147483646 w 102"/>
                <a:gd name="T73" fmla="*/ 2147483646 h 152"/>
                <a:gd name="T74" fmla="*/ 2147483646 w 102"/>
                <a:gd name="T75" fmla="*/ 2147483646 h 152"/>
                <a:gd name="T76" fmla="*/ 2147483646 w 102"/>
                <a:gd name="T77" fmla="*/ 2147483646 h 152"/>
                <a:gd name="T78" fmla="*/ 2147483646 w 102"/>
                <a:gd name="T79" fmla="*/ 2147483646 h 152"/>
                <a:gd name="T80" fmla="*/ 2147483646 w 102"/>
                <a:gd name="T81" fmla="*/ 2147483646 h 152"/>
                <a:gd name="T82" fmla="*/ 2147483646 w 102"/>
                <a:gd name="T83" fmla="*/ 2147483646 h 152"/>
                <a:gd name="T84" fmla="*/ 2147483646 w 102"/>
                <a:gd name="T85" fmla="*/ 2147483646 h 152"/>
                <a:gd name="T86" fmla="*/ 2147483646 w 102"/>
                <a:gd name="T87" fmla="*/ 2147483646 h 152"/>
                <a:gd name="T88" fmla="*/ 2147483646 w 102"/>
                <a:gd name="T89" fmla="*/ 2147483646 h 152"/>
                <a:gd name="T90" fmla="*/ 2147483646 w 102"/>
                <a:gd name="T91" fmla="*/ 2147483646 h 152"/>
                <a:gd name="T92" fmla="*/ 2147483646 w 102"/>
                <a:gd name="T93" fmla="*/ 2147483646 h 152"/>
                <a:gd name="T94" fmla="*/ 2147483646 w 102"/>
                <a:gd name="T95" fmla="*/ 2147483646 h 152"/>
                <a:gd name="T96" fmla="*/ 2147483646 w 102"/>
                <a:gd name="T97" fmla="*/ 2147483646 h 152"/>
                <a:gd name="T98" fmla="*/ 2147483646 w 102"/>
                <a:gd name="T99" fmla="*/ 2147483646 h 152"/>
                <a:gd name="T100" fmla="*/ 2147483646 w 102"/>
                <a:gd name="T101" fmla="*/ 2147483646 h 152"/>
                <a:gd name="T102" fmla="*/ 2147483646 w 102"/>
                <a:gd name="T103" fmla="*/ 2147483646 h 152"/>
                <a:gd name="T104" fmla="*/ 2147483646 w 102"/>
                <a:gd name="T105" fmla="*/ 2147483646 h 152"/>
                <a:gd name="T106" fmla="*/ 2147483646 w 102"/>
                <a:gd name="T107" fmla="*/ 2147483646 h 152"/>
                <a:gd name="T108" fmla="*/ 2147483646 w 102"/>
                <a:gd name="T109" fmla="*/ 2147483646 h 152"/>
                <a:gd name="T110" fmla="*/ 2147483646 w 102"/>
                <a:gd name="T111" fmla="*/ 2147483646 h 152"/>
                <a:gd name="T112" fmla="*/ 2147483646 w 102"/>
                <a:gd name="T113" fmla="*/ 2147483646 h 152"/>
                <a:gd name="T114" fmla="*/ 2147483646 w 102"/>
                <a:gd name="T115" fmla="*/ 2147483646 h 152"/>
                <a:gd name="T116" fmla="*/ 2147483646 w 102"/>
                <a:gd name="T117" fmla="*/ 2147483646 h 152"/>
                <a:gd name="T118" fmla="*/ 2147483646 w 102"/>
                <a:gd name="T119" fmla="*/ 2147483646 h 15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2" h="152">
                  <a:moveTo>
                    <a:pt x="82" y="15"/>
                  </a:moveTo>
                  <a:lnTo>
                    <a:pt x="82" y="15"/>
                  </a:lnTo>
                  <a:lnTo>
                    <a:pt x="81" y="18"/>
                  </a:lnTo>
                  <a:lnTo>
                    <a:pt x="80" y="17"/>
                  </a:lnTo>
                  <a:lnTo>
                    <a:pt x="79" y="15"/>
                  </a:lnTo>
                  <a:lnTo>
                    <a:pt x="76" y="17"/>
                  </a:lnTo>
                  <a:lnTo>
                    <a:pt x="75" y="15"/>
                  </a:lnTo>
                  <a:lnTo>
                    <a:pt x="75" y="13"/>
                  </a:lnTo>
                  <a:lnTo>
                    <a:pt x="75" y="12"/>
                  </a:lnTo>
                  <a:lnTo>
                    <a:pt x="73" y="12"/>
                  </a:lnTo>
                  <a:lnTo>
                    <a:pt x="71" y="11"/>
                  </a:lnTo>
                  <a:lnTo>
                    <a:pt x="70" y="11"/>
                  </a:lnTo>
                  <a:lnTo>
                    <a:pt x="69" y="11"/>
                  </a:lnTo>
                  <a:lnTo>
                    <a:pt x="68" y="11"/>
                  </a:lnTo>
                  <a:lnTo>
                    <a:pt x="69" y="9"/>
                  </a:lnTo>
                  <a:lnTo>
                    <a:pt x="68" y="8"/>
                  </a:lnTo>
                  <a:lnTo>
                    <a:pt x="67" y="9"/>
                  </a:lnTo>
                  <a:lnTo>
                    <a:pt x="64" y="11"/>
                  </a:lnTo>
                  <a:lnTo>
                    <a:pt x="63" y="12"/>
                  </a:lnTo>
                  <a:lnTo>
                    <a:pt x="62" y="14"/>
                  </a:lnTo>
                  <a:lnTo>
                    <a:pt x="60" y="13"/>
                  </a:lnTo>
                  <a:lnTo>
                    <a:pt x="59" y="14"/>
                  </a:lnTo>
                  <a:lnTo>
                    <a:pt x="57" y="14"/>
                  </a:lnTo>
                  <a:lnTo>
                    <a:pt x="56" y="14"/>
                  </a:lnTo>
                  <a:lnTo>
                    <a:pt x="52" y="13"/>
                  </a:lnTo>
                  <a:lnTo>
                    <a:pt x="50" y="11"/>
                  </a:lnTo>
                  <a:lnTo>
                    <a:pt x="47" y="11"/>
                  </a:lnTo>
                  <a:lnTo>
                    <a:pt x="45" y="9"/>
                  </a:lnTo>
                  <a:lnTo>
                    <a:pt x="44" y="7"/>
                  </a:lnTo>
                  <a:lnTo>
                    <a:pt x="44" y="6"/>
                  </a:lnTo>
                  <a:lnTo>
                    <a:pt x="42" y="5"/>
                  </a:lnTo>
                  <a:lnTo>
                    <a:pt x="42" y="2"/>
                  </a:lnTo>
                  <a:lnTo>
                    <a:pt x="42" y="1"/>
                  </a:lnTo>
                  <a:lnTo>
                    <a:pt x="41" y="1"/>
                  </a:lnTo>
                  <a:lnTo>
                    <a:pt x="40" y="0"/>
                  </a:lnTo>
                  <a:lnTo>
                    <a:pt x="39" y="0"/>
                  </a:lnTo>
                  <a:lnTo>
                    <a:pt x="39" y="1"/>
                  </a:lnTo>
                  <a:lnTo>
                    <a:pt x="39" y="2"/>
                  </a:lnTo>
                  <a:lnTo>
                    <a:pt x="39" y="5"/>
                  </a:lnTo>
                  <a:lnTo>
                    <a:pt x="37" y="5"/>
                  </a:lnTo>
                  <a:lnTo>
                    <a:pt x="37" y="7"/>
                  </a:lnTo>
                  <a:lnTo>
                    <a:pt x="36" y="8"/>
                  </a:lnTo>
                  <a:lnTo>
                    <a:pt x="33" y="12"/>
                  </a:lnTo>
                  <a:lnTo>
                    <a:pt x="33" y="13"/>
                  </a:lnTo>
                  <a:lnTo>
                    <a:pt x="33" y="15"/>
                  </a:lnTo>
                  <a:lnTo>
                    <a:pt x="31" y="17"/>
                  </a:lnTo>
                  <a:lnTo>
                    <a:pt x="30" y="19"/>
                  </a:lnTo>
                  <a:lnTo>
                    <a:pt x="29" y="23"/>
                  </a:lnTo>
                  <a:lnTo>
                    <a:pt x="28" y="24"/>
                  </a:lnTo>
                  <a:lnTo>
                    <a:pt x="28" y="26"/>
                  </a:lnTo>
                  <a:lnTo>
                    <a:pt x="29" y="28"/>
                  </a:lnTo>
                  <a:lnTo>
                    <a:pt x="30" y="28"/>
                  </a:lnTo>
                  <a:lnTo>
                    <a:pt x="30" y="30"/>
                  </a:lnTo>
                  <a:lnTo>
                    <a:pt x="30" y="32"/>
                  </a:lnTo>
                  <a:lnTo>
                    <a:pt x="28" y="35"/>
                  </a:lnTo>
                  <a:lnTo>
                    <a:pt x="27" y="36"/>
                  </a:lnTo>
                  <a:lnTo>
                    <a:pt x="27" y="38"/>
                  </a:lnTo>
                  <a:lnTo>
                    <a:pt x="29" y="40"/>
                  </a:lnTo>
                  <a:lnTo>
                    <a:pt x="28" y="43"/>
                  </a:lnTo>
                  <a:lnTo>
                    <a:pt x="29" y="46"/>
                  </a:lnTo>
                  <a:lnTo>
                    <a:pt x="28" y="53"/>
                  </a:lnTo>
                  <a:lnTo>
                    <a:pt x="27" y="55"/>
                  </a:lnTo>
                  <a:lnTo>
                    <a:pt x="25" y="57"/>
                  </a:lnTo>
                  <a:lnTo>
                    <a:pt x="25" y="59"/>
                  </a:lnTo>
                  <a:lnTo>
                    <a:pt x="25" y="60"/>
                  </a:lnTo>
                  <a:lnTo>
                    <a:pt x="23" y="63"/>
                  </a:lnTo>
                  <a:lnTo>
                    <a:pt x="22" y="64"/>
                  </a:lnTo>
                  <a:lnTo>
                    <a:pt x="23" y="68"/>
                  </a:lnTo>
                  <a:lnTo>
                    <a:pt x="22" y="70"/>
                  </a:lnTo>
                  <a:lnTo>
                    <a:pt x="22" y="75"/>
                  </a:lnTo>
                  <a:lnTo>
                    <a:pt x="22" y="76"/>
                  </a:lnTo>
                  <a:lnTo>
                    <a:pt x="23" y="77"/>
                  </a:lnTo>
                  <a:lnTo>
                    <a:pt x="22" y="80"/>
                  </a:lnTo>
                  <a:lnTo>
                    <a:pt x="23" y="82"/>
                  </a:lnTo>
                  <a:lnTo>
                    <a:pt x="24" y="81"/>
                  </a:lnTo>
                  <a:lnTo>
                    <a:pt x="25" y="81"/>
                  </a:lnTo>
                  <a:lnTo>
                    <a:pt x="27" y="82"/>
                  </a:lnTo>
                  <a:lnTo>
                    <a:pt x="28" y="84"/>
                  </a:lnTo>
                  <a:lnTo>
                    <a:pt x="28" y="89"/>
                  </a:lnTo>
                  <a:lnTo>
                    <a:pt x="28" y="91"/>
                  </a:lnTo>
                  <a:lnTo>
                    <a:pt x="25" y="92"/>
                  </a:lnTo>
                  <a:lnTo>
                    <a:pt x="24" y="92"/>
                  </a:lnTo>
                  <a:lnTo>
                    <a:pt x="20" y="89"/>
                  </a:lnTo>
                  <a:lnTo>
                    <a:pt x="19" y="89"/>
                  </a:lnTo>
                  <a:lnTo>
                    <a:pt x="18" y="89"/>
                  </a:lnTo>
                  <a:lnTo>
                    <a:pt x="17" y="91"/>
                  </a:lnTo>
                  <a:lnTo>
                    <a:pt x="14" y="91"/>
                  </a:lnTo>
                  <a:lnTo>
                    <a:pt x="14" y="92"/>
                  </a:lnTo>
                  <a:lnTo>
                    <a:pt x="14" y="93"/>
                  </a:lnTo>
                  <a:lnTo>
                    <a:pt x="16" y="95"/>
                  </a:lnTo>
                  <a:lnTo>
                    <a:pt x="14" y="95"/>
                  </a:lnTo>
                  <a:lnTo>
                    <a:pt x="13" y="97"/>
                  </a:lnTo>
                  <a:lnTo>
                    <a:pt x="12" y="98"/>
                  </a:lnTo>
                  <a:lnTo>
                    <a:pt x="11" y="99"/>
                  </a:lnTo>
                  <a:lnTo>
                    <a:pt x="8" y="99"/>
                  </a:lnTo>
                  <a:lnTo>
                    <a:pt x="7" y="100"/>
                  </a:lnTo>
                  <a:lnTo>
                    <a:pt x="6" y="101"/>
                  </a:lnTo>
                  <a:lnTo>
                    <a:pt x="6" y="104"/>
                  </a:lnTo>
                  <a:lnTo>
                    <a:pt x="5" y="105"/>
                  </a:lnTo>
                  <a:lnTo>
                    <a:pt x="2" y="105"/>
                  </a:lnTo>
                  <a:lnTo>
                    <a:pt x="1" y="108"/>
                  </a:lnTo>
                  <a:lnTo>
                    <a:pt x="1" y="109"/>
                  </a:lnTo>
                  <a:lnTo>
                    <a:pt x="0" y="110"/>
                  </a:lnTo>
                  <a:lnTo>
                    <a:pt x="1" y="112"/>
                  </a:lnTo>
                  <a:lnTo>
                    <a:pt x="4" y="114"/>
                  </a:lnTo>
                  <a:lnTo>
                    <a:pt x="5" y="115"/>
                  </a:lnTo>
                  <a:lnTo>
                    <a:pt x="6" y="117"/>
                  </a:lnTo>
                  <a:lnTo>
                    <a:pt x="6" y="118"/>
                  </a:lnTo>
                  <a:lnTo>
                    <a:pt x="5" y="121"/>
                  </a:lnTo>
                  <a:lnTo>
                    <a:pt x="6" y="122"/>
                  </a:lnTo>
                  <a:lnTo>
                    <a:pt x="8" y="123"/>
                  </a:lnTo>
                  <a:lnTo>
                    <a:pt x="10" y="124"/>
                  </a:lnTo>
                  <a:lnTo>
                    <a:pt x="10" y="127"/>
                  </a:lnTo>
                  <a:lnTo>
                    <a:pt x="11" y="127"/>
                  </a:lnTo>
                  <a:lnTo>
                    <a:pt x="11" y="128"/>
                  </a:lnTo>
                  <a:lnTo>
                    <a:pt x="10" y="128"/>
                  </a:lnTo>
                  <a:lnTo>
                    <a:pt x="10" y="131"/>
                  </a:lnTo>
                  <a:lnTo>
                    <a:pt x="8" y="132"/>
                  </a:lnTo>
                  <a:lnTo>
                    <a:pt x="6" y="132"/>
                  </a:lnTo>
                  <a:lnTo>
                    <a:pt x="6" y="133"/>
                  </a:lnTo>
                  <a:lnTo>
                    <a:pt x="6" y="134"/>
                  </a:lnTo>
                  <a:lnTo>
                    <a:pt x="5" y="134"/>
                  </a:lnTo>
                  <a:lnTo>
                    <a:pt x="5" y="135"/>
                  </a:lnTo>
                  <a:lnTo>
                    <a:pt x="5" y="137"/>
                  </a:lnTo>
                  <a:lnTo>
                    <a:pt x="4" y="138"/>
                  </a:lnTo>
                  <a:lnTo>
                    <a:pt x="4" y="139"/>
                  </a:lnTo>
                  <a:lnTo>
                    <a:pt x="4" y="140"/>
                  </a:lnTo>
                  <a:lnTo>
                    <a:pt x="6" y="141"/>
                  </a:lnTo>
                  <a:lnTo>
                    <a:pt x="6" y="143"/>
                  </a:lnTo>
                  <a:lnTo>
                    <a:pt x="5" y="144"/>
                  </a:lnTo>
                  <a:lnTo>
                    <a:pt x="5" y="145"/>
                  </a:lnTo>
                  <a:lnTo>
                    <a:pt x="7" y="144"/>
                  </a:lnTo>
                  <a:lnTo>
                    <a:pt x="8" y="145"/>
                  </a:lnTo>
                  <a:lnTo>
                    <a:pt x="10" y="144"/>
                  </a:lnTo>
                  <a:lnTo>
                    <a:pt x="11" y="143"/>
                  </a:lnTo>
                  <a:lnTo>
                    <a:pt x="12" y="141"/>
                  </a:lnTo>
                  <a:lnTo>
                    <a:pt x="13" y="141"/>
                  </a:lnTo>
                  <a:lnTo>
                    <a:pt x="16" y="141"/>
                  </a:lnTo>
                  <a:lnTo>
                    <a:pt x="17" y="141"/>
                  </a:lnTo>
                  <a:lnTo>
                    <a:pt x="19" y="143"/>
                  </a:lnTo>
                  <a:lnTo>
                    <a:pt x="20" y="143"/>
                  </a:lnTo>
                  <a:lnTo>
                    <a:pt x="20" y="144"/>
                  </a:lnTo>
                  <a:lnTo>
                    <a:pt x="23" y="145"/>
                  </a:lnTo>
                  <a:lnTo>
                    <a:pt x="25" y="145"/>
                  </a:lnTo>
                  <a:lnTo>
                    <a:pt x="27" y="145"/>
                  </a:lnTo>
                  <a:lnTo>
                    <a:pt x="28" y="144"/>
                  </a:lnTo>
                  <a:lnTo>
                    <a:pt x="31" y="144"/>
                  </a:lnTo>
                  <a:lnTo>
                    <a:pt x="34" y="145"/>
                  </a:lnTo>
                  <a:lnTo>
                    <a:pt x="35" y="145"/>
                  </a:lnTo>
                  <a:lnTo>
                    <a:pt x="36" y="148"/>
                  </a:lnTo>
                  <a:lnTo>
                    <a:pt x="36" y="149"/>
                  </a:lnTo>
                  <a:lnTo>
                    <a:pt x="36" y="150"/>
                  </a:lnTo>
                  <a:lnTo>
                    <a:pt x="37" y="149"/>
                  </a:lnTo>
                  <a:lnTo>
                    <a:pt x="36" y="150"/>
                  </a:lnTo>
                  <a:lnTo>
                    <a:pt x="37" y="150"/>
                  </a:lnTo>
                  <a:lnTo>
                    <a:pt x="37" y="151"/>
                  </a:lnTo>
                  <a:lnTo>
                    <a:pt x="39" y="152"/>
                  </a:lnTo>
                  <a:lnTo>
                    <a:pt x="37" y="151"/>
                  </a:lnTo>
                  <a:lnTo>
                    <a:pt x="39" y="152"/>
                  </a:lnTo>
                  <a:lnTo>
                    <a:pt x="39" y="151"/>
                  </a:lnTo>
                  <a:lnTo>
                    <a:pt x="39" y="150"/>
                  </a:lnTo>
                  <a:lnTo>
                    <a:pt x="39" y="149"/>
                  </a:lnTo>
                  <a:lnTo>
                    <a:pt x="37" y="148"/>
                  </a:lnTo>
                  <a:lnTo>
                    <a:pt x="37" y="146"/>
                  </a:lnTo>
                  <a:lnTo>
                    <a:pt x="37" y="145"/>
                  </a:lnTo>
                  <a:lnTo>
                    <a:pt x="39" y="144"/>
                  </a:lnTo>
                  <a:lnTo>
                    <a:pt x="39" y="143"/>
                  </a:lnTo>
                  <a:lnTo>
                    <a:pt x="40" y="143"/>
                  </a:lnTo>
                  <a:lnTo>
                    <a:pt x="41" y="144"/>
                  </a:lnTo>
                  <a:lnTo>
                    <a:pt x="42" y="145"/>
                  </a:lnTo>
                  <a:lnTo>
                    <a:pt x="42" y="144"/>
                  </a:lnTo>
                  <a:lnTo>
                    <a:pt x="44" y="143"/>
                  </a:lnTo>
                  <a:lnTo>
                    <a:pt x="44" y="140"/>
                  </a:lnTo>
                  <a:lnTo>
                    <a:pt x="44" y="138"/>
                  </a:lnTo>
                  <a:lnTo>
                    <a:pt x="44" y="137"/>
                  </a:lnTo>
                  <a:lnTo>
                    <a:pt x="46" y="135"/>
                  </a:lnTo>
                  <a:lnTo>
                    <a:pt x="47" y="134"/>
                  </a:lnTo>
                  <a:lnTo>
                    <a:pt x="48" y="134"/>
                  </a:lnTo>
                  <a:lnTo>
                    <a:pt x="54" y="133"/>
                  </a:lnTo>
                  <a:lnTo>
                    <a:pt x="59" y="132"/>
                  </a:lnTo>
                  <a:lnTo>
                    <a:pt x="59" y="131"/>
                  </a:lnTo>
                  <a:lnTo>
                    <a:pt x="59" y="132"/>
                  </a:lnTo>
                  <a:lnTo>
                    <a:pt x="59" y="131"/>
                  </a:lnTo>
                  <a:lnTo>
                    <a:pt x="63" y="127"/>
                  </a:lnTo>
                  <a:lnTo>
                    <a:pt x="64" y="127"/>
                  </a:lnTo>
                  <a:lnTo>
                    <a:pt x="65" y="127"/>
                  </a:lnTo>
                  <a:lnTo>
                    <a:pt x="67" y="127"/>
                  </a:lnTo>
                  <a:lnTo>
                    <a:pt x="70" y="128"/>
                  </a:lnTo>
                  <a:lnTo>
                    <a:pt x="71" y="129"/>
                  </a:lnTo>
                  <a:lnTo>
                    <a:pt x="74" y="129"/>
                  </a:lnTo>
                  <a:lnTo>
                    <a:pt x="74" y="128"/>
                  </a:lnTo>
                  <a:lnTo>
                    <a:pt x="74" y="126"/>
                  </a:lnTo>
                  <a:lnTo>
                    <a:pt x="74" y="124"/>
                  </a:lnTo>
                  <a:lnTo>
                    <a:pt x="75" y="121"/>
                  </a:lnTo>
                  <a:lnTo>
                    <a:pt x="76" y="121"/>
                  </a:lnTo>
                  <a:lnTo>
                    <a:pt x="77" y="121"/>
                  </a:lnTo>
                  <a:lnTo>
                    <a:pt x="76" y="120"/>
                  </a:lnTo>
                  <a:lnTo>
                    <a:pt x="76" y="117"/>
                  </a:lnTo>
                  <a:lnTo>
                    <a:pt x="76" y="115"/>
                  </a:lnTo>
                  <a:lnTo>
                    <a:pt x="77" y="112"/>
                  </a:lnTo>
                  <a:lnTo>
                    <a:pt x="77" y="109"/>
                  </a:lnTo>
                  <a:lnTo>
                    <a:pt x="79" y="108"/>
                  </a:lnTo>
                  <a:lnTo>
                    <a:pt x="79" y="105"/>
                  </a:lnTo>
                  <a:lnTo>
                    <a:pt x="79" y="104"/>
                  </a:lnTo>
                  <a:lnTo>
                    <a:pt x="76" y="104"/>
                  </a:lnTo>
                  <a:lnTo>
                    <a:pt x="76" y="103"/>
                  </a:lnTo>
                  <a:lnTo>
                    <a:pt x="77" y="101"/>
                  </a:lnTo>
                  <a:lnTo>
                    <a:pt x="80" y="100"/>
                  </a:lnTo>
                  <a:lnTo>
                    <a:pt x="81" y="99"/>
                  </a:lnTo>
                  <a:lnTo>
                    <a:pt x="80" y="98"/>
                  </a:lnTo>
                  <a:lnTo>
                    <a:pt x="81" y="97"/>
                  </a:lnTo>
                  <a:lnTo>
                    <a:pt x="82" y="95"/>
                  </a:lnTo>
                  <a:lnTo>
                    <a:pt x="84" y="94"/>
                  </a:lnTo>
                  <a:lnTo>
                    <a:pt x="82" y="93"/>
                  </a:lnTo>
                  <a:lnTo>
                    <a:pt x="82" y="92"/>
                  </a:lnTo>
                  <a:lnTo>
                    <a:pt x="82" y="91"/>
                  </a:lnTo>
                  <a:lnTo>
                    <a:pt x="82" y="89"/>
                  </a:lnTo>
                  <a:lnTo>
                    <a:pt x="80" y="88"/>
                  </a:lnTo>
                  <a:lnTo>
                    <a:pt x="80" y="86"/>
                  </a:lnTo>
                  <a:lnTo>
                    <a:pt x="80" y="84"/>
                  </a:lnTo>
                  <a:lnTo>
                    <a:pt x="84" y="83"/>
                  </a:lnTo>
                  <a:lnTo>
                    <a:pt x="82" y="82"/>
                  </a:lnTo>
                  <a:lnTo>
                    <a:pt x="82" y="80"/>
                  </a:lnTo>
                  <a:lnTo>
                    <a:pt x="81" y="77"/>
                  </a:lnTo>
                  <a:lnTo>
                    <a:pt x="81" y="74"/>
                  </a:lnTo>
                  <a:lnTo>
                    <a:pt x="79" y="70"/>
                  </a:lnTo>
                  <a:lnTo>
                    <a:pt x="80" y="69"/>
                  </a:lnTo>
                  <a:lnTo>
                    <a:pt x="81" y="68"/>
                  </a:lnTo>
                  <a:lnTo>
                    <a:pt x="82" y="66"/>
                  </a:lnTo>
                  <a:lnTo>
                    <a:pt x="82" y="65"/>
                  </a:lnTo>
                  <a:lnTo>
                    <a:pt x="82" y="64"/>
                  </a:lnTo>
                  <a:lnTo>
                    <a:pt x="85" y="64"/>
                  </a:lnTo>
                  <a:lnTo>
                    <a:pt x="86" y="63"/>
                  </a:lnTo>
                  <a:lnTo>
                    <a:pt x="88" y="63"/>
                  </a:lnTo>
                  <a:lnTo>
                    <a:pt x="91" y="64"/>
                  </a:lnTo>
                  <a:lnTo>
                    <a:pt x="92" y="63"/>
                  </a:lnTo>
                  <a:lnTo>
                    <a:pt x="94" y="64"/>
                  </a:lnTo>
                  <a:lnTo>
                    <a:pt x="96" y="63"/>
                  </a:lnTo>
                  <a:lnTo>
                    <a:pt x="98" y="63"/>
                  </a:lnTo>
                  <a:lnTo>
                    <a:pt x="99" y="61"/>
                  </a:lnTo>
                  <a:lnTo>
                    <a:pt x="100" y="59"/>
                  </a:lnTo>
                  <a:lnTo>
                    <a:pt x="102" y="57"/>
                  </a:lnTo>
                  <a:lnTo>
                    <a:pt x="100" y="55"/>
                  </a:lnTo>
                  <a:lnTo>
                    <a:pt x="102" y="54"/>
                  </a:lnTo>
                  <a:lnTo>
                    <a:pt x="100" y="51"/>
                  </a:lnTo>
                  <a:lnTo>
                    <a:pt x="99" y="51"/>
                  </a:lnTo>
                  <a:lnTo>
                    <a:pt x="98" y="52"/>
                  </a:lnTo>
                  <a:lnTo>
                    <a:pt x="97" y="52"/>
                  </a:lnTo>
                  <a:lnTo>
                    <a:pt x="96" y="52"/>
                  </a:lnTo>
                  <a:lnTo>
                    <a:pt x="94" y="51"/>
                  </a:lnTo>
                  <a:lnTo>
                    <a:pt x="96" y="49"/>
                  </a:lnTo>
                  <a:lnTo>
                    <a:pt x="96" y="48"/>
                  </a:lnTo>
                  <a:lnTo>
                    <a:pt x="94" y="45"/>
                  </a:lnTo>
                  <a:lnTo>
                    <a:pt x="93" y="45"/>
                  </a:lnTo>
                  <a:lnTo>
                    <a:pt x="92" y="45"/>
                  </a:lnTo>
                  <a:lnTo>
                    <a:pt x="88" y="46"/>
                  </a:lnTo>
                  <a:lnTo>
                    <a:pt x="88" y="45"/>
                  </a:lnTo>
                  <a:lnTo>
                    <a:pt x="86" y="43"/>
                  </a:lnTo>
                  <a:lnTo>
                    <a:pt x="82" y="41"/>
                  </a:lnTo>
                  <a:lnTo>
                    <a:pt x="80" y="38"/>
                  </a:lnTo>
                  <a:lnTo>
                    <a:pt x="81" y="37"/>
                  </a:lnTo>
                  <a:lnTo>
                    <a:pt x="81" y="35"/>
                  </a:lnTo>
                  <a:lnTo>
                    <a:pt x="82" y="34"/>
                  </a:lnTo>
                  <a:lnTo>
                    <a:pt x="85" y="31"/>
                  </a:lnTo>
                  <a:lnTo>
                    <a:pt x="85" y="29"/>
                  </a:lnTo>
                  <a:lnTo>
                    <a:pt x="82" y="28"/>
                  </a:lnTo>
                  <a:lnTo>
                    <a:pt x="82" y="26"/>
                  </a:lnTo>
                  <a:lnTo>
                    <a:pt x="85" y="26"/>
                  </a:lnTo>
                  <a:lnTo>
                    <a:pt x="86" y="28"/>
                  </a:lnTo>
                  <a:lnTo>
                    <a:pt x="87" y="25"/>
                  </a:lnTo>
                  <a:lnTo>
                    <a:pt x="87" y="23"/>
                  </a:lnTo>
                  <a:lnTo>
                    <a:pt x="87" y="20"/>
                  </a:lnTo>
                  <a:lnTo>
                    <a:pt x="85" y="19"/>
                  </a:lnTo>
                  <a:lnTo>
                    <a:pt x="86" y="18"/>
                  </a:lnTo>
                  <a:lnTo>
                    <a:pt x="86" y="17"/>
                  </a:lnTo>
                  <a:lnTo>
                    <a:pt x="86" y="15"/>
                  </a:lnTo>
                  <a:lnTo>
                    <a:pt x="86" y="14"/>
                  </a:lnTo>
                  <a:lnTo>
                    <a:pt x="85" y="13"/>
                  </a:lnTo>
                  <a:lnTo>
                    <a:pt x="84" y="14"/>
                  </a:lnTo>
                  <a:lnTo>
                    <a:pt x="82" y="15"/>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53" name="Freeform 114"/>
            <p:cNvSpPr>
              <a:spLocks/>
            </p:cNvSpPr>
            <p:nvPr/>
          </p:nvSpPr>
          <p:spPr bwMode="auto">
            <a:xfrm>
              <a:off x="1909763" y="5456238"/>
              <a:ext cx="0" cy="1587"/>
            </a:xfrm>
            <a:custGeom>
              <a:avLst/>
              <a:gdLst>
                <a:gd name="T0" fmla="*/ 0 h 1"/>
                <a:gd name="T1" fmla="*/ 0 h 1"/>
                <a:gd name="T2" fmla="*/ 2147483646 h 1"/>
                <a:gd name="T3" fmla="*/ 2147483646 h 1"/>
                <a:gd name="T4" fmla="*/ 0 h 1"/>
                <a:gd name="T5" fmla="*/ 0 h 1"/>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1">
                  <a:moveTo>
                    <a:pt x="0" y="0"/>
                  </a:moveTo>
                  <a:lnTo>
                    <a:pt x="0" y="0"/>
                  </a:lnTo>
                  <a:lnTo>
                    <a:pt x="0" y="1"/>
                  </a:ln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54" name="Freeform 115"/>
            <p:cNvSpPr>
              <a:spLocks/>
            </p:cNvSpPr>
            <p:nvPr/>
          </p:nvSpPr>
          <p:spPr bwMode="auto">
            <a:xfrm>
              <a:off x="1808163" y="5226050"/>
              <a:ext cx="3175" cy="635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2147483646 w 2"/>
                <a:gd name="T9" fmla="*/ 2147483646 h 4"/>
                <a:gd name="T10" fmla="*/ 2147483646 w 2"/>
                <a:gd name="T11" fmla="*/ 2147483646 h 4"/>
                <a:gd name="T12" fmla="*/ 2147483646 w 2"/>
                <a:gd name="T13" fmla="*/ 2147483646 h 4"/>
                <a:gd name="T14" fmla="*/ 2147483646 w 2"/>
                <a:gd name="T15" fmla="*/ 2147483646 h 4"/>
                <a:gd name="T16" fmla="*/ 0 w 2"/>
                <a:gd name="T17" fmla="*/ 2147483646 h 4"/>
                <a:gd name="T18" fmla="*/ 2147483646 w 2"/>
                <a:gd name="T19" fmla="*/ 2147483646 h 4"/>
                <a:gd name="T20" fmla="*/ 2147483646 w 2"/>
                <a:gd name="T21" fmla="*/ 2147483646 h 4"/>
                <a:gd name="T22" fmla="*/ 0 w 2"/>
                <a:gd name="T23" fmla="*/ 2147483646 h 4"/>
                <a:gd name="T24" fmla="*/ 0 w 2"/>
                <a:gd name="T25" fmla="*/ 2147483646 h 4"/>
                <a:gd name="T26" fmla="*/ 2147483646 w 2"/>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4">
                  <a:moveTo>
                    <a:pt x="1" y="0"/>
                  </a:moveTo>
                  <a:lnTo>
                    <a:pt x="2" y="3"/>
                  </a:lnTo>
                  <a:lnTo>
                    <a:pt x="2" y="4"/>
                  </a:lnTo>
                  <a:lnTo>
                    <a:pt x="1" y="4"/>
                  </a:lnTo>
                  <a:lnTo>
                    <a:pt x="1" y="3"/>
                  </a:lnTo>
                  <a:lnTo>
                    <a:pt x="0" y="3"/>
                  </a:lnTo>
                  <a:lnTo>
                    <a:pt x="1" y="3"/>
                  </a:lnTo>
                  <a:lnTo>
                    <a:pt x="0" y="3"/>
                  </a:lnTo>
                  <a:lnTo>
                    <a:pt x="1" y="0"/>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55" name="Freeform 116"/>
            <p:cNvSpPr>
              <a:spLocks/>
            </p:cNvSpPr>
            <p:nvPr/>
          </p:nvSpPr>
          <p:spPr bwMode="auto">
            <a:xfrm>
              <a:off x="1792288" y="5241925"/>
              <a:ext cx="4762" cy="6350"/>
            </a:xfrm>
            <a:custGeom>
              <a:avLst/>
              <a:gdLst>
                <a:gd name="T0" fmla="*/ 2147483646 w 3"/>
                <a:gd name="T1" fmla="*/ 0 h 4"/>
                <a:gd name="T2" fmla="*/ 2147483646 w 3"/>
                <a:gd name="T3" fmla="*/ 2147483646 h 4"/>
                <a:gd name="T4" fmla="*/ 2147483646 w 3"/>
                <a:gd name="T5" fmla="*/ 2147483646 h 4"/>
                <a:gd name="T6" fmla="*/ 0 w 3"/>
                <a:gd name="T7" fmla="*/ 2147483646 h 4"/>
                <a:gd name="T8" fmla="*/ 0 w 3"/>
                <a:gd name="T9" fmla="*/ 2147483646 h 4"/>
                <a:gd name="T10" fmla="*/ 2147483646 w 3"/>
                <a:gd name="T11" fmla="*/ 0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4">
                  <a:moveTo>
                    <a:pt x="3" y="0"/>
                  </a:moveTo>
                  <a:lnTo>
                    <a:pt x="3" y="3"/>
                  </a:lnTo>
                  <a:lnTo>
                    <a:pt x="0" y="4"/>
                  </a:lnTo>
                  <a:lnTo>
                    <a:pt x="0" y="3"/>
                  </a:lnTo>
                  <a:lnTo>
                    <a:pt x="3" y="0"/>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56" name="Freeform 117"/>
            <p:cNvSpPr>
              <a:spLocks/>
            </p:cNvSpPr>
            <p:nvPr/>
          </p:nvSpPr>
          <p:spPr bwMode="auto">
            <a:xfrm>
              <a:off x="1798638" y="5240338"/>
              <a:ext cx="1587" cy="3175"/>
            </a:xfrm>
            <a:custGeom>
              <a:avLst/>
              <a:gdLst>
                <a:gd name="T0" fmla="*/ 2147483646 w 1"/>
                <a:gd name="T1" fmla="*/ 2147483646 h 2"/>
                <a:gd name="T2" fmla="*/ 0 w 1"/>
                <a:gd name="T3" fmla="*/ 2147483646 h 2"/>
                <a:gd name="T4" fmla="*/ 2147483646 w 1"/>
                <a:gd name="T5" fmla="*/ 2147483646 h 2"/>
                <a:gd name="T6" fmla="*/ 0 w 1"/>
                <a:gd name="T7" fmla="*/ 0 h 2"/>
                <a:gd name="T8" fmla="*/ 0 w 1"/>
                <a:gd name="T9" fmla="*/ 0 h 2"/>
                <a:gd name="T10" fmla="*/ 2147483646 w 1"/>
                <a:gd name="T11" fmla="*/ 2147483646 h 2"/>
                <a:gd name="T12" fmla="*/ 2147483646 w 1"/>
                <a:gd name="T13" fmla="*/ 2147483646 h 2"/>
                <a:gd name="T14" fmla="*/ 0 w 1"/>
                <a:gd name="T15" fmla="*/ 2147483646 h 2"/>
                <a:gd name="T16" fmla="*/ 0 w 1"/>
                <a:gd name="T17" fmla="*/ 2147483646 h 2"/>
                <a:gd name="T18" fmla="*/ 0 w 1"/>
                <a:gd name="T19" fmla="*/ 2147483646 h 2"/>
                <a:gd name="T20" fmla="*/ 0 w 1"/>
                <a:gd name="T21" fmla="*/ 2147483646 h 2"/>
                <a:gd name="T22" fmla="*/ 2147483646 w 1"/>
                <a:gd name="T23" fmla="*/ 2147483646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 h="2">
                  <a:moveTo>
                    <a:pt x="1" y="1"/>
                  </a:moveTo>
                  <a:lnTo>
                    <a:pt x="0" y="1"/>
                  </a:lnTo>
                  <a:lnTo>
                    <a:pt x="1" y="1"/>
                  </a:lnTo>
                  <a:lnTo>
                    <a:pt x="0" y="0"/>
                  </a:lnTo>
                  <a:lnTo>
                    <a:pt x="1" y="1"/>
                  </a:lnTo>
                  <a:lnTo>
                    <a:pt x="0" y="2"/>
                  </a:lnTo>
                  <a:lnTo>
                    <a:pt x="0" y="1"/>
                  </a:lnTo>
                  <a:lnTo>
                    <a:pt x="0" y="2"/>
                  </a:lnTo>
                  <a:lnTo>
                    <a:pt x="1" y="1"/>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57" name="Freeform 118"/>
            <p:cNvSpPr>
              <a:spLocks/>
            </p:cNvSpPr>
            <p:nvPr/>
          </p:nvSpPr>
          <p:spPr bwMode="auto">
            <a:xfrm>
              <a:off x="1816100" y="5205413"/>
              <a:ext cx="3175" cy="3175"/>
            </a:xfrm>
            <a:custGeom>
              <a:avLst/>
              <a:gdLst>
                <a:gd name="T0" fmla="*/ 2147483646 w 2"/>
                <a:gd name="T1" fmla="*/ 0 h 2"/>
                <a:gd name="T2" fmla="*/ 2147483646 w 2"/>
                <a:gd name="T3" fmla="*/ 0 h 2"/>
                <a:gd name="T4" fmla="*/ 2147483646 w 2"/>
                <a:gd name="T5" fmla="*/ 2147483646 h 2"/>
                <a:gd name="T6" fmla="*/ 2147483646 w 2"/>
                <a:gd name="T7" fmla="*/ 2147483646 h 2"/>
                <a:gd name="T8" fmla="*/ 2147483646 w 2"/>
                <a:gd name="T9" fmla="*/ 2147483646 h 2"/>
                <a:gd name="T10" fmla="*/ 2147483646 w 2"/>
                <a:gd name="T11" fmla="*/ 2147483646 h 2"/>
                <a:gd name="T12" fmla="*/ 2147483646 w 2"/>
                <a:gd name="T13" fmla="*/ 2147483646 h 2"/>
                <a:gd name="T14" fmla="*/ 0 w 2"/>
                <a:gd name="T15" fmla="*/ 2147483646 h 2"/>
                <a:gd name="T16" fmla="*/ 0 w 2"/>
                <a:gd name="T17" fmla="*/ 0 h 2"/>
                <a:gd name="T18" fmla="*/ 0 w 2"/>
                <a:gd name="T19" fmla="*/ 0 h 2"/>
                <a:gd name="T20" fmla="*/ 0 w 2"/>
                <a:gd name="T21" fmla="*/ 0 h 2"/>
                <a:gd name="T22" fmla="*/ 0 w 2"/>
                <a:gd name="T23" fmla="*/ 0 h 2"/>
                <a:gd name="T24" fmla="*/ 2147483646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2" y="1"/>
                  </a:lnTo>
                  <a:lnTo>
                    <a:pt x="1" y="1"/>
                  </a:lnTo>
                  <a:lnTo>
                    <a:pt x="1" y="2"/>
                  </a:lnTo>
                  <a:lnTo>
                    <a:pt x="1" y="1"/>
                  </a:lnTo>
                  <a:lnTo>
                    <a:pt x="0" y="1"/>
                  </a:lnTo>
                  <a:lnTo>
                    <a:pt x="0" y="0"/>
                  </a:lnTo>
                  <a:lnTo>
                    <a:pt x="2" y="0"/>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58" name="Freeform 119"/>
            <p:cNvSpPr>
              <a:spLocks/>
            </p:cNvSpPr>
            <p:nvPr/>
          </p:nvSpPr>
          <p:spPr bwMode="auto">
            <a:xfrm>
              <a:off x="1825625" y="5199063"/>
              <a:ext cx="1588" cy="0"/>
            </a:xfrm>
            <a:custGeom>
              <a:avLst/>
              <a:gdLst>
                <a:gd name="T0" fmla="*/ 0 w 1"/>
                <a:gd name="T1" fmla="*/ 0 w 1"/>
                <a:gd name="T2" fmla="*/ 0 w 1"/>
                <a:gd name="T3" fmla="*/ 0 w 1"/>
                <a:gd name="T4" fmla="*/ 0 w 1"/>
                <a:gd name="T5" fmla="*/ 2147483646 w 1"/>
                <a:gd name="T6" fmla="*/ 0 w 1"/>
                <a:gd name="T7" fmla="*/ 0 w 1"/>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1">
                  <a:moveTo>
                    <a:pt x="0" y="0"/>
                  </a:moveTo>
                  <a:lnTo>
                    <a:pt x="0" y="0"/>
                  </a:lnTo>
                  <a:lnTo>
                    <a:pt x="1" y="0"/>
                  </a:lnTo>
                  <a:lnTo>
                    <a:pt x="0" y="0"/>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59" name="Freeform 120"/>
            <p:cNvSpPr>
              <a:spLocks/>
            </p:cNvSpPr>
            <p:nvPr/>
          </p:nvSpPr>
          <p:spPr bwMode="auto">
            <a:xfrm>
              <a:off x="1738313" y="5092700"/>
              <a:ext cx="158750" cy="193675"/>
            </a:xfrm>
            <a:custGeom>
              <a:avLst/>
              <a:gdLst>
                <a:gd name="T0" fmla="*/ 2147483646 w 100"/>
                <a:gd name="T1" fmla="*/ 2147483646 h 122"/>
                <a:gd name="T2" fmla="*/ 2147483646 w 100"/>
                <a:gd name="T3" fmla="*/ 2147483646 h 122"/>
                <a:gd name="T4" fmla="*/ 2147483646 w 100"/>
                <a:gd name="T5" fmla="*/ 2147483646 h 122"/>
                <a:gd name="T6" fmla="*/ 2147483646 w 100"/>
                <a:gd name="T7" fmla="*/ 2147483646 h 122"/>
                <a:gd name="T8" fmla="*/ 2147483646 w 100"/>
                <a:gd name="T9" fmla="*/ 2147483646 h 122"/>
                <a:gd name="T10" fmla="*/ 2147483646 w 100"/>
                <a:gd name="T11" fmla="*/ 2147483646 h 122"/>
                <a:gd name="T12" fmla="*/ 2147483646 w 100"/>
                <a:gd name="T13" fmla="*/ 2147483646 h 122"/>
                <a:gd name="T14" fmla="*/ 2147483646 w 100"/>
                <a:gd name="T15" fmla="*/ 2147483646 h 122"/>
                <a:gd name="T16" fmla="*/ 2147483646 w 100"/>
                <a:gd name="T17" fmla="*/ 2147483646 h 122"/>
                <a:gd name="T18" fmla="*/ 2147483646 w 100"/>
                <a:gd name="T19" fmla="*/ 2147483646 h 122"/>
                <a:gd name="T20" fmla="*/ 2147483646 w 100"/>
                <a:gd name="T21" fmla="*/ 2147483646 h 122"/>
                <a:gd name="T22" fmla="*/ 2147483646 w 100"/>
                <a:gd name="T23" fmla="*/ 2147483646 h 122"/>
                <a:gd name="T24" fmla="*/ 2147483646 w 100"/>
                <a:gd name="T25" fmla="*/ 2147483646 h 122"/>
                <a:gd name="T26" fmla="*/ 2147483646 w 100"/>
                <a:gd name="T27" fmla="*/ 2147483646 h 122"/>
                <a:gd name="T28" fmla="*/ 2147483646 w 100"/>
                <a:gd name="T29" fmla="*/ 2147483646 h 122"/>
                <a:gd name="T30" fmla="*/ 2147483646 w 100"/>
                <a:gd name="T31" fmla="*/ 2147483646 h 122"/>
                <a:gd name="T32" fmla="*/ 2147483646 w 100"/>
                <a:gd name="T33" fmla="*/ 2147483646 h 122"/>
                <a:gd name="T34" fmla="*/ 2147483646 w 100"/>
                <a:gd name="T35" fmla="*/ 2147483646 h 122"/>
                <a:gd name="T36" fmla="*/ 2147483646 w 100"/>
                <a:gd name="T37" fmla="*/ 2147483646 h 122"/>
                <a:gd name="T38" fmla="*/ 2147483646 w 100"/>
                <a:gd name="T39" fmla="*/ 2147483646 h 122"/>
                <a:gd name="T40" fmla="*/ 2147483646 w 100"/>
                <a:gd name="T41" fmla="*/ 2147483646 h 122"/>
                <a:gd name="T42" fmla="*/ 2147483646 w 100"/>
                <a:gd name="T43" fmla="*/ 2147483646 h 122"/>
                <a:gd name="T44" fmla="*/ 2147483646 w 100"/>
                <a:gd name="T45" fmla="*/ 2147483646 h 122"/>
                <a:gd name="T46" fmla="*/ 2147483646 w 100"/>
                <a:gd name="T47" fmla="*/ 2147483646 h 122"/>
                <a:gd name="T48" fmla="*/ 2147483646 w 100"/>
                <a:gd name="T49" fmla="*/ 2147483646 h 122"/>
                <a:gd name="T50" fmla="*/ 2147483646 w 100"/>
                <a:gd name="T51" fmla="*/ 2147483646 h 122"/>
                <a:gd name="T52" fmla="*/ 2147483646 w 100"/>
                <a:gd name="T53" fmla="*/ 2147483646 h 122"/>
                <a:gd name="T54" fmla="*/ 2147483646 w 100"/>
                <a:gd name="T55" fmla="*/ 2147483646 h 122"/>
                <a:gd name="T56" fmla="*/ 2147483646 w 100"/>
                <a:gd name="T57" fmla="*/ 2147483646 h 122"/>
                <a:gd name="T58" fmla="*/ 2147483646 w 100"/>
                <a:gd name="T59" fmla="*/ 2147483646 h 122"/>
                <a:gd name="T60" fmla="*/ 2147483646 w 100"/>
                <a:gd name="T61" fmla="*/ 2147483646 h 122"/>
                <a:gd name="T62" fmla="*/ 2147483646 w 100"/>
                <a:gd name="T63" fmla="*/ 2147483646 h 122"/>
                <a:gd name="T64" fmla="*/ 2147483646 w 100"/>
                <a:gd name="T65" fmla="*/ 2147483646 h 122"/>
                <a:gd name="T66" fmla="*/ 2147483646 w 100"/>
                <a:gd name="T67" fmla="*/ 2147483646 h 122"/>
                <a:gd name="T68" fmla="*/ 2147483646 w 100"/>
                <a:gd name="T69" fmla="*/ 2147483646 h 122"/>
                <a:gd name="T70" fmla="*/ 2147483646 w 100"/>
                <a:gd name="T71" fmla="*/ 2147483646 h 122"/>
                <a:gd name="T72" fmla="*/ 2147483646 w 100"/>
                <a:gd name="T73" fmla="*/ 2147483646 h 122"/>
                <a:gd name="T74" fmla="*/ 2147483646 w 100"/>
                <a:gd name="T75" fmla="*/ 2147483646 h 122"/>
                <a:gd name="T76" fmla="*/ 2147483646 w 100"/>
                <a:gd name="T77" fmla="*/ 2147483646 h 122"/>
                <a:gd name="T78" fmla="*/ 2147483646 w 100"/>
                <a:gd name="T79" fmla="*/ 2147483646 h 122"/>
                <a:gd name="T80" fmla="*/ 2147483646 w 100"/>
                <a:gd name="T81" fmla="*/ 2147483646 h 122"/>
                <a:gd name="T82" fmla="*/ 2147483646 w 100"/>
                <a:gd name="T83" fmla="*/ 2147483646 h 122"/>
                <a:gd name="T84" fmla="*/ 2147483646 w 100"/>
                <a:gd name="T85" fmla="*/ 2147483646 h 122"/>
                <a:gd name="T86" fmla="*/ 2147483646 w 100"/>
                <a:gd name="T87" fmla="*/ 2147483646 h 122"/>
                <a:gd name="T88" fmla="*/ 2147483646 w 100"/>
                <a:gd name="T89" fmla="*/ 2147483646 h 122"/>
                <a:gd name="T90" fmla="*/ 2147483646 w 100"/>
                <a:gd name="T91" fmla="*/ 2147483646 h 122"/>
                <a:gd name="T92" fmla="*/ 2147483646 w 100"/>
                <a:gd name="T93" fmla="*/ 2147483646 h 122"/>
                <a:gd name="T94" fmla="*/ 2147483646 w 100"/>
                <a:gd name="T95" fmla="*/ 2147483646 h 122"/>
                <a:gd name="T96" fmla="*/ 2147483646 w 100"/>
                <a:gd name="T97" fmla="*/ 2147483646 h 122"/>
                <a:gd name="T98" fmla="*/ 2147483646 w 100"/>
                <a:gd name="T99" fmla="*/ 2147483646 h 122"/>
                <a:gd name="T100" fmla="*/ 2147483646 w 100"/>
                <a:gd name="T101" fmla="*/ 2147483646 h 122"/>
                <a:gd name="T102" fmla="*/ 2147483646 w 100"/>
                <a:gd name="T103" fmla="*/ 2147483646 h 122"/>
                <a:gd name="T104" fmla="*/ 2147483646 w 100"/>
                <a:gd name="T105" fmla="*/ 2147483646 h 122"/>
                <a:gd name="T106" fmla="*/ 2147483646 w 100"/>
                <a:gd name="T107" fmla="*/ 2147483646 h 122"/>
                <a:gd name="T108" fmla="*/ 2147483646 w 100"/>
                <a:gd name="T109" fmla="*/ 2147483646 h 122"/>
                <a:gd name="T110" fmla="*/ 2147483646 w 100"/>
                <a:gd name="T111" fmla="*/ 2147483646 h 122"/>
                <a:gd name="T112" fmla="*/ 2147483646 w 100"/>
                <a:gd name="T113" fmla="*/ 2147483646 h 122"/>
                <a:gd name="T114" fmla="*/ 2147483646 w 100"/>
                <a:gd name="T115" fmla="*/ 2147483646 h 122"/>
                <a:gd name="T116" fmla="*/ 2147483646 w 100"/>
                <a:gd name="T117" fmla="*/ 2147483646 h 122"/>
                <a:gd name="T118" fmla="*/ 2147483646 w 100"/>
                <a:gd name="T119" fmla="*/ 2147483646 h 122"/>
                <a:gd name="T120" fmla="*/ 2147483646 w 100"/>
                <a:gd name="T121" fmla="*/ 2147483646 h 122"/>
                <a:gd name="T122" fmla="*/ 2147483646 w 100"/>
                <a:gd name="T123" fmla="*/ 2147483646 h 122"/>
                <a:gd name="T124" fmla="*/ 2147483646 w 100"/>
                <a:gd name="T125" fmla="*/ 2147483646 h 12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0" h="122">
                  <a:moveTo>
                    <a:pt x="0" y="117"/>
                  </a:moveTo>
                  <a:lnTo>
                    <a:pt x="2" y="121"/>
                  </a:lnTo>
                  <a:lnTo>
                    <a:pt x="3" y="122"/>
                  </a:lnTo>
                  <a:lnTo>
                    <a:pt x="4" y="122"/>
                  </a:lnTo>
                  <a:lnTo>
                    <a:pt x="5" y="122"/>
                  </a:lnTo>
                  <a:lnTo>
                    <a:pt x="6" y="121"/>
                  </a:lnTo>
                  <a:lnTo>
                    <a:pt x="8" y="122"/>
                  </a:lnTo>
                  <a:lnTo>
                    <a:pt x="10" y="122"/>
                  </a:lnTo>
                  <a:lnTo>
                    <a:pt x="11" y="122"/>
                  </a:lnTo>
                  <a:lnTo>
                    <a:pt x="14" y="121"/>
                  </a:lnTo>
                  <a:lnTo>
                    <a:pt x="15" y="118"/>
                  </a:lnTo>
                  <a:lnTo>
                    <a:pt x="16" y="120"/>
                  </a:lnTo>
                  <a:lnTo>
                    <a:pt x="17" y="120"/>
                  </a:lnTo>
                  <a:lnTo>
                    <a:pt x="19" y="120"/>
                  </a:lnTo>
                  <a:lnTo>
                    <a:pt x="20" y="118"/>
                  </a:lnTo>
                  <a:lnTo>
                    <a:pt x="21" y="117"/>
                  </a:lnTo>
                  <a:lnTo>
                    <a:pt x="22" y="118"/>
                  </a:lnTo>
                  <a:lnTo>
                    <a:pt x="23" y="120"/>
                  </a:lnTo>
                  <a:lnTo>
                    <a:pt x="25" y="118"/>
                  </a:lnTo>
                  <a:lnTo>
                    <a:pt x="26" y="118"/>
                  </a:lnTo>
                  <a:lnTo>
                    <a:pt x="26" y="120"/>
                  </a:lnTo>
                  <a:lnTo>
                    <a:pt x="27" y="121"/>
                  </a:lnTo>
                  <a:lnTo>
                    <a:pt x="29" y="118"/>
                  </a:lnTo>
                  <a:lnTo>
                    <a:pt x="32" y="118"/>
                  </a:lnTo>
                  <a:lnTo>
                    <a:pt x="33" y="117"/>
                  </a:lnTo>
                  <a:lnTo>
                    <a:pt x="34" y="116"/>
                  </a:lnTo>
                  <a:lnTo>
                    <a:pt x="35" y="117"/>
                  </a:lnTo>
                  <a:lnTo>
                    <a:pt x="38" y="118"/>
                  </a:lnTo>
                  <a:lnTo>
                    <a:pt x="40" y="118"/>
                  </a:lnTo>
                  <a:lnTo>
                    <a:pt x="42" y="118"/>
                  </a:lnTo>
                  <a:lnTo>
                    <a:pt x="43" y="117"/>
                  </a:lnTo>
                  <a:lnTo>
                    <a:pt x="45" y="117"/>
                  </a:lnTo>
                  <a:lnTo>
                    <a:pt x="46" y="117"/>
                  </a:lnTo>
                  <a:lnTo>
                    <a:pt x="48" y="116"/>
                  </a:lnTo>
                  <a:lnTo>
                    <a:pt x="48" y="117"/>
                  </a:lnTo>
                  <a:lnTo>
                    <a:pt x="49" y="116"/>
                  </a:lnTo>
                  <a:lnTo>
                    <a:pt x="49" y="117"/>
                  </a:lnTo>
                  <a:lnTo>
                    <a:pt x="50" y="117"/>
                  </a:lnTo>
                  <a:lnTo>
                    <a:pt x="51" y="117"/>
                  </a:lnTo>
                  <a:lnTo>
                    <a:pt x="54" y="116"/>
                  </a:lnTo>
                  <a:lnTo>
                    <a:pt x="55" y="117"/>
                  </a:lnTo>
                  <a:lnTo>
                    <a:pt x="56" y="118"/>
                  </a:lnTo>
                  <a:lnTo>
                    <a:pt x="56" y="120"/>
                  </a:lnTo>
                  <a:lnTo>
                    <a:pt x="57" y="120"/>
                  </a:lnTo>
                  <a:lnTo>
                    <a:pt x="60" y="118"/>
                  </a:lnTo>
                  <a:lnTo>
                    <a:pt x="62" y="117"/>
                  </a:lnTo>
                  <a:lnTo>
                    <a:pt x="63" y="117"/>
                  </a:lnTo>
                  <a:lnTo>
                    <a:pt x="63" y="116"/>
                  </a:lnTo>
                  <a:lnTo>
                    <a:pt x="65" y="115"/>
                  </a:lnTo>
                  <a:lnTo>
                    <a:pt x="67" y="115"/>
                  </a:lnTo>
                  <a:lnTo>
                    <a:pt x="71" y="115"/>
                  </a:lnTo>
                  <a:lnTo>
                    <a:pt x="72" y="115"/>
                  </a:lnTo>
                  <a:lnTo>
                    <a:pt x="75" y="115"/>
                  </a:lnTo>
                  <a:lnTo>
                    <a:pt x="77" y="115"/>
                  </a:lnTo>
                  <a:lnTo>
                    <a:pt x="77" y="116"/>
                  </a:lnTo>
                  <a:lnTo>
                    <a:pt x="78" y="115"/>
                  </a:lnTo>
                  <a:lnTo>
                    <a:pt x="80" y="112"/>
                  </a:lnTo>
                  <a:lnTo>
                    <a:pt x="80" y="111"/>
                  </a:lnTo>
                  <a:lnTo>
                    <a:pt x="80" y="109"/>
                  </a:lnTo>
                  <a:lnTo>
                    <a:pt x="82" y="107"/>
                  </a:lnTo>
                  <a:lnTo>
                    <a:pt x="83" y="105"/>
                  </a:lnTo>
                  <a:lnTo>
                    <a:pt x="84" y="98"/>
                  </a:lnTo>
                  <a:lnTo>
                    <a:pt x="83" y="95"/>
                  </a:lnTo>
                  <a:lnTo>
                    <a:pt x="84" y="92"/>
                  </a:lnTo>
                  <a:lnTo>
                    <a:pt x="82" y="90"/>
                  </a:lnTo>
                  <a:lnTo>
                    <a:pt x="82" y="88"/>
                  </a:lnTo>
                  <a:lnTo>
                    <a:pt x="83" y="87"/>
                  </a:lnTo>
                  <a:lnTo>
                    <a:pt x="85" y="84"/>
                  </a:lnTo>
                  <a:lnTo>
                    <a:pt x="85" y="82"/>
                  </a:lnTo>
                  <a:lnTo>
                    <a:pt x="85" y="80"/>
                  </a:lnTo>
                  <a:lnTo>
                    <a:pt x="84" y="80"/>
                  </a:lnTo>
                  <a:lnTo>
                    <a:pt x="83" y="78"/>
                  </a:lnTo>
                  <a:lnTo>
                    <a:pt x="83" y="76"/>
                  </a:lnTo>
                  <a:lnTo>
                    <a:pt x="84" y="75"/>
                  </a:lnTo>
                  <a:lnTo>
                    <a:pt x="85" y="71"/>
                  </a:lnTo>
                  <a:lnTo>
                    <a:pt x="86" y="69"/>
                  </a:lnTo>
                  <a:lnTo>
                    <a:pt x="88" y="67"/>
                  </a:lnTo>
                  <a:lnTo>
                    <a:pt x="88" y="65"/>
                  </a:lnTo>
                  <a:lnTo>
                    <a:pt x="88" y="64"/>
                  </a:lnTo>
                  <a:lnTo>
                    <a:pt x="91" y="60"/>
                  </a:lnTo>
                  <a:lnTo>
                    <a:pt x="92" y="59"/>
                  </a:lnTo>
                  <a:lnTo>
                    <a:pt x="92" y="57"/>
                  </a:lnTo>
                  <a:lnTo>
                    <a:pt x="94" y="57"/>
                  </a:lnTo>
                  <a:lnTo>
                    <a:pt x="94" y="54"/>
                  </a:lnTo>
                  <a:lnTo>
                    <a:pt x="94" y="53"/>
                  </a:lnTo>
                  <a:lnTo>
                    <a:pt x="94" y="52"/>
                  </a:lnTo>
                  <a:lnTo>
                    <a:pt x="95" y="52"/>
                  </a:lnTo>
                  <a:lnTo>
                    <a:pt x="96" y="53"/>
                  </a:lnTo>
                  <a:lnTo>
                    <a:pt x="99" y="50"/>
                  </a:lnTo>
                  <a:lnTo>
                    <a:pt x="100" y="49"/>
                  </a:lnTo>
                  <a:lnTo>
                    <a:pt x="100" y="47"/>
                  </a:lnTo>
                  <a:lnTo>
                    <a:pt x="97" y="46"/>
                  </a:lnTo>
                  <a:lnTo>
                    <a:pt x="97" y="43"/>
                  </a:lnTo>
                  <a:lnTo>
                    <a:pt x="97" y="41"/>
                  </a:lnTo>
                  <a:lnTo>
                    <a:pt x="94" y="40"/>
                  </a:lnTo>
                  <a:lnTo>
                    <a:pt x="94" y="36"/>
                  </a:lnTo>
                  <a:lnTo>
                    <a:pt x="94" y="33"/>
                  </a:lnTo>
                  <a:lnTo>
                    <a:pt x="94" y="31"/>
                  </a:lnTo>
                  <a:lnTo>
                    <a:pt x="91" y="30"/>
                  </a:lnTo>
                  <a:lnTo>
                    <a:pt x="90" y="30"/>
                  </a:lnTo>
                  <a:lnTo>
                    <a:pt x="90" y="29"/>
                  </a:lnTo>
                  <a:lnTo>
                    <a:pt x="90" y="27"/>
                  </a:lnTo>
                  <a:lnTo>
                    <a:pt x="89" y="26"/>
                  </a:lnTo>
                  <a:lnTo>
                    <a:pt x="88" y="25"/>
                  </a:lnTo>
                  <a:lnTo>
                    <a:pt x="86" y="25"/>
                  </a:lnTo>
                  <a:lnTo>
                    <a:pt x="85" y="25"/>
                  </a:lnTo>
                  <a:lnTo>
                    <a:pt x="83" y="25"/>
                  </a:lnTo>
                  <a:lnTo>
                    <a:pt x="84" y="24"/>
                  </a:lnTo>
                  <a:lnTo>
                    <a:pt x="85" y="23"/>
                  </a:lnTo>
                  <a:lnTo>
                    <a:pt x="86" y="21"/>
                  </a:lnTo>
                  <a:lnTo>
                    <a:pt x="86" y="19"/>
                  </a:lnTo>
                  <a:lnTo>
                    <a:pt x="85" y="19"/>
                  </a:lnTo>
                  <a:lnTo>
                    <a:pt x="84" y="18"/>
                  </a:lnTo>
                  <a:lnTo>
                    <a:pt x="83" y="18"/>
                  </a:lnTo>
                  <a:lnTo>
                    <a:pt x="82" y="17"/>
                  </a:lnTo>
                  <a:lnTo>
                    <a:pt x="80" y="19"/>
                  </a:lnTo>
                  <a:lnTo>
                    <a:pt x="82" y="20"/>
                  </a:lnTo>
                  <a:lnTo>
                    <a:pt x="80" y="20"/>
                  </a:lnTo>
                  <a:lnTo>
                    <a:pt x="79" y="21"/>
                  </a:lnTo>
                  <a:lnTo>
                    <a:pt x="79" y="23"/>
                  </a:lnTo>
                  <a:lnTo>
                    <a:pt x="79" y="24"/>
                  </a:lnTo>
                  <a:lnTo>
                    <a:pt x="80" y="23"/>
                  </a:lnTo>
                  <a:lnTo>
                    <a:pt x="82" y="24"/>
                  </a:lnTo>
                  <a:lnTo>
                    <a:pt x="80" y="25"/>
                  </a:lnTo>
                  <a:lnTo>
                    <a:pt x="79" y="26"/>
                  </a:lnTo>
                  <a:lnTo>
                    <a:pt x="75" y="26"/>
                  </a:lnTo>
                  <a:lnTo>
                    <a:pt x="74" y="24"/>
                  </a:lnTo>
                  <a:lnTo>
                    <a:pt x="73" y="23"/>
                  </a:lnTo>
                  <a:lnTo>
                    <a:pt x="72" y="21"/>
                  </a:lnTo>
                  <a:lnTo>
                    <a:pt x="72" y="20"/>
                  </a:lnTo>
                  <a:lnTo>
                    <a:pt x="71" y="20"/>
                  </a:lnTo>
                  <a:lnTo>
                    <a:pt x="71" y="21"/>
                  </a:lnTo>
                  <a:lnTo>
                    <a:pt x="68" y="20"/>
                  </a:lnTo>
                  <a:lnTo>
                    <a:pt x="68" y="19"/>
                  </a:lnTo>
                  <a:lnTo>
                    <a:pt x="68" y="18"/>
                  </a:lnTo>
                  <a:lnTo>
                    <a:pt x="68" y="17"/>
                  </a:lnTo>
                  <a:lnTo>
                    <a:pt x="69" y="17"/>
                  </a:lnTo>
                  <a:lnTo>
                    <a:pt x="69" y="14"/>
                  </a:lnTo>
                  <a:lnTo>
                    <a:pt x="71" y="13"/>
                  </a:lnTo>
                  <a:lnTo>
                    <a:pt x="69" y="12"/>
                  </a:lnTo>
                  <a:lnTo>
                    <a:pt x="66" y="9"/>
                  </a:lnTo>
                  <a:lnTo>
                    <a:pt x="63" y="8"/>
                  </a:lnTo>
                  <a:lnTo>
                    <a:pt x="62" y="9"/>
                  </a:lnTo>
                  <a:lnTo>
                    <a:pt x="61" y="9"/>
                  </a:lnTo>
                  <a:lnTo>
                    <a:pt x="61" y="8"/>
                  </a:lnTo>
                  <a:lnTo>
                    <a:pt x="59" y="8"/>
                  </a:lnTo>
                  <a:lnTo>
                    <a:pt x="57" y="7"/>
                  </a:lnTo>
                  <a:lnTo>
                    <a:pt x="56" y="6"/>
                  </a:lnTo>
                  <a:lnTo>
                    <a:pt x="57" y="4"/>
                  </a:lnTo>
                  <a:lnTo>
                    <a:pt x="56" y="2"/>
                  </a:lnTo>
                  <a:lnTo>
                    <a:pt x="55" y="1"/>
                  </a:lnTo>
                  <a:lnTo>
                    <a:pt x="55" y="2"/>
                  </a:lnTo>
                  <a:lnTo>
                    <a:pt x="55" y="1"/>
                  </a:lnTo>
                  <a:lnTo>
                    <a:pt x="54" y="0"/>
                  </a:lnTo>
                  <a:lnTo>
                    <a:pt x="52" y="1"/>
                  </a:lnTo>
                  <a:lnTo>
                    <a:pt x="51" y="1"/>
                  </a:lnTo>
                  <a:lnTo>
                    <a:pt x="50" y="2"/>
                  </a:lnTo>
                  <a:lnTo>
                    <a:pt x="51" y="2"/>
                  </a:lnTo>
                  <a:lnTo>
                    <a:pt x="52" y="3"/>
                  </a:lnTo>
                  <a:lnTo>
                    <a:pt x="54" y="6"/>
                  </a:lnTo>
                  <a:lnTo>
                    <a:pt x="52" y="8"/>
                  </a:lnTo>
                  <a:lnTo>
                    <a:pt x="52" y="10"/>
                  </a:lnTo>
                  <a:lnTo>
                    <a:pt x="51" y="12"/>
                  </a:lnTo>
                  <a:lnTo>
                    <a:pt x="51" y="14"/>
                  </a:lnTo>
                  <a:lnTo>
                    <a:pt x="52" y="15"/>
                  </a:lnTo>
                  <a:lnTo>
                    <a:pt x="55" y="17"/>
                  </a:lnTo>
                  <a:lnTo>
                    <a:pt x="56" y="18"/>
                  </a:lnTo>
                  <a:lnTo>
                    <a:pt x="59" y="19"/>
                  </a:lnTo>
                  <a:lnTo>
                    <a:pt x="60" y="20"/>
                  </a:lnTo>
                  <a:lnTo>
                    <a:pt x="62" y="20"/>
                  </a:lnTo>
                  <a:lnTo>
                    <a:pt x="66" y="23"/>
                  </a:lnTo>
                  <a:lnTo>
                    <a:pt x="65" y="24"/>
                  </a:lnTo>
                  <a:lnTo>
                    <a:pt x="62" y="23"/>
                  </a:lnTo>
                  <a:lnTo>
                    <a:pt x="60" y="24"/>
                  </a:lnTo>
                  <a:lnTo>
                    <a:pt x="60" y="25"/>
                  </a:lnTo>
                  <a:lnTo>
                    <a:pt x="60" y="26"/>
                  </a:lnTo>
                  <a:lnTo>
                    <a:pt x="61" y="26"/>
                  </a:lnTo>
                  <a:lnTo>
                    <a:pt x="62" y="27"/>
                  </a:lnTo>
                  <a:lnTo>
                    <a:pt x="60" y="32"/>
                  </a:lnTo>
                  <a:lnTo>
                    <a:pt x="57" y="35"/>
                  </a:lnTo>
                  <a:lnTo>
                    <a:pt x="56" y="41"/>
                  </a:lnTo>
                  <a:lnTo>
                    <a:pt x="60" y="44"/>
                  </a:lnTo>
                  <a:lnTo>
                    <a:pt x="59" y="47"/>
                  </a:lnTo>
                  <a:lnTo>
                    <a:pt x="60" y="48"/>
                  </a:lnTo>
                  <a:lnTo>
                    <a:pt x="61" y="53"/>
                  </a:lnTo>
                  <a:lnTo>
                    <a:pt x="60" y="54"/>
                  </a:lnTo>
                  <a:lnTo>
                    <a:pt x="59" y="54"/>
                  </a:lnTo>
                  <a:lnTo>
                    <a:pt x="57" y="54"/>
                  </a:lnTo>
                  <a:lnTo>
                    <a:pt x="57" y="57"/>
                  </a:lnTo>
                  <a:lnTo>
                    <a:pt x="56" y="57"/>
                  </a:lnTo>
                  <a:lnTo>
                    <a:pt x="55" y="58"/>
                  </a:lnTo>
                  <a:lnTo>
                    <a:pt x="54" y="58"/>
                  </a:lnTo>
                  <a:lnTo>
                    <a:pt x="52" y="59"/>
                  </a:lnTo>
                  <a:lnTo>
                    <a:pt x="52" y="60"/>
                  </a:lnTo>
                  <a:lnTo>
                    <a:pt x="54" y="59"/>
                  </a:lnTo>
                  <a:lnTo>
                    <a:pt x="52" y="60"/>
                  </a:lnTo>
                  <a:lnTo>
                    <a:pt x="56" y="60"/>
                  </a:lnTo>
                  <a:lnTo>
                    <a:pt x="62" y="57"/>
                  </a:lnTo>
                  <a:lnTo>
                    <a:pt x="67" y="55"/>
                  </a:lnTo>
                  <a:lnTo>
                    <a:pt x="67" y="57"/>
                  </a:lnTo>
                  <a:lnTo>
                    <a:pt x="66" y="57"/>
                  </a:lnTo>
                  <a:lnTo>
                    <a:pt x="65" y="57"/>
                  </a:lnTo>
                  <a:lnTo>
                    <a:pt x="62" y="58"/>
                  </a:lnTo>
                  <a:lnTo>
                    <a:pt x="55" y="61"/>
                  </a:lnTo>
                  <a:lnTo>
                    <a:pt x="52" y="61"/>
                  </a:lnTo>
                  <a:lnTo>
                    <a:pt x="51" y="63"/>
                  </a:lnTo>
                  <a:lnTo>
                    <a:pt x="55" y="61"/>
                  </a:lnTo>
                  <a:lnTo>
                    <a:pt x="55" y="63"/>
                  </a:lnTo>
                  <a:lnTo>
                    <a:pt x="54" y="63"/>
                  </a:lnTo>
                  <a:lnTo>
                    <a:pt x="51" y="64"/>
                  </a:lnTo>
                  <a:lnTo>
                    <a:pt x="52" y="64"/>
                  </a:lnTo>
                  <a:lnTo>
                    <a:pt x="51" y="65"/>
                  </a:lnTo>
                  <a:lnTo>
                    <a:pt x="51" y="66"/>
                  </a:lnTo>
                  <a:lnTo>
                    <a:pt x="52" y="65"/>
                  </a:lnTo>
                  <a:lnTo>
                    <a:pt x="51" y="66"/>
                  </a:lnTo>
                  <a:lnTo>
                    <a:pt x="52" y="66"/>
                  </a:lnTo>
                  <a:lnTo>
                    <a:pt x="52" y="65"/>
                  </a:lnTo>
                  <a:lnTo>
                    <a:pt x="54" y="65"/>
                  </a:lnTo>
                  <a:lnTo>
                    <a:pt x="56" y="63"/>
                  </a:lnTo>
                  <a:lnTo>
                    <a:pt x="57" y="63"/>
                  </a:lnTo>
                  <a:lnTo>
                    <a:pt x="57" y="64"/>
                  </a:lnTo>
                  <a:lnTo>
                    <a:pt x="56" y="64"/>
                  </a:lnTo>
                  <a:lnTo>
                    <a:pt x="57" y="64"/>
                  </a:lnTo>
                  <a:lnTo>
                    <a:pt x="56" y="64"/>
                  </a:lnTo>
                  <a:lnTo>
                    <a:pt x="56" y="65"/>
                  </a:lnTo>
                  <a:lnTo>
                    <a:pt x="55" y="65"/>
                  </a:lnTo>
                  <a:lnTo>
                    <a:pt x="54" y="65"/>
                  </a:lnTo>
                  <a:lnTo>
                    <a:pt x="54" y="66"/>
                  </a:lnTo>
                  <a:lnTo>
                    <a:pt x="52" y="66"/>
                  </a:lnTo>
                  <a:lnTo>
                    <a:pt x="54" y="67"/>
                  </a:lnTo>
                  <a:lnTo>
                    <a:pt x="55" y="67"/>
                  </a:lnTo>
                  <a:lnTo>
                    <a:pt x="54" y="67"/>
                  </a:lnTo>
                  <a:lnTo>
                    <a:pt x="55" y="67"/>
                  </a:lnTo>
                  <a:lnTo>
                    <a:pt x="55" y="66"/>
                  </a:lnTo>
                  <a:lnTo>
                    <a:pt x="56" y="67"/>
                  </a:lnTo>
                  <a:lnTo>
                    <a:pt x="57" y="66"/>
                  </a:lnTo>
                  <a:lnTo>
                    <a:pt x="57" y="67"/>
                  </a:lnTo>
                  <a:lnTo>
                    <a:pt x="59" y="67"/>
                  </a:lnTo>
                  <a:lnTo>
                    <a:pt x="59" y="69"/>
                  </a:lnTo>
                  <a:lnTo>
                    <a:pt x="57" y="69"/>
                  </a:lnTo>
                  <a:lnTo>
                    <a:pt x="56" y="67"/>
                  </a:lnTo>
                  <a:lnTo>
                    <a:pt x="56" y="69"/>
                  </a:lnTo>
                  <a:lnTo>
                    <a:pt x="55" y="69"/>
                  </a:lnTo>
                  <a:lnTo>
                    <a:pt x="55" y="70"/>
                  </a:lnTo>
                  <a:lnTo>
                    <a:pt x="56" y="70"/>
                  </a:lnTo>
                  <a:lnTo>
                    <a:pt x="56" y="71"/>
                  </a:lnTo>
                  <a:lnTo>
                    <a:pt x="55" y="70"/>
                  </a:lnTo>
                  <a:lnTo>
                    <a:pt x="55" y="71"/>
                  </a:lnTo>
                  <a:lnTo>
                    <a:pt x="56" y="71"/>
                  </a:lnTo>
                  <a:lnTo>
                    <a:pt x="57" y="71"/>
                  </a:lnTo>
                  <a:lnTo>
                    <a:pt x="59" y="70"/>
                  </a:lnTo>
                  <a:lnTo>
                    <a:pt x="59" y="71"/>
                  </a:lnTo>
                  <a:lnTo>
                    <a:pt x="56" y="71"/>
                  </a:lnTo>
                  <a:lnTo>
                    <a:pt x="55" y="71"/>
                  </a:lnTo>
                  <a:lnTo>
                    <a:pt x="55" y="72"/>
                  </a:lnTo>
                  <a:lnTo>
                    <a:pt x="54" y="72"/>
                  </a:lnTo>
                  <a:lnTo>
                    <a:pt x="54" y="71"/>
                  </a:lnTo>
                  <a:lnTo>
                    <a:pt x="52" y="71"/>
                  </a:lnTo>
                  <a:lnTo>
                    <a:pt x="52" y="72"/>
                  </a:lnTo>
                  <a:lnTo>
                    <a:pt x="51" y="72"/>
                  </a:lnTo>
                  <a:lnTo>
                    <a:pt x="51" y="71"/>
                  </a:lnTo>
                  <a:lnTo>
                    <a:pt x="51" y="73"/>
                  </a:lnTo>
                  <a:lnTo>
                    <a:pt x="54" y="73"/>
                  </a:lnTo>
                  <a:lnTo>
                    <a:pt x="55" y="73"/>
                  </a:lnTo>
                  <a:lnTo>
                    <a:pt x="57" y="76"/>
                  </a:lnTo>
                  <a:lnTo>
                    <a:pt x="55" y="75"/>
                  </a:lnTo>
                  <a:lnTo>
                    <a:pt x="52" y="75"/>
                  </a:lnTo>
                  <a:lnTo>
                    <a:pt x="54" y="75"/>
                  </a:lnTo>
                  <a:lnTo>
                    <a:pt x="54" y="76"/>
                  </a:lnTo>
                  <a:lnTo>
                    <a:pt x="52" y="75"/>
                  </a:lnTo>
                  <a:lnTo>
                    <a:pt x="51" y="73"/>
                  </a:lnTo>
                  <a:lnTo>
                    <a:pt x="51" y="76"/>
                  </a:lnTo>
                  <a:lnTo>
                    <a:pt x="52" y="77"/>
                  </a:lnTo>
                  <a:lnTo>
                    <a:pt x="55" y="77"/>
                  </a:lnTo>
                  <a:lnTo>
                    <a:pt x="56" y="77"/>
                  </a:lnTo>
                  <a:lnTo>
                    <a:pt x="55" y="77"/>
                  </a:lnTo>
                  <a:lnTo>
                    <a:pt x="54" y="77"/>
                  </a:lnTo>
                  <a:lnTo>
                    <a:pt x="55" y="78"/>
                  </a:lnTo>
                  <a:lnTo>
                    <a:pt x="54" y="78"/>
                  </a:lnTo>
                  <a:lnTo>
                    <a:pt x="54" y="80"/>
                  </a:lnTo>
                  <a:lnTo>
                    <a:pt x="54" y="81"/>
                  </a:lnTo>
                  <a:lnTo>
                    <a:pt x="52" y="81"/>
                  </a:lnTo>
                  <a:lnTo>
                    <a:pt x="52" y="78"/>
                  </a:lnTo>
                  <a:lnTo>
                    <a:pt x="52" y="77"/>
                  </a:lnTo>
                  <a:lnTo>
                    <a:pt x="51" y="76"/>
                  </a:lnTo>
                  <a:lnTo>
                    <a:pt x="51" y="80"/>
                  </a:lnTo>
                  <a:lnTo>
                    <a:pt x="50" y="80"/>
                  </a:lnTo>
                  <a:lnTo>
                    <a:pt x="50" y="76"/>
                  </a:lnTo>
                  <a:lnTo>
                    <a:pt x="48" y="75"/>
                  </a:lnTo>
                  <a:lnTo>
                    <a:pt x="49" y="81"/>
                  </a:lnTo>
                  <a:lnTo>
                    <a:pt x="51" y="81"/>
                  </a:lnTo>
                  <a:lnTo>
                    <a:pt x="52" y="82"/>
                  </a:lnTo>
                  <a:lnTo>
                    <a:pt x="51" y="82"/>
                  </a:lnTo>
                  <a:lnTo>
                    <a:pt x="50" y="83"/>
                  </a:lnTo>
                  <a:lnTo>
                    <a:pt x="49" y="84"/>
                  </a:lnTo>
                  <a:lnTo>
                    <a:pt x="48" y="84"/>
                  </a:lnTo>
                  <a:lnTo>
                    <a:pt x="49" y="82"/>
                  </a:lnTo>
                  <a:lnTo>
                    <a:pt x="48" y="82"/>
                  </a:lnTo>
                  <a:lnTo>
                    <a:pt x="46" y="84"/>
                  </a:lnTo>
                  <a:lnTo>
                    <a:pt x="46" y="86"/>
                  </a:lnTo>
                  <a:lnTo>
                    <a:pt x="48" y="84"/>
                  </a:lnTo>
                  <a:lnTo>
                    <a:pt x="46" y="86"/>
                  </a:lnTo>
                  <a:lnTo>
                    <a:pt x="48" y="87"/>
                  </a:lnTo>
                  <a:lnTo>
                    <a:pt x="49" y="87"/>
                  </a:lnTo>
                  <a:lnTo>
                    <a:pt x="48" y="88"/>
                  </a:lnTo>
                  <a:lnTo>
                    <a:pt x="48" y="87"/>
                  </a:lnTo>
                  <a:lnTo>
                    <a:pt x="46" y="88"/>
                  </a:lnTo>
                  <a:lnTo>
                    <a:pt x="48" y="88"/>
                  </a:lnTo>
                  <a:lnTo>
                    <a:pt x="46" y="88"/>
                  </a:lnTo>
                  <a:lnTo>
                    <a:pt x="45" y="88"/>
                  </a:lnTo>
                  <a:lnTo>
                    <a:pt x="46" y="88"/>
                  </a:lnTo>
                  <a:lnTo>
                    <a:pt x="45" y="88"/>
                  </a:lnTo>
                  <a:lnTo>
                    <a:pt x="44" y="89"/>
                  </a:lnTo>
                  <a:lnTo>
                    <a:pt x="45" y="89"/>
                  </a:lnTo>
                  <a:lnTo>
                    <a:pt x="44" y="89"/>
                  </a:lnTo>
                  <a:lnTo>
                    <a:pt x="44" y="88"/>
                  </a:lnTo>
                  <a:lnTo>
                    <a:pt x="43" y="88"/>
                  </a:lnTo>
                  <a:lnTo>
                    <a:pt x="44" y="87"/>
                  </a:lnTo>
                  <a:lnTo>
                    <a:pt x="44" y="86"/>
                  </a:lnTo>
                  <a:lnTo>
                    <a:pt x="43" y="84"/>
                  </a:lnTo>
                  <a:lnTo>
                    <a:pt x="42" y="87"/>
                  </a:lnTo>
                  <a:lnTo>
                    <a:pt x="43" y="88"/>
                  </a:lnTo>
                  <a:lnTo>
                    <a:pt x="43" y="89"/>
                  </a:lnTo>
                  <a:lnTo>
                    <a:pt x="44" y="90"/>
                  </a:lnTo>
                  <a:lnTo>
                    <a:pt x="42" y="89"/>
                  </a:lnTo>
                  <a:lnTo>
                    <a:pt x="42" y="90"/>
                  </a:lnTo>
                  <a:lnTo>
                    <a:pt x="42" y="92"/>
                  </a:lnTo>
                  <a:lnTo>
                    <a:pt x="42" y="93"/>
                  </a:lnTo>
                  <a:lnTo>
                    <a:pt x="42" y="94"/>
                  </a:lnTo>
                  <a:lnTo>
                    <a:pt x="40" y="93"/>
                  </a:lnTo>
                  <a:lnTo>
                    <a:pt x="40" y="94"/>
                  </a:lnTo>
                  <a:lnTo>
                    <a:pt x="39" y="94"/>
                  </a:lnTo>
                  <a:lnTo>
                    <a:pt x="39" y="95"/>
                  </a:lnTo>
                  <a:lnTo>
                    <a:pt x="38" y="95"/>
                  </a:lnTo>
                  <a:lnTo>
                    <a:pt x="39" y="95"/>
                  </a:lnTo>
                  <a:lnTo>
                    <a:pt x="38" y="98"/>
                  </a:lnTo>
                  <a:lnTo>
                    <a:pt x="38" y="97"/>
                  </a:lnTo>
                  <a:lnTo>
                    <a:pt x="37" y="98"/>
                  </a:lnTo>
                  <a:lnTo>
                    <a:pt x="35" y="98"/>
                  </a:lnTo>
                  <a:lnTo>
                    <a:pt x="35" y="99"/>
                  </a:lnTo>
                  <a:lnTo>
                    <a:pt x="34" y="100"/>
                  </a:lnTo>
                  <a:lnTo>
                    <a:pt x="34" y="99"/>
                  </a:lnTo>
                  <a:lnTo>
                    <a:pt x="33" y="100"/>
                  </a:lnTo>
                  <a:lnTo>
                    <a:pt x="34" y="100"/>
                  </a:lnTo>
                  <a:lnTo>
                    <a:pt x="33" y="101"/>
                  </a:lnTo>
                  <a:lnTo>
                    <a:pt x="33" y="100"/>
                  </a:lnTo>
                  <a:lnTo>
                    <a:pt x="32" y="100"/>
                  </a:lnTo>
                  <a:lnTo>
                    <a:pt x="33" y="101"/>
                  </a:lnTo>
                  <a:lnTo>
                    <a:pt x="31" y="103"/>
                  </a:lnTo>
                  <a:lnTo>
                    <a:pt x="27" y="105"/>
                  </a:lnTo>
                  <a:lnTo>
                    <a:pt x="20" y="110"/>
                  </a:lnTo>
                  <a:lnTo>
                    <a:pt x="15" y="113"/>
                  </a:lnTo>
                  <a:lnTo>
                    <a:pt x="11" y="113"/>
                  </a:lnTo>
                  <a:lnTo>
                    <a:pt x="8" y="115"/>
                  </a:lnTo>
                  <a:lnTo>
                    <a:pt x="5" y="113"/>
                  </a:lnTo>
                  <a:lnTo>
                    <a:pt x="2" y="113"/>
                  </a:lnTo>
                  <a:lnTo>
                    <a:pt x="0" y="115"/>
                  </a:lnTo>
                  <a:lnTo>
                    <a:pt x="2" y="116"/>
                  </a:lnTo>
                  <a:lnTo>
                    <a:pt x="0" y="117"/>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60" name="Freeform 121"/>
            <p:cNvSpPr>
              <a:spLocks/>
            </p:cNvSpPr>
            <p:nvPr/>
          </p:nvSpPr>
          <p:spPr bwMode="auto">
            <a:xfrm>
              <a:off x="1660525" y="5197475"/>
              <a:ext cx="87313" cy="100013"/>
            </a:xfrm>
            <a:custGeom>
              <a:avLst/>
              <a:gdLst>
                <a:gd name="T0" fmla="*/ 2147483646 w 55"/>
                <a:gd name="T1" fmla="*/ 0 h 63"/>
                <a:gd name="T2" fmla="*/ 2147483646 w 55"/>
                <a:gd name="T3" fmla="*/ 2147483646 h 63"/>
                <a:gd name="T4" fmla="*/ 2147483646 w 55"/>
                <a:gd name="T5" fmla="*/ 2147483646 h 63"/>
                <a:gd name="T6" fmla="*/ 2147483646 w 55"/>
                <a:gd name="T7" fmla="*/ 2147483646 h 63"/>
                <a:gd name="T8" fmla="*/ 2147483646 w 55"/>
                <a:gd name="T9" fmla="*/ 2147483646 h 63"/>
                <a:gd name="T10" fmla="*/ 2147483646 w 55"/>
                <a:gd name="T11" fmla="*/ 2147483646 h 63"/>
                <a:gd name="T12" fmla="*/ 2147483646 w 55"/>
                <a:gd name="T13" fmla="*/ 2147483646 h 63"/>
                <a:gd name="T14" fmla="*/ 2147483646 w 55"/>
                <a:gd name="T15" fmla="*/ 2147483646 h 63"/>
                <a:gd name="T16" fmla="*/ 2147483646 w 55"/>
                <a:gd name="T17" fmla="*/ 2147483646 h 63"/>
                <a:gd name="T18" fmla="*/ 2147483646 w 55"/>
                <a:gd name="T19" fmla="*/ 2147483646 h 63"/>
                <a:gd name="T20" fmla="*/ 2147483646 w 55"/>
                <a:gd name="T21" fmla="*/ 2147483646 h 63"/>
                <a:gd name="T22" fmla="*/ 2147483646 w 55"/>
                <a:gd name="T23" fmla="*/ 2147483646 h 63"/>
                <a:gd name="T24" fmla="*/ 2147483646 w 55"/>
                <a:gd name="T25" fmla="*/ 2147483646 h 63"/>
                <a:gd name="T26" fmla="*/ 2147483646 w 55"/>
                <a:gd name="T27" fmla="*/ 2147483646 h 63"/>
                <a:gd name="T28" fmla="*/ 2147483646 w 55"/>
                <a:gd name="T29" fmla="*/ 2147483646 h 63"/>
                <a:gd name="T30" fmla="*/ 2147483646 w 55"/>
                <a:gd name="T31" fmla="*/ 2147483646 h 63"/>
                <a:gd name="T32" fmla="*/ 2147483646 w 55"/>
                <a:gd name="T33" fmla="*/ 2147483646 h 63"/>
                <a:gd name="T34" fmla="*/ 2147483646 w 55"/>
                <a:gd name="T35" fmla="*/ 2147483646 h 63"/>
                <a:gd name="T36" fmla="*/ 0 w 55"/>
                <a:gd name="T37" fmla="*/ 2147483646 h 63"/>
                <a:gd name="T38" fmla="*/ 0 w 55"/>
                <a:gd name="T39" fmla="*/ 2147483646 h 63"/>
                <a:gd name="T40" fmla="*/ 0 w 55"/>
                <a:gd name="T41" fmla="*/ 2147483646 h 63"/>
                <a:gd name="T42" fmla="*/ 2147483646 w 55"/>
                <a:gd name="T43" fmla="*/ 2147483646 h 63"/>
                <a:gd name="T44" fmla="*/ 2147483646 w 55"/>
                <a:gd name="T45" fmla="*/ 2147483646 h 63"/>
                <a:gd name="T46" fmla="*/ 2147483646 w 55"/>
                <a:gd name="T47" fmla="*/ 2147483646 h 63"/>
                <a:gd name="T48" fmla="*/ 2147483646 w 55"/>
                <a:gd name="T49" fmla="*/ 2147483646 h 63"/>
                <a:gd name="T50" fmla="*/ 2147483646 w 55"/>
                <a:gd name="T51" fmla="*/ 2147483646 h 63"/>
                <a:gd name="T52" fmla="*/ 2147483646 w 55"/>
                <a:gd name="T53" fmla="*/ 2147483646 h 63"/>
                <a:gd name="T54" fmla="*/ 2147483646 w 55"/>
                <a:gd name="T55" fmla="*/ 2147483646 h 63"/>
                <a:gd name="T56" fmla="*/ 2147483646 w 55"/>
                <a:gd name="T57" fmla="*/ 2147483646 h 63"/>
                <a:gd name="T58" fmla="*/ 2147483646 w 55"/>
                <a:gd name="T59" fmla="*/ 2147483646 h 63"/>
                <a:gd name="T60" fmla="*/ 2147483646 w 55"/>
                <a:gd name="T61" fmla="*/ 2147483646 h 63"/>
                <a:gd name="T62" fmla="*/ 2147483646 w 55"/>
                <a:gd name="T63" fmla="*/ 2147483646 h 63"/>
                <a:gd name="T64" fmla="*/ 2147483646 w 55"/>
                <a:gd name="T65" fmla="*/ 2147483646 h 63"/>
                <a:gd name="T66" fmla="*/ 2147483646 w 55"/>
                <a:gd name="T67" fmla="*/ 2147483646 h 63"/>
                <a:gd name="T68" fmla="*/ 2147483646 w 55"/>
                <a:gd name="T69" fmla="*/ 2147483646 h 63"/>
                <a:gd name="T70" fmla="*/ 2147483646 w 55"/>
                <a:gd name="T71" fmla="*/ 2147483646 h 63"/>
                <a:gd name="T72" fmla="*/ 2147483646 w 55"/>
                <a:gd name="T73" fmla="*/ 2147483646 h 63"/>
                <a:gd name="T74" fmla="*/ 2147483646 w 55"/>
                <a:gd name="T75" fmla="*/ 2147483646 h 63"/>
                <a:gd name="T76" fmla="*/ 2147483646 w 55"/>
                <a:gd name="T77" fmla="*/ 2147483646 h 63"/>
                <a:gd name="T78" fmla="*/ 2147483646 w 55"/>
                <a:gd name="T79" fmla="*/ 2147483646 h 63"/>
                <a:gd name="T80" fmla="*/ 2147483646 w 55"/>
                <a:gd name="T81" fmla="*/ 2147483646 h 63"/>
                <a:gd name="T82" fmla="*/ 2147483646 w 55"/>
                <a:gd name="T83" fmla="*/ 2147483646 h 63"/>
                <a:gd name="T84" fmla="*/ 2147483646 w 55"/>
                <a:gd name="T85" fmla="*/ 2147483646 h 63"/>
                <a:gd name="T86" fmla="*/ 2147483646 w 55"/>
                <a:gd name="T87" fmla="*/ 2147483646 h 63"/>
                <a:gd name="T88" fmla="*/ 2147483646 w 55"/>
                <a:gd name="T89" fmla="*/ 2147483646 h 63"/>
                <a:gd name="T90" fmla="*/ 2147483646 w 55"/>
                <a:gd name="T91" fmla="*/ 2147483646 h 63"/>
                <a:gd name="T92" fmla="*/ 2147483646 w 55"/>
                <a:gd name="T93" fmla="*/ 2147483646 h 63"/>
                <a:gd name="T94" fmla="*/ 2147483646 w 55"/>
                <a:gd name="T95" fmla="*/ 2147483646 h 63"/>
                <a:gd name="T96" fmla="*/ 2147483646 w 55"/>
                <a:gd name="T97" fmla="*/ 2147483646 h 63"/>
                <a:gd name="T98" fmla="*/ 2147483646 w 55"/>
                <a:gd name="T99" fmla="*/ 2147483646 h 63"/>
                <a:gd name="T100" fmla="*/ 2147483646 w 55"/>
                <a:gd name="T101" fmla="*/ 2147483646 h 63"/>
                <a:gd name="T102" fmla="*/ 2147483646 w 55"/>
                <a:gd name="T103" fmla="*/ 0 h 6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5" h="63">
                  <a:moveTo>
                    <a:pt x="53" y="0"/>
                  </a:moveTo>
                  <a:lnTo>
                    <a:pt x="53" y="0"/>
                  </a:lnTo>
                  <a:lnTo>
                    <a:pt x="51" y="3"/>
                  </a:lnTo>
                  <a:lnTo>
                    <a:pt x="48" y="4"/>
                  </a:lnTo>
                  <a:lnTo>
                    <a:pt x="46" y="7"/>
                  </a:lnTo>
                  <a:lnTo>
                    <a:pt x="42" y="9"/>
                  </a:lnTo>
                  <a:lnTo>
                    <a:pt x="40" y="11"/>
                  </a:lnTo>
                  <a:lnTo>
                    <a:pt x="35" y="11"/>
                  </a:lnTo>
                  <a:lnTo>
                    <a:pt x="34" y="14"/>
                  </a:lnTo>
                  <a:lnTo>
                    <a:pt x="31" y="15"/>
                  </a:lnTo>
                  <a:lnTo>
                    <a:pt x="29" y="18"/>
                  </a:lnTo>
                  <a:lnTo>
                    <a:pt x="26" y="21"/>
                  </a:lnTo>
                  <a:lnTo>
                    <a:pt x="24" y="22"/>
                  </a:lnTo>
                  <a:lnTo>
                    <a:pt x="18" y="29"/>
                  </a:lnTo>
                  <a:lnTo>
                    <a:pt x="15" y="32"/>
                  </a:lnTo>
                  <a:lnTo>
                    <a:pt x="14" y="33"/>
                  </a:lnTo>
                  <a:lnTo>
                    <a:pt x="13" y="34"/>
                  </a:lnTo>
                  <a:lnTo>
                    <a:pt x="12" y="38"/>
                  </a:lnTo>
                  <a:lnTo>
                    <a:pt x="9" y="40"/>
                  </a:lnTo>
                  <a:lnTo>
                    <a:pt x="8" y="41"/>
                  </a:lnTo>
                  <a:lnTo>
                    <a:pt x="6" y="41"/>
                  </a:lnTo>
                  <a:lnTo>
                    <a:pt x="4" y="40"/>
                  </a:lnTo>
                  <a:lnTo>
                    <a:pt x="2" y="41"/>
                  </a:lnTo>
                  <a:lnTo>
                    <a:pt x="1" y="44"/>
                  </a:lnTo>
                  <a:lnTo>
                    <a:pt x="0" y="45"/>
                  </a:lnTo>
                  <a:lnTo>
                    <a:pt x="0" y="47"/>
                  </a:lnTo>
                  <a:lnTo>
                    <a:pt x="0" y="49"/>
                  </a:lnTo>
                  <a:lnTo>
                    <a:pt x="0" y="51"/>
                  </a:lnTo>
                  <a:lnTo>
                    <a:pt x="1" y="52"/>
                  </a:lnTo>
                  <a:lnTo>
                    <a:pt x="4" y="55"/>
                  </a:lnTo>
                  <a:lnTo>
                    <a:pt x="4" y="56"/>
                  </a:lnTo>
                  <a:lnTo>
                    <a:pt x="3" y="57"/>
                  </a:lnTo>
                  <a:lnTo>
                    <a:pt x="4" y="58"/>
                  </a:lnTo>
                  <a:lnTo>
                    <a:pt x="6" y="58"/>
                  </a:lnTo>
                  <a:lnTo>
                    <a:pt x="6" y="61"/>
                  </a:lnTo>
                  <a:lnTo>
                    <a:pt x="6" y="62"/>
                  </a:lnTo>
                  <a:lnTo>
                    <a:pt x="6" y="63"/>
                  </a:lnTo>
                  <a:lnTo>
                    <a:pt x="9" y="63"/>
                  </a:lnTo>
                  <a:lnTo>
                    <a:pt x="12" y="63"/>
                  </a:lnTo>
                  <a:lnTo>
                    <a:pt x="14" y="63"/>
                  </a:lnTo>
                  <a:lnTo>
                    <a:pt x="17" y="63"/>
                  </a:lnTo>
                  <a:lnTo>
                    <a:pt x="19" y="61"/>
                  </a:lnTo>
                  <a:lnTo>
                    <a:pt x="21" y="60"/>
                  </a:lnTo>
                  <a:lnTo>
                    <a:pt x="30" y="58"/>
                  </a:lnTo>
                  <a:lnTo>
                    <a:pt x="37" y="56"/>
                  </a:lnTo>
                  <a:lnTo>
                    <a:pt x="38" y="52"/>
                  </a:lnTo>
                  <a:lnTo>
                    <a:pt x="38" y="50"/>
                  </a:lnTo>
                  <a:lnTo>
                    <a:pt x="35" y="47"/>
                  </a:lnTo>
                  <a:lnTo>
                    <a:pt x="35" y="45"/>
                  </a:lnTo>
                  <a:lnTo>
                    <a:pt x="34" y="43"/>
                  </a:lnTo>
                  <a:lnTo>
                    <a:pt x="32" y="41"/>
                  </a:lnTo>
                  <a:lnTo>
                    <a:pt x="32" y="40"/>
                  </a:lnTo>
                  <a:lnTo>
                    <a:pt x="35" y="31"/>
                  </a:lnTo>
                  <a:lnTo>
                    <a:pt x="37" y="28"/>
                  </a:lnTo>
                  <a:lnTo>
                    <a:pt x="40" y="26"/>
                  </a:lnTo>
                  <a:lnTo>
                    <a:pt x="42" y="22"/>
                  </a:lnTo>
                  <a:lnTo>
                    <a:pt x="43" y="20"/>
                  </a:lnTo>
                  <a:lnTo>
                    <a:pt x="46" y="18"/>
                  </a:lnTo>
                  <a:lnTo>
                    <a:pt x="48" y="16"/>
                  </a:lnTo>
                  <a:lnTo>
                    <a:pt x="49" y="12"/>
                  </a:lnTo>
                  <a:lnTo>
                    <a:pt x="52" y="10"/>
                  </a:lnTo>
                  <a:lnTo>
                    <a:pt x="54" y="9"/>
                  </a:lnTo>
                  <a:lnTo>
                    <a:pt x="55" y="6"/>
                  </a:lnTo>
                  <a:lnTo>
                    <a:pt x="55" y="4"/>
                  </a:lnTo>
                  <a:lnTo>
                    <a:pt x="54" y="3"/>
                  </a:lnTo>
                  <a:lnTo>
                    <a:pt x="53" y="1"/>
                  </a:lnTo>
                  <a:lnTo>
                    <a:pt x="53" y="0"/>
                  </a:lnTo>
                  <a:close/>
                </a:path>
              </a:pathLst>
            </a:custGeom>
            <a:solidFill>
              <a:srgbClr val="FFDD00"/>
            </a:solidFill>
            <a:ln w="2">
              <a:solidFill>
                <a:srgbClr val="000000"/>
              </a:solidFill>
              <a:prstDash val="solid"/>
              <a:round/>
              <a:headEnd/>
              <a:tailEnd/>
            </a:ln>
          </p:spPr>
          <p:txBody>
            <a:bodyPr/>
            <a:lstStyle/>
            <a:p>
              <a:endParaRPr lang="ja-JP" altLang="en-US"/>
            </a:p>
          </p:txBody>
        </p:sp>
        <p:sp>
          <p:nvSpPr>
            <p:cNvPr id="361" name="Freeform 122"/>
            <p:cNvSpPr>
              <a:spLocks/>
            </p:cNvSpPr>
            <p:nvPr/>
          </p:nvSpPr>
          <p:spPr bwMode="auto">
            <a:xfrm>
              <a:off x="1581150" y="4903788"/>
              <a:ext cx="261938" cy="288925"/>
            </a:xfrm>
            <a:custGeom>
              <a:avLst/>
              <a:gdLst>
                <a:gd name="T0" fmla="*/ 2147483646 w 165"/>
                <a:gd name="T1" fmla="*/ 2147483646 h 182"/>
                <a:gd name="T2" fmla="*/ 2147483646 w 165"/>
                <a:gd name="T3" fmla="*/ 2147483646 h 182"/>
                <a:gd name="T4" fmla="*/ 2147483646 w 165"/>
                <a:gd name="T5" fmla="*/ 2147483646 h 182"/>
                <a:gd name="T6" fmla="*/ 2147483646 w 165"/>
                <a:gd name="T7" fmla="*/ 2147483646 h 182"/>
                <a:gd name="T8" fmla="*/ 2147483646 w 165"/>
                <a:gd name="T9" fmla="*/ 2147483646 h 182"/>
                <a:gd name="T10" fmla="*/ 2147483646 w 165"/>
                <a:gd name="T11" fmla="*/ 2147483646 h 182"/>
                <a:gd name="T12" fmla="*/ 2147483646 w 165"/>
                <a:gd name="T13" fmla="*/ 2147483646 h 182"/>
                <a:gd name="T14" fmla="*/ 2147483646 w 165"/>
                <a:gd name="T15" fmla="*/ 2147483646 h 182"/>
                <a:gd name="T16" fmla="*/ 2147483646 w 165"/>
                <a:gd name="T17" fmla="*/ 2147483646 h 182"/>
                <a:gd name="T18" fmla="*/ 2147483646 w 165"/>
                <a:gd name="T19" fmla="*/ 2147483646 h 182"/>
                <a:gd name="T20" fmla="*/ 2147483646 w 165"/>
                <a:gd name="T21" fmla="*/ 2147483646 h 182"/>
                <a:gd name="T22" fmla="*/ 2147483646 w 165"/>
                <a:gd name="T23" fmla="*/ 2147483646 h 182"/>
                <a:gd name="T24" fmla="*/ 2147483646 w 165"/>
                <a:gd name="T25" fmla="*/ 2147483646 h 182"/>
                <a:gd name="T26" fmla="*/ 2147483646 w 165"/>
                <a:gd name="T27" fmla="*/ 2147483646 h 182"/>
                <a:gd name="T28" fmla="*/ 2147483646 w 165"/>
                <a:gd name="T29" fmla="*/ 2147483646 h 182"/>
                <a:gd name="T30" fmla="*/ 2147483646 w 165"/>
                <a:gd name="T31" fmla="*/ 2147483646 h 182"/>
                <a:gd name="T32" fmla="*/ 2147483646 w 165"/>
                <a:gd name="T33" fmla="*/ 2147483646 h 182"/>
                <a:gd name="T34" fmla="*/ 2147483646 w 165"/>
                <a:gd name="T35" fmla="*/ 2147483646 h 182"/>
                <a:gd name="T36" fmla="*/ 2147483646 w 165"/>
                <a:gd name="T37" fmla="*/ 2147483646 h 182"/>
                <a:gd name="T38" fmla="*/ 2147483646 w 165"/>
                <a:gd name="T39" fmla="*/ 2147483646 h 182"/>
                <a:gd name="T40" fmla="*/ 2147483646 w 165"/>
                <a:gd name="T41" fmla="*/ 2147483646 h 182"/>
                <a:gd name="T42" fmla="*/ 2147483646 w 165"/>
                <a:gd name="T43" fmla="*/ 2147483646 h 182"/>
                <a:gd name="T44" fmla="*/ 2147483646 w 165"/>
                <a:gd name="T45" fmla="*/ 2147483646 h 182"/>
                <a:gd name="T46" fmla="*/ 2147483646 w 165"/>
                <a:gd name="T47" fmla="*/ 2147483646 h 182"/>
                <a:gd name="T48" fmla="*/ 2147483646 w 165"/>
                <a:gd name="T49" fmla="*/ 2147483646 h 182"/>
                <a:gd name="T50" fmla="*/ 2147483646 w 165"/>
                <a:gd name="T51" fmla="*/ 2147483646 h 182"/>
                <a:gd name="T52" fmla="*/ 2147483646 w 165"/>
                <a:gd name="T53" fmla="*/ 0 h 182"/>
                <a:gd name="T54" fmla="*/ 2147483646 w 165"/>
                <a:gd name="T55" fmla="*/ 2147483646 h 182"/>
                <a:gd name="T56" fmla="*/ 2147483646 w 165"/>
                <a:gd name="T57" fmla="*/ 2147483646 h 182"/>
                <a:gd name="T58" fmla="*/ 2147483646 w 165"/>
                <a:gd name="T59" fmla="*/ 2147483646 h 182"/>
                <a:gd name="T60" fmla="*/ 2147483646 w 165"/>
                <a:gd name="T61" fmla="*/ 2147483646 h 182"/>
                <a:gd name="T62" fmla="*/ 2147483646 w 165"/>
                <a:gd name="T63" fmla="*/ 2147483646 h 182"/>
                <a:gd name="T64" fmla="*/ 2147483646 w 165"/>
                <a:gd name="T65" fmla="*/ 2147483646 h 182"/>
                <a:gd name="T66" fmla="*/ 2147483646 w 165"/>
                <a:gd name="T67" fmla="*/ 2147483646 h 182"/>
                <a:gd name="T68" fmla="*/ 2147483646 w 165"/>
                <a:gd name="T69" fmla="*/ 2147483646 h 182"/>
                <a:gd name="T70" fmla="*/ 2147483646 w 165"/>
                <a:gd name="T71" fmla="*/ 2147483646 h 182"/>
                <a:gd name="T72" fmla="*/ 2147483646 w 165"/>
                <a:gd name="T73" fmla="*/ 2147483646 h 182"/>
                <a:gd name="T74" fmla="*/ 2147483646 w 165"/>
                <a:gd name="T75" fmla="*/ 2147483646 h 182"/>
                <a:gd name="T76" fmla="*/ 2147483646 w 165"/>
                <a:gd name="T77" fmla="*/ 2147483646 h 182"/>
                <a:gd name="T78" fmla="*/ 2147483646 w 165"/>
                <a:gd name="T79" fmla="*/ 2147483646 h 182"/>
                <a:gd name="T80" fmla="*/ 2147483646 w 165"/>
                <a:gd name="T81" fmla="*/ 2147483646 h 182"/>
                <a:gd name="T82" fmla="*/ 2147483646 w 165"/>
                <a:gd name="T83" fmla="*/ 2147483646 h 182"/>
                <a:gd name="T84" fmla="*/ 2147483646 w 165"/>
                <a:gd name="T85" fmla="*/ 2147483646 h 182"/>
                <a:gd name="T86" fmla="*/ 2147483646 w 165"/>
                <a:gd name="T87" fmla="*/ 2147483646 h 182"/>
                <a:gd name="T88" fmla="*/ 2147483646 w 165"/>
                <a:gd name="T89" fmla="*/ 2147483646 h 182"/>
                <a:gd name="T90" fmla="*/ 2147483646 w 165"/>
                <a:gd name="T91" fmla="*/ 2147483646 h 182"/>
                <a:gd name="T92" fmla="*/ 2147483646 w 165"/>
                <a:gd name="T93" fmla="*/ 2147483646 h 182"/>
                <a:gd name="T94" fmla="*/ 2147483646 w 165"/>
                <a:gd name="T95" fmla="*/ 2147483646 h 182"/>
                <a:gd name="T96" fmla="*/ 2147483646 w 165"/>
                <a:gd name="T97" fmla="*/ 2147483646 h 182"/>
                <a:gd name="T98" fmla="*/ 2147483646 w 165"/>
                <a:gd name="T99" fmla="*/ 2147483646 h 182"/>
                <a:gd name="T100" fmla="*/ 2147483646 w 165"/>
                <a:gd name="T101" fmla="*/ 2147483646 h 182"/>
                <a:gd name="T102" fmla="*/ 2147483646 w 165"/>
                <a:gd name="T103" fmla="*/ 2147483646 h 182"/>
                <a:gd name="T104" fmla="*/ 2147483646 w 165"/>
                <a:gd name="T105" fmla="*/ 2147483646 h 182"/>
                <a:gd name="T106" fmla="*/ 2147483646 w 165"/>
                <a:gd name="T107" fmla="*/ 2147483646 h 182"/>
                <a:gd name="T108" fmla="*/ 2147483646 w 165"/>
                <a:gd name="T109" fmla="*/ 2147483646 h 182"/>
                <a:gd name="T110" fmla="*/ 2147483646 w 165"/>
                <a:gd name="T111" fmla="*/ 2147483646 h 182"/>
                <a:gd name="T112" fmla="*/ 2147483646 w 165"/>
                <a:gd name="T113" fmla="*/ 2147483646 h 182"/>
                <a:gd name="T114" fmla="*/ 2147483646 w 165"/>
                <a:gd name="T115" fmla="*/ 2147483646 h 182"/>
                <a:gd name="T116" fmla="*/ 2147483646 w 165"/>
                <a:gd name="T117" fmla="*/ 2147483646 h 182"/>
                <a:gd name="T118" fmla="*/ 2147483646 w 165"/>
                <a:gd name="T119" fmla="*/ 2147483646 h 182"/>
                <a:gd name="T120" fmla="*/ 2147483646 w 165"/>
                <a:gd name="T121" fmla="*/ 2147483646 h 18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5" h="182">
                  <a:moveTo>
                    <a:pt x="153" y="177"/>
                  </a:moveTo>
                  <a:lnTo>
                    <a:pt x="154" y="177"/>
                  </a:lnTo>
                  <a:lnTo>
                    <a:pt x="155" y="176"/>
                  </a:lnTo>
                  <a:lnTo>
                    <a:pt x="156" y="176"/>
                  </a:lnTo>
                  <a:lnTo>
                    <a:pt x="156" y="173"/>
                  </a:lnTo>
                  <a:lnTo>
                    <a:pt x="158" y="173"/>
                  </a:lnTo>
                  <a:lnTo>
                    <a:pt x="159" y="173"/>
                  </a:lnTo>
                  <a:lnTo>
                    <a:pt x="160" y="172"/>
                  </a:lnTo>
                  <a:lnTo>
                    <a:pt x="159" y="167"/>
                  </a:lnTo>
                  <a:lnTo>
                    <a:pt x="158" y="166"/>
                  </a:lnTo>
                  <a:lnTo>
                    <a:pt x="159" y="163"/>
                  </a:lnTo>
                  <a:lnTo>
                    <a:pt x="155" y="160"/>
                  </a:lnTo>
                  <a:lnTo>
                    <a:pt x="156" y="154"/>
                  </a:lnTo>
                  <a:lnTo>
                    <a:pt x="159" y="151"/>
                  </a:lnTo>
                  <a:lnTo>
                    <a:pt x="161" y="146"/>
                  </a:lnTo>
                  <a:lnTo>
                    <a:pt x="160" y="145"/>
                  </a:lnTo>
                  <a:lnTo>
                    <a:pt x="159" y="145"/>
                  </a:lnTo>
                  <a:lnTo>
                    <a:pt x="159" y="144"/>
                  </a:lnTo>
                  <a:lnTo>
                    <a:pt x="159" y="143"/>
                  </a:lnTo>
                  <a:lnTo>
                    <a:pt x="161" y="142"/>
                  </a:lnTo>
                  <a:lnTo>
                    <a:pt x="164" y="143"/>
                  </a:lnTo>
                  <a:lnTo>
                    <a:pt x="165" y="142"/>
                  </a:lnTo>
                  <a:lnTo>
                    <a:pt x="161" y="139"/>
                  </a:lnTo>
                  <a:lnTo>
                    <a:pt x="159" y="139"/>
                  </a:lnTo>
                  <a:lnTo>
                    <a:pt x="158" y="138"/>
                  </a:lnTo>
                  <a:lnTo>
                    <a:pt x="155" y="137"/>
                  </a:lnTo>
                  <a:lnTo>
                    <a:pt x="154" y="136"/>
                  </a:lnTo>
                  <a:lnTo>
                    <a:pt x="151" y="134"/>
                  </a:lnTo>
                  <a:lnTo>
                    <a:pt x="150" y="133"/>
                  </a:lnTo>
                  <a:lnTo>
                    <a:pt x="150" y="131"/>
                  </a:lnTo>
                  <a:lnTo>
                    <a:pt x="151" y="129"/>
                  </a:lnTo>
                  <a:lnTo>
                    <a:pt x="151" y="127"/>
                  </a:lnTo>
                  <a:lnTo>
                    <a:pt x="153" y="125"/>
                  </a:lnTo>
                  <a:lnTo>
                    <a:pt x="151" y="122"/>
                  </a:lnTo>
                  <a:lnTo>
                    <a:pt x="150" y="121"/>
                  </a:lnTo>
                  <a:lnTo>
                    <a:pt x="149" y="121"/>
                  </a:lnTo>
                  <a:lnTo>
                    <a:pt x="150" y="120"/>
                  </a:lnTo>
                  <a:lnTo>
                    <a:pt x="151" y="120"/>
                  </a:lnTo>
                  <a:lnTo>
                    <a:pt x="153" y="119"/>
                  </a:lnTo>
                  <a:lnTo>
                    <a:pt x="154" y="120"/>
                  </a:lnTo>
                  <a:lnTo>
                    <a:pt x="155" y="119"/>
                  </a:lnTo>
                  <a:lnTo>
                    <a:pt x="155" y="117"/>
                  </a:lnTo>
                  <a:lnTo>
                    <a:pt x="156" y="116"/>
                  </a:lnTo>
                  <a:lnTo>
                    <a:pt x="160" y="115"/>
                  </a:lnTo>
                  <a:lnTo>
                    <a:pt x="160" y="114"/>
                  </a:lnTo>
                  <a:lnTo>
                    <a:pt x="160" y="113"/>
                  </a:lnTo>
                  <a:lnTo>
                    <a:pt x="159" y="111"/>
                  </a:lnTo>
                  <a:lnTo>
                    <a:pt x="159" y="110"/>
                  </a:lnTo>
                  <a:lnTo>
                    <a:pt x="159" y="109"/>
                  </a:lnTo>
                  <a:lnTo>
                    <a:pt x="159" y="108"/>
                  </a:lnTo>
                  <a:lnTo>
                    <a:pt x="159" y="106"/>
                  </a:lnTo>
                  <a:lnTo>
                    <a:pt x="156" y="106"/>
                  </a:lnTo>
                  <a:lnTo>
                    <a:pt x="154" y="105"/>
                  </a:lnTo>
                  <a:lnTo>
                    <a:pt x="154" y="104"/>
                  </a:lnTo>
                  <a:lnTo>
                    <a:pt x="153" y="103"/>
                  </a:lnTo>
                  <a:lnTo>
                    <a:pt x="150" y="103"/>
                  </a:lnTo>
                  <a:lnTo>
                    <a:pt x="147" y="103"/>
                  </a:lnTo>
                  <a:lnTo>
                    <a:pt x="145" y="102"/>
                  </a:lnTo>
                  <a:lnTo>
                    <a:pt x="145" y="100"/>
                  </a:lnTo>
                  <a:lnTo>
                    <a:pt x="147" y="100"/>
                  </a:lnTo>
                  <a:lnTo>
                    <a:pt x="147" y="99"/>
                  </a:lnTo>
                  <a:lnTo>
                    <a:pt x="147" y="98"/>
                  </a:lnTo>
                  <a:lnTo>
                    <a:pt x="145" y="97"/>
                  </a:lnTo>
                  <a:lnTo>
                    <a:pt x="142" y="96"/>
                  </a:lnTo>
                  <a:lnTo>
                    <a:pt x="141" y="96"/>
                  </a:lnTo>
                  <a:lnTo>
                    <a:pt x="139" y="98"/>
                  </a:lnTo>
                  <a:lnTo>
                    <a:pt x="136" y="98"/>
                  </a:lnTo>
                  <a:lnTo>
                    <a:pt x="136" y="97"/>
                  </a:lnTo>
                  <a:lnTo>
                    <a:pt x="134" y="96"/>
                  </a:lnTo>
                  <a:lnTo>
                    <a:pt x="133" y="96"/>
                  </a:lnTo>
                  <a:lnTo>
                    <a:pt x="134" y="93"/>
                  </a:lnTo>
                  <a:lnTo>
                    <a:pt x="136" y="92"/>
                  </a:lnTo>
                  <a:lnTo>
                    <a:pt x="136" y="91"/>
                  </a:lnTo>
                  <a:lnTo>
                    <a:pt x="134" y="89"/>
                  </a:lnTo>
                  <a:lnTo>
                    <a:pt x="133" y="88"/>
                  </a:lnTo>
                  <a:lnTo>
                    <a:pt x="132" y="87"/>
                  </a:lnTo>
                  <a:lnTo>
                    <a:pt x="131" y="86"/>
                  </a:lnTo>
                  <a:lnTo>
                    <a:pt x="132" y="85"/>
                  </a:lnTo>
                  <a:lnTo>
                    <a:pt x="132" y="82"/>
                  </a:lnTo>
                  <a:lnTo>
                    <a:pt x="132" y="81"/>
                  </a:lnTo>
                  <a:lnTo>
                    <a:pt x="131" y="80"/>
                  </a:lnTo>
                  <a:lnTo>
                    <a:pt x="127" y="80"/>
                  </a:lnTo>
                  <a:lnTo>
                    <a:pt x="126" y="79"/>
                  </a:lnTo>
                  <a:lnTo>
                    <a:pt x="125" y="79"/>
                  </a:lnTo>
                  <a:lnTo>
                    <a:pt x="124" y="80"/>
                  </a:lnTo>
                  <a:lnTo>
                    <a:pt x="122" y="81"/>
                  </a:lnTo>
                  <a:lnTo>
                    <a:pt x="121" y="81"/>
                  </a:lnTo>
                  <a:lnTo>
                    <a:pt x="120" y="81"/>
                  </a:lnTo>
                  <a:lnTo>
                    <a:pt x="120" y="82"/>
                  </a:lnTo>
                  <a:lnTo>
                    <a:pt x="119" y="80"/>
                  </a:lnTo>
                  <a:lnTo>
                    <a:pt x="118" y="77"/>
                  </a:lnTo>
                  <a:lnTo>
                    <a:pt x="118" y="79"/>
                  </a:lnTo>
                  <a:lnTo>
                    <a:pt x="113" y="76"/>
                  </a:lnTo>
                  <a:lnTo>
                    <a:pt x="113" y="74"/>
                  </a:lnTo>
                  <a:lnTo>
                    <a:pt x="113" y="73"/>
                  </a:lnTo>
                  <a:lnTo>
                    <a:pt x="111" y="73"/>
                  </a:lnTo>
                  <a:lnTo>
                    <a:pt x="107" y="70"/>
                  </a:lnTo>
                  <a:lnTo>
                    <a:pt x="104" y="69"/>
                  </a:lnTo>
                  <a:lnTo>
                    <a:pt x="102" y="66"/>
                  </a:lnTo>
                  <a:lnTo>
                    <a:pt x="102" y="65"/>
                  </a:lnTo>
                  <a:lnTo>
                    <a:pt x="103" y="64"/>
                  </a:lnTo>
                  <a:lnTo>
                    <a:pt x="102" y="63"/>
                  </a:lnTo>
                  <a:lnTo>
                    <a:pt x="102" y="60"/>
                  </a:lnTo>
                  <a:lnTo>
                    <a:pt x="103" y="58"/>
                  </a:lnTo>
                  <a:lnTo>
                    <a:pt x="104" y="53"/>
                  </a:lnTo>
                  <a:lnTo>
                    <a:pt x="105" y="52"/>
                  </a:lnTo>
                  <a:lnTo>
                    <a:pt x="107" y="51"/>
                  </a:lnTo>
                  <a:lnTo>
                    <a:pt x="109" y="52"/>
                  </a:lnTo>
                  <a:lnTo>
                    <a:pt x="110" y="53"/>
                  </a:lnTo>
                  <a:lnTo>
                    <a:pt x="113" y="56"/>
                  </a:lnTo>
                  <a:lnTo>
                    <a:pt x="113" y="57"/>
                  </a:lnTo>
                  <a:lnTo>
                    <a:pt x="114" y="56"/>
                  </a:lnTo>
                  <a:lnTo>
                    <a:pt x="115" y="56"/>
                  </a:lnTo>
                  <a:lnTo>
                    <a:pt x="118" y="54"/>
                  </a:lnTo>
                  <a:lnTo>
                    <a:pt x="119" y="53"/>
                  </a:lnTo>
                  <a:lnTo>
                    <a:pt x="120" y="53"/>
                  </a:lnTo>
                  <a:lnTo>
                    <a:pt x="121" y="53"/>
                  </a:lnTo>
                  <a:lnTo>
                    <a:pt x="121" y="51"/>
                  </a:lnTo>
                  <a:lnTo>
                    <a:pt x="122" y="47"/>
                  </a:lnTo>
                  <a:lnTo>
                    <a:pt x="121" y="43"/>
                  </a:lnTo>
                  <a:lnTo>
                    <a:pt x="121" y="42"/>
                  </a:lnTo>
                  <a:lnTo>
                    <a:pt x="122" y="40"/>
                  </a:lnTo>
                  <a:lnTo>
                    <a:pt x="121" y="40"/>
                  </a:lnTo>
                  <a:lnTo>
                    <a:pt x="121" y="39"/>
                  </a:lnTo>
                  <a:lnTo>
                    <a:pt x="122" y="39"/>
                  </a:lnTo>
                  <a:lnTo>
                    <a:pt x="124" y="36"/>
                  </a:lnTo>
                  <a:lnTo>
                    <a:pt x="122" y="33"/>
                  </a:lnTo>
                  <a:lnTo>
                    <a:pt x="121" y="33"/>
                  </a:lnTo>
                  <a:lnTo>
                    <a:pt x="119" y="33"/>
                  </a:lnTo>
                  <a:lnTo>
                    <a:pt x="116" y="31"/>
                  </a:lnTo>
                  <a:lnTo>
                    <a:pt x="113" y="34"/>
                  </a:lnTo>
                  <a:lnTo>
                    <a:pt x="110" y="34"/>
                  </a:lnTo>
                  <a:lnTo>
                    <a:pt x="108" y="34"/>
                  </a:lnTo>
                  <a:lnTo>
                    <a:pt x="107" y="33"/>
                  </a:lnTo>
                  <a:lnTo>
                    <a:pt x="107" y="31"/>
                  </a:lnTo>
                  <a:lnTo>
                    <a:pt x="107" y="29"/>
                  </a:lnTo>
                  <a:lnTo>
                    <a:pt x="104" y="26"/>
                  </a:lnTo>
                  <a:lnTo>
                    <a:pt x="103" y="24"/>
                  </a:lnTo>
                  <a:lnTo>
                    <a:pt x="102" y="23"/>
                  </a:lnTo>
                  <a:lnTo>
                    <a:pt x="101" y="22"/>
                  </a:lnTo>
                  <a:lnTo>
                    <a:pt x="99" y="19"/>
                  </a:lnTo>
                  <a:lnTo>
                    <a:pt x="101" y="18"/>
                  </a:lnTo>
                  <a:lnTo>
                    <a:pt x="102" y="17"/>
                  </a:lnTo>
                  <a:lnTo>
                    <a:pt x="102" y="16"/>
                  </a:lnTo>
                  <a:lnTo>
                    <a:pt x="103" y="13"/>
                  </a:lnTo>
                  <a:lnTo>
                    <a:pt x="102" y="11"/>
                  </a:lnTo>
                  <a:lnTo>
                    <a:pt x="103" y="8"/>
                  </a:lnTo>
                  <a:lnTo>
                    <a:pt x="102" y="8"/>
                  </a:lnTo>
                  <a:lnTo>
                    <a:pt x="99" y="8"/>
                  </a:lnTo>
                  <a:lnTo>
                    <a:pt x="98" y="11"/>
                  </a:lnTo>
                  <a:lnTo>
                    <a:pt x="98" y="10"/>
                  </a:lnTo>
                  <a:lnTo>
                    <a:pt x="96" y="11"/>
                  </a:lnTo>
                  <a:lnTo>
                    <a:pt x="96" y="10"/>
                  </a:lnTo>
                  <a:lnTo>
                    <a:pt x="97" y="10"/>
                  </a:lnTo>
                  <a:lnTo>
                    <a:pt x="98" y="8"/>
                  </a:lnTo>
                  <a:lnTo>
                    <a:pt x="96" y="7"/>
                  </a:lnTo>
                  <a:lnTo>
                    <a:pt x="93" y="5"/>
                  </a:lnTo>
                  <a:lnTo>
                    <a:pt x="90" y="6"/>
                  </a:lnTo>
                  <a:lnTo>
                    <a:pt x="88" y="6"/>
                  </a:lnTo>
                  <a:lnTo>
                    <a:pt x="88" y="5"/>
                  </a:lnTo>
                  <a:lnTo>
                    <a:pt x="86" y="5"/>
                  </a:lnTo>
                  <a:lnTo>
                    <a:pt x="85" y="5"/>
                  </a:lnTo>
                  <a:lnTo>
                    <a:pt x="82" y="3"/>
                  </a:lnTo>
                  <a:lnTo>
                    <a:pt x="81" y="5"/>
                  </a:lnTo>
                  <a:lnTo>
                    <a:pt x="80" y="5"/>
                  </a:lnTo>
                  <a:lnTo>
                    <a:pt x="79" y="5"/>
                  </a:lnTo>
                  <a:lnTo>
                    <a:pt x="79" y="3"/>
                  </a:lnTo>
                  <a:lnTo>
                    <a:pt x="78" y="5"/>
                  </a:lnTo>
                  <a:lnTo>
                    <a:pt x="76" y="5"/>
                  </a:lnTo>
                  <a:lnTo>
                    <a:pt x="75" y="3"/>
                  </a:lnTo>
                  <a:lnTo>
                    <a:pt x="76" y="2"/>
                  </a:lnTo>
                  <a:lnTo>
                    <a:pt x="75" y="2"/>
                  </a:lnTo>
                  <a:lnTo>
                    <a:pt x="71" y="5"/>
                  </a:lnTo>
                  <a:lnTo>
                    <a:pt x="69" y="6"/>
                  </a:lnTo>
                  <a:lnTo>
                    <a:pt x="68" y="6"/>
                  </a:lnTo>
                  <a:lnTo>
                    <a:pt x="68" y="5"/>
                  </a:lnTo>
                  <a:lnTo>
                    <a:pt x="67" y="3"/>
                  </a:lnTo>
                  <a:lnTo>
                    <a:pt x="64" y="2"/>
                  </a:lnTo>
                  <a:lnTo>
                    <a:pt x="62" y="2"/>
                  </a:lnTo>
                  <a:lnTo>
                    <a:pt x="61" y="3"/>
                  </a:lnTo>
                  <a:lnTo>
                    <a:pt x="59" y="2"/>
                  </a:lnTo>
                  <a:lnTo>
                    <a:pt x="59" y="0"/>
                  </a:lnTo>
                  <a:lnTo>
                    <a:pt x="57" y="0"/>
                  </a:lnTo>
                  <a:lnTo>
                    <a:pt x="51" y="2"/>
                  </a:lnTo>
                  <a:lnTo>
                    <a:pt x="50" y="3"/>
                  </a:lnTo>
                  <a:lnTo>
                    <a:pt x="48" y="3"/>
                  </a:lnTo>
                  <a:lnTo>
                    <a:pt x="46" y="3"/>
                  </a:lnTo>
                  <a:lnTo>
                    <a:pt x="45" y="5"/>
                  </a:lnTo>
                  <a:lnTo>
                    <a:pt x="44" y="3"/>
                  </a:lnTo>
                  <a:lnTo>
                    <a:pt x="42" y="5"/>
                  </a:lnTo>
                  <a:lnTo>
                    <a:pt x="41" y="5"/>
                  </a:lnTo>
                  <a:lnTo>
                    <a:pt x="38" y="5"/>
                  </a:lnTo>
                  <a:lnTo>
                    <a:pt x="35" y="6"/>
                  </a:lnTo>
                  <a:lnTo>
                    <a:pt x="34" y="7"/>
                  </a:lnTo>
                  <a:lnTo>
                    <a:pt x="35" y="7"/>
                  </a:lnTo>
                  <a:lnTo>
                    <a:pt x="38" y="8"/>
                  </a:lnTo>
                  <a:lnTo>
                    <a:pt x="39" y="11"/>
                  </a:lnTo>
                  <a:lnTo>
                    <a:pt x="38" y="13"/>
                  </a:lnTo>
                  <a:lnTo>
                    <a:pt x="39" y="14"/>
                  </a:lnTo>
                  <a:lnTo>
                    <a:pt x="40" y="16"/>
                  </a:lnTo>
                  <a:lnTo>
                    <a:pt x="40" y="20"/>
                  </a:lnTo>
                  <a:lnTo>
                    <a:pt x="38" y="22"/>
                  </a:lnTo>
                  <a:lnTo>
                    <a:pt x="38" y="23"/>
                  </a:lnTo>
                  <a:lnTo>
                    <a:pt x="39" y="24"/>
                  </a:lnTo>
                  <a:lnTo>
                    <a:pt x="40" y="24"/>
                  </a:lnTo>
                  <a:lnTo>
                    <a:pt x="39" y="25"/>
                  </a:lnTo>
                  <a:lnTo>
                    <a:pt x="40" y="28"/>
                  </a:lnTo>
                  <a:lnTo>
                    <a:pt x="40" y="29"/>
                  </a:lnTo>
                  <a:lnTo>
                    <a:pt x="39" y="31"/>
                  </a:lnTo>
                  <a:lnTo>
                    <a:pt x="40" y="34"/>
                  </a:lnTo>
                  <a:lnTo>
                    <a:pt x="39" y="35"/>
                  </a:lnTo>
                  <a:lnTo>
                    <a:pt x="44" y="39"/>
                  </a:lnTo>
                  <a:lnTo>
                    <a:pt x="44" y="40"/>
                  </a:lnTo>
                  <a:lnTo>
                    <a:pt x="44" y="43"/>
                  </a:lnTo>
                  <a:lnTo>
                    <a:pt x="42" y="45"/>
                  </a:lnTo>
                  <a:lnTo>
                    <a:pt x="42" y="46"/>
                  </a:lnTo>
                  <a:lnTo>
                    <a:pt x="42" y="47"/>
                  </a:lnTo>
                  <a:lnTo>
                    <a:pt x="46" y="49"/>
                  </a:lnTo>
                  <a:lnTo>
                    <a:pt x="47" y="52"/>
                  </a:lnTo>
                  <a:lnTo>
                    <a:pt x="46" y="53"/>
                  </a:lnTo>
                  <a:lnTo>
                    <a:pt x="46" y="56"/>
                  </a:lnTo>
                  <a:lnTo>
                    <a:pt x="45" y="58"/>
                  </a:lnTo>
                  <a:lnTo>
                    <a:pt x="46" y="62"/>
                  </a:lnTo>
                  <a:lnTo>
                    <a:pt x="45" y="63"/>
                  </a:lnTo>
                  <a:lnTo>
                    <a:pt x="45" y="64"/>
                  </a:lnTo>
                  <a:lnTo>
                    <a:pt x="41" y="66"/>
                  </a:lnTo>
                  <a:lnTo>
                    <a:pt x="38" y="69"/>
                  </a:lnTo>
                  <a:lnTo>
                    <a:pt x="35" y="69"/>
                  </a:lnTo>
                  <a:lnTo>
                    <a:pt x="34" y="70"/>
                  </a:lnTo>
                  <a:lnTo>
                    <a:pt x="33" y="70"/>
                  </a:lnTo>
                  <a:lnTo>
                    <a:pt x="31" y="69"/>
                  </a:lnTo>
                  <a:lnTo>
                    <a:pt x="30" y="68"/>
                  </a:lnTo>
                  <a:lnTo>
                    <a:pt x="28" y="70"/>
                  </a:lnTo>
                  <a:lnTo>
                    <a:pt x="27" y="70"/>
                  </a:lnTo>
                  <a:lnTo>
                    <a:pt x="27" y="73"/>
                  </a:lnTo>
                  <a:lnTo>
                    <a:pt x="25" y="74"/>
                  </a:lnTo>
                  <a:lnTo>
                    <a:pt x="27" y="75"/>
                  </a:lnTo>
                  <a:lnTo>
                    <a:pt x="29" y="77"/>
                  </a:lnTo>
                  <a:lnTo>
                    <a:pt x="29" y="79"/>
                  </a:lnTo>
                  <a:lnTo>
                    <a:pt x="29" y="81"/>
                  </a:lnTo>
                  <a:lnTo>
                    <a:pt x="28" y="82"/>
                  </a:lnTo>
                  <a:lnTo>
                    <a:pt x="27" y="83"/>
                  </a:lnTo>
                  <a:lnTo>
                    <a:pt x="25" y="82"/>
                  </a:lnTo>
                  <a:lnTo>
                    <a:pt x="23" y="82"/>
                  </a:lnTo>
                  <a:lnTo>
                    <a:pt x="22" y="83"/>
                  </a:lnTo>
                  <a:lnTo>
                    <a:pt x="21" y="85"/>
                  </a:lnTo>
                  <a:lnTo>
                    <a:pt x="21" y="86"/>
                  </a:lnTo>
                  <a:lnTo>
                    <a:pt x="19" y="87"/>
                  </a:lnTo>
                  <a:lnTo>
                    <a:pt x="19" y="89"/>
                  </a:lnTo>
                  <a:lnTo>
                    <a:pt x="19" y="91"/>
                  </a:lnTo>
                  <a:lnTo>
                    <a:pt x="18" y="91"/>
                  </a:lnTo>
                  <a:lnTo>
                    <a:pt x="16" y="92"/>
                  </a:lnTo>
                  <a:lnTo>
                    <a:pt x="15" y="92"/>
                  </a:lnTo>
                  <a:lnTo>
                    <a:pt x="15" y="93"/>
                  </a:lnTo>
                  <a:lnTo>
                    <a:pt x="13" y="96"/>
                  </a:lnTo>
                  <a:lnTo>
                    <a:pt x="13" y="98"/>
                  </a:lnTo>
                  <a:lnTo>
                    <a:pt x="11" y="99"/>
                  </a:lnTo>
                  <a:lnTo>
                    <a:pt x="8" y="98"/>
                  </a:lnTo>
                  <a:lnTo>
                    <a:pt x="8" y="99"/>
                  </a:lnTo>
                  <a:lnTo>
                    <a:pt x="6" y="100"/>
                  </a:lnTo>
                  <a:lnTo>
                    <a:pt x="5" y="102"/>
                  </a:lnTo>
                  <a:lnTo>
                    <a:pt x="6" y="104"/>
                  </a:lnTo>
                  <a:lnTo>
                    <a:pt x="7" y="105"/>
                  </a:lnTo>
                  <a:lnTo>
                    <a:pt x="6" y="106"/>
                  </a:lnTo>
                  <a:lnTo>
                    <a:pt x="6" y="108"/>
                  </a:lnTo>
                  <a:lnTo>
                    <a:pt x="6" y="109"/>
                  </a:lnTo>
                  <a:lnTo>
                    <a:pt x="6" y="110"/>
                  </a:lnTo>
                  <a:lnTo>
                    <a:pt x="5" y="111"/>
                  </a:lnTo>
                  <a:lnTo>
                    <a:pt x="4" y="113"/>
                  </a:lnTo>
                  <a:lnTo>
                    <a:pt x="2" y="113"/>
                  </a:lnTo>
                  <a:lnTo>
                    <a:pt x="2" y="114"/>
                  </a:lnTo>
                  <a:lnTo>
                    <a:pt x="2" y="115"/>
                  </a:lnTo>
                  <a:lnTo>
                    <a:pt x="6" y="117"/>
                  </a:lnTo>
                  <a:lnTo>
                    <a:pt x="6" y="119"/>
                  </a:lnTo>
                  <a:lnTo>
                    <a:pt x="6" y="121"/>
                  </a:lnTo>
                  <a:lnTo>
                    <a:pt x="4" y="122"/>
                  </a:lnTo>
                  <a:lnTo>
                    <a:pt x="2" y="123"/>
                  </a:lnTo>
                  <a:lnTo>
                    <a:pt x="1" y="125"/>
                  </a:lnTo>
                  <a:lnTo>
                    <a:pt x="0" y="127"/>
                  </a:lnTo>
                  <a:lnTo>
                    <a:pt x="0" y="128"/>
                  </a:lnTo>
                  <a:lnTo>
                    <a:pt x="1" y="131"/>
                  </a:lnTo>
                  <a:lnTo>
                    <a:pt x="1" y="133"/>
                  </a:lnTo>
                  <a:lnTo>
                    <a:pt x="4" y="133"/>
                  </a:lnTo>
                  <a:lnTo>
                    <a:pt x="4" y="134"/>
                  </a:lnTo>
                  <a:lnTo>
                    <a:pt x="5" y="136"/>
                  </a:lnTo>
                  <a:lnTo>
                    <a:pt x="6" y="137"/>
                  </a:lnTo>
                  <a:lnTo>
                    <a:pt x="7" y="138"/>
                  </a:lnTo>
                  <a:lnTo>
                    <a:pt x="6" y="142"/>
                  </a:lnTo>
                  <a:lnTo>
                    <a:pt x="7" y="143"/>
                  </a:lnTo>
                  <a:lnTo>
                    <a:pt x="7" y="144"/>
                  </a:lnTo>
                  <a:lnTo>
                    <a:pt x="7" y="145"/>
                  </a:lnTo>
                  <a:lnTo>
                    <a:pt x="6" y="146"/>
                  </a:lnTo>
                  <a:lnTo>
                    <a:pt x="6" y="148"/>
                  </a:lnTo>
                  <a:lnTo>
                    <a:pt x="6" y="150"/>
                  </a:lnTo>
                  <a:lnTo>
                    <a:pt x="7" y="149"/>
                  </a:lnTo>
                  <a:lnTo>
                    <a:pt x="10" y="149"/>
                  </a:lnTo>
                  <a:lnTo>
                    <a:pt x="11" y="149"/>
                  </a:lnTo>
                  <a:lnTo>
                    <a:pt x="12" y="148"/>
                  </a:lnTo>
                  <a:lnTo>
                    <a:pt x="12" y="149"/>
                  </a:lnTo>
                  <a:lnTo>
                    <a:pt x="13" y="151"/>
                  </a:lnTo>
                  <a:lnTo>
                    <a:pt x="15" y="151"/>
                  </a:lnTo>
                  <a:lnTo>
                    <a:pt x="16" y="149"/>
                  </a:lnTo>
                  <a:lnTo>
                    <a:pt x="16" y="150"/>
                  </a:lnTo>
                  <a:lnTo>
                    <a:pt x="17" y="152"/>
                  </a:lnTo>
                  <a:lnTo>
                    <a:pt x="19" y="151"/>
                  </a:lnTo>
                  <a:lnTo>
                    <a:pt x="21" y="149"/>
                  </a:lnTo>
                  <a:lnTo>
                    <a:pt x="21" y="148"/>
                  </a:lnTo>
                  <a:lnTo>
                    <a:pt x="23" y="146"/>
                  </a:lnTo>
                  <a:lnTo>
                    <a:pt x="24" y="146"/>
                  </a:lnTo>
                  <a:lnTo>
                    <a:pt x="24" y="149"/>
                  </a:lnTo>
                  <a:lnTo>
                    <a:pt x="25" y="148"/>
                  </a:lnTo>
                  <a:lnTo>
                    <a:pt x="25" y="145"/>
                  </a:lnTo>
                  <a:lnTo>
                    <a:pt x="25" y="144"/>
                  </a:lnTo>
                  <a:lnTo>
                    <a:pt x="27" y="143"/>
                  </a:lnTo>
                  <a:lnTo>
                    <a:pt x="28" y="144"/>
                  </a:lnTo>
                  <a:lnTo>
                    <a:pt x="27" y="144"/>
                  </a:lnTo>
                  <a:lnTo>
                    <a:pt x="27" y="145"/>
                  </a:lnTo>
                  <a:lnTo>
                    <a:pt x="27" y="148"/>
                  </a:lnTo>
                  <a:lnTo>
                    <a:pt x="28" y="149"/>
                  </a:lnTo>
                  <a:lnTo>
                    <a:pt x="28" y="148"/>
                  </a:lnTo>
                  <a:lnTo>
                    <a:pt x="30" y="148"/>
                  </a:lnTo>
                  <a:lnTo>
                    <a:pt x="31" y="149"/>
                  </a:lnTo>
                  <a:lnTo>
                    <a:pt x="31" y="148"/>
                  </a:lnTo>
                  <a:lnTo>
                    <a:pt x="33" y="148"/>
                  </a:lnTo>
                  <a:lnTo>
                    <a:pt x="34" y="146"/>
                  </a:lnTo>
                  <a:lnTo>
                    <a:pt x="35" y="148"/>
                  </a:lnTo>
                  <a:lnTo>
                    <a:pt x="38" y="148"/>
                  </a:lnTo>
                  <a:lnTo>
                    <a:pt x="39" y="149"/>
                  </a:lnTo>
                  <a:lnTo>
                    <a:pt x="40" y="149"/>
                  </a:lnTo>
                  <a:lnTo>
                    <a:pt x="41" y="150"/>
                  </a:lnTo>
                  <a:lnTo>
                    <a:pt x="42" y="149"/>
                  </a:lnTo>
                  <a:lnTo>
                    <a:pt x="44" y="150"/>
                  </a:lnTo>
                  <a:lnTo>
                    <a:pt x="45" y="150"/>
                  </a:lnTo>
                  <a:lnTo>
                    <a:pt x="44" y="149"/>
                  </a:lnTo>
                  <a:lnTo>
                    <a:pt x="45" y="148"/>
                  </a:lnTo>
                  <a:lnTo>
                    <a:pt x="46" y="150"/>
                  </a:lnTo>
                  <a:lnTo>
                    <a:pt x="47" y="149"/>
                  </a:lnTo>
                  <a:lnTo>
                    <a:pt x="47" y="148"/>
                  </a:lnTo>
                  <a:lnTo>
                    <a:pt x="50" y="149"/>
                  </a:lnTo>
                  <a:lnTo>
                    <a:pt x="48" y="150"/>
                  </a:lnTo>
                  <a:lnTo>
                    <a:pt x="50" y="150"/>
                  </a:lnTo>
                  <a:lnTo>
                    <a:pt x="51" y="150"/>
                  </a:lnTo>
                  <a:lnTo>
                    <a:pt x="52" y="151"/>
                  </a:lnTo>
                  <a:lnTo>
                    <a:pt x="53" y="150"/>
                  </a:lnTo>
                  <a:lnTo>
                    <a:pt x="54" y="150"/>
                  </a:lnTo>
                  <a:lnTo>
                    <a:pt x="56" y="150"/>
                  </a:lnTo>
                  <a:lnTo>
                    <a:pt x="56" y="152"/>
                  </a:lnTo>
                  <a:lnTo>
                    <a:pt x="57" y="152"/>
                  </a:lnTo>
                  <a:lnTo>
                    <a:pt x="58" y="150"/>
                  </a:lnTo>
                  <a:lnTo>
                    <a:pt x="59" y="151"/>
                  </a:lnTo>
                  <a:lnTo>
                    <a:pt x="65" y="154"/>
                  </a:lnTo>
                  <a:lnTo>
                    <a:pt x="64" y="155"/>
                  </a:lnTo>
                  <a:lnTo>
                    <a:pt x="65" y="156"/>
                  </a:lnTo>
                  <a:lnTo>
                    <a:pt x="67" y="156"/>
                  </a:lnTo>
                  <a:lnTo>
                    <a:pt x="70" y="160"/>
                  </a:lnTo>
                  <a:lnTo>
                    <a:pt x="71" y="161"/>
                  </a:lnTo>
                  <a:lnTo>
                    <a:pt x="73" y="163"/>
                  </a:lnTo>
                  <a:lnTo>
                    <a:pt x="75" y="165"/>
                  </a:lnTo>
                  <a:lnTo>
                    <a:pt x="75" y="167"/>
                  </a:lnTo>
                  <a:lnTo>
                    <a:pt x="76" y="166"/>
                  </a:lnTo>
                  <a:lnTo>
                    <a:pt x="78" y="167"/>
                  </a:lnTo>
                  <a:lnTo>
                    <a:pt x="76" y="167"/>
                  </a:lnTo>
                  <a:lnTo>
                    <a:pt x="79" y="169"/>
                  </a:lnTo>
                  <a:lnTo>
                    <a:pt x="80" y="168"/>
                  </a:lnTo>
                  <a:lnTo>
                    <a:pt x="81" y="169"/>
                  </a:lnTo>
                  <a:lnTo>
                    <a:pt x="82" y="171"/>
                  </a:lnTo>
                  <a:lnTo>
                    <a:pt x="84" y="172"/>
                  </a:lnTo>
                  <a:lnTo>
                    <a:pt x="88" y="174"/>
                  </a:lnTo>
                  <a:lnTo>
                    <a:pt x="88" y="176"/>
                  </a:lnTo>
                  <a:lnTo>
                    <a:pt x="88" y="177"/>
                  </a:lnTo>
                  <a:lnTo>
                    <a:pt x="92" y="179"/>
                  </a:lnTo>
                  <a:lnTo>
                    <a:pt x="96" y="179"/>
                  </a:lnTo>
                  <a:lnTo>
                    <a:pt x="99" y="182"/>
                  </a:lnTo>
                  <a:lnTo>
                    <a:pt x="101" y="182"/>
                  </a:lnTo>
                  <a:lnTo>
                    <a:pt x="102" y="182"/>
                  </a:lnTo>
                  <a:lnTo>
                    <a:pt x="107" y="182"/>
                  </a:lnTo>
                  <a:lnTo>
                    <a:pt x="109" y="180"/>
                  </a:lnTo>
                  <a:lnTo>
                    <a:pt x="111" y="182"/>
                  </a:lnTo>
                  <a:lnTo>
                    <a:pt x="113" y="182"/>
                  </a:lnTo>
                  <a:lnTo>
                    <a:pt x="114" y="180"/>
                  </a:lnTo>
                  <a:lnTo>
                    <a:pt x="115" y="180"/>
                  </a:lnTo>
                  <a:lnTo>
                    <a:pt x="118" y="180"/>
                  </a:lnTo>
                  <a:lnTo>
                    <a:pt x="119" y="180"/>
                  </a:lnTo>
                  <a:lnTo>
                    <a:pt x="120" y="180"/>
                  </a:lnTo>
                  <a:lnTo>
                    <a:pt x="119" y="180"/>
                  </a:lnTo>
                  <a:lnTo>
                    <a:pt x="119" y="179"/>
                  </a:lnTo>
                  <a:lnTo>
                    <a:pt x="120" y="179"/>
                  </a:lnTo>
                  <a:lnTo>
                    <a:pt x="120" y="178"/>
                  </a:lnTo>
                  <a:lnTo>
                    <a:pt x="119" y="178"/>
                  </a:lnTo>
                  <a:lnTo>
                    <a:pt x="120" y="178"/>
                  </a:lnTo>
                  <a:lnTo>
                    <a:pt x="120" y="177"/>
                  </a:lnTo>
                  <a:lnTo>
                    <a:pt x="120" y="176"/>
                  </a:lnTo>
                  <a:lnTo>
                    <a:pt x="121" y="176"/>
                  </a:lnTo>
                  <a:lnTo>
                    <a:pt x="122" y="177"/>
                  </a:lnTo>
                  <a:lnTo>
                    <a:pt x="122" y="176"/>
                  </a:lnTo>
                  <a:lnTo>
                    <a:pt x="124" y="176"/>
                  </a:lnTo>
                  <a:lnTo>
                    <a:pt x="125" y="176"/>
                  </a:lnTo>
                  <a:lnTo>
                    <a:pt x="125" y="174"/>
                  </a:lnTo>
                  <a:lnTo>
                    <a:pt x="124" y="174"/>
                  </a:lnTo>
                  <a:lnTo>
                    <a:pt x="122" y="174"/>
                  </a:lnTo>
                  <a:lnTo>
                    <a:pt x="124" y="174"/>
                  </a:lnTo>
                  <a:lnTo>
                    <a:pt x="125" y="173"/>
                  </a:lnTo>
                  <a:lnTo>
                    <a:pt x="126" y="173"/>
                  </a:lnTo>
                  <a:lnTo>
                    <a:pt x="125" y="174"/>
                  </a:lnTo>
                  <a:lnTo>
                    <a:pt x="126" y="174"/>
                  </a:lnTo>
                  <a:lnTo>
                    <a:pt x="127" y="176"/>
                  </a:lnTo>
                  <a:lnTo>
                    <a:pt x="127" y="174"/>
                  </a:lnTo>
                  <a:lnTo>
                    <a:pt x="126" y="173"/>
                  </a:lnTo>
                  <a:lnTo>
                    <a:pt x="127" y="173"/>
                  </a:lnTo>
                  <a:lnTo>
                    <a:pt x="128" y="174"/>
                  </a:lnTo>
                  <a:lnTo>
                    <a:pt x="130" y="174"/>
                  </a:lnTo>
                  <a:lnTo>
                    <a:pt x="130" y="173"/>
                  </a:lnTo>
                  <a:lnTo>
                    <a:pt x="130" y="172"/>
                  </a:lnTo>
                  <a:lnTo>
                    <a:pt x="130" y="173"/>
                  </a:lnTo>
                  <a:lnTo>
                    <a:pt x="130" y="174"/>
                  </a:lnTo>
                  <a:lnTo>
                    <a:pt x="132" y="174"/>
                  </a:lnTo>
                  <a:lnTo>
                    <a:pt x="132" y="173"/>
                  </a:lnTo>
                  <a:lnTo>
                    <a:pt x="132" y="174"/>
                  </a:lnTo>
                  <a:lnTo>
                    <a:pt x="134" y="174"/>
                  </a:lnTo>
                  <a:lnTo>
                    <a:pt x="134" y="173"/>
                  </a:lnTo>
                  <a:lnTo>
                    <a:pt x="134" y="172"/>
                  </a:lnTo>
                  <a:lnTo>
                    <a:pt x="136" y="172"/>
                  </a:lnTo>
                  <a:lnTo>
                    <a:pt x="137" y="172"/>
                  </a:lnTo>
                  <a:lnTo>
                    <a:pt x="137" y="174"/>
                  </a:lnTo>
                  <a:lnTo>
                    <a:pt x="138" y="174"/>
                  </a:lnTo>
                  <a:lnTo>
                    <a:pt x="139" y="174"/>
                  </a:lnTo>
                  <a:lnTo>
                    <a:pt x="139" y="173"/>
                  </a:lnTo>
                  <a:lnTo>
                    <a:pt x="139" y="171"/>
                  </a:lnTo>
                  <a:lnTo>
                    <a:pt x="141" y="172"/>
                  </a:lnTo>
                  <a:lnTo>
                    <a:pt x="142" y="172"/>
                  </a:lnTo>
                  <a:lnTo>
                    <a:pt x="142" y="173"/>
                  </a:lnTo>
                  <a:lnTo>
                    <a:pt x="143" y="173"/>
                  </a:lnTo>
                  <a:lnTo>
                    <a:pt x="144" y="176"/>
                  </a:lnTo>
                  <a:lnTo>
                    <a:pt x="145" y="176"/>
                  </a:lnTo>
                  <a:lnTo>
                    <a:pt x="144" y="176"/>
                  </a:lnTo>
                  <a:lnTo>
                    <a:pt x="143" y="177"/>
                  </a:lnTo>
                  <a:lnTo>
                    <a:pt x="144" y="178"/>
                  </a:lnTo>
                  <a:lnTo>
                    <a:pt x="144" y="177"/>
                  </a:lnTo>
                  <a:lnTo>
                    <a:pt x="145" y="177"/>
                  </a:lnTo>
                  <a:lnTo>
                    <a:pt x="147" y="176"/>
                  </a:lnTo>
                  <a:lnTo>
                    <a:pt x="147" y="177"/>
                  </a:lnTo>
                  <a:lnTo>
                    <a:pt x="144" y="179"/>
                  </a:lnTo>
                  <a:lnTo>
                    <a:pt x="145" y="179"/>
                  </a:lnTo>
                  <a:lnTo>
                    <a:pt x="147" y="177"/>
                  </a:lnTo>
                  <a:lnTo>
                    <a:pt x="147" y="178"/>
                  </a:lnTo>
                  <a:lnTo>
                    <a:pt x="148" y="178"/>
                  </a:lnTo>
                  <a:lnTo>
                    <a:pt x="149" y="177"/>
                  </a:lnTo>
                  <a:lnTo>
                    <a:pt x="150" y="177"/>
                  </a:lnTo>
                  <a:lnTo>
                    <a:pt x="149" y="178"/>
                  </a:lnTo>
                  <a:lnTo>
                    <a:pt x="148" y="179"/>
                  </a:lnTo>
                  <a:lnTo>
                    <a:pt x="145" y="179"/>
                  </a:lnTo>
                  <a:lnTo>
                    <a:pt x="145" y="180"/>
                  </a:lnTo>
                  <a:lnTo>
                    <a:pt x="148" y="180"/>
                  </a:lnTo>
                  <a:lnTo>
                    <a:pt x="149" y="178"/>
                  </a:lnTo>
                  <a:lnTo>
                    <a:pt x="150" y="178"/>
                  </a:lnTo>
                  <a:lnTo>
                    <a:pt x="151" y="178"/>
                  </a:lnTo>
                  <a:lnTo>
                    <a:pt x="153" y="177"/>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62" name="Freeform 123"/>
            <p:cNvSpPr>
              <a:spLocks/>
            </p:cNvSpPr>
            <p:nvPr/>
          </p:nvSpPr>
          <p:spPr bwMode="auto">
            <a:xfrm>
              <a:off x="1895475" y="5384800"/>
              <a:ext cx="23813" cy="19050"/>
            </a:xfrm>
            <a:custGeom>
              <a:avLst/>
              <a:gdLst>
                <a:gd name="T0" fmla="*/ 2147483646 w 15"/>
                <a:gd name="T1" fmla="*/ 2147483646 h 12"/>
                <a:gd name="T2" fmla="*/ 2147483646 w 15"/>
                <a:gd name="T3" fmla="*/ 2147483646 h 12"/>
                <a:gd name="T4" fmla="*/ 0 w 15"/>
                <a:gd name="T5" fmla="*/ 2147483646 h 12"/>
                <a:gd name="T6" fmla="*/ 0 w 15"/>
                <a:gd name="T7" fmla="*/ 2147483646 h 12"/>
                <a:gd name="T8" fmla="*/ 0 w 15"/>
                <a:gd name="T9" fmla="*/ 2147483646 h 12"/>
                <a:gd name="T10" fmla="*/ 0 w 15"/>
                <a:gd name="T11" fmla="*/ 2147483646 h 12"/>
                <a:gd name="T12" fmla="*/ 0 w 15"/>
                <a:gd name="T13" fmla="*/ 2147483646 h 12"/>
                <a:gd name="T14" fmla="*/ 2147483646 w 15"/>
                <a:gd name="T15" fmla="*/ 2147483646 h 12"/>
                <a:gd name="T16" fmla="*/ 2147483646 w 15"/>
                <a:gd name="T17" fmla="*/ 2147483646 h 12"/>
                <a:gd name="T18" fmla="*/ 2147483646 w 15"/>
                <a:gd name="T19" fmla="*/ 2147483646 h 12"/>
                <a:gd name="T20" fmla="*/ 2147483646 w 15"/>
                <a:gd name="T21" fmla="*/ 2147483646 h 12"/>
                <a:gd name="T22" fmla="*/ 2147483646 w 15"/>
                <a:gd name="T23" fmla="*/ 2147483646 h 12"/>
                <a:gd name="T24" fmla="*/ 2147483646 w 15"/>
                <a:gd name="T25" fmla="*/ 2147483646 h 12"/>
                <a:gd name="T26" fmla="*/ 2147483646 w 15"/>
                <a:gd name="T27" fmla="*/ 2147483646 h 12"/>
                <a:gd name="T28" fmla="*/ 2147483646 w 15"/>
                <a:gd name="T29" fmla="*/ 2147483646 h 12"/>
                <a:gd name="T30" fmla="*/ 2147483646 w 15"/>
                <a:gd name="T31" fmla="*/ 2147483646 h 12"/>
                <a:gd name="T32" fmla="*/ 2147483646 w 15"/>
                <a:gd name="T33" fmla="*/ 2147483646 h 12"/>
                <a:gd name="T34" fmla="*/ 2147483646 w 15"/>
                <a:gd name="T35" fmla="*/ 2147483646 h 12"/>
                <a:gd name="T36" fmla="*/ 2147483646 w 15"/>
                <a:gd name="T37" fmla="*/ 2147483646 h 12"/>
                <a:gd name="T38" fmla="*/ 2147483646 w 15"/>
                <a:gd name="T39" fmla="*/ 2147483646 h 12"/>
                <a:gd name="T40" fmla="*/ 2147483646 w 15"/>
                <a:gd name="T41" fmla="*/ 2147483646 h 12"/>
                <a:gd name="T42" fmla="*/ 2147483646 w 15"/>
                <a:gd name="T43" fmla="*/ 2147483646 h 12"/>
                <a:gd name="T44" fmla="*/ 2147483646 w 15"/>
                <a:gd name="T45" fmla="*/ 2147483646 h 12"/>
                <a:gd name="T46" fmla="*/ 2147483646 w 15"/>
                <a:gd name="T47" fmla="*/ 2147483646 h 12"/>
                <a:gd name="T48" fmla="*/ 2147483646 w 15"/>
                <a:gd name="T49" fmla="*/ 2147483646 h 12"/>
                <a:gd name="T50" fmla="*/ 2147483646 w 15"/>
                <a:gd name="T51" fmla="*/ 2147483646 h 12"/>
                <a:gd name="T52" fmla="*/ 2147483646 w 15"/>
                <a:gd name="T53" fmla="*/ 2147483646 h 12"/>
                <a:gd name="T54" fmla="*/ 2147483646 w 15"/>
                <a:gd name="T55" fmla="*/ 2147483646 h 12"/>
                <a:gd name="T56" fmla="*/ 2147483646 w 15"/>
                <a:gd name="T57" fmla="*/ 2147483646 h 12"/>
                <a:gd name="T58" fmla="*/ 2147483646 w 15"/>
                <a:gd name="T59" fmla="*/ 2147483646 h 12"/>
                <a:gd name="T60" fmla="*/ 2147483646 w 15"/>
                <a:gd name="T61" fmla="*/ 0 h 12"/>
                <a:gd name="T62" fmla="*/ 2147483646 w 15"/>
                <a:gd name="T63" fmla="*/ 2147483646 h 12"/>
                <a:gd name="T64" fmla="*/ 2147483646 w 15"/>
                <a:gd name="T65" fmla="*/ 2147483646 h 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2">
                  <a:moveTo>
                    <a:pt x="4" y="2"/>
                  </a:moveTo>
                  <a:lnTo>
                    <a:pt x="4" y="2"/>
                  </a:lnTo>
                  <a:lnTo>
                    <a:pt x="3" y="2"/>
                  </a:lnTo>
                  <a:lnTo>
                    <a:pt x="2" y="3"/>
                  </a:lnTo>
                  <a:lnTo>
                    <a:pt x="0" y="5"/>
                  </a:lnTo>
                  <a:lnTo>
                    <a:pt x="0" y="6"/>
                  </a:lnTo>
                  <a:lnTo>
                    <a:pt x="0" y="8"/>
                  </a:lnTo>
                  <a:lnTo>
                    <a:pt x="0" y="11"/>
                  </a:lnTo>
                  <a:lnTo>
                    <a:pt x="2" y="12"/>
                  </a:lnTo>
                  <a:lnTo>
                    <a:pt x="3" y="12"/>
                  </a:lnTo>
                  <a:lnTo>
                    <a:pt x="4" y="12"/>
                  </a:lnTo>
                  <a:lnTo>
                    <a:pt x="3" y="11"/>
                  </a:lnTo>
                  <a:lnTo>
                    <a:pt x="3" y="9"/>
                  </a:lnTo>
                  <a:lnTo>
                    <a:pt x="4" y="8"/>
                  </a:lnTo>
                  <a:lnTo>
                    <a:pt x="6" y="8"/>
                  </a:lnTo>
                  <a:lnTo>
                    <a:pt x="7" y="9"/>
                  </a:lnTo>
                  <a:lnTo>
                    <a:pt x="8" y="11"/>
                  </a:lnTo>
                  <a:lnTo>
                    <a:pt x="9" y="12"/>
                  </a:lnTo>
                  <a:lnTo>
                    <a:pt x="10" y="9"/>
                  </a:lnTo>
                  <a:lnTo>
                    <a:pt x="10" y="8"/>
                  </a:lnTo>
                  <a:lnTo>
                    <a:pt x="12" y="7"/>
                  </a:lnTo>
                  <a:lnTo>
                    <a:pt x="10" y="6"/>
                  </a:lnTo>
                  <a:lnTo>
                    <a:pt x="12" y="6"/>
                  </a:lnTo>
                  <a:lnTo>
                    <a:pt x="12" y="5"/>
                  </a:lnTo>
                  <a:lnTo>
                    <a:pt x="13" y="6"/>
                  </a:lnTo>
                  <a:lnTo>
                    <a:pt x="13" y="7"/>
                  </a:lnTo>
                  <a:lnTo>
                    <a:pt x="14" y="6"/>
                  </a:lnTo>
                  <a:lnTo>
                    <a:pt x="15" y="6"/>
                  </a:lnTo>
                  <a:lnTo>
                    <a:pt x="15" y="3"/>
                  </a:lnTo>
                  <a:lnTo>
                    <a:pt x="15" y="1"/>
                  </a:lnTo>
                  <a:lnTo>
                    <a:pt x="15" y="0"/>
                  </a:lnTo>
                  <a:lnTo>
                    <a:pt x="10" y="1"/>
                  </a:lnTo>
                  <a:lnTo>
                    <a:pt x="4" y="2"/>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63" name="Freeform 124"/>
            <p:cNvSpPr>
              <a:spLocks/>
            </p:cNvSpPr>
            <p:nvPr/>
          </p:nvSpPr>
          <p:spPr bwMode="auto">
            <a:xfrm>
              <a:off x="1884363" y="5402263"/>
              <a:ext cx="7937" cy="14287"/>
            </a:xfrm>
            <a:custGeom>
              <a:avLst/>
              <a:gdLst>
                <a:gd name="T0" fmla="*/ 2147483646 w 5"/>
                <a:gd name="T1" fmla="*/ 0 h 9"/>
                <a:gd name="T2" fmla="*/ 2147483646 w 5"/>
                <a:gd name="T3" fmla="*/ 0 h 9"/>
                <a:gd name="T4" fmla="*/ 2147483646 w 5"/>
                <a:gd name="T5" fmla="*/ 2147483646 h 9"/>
                <a:gd name="T6" fmla="*/ 2147483646 w 5"/>
                <a:gd name="T7" fmla="*/ 2147483646 h 9"/>
                <a:gd name="T8" fmla="*/ 0 w 5"/>
                <a:gd name="T9" fmla="*/ 2147483646 h 9"/>
                <a:gd name="T10" fmla="*/ 0 w 5"/>
                <a:gd name="T11" fmla="*/ 2147483646 h 9"/>
                <a:gd name="T12" fmla="*/ 0 w 5"/>
                <a:gd name="T13" fmla="*/ 2147483646 h 9"/>
                <a:gd name="T14" fmla="*/ 0 w 5"/>
                <a:gd name="T15" fmla="*/ 2147483646 h 9"/>
                <a:gd name="T16" fmla="*/ 2147483646 w 5"/>
                <a:gd name="T17" fmla="*/ 2147483646 h 9"/>
                <a:gd name="T18" fmla="*/ 2147483646 w 5"/>
                <a:gd name="T19" fmla="*/ 2147483646 h 9"/>
                <a:gd name="T20" fmla="*/ 2147483646 w 5"/>
                <a:gd name="T21" fmla="*/ 2147483646 h 9"/>
                <a:gd name="T22" fmla="*/ 2147483646 w 5"/>
                <a:gd name="T23" fmla="*/ 2147483646 h 9"/>
                <a:gd name="T24" fmla="*/ 2147483646 w 5"/>
                <a:gd name="T25" fmla="*/ 2147483646 h 9"/>
                <a:gd name="T26" fmla="*/ 2147483646 w 5"/>
                <a:gd name="T27" fmla="*/ 2147483646 h 9"/>
                <a:gd name="T28" fmla="*/ 2147483646 w 5"/>
                <a:gd name="T29" fmla="*/ 2147483646 h 9"/>
                <a:gd name="T30" fmla="*/ 2147483646 w 5"/>
                <a:gd name="T31" fmla="*/ 2147483646 h 9"/>
                <a:gd name="T32" fmla="*/ 2147483646 w 5"/>
                <a:gd name="T33" fmla="*/ 2147483646 h 9"/>
                <a:gd name="T34" fmla="*/ 2147483646 w 5"/>
                <a:gd name="T35" fmla="*/ 2147483646 h 9"/>
                <a:gd name="T36" fmla="*/ 2147483646 w 5"/>
                <a:gd name="T37" fmla="*/ 2147483646 h 9"/>
                <a:gd name="T38" fmla="*/ 2147483646 w 5"/>
                <a:gd name="T39" fmla="*/ 2147483646 h 9"/>
                <a:gd name="T40" fmla="*/ 2147483646 w 5"/>
                <a:gd name="T41" fmla="*/ 2147483646 h 9"/>
                <a:gd name="T42" fmla="*/ 2147483646 w 5"/>
                <a:gd name="T43" fmla="*/ 2147483646 h 9"/>
                <a:gd name="T44" fmla="*/ 2147483646 w 5"/>
                <a:gd name="T45" fmla="*/ 2147483646 h 9"/>
                <a:gd name="T46" fmla="*/ 2147483646 w 5"/>
                <a:gd name="T47" fmla="*/ 2147483646 h 9"/>
                <a:gd name="T48" fmla="*/ 2147483646 w 5"/>
                <a:gd name="T49" fmla="*/ 2147483646 h 9"/>
                <a:gd name="T50" fmla="*/ 2147483646 w 5"/>
                <a:gd name="T51" fmla="*/ 2147483646 h 9"/>
                <a:gd name="T52" fmla="*/ 2147483646 w 5"/>
                <a:gd name="T53" fmla="*/ 2147483646 h 9"/>
                <a:gd name="T54" fmla="*/ 2147483646 w 5"/>
                <a:gd name="T55" fmla="*/ 2147483646 h 9"/>
                <a:gd name="T56" fmla="*/ 2147483646 w 5"/>
                <a:gd name="T57" fmla="*/ 2147483646 h 9"/>
                <a:gd name="T58" fmla="*/ 2147483646 w 5"/>
                <a:gd name="T59" fmla="*/ 2147483646 h 9"/>
                <a:gd name="T60" fmla="*/ 2147483646 w 5"/>
                <a:gd name="T61" fmla="*/ 2147483646 h 9"/>
                <a:gd name="T62" fmla="*/ 2147483646 w 5"/>
                <a:gd name="T63" fmla="*/ 2147483646 h 9"/>
                <a:gd name="T64" fmla="*/ 2147483646 w 5"/>
                <a:gd name="T65" fmla="*/ 2147483646 h 9"/>
                <a:gd name="T66" fmla="*/ 2147483646 w 5"/>
                <a:gd name="T67" fmla="*/ 2147483646 h 9"/>
                <a:gd name="T68" fmla="*/ 2147483646 w 5"/>
                <a:gd name="T69" fmla="*/ 2147483646 h 9"/>
                <a:gd name="T70" fmla="*/ 2147483646 w 5"/>
                <a:gd name="T71" fmla="*/ 2147483646 h 9"/>
                <a:gd name="T72" fmla="*/ 2147483646 w 5"/>
                <a:gd name="T73" fmla="*/ 2147483646 h 9"/>
                <a:gd name="T74" fmla="*/ 2147483646 w 5"/>
                <a:gd name="T75" fmla="*/ 0 h 9"/>
                <a:gd name="T76" fmla="*/ 2147483646 w 5"/>
                <a:gd name="T77" fmla="*/ 0 h 9"/>
                <a:gd name="T78" fmla="*/ 2147483646 w 5"/>
                <a:gd name="T79" fmla="*/ 0 h 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 h="9">
                  <a:moveTo>
                    <a:pt x="2" y="0"/>
                  </a:moveTo>
                  <a:lnTo>
                    <a:pt x="2" y="0"/>
                  </a:lnTo>
                  <a:lnTo>
                    <a:pt x="2" y="1"/>
                  </a:lnTo>
                  <a:lnTo>
                    <a:pt x="0" y="2"/>
                  </a:lnTo>
                  <a:lnTo>
                    <a:pt x="0" y="3"/>
                  </a:lnTo>
                  <a:lnTo>
                    <a:pt x="0" y="5"/>
                  </a:lnTo>
                  <a:lnTo>
                    <a:pt x="2" y="6"/>
                  </a:lnTo>
                  <a:lnTo>
                    <a:pt x="2" y="7"/>
                  </a:lnTo>
                  <a:lnTo>
                    <a:pt x="2" y="8"/>
                  </a:lnTo>
                  <a:lnTo>
                    <a:pt x="2" y="9"/>
                  </a:lnTo>
                  <a:lnTo>
                    <a:pt x="3" y="8"/>
                  </a:lnTo>
                  <a:lnTo>
                    <a:pt x="5" y="8"/>
                  </a:lnTo>
                  <a:lnTo>
                    <a:pt x="5" y="6"/>
                  </a:lnTo>
                  <a:lnTo>
                    <a:pt x="5" y="5"/>
                  </a:lnTo>
                  <a:lnTo>
                    <a:pt x="4" y="6"/>
                  </a:lnTo>
                  <a:lnTo>
                    <a:pt x="4" y="5"/>
                  </a:lnTo>
                  <a:lnTo>
                    <a:pt x="4" y="3"/>
                  </a:lnTo>
                  <a:lnTo>
                    <a:pt x="3" y="2"/>
                  </a:lnTo>
                  <a:lnTo>
                    <a:pt x="4" y="1"/>
                  </a:lnTo>
                  <a:lnTo>
                    <a:pt x="3" y="0"/>
                  </a:lnTo>
                  <a:lnTo>
                    <a:pt x="2" y="0"/>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64" name="Freeform 125"/>
            <p:cNvSpPr>
              <a:spLocks/>
            </p:cNvSpPr>
            <p:nvPr/>
          </p:nvSpPr>
          <p:spPr bwMode="auto">
            <a:xfrm>
              <a:off x="1714500" y="5275263"/>
              <a:ext cx="195263" cy="247650"/>
            </a:xfrm>
            <a:custGeom>
              <a:avLst/>
              <a:gdLst>
                <a:gd name="T0" fmla="*/ 2147483646 w 123"/>
                <a:gd name="T1" fmla="*/ 2147483646 h 156"/>
                <a:gd name="T2" fmla="*/ 2147483646 w 123"/>
                <a:gd name="T3" fmla="*/ 2147483646 h 156"/>
                <a:gd name="T4" fmla="*/ 2147483646 w 123"/>
                <a:gd name="T5" fmla="*/ 2147483646 h 156"/>
                <a:gd name="T6" fmla="*/ 2147483646 w 123"/>
                <a:gd name="T7" fmla="*/ 2147483646 h 156"/>
                <a:gd name="T8" fmla="*/ 2147483646 w 123"/>
                <a:gd name="T9" fmla="*/ 2147483646 h 156"/>
                <a:gd name="T10" fmla="*/ 2147483646 w 123"/>
                <a:gd name="T11" fmla="*/ 2147483646 h 156"/>
                <a:gd name="T12" fmla="*/ 2147483646 w 123"/>
                <a:gd name="T13" fmla="*/ 2147483646 h 156"/>
                <a:gd name="T14" fmla="*/ 2147483646 w 123"/>
                <a:gd name="T15" fmla="*/ 2147483646 h 156"/>
                <a:gd name="T16" fmla="*/ 2147483646 w 123"/>
                <a:gd name="T17" fmla="*/ 2147483646 h 156"/>
                <a:gd name="T18" fmla="*/ 2147483646 w 123"/>
                <a:gd name="T19" fmla="*/ 2147483646 h 156"/>
                <a:gd name="T20" fmla="*/ 2147483646 w 123"/>
                <a:gd name="T21" fmla="*/ 2147483646 h 156"/>
                <a:gd name="T22" fmla="*/ 2147483646 w 123"/>
                <a:gd name="T23" fmla="*/ 2147483646 h 156"/>
                <a:gd name="T24" fmla="*/ 2147483646 w 123"/>
                <a:gd name="T25" fmla="*/ 2147483646 h 156"/>
                <a:gd name="T26" fmla="*/ 2147483646 w 123"/>
                <a:gd name="T27" fmla="*/ 2147483646 h 156"/>
                <a:gd name="T28" fmla="*/ 2147483646 w 123"/>
                <a:gd name="T29" fmla="*/ 2147483646 h 156"/>
                <a:gd name="T30" fmla="*/ 2147483646 w 123"/>
                <a:gd name="T31" fmla="*/ 2147483646 h 156"/>
                <a:gd name="T32" fmla="*/ 2147483646 w 123"/>
                <a:gd name="T33" fmla="*/ 0 h 156"/>
                <a:gd name="T34" fmla="*/ 2147483646 w 123"/>
                <a:gd name="T35" fmla="*/ 2147483646 h 156"/>
                <a:gd name="T36" fmla="*/ 2147483646 w 123"/>
                <a:gd name="T37" fmla="*/ 2147483646 h 156"/>
                <a:gd name="T38" fmla="*/ 2147483646 w 123"/>
                <a:gd name="T39" fmla="*/ 2147483646 h 156"/>
                <a:gd name="T40" fmla="*/ 2147483646 w 123"/>
                <a:gd name="T41" fmla="*/ 2147483646 h 156"/>
                <a:gd name="T42" fmla="*/ 2147483646 w 123"/>
                <a:gd name="T43" fmla="*/ 2147483646 h 156"/>
                <a:gd name="T44" fmla="*/ 2147483646 w 123"/>
                <a:gd name="T45" fmla="*/ 2147483646 h 156"/>
                <a:gd name="T46" fmla="*/ 2147483646 w 123"/>
                <a:gd name="T47" fmla="*/ 2147483646 h 156"/>
                <a:gd name="T48" fmla="*/ 2147483646 w 123"/>
                <a:gd name="T49" fmla="*/ 2147483646 h 156"/>
                <a:gd name="T50" fmla="*/ 2147483646 w 123"/>
                <a:gd name="T51" fmla="*/ 2147483646 h 156"/>
                <a:gd name="T52" fmla="*/ 2147483646 w 123"/>
                <a:gd name="T53" fmla="*/ 2147483646 h 156"/>
                <a:gd name="T54" fmla="*/ 2147483646 w 123"/>
                <a:gd name="T55" fmla="*/ 2147483646 h 156"/>
                <a:gd name="T56" fmla="*/ 2147483646 w 123"/>
                <a:gd name="T57" fmla="*/ 2147483646 h 156"/>
                <a:gd name="T58" fmla="*/ 2147483646 w 123"/>
                <a:gd name="T59" fmla="*/ 2147483646 h 156"/>
                <a:gd name="T60" fmla="*/ 2147483646 w 123"/>
                <a:gd name="T61" fmla="*/ 2147483646 h 156"/>
                <a:gd name="T62" fmla="*/ 2147483646 w 123"/>
                <a:gd name="T63" fmla="*/ 2147483646 h 156"/>
                <a:gd name="T64" fmla="*/ 2147483646 w 123"/>
                <a:gd name="T65" fmla="*/ 2147483646 h 156"/>
                <a:gd name="T66" fmla="*/ 2147483646 w 123"/>
                <a:gd name="T67" fmla="*/ 2147483646 h 156"/>
                <a:gd name="T68" fmla="*/ 2147483646 w 123"/>
                <a:gd name="T69" fmla="*/ 2147483646 h 156"/>
                <a:gd name="T70" fmla="*/ 2147483646 w 123"/>
                <a:gd name="T71" fmla="*/ 2147483646 h 156"/>
                <a:gd name="T72" fmla="*/ 2147483646 w 123"/>
                <a:gd name="T73" fmla="*/ 2147483646 h 156"/>
                <a:gd name="T74" fmla="*/ 2147483646 w 123"/>
                <a:gd name="T75" fmla="*/ 2147483646 h 156"/>
                <a:gd name="T76" fmla="*/ 0 w 123"/>
                <a:gd name="T77" fmla="*/ 2147483646 h 156"/>
                <a:gd name="T78" fmla="*/ 2147483646 w 123"/>
                <a:gd name="T79" fmla="*/ 2147483646 h 156"/>
                <a:gd name="T80" fmla="*/ 2147483646 w 123"/>
                <a:gd name="T81" fmla="*/ 2147483646 h 156"/>
                <a:gd name="T82" fmla="*/ 2147483646 w 123"/>
                <a:gd name="T83" fmla="*/ 2147483646 h 156"/>
                <a:gd name="T84" fmla="*/ 2147483646 w 123"/>
                <a:gd name="T85" fmla="*/ 2147483646 h 156"/>
                <a:gd name="T86" fmla="*/ 2147483646 w 123"/>
                <a:gd name="T87" fmla="*/ 2147483646 h 156"/>
                <a:gd name="T88" fmla="*/ 2147483646 w 123"/>
                <a:gd name="T89" fmla="*/ 2147483646 h 156"/>
                <a:gd name="T90" fmla="*/ 2147483646 w 123"/>
                <a:gd name="T91" fmla="*/ 2147483646 h 156"/>
                <a:gd name="T92" fmla="*/ 2147483646 w 123"/>
                <a:gd name="T93" fmla="*/ 2147483646 h 156"/>
                <a:gd name="T94" fmla="*/ 2147483646 w 123"/>
                <a:gd name="T95" fmla="*/ 2147483646 h 156"/>
                <a:gd name="T96" fmla="*/ 2147483646 w 123"/>
                <a:gd name="T97" fmla="*/ 2147483646 h 156"/>
                <a:gd name="T98" fmla="*/ 2147483646 w 123"/>
                <a:gd name="T99" fmla="*/ 2147483646 h 156"/>
                <a:gd name="T100" fmla="*/ 2147483646 w 123"/>
                <a:gd name="T101" fmla="*/ 2147483646 h 156"/>
                <a:gd name="T102" fmla="*/ 2147483646 w 123"/>
                <a:gd name="T103" fmla="*/ 2147483646 h 156"/>
                <a:gd name="T104" fmla="*/ 2147483646 w 123"/>
                <a:gd name="T105" fmla="*/ 2147483646 h 156"/>
                <a:gd name="T106" fmla="*/ 2147483646 w 123"/>
                <a:gd name="T107" fmla="*/ 2147483646 h 156"/>
                <a:gd name="T108" fmla="*/ 2147483646 w 123"/>
                <a:gd name="T109" fmla="*/ 2147483646 h 156"/>
                <a:gd name="T110" fmla="*/ 2147483646 w 123"/>
                <a:gd name="T111" fmla="*/ 2147483646 h 156"/>
                <a:gd name="T112" fmla="*/ 2147483646 w 123"/>
                <a:gd name="T113" fmla="*/ 2147483646 h 156"/>
                <a:gd name="T114" fmla="*/ 2147483646 w 123"/>
                <a:gd name="T115" fmla="*/ 2147483646 h 156"/>
                <a:gd name="T116" fmla="*/ 2147483646 w 123"/>
                <a:gd name="T117" fmla="*/ 2147483646 h 15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3" h="156">
                  <a:moveTo>
                    <a:pt x="120" y="111"/>
                  </a:moveTo>
                  <a:lnTo>
                    <a:pt x="118" y="112"/>
                  </a:lnTo>
                  <a:lnTo>
                    <a:pt x="115" y="111"/>
                  </a:lnTo>
                  <a:lnTo>
                    <a:pt x="115" y="110"/>
                  </a:lnTo>
                  <a:lnTo>
                    <a:pt x="115" y="109"/>
                  </a:lnTo>
                  <a:lnTo>
                    <a:pt x="115" y="108"/>
                  </a:lnTo>
                  <a:lnTo>
                    <a:pt x="114" y="106"/>
                  </a:lnTo>
                  <a:lnTo>
                    <a:pt x="112" y="105"/>
                  </a:lnTo>
                  <a:lnTo>
                    <a:pt x="111" y="105"/>
                  </a:lnTo>
                  <a:lnTo>
                    <a:pt x="110" y="103"/>
                  </a:lnTo>
                  <a:lnTo>
                    <a:pt x="110" y="100"/>
                  </a:lnTo>
                  <a:lnTo>
                    <a:pt x="110" y="99"/>
                  </a:lnTo>
                  <a:lnTo>
                    <a:pt x="107" y="98"/>
                  </a:lnTo>
                  <a:lnTo>
                    <a:pt x="106" y="97"/>
                  </a:lnTo>
                  <a:lnTo>
                    <a:pt x="106" y="94"/>
                  </a:lnTo>
                  <a:lnTo>
                    <a:pt x="106" y="93"/>
                  </a:lnTo>
                  <a:lnTo>
                    <a:pt x="106" y="92"/>
                  </a:lnTo>
                  <a:lnTo>
                    <a:pt x="106" y="89"/>
                  </a:lnTo>
                  <a:lnTo>
                    <a:pt x="106" y="88"/>
                  </a:lnTo>
                  <a:lnTo>
                    <a:pt x="106" y="87"/>
                  </a:lnTo>
                  <a:lnTo>
                    <a:pt x="106" y="86"/>
                  </a:lnTo>
                  <a:lnTo>
                    <a:pt x="106" y="85"/>
                  </a:lnTo>
                  <a:lnTo>
                    <a:pt x="105" y="82"/>
                  </a:lnTo>
                  <a:lnTo>
                    <a:pt x="104" y="82"/>
                  </a:lnTo>
                  <a:lnTo>
                    <a:pt x="101" y="81"/>
                  </a:lnTo>
                  <a:lnTo>
                    <a:pt x="98" y="81"/>
                  </a:lnTo>
                  <a:lnTo>
                    <a:pt x="97" y="82"/>
                  </a:lnTo>
                  <a:lnTo>
                    <a:pt x="95" y="82"/>
                  </a:lnTo>
                  <a:lnTo>
                    <a:pt x="93" y="82"/>
                  </a:lnTo>
                  <a:lnTo>
                    <a:pt x="90" y="81"/>
                  </a:lnTo>
                  <a:lnTo>
                    <a:pt x="90" y="80"/>
                  </a:lnTo>
                  <a:lnTo>
                    <a:pt x="89" y="80"/>
                  </a:lnTo>
                  <a:lnTo>
                    <a:pt x="87" y="78"/>
                  </a:lnTo>
                  <a:lnTo>
                    <a:pt x="86" y="78"/>
                  </a:lnTo>
                  <a:lnTo>
                    <a:pt x="83" y="78"/>
                  </a:lnTo>
                  <a:lnTo>
                    <a:pt x="82" y="78"/>
                  </a:lnTo>
                  <a:lnTo>
                    <a:pt x="81" y="80"/>
                  </a:lnTo>
                  <a:lnTo>
                    <a:pt x="80" y="81"/>
                  </a:lnTo>
                  <a:lnTo>
                    <a:pt x="78" y="82"/>
                  </a:lnTo>
                  <a:lnTo>
                    <a:pt x="77" y="81"/>
                  </a:lnTo>
                  <a:lnTo>
                    <a:pt x="75" y="82"/>
                  </a:lnTo>
                  <a:lnTo>
                    <a:pt x="75" y="81"/>
                  </a:lnTo>
                  <a:lnTo>
                    <a:pt x="76" y="80"/>
                  </a:lnTo>
                  <a:lnTo>
                    <a:pt x="76" y="78"/>
                  </a:lnTo>
                  <a:lnTo>
                    <a:pt x="74" y="77"/>
                  </a:lnTo>
                  <a:lnTo>
                    <a:pt x="74" y="76"/>
                  </a:lnTo>
                  <a:lnTo>
                    <a:pt x="74" y="75"/>
                  </a:lnTo>
                  <a:lnTo>
                    <a:pt x="75" y="74"/>
                  </a:lnTo>
                  <a:lnTo>
                    <a:pt x="75" y="72"/>
                  </a:lnTo>
                  <a:lnTo>
                    <a:pt x="75" y="71"/>
                  </a:lnTo>
                  <a:lnTo>
                    <a:pt x="76" y="71"/>
                  </a:lnTo>
                  <a:lnTo>
                    <a:pt x="76" y="70"/>
                  </a:lnTo>
                  <a:lnTo>
                    <a:pt x="76" y="69"/>
                  </a:lnTo>
                  <a:lnTo>
                    <a:pt x="78" y="69"/>
                  </a:lnTo>
                  <a:lnTo>
                    <a:pt x="80" y="68"/>
                  </a:lnTo>
                  <a:lnTo>
                    <a:pt x="80" y="65"/>
                  </a:lnTo>
                  <a:lnTo>
                    <a:pt x="81" y="65"/>
                  </a:lnTo>
                  <a:lnTo>
                    <a:pt x="81" y="64"/>
                  </a:lnTo>
                  <a:lnTo>
                    <a:pt x="80" y="64"/>
                  </a:lnTo>
                  <a:lnTo>
                    <a:pt x="80" y="61"/>
                  </a:lnTo>
                  <a:lnTo>
                    <a:pt x="78" y="60"/>
                  </a:lnTo>
                  <a:lnTo>
                    <a:pt x="76" y="59"/>
                  </a:lnTo>
                  <a:lnTo>
                    <a:pt x="75" y="58"/>
                  </a:lnTo>
                  <a:lnTo>
                    <a:pt x="76" y="55"/>
                  </a:lnTo>
                  <a:lnTo>
                    <a:pt x="76" y="54"/>
                  </a:lnTo>
                  <a:lnTo>
                    <a:pt x="75" y="52"/>
                  </a:lnTo>
                  <a:lnTo>
                    <a:pt x="74" y="51"/>
                  </a:lnTo>
                  <a:lnTo>
                    <a:pt x="71" y="49"/>
                  </a:lnTo>
                  <a:lnTo>
                    <a:pt x="70" y="47"/>
                  </a:lnTo>
                  <a:lnTo>
                    <a:pt x="71" y="46"/>
                  </a:lnTo>
                  <a:lnTo>
                    <a:pt x="71" y="45"/>
                  </a:lnTo>
                  <a:lnTo>
                    <a:pt x="72" y="42"/>
                  </a:lnTo>
                  <a:lnTo>
                    <a:pt x="75" y="42"/>
                  </a:lnTo>
                  <a:lnTo>
                    <a:pt x="76" y="41"/>
                  </a:lnTo>
                  <a:lnTo>
                    <a:pt x="76" y="38"/>
                  </a:lnTo>
                  <a:lnTo>
                    <a:pt x="77" y="37"/>
                  </a:lnTo>
                  <a:lnTo>
                    <a:pt x="78" y="36"/>
                  </a:lnTo>
                  <a:lnTo>
                    <a:pt x="81" y="36"/>
                  </a:lnTo>
                  <a:lnTo>
                    <a:pt x="82" y="35"/>
                  </a:lnTo>
                  <a:lnTo>
                    <a:pt x="83" y="34"/>
                  </a:lnTo>
                  <a:lnTo>
                    <a:pt x="84" y="32"/>
                  </a:lnTo>
                  <a:lnTo>
                    <a:pt x="86" y="32"/>
                  </a:lnTo>
                  <a:lnTo>
                    <a:pt x="84" y="30"/>
                  </a:lnTo>
                  <a:lnTo>
                    <a:pt x="84" y="29"/>
                  </a:lnTo>
                  <a:lnTo>
                    <a:pt x="84" y="28"/>
                  </a:lnTo>
                  <a:lnTo>
                    <a:pt x="87" y="28"/>
                  </a:lnTo>
                  <a:lnTo>
                    <a:pt x="88" y="26"/>
                  </a:lnTo>
                  <a:lnTo>
                    <a:pt x="89" y="26"/>
                  </a:lnTo>
                  <a:lnTo>
                    <a:pt x="90" y="26"/>
                  </a:lnTo>
                  <a:lnTo>
                    <a:pt x="94" y="29"/>
                  </a:lnTo>
                  <a:lnTo>
                    <a:pt x="95" y="29"/>
                  </a:lnTo>
                  <a:lnTo>
                    <a:pt x="98" y="28"/>
                  </a:lnTo>
                  <a:lnTo>
                    <a:pt x="98" y="26"/>
                  </a:lnTo>
                  <a:lnTo>
                    <a:pt x="98" y="21"/>
                  </a:lnTo>
                  <a:lnTo>
                    <a:pt x="97" y="19"/>
                  </a:lnTo>
                  <a:lnTo>
                    <a:pt x="95" y="18"/>
                  </a:lnTo>
                  <a:lnTo>
                    <a:pt x="94" y="18"/>
                  </a:lnTo>
                  <a:lnTo>
                    <a:pt x="93" y="19"/>
                  </a:lnTo>
                  <a:lnTo>
                    <a:pt x="92" y="17"/>
                  </a:lnTo>
                  <a:lnTo>
                    <a:pt x="93" y="14"/>
                  </a:lnTo>
                  <a:lnTo>
                    <a:pt x="92" y="13"/>
                  </a:lnTo>
                  <a:lnTo>
                    <a:pt x="92" y="12"/>
                  </a:lnTo>
                  <a:lnTo>
                    <a:pt x="92" y="7"/>
                  </a:lnTo>
                  <a:lnTo>
                    <a:pt x="93" y="5"/>
                  </a:lnTo>
                  <a:lnTo>
                    <a:pt x="92" y="1"/>
                  </a:lnTo>
                  <a:lnTo>
                    <a:pt x="92" y="0"/>
                  </a:lnTo>
                  <a:lnTo>
                    <a:pt x="90" y="0"/>
                  </a:lnTo>
                  <a:lnTo>
                    <a:pt x="87" y="0"/>
                  </a:lnTo>
                  <a:lnTo>
                    <a:pt x="86" y="0"/>
                  </a:lnTo>
                  <a:lnTo>
                    <a:pt x="82" y="0"/>
                  </a:lnTo>
                  <a:lnTo>
                    <a:pt x="80" y="0"/>
                  </a:lnTo>
                  <a:lnTo>
                    <a:pt x="78" y="1"/>
                  </a:lnTo>
                  <a:lnTo>
                    <a:pt x="78" y="2"/>
                  </a:lnTo>
                  <a:lnTo>
                    <a:pt x="77" y="2"/>
                  </a:lnTo>
                  <a:lnTo>
                    <a:pt x="75" y="3"/>
                  </a:lnTo>
                  <a:lnTo>
                    <a:pt x="72" y="5"/>
                  </a:lnTo>
                  <a:lnTo>
                    <a:pt x="71" y="5"/>
                  </a:lnTo>
                  <a:lnTo>
                    <a:pt x="71" y="3"/>
                  </a:lnTo>
                  <a:lnTo>
                    <a:pt x="70" y="2"/>
                  </a:lnTo>
                  <a:lnTo>
                    <a:pt x="69" y="1"/>
                  </a:lnTo>
                  <a:lnTo>
                    <a:pt x="66" y="2"/>
                  </a:lnTo>
                  <a:lnTo>
                    <a:pt x="65" y="2"/>
                  </a:lnTo>
                  <a:lnTo>
                    <a:pt x="64" y="2"/>
                  </a:lnTo>
                  <a:lnTo>
                    <a:pt x="64" y="1"/>
                  </a:lnTo>
                  <a:lnTo>
                    <a:pt x="63" y="2"/>
                  </a:lnTo>
                  <a:lnTo>
                    <a:pt x="63" y="1"/>
                  </a:lnTo>
                  <a:lnTo>
                    <a:pt x="61" y="2"/>
                  </a:lnTo>
                  <a:lnTo>
                    <a:pt x="60" y="2"/>
                  </a:lnTo>
                  <a:lnTo>
                    <a:pt x="58" y="2"/>
                  </a:lnTo>
                  <a:lnTo>
                    <a:pt x="57" y="3"/>
                  </a:lnTo>
                  <a:lnTo>
                    <a:pt x="55" y="3"/>
                  </a:lnTo>
                  <a:lnTo>
                    <a:pt x="53" y="3"/>
                  </a:lnTo>
                  <a:lnTo>
                    <a:pt x="50" y="2"/>
                  </a:lnTo>
                  <a:lnTo>
                    <a:pt x="49" y="1"/>
                  </a:lnTo>
                  <a:lnTo>
                    <a:pt x="48" y="2"/>
                  </a:lnTo>
                  <a:lnTo>
                    <a:pt x="47" y="3"/>
                  </a:lnTo>
                  <a:lnTo>
                    <a:pt x="44" y="3"/>
                  </a:lnTo>
                  <a:lnTo>
                    <a:pt x="42" y="6"/>
                  </a:lnTo>
                  <a:lnTo>
                    <a:pt x="41" y="5"/>
                  </a:lnTo>
                  <a:lnTo>
                    <a:pt x="41" y="3"/>
                  </a:lnTo>
                  <a:lnTo>
                    <a:pt x="40" y="3"/>
                  </a:lnTo>
                  <a:lnTo>
                    <a:pt x="38" y="5"/>
                  </a:lnTo>
                  <a:lnTo>
                    <a:pt x="37" y="3"/>
                  </a:lnTo>
                  <a:lnTo>
                    <a:pt x="36" y="2"/>
                  </a:lnTo>
                  <a:lnTo>
                    <a:pt x="35" y="3"/>
                  </a:lnTo>
                  <a:lnTo>
                    <a:pt x="34" y="5"/>
                  </a:lnTo>
                  <a:lnTo>
                    <a:pt x="32" y="5"/>
                  </a:lnTo>
                  <a:lnTo>
                    <a:pt x="31" y="5"/>
                  </a:lnTo>
                  <a:lnTo>
                    <a:pt x="30" y="3"/>
                  </a:lnTo>
                  <a:lnTo>
                    <a:pt x="29" y="6"/>
                  </a:lnTo>
                  <a:lnTo>
                    <a:pt x="26" y="7"/>
                  </a:lnTo>
                  <a:lnTo>
                    <a:pt x="25" y="7"/>
                  </a:lnTo>
                  <a:lnTo>
                    <a:pt x="23" y="7"/>
                  </a:lnTo>
                  <a:lnTo>
                    <a:pt x="21" y="6"/>
                  </a:lnTo>
                  <a:lnTo>
                    <a:pt x="20" y="7"/>
                  </a:lnTo>
                  <a:lnTo>
                    <a:pt x="19" y="7"/>
                  </a:lnTo>
                  <a:lnTo>
                    <a:pt x="18" y="7"/>
                  </a:lnTo>
                  <a:lnTo>
                    <a:pt x="17" y="6"/>
                  </a:lnTo>
                  <a:lnTo>
                    <a:pt x="15" y="2"/>
                  </a:lnTo>
                  <a:lnTo>
                    <a:pt x="17" y="1"/>
                  </a:lnTo>
                  <a:lnTo>
                    <a:pt x="15" y="0"/>
                  </a:lnTo>
                  <a:lnTo>
                    <a:pt x="14" y="1"/>
                  </a:lnTo>
                  <a:lnTo>
                    <a:pt x="12" y="2"/>
                  </a:lnTo>
                  <a:lnTo>
                    <a:pt x="12" y="5"/>
                  </a:lnTo>
                  <a:lnTo>
                    <a:pt x="12" y="6"/>
                  </a:lnTo>
                  <a:lnTo>
                    <a:pt x="10" y="6"/>
                  </a:lnTo>
                  <a:lnTo>
                    <a:pt x="9" y="7"/>
                  </a:lnTo>
                  <a:lnTo>
                    <a:pt x="12" y="8"/>
                  </a:lnTo>
                  <a:lnTo>
                    <a:pt x="15" y="11"/>
                  </a:lnTo>
                  <a:lnTo>
                    <a:pt x="17" y="12"/>
                  </a:lnTo>
                  <a:lnTo>
                    <a:pt x="18" y="14"/>
                  </a:lnTo>
                  <a:lnTo>
                    <a:pt x="17" y="14"/>
                  </a:lnTo>
                  <a:lnTo>
                    <a:pt x="15" y="13"/>
                  </a:lnTo>
                  <a:lnTo>
                    <a:pt x="14" y="13"/>
                  </a:lnTo>
                  <a:lnTo>
                    <a:pt x="15" y="14"/>
                  </a:lnTo>
                  <a:lnTo>
                    <a:pt x="18" y="15"/>
                  </a:lnTo>
                  <a:lnTo>
                    <a:pt x="20" y="14"/>
                  </a:lnTo>
                  <a:lnTo>
                    <a:pt x="21" y="15"/>
                  </a:lnTo>
                  <a:lnTo>
                    <a:pt x="19" y="17"/>
                  </a:lnTo>
                  <a:lnTo>
                    <a:pt x="18" y="18"/>
                  </a:lnTo>
                  <a:lnTo>
                    <a:pt x="18" y="19"/>
                  </a:lnTo>
                  <a:lnTo>
                    <a:pt x="18" y="20"/>
                  </a:lnTo>
                  <a:lnTo>
                    <a:pt x="19" y="21"/>
                  </a:lnTo>
                  <a:lnTo>
                    <a:pt x="21" y="21"/>
                  </a:lnTo>
                  <a:lnTo>
                    <a:pt x="23" y="23"/>
                  </a:lnTo>
                  <a:lnTo>
                    <a:pt x="23" y="25"/>
                  </a:lnTo>
                  <a:lnTo>
                    <a:pt x="23" y="26"/>
                  </a:lnTo>
                  <a:lnTo>
                    <a:pt x="21" y="26"/>
                  </a:lnTo>
                  <a:lnTo>
                    <a:pt x="21" y="28"/>
                  </a:lnTo>
                  <a:lnTo>
                    <a:pt x="23" y="28"/>
                  </a:lnTo>
                  <a:lnTo>
                    <a:pt x="24" y="29"/>
                  </a:lnTo>
                  <a:lnTo>
                    <a:pt x="23" y="30"/>
                  </a:lnTo>
                  <a:lnTo>
                    <a:pt x="20" y="30"/>
                  </a:lnTo>
                  <a:lnTo>
                    <a:pt x="15" y="29"/>
                  </a:lnTo>
                  <a:lnTo>
                    <a:pt x="14" y="30"/>
                  </a:lnTo>
                  <a:lnTo>
                    <a:pt x="14" y="31"/>
                  </a:lnTo>
                  <a:lnTo>
                    <a:pt x="15" y="30"/>
                  </a:lnTo>
                  <a:lnTo>
                    <a:pt x="15" y="31"/>
                  </a:lnTo>
                  <a:lnTo>
                    <a:pt x="15" y="32"/>
                  </a:lnTo>
                  <a:lnTo>
                    <a:pt x="17" y="32"/>
                  </a:lnTo>
                  <a:lnTo>
                    <a:pt x="17" y="34"/>
                  </a:lnTo>
                  <a:lnTo>
                    <a:pt x="15" y="34"/>
                  </a:lnTo>
                  <a:lnTo>
                    <a:pt x="14" y="31"/>
                  </a:lnTo>
                  <a:lnTo>
                    <a:pt x="13" y="31"/>
                  </a:lnTo>
                  <a:lnTo>
                    <a:pt x="13" y="32"/>
                  </a:lnTo>
                  <a:lnTo>
                    <a:pt x="12" y="35"/>
                  </a:lnTo>
                  <a:lnTo>
                    <a:pt x="9" y="36"/>
                  </a:lnTo>
                  <a:lnTo>
                    <a:pt x="9" y="37"/>
                  </a:lnTo>
                  <a:lnTo>
                    <a:pt x="8" y="38"/>
                  </a:lnTo>
                  <a:lnTo>
                    <a:pt x="8" y="40"/>
                  </a:lnTo>
                  <a:lnTo>
                    <a:pt x="13" y="41"/>
                  </a:lnTo>
                  <a:lnTo>
                    <a:pt x="15" y="42"/>
                  </a:lnTo>
                  <a:lnTo>
                    <a:pt x="15" y="45"/>
                  </a:lnTo>
                  <a:lnTo>
                    <a:pt x="17" y="45"/>
                  </a:lnTo>
                  <a:lnTo>
                    <a:pt x="18" y="46"/>
                  </a:lnTo>
                  <a:lnTo>
                    <a:pt x="18" y="47"/>
                  </a:lnTo>
                  <a:lnTo>
                    <a:pt x="17" y="48"/>
                  </a:lnTo>
                  <a:lnTo>
                    <a:pt x="15" y="48"/>
                  </a:lnTo>
                  <a:lnTo>
                    <a:pt x="14" y="48"/>
                  </a:lnTo>
                  <a:lnTo>
                    <a:pt x="13" y="48"/>
                  </a:lnTo>
                  <a:lnTo>
                    <a:pt x="14" y="49"/>
                  </a:lnTo>
                  <a:lnTo>
                    <a:pt x="14" y="51"/>
                  </a:lnTo>
                  <a:lnTo>
                    <a:pt x="13" y="51"/>
                  </a:lnTo>
                  <a:lnTo>
                    <a:pt x="13" y="52"/>
                  </a:lnTo>
                  <a:lnTo>
                    <a:pt x="9" y="51"/>
                  </a:lnTo>
                  <a:lnTo>
                    <a:pt x="9" y="52"/>
                  </a:lnTo>
                  <a:lnTo>
                    <a:pt x="8" y="53"/>
                  </a:lnTo>
                  <a:lnTo>
                    <a:pt x="8" y="52"/>
                  </a:lnTo>
                  <a:lnTo>
                    <a:pt x="7" y="52"/>
                  </a:lnTo>
                  <a:lnTo>
                    <a:pt x="6" y="53"/>
                  </a:lnTo>
                  <a:lnTo>
                    <a:pt x="4" y="54"/>
                  </a:lnTo>
                  <a:lnTo>
                    <a:pt x="3" y="54"/>
                  </a:lnTo>
                  <a:lnTo>
                    <a:pt x="4" y="55"/>
                  </a:lnTo>
                  <a:lnTo>
                    <a:pt x="4" y="57"/>
                  </a:lnTo>
                  <a:lnTo>
                    <a:pt x="3" y="58"/>
                  </a:lnTo>
                  <a:lnTo>
                    <a:pt x="6" y="58"/>
                  </a:lnTo>
                  <a:lnTo>
                    <a:pt x="7" y="57"/>
                  </a:lnTo>
                  <a:lnTo>
                    <a:pt x="8" y="57"/>
                  </a:lnTo>
                  <a:lnTo>
                    <a:pt x="8" y="58"/>
                  </a:lnTo>
                  <a:lnTo>
                    <a:pt x="6" y="59"/>
                  </a:lnTo>
                  <a:lnTo>
                    <a:pt x="2" y="61"/>
                  </a:lnTo>
                  <a:lnTo>
                    <a:pt x="2" y="63"/>
                  </a:lnTo>
                  <a:lnTo>
                    <a:pt x="3" y="64"/>
                  </a:lnTo>
                  <a:lnTo>
                    <a:pt x="3" y="65"/>
                  </a:lnTo>
                  <a:lnTo>
                    <a:pt x="2" y="66"/>
                  </a:lnTo>
                  <a:lnTo>
                    <a:pt x="1" y="65"/>
                  </a:lnTo>
                  <a:lnTo>
                    <a:pt x="0" y="65"/>
                  </a:lnTo>
                  <a:lnTo>
                    <a:pt x="0" y="68"/>
                  </a:lnTo>
                  <a:lnTo>
                    <a:pt x="0" y="70"/>
                  </a:lnTo>
                  <a:lnTo>
                    <a:pt x="2" y="69"/>
                  </a:lnTo>
                  <a:lnTo>
                    <a:pt x="3" y="69"/>
                  </a:lnTo>
                  <a:lnTo>
                    <a:pt x="4" y="69"/>
                  </a:lnTo>
                  <a:lnTo>
                    <a:pt x="7" y="69"/>
                  </a:lnTo>
                  <a:lnTo>
                    <a:pt x="9" y="69"/>
                  </a:lnTo>
                  <a:lnTo>
                    <a:pt x="10" y="70"/>
                  </a:lnTo>
                  <a:lnTo>
                    <a:pt x="12" y="74"/>
                  </a:lnTo>
                  <a:lnTo>
                    <a:pt x="13" y="77"/>
                  </a:lnTo>
                  <a:lnTo>
                    <a:pt x="15" y="81"/>
                  </a:lnTo>
                  <a:lnTo>
                    <a:pt x="19" y="85"/>
                  </a:lnTo>
                  <a:lnTo>
                    <a:pt x="21" y="87"/>
                  </a:lnTo>
                  <a:lnTo>
                    <a:pt x="20" y="88"/>
                  </a:lnTo>
                  <a:lnTo>
                    <a:pt x="21" y="89"/>
                  </a:lnTo>
                  <a:lnTo>
                    <a:pt x="25" y="89"/>
                  </a:lnTo>
                  <a:lnTo>
                    <a:pt x="27" y="92"/>
                  </a:lnTo>
                  <a:lnTo>
                    <a:pt x="29" y="93"/>
                  </a:lnTo>
                  <a:lnTo>
                    <a:pt x="30" y="93"/>
                  </a:lnTo>
                  <a:lnTo>
                    <a:pt x="31" y="93"/>
                  </a:lnTo>
                  <a:lnTo>
                    <a:pt x="32" y="94"/>
                  </a:lnTo>
                  <a:lnTo>
                    <a:pt x="32" y="97"/>
                  </a:lnTo>
                  <a:lnTo>
                    <a:pt x="35" y="97"/>
                  </a:lnTo>
                  <a:lnTo>
                    <a:pt x="35" y="98"/>
                  </a:lnTo>
                  <a:lnTo>
                    <a:pt x="35" y="100"/>
                  </a:lnTo>
                  <a:lnTo>
                    <a:pt x="37" y="100"/>
                  </a:lnTo>
                  <a:lnTo>
                    <a:pt x="38" y="100"/>
                  </a:lnTo>
                  <a:lnTo>
                    <a:pt x="38" y="101"/>
                  </a:lnTo>
                  <a:lnTo>
                    <a:pt x="40" y="104"/>
                  </a:lnTo>
                  <a:lnTo>
                    <a:pt x="37" y="105"/>
                  </a:lnTo>
                  <a:lnTo>
                    <a:pt x="35" y="108"/>
                  </a:lnTo>
                  <a:lnTo>
                    <a:pt x="35" y="106"/>
                  </a:lnTo>
                  <a:lnTo>
                    <a:pt x="32" y="105"/>
                  </a:lnTo>
                  <a:lnTo>
                    <a:pt x="32" y="106"/>
                  </a:lnTo>
                  <a:lnTo>
                    <a:pt x="32" y="108"/>
                  </a:lnTo>
                  <a:lnTo>
                    <a:pt x="31" y="109"/>
                  </a:lnTo>
                  <a:lnTo>
                    <a:pt x="31" y="110"/>
                  </a:lnTo>
                  <a:lnTo>
                    <a:pt x="32" y="111"/>
                  </a:lnTo>
                  <a:lnTo>
                    <a:pt x="35" y="114"/>
                  </a:lnTo>
                  <a:lnTo>
                    <a:pt x="37" y="114"/>
                  </a:lnTo>
                  <a:lnTo>
                    <a:pt x="37" y="117"/>
                  </a:lnTo>
                  <a:lnTo>
                    <a:pt x="36" y="120"/>
                  </a:lnTo>
                  <a:lnTo>
                    <a:pt x="36" y="121"/>
                  </a:lnTo>
                  <a:lnTo>
                    <a:pt x="36" y="123"/>
                  </a:lnTo>
                  <a:lnTo>
                    <a:pt x="40" y="126"/>
                  </a:lnTo>
                  <a:lnTo>
                    <a:pt x="42" y="127"/>
                  </a:lnTo>
                  <a:lnTo>
                    <a:pt x="43" y="128"/>
                  </a:lnTo>
                  <a:lnTo>
                    <a:pt x="43" y="131"/>
                  </a:lnTo>
                  <a:lnTo>
                    <a:pt x="43" y="132"/>
                  </a:lnTo>
                  <a:lnTo>
                    <a:pt x="44" y="132"/>
                  </a:lnTo>
                  <a:lnTo>
                    <a:pt x="48" y="132"/>
                  </a:lnTo>
                  <a:lnTo>
                    <a:pt x="49" y="134"/>
                  </a:lnTo>
                  <a:lnTo>
                    <a:pt x="50" y="137"/>
                  </a:lnTo>
                  <a:lnTo>
                    <a:pt x="53" y="137"/>
                  </a:lnTo>
                  <a:lnTo>
                    <a:pt x="55" y="138"/>
                  </a:lnTo>
                  <a:lnTo>
                    <a:pt x="60" y="140"/>
                  </a:lnTo>
                  <a:lnTo>
                    <a:pt x="61" y="141"/>
                  </a:lnTo>
                  <a:lnTo>
                    <a:pt x="63" y="140"/>
                  </a:lnTo>
                  <a:lnTo>
                    <a:pt x="65" y="141"/>
                  </a:lnTo>
                  <a:lnTo>
                    <a:pt x="66" y="141"/>
                  </a:lnTo>
                  <a:lnTo>
                    <a:pt x="67" y="143"/>
                  </a:lnTo>
                  <a:lnTo>
                    <a:pt x="70" y="144"/>
                  </a:lnTo>
                  <a:lnTo>
                    <a:pt x="72" y="145"/>
                  </a:lnTo>
                  <a:lnTo>
                    <a:pt x="75" y="146"/>
                  </a:lnTo>
                  <a:lnTo>
                    <a:pt x="76" y="146"/>
                  </a:lnTo>
                  <a:lnTo>
                    <a:pt x="76" y="148"/>
                  </a:lnTo>
                  <a:lnTo>
                    <a:pt x="78" y="148"/>
                  </a:lnTo>
                  <a:lnTo>
                    <a:pt x="81" y="149"/>
                  </a:lnTo>
                  <a:lnTo>
                    <a:pt x="82" y="149"/>
                  </a:lnTo>
                  <a:lnTo>
                    <a:pt x="83" y="149"/>
                  </a:lnTo>
                  <a:lnTo>
                    <a:pt x="86" y="149"/>
                  </a:lnTo>
                  <a:lnTo>
                    <a:pt x="86" y="150"/>
                  </a:lnTo>
                  <a:lnTo>
                    <a:pt x="86" y="152"/>
                  </a:lnTo>
                  <a:lnTo>
                    <a:pt x="84" y="152"/>
                  </a:lnTo>
                  <a:lnTo>
                    <a:pt x="83" y="154"/>
                  </a:lnTo>
                  <a:lnTo>
                    <a:pt x="82" y="154"/>
                  </a:lnTo>
                  <a:lnTo>
                    <a:pt x="82" y="155"/>
                  </a:lnTo>
                  <a:lnTo>
                    <a:pt x="82" y="156"/>
                  </a:lnTo>
                  <a:lnTo>
                    <a:pt x="84" y="155"/>
                  </a:lnTo>
                  <a:lnTo>
                    <a:pt x="86" y="156"/>
                  </a:lnTo>
                  <a:lnTo>
                    <a:pt x="87" y="156"/>
                  </a:lnTo>
                  <a:lnTo>
                    <a:pt x="87" y="155"/>
                  </a:lnTo>
                  <a:lnTo>
                    <a:pt x="88" y="154"/>
                  </a:lnTo>
                  <a:lnTo>
                    <a:pt x="87" y="150"/>
                  </a:lnTo>
                  <a:lnTo>
                    <a:pt x="88" y="149"/>
                  </a:lnTo>
                  <a:lnTo>
                    <a:pt x="89" y="148"/>
                  </a:lnTo>
                  <a:lnTo>
                    <a:pt x="92" y="146"/>
                  </a:lnTo>
                  <a:lnTo>
                    <a:pt x="93" y="146"/>
                  </a:lnTo>
                  <a:lnTo>
                    <a:pt x="93" y="145"/>
                  </a:lnTo>
                  <a:lnTo>
                    <a:pt x="94" y="145"/>
                  </a:lnTo>
                  <a:lnTo>
                    <a:pt x="95" y="145"/>
                  </a:lnTo>
                  <a:lnTo>
                    <a:pt x="97" y="144"/>
                  </a:lnTo>
                  <a:lnTo>
                    <a:pt x="99" y="144"/>
                  </a:lnTo>
                  <a:lnTo>
                    <a:pt x="100" y="143"/>
                  </a:lnTo>
                  <a:lnTo>
                    <a:pt x="104" y="141"/>
                  </a:lnTo>
                  <a:lnTo>
                    <a:pt x="106" y="140"/>
                  </a:lnTo>
                  <a:lnTo>
                    <a:pt x="107" y="139"/>
                  </a:lnTo>
                  <a:lnTo>
                    <a:pt x="106" y="138"/>
                  </a:lnTo>
                  <a:lnTo>
                    <a:pt x="107" y="137"/>
                  </a:lnTo>
                  <a:lnTo>
                    <a:pt x="109" y="137"/>
                  </a:lnTo>
                  <a:lnTo>
                    <a:pt x="110" y="137"/>
                  </a:lnTo>
                  <a:lnTo>
                    <a:pt x="112" y="137"/>
                  </a:lnTo>
                  <a:lnTo>
                    <a:pt x="112" y="134"/>
                  </a:lnTo>
                  <a:lnTo>
                    <a:pt x="112" y="133"/>
                  </a:lnTo>
                  <a:lnTo>
                    <a:pt x="111" y="133"/>
                  </a:lnTo>
                  <a:lnTo>
                    <a:pt x="110" y="133"/>
                  </a:lnTo>
                  <a:lnTo>
                    <a:pt x="109" y="132"/>
                  </a:lnTo>
                  <a:lnTo>
                    <a:pt x="110" y="131"/>
                  </a:lnTo>
                  <a:lnTo>
                    <a:pt x="111" y="131"/>
                  </a:lnTo>
                  <a:lnTo>
                    <a:pt x="112" y="129"/>
                  </a:lnTo>
                  <a:lnTo>
                    <a:pt x="114" y="129"/>
                  </a:lnTo>
                  <a:lnTo>
                    <a:pt x="114" y="128"/>
                  </a:lnTo>
                  <a:lnTo>
                    <a:pt x="114" y="127"/>
                  </a:lnTo>
                  <a:lnTo>
                    <a:pt x="112" y="127"/>
                  </a:lnTo>
                  <a:lnTo>
                    <a:pt x="112" y="126"/>
                  </a:lnTo>
                  <a:lnTo>
                    <a:pt x="116" y="124"/>
                  </a:lnTo>
                  <a:lnTo>
                    <a:pt x="117" y="126"/>
                  </a:lnTo>
                  <a:lnTo>
                    <a:pt x="118" y="126"/>
                  </a:lnTo>
                  <a:lnTo>
                    <a:pt x="118" y="124"/>
                  </a:lnTo>
                  <a:lnTo>
                    <a:pt x="118" y="123"/>
                  </a:lnTo>
                  <a:lnTo>
                    <a:pt x="117" y="123"/>
                  </a:lnTo>
                  <a:lnTo>
                    <a:pt x="118" y="121"/>
                  </a:lnTo>
                  <a:lnTo>
                    <a:pt x="120" y="120"/>
                  </a:lnTo>
                  <a:lnTo>
                    <a:pt x="121" y="117"/>
                  </a:lnTo>
                  <a:lnTo>
                    <a:pt x="122" y="116"/>
                  </a:lnTo>
                  <a:lnTo>
                    <a:pt x="122" y="115"/>
                  </a:lnTo>
                  <a:lnTo>
                    <a:pt x="122" y="114"/>
                  </a:lnTo>
                  <a:lnTo>
                    <a:pt x="123" y="114"/>
                  </a:lnTo>
                  <a:lnTo>
                    <a:pt x="121" y="111"/>
                  </a:lnTo>
                  <a:lnTo>
                    <a:pt x="120" y="111"/>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65" name="Freeform 126"/>
            <p:cNvSpPr>
              <a:spLocks/>
            </p:cNvSpPr>
            <p:nvPr/>
          </p:nvSpPr>
          <p:spPr bwMode="auto">
            <a:xfrm>
              <a:off x="1738313" y="4895850"/>
              <a:ext cx="222250" cy="307975"/>
            </a:xfrm>
            <a:custGeom>
              <a:avLst/>
              <a:gdLst>
                <a:gd name="T0" fmla="*/ 2147483646 w 140"/>
                <a:gd name="T1" fmla="*/ 2147483646 h 194"/>
                <a:gd name="T2" fmla="*/ 2147483646 w 140"/>
                <a:gd name="T3" fmla="*/ 2147483646 h 194"/>
                <a:gd name="T4" fmla="*/ 2147483646 w 140"/>
                <a:gd name="T5" fmla="*/ 2147483646 h 194"/>
                <a:gd name="T6" fmla="*/ 2147483646 w 140"/>
                <a:gd name="T7" fmla="*/ 2147483646 h 194"/>
                <a:gd name="T8" fmla="*/ 2147483646 w 140"/>
                <a:gd name="T9" fmla="*/ 2147483646 h 194"/>
                <a:gd name="T10" fmla="*/ 2147483646 w 140"/>
                <a:gd name="T11" fmla="*/ 2147483646 h 194"/>
                <a:gd name="T12" fmla="*/ 2147483646 w 140"/>
                <a:gd name="T13" fmla="*/ 2147483646 h 194"/>
                <a:gd name="T14" fmla="*/ 2147483646 w 140"/>
                <a:gd name="T15" fmla="*/ 2147483646 h 194"/>
                <a:gd name="T16" fmla="*/ 2147483646 w 140"/>
                <a:gd name="T17" fmla="*/ 2147483646 h 194"/>
                <a:gd name="T18" fmla="*/ 2147483646 w 140"/>
                <a:gd name="T19" fmla="*/ 2147483646 h 194"/>
                <a:gd name="T20" fmla="*/ 2147483646 w 140"/>
                <a:gd name="T21" fmla="*/ 2147483646 h 194"/>
                <a:gd name="T22" fmla="*/ 2147483646 w 140"/>
                <a:gd name="T23" fmla="*/ 2147483646 h 194"/>
                <a:gd name="T24" fmla="*/ 2147483646 w 140"/>
                <a:gd name="T25" fmla="*/ 2147483646 h 194"/>
                <a:gd name="T26" fmla="*/ 2147483646 w 140"/>
                <a:gd name="T27" fmla="*/ 2147483646 h 194"/>
                <a:gd name="T28" fmla="*/ 2147483646 w 140"/>
                <a:gd name="T29" fmla="*/ 2147483646 h 194"/>
                <a:gd name="T30" fmla="*/ 2147483646 w 140"/>
                <a:gd name="T31" fmla="*/ 2147483646 h 194"/>
                <a:gd name="T32" fmla="*/ 2147483646 w 140"/>
                <a:gd name="T33" fmla="*/ 2147483646 h 194"/>
                <a:gd name="T34" fmla="*/ 2147483646 w 140"/>
                <a:gd name="T35" fmla="*/ 2147483646 h 194"/>
                <a:gd name="T36" fmla="*/ 2147483646 w 140"/>
                <a:gd name="T37" fmla="*/ 2147483646 h 194"/>
                <a:gd name="T38" fmla="*/ 2147483646 w 140"/>
                <a:gd name="T39" fmla="*/ 2147483646 h 194"/>
                <a:gd name="T40" fmla="*/ 2147483646 w 140"/>
                <a:gd name="T41" fmla="*/ 2147483646 h 194"/>
                <a:gd name="T42" fmla="*/ 2147483646 w 140"/>
                <a:gd name="T43" fmla="*/ 2147483646 h 194"/>
                <a:gd name="T44" fmla="*/ 2147483646 w 140"/>
                <a:gd name="T45" fmla="*/ 2147483646 h 194"/>
                <a:gd name="T46" fmla="*/ 2147483646 w 140"/>
                <a:gd name="T47" fmla="*/ 2147483646 h 194"/>
                <a:gd name="T48" fmla="*/ 2147483646 w 140"/>
                <a:gd name="T49" fmla="*/ 2147483646 h 194"/>
                <a:gd name="T50" fmla="*/ 2147483646 w 140"/>
                <a:gd name="T51" fmla="*/ 2147483646 h 194"/>
                <a:gd name="T52" fmla="*/ 2147483646 w 140"/>
                <a:gd name="T53" fmla="*/ 2147483646 h 194"/>
                <a:gd name="T54" fmla="*/ 2147483646 w 140"/>
                <a:gd name="T55" fmla="*/ 2147483646 h 194"/>
                <a:gd name="T56" fmla="*/ 2147483646 w 140"/>
                <a:gd name="T57" fmla="*/ 2147483646 h 194"/>
                <a:gd name="T58" fmla="*/ 2147483646 w 140"/>
                <a:gd name="T59" fmla="*/ 2147483646 h 194"/>
                <a:gd name="T60" fmla="*/ 2147483646 w 140"/>
                <a:gd name="T61" fmla="*/ 2147483646 h 194"/>
                <a:gd name="T62" fmla="*/ 2147483646 w 140"/>
                <a:gd name="T63" fmla="*/ 2147483646 h 194"/>
                <a:gd name="T64" fmla="*/ 2147483646 w 140"/>
                <a:gd name="T65" fmla="*/ 2147483646 h 194"/>
                <a:gd name="T66" fmla="*/ 2147483646 w 140"/>
                <a:gd name="T67" fmla="*/ 2147483646 h 194"/>
                <a:gd name="T68" fmla="*/ 2147483646 w 140"/>
                <a:gd name="T69" fmla="*/ 2147483646 h 194"/>
                <a:gd name="T70" fmla="*/ 2147483646 w 140"/>
                <a:gd name="T71" fmla="*/ 2147483646 h 194"/>
                <a:gd name="T72" fmla="*/ 2147483646 w 140"/>
                <a:gd name="T73" fmla="*/ 2147483646 h 194"/>
                <a:gd name="T74" fmla="*/ 2147483646 w 140"/>
                <a:gd name="T75" fmla="*/ 2147483646 h 194"/>
                <a:gd name="T76" fmla="*/ 2147483646 w 140"/>
                <a:gd name="T77" fmla="*/ 2147483646 h 194"/>
                <a:gd name="T78" fmla="*/ 2147483646 w 140"/>
                <a:gd name="T79" fmla="*/ 2147483646 h 194"/>
                <a:gd name="T80" fmla="*/ 2147483646 w 140"/>
                <a:gd name="T81" fmla="*/ 2147483646 h 194"/>
                <a:gd name="T82" fmla="*/ 2147483646 w 140"/>
                <a:gd name="T83" fmla="*/ 2147483646 h 194"/>
                <a:gd name="T84" fmla="*/ 2147483646 w 140"/>
                <a:gd name="T85" fmla="*/ 2147483646 h 194"/>
                <a:gd name="T86" fmla="*/ 2147483646 w 140"/>
                <a:gd name="T87" fmla="*/ 2147483646 h 194"/>
                <a:gd name="T88" fmla="*/ 2147483646 w 140"/>
                <a:gd name="T89" fmla="*/ 2147483646 h 194"/>
                <a:gd name="T90" fmla="*/ 2147483646 w 140"/>
                <a:gd name="T91" fmla="*/ 2147483646 h 194"/>
                <a:gd name="T92" fmla="*/ 2147483646 w 140"/>
                <a:gd name="T93" fmla="*/ 2147483646 h 194"/>
                <a:gd name="T94" fmla="*/ 2147483646 w 140"/>
                <a:gd name="T95" fmla="*/ 2147483646 h 194"/>
                <a:gd name="T96" fmla="*/ 2147483646 w 140"/>
                <a:gd name="T97" fmla="*/ 2147483646 h 194"/>
                <a:gd name="T98" fmla="*/ 2147483646 w 140"/>
                <a:gd name="T99" fmla="*/ 2147483646 h 194"/>
                <a:gd name="T100" fmla="*/ 2147483646 w 140"/>
                <a:gd name="T101" fmla="*/ 2147483646 h 194"/>
                <a:gd name="T102" fmla="*/ 2147483646 w 140"/>
                <a:gd name="T103" fmla="*/ 2147483646 h 194"/>
                <a:gd name="T104" fmla="*/ 2147483646 w 140"/>
                <a:gd name="T105" fmla="*/ 2147483646 h 194"/>
                <a:gd name="T106" fmla="*/ 2147483646 w 140"/>
                <a:gd name="T107" fmla="*/ 2147483646 h 194"/>
                <a:gd name="T108" fmla="*/ 2147483646 w 140"/>
                <a:gd name="T109" fmla="*/ 2147483646 h 194"/>
                <a:gd name="T110" fmla="*/ 2147483646 w 140"/>
                <a:gd name="T111" fmla="*/ 2147483646 h 194"/>
                <a:gd name="T112" fmla="*/ 2147483646 w 140"/>
                <a:gd name="T113" fmla="*/ 2147483646 h 194"/>
                <a:gd name="T114" fmla="*/ 2147483646 w 140"/>
                <a:gd name="T115" fmla="*/ 2147483646 h 194"/>
                <a:gd name="T116" fmla="*/ 2147483646 w 140"/>
                <a:gd name="T117" fmla="*/ 2147483646 h 194"/>
                <a:gd name="T118" fmla="*/ 2147483646 w 140"/>
                <a:gd name="T119" fmla="*/ 2147483646 h 1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40" h="194">
                  <a:moveTo>
                    <a:pt x="3" y="16"/>
                  </a:moveTo>
                  <a:lnTo>
                    <a:pt x="3" y="16"/>
                  </a:lnTo>
                  <a:lnTo>
                    <a:pt x="4" y="18"/>
                  </a:lnTo>
                  <a:lnTo>
                    <a:pt x="3" y="21"/>
                  </a:lnTo>
                  <a:lnTo>
                    <a:pt x="3" y="22"/>
                  </a:lnTo>
                  <a:lnTo>
                    <a:pt x="2" y="23"/>
                  </a:lnTo>
                  <a:lnTo>
                    <a:pt x="0" y="24"/>
                  </a:lnTo>
                  <a:lnTo>
                    <a:pt x="2" y="27"/>
                  </a:lnTo>
                  <a:lnTo>
                    <a:pt x="3" y="28"/>
                  </a:lnTo>
                  <a:lnTo>
                    <a:pt x="4" y="29"/>
                  </a:lnTo>
                  <a:lnTo>
                    <a:pt x="5" y="31"/>
                  </a:lnTo>
                  <a:lnTo>
                    <a:pt x="8" y="34"/>
                  </a:lnTo>
                  <a:lnTo>
                    <a:pt x="8" y="36"/>
                  </a:lnTo>
                  <a:lnTo>
                    <a:pt x="8" y="38"/>
                  </a:lnTo>
                  <a:lnTo>
                    <a:pt x="9" y="39"/>
                  </a:lnTo>
                  <a:lnTo>
                    <a:pt x="11" y="39"/>
                  </a:lnTo>
                  <a:lnTo>
                    <a:pt x="14" y="39"/>
                  </a:lnTo>
                  <a:lnTo>
                    <a:pt x="17" y="36"/>
                  </a:lnTo>
                  <a:lnTo>
                    <a:pt x="20" y="38"/>
                  </a:lnTo>
                  <a:lnTo>
                    <a:pt x="22" y="38"/>
                  </a:lnTo>
                  <a:lnTo>
                    <a:pt x="23" y="38"/>
                  </a:lnTo>
                  <a:lnTo>
                    <a:pt x="25" y="41"/>
                  </a:lnTo>
                  <a:lnTo>
                    <a:pt x="23" y="44"/>
                  </a:lnTo>
                  <a:lnTo>
                    <a:pt x="22" y="44"/>
                  </a:lnTo>
                  <a:lnTo>
                    <a:pt x="22" y="45"/>
                  </a:lnTo>
                  <a:lnTo>
                    <a:pt x="23" y="45"/>
                  </a:lnTo>
                  <a:lnTo>
                    <a:pt x="22" y="47"/>
                  </a:lnTo>
                  <a:lnTo>
                    <a:pt x="22" y="48"/>
                  </a:lnTo>
                  <a:lnTo>
                    <a:pt x="23" y="52"/>
                  </a:lnTo>
                  <a:lnTo>
                    <a:pt x="22" y="56"/>
                  </a:lnTo>
                  <a:lnTo>
                    <a:pt x="22" y="58"/>
                  </a:lnTo>
                  <a:lnTo>
                    <a:pt x="21" y="58"/>
                  </a:lnTo>
                  <a:lnTo>
                    <a:pt x="20" y="58"/>
                  </a:lnTo>
                  <a:lnTo>
                    <a:pt x="19" y="59"/>
                  </a:lnTo>
                  <a:lnTo>
                    <a:pt x="16" y="61"/>
                  </a:lnTo>
                  <a:lnTo>
                    <a:pt x="15" y="61"/>
                  </a:lnTo>
                  <a:lnTo>
                    <a:pt x="14" y="62"/>
                  </a:lnTo>
                  <a:lnTo>
                    <a:pt x="14" y="61"/>
                  </a:lnTo>
                  <a:lnTo>
                    <a:pt x="11" y="58"/>
                  </a:lnTo>
                  <a:lnTo>
                    <a:pt x="10" y="57"/>
                  </a:lnTo>
                  <a:lnTo>
                    <a:pt x="8" y="56"/>
                  </a:lnTo>
                  <a:lnTo>
                    <a:pt x="6" y="57"/>
                  </a:lnTo>
                  <a:lnTo>
                    <a:pt x="5" y="58"/>
                  </a:lnTo>
                  <a:lnTo>
                    <a:pt x="4" y="63"/>
                  </a:lnTo>
                  <a:lnTo>
                    <a:pt x="3" y="65"/>
                  </a:lnTo>
                  <a:lnTo>
                    <a:pt x="3" y="68"/>
                  </a:lnTo>
                  <a:lnTo>
                    <a:pt x="4" y="69"/>
                  </a:lnTo>
                  <a:lnTo>
                    <a:pt x="3" y="70"/>
                  </a:lnTo>
                  <a:lnTo>
                    <a:pt x="3" y="71"/>
                  </a:lnTo>
                  <a:lnTo>
                    <a:pt x="5" y="74"/>
                  </a:lnTo>
                  <a:lnTo>
                    <a:pt x="8" y="75"/>
                  </a:lnTo>
                  <a:lnTo>
                    <a:pt x="12" y="78"/>
                  </a:lnTo>
                  <a:lnTo>
                    <a:pt x="14" y="78"/>
                  </a:lnTo>
                  <a:lnTo>
                    <a:pt x="14" y="79"/>
                  </a:lnTo>
                  <a:lnTo>
                    <a:pt x="14" y="81"/>
                  </a:lnTo>
                  <a:lnTo>
                    <a:pt x="19" y="84"/>
                  </a:lnTo>
                  <a:lnTo>
                    <a:pt x="19" y="82"/>
                  </a:lnTo>
                  <a:lnTo>
                    <a:pt x="20" y="85"/>
                  </a:lnTo>
                  <a:lnTo>
                    <a:pt x="21" y="87"/>
                  </a:lnTo>
                  <a:lnTo>
                    <a:pt x="21" y="86"/>
                  </a:lnTo>
                  <a:lnTo>
                    <a:pt x="22" y="86"/>
                  </a:lnTo>
                  <a:lnTo>
                    <a:pt x="23" y="86"/>
                  </a:lnTo>
                  <a:lnTo>
                    <a:pt x="25" y="85"/>
                  </a:lnTo>
                  <a:lnTo>
                    <a:pt x="26" y="84"/>
                  </a:lnTo>
                  <a:lnTo>
                    <a:pt x="27" y="84"/>
                  </a:lnTo>
                  <a:lnTo>
                    <a:pt x="28" y="85"/>
                  </a:lnTo>
                  <a:lnTo>
                    <a:pt x="32" y="85"/>
                  </a:lnTo>
                  <a:lnTo>
                    <a:pt x="33" y="86"/>
                  </a:lnTo>
                  <a:lnTo>
                    <a:pt x="33" y="87"/>
                  </a:lnTo>
                  <a:lnTo>
                    <a:pt x="33" y="90"/>
                  </a:lnTo>
                  <a:lnTo>
                    <a:pt x="32" y="91"/>
                  </a:lnTo>
                  <a:lnTo>
                    <a:pt x="33" y="92"/>
                  </a:lnTo>
                  <a:lnTo>
                    <a:pt x="34" y="93"/>
                  </a:lnTo>
                  <a:lnTo>
                    <a:pt x="35" y="94"/>
                  </a:lnTo>
                  <a:lnTo>
                    <a:pt x="37" y="96"/>
                  </a:lnTo>
                  <a:lnTo>
                    <a:pt x="37" y="97"/>
                  </a:lnTo>
                  <a:lnTo>
                    <a:pt x="35" y="98"/>
                  </a:lnTo>
                  <a:lnTo>
                    <a:pt x="34" y="101"/>
                  </a:lnTo>
                  <a:lnTo>
                    <a:pt x="35" y="101"/>
                  </a:lnTo>
                  <a:lnTo>
                    <a:pt x="37" y="102"/>
                  </a:lnTo>
                  <a:lnTo>
                    <a:pt x="37" y="103"/>
                  </a:lnTo>
                  <a:lnTo>
                    <a:pt x="40" y="103"/>
                  </a:lnTo>
                  <a:lnTo>
                    <a:pt x="42" y="101"/>
                  </a:lnTo>
                  <a:lnTo>
                    <a:pt x="43" y="101"/>
                  </a:lnTo>
                  <a:lnTo>
                    <a:pt x="46" y="102"/>
                  </a:lnTo>
                  <a:lnTo>
                    <a:pt x="48" y="103"/>
                  </a:lnTo>
                  <a:lnTo>
                    <a:pt x="48" y="104"/>
                  </a:lnTo>
                  <a:lnTo>
                    <a:pt x="48" y="105"/>
                  </a:lnTo>
                  <a:lnTo>
                    <a:pt x="46" y="105"/>
                  </a:lnTo>
                  <a:lnTo>
                    <a:pt x="46" y="107"/>
                  </a:lnTo>
                  <a:lnTo>
                    <a:pt x="48" y="108"/>
                  </a:lnTo>
                  <a:lnTo>
                    <a:pt x="51" y="108"/>
                  </a:lnTo>
                  <a:lnTo>
                    <a:pt x="54" y="108"/>
                  </a:lnTo>
                  <a:lnTo>
                    <a:pt x="55" y="109"/>
                  </a:lnTo>
                  <a:lnTo>
                    <a:pt x="55" y="110"/>
                  </a:lnTo>
                  <a:lnTo>
                    <a:pt x="57" y="111"/>
                  </a:lnTo>
                  <a:lnTo>
                    <a:pt x="60" y="111"/>
                  </a:lnTo>
                  <a:lnTo>
                    <a:pt x="60" y="113"/>
                  </a:lnTo>
                  <a:lnTo>
                    <a:pt x="60" y="114"/>
                  </a:lnTo>
                  <a:lnTo>
                    <a:pt x="60" y="115"/>
                  </a:lnTo>
                  <a:lnTo>
                    <a:pt x="60" y="116"/>
                  </a:lnTo>
                  <a:lnTo>
                    <a:pt x="61" y="118"/>
                  </a:lnTo>
                  <a:lnTo>
                    <a:pt x="61" y="119"/>
                  </a:lnTo>
                  <a:lnTo>
                    <a:pt x="61" y="120"/>
                  </a:lnTo>
                  <a:lnTo>
                    <a:pt x="57" y="121"/>
                  </a:lnTo>
                  <a:lnTo>
                    <a:pt x="56" y="122"/>
                  </a:lnTo>
                  <a:lnTo>
                    <a:pt x="56" y="124"/>
                  </a:lnTo>
                  <a:lnTo>
                    <a:pt x="55" y="125"/>
                  </a:lnTo>
                  <a:lnTo>
                    <a:pt x="56" y="126"/>
                  </a:lnTo>
                  <a:lnTo>
                    <a:pt x="57" y="128"/>
                  </a:lnTo>
                  <a:lnTo>
                    <a:pt x="56" y="130"/>
                  </a:lnTo>
                  <a:lnTo>
                    <a:pt x="57" y="131"/>
                  </a:lnTo>
                  <a:lnTo>
                    <a:pt x="59" y="132"/>
                  </a:lnTo>
                  <a:lnTo>
                    <a:pt x="61" y="132"/>
                  </a:lnTo>
                  <a:lnTo>
                    <a:pt x="61" y="133"/>
                  </a:lnTo>
                  <a:lnTo>
                    <a:pt x="62" y="133"/>
                  </a:lnTo>
                  <a:lnTo>
                    <a:pt x="63" y="132"/>
                  </a:lnTo>
                  <a:lnTo>
                    <a:pt x="66" y="133"/>
                  </a:lnTo>
                  <a:lnTo>
                    <a:pt x="69" y="136"/>
                  </a:lnTo>
                  <a:lnTo>
                    <a:pt x="71" y="137"/>
                  </a:lnTo>
                  <a:lnTo>
                    <a:pt x="69" y="138"/>
                  </a:lnTo>
                  <a:lnTo>
                    <a:pt x="69" y="141"/>
                  </a:lnTo>
                  <a:lnTo>
                    <a:pt x="68" y="141"/>
                  </a:lnTo>
                  <a:lnTo>
                    <a:pt x="68" y="142"/>
                  </a:lnTo>
                  <a:lnTo>
                    <a:pt x="68" y="143"/>
                  </a:lnTo>
                  <a:lnTo>
                    <a:pt x="68" y="144"/>
                  </a:lnTo>
                  <a:lnTo>
                    <a:pt x="71" y="145"/>
                  </a:lnTo>
                  <a:lnTo>
                    <a:pt x="71" y="144"/>
                  </a:lnTo>
                  <a:lnTo>
                    <a:pt x="72" y="144"/>
                  </a:lnTo>
                  <a:lnTo>
                    <a:pt x="72" y="145"/>
                  </a:lnTo>
                  <a:lnTo>
                    <a:pt x="73" y="147"/>
                  </a:lnTo>
                  <a:lnTo>
                    <a:pt x="74" y="148"/>
                  </a:lnTo>
                  <a:lnTo>
                    <a:pt x="75" y="150"/>
                  </a:lnTo>
                  <a:lnTo>
                    <a:pt x="79" y="150"/>
                  </a:lnTo>
                  <a:lnTo>
                    <a:pt x="80" y="149"/>
                  </a:lnTo>
                  <a:lnTo>
                    <a:pt x="82" y="148"/>
                  </a:lnTo>
                  <a:lnTo>
                    <a:pt x="80" y="147"/>
                  </a:lnTo>
                  <a:lnTo>
                    <a:pt x="79" y="148"/>
                  </a:lnTo>
                  <a:lnTo>
                    <a:pt x="79" y="147"/>
                  </a:lnTo>
                  <a:lnTo>
                    <a:pt x="79" y="145"/>
                  </a:lnTo>
                  <a:lnTo>
                    <a:pt x="80" y="144"/>
                  </a:lnTo>
                  <a:lnTo>
                    <a:pt x="82" y="144"/>
                  </a:lnTo>
                  <a:lnTo>
                    <a:pt x="80" y="143"/>
                  </a:lnTo>
                  <a:lnTo>
                    <a:pt x="82" y="141"/>
                  </a:lnTo>
                  <a:lnTo>
                    <a:pt x="83" y="142"/>
                  </a:lnTo>
                  <a:lnTo>
                    <a:pt x="84" y="142"/>
                  </a:lnTo>
                  <a:lnTo>
                    <a:pt x="85" y="143"/>
                  </a:lnTo>
                  <a:lnTo>
                    <a:pt x="86" y="143"/>
                  </a:lnTo>
                  <a:lnTo>
                    <a:pt x="86" y="145"/>
                  </a:lnTo>
                  <a:lnTo>
                    <a:pt x="85" y="147"/>
                  </a:lnTo>
                  <a:lnTo>
                    <a:pt x="84" y="148"/>
                  </a:lnTo>
                  <a:lnTo>
                    <a:pt x="83" y="149"/>
                  </a:lnTo>
                  <a:lnTo>
                    <a:pt x="85" y="149"/>
                  </a:lnTo>
                  <a:lnTo>
                    <a:pt x="86" y="149"/>
                  </a:lnTo>
                  <a:lnTo>
                    <a:pt x="88" y="149"/>
                  </a:lnTo>
                  <a:lnTo>
                    <a:pt x="89" y="150"/>
                  </a:lnTo>
                  <a:lnTo>
                    <a:pt x="90" y="151"/>
                  </a:lnTo>
                  <a:lnTo>
                    <a:pt x="90" y="153"/>
                  </a:lnTo>
                  <a:lnTo>
                    <a:pt x="90" y="154"/>
                  </a:lnTo>
                  <a:lnTo>
                    <a:pt x="91" y="154"/>
                  </a:lnTo>
                  <a:lnTo>
                    <a:pt x="94" y="155"/>
                  </a:lnTo>
                  <a:lnTo>
                    <a:pt x="94" y="157"/>
                  </a:lnTo>
                  <a:lnTo>
                    <a:pt x="94" y="160"/>
                  </a:lnTo>
                  <a:lnTo>
                    <a:pt x="94" y="164"/>
                  </a:lnTo>
                  <a:lnTo>
                    <a:pt x="97" y="165"/>
                  </a:lnTo>
                  <a:lnTo>
                    <a:pt x="97" y="167"/>
                  </a:lnTo>
                  <a:lnTo>
                    <a:pt x="97" y="170"/>
                  </a:lnTo>
                  <a:lnTo>
                    <a:pt x="100" y="171"/>
                  </a:lnTo>
                  <a:lnTo>
                    <a:pt x="100" y="173"/>
                  </a:lnTo>
                  <a:lnTo>
                    <a:pt x="99" y="174"/>
                  </a:lnTo>
                  <a:lnTo>
                    <a:pt x="96" y="177"/>
                  </a:lnTo>
                  <a:lnTo>
                    <a:pt x="97" y="177"/>
                  </a:lnTo>
                  <a:lnTo>
                    <a:pt x="97" y="178"/>
                  </a:lnTo>
                  <a:lnTo>
                    <a:pt x="97" y="181"/>
                  </a:lnTo>
                  <a:lnTo>
                    <a:pt x="99" y="182"/>
                  </a:lnTo>
                  <a:lnTo>
                    <a:pt x="99" y="183"/>
                  </a:lnTo>
                  <a:lnTo>
                    <a:pt x="100" y="185"/>
                  </a:lnTo>
                  <a:lnTo>
                    <a:pt x="102" y="187"/>
                  </a:lnTo>
                  <a:lnTo>
                    <a:pt x="105" y="187"/>
                  </a:lnTo>
                  <a:lnTo>
                    <a:pt x="107" y="189"/>
                  </a:lnTo>
                  <a:lnTo>
                    <a:pt x="111" y="190"/>
                  </a:lnTo>
                  <a:lnTo>
                    <a:pt x="112" y="190"/>
                  </a:lnTo>
                  <a:lnTo>
                    <a:pt x="114" y="190"/>
                  </a:lnTo>
                  <a:lnTo>
                    <a:pt x="115" y="189"/>
                  </a:lnTo>
                  <a:lnTo>
                    <a:pt x="117" y="190"/>
                  </a:lnTo>
                  <a:lnTo>
                    <a:pt x="118" y="188"/>
                  </a:lnTo>
                  <a:lnTo>
                    <a:pt x="119" y="187"/>
                  </a:lnTo>
                  <a:lnTo>
                    <a:pt x="122" y="185"/>
                  </a:lnTo>
                  <a:lnTo>
                    <a:pt x="123" y="184"/>
                  </a:lnTo>
                  <a:lnTo>
                    <a:pt x="124" y="185"/>
                  </a:lnTo>
                  <a:lnTo>
                    <a:pt x="123" y="187"/>
                  </a:lnTo>
                  <a:lnTo>
                    <a:pt x="124" y="187"/>
                  </a:lnTo>
                  <a:lnTo>
                    <a:pt x="125" y="187"/>
                  </a:lnTo>
                  <a:lnTo>
                    <a:pt x="126" y="187"/>
                  </a:lnTo>
                  <a:lnTo>
                    <a:pt x="128" y="188"/>
                  </a:lnTo>
                  <a:lnTo>
                    <a:pt x="130" y="188"/>
                  </a:lnTo>
                  <a:lnTo>
                    <a:pt x="130" y="189"/>
                  </a:lnTo>
                  <a:lnTo>
                    <a:pt x="130" y="191"/>
                  </a:lnTo>
                  <a:lnTo>
                    <a:pt x="131" y="193"/>
                  </a:lnTo>
                  <a:lnTo>
                    <a:pt x="134" y="191"/>
                  </a:lnTo>
                  <a:lnTo>
                    <a:pt x="135" y="193"/>
                  </a:lnTo>
                  <a:lnTo>
                    <a:pt x="136" y="194"/>
                  </a:lnTo>
                  <a:lnTo>
                    <a:pt x="137" y="191"/>
                  </a:lnTo>
                  <a:lnTo>
                    <a:pt x="139" y="190"/>
                  </a:lnTo>
                  <a:lnTo>
                    <a:pt x="140" y="189"/>
                  </a:lnTo>
                  <a:lnTo>
                    <a:pt x="137" y="187"/>
                  </a:lnTo>
                  <a:lnTo>
                    <a:pt x="137" y="184"/>
                  </a:lnTo>
                  <a:lnTo>
                    <a:pt x="137" y="183"/>
                  </a:lnTo>
                  <a:lnTo>
                    <a:pt x="137" y="182"/>
                  </a:lnTo>
                  <a:lnTo>
                    <a:pt x="136" y="181"/>
                  </a:lnTo>
                  <a:lnTo>
                    <a:pt x="136" y="179"/>
                  </a:lnTo>
                  <a:lnTo>
                    <a:pt x="136" y="177"/>
                  </a:lnTo>
                  <a:lnTo>
                    <a:pt x="137" y="176"/>
                  </a:lnTo>
                  <a:lnTo>
                    <a:pt x="139" y="176"/>
                  </a:lnTo>
                  <a:lnTo>
                    <a:pt x="139" y="174"/>
                  </a:lnTo>
                  <a:lnTo>
                    <a:pt x="137" y="174"/>
                  </a:lnTo>
                  <a:lnTo>
                    <a:pt x="136" y="173"/>
                  </a:lnTo>
                  <a:lnTo>
                    <a:pt x="135" y="173"/>
                  </a:lnTo>
                  <a:lnTo>
                    <a:pt x="136" y="172"/>
                  </a:lnTo>
                  <a:lnTo>
                    <a:pt x="136" y="171"/>
                  </a:lnTo>
                  <a:lnTo>
                    <a:pt x="135" y="171"/>
                  </a:lnTo>
                  <a:lnTo>
                    <a:pt x="134" y="171"/>
                  </a:lnTo>
                  <a:lnTo>
                    <a:pt x="132" y="171"/>
                  </a:lnTo>
                  <a:lnTo>
                    <a:pt x="131" y="171"/>
                  </a:lnTo>
                  <a:lnTo>
                    <a:pt x="131" y="170"/>
                  </a:lnTo>
                  <a:lnTo>
                    <a:pt x="130" y="168"/>
                  </a:lnTo>
                  <a:lnTo>
                    <a:pt x="129" y="168"/>
                  </a:lnTo>
                  <a:lnTo>
                    <a:pt x="128" y="168"/>
                  </a:lnTo>
                  <a:lnTo>
                    <a:pt x="128" y="167"/>
                  </a:lnTo>
                  <a:lnTo>
                    <a:pt x="128" y="165"/>
                  </a:lnTo>
                  <a:lnTo>
                    <a:pt x="128" y="162"/>
                  </a:lnTo>
                  <a:lnTo>
                    <a:pt x="126" y="162"/>
                  </a:lnTo>
                  <a:lnTo>
                    <a:pt x="124" y="162"/>
                  </a:lnTo>
                  <a:lnTo>
                    <a:pt x="124" y="164"/>
                  </a:lnTo>
                  <a:lnTo>
                    <a:pt x="123" y="165"/>
                  </a:lnTo>
                  <a:lnTo>
                    <a:pt x="122" y="165"/>
                  </a:lnTo>
                  <a:lnTo>
                    <a:pt x="122" y="164"/>
                  </a:lnTo>
                  <a:lnTo>
                    <a:pt x="120" y="162"/>
                  </a:lnTo>
                  <a:lnTo>
                    <a:pt x="119" y="161"/>
                  </a:lnTo>
                  <a:lnTo>
                    <a:pt x="119" y="160"/>
                  </a:lnTo>
                  <a:lnTo>
                    <a:pt x="119" y="159"/>
                  </a:lnTo>
                  <a:lnTo>
                    <a:pt x="120" y="159"/>
                  </a:lnTo>
                  <a:lnTo>
                    <a:pt x="119" y="156"/>
                  </a:lnTo>
                  <a:lnTo>
                    <a:pt x="120" y="155"/>
                  </a:lnTo>
                  <a:lnTo>
                    <a:pt x="122" y="153"/>
                  </a:lnTo>
                  <a:lnTo>
                    <a:pt x="122" y="150"/>
                  </a:lnTo>
                  <a:lnTo>
                    <a:pt x="120" y="150"/>
                  </a:lnTo>
                  <a:lnTo>
                    <a:pt x="119" y="149"/>
                  </a:lnTo>
                  <a:lnTo>
                    <a:pt x="119" y="148"/>
                  </a:lnTo>
                  <a:lnTo>
                    <a:pt x="119" y="147"/>
                  </a:lnTo>
                  <a:lnTo>
                    <a:pt x="118" y="145"/>
                  </a:lnTo>
                  <a:lnTo>
                    <a:pt x="118" y="144"/>
                  </a:lnTo>
                  <a:lnTo>
                    <a:pt x="117" y="144"/>
                  </a:lnTo>
                  <a:lnTo>
                    <a:pt x="115" y="144"/>
                  </a:lnTo>
                  <a:lnTo>
                    <a:pt x="115" y="143"/>
                  </a:lnTo>
                  <a:lnTo>
                    <a:pt x="117" y="142"/>
                  </a:lnTo>
                  <a:lnTo>
                    <a:pt x="117" y="141"/>
                  </a:lnTo>
                  <a:lnTo>
                    <a:pt x="117" y="139"/>
                  </a:lnTo>
                  <a:lnTo>
                    <a:pt x="117" y="141"/>
                  </a:lnTo>
                  <a:lnTo>
                    <a:pt x="117" y="139"/>
                  </a:lnTo>
                  <a:lnTo>
                    <a:pt x="117" y="138"/>
                  </a:lnTo>
                  <a:lnTo>
                    <a:pt x="117" y="137"/>
                  </a:lnTo>
                  <a:lnTo>
                    <a:pt x="117" y="136"/>
                  </a:lnTo>
                  <a:lnTo>
                    <a:pt x="115" y="134"/>
                  </a:lnTo>
                  <a:lnTo>
                    <a:pt x="117" y="133"/>
                  </a:lnTo>
                  <a:lnTo>
                    <a:pt x="118" y="133"/>
                  </a:lnTo>
                  <a:lnTo>
                    <a:pt x="119" y="130"/>
                  </a:lnTo>
                  <a:lnTo>
                    <a:pt x="120" y="126"/>
                  </a:lnTo>
                  <a:lnTo>
                    <a:pt x="122" y="121"/>
                  </a:lnTo>
                  <a:lnTo>
                    <a:pt x="123" y="119"/>
                  </a:lnTo>
                  <a:lnTo>
                    <a:pt x="124" y="118"/>
                  </a:lnTo>
                  <a:lnTo>
                    <a:pt x="123" y="116"/>
                  </a:lnTo>
                  <a:lnTo>
                    <a:pt x="122" y="113"/>
                  </a:lnTo>
                  <a:lnTo>
                    <a:pt x="123" y="110"/>
                  </a:lnTo>
                  <a:lnTo>
                    <a:pt x="122" y="109"/>
                  </a:lnTo>
                  <a:lnTo>
                    <a:pt x="122" y="107"/>
                  </a:lnTo>
                  <a:lnTo>
                    <a:pt x="123" y="105"/>
                  </a:lnTo>
                  <a:lnTo>
                    <a:pt x="123" y="103"/>
                  </a:lnTo>
                  <a:lnTo>
                    <a:pt x="124" y="102"/>
                  </a:lnTo>
                  <a:lnTo>
                    <a:pt x="125" y="101"/>
                  </a:lnTo>
                  <a:lnTo>
                    <a:pt x="125" y="99"/>
                  </a:lnTo>
                  <a:lnTo>
                    <a:pt x="126" y="97"/>
                  </a:lnTo>
                  <a:lnTo>
                    <a:pt x="126" y="96"/>
                  </a:lnTo>
                  <a:lnTo>
                    <a:pt x="125" y="97"/>
                  </a:lnTo>
                  <a:lnTo>
                    <a:pt x="124" y="97"/>
                  </a:lnTo>
                  <a:lnTo>
                    <a:pt x="123" y="97"/>
                  </a:lnTo>
                  <a:lnTo>
                    <a:pt x="123" y="96"/>
                  </a:lnTo>
                  <a:lnTo>
                    <a:pt x="122" y="94"/>
                  </a:lnTo>
                  <a:lnTo>
                    <a:pt x="123" y="92"/>
                  </a:lnTo>
                  <a:lnTo>
                    <a:pt x="122" y="91"/>
                  </a:lnTo>
                  <a:lnTo>
                    <a:pt x="122" y="90"/>
                  </a:lnTo>
                  <a:lnTo>
                    <a:pt x="119" y="88"/>
                  </a:lnTo>
                  <a:lnTo>
                    <a:pt x="118" y="87"/>
                  </a:lnTo>
                  <a:lnTo>
                    <a:pt x="118" y="85"/>
                  </a:lnTo>
                  <a:lnTo>
                    <a:pt x="117" y="84"/>
                  </a:lnTo>
                  <a:lnTo>
                    <a:pt x="117" y="82"/>
                  </a:lnTo>
                  <a:lnTo>
                    <a:pt x="114" y="82"/>
                  </a:lnTo>
                  <a:lnTo>
                    <a:pt x="111" y="82"/>
                  </a:lnTo>
                  <a:lnTo>
                    <a:pt x="106" y="82"/>
                  </a:lnTo>
                  <a:lnTo>
                    <a:pt x="103" y="80"/>
                  </a:lnTo>
                  <a:lnTo>
                    <a:pt x="101" y="79"/>
                  </a:lnTo>
                  <a:lnTo>
                    <a:pt x="96" y="78"/>
                  </a:lnTo>
                  <a:lnTo>
                    <a:pt x="95" y="78"/>
                  </a:lnTo>
                  <a:lnTo>
                    <a:pt x="92" y="76"/>
                  </a:lnTo>
                  <a:lnTo>
                    <a:pt x="91" y="75"/>
                  </a:lnTo>
                  <a:lnTo>
                    <a:pt x="86" y="74"/>
                  </a:lnTo>
                  <a:lnTo>
                    <a:pt x="85" y="73"/>
                  </a:lnTo>
                  <a:lnTo>
                    <a:pt x="86" y="70"/>
                  </a:lnTo>
                  <a:lnTo>
                    <a:pt x="86" y="69"/>
                  </a:lnTo>
                  <a:lnTo>
                    <a:pt x="86" y="67"/>
                  </a:lnTo>
                  <a:lnTo>
                    <a:pt x="84" y="67"/>
                  </a:lnTo>
                  <a:lnTo>
                    <a:pt x="83" y="65"/>
                  </a:lnTo>
                  <a:lnTo>
                    <a:pt x="83" y="64"/>
                  </a:lnTo>
                  <a:lnTo>
                    <a:pt x="82" y="62"/>
                  </a:lnTo>
                  <a:lnTo>
                    <a:pt x="80" y="61"/>
                  </a:lnTo>
                  <a:lnTo>
                    <a:pt x="79" y="59"/>
                  </a:lnTo>
                  <a:lnTo>
                    <a:pt x="78" y="58"/>
                  </a:lnTo>
                  <a:lnTo>
                    <a:pt x="78" y="57"/>
                  </a:lnTo>
                  <a:lnTo>
                    <a:pt x="80" y="54"/>
                  </a:lnTo>
                  <a:lnTo>
                    <a:pt x="82" y="53"/>
                  </a:lnTo>
                  <a:lnTo>
                    <a:pt x="80" y="51"/>
                  </a:lnTo>
                  <a:lnTo>
                    <a:pt x="79" y="48"/>
                  </a:lnTo>
                  <a:lnTo>
                    <a:pt x="79" y="47"/>
                  </a:lnTo>
                  <a:lnTo>
                    <a:pt x="80" y="45"/>
                  </a:lnTo>
                  <a:lnTo>
                    <a:pt x="83" y="44"/>
                  </a:lnTo>
                  <a:lnTo>
                    <a:pt x="84" y="42"/>
                  </a:lnTo>
                  <a:lnTo>
                    <a:pt x="83" y="42"/>
                  </a:lnTo>
                  <a:lnTo>
                    <a:pt x="82" y="41"/>
                  </a:lnTo>
                  <a:lnTo>
                    <a:pt x="82" y="40"/>
                  </a:lnTo>
                  <a:lnTo>
                    <a:pt x="80" y="40"/>
                  </a:lnTo>
                  <a:lnTo>
                    <a:pt x="79" y="39"/>
                  </a:lnTo>
                  <a:lnTo>
                    <a:pt x="80" y="36"/>
                  </a:lnTo>
                  <a:lnTo>
                    <a:pt x="82" y="35"/>
                  </a:lnTo>
                  <a:lnTo>
                    <a:pt x="82" y="34"/>
                  </a:lnTo>
                  <a:lnTo>
                    <a:pt x="80" y="35"/>
                  </a:lnTo>
                  <a:lnTo>
                    <a:pt x="78" y="36"/>
                  </a:lnTo>
                  <a:lnTo>
                    <a:pt x="77" y="39"/>
                  </a:lnTo>
                  <a:lnTo>
                    <a:pt x="75" y="39"/>
                  </a:lnTo>
                  <a:lnTo>
                    <a:pt x="74" y="39"/>
                  </a:lnTo>
                  <a:lnTo>
                    <a:pt x="71" y="40"/>
                  </a:lnTo>
                  <a:lnTo>
                    <a:pt x="69" y="40"/>
                  </a:lnTo>
                  <a:lnTo>
                    <a:pt x="67" y="41"/>
                  </a:lnTo>
                  <a:lnTo>
                    <a:pt x="66" y="42"/>
                  </a:lnTo>
                  <a:lnTo>
                    <a:pt x="65" y="41"/>
                  </a:lnTo>
                  <a:lnTo>
                    <a:pt x="63" y="44"/>
                  </a:lnTo>
                  <a:lnTo>
                    <a:pt x="63" y="45"/>
                  </a:lnTo>
                  <a:lnTo>
                    <a:pt x="65" y="46"/>
                  </a:lnTo>
                  <a:lnTo>
                    <a:pt x="63" y="47"/>
                  </a:lnTo>
                  <a:lnTo>
                    <a:pt x="63" y="48"/>
                  </a:lnTo>
                  <a:lnTo>
                    <a:pt x="66" y="50"/>
                  </a:lnTo>
                  <a:lnTo>
                    <a:pt x="67" y="48"/>
                  </a:lnTo>
                  <a:lnTo>
                    <a:pt x="71" y="48"/>
                  </a:lnTo>
                  <a:lnTo>
                    <a:pt x="71" y="50"/>
                  </a:lnTo>
                  <a:lnTo>
                    <a:pt x="72" y="52"/>
                  </a:lnTo>
                  <a:lnTo>
                    <a:pt x="69" y="53"/>
                  </a:lnTo>
                  <a:lnTo>
                    <a:pt x="67" y="52"/>
                  </a:lnTo>
                  <a:lnTo>
                    <a:pt x="66" y="51"/>
                  </a:lnTo>
                  <a:lnTo>
                    <a:pt x="65" y="51"/>
                  </a:lnTo>
                  <a:lnTo>
                    <a:pt x="62" y="53"/>
                  </a:lnTo>
                  <a:lnTo>
                    <a:pt x="60" y="56"/>
                  </a:lnTo>
                  <a:lnTo>
                    <a:pt x="59" y="56"/>
                  </a:lnTo>
                  <a:lnTo>
                    <a:pt x="59" y="57"/>
                  </a:lnTo>
                  <a:lnTo>
                    <a:pt x="59" y="56"/>
                  </a:lnTo>
                  <a:lnTo>
                    <a:pt x="60" y="52"/>
                  </a:lnTo>
                  <a:lnTo>
                    <a:pt x="61" y="50"/>
                  </a:lnTo>
                  <a:lnTo>
                    <a:pt x="62" y="47"/>
                  </a:lnTo>
                  <a:lnTo>
                    <a:pt x="61" y="45"/>
                  </a:lnTo>
                  <a:lnTo>
                    <a:pt x="60" y="46"/>
                  </a:lnTo>
                  <a:lnTo>
                    <a:pt x="59" y="46"/>
                  </a:lnTo>
                  <a:lnTo>
                    <a:pt x="57" y="46"/>
                  </a:lnTo>
                  <a:lnTo>
                    <a:pt x="55" y="45"/>
                  </a:lnTo>
                  <a:lnTo>
                    <a:pt x="54" y="44"/>
                  </a:lnTo>
                  <a:lnTo>
                    <a:pt x="52" y="42"/>
                  </a:lnTo>
                  <a:lnTo>
                    <a:pt x="51" y="41"/>
                  </a:lnTo>
                  <a:lnTo>
                    <a:pt x="50" y="40"/>
                  </a:lnTo>
                  <a:lnTo>
                    <a:pt x="50" y="39"/>
                  </a:lnTo>
                  <a:lnTo>
                    <a:pt x="51" y="38"/>
                  </a:lnTo>
                  <a:lnTo>
                    <a:pt x="52" y="38"/>
                  </a:lnTo>
                  <a:lnTo>
                    <a:pt x="52" y="39"/>
                  </a:lnTo>
                  <a:lnTo>
                    <a:pt x="54" y="39"/>
                  </a:lnTo>
                  <a:lnTo>
                    <a:pt x="55" y="38"/>
                  </a:lnTo>
                  <a:lnTo>
                    <a:pt x="54" y="36"/>
                  </a:lnTo>
                  <a:lnTo>
                    <a:pt x="52" y="36"/>
                  </a:lnTo>
                  <a:lnTo>
                    <a:pt x="52" y="35"/>
                  </a:lnTo>
                  <a:lnTo>
                    <a:pt x="54" y="31"/>
                  </a:lnTo>
                  <a:lnTo>
                    <a:pt x="52" y="33"/>
                  </a:lnTo>
                  <a:lnTo>
                    <a:pt x="51" y="33"/>
                  </a:lnTo>
                  <a:lnTo>
                    <a:pt x="50" y="33"/>
                  </a:lnTo>
                  <a:lnTo>
                    <a:pt x="50" y="34"/>
                  </a:lnTo>
                  <a:lnTo>
                    <a:pt x="49" y="35"/>
                  </a:lnTo>
                  <a:lnTo>
                    <a:pt x="48" y="36"/>
                  </a:lnTo>
                  <a:lnTo>
                    <a:pt x="46" y="36"/>
                  </a:lnTo>
                  <a:lnTo>
                    <a:pt x="46" y="38"/>
                  </a:lnTo>
                  <a:lnTo>
                    <a:pt x="46" y="39"/>
                  </a:lnTo>
                  <a:lnTo>
                    <a:pt x="44" y="40"/>
                  </a:lnTo>
                  <a:lnTo>
                    <a:pt x="44" y="39"/>
                  </a:lnTo>
                  <a:lnTo>
                    <a:pt x="44" y="36"/>
                  </a:lnTo>
                  <a:lnTo>
                    <a:pt x="43" y="35"/>
                  </a:lnTo>
                  <a:lnTo>
                    <a:pt x="42" y="35"/>
                  </a:lnTo>
                  <a:lnTo>
                    <a:pt x="40" y="35"/>
                  </a:lnTo>
                  <a:lnTo>
                    <a:pt x="42" y="34"/>
                  </a:lnTo>
                  <a:lnTo>
                    <a:pt x="45" y="33"/>
                  </a:lnTo>
                  <a:lnTo>
                    <a:pt x="48" y="31"/>
                  </a:lnTo>
                  <a:lnTo>
                    <a:pt x="50" y="29"/>
                  </a:lnTo>
                  <a:lnTo>
                    <a:pt x="52" y="28"/>
                  </a:lnTo>
                  <a:lnTo>
                    <a:pt x="54" y="27"/>
                  </a:lnTo>
                  <a:lnTo>
                    <a:pt x="55" y="23"/>
                  </a:lnTo>
                  <a:lnTo>
                    <a:pt x="57" y="21"/>
                  </a:lnTo>
                  <a:lnTo>
                    <a:pt x="59" y="21"/>
                  </a:lnTo>
                  <a:lnTo>
                    <a:pt x="60" y="19"/>
                  </a:lnTo>
                  <a:lnTo>
                    <a:pt x="61" y="19"/>
                  </a:lnTo>
                  <a:lnTo>
                    <a:pt x="60" y="22"/>
                  </a:lnTo>
                  <a:lnTo>
                    <a:pt x="61" y="22"/>
                  </a:lnTo>
                  <a:lnTo>
                    <a:pt x="63" y="16"/>
                  </a:lnTo>
                  <a:lnTo>
                    <a:pt x="63" y="15"/>
                  </a:lnTo>
                  <a:lnTo>
                    <a:pt x="62" y="13"/>
                  </a:lnTo>
                  <a:lnTo>
                    <a:pt x="60" y="10"/>
                  </a:lnTo>
                  <a:lnTo>
                    <a:pt x="60" y="7"/>
                  </a:lnTo>
                  <a:lnTo>
                    <a:pt x="59" y="6"/>
                  </a:lnTo>
                  <a:lnTo>
                    <a:pt x="57" y="5"/>
                  </a:lnTo>
                  <a:lnTo>
                    <a:pt x="56" y="2"/>
                  </a:lnTo>
                  <a:lnTo>
                    <a:pt x="55" y="1"/>
                  </a:lnTo>
                  <a:lnTo>
                    <a:pt x="55" y="0"/>
                  </a:lnTo>
                  <a:lnTo>
                    <a:pt x="54" y="0"/>
                  </a:lnTo>
                  <a:lnTo>
                    <a:pt x="52" y="1"/>
                  </a:lnTo>
                  <a:lnTo>
                    <a:pt x="51" y="2"/>
                  </a:lnTo>
                  <a:lnTo>
                    <a:pt x="46" y="2"/>
                  </a:lnTo>
                  <a:lnTo>
                    <a:pt x="44" y="4"/>
                  </a:lnTo>
                  <a:lnTo>
                    <a:pt x="43" y="2"/>
                  </a:lnTo>
                  <a:lnTo>
                    <a:pt x="42" y="2"/>
                  </a:lnTo>
                  <a:lnTo>
                    <a:pt x="40" y="2"/>
                  </a:lnTo>
                  <a:lnTo>
                    <a:pt x="39" y="4"/>
                  </a:lnTo>
                  <a:lnTo>
                    <a:pt x="38" y="4"/>
                  </a:lnTo>
                  <a:lnTo>
                    <a:pt x="35" y="4"/>
                  </a:lnTo>
                  <a:lnTo>
                    <a:pt x="35" y="5"/>
                  </a:lnTo>
                  <a:lnTo>
                    <a:pt x="34" y="6"/>
                  </a:lnTo>
                  <a:lnTo>
                    <a:pt x="32" y="7"/>
                  </a:lnTo>
                  <a:lnTo>
                    <a:pt x="31" y="8"/>
                  </a:lnTo>
                  <a:lnTo>
                    <a:pt x="28" y="10"/>
                  </a:lnTo>
                  <a:lnTo>
                    <a:pt x="27" y="10"/>
                  </a:lnTo>
                  <a:lnTo>
                    <a:pt x="26" y="10"/>
                  </a:lnTo>
                  <a:lnTo>
                    <a:pt x="25" y="11"/>
                  </a:lnTo>
                  <a:lnTo>
                    <a:pt x="22" y="10"/>
                  </a:lnTo>
                  <a:lnTo>
                    <a:pt x="20" y="10"/>
                  </a:lnTo>
                  <a:lnTo>
                    <a:pt x="19" y="11"/>
                  </a:lnTo>
                  <a:lnTo>
                    <a:pt x="16" y="15"/>
                  </a:lnTo>
                  <a:lnTo>
                    <a:pt x="14" y="16"/>
                  </a:lnTo>
                  <a:lnTo>
                    <a:pt x="10" y="17"/>
                  </a:lnTo>
                  <a:lnTo>
                    <a:pt x="8" y="16"/>
                  </a:lnTo>
                  <a:lnTo>
                    <a:pt x="6" y="15"/>
                  </a:lnTo>
                  <a:lnTo>
                    <a:pt x="6" y="13"/>
                  </a:lnTo>
                  <a:lnTo>
                    <a:pt x="5" y="13"/>
                  </a:lnTo>
                  <a:lnTo>
                    <a:pt x="4" y="13"/>
                  </a:lnTo>
                  <a:lnTo>
                    <a:pt x="3" y="16"/>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66" name="Freeform 127"/>
            <p:cNvSpPr>
              <a:spLocks/>
            </p:cNvSpPr>
            <p:nvPr/>
          </p:nvSpPr>
          <p:spPr bwMode="auto">
            <a:xfrm>
              <a:off x="1870075" y="4949825"/>
              <a:ext cx="1588" cy="3175"/>
            </a:xfrm>
            <a:custGeom>
              <a:avLst/>
              <a:gdLst>
                <a:gd name="T0" fmla="*/ 2147483646 w 1"/>
                <a:gd name="T1" fmla="*/ 0 h 2"/>
                <a:gd name="T2" fmla="*/ 2147483646 w 1"/>
                <a:gd name="T3" fmla="*/ 0 h 2"/>
                <a:gd name="T4" fmla="*/ 2147483646 w 1"/>
                <a:gd name="T5" fmla="*/ 2147483646 h 2"/>
                <a:gd name="T6" fmla="*/ 2147483646 w 1"/>
                <a:gd name="T7" fmla="*/ 2147483646 h 2"/>
                <a:gd name="T8" fmla="*/ 2147483646 w 1"/>
                <a:gd name="T9" fmla="*/ 2147483646 h 2"/>
                <a:gd name="T10" fmla="*/ 0 w 1"/>
                <a:gd name="T11" fmla="*/ 2147483646 h 2"/>
                <a:gd name="T12" fmla="*/ 2147483646 w 1"/>
                <a:gd name="T13" fmla="*/ 0 h 2"/>
                <a:gd name="T14" fmla="*/ 2147483646 w 1"/>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1" y="0"/>
                  </a:moveTo>
                  <a:lnTo>
                    <a:pt x="1" y="0"/>
                  </a:lnTo>
                  <a:lnTo>
                    <a:pt x="1" y="1"/>
                  </a:lnTo>
                  <a:lnTo>
                    <a:pt x="1" y="2"/>
                  </a:lnTo>
                  <a:lnTo>
                    <a:pt x="0" y="1"/>
                  </a:lnTo>
                  <a:lnTo>
                    <a:pt x="1" y="0"/>
                  </a:lnTo>
                  <a:close/>
                </a:path>
              </a:pathLst>
            </a:custGeom>
            <a:solidFill>
              <a:srgbClr val="FFDD00"/>
            </a:solidFill>
            <a:ln w="2">
              <a:solidFill>
                <a:srgbClr val="555555"/>
              </a:solidFill>
              <a:prstDash val="solid"/>
              <a:round/>
              <a:headEnd/>
              <a:tailEnd/>
            </a:ln>
          </p:spPr>
          <p:txBody>
            <a:bodyPr/>
            <a:lstStyle/>
            <a:p>
              <a:endParaRPr lang="ja-JP" altLang="en-US"/>
            </a:p>
          </p:txBody>
        </p:sp>
        <p:sp>
          <p:nvSpPr>
            <p:cNvPr id="367" name="Freeform 128"/>
            <p:cNvSpPr>
              <a:spLocks/>
            </p:cNvSpPr>
            <p:nvPr/>
          </p:nvSpPr>
          <p:spPr bwMode="auto">
            <a:xfrm>
              <a:off x="2543175" y="4322763"/>
              <a:ext cx="88900" cy="136525"/>
            </a:xfrm>
            <a:custGeom>
              <a:avLst/>
              <a:gdLst>
                <a:gd name="T0" fmla="*/ 2147483646 w 56"/>
                <a:gd name="T1" fmla="*/ 2147483646 h 86"/>
                <a:gd name="T2" fmla="*/ 2147483646 w 56"/>
                <a:gd name="T3" fmla="*/ 2147483646 h 86"/>
                <a:gd name="T4" fmla="*/ 2147483646 w 56"/>
                <a:gd name="T5" fmla="*/ 2147483646 h 86"/>
                <a:gd name="T6" fmla="*/ 2147483646 w 56"/>
                <a:gd name="T7" fmla="*/ 2147483646 h 86"/>
                <a:gd name="T8" fmla="*/ 2147483646 w 56"/>
                <a:gd name="T9" fmla="*/ 2147483646 h 86"/>
                <a:gd name="T10" fmla="*/ 2147483646 w 56"/>
                <a:gd name="T11" fmla="*/ 2147483646 h 86"/>
                <a:gd name="T12" fmla="*/ 2147483646 w 56"/>
                <a:gd name="T13" fmla="*/ 2147483646 h 86"/>
                <a:gd name="T14" fmla="*/ 2147483646 w 56"/>
                <a:gd name="T15" fmla="*/ 0 h 86"/>
                <a:gd name="T16" fmla="*/ 2147483646 w 56"/>
                <a:gd name="T17" fmla="*/ 2147483646 h 86"/>
                <a:gd name="T18" fmla="*/ 2147483646 w 56"/>
                <a:gd name="T19" fmla="*/ 2147483646 h 86"/>
                <a:gd name="T20" fmla="*/ 2147483646 w 56"/>
                <a:gd name="T21" fmla="*/ 2147483646 h 86"/>
                <a:gd name="T22" fmla="*/ 2147483646 w 56"/>
                <a:gd name="T23" fmla="*/ 2147483646 h 86"/>
                <a:gd name="T24" fmla="*/ 2147483646 w 56"/>
                <a:gd name="T25" fmla="*/ 2147483646 h 86"/>
                <a:gd name="T26" fmla="*/ 2147483646 w 56"/>
                <a:gd name="T27" fmla="*/ 2147483646 h 86"/>
                <a:gd name="T28" fmla="*/ 2147483646 w 56"/>
                <a:gd name="T29" fmla="*/ 2147483646 h 86"/>
                <a:gd name="T30" fmla="*/ 2147483646 w 56"/>
                <a:gd name="T31" fmla="*/ 2147483646 h 86"/>
                <a:gd name="T32" fmla="*/ 2147483646 w 56"/>
                <a:gd name="T33" fmla="*/ 2147483646 h 86"/>
                <a:gd name="T34" fmla="*/ 2147483646 w 56"/>
                <a:gd name="T35" fmla="*/ 2147483646 h 86"/>
                <a:gd name="T36" fmla="*/ 2147483646 w 56"/>
                <a:gd name="T37" fmla="*/ 2147483646 h 86"/>
                <a:gd name="T38" fmla="*/ 2147483646 w 56"/>
                <a:gd name="T39" fmla="*/ 2147483646 h 86"/>
                <a:gd name="T40" fmla="*/ 2147483646 w 56"/>
                <a:gd name="T41" fmla="*/ 2147483646 h 86"/>
                <a:gd name="T42" fmla="*/ 2147483646 w 56"/>
                <a:gd name="T43" fmla="*/ 2147483646 h 86"/>
                <a:gd name="T44" fmla="*/ 2147483646 w 56"/>
                <a:gd name="T45" fmla="*/ 2147483646 h 86"/>
                <a:gd name="T46" fmla="*/ 2147483646 w 56"/>
                <a:gd name="T47" fmla="*/ 2147483646 h 86"/>
                <a:gd name="T48" fmla="*/ 2147483646 w 56"/>
                <a:gd name="T49" fmla="*/ 2147483646 h 86"/>
                <a:gd name="T50" fmla="*/ 2147483646 w 56"/>
                <a:gd name="T51" fmla="*/ 2147483646 h 86"/>
                <a:gd name="T52" fmla="*/ 2147483646 w 56"/>
                <a:gd name="T53" fmla="*/ 2147483646 h 86"/>
                <a:gd name="T54" fmla="*/ 2147483646 w 56"/>
                <a:gd name="T55" fmla="*/ 2147483646 h 86"/>
                <a:gd name="T56" fmla="*/ 2147483646 w 56"/>
                <a:gd name="T57" fmla="*/ 2147483646 h 86"/>
                <a:gd name="T58" fmla="*/ 2147483646 w 56"/>
                <a:gd name="T59" fmla="*/ 2147483646 h 86"/>
                <a:gd name="T60" fmla="*/ 2147483646 w 56"/>
                <a:gd name="T61" fmla="*/ 2147483646 h 86"/>
                <a:gd name="T62" fmla="*/ 2147483646 w 56"/>
                <a:gd name="T63" fmla="*/ 2147483646 h 86"/>
                <a:gd name="T64" fmla="*/ 2147483646 w 56"/>
                <a:gd name="T65" fmla="*/ 2147483646 h 86"/>
                <a:gd name="T66" fmla="*/ 0 w 56"/>
                <a:gd name="T67" fmla="*/ 2147483646 h 86"/>
                <a:gd name="T68" fmla="*/ 2147483646 w 56"/>
                <a:gd name="T69" fmla="*/ 2147483646 h 86"/>
                <a:gd name="T70" fmla="*/ 2147483646 w 56"/>
                <a:gd name="T71" fmla="*/ 2147483646 h 86"/>
                <a:gd name="T72" fmla="*/ 2147483646 w 56"/>
                <a:gd name="T73" fmla="*/ 2147483646 h 86"/>
                <a:gd name="T74" fmla="*/ 2147483646 w 56"/>
                <a:gd name="T75" fmla="*/ 2147483646 h 86"/>
                <a:gd name="T76" fmla="*/ 2147483646 w 56"/>
                <a:gd name="T77" fmla="*/ 2147483646 h 86"/>
                <a:gd name="T78" fmla="*/ 2147483646 w 56"/>
                <a:gd name="T79" fmla="*/ 2147483646 h 86"/>
                <a:gd name="T80" fmla="*/ 2147483646 w 56"/>
                <a:gd name="T81" fmla="*/ 2147483646 h 86"/>
                <a:gd name="T82" fmla="*/ 2147483646 w 56"/>
                <a:gd name="T83" fmla="*/ 2147483646 h 86"/>
                <a:gd name="T84" fmla="*/ 2147483646 w 56"/>
                <a:gd name="T85" fmla="*/ 2147483646 h 86"/>
                <a:gd name="T86" fmla="*/ 2147483646 w 56"/>
                <a:gd name="T87" fmla="*/ 2147483646 h 86"/>
                <a:gd name="T88" fmla="*/ 2147483646 w 56"/>
                <a:gd name="T89" fmla="*/ 2147483646 h 86"/>
                <a:gd name="T90" fmla="*/ 2147483646 w 56"/>
                <a:gd name="T91" fmla="*/ 2147483646 h 86"/>
                <a:gd name="T92" fmla="*/ 2147483646 w 56"/>
                <a:gd name="T93" fmla="*/ 2147483646 h 86"/>
                <a:gd name="T94" fmla="*/ 2147483646 w 56"/>
                <a:gd name="T95" fmla="*/ 2147483646 h 86"/>
                <a:gd name="T96" fmla="*/ 2147483646 w 56"/>
                <a:gd name="T97" fmla="*/ 2147483646 h 86"/>
                <a:gd name="T98" fmla="*/ 2147483646 w 56"/>
                <a:gd name="T99" fmla="*/ 2147483646 h 86"/>
                <a:gd name="T100" fmla="*/ 2147483646 w 56"/>
                <a:gd name="T101" fmla="*/ 2147483646 h 86"/>
                <a:gd name="T102" fmla="*/ 2147483646 w 56"/>
                <a:gd name="T103" fmla="*/ 2147483646 h 86"/>
                <a:gd name="T104" fmla="*/ 2147483646 w 56"/>
                <a:gd name="T105" fmla="*/ 2147483646 h 86"/>
                <a:gd name="T106" fmla="*/ 2147483646 w 56"/>
                <a:gd name="T107" fmla="*/ 2147483646 h 86"/>
                <a:gd name="T108" fmla="*/ 2147483646 w 56"/>
                <a:gd name="T109" fmla="*/ 2147483646 h 86"/>
                <a:gd name="T110" fmla="*/ 2147483646 w 56"/>
                <a:gd name="T111" fmla="*/ 2147483646 h 86"/>
                <a:gd name="T112" fmla="*/ 2147483646 w 56"/>
                <a:gd name="T113" fmla="*/ 2147483646 h 86"/>
                <a:gd name="T114" fmla="*/ 2147483646 w 56"/>
                <a:gd name="T115" fmla="*/ 2147483646 h 86"/>
                <a:gd name="T116" fmla="*/ 2147483646 w 56"/>
                <a:gd name="T117" fmla="*/ 2147483646 h 86"/>
                <a:gd name="T118" fmla="*/ 2147483646 w 56"/>
                <a:gd name="T119" fmla="*/ 2147483646 h 86"/>
                <a:gd name="T120" fmla="*/ 2147483646 w 56"/>
                <a:gd name="T121" fmla="*/ 2147483646 h 8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6" h="86">
                  <a:moveTo>
                    <a:pt x="36" y="13"/>
                  </a:moveTo>
                  <a:lnTo>
                    <a:pt x="36" y="13"/>
                  </a:lnTo>
                  <a:lnTo>
                    <a:pt x="38" y="13"/>
                  </a:lnTo>
                  <a:lnTo>
                    <a:pt x="39" y="13"/>
                  </a:lnTo>
                  <a:lnTo>
                    <a:pt x="40" y="13"/>
                  </a:lnTo>
                  <a:lnTo>
                    <a:pt x="41" y="12"/>
                  </a:lnTo>
                  <a:lnTo>
                    <a:pt x="42" y="12"/>
                  </a:lnTo>
                  <a:lnTo>
                    <a:pt x="44" y="8"/>
                  </a:lnTo>
                  <a:lnTo>
                    <a:pt x="44" y="7"/>
                  </a:lnTo>
                  <a:lnTo>
                    <a:pt x="45" y="6"/>
                  </a:lnTo>
                  <a:lnTo>
                    <a:pt x="47" y="3"/>
                  </a:lnTo>
                  <a:lnTo>
                    <a:pt x="47" y="2"/>
                  </a:lnTo>
                  <a:lnTo>
                    <a:pt x="48" y="1"/>
                  </a:lnTo>
                  <a:lnTo>
                    <a:pt x="51" y="1"/>
                  </a:lnTo>
                  <a:lnTo>
                    <a:pt x="52" y="0"/>
                  </a:lnTo>
                  <a:lnTo>
                    <a:pt x="53" y="0"/>
                  </a:lnTo>
                  <a:lnTo>
                    <a:pt x="55" y="1"/>
                  </a:lnTo>
                  <a:lnTo>
                    <a:pt x="53" y="8"/>
                  </a:lnTo>
                  <a:lnTo>
                    <a:pt x="52" y="12"/>
                  </a:lnTo>
                  <a:lnTo>
                    <a:pt x="51" y="17"/>
                  </a:lnTo>
                  <a:lnTo>
                    <a:pt x="48" y="22"/>
                  </a:lnTo>
                  <a:lnTo>
                    <a:pt x="47" y="24"/>
                  </a:lnTo>
                  <a:lnTo>
                    <a:pt x="45" y="29"/>
                  </a:lnTo>
                  <a:lnTo>
                    <a:pt x="41" y="33"/>
                  </a:lnTo>
                  <a:lnTo>
                    <a:pt x="39" y="36"/>
                  </a:lnTo>
                  <a:lnTo>
                    <a:pt x="38" y="40"/>
                  </a:lnTo>
                  <a:lnTo>
                    <a:pt x="38" y="41"/>
                  </a:lnTo>
                  <a:lnTo>
                    <a:pt x="39" y="43"/>
                  </a:lnTo>
                  <a:lnTo>
                    <a:pt x="40" y="45"/>
                  </a:lnTo>
                  <a:lnTo>
                    <a:pt x="42" y="46"/>
                  </a:lnTo>
                  <a:lnTo>
                    <a:pt x="46" y="46"/>
                  </a:lnTo>
                  <a:lnTo>
                    <a:pt x="48" y="46"/>
                  </a:lnTo>
                  <a:lnTo>
                    <a:pt x="52" y="43"/>
                  </a:lnTo>
                  <a:lnTo>
                    <a:pt x="53" y="42"/>
                  </a:lnTo>
                  <a:lnTo>
                    <a:pt x="55" y="42"/>
                  </a:lnTo>
                  <a:lnTo>
                    <a:pt x="56" y="43"/>
                  </a:lnTo>
                  <a:lnTo>
                    <a:pt x="56" y="46"/>
                  </a:lnTo>
                  <a:lnTo>
                    <a:pt x="55" y="48"/>
                  </a:lnTo>
                  <a:lnTo>
                    <a:pt x="53" y="51"/>
                  </a:lnTo>
                  <a:lnTo>
                    <a:pt x="51" y="54"/>
                  </a:lnTo>
                  <a:lnTo>
                    <a:pt x="50" y="58"/>
                  </a:lnTo>
                  <a:lnTo>
                    <a:pt x="47" y="62"/>
                  </a:lnTo>
                  <a:lnTo>
                    <a:pt x="44" y="68"/>
                  </a:lnTo>
                  <a:lnTo>
                    <a:pt x="42" y="69"/>
                  </a:lnTo>
                  <a:lnTo>
                    <a:pt x="41" y="71"/>
                  </a:lnTo>
                  <a:lnTo>
                    <a:pt x="40" y="71"/>
                  </a:lnTo>
                  <a:lnTo>
                    <a:pt x="38" y="75"/>
                  </a:lnTo>
                  <a:lnTo>
                    <a:pt x="34" y="75"/>
                  </a:lnTo>
                  <a:lnTo>
                    <a:pt x="28" y="80"/>
                  </a:lnTo>
                  <a:lnTo>
                    <a:pt x="24" y="82"/>
                  </a:lnTo>
                  <a:lnTo>
                    <a:pt x="19" y="83"/>
                  </a:lnTo>
                  <a:lnTo>
                    <a:pt x="13" y="83"/>
                  </a:lnTo>
                  <a:lnTo>
                    <a:pt x="11" y="83"/>
                  </a:lnTo>
                  <a:lnTo>
                    <a:pt x="8" y="85"/>
                  </a:lnTo>
                  <a:lnTo>
                    <a:pt x="7" y="85"/>
                  </a:lnTo>
                  <a:lnTo>
                    <a:pt x="7" y="86"/>
                  </a:lnTo>
                  <a:lnTo>
                    <a:pt x="5" y="86"/>
                  </a:lnTo>
                  <a:lnTo>
                    <a:pt x="2" y="85"/>
                  </a:lnTo>
                  <a:lnTo>
                    <a:pt x="0" y="83"/>
                  </a:lnTo>
                  <a:lnTo>
                    <a:pt x="0" y="82"/>
                  </a:lnTo>
                  <a:lnTo>
                    <a:pt x="1" y="81"/>
                  </a:lnTo>
                  <a:lnTo>
                    <a:pt x="1" y="80"/>
                  </a:lnTo>
                  <a:lnTo>
                    <a:pt x="2" y="80"/>
                  </a:lnTo>
                  <a:lnTo>
                    <a:pt x="6" y="80"/>
                  </a:lnTo>
                  <a:lnTo>
                    <a:pt x="7" y="80"/>
                  </a:lnTo>
                  <a:lnTo>
                    <a:pt x="7" y="79"/>
                  </a:lnTo>
                  <a:lnTo>
                    <a:pt x="10" y="79"/>
                  </a:lnTo>
                  <a:lnTo>
                    <a:pt x="12" y="75"/>
                  </a:lnTo>
                  <a:lnTo>
                    <a:pt x="13" y="73"/>
                  </a:lnTo>
                  <a:lnTo>
                    <a:pt x="13" y="70"/>
                  </a:lnTo>
                  <a:lnTo>
                    <a:pt x="13" y="69"/>
                  </a:lnTo>
                  <a:lnTo>
                    <a:pt x="13" y="67"/>
                  </a:lnTo>
                  <a:lnTo>
                    <a:pt x="17" y="64"/>
                  </a:lnTo>
                  <a:lnTo>
                    <a:pt x="19" y="63"/>
                  </a:lnTo>
                  <a:lnTo>
                    <a:pt x="22" y="60"/>
                  </a:lnTo>
                  <a:lnTo>
                    <a:pt x="22" y="58"/>
                  </a:lnTo>
                  <a:lnTo>
                    <a:pt x="21" y="54"/>
                  </a:lnTo>
                  <a:lnTo>
                    <a:pt x="17" y="52"/>
                  </a:lnTo>
                  <a:lnTo>
                    <a:pt x="15" y="52"/>
                  </a:lnTo>
                  <a:lnTo>
                    <a:pt x="15" y="53"/>
                  </a:lnTo>
                  <a:lnTo>
                    <a:pt x="13" y="54"/>
                  </a:lnTo>
                  <a:lnTo>
                    <a:pt x="12" y="56"/>
                  </a:lnTo>
                  <a:lnTo>
                    <a:pt x="11" y="58"/>
                  </a:lnTo>
                  <a:lnTo>
                    <a:pt x="11" y="59"/>
                  </a:lnTo>
                  <a:lnTo>
                    <a:pt x="10" y="59"/>
                  </a:lnTo>
                  <a:lnTo>
                    <a:pt x="8" y="57"/>
                  </a:lnTo>
                  <a:lnTo>
                    <a:pt x="7" y="56"/>
                  </a:lnTo>
                  <a:lnTo>
                    <a:pt x="7" y="54"/>
                  </a:lnTo>
                  <a:lnTo>
                    <a:pt x="8" y="51"/>
                  </a:lnTo>
                  <a:lnTo>
                    <a:pt x="8" y="50"/>
                  </a:lnTo>
                  <a:lnTo>
                    <a:pt x="8" y="48"/>
                  </a:lnTo>
                  <a:lnTo>
                    <a:pt x="10" y="47"/>
                  </a:lnTo>
                  <a:lnTo>
                    <a:pt x="10" y="46"/>
                  </a:lnTo>
                  <a:lnTo>
                    <a:pt x="10" y="43"/>
                  </a:lnTo>
                  <a:lnTo>
                    <a:pt x="11" y="41"/>
                  </a:lnTo>
                  <a:lnTo>
                    <a:pt x="12" y="40"/>
                  </a:lnTo>
                  <a:lnTo>
                    <a:pt x="12" y="39"/>
                  </a:lnTo>
                  <a:lnTo>
                    <a:pt x="12" y="37"/>
                  </a:lnTo>
                  <a:lnTo>
                    <a:pt x="13" y="36"/>
                  </a:lnTo>
                  <a:lnTo>
                    <a:pt x="18" y="33"/>
                  </a:lnTo>
                  <a:lnTo>
                    <a:pt x="21" y="29"/>
                  </a:lnTo>
                  <a:lnTo>
                    <a:pt x="22" y="27"/>
                  </a:lnTo>
                  <a:lnTo>
                    <a:pt x="23" y="24"/>
                  </a:lnTo>
                  <a:lnTo>
                    <a:pt x="25" y="20"/>
                  </a:lnTo>
                  <a:lnTo>
                    <a:pt x="27" y="20"/>
                  </a:lnTo>
                  <a:lnTo>
                    <a:pt x="28" y="20"/>
                  </a:lnTo>
                  <a:lnTo>
                    <a:pt x="30" y="19"/>
                  </a:lnTo>
                  <a:lnTo>
                    <a:pt x="34" y="17"/>
                  </a:lnTo>
                  <a:lnTo>
                    <a:pt x="35" y="16"/>
                  </a:lnTo>
                  <a:lnTo>
                    <a:pt x="36" y="13"/>
                  </a:lnTo>
                  <a:close/>
                </a:path>
              </a:pathLst>
            </a:custGeom>
            <a:solidFill>
              <a:srgbClr val="FCFFB7"/>
            </a:solidFill>
            <a:ln w="2">
              <a:solidFill>
                <a:srgbClr val="000000"/>
              </a:solidFill>
              <a:prstDash val="solid"/>
              <a:round/>
              <a:headEnd/>
              <a:tailEnd/>
            </a:ln>
          </p:spPr>
          <p:txBody>
            <a:bodyPr/>
            <a:lstStyle/>
            <a:p>
              <a:endParaRPr lang="ja-JP" altLang="en-US"/>
            </a:p>
          </p:txBody>
        </p:sp>
        <p:sp>
          <p:nvSpPr>
            <p:cNvPr id="368" name="Freeform 129"/>
            <p:cNvSpPr>
              <a:spLocks/>
            </p:cNvSpPr>
            <p:nvPr/>
          </p:nvSpPr>
          <p:spPr bwMode="auto">
            <a:xfrm>
              <a:off x="2387600" y="4298950"/>
              <a:ext cx="538163" cy="461963"/>
            </a:xfrm>
            <a:custGeom>
              <a:avLst/>
              <a:gdLst>
                <a:gd name="T0" fmla="*/ 2147483646 w 339"/>
                <a:gd name="T1" fmla="*/ 2147483646 h 291"/>
                <a:gd name="T2" fmla="*/ 2147483646 w 339"/>
                <a:gd name="T3" fmla="*/ 2147483646 h 291"/>
                <a:gd name="T4" fmla="*/ 2147483646 w 339"/>
                <a:gd name="T5" fmla="*/ 2147483646 h 291"/>
                <a:gd name="T6" fmla="*/ 2147483646 w 339"/>
                <a:gd name="T7" fmla="*/ 2147483646 h 291"/>
                <a:gd name="T8" fmla="*/ 2147483646 w 339"/>
                <a:gd name="T9" fmla="*/ 2147483646 h 291"/>
                <a:gd name="T10" fmla="*/ 2147483646 w 339"/>
                <a:gd name="T11" fmla="*/ 2147483646 h 291"/>
                <a:gd name="T12" fmla="*/ 2147483646 w 339"/>
                <a:gd name="T13" fmla="*/ 2147483646 h 291"/>
                <a:gd name="T14" fmla="*/ 2147483646 w 339"/>
                <a:gd name="T15" fmla="*/ 2147483646 h 291"/>
                <a:gd name="T16" fmla="*/ 2147483646 w 339"/>
                <a:gd name="T17" fmla="*/ 2147483646 h 291"/>
                <a:gd name="T18" fmla="*/ 2147483646 w 339"/>
                <a:gd name="T19" fmla="*/ 2147483646 h 291"/>
                <a:gd name="T20" fmla="*/ 2147483646 w 339"/>
                <a:gd name="T21" fmla="*/ 2147483646 h 291"/>
                <a:gd name="T22" fmla="*/ 2147483646 w 339"/>
                <a:gd name="T23" fmla="*/ 2147483646 h 291"/>
                <a:gd name="T24" fmla="*/ 2147483646 w 339"/>
                <a:gd name="T25" fmla="*/ 2147483646 h 291"/>
                <a:gd name="T26" fmla="*/ 2147483646 w 339"/>
                <a:gd name="T27" fmla="*/ 2147483646 h 291"/>
                <a:gd name="T28" fmla="*/ 2147483646 w 339"/>
                <a:gd name="T29" fmla="*/ 2147483646 h 291"/>
                <a:gd name="T30" fmla="*/ 2147483646 w 339"/>
                <a:gd name="T31" fmla="*/ 2147483646 h 291"/>
                <a:gd name="T32" fmla="*/ 2147483646 w 339"/>
                <a:gd name="T33" fmla="*/ 2147483646 h 291"/>
                <a:gd name="T34" fmla="*/ 2147483646 w 339"/>
                <a:gd name="T35" fmla="*/ 2147483646 h 291"/>
                <a:gd name="T36" fmla="*/ 2147483646 w 339"/>
                <a:gd name="T37" fmla="*/ 2147483646 h 291"/>
                <a:gd name="T38" fmla="*/ 2147483646 w 339"/>
                <a:gd name="T39" fmla="*/ 2147483646 h 291"/>
                <a:gd name="T40" fmla="*/ 2147483646 w 339"/>
                <a:gd name="T41" fmla="*/ 2147483646 h 291"/>
                <a:gd name="T42" fmla="*/ 2147483646 w 339"/>
                <a:gd name="T43" fmla="*/ 2147483646 h 291"/>
                <a:gd name="T44" fmla="*/ 2147483646 w 339"/>
                <a:gd name="T45" fmla="*/ 2147483646 h 291"/>
                <a:gd name="T46" fmla="*/ 2147483646 w 339"/>
                <a:gd name="T47" fmla="*/ 2147483646 h 291"/>
                <a:gd name="T48" fmla="*/ 2147483646 w 339"/>
                <a:gd name="T49" fmla="*/ 2147483646 h 291"/>
                <a:gd name="T50" fmla="*/ 2147483646 w 339"/>
                <a:gd name="T51" fmla="*/ 2147483646 h 291"/>
                <a:gd name="T52" fmla="*/ 2147483646 w 339"/>
                <a:gd name="T53" fmla="*/ 2147483646 h 291"/>
                <a:gd name="T54" fmla="*/ 2147483646 w 339"/>
                <a:gd name="T55" fmla="*/ 2147483646 h 291"/>
                <a:gd name="T56" fmla="*/ 2147483646 w 339"/>
                <a:gd name="T57" fmla="*/ 2147483646 h 291"/>
                <a:gd name="T58" fmla="*/ 2147483646 w 339"/>
                <a:gd name="T59" fmla="*/ 2147483646 h 291"/>
                <a:gd name="T60" fmla="*/ 2147483646 w 339"/>
                <a:gd name="T61" fmla="*/ 2147483646 h 291"/>
                <a:gd name="T62" fmla="*/ 2147483646 w 339"/>
                <a:gd name="T63" fmla="*/ 2147483646 h 291"/>
                <a:gd name="T64" fmla="*/ 2147483646 w 339"/>
                <a:gd name="T65" fmla="*/ 2147483646 h 291"/>
                <a:gd name="T66" fmla="*/ 2147483646 w 339"/>
                <a:gd name="T67" fmla="*/ 2147483646 h 291"/>
                <a:gd name="T68" fmla="*/ 2147483646 w 339"/>
                <a:gd name="T69" fmla="*/ 2147483646 h 291"/>
                <a:gd name="T70" fmla="*/ 2147483646 w 339"/>
                <a:gd name="T71" fmla="*/ 2147483646 h 291"/>
                <a:gd name="T72" fmla="*/ 2147483646 w 339"/>
                <a:gd name="T73" fmla="*/ 2147483646 h 291"/>
                <a:gd name="T74" fmla="*/ 2147483646 w 339"/>
                <a:gd name="T75" fmla="*/ 2147483646 h 291"/>
                <a:gd name="T76" fmla="*/ 2147483646 w 339"/>
                <a:gd name="T77" fmla="*/ 2147483646 h 291"/>
                <a:gd name="T78" fmla="*/ 2147483646 w 339"/>
                <a:gd name="T79" fmla="*/ 2147483646 h 291"/>
                <a:gd name="T80" fmla="*/ 2147483646 w 339"/>
                <a:gd name="T81" fmla="*/ 2147483646 h 291"/>
                <a:gd name="T82" fmla="*/ 2147483646 w 339"/>
                <a:gd name="T83" fmla="*/ 2147483646 h 291"/>
                <a:gd name="T84" fmla="*/ 2147483646 w 339"/>
                <a:gd name="T85" fmla="*/ 2147483646 h 291"/>
                <a:gd name="T86" fmla="*/ 2147483646 w 339"/>
                <a:gd name="T87" fmla="*/ 2147483646 h 291"/>
                <a:gd name="T88" fmla="*/ 2147483646 w 339"/>
                <a:gd name="T89" fmla="*/ 2147483646 h 291"/>
                <a:gd name="T90" fmla="*/ 2147483646 w 339"/>
                <a:gd name="T91" fmla="*/ 2147483646 h 291"/>
                <a:gd name="T92" fmla="*/ 2147483646 w 339"/>
                <a:gd name="T93" fmla="*/ 2147483646 h 291"/>
                <a:gd name="T94" fmla="*/ 2147483646 w 339"/>
                <a:gd name="T95" fmla="*/ 2147483646 h 291"/>
                <a:gd name="T96" fmla="*/ 2147483646 w 339"/>
                <a:gd name="T97" fmla="*/ 2147483646 h 291"/>
                <a:gd name="T98" fmla="*/ 2147483646 w 339"/>
                <a:gd name="T99" fmla="*/ 2147483646 h 291"/>
                <a:gd name="T100" fmla="*/ 2147483646 w 339"/>
                <a:gd name="T101" fmla="*/ 2147483646 h 291"/>
                <a:gd name="T102" fmla="*/ 2147483646 w 339"/>
                <a:gd name="T103" fmla="*/ 2147483646 h 291"/>
                <a:gd name="T104" fmla="*/ 2147483646 w 339"/>
                <a:gd name="T105" fmla="*/ 2147483646 h 291"/>
                <a:gd name="T106" fmla="*/ 2147483646 w 339"/>
                <a:gd name="T107" fmla="*/ 2147483646 h 291"/>
                <a:gd name="T108" fmla="*/ 2147483646 w 339"/>
                <a:gd name="T109" fmla="*/ 2147483646 h 291"/>
                <a:gd name="T110" fmla="*/ 2147483646 w 339"/>
                <a:gd name="T111" fmla="*/ 2147483646 h 291"/>
                <a:gd name="T112" fmla="*/ 2147483646 w 339"/>
                <a:gd name="T113" fmla="*/ 2147483646 h 291"/>
                <a:gd name="T114" fmla="*/ 2147483646 w 339"/>
                <a:gd name="T115" fmla="*/ 2147483646 h 291"/>
                <a:gd name="T116" fmla="*/ 2147483646 w 339"/>
                <a:gd name="T117" fmla="*/ 2147483646 h 2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39" h="291">
                  <a:moveTo>
                    <a:pt x="3" y="233"/>
                  </a:moveTo>
                  <a:lnTo>
                    <a:pt x="3" y="233"/>
                  </a:lnTo>
                  <a:lnTo>
                    <a:pt x="8" y="235"/>
                  </a:lnTo>
                  <a:lnTo>
                    <a:pt x="10" y="238"/>
                  </a:lnTo>
                  <a:lnTo>
                    <a:pt x="8" y="240"/>
                  </a:lnTo>
                  <a:lnTo>
                    <a:pt x="7" y="243"/>
                  </a:lnTo>
                  <a:lnTo>
                    <a:pt x="8" y="246"/>
                  </a:lnTo>
                  <a:lnTo>
                    <a:pt x="10" y="249"/>
                  </a:lnTo>
                  <a:lnTo>
                    <a:pt x="10" y="251"/>
                  </a:lnTo>
                  <a:lnTo>
                    <a:pt x="8" y="254"/>
                  </a:lnTo>
                  <a:lnTo>
                    <a:pt x="10" y="258"/>
                  </a:lnTo>
                  <a:lnTo>
                    <a:pt x="10" y="261"/>
                  </a:lnTo>
                  <a:lnTo>
                    <a:pt x="10" y="263"/>
                  </a:lnTo>
                  <a:lnTo>
                    <a:pt x="10" y="264"/>
                  </a:lnTo>
                  <a:lnTo>
                    <a:pt x="11" y="266"/>
                  </a:lnTo>
                  <a:lnTo>
                    <a:pt x="12" y="266"/>
                  </a:lnTo>
                  <a:lnTo>
                    <a:pt x="12" y="264"/>
                  </a:lnTo>
                  <a:lnTo>
                    <a:pt x="12" y="266"/>
                  </a:lnTo>
                  <a:lnTo>
                    <a:pt x="14" y="264"/>
                  </a:lnTo>
                  <a:lnTo>
                    <a:pt x="19" y="262"/>
                  </a:lnTo>
                  <a:lnTo>
                    <a:pt x="22" y="258"/>
                  </a:lnTo>
                  <a:lnTo>
                    <a:pt x="24" y="256"/>
                  </a:lnTo>
                  <a:lnTo>
                    <a:pt x="26" y="252"/>
                  </a:lnTo>
                  <a:lnTo>
                    <a:pt x="29" y="252"/>
                  </a:lnTo>
                  <a:lnTo>
                    <a:pt x="29" y="251"/>
                  </a:lnTo>
                  <a:lnTo>
                    <a:pt x="28" y="245"/>
                  </a:lnTo>
                  <a:lnTo>
                    <a:pt x="28" y="244"/>
                  </a:lnTo>
                  <a:lnTo>
                    <a:pt x="29" y="244"/>
                  </a:lnTo>
                  <a:lnTo>
                    <a:pt x="33" y="244"/>
                  </a:lnTo>
                  <a:lnTo>
                    <a:pt x="36" y="244"/>
                  </a:lnTo>
                  <a:lnTo>
                    <a:pt x="39" y="244"/>
                  </a:lnTo>
                  <a:lnTo>
                    <a:pt x="40" y="245"/>
                  </a:lnTo>
                  <a:lnTo>
                    <a:pt x="40" y="246"/>
                  </a:lnTo>
                  <a:lnTo>
                    <a:pt x="41" y="246"/>
                  </a:lnTo>
                  <a:lnTo>
                    <a:pt x="46" y="248"/>
                  </a:lnTo>
                  <a:lnTo>
                    <a:pt x="48" y="249"/>
                  </a:lnTo>
                  <a:lnTo>
                    <a:pt x="50" y="250"/>
                  </a:lnTo>
                  <a:lnTo>
                    <a:pt x="51" y="251"/>
                  </a:lnTo>
                  <a:lnTo>
                    <a:pt x="50" y="254"/>
                  </a:lnTo>
                  <a:lnTo>
                    <a:pt x="48" y="255"/>
                  </a:lnTo>
                  <a:lnTo>
                    <a:pt x="47" y="256"/>
                  </a:lnTo>
                  <a:lnTo>
                    <a:pt x="47" y="258"/>
                  </a:lnTo>
                  <a:lnTo>
                    <a:pt x="47" y="260"/>
                  </a:lnTo>
                  <a:lnTo>
                    <a:pt x="46" y="260"/>
                  </a:lnTo>
                  <a:lnTo>
                    <a:pt x="45" y="261"/>
                  </a:lnTo>
                  <a:lnTo>
                    <a:pt x="48" y="263"/>
                  </a:lnTo>
                  <a:lnTo>
                    <a:pt x="48" y="264"/>
                  </a:lnTo>
                  <a:lnTo>
                    <a:pt x="50" y="264"/>
                  </a:lnTo>
                  <a:lnTo>
                    <a:pt x="51" y="264"/>
                  </a:lnTo>
                  <a:lnTo>
                    <a:pt x="51" y="266"/>
                  </a:lnTo>
                  <a:lnTo>
                    <a:pt x="52" y="267"/>
                  </a:lnTo>
                  <a:lnTo>
                    <a:pt x="53" y="266"/>
                  </a:lnTo>
                  <a:lnTo>
                    <a:pt x="54" y="264"/>
                  </a:lnTo>
                  <a:lnTo>
                    <a:pt x="56" y="262"/>
                  </a:lnTo>
                  <a:lnTo>
                    <a:pt x="58" y="261"/>
                  </a:lnTo>
                  <a:lnTo>
                    <a:pt x="60" y="260"/>
                  </a:lnTo>
                  <a:lnTo>
                    <a:pt x="64" y="260"/>
                  </a:lnTo>
                  <a:lnTo>
                    <a:pt x="68" y="261"/>
                  </a:lnTo>
                  <a:lnTo>
                    <a:pt x="71" y="260"/>
                  </a:lnTo>
                  <a:lnTo>
                    <a:pt x="75" y="258"/>
                  </a:lnTo>
                  <a:lnTo>
                    <a:pt x="79" y="258"/>
                  </a:lnTo>
                  <a:lnTo>
                    <a:pt x="81" y="261"/>
                  </a:lnTo>
                  <a:lnTo>
                    <a:pt x="82" y="262"/>
                  </a:lnTo>
                  <a:lnTo>
                    <a:pt x="81" y="263"/>
                  </a:lnTo>
                  <a:lnTo>
                    <a:pt x="82" y="264"/>
                  </a:lnTo>
                  <a:lnTo>
                    <a:pt x="83" y="263"/>
                  </a:lnTo>
                  <a:lnTo>
                    <a:pt x="85" y="262"/>
                  </a:lnTo>
                  <a:lnTo>
                    <a:pt x="85" y="261"/>
                  </a:lnTo>
                  <a:lnTo>
                    <a:pt x="85" y="260"/>
                  </a:lnTo>
                  <a:lnTo>
                    <a:pt x="85" y="258"/>
                  </a:lnTo>
                  <a:lnTo>
                    <a:pt x="86" y="257"/>
                  </a:lnTo>
                  <a:lnTo>
                    <a:pt x="86" y="256"/>
                  </a:lnTo>
                  <a:lnTo>
                    <a:pt x="86" y="255"/>
                  </a:lnTo>
                  <a:lnTo>
                    <a:pt x="87" y="254"/>
                  </a:lnTo>
                  <a:lnTo>
                    <a:pt x="88" y="251"/>
                  </a:lnTo>
                  <a:lnTo>
                    <a:pt x="90" y="251"/>
                  </a:lnTo>
                  <a:lnTo>
                    <a:pt x="93" y="251"/>
                  </a:lnTo>
                  <a:lnTo>
                    <a:pt x="96" y="250"/>
                  </a:lnTo>
                  <a:lnTo>
                    <a:pt x="97" y="248"/>
                  </a:lnTo>
                  <a:lnTo>
                    <a:pt x="98" y="245"/>
                  </a:lnTo>
                  <a:lnTo>
                    <a:pt x="100" y="243"/>
                  </a:lnTo>
                  <a:lnTo>
                    <a:pt x="102" y="241"/>
                  </a:lnTo>
                  <a:lnTo>
                    <a:pt x="103" y="240"/>
                  </a:lnTo>
                  <a:lnTo>
                    <a:pt x="109" y="239"/>
                  </a:lnTo>
                  <a:lnTo>
                    <a:pt x="114" y="238"/>
                  </a:lnTo>
                  <a:lnTo>
                    <a:pt x="119" y="238"/>
                  </a:lnTo>
                  <a:lnTo>
                    <a:pt x="120" y="238"/>
                  </a:lnTo>
                  <a:lnTo>
                    <a:pt x="121" y="239"/>
                  </a:lnTo>
                  <a:lnTo>
                    <a:pt x="122" y="240"/>
                  </a:lnTo>
                  <a:lnTo>
                    <a:pt x="125" y="240"/>
                  </a:lnTo>
                  <a:lnTo>
                    <a:pt x="125" y="241"/>
                  </a:lnTo>
                  <a:lnTo>
                    <a:pt x="125" y="243"/>
                  </a:lnTo>
                  <a:lnTo>
                    <a:pt x="126" y="245"/>
                  </a:lnTo>
                  <a:lnTo>
                    <a:pt x="127" y="249"/>
                  </a:lnTo>
                  <a:lnTo>
                    <a:pt x="125" y="256"/>
                  </a:lnTo>
                  <a:lnTo>
                    <a:pt x="126" y="257"/>
                  </a:lnTo>
                  <a:lnTo>
                    <a:pt x="126" y="260"/>
                  </a:lnTo>
                  <a:lnTo>
                    <a:pt x="127" y="260"/>
                  </a:lnTo>
                  <a:lnTo>
                    <a:pt x="128" y="260"/>
                  </a:lnTo>
                  <a:lnTo>
                    <a:pt x="130" y="261"/>
                  </a:lnTo>
                  <a:lnTo>
                    <a:pt x="130" y="262"/>
                  </a:lnTo>
                  <a:lnTo>
                    <a:pt x="130" y="264"/>
                  </a:lnTo>
                  <a:lnTo>
                    <a:pt x="131" y="264"/>
                  </a:lnTo>
                  <a:lnTo>
                    <a:pt x="133" y="266"/>
                  </a:lnTo>
                  <a:lnTo>
                    <a:pt x="136" y="268"/>
                  </a:lnTo>
                  <a:lnTo>
                    <a:pt x="137" y="269"/>
                  </a:lnTo>
                  <a:lnTo>
                    <a:pt x="137" y="271"/>
                  </a:lnTo>
                  <a:lnTo>
                    <a:pt x="137" y="273"/>
                  </a:lnTo>
                  <a:lnTo>
                    <a:pt x="136" y="275"/>
                  </a:lnTo>
                  <a:lnTo>
                    <a:pt x="137" y="277"/>
                  </a:lnTo>
                  <a:lnTo>
                    <a:pt x="137" y="278"/>
                  </a:lnTo>
                  <a:lnTo>
                    <a:pt x="136" y="280"/>
                  </a:lnTo>
                  <a:lnTo>
                    <a:pt x="133" y="283"/>
                  </a:lnTo>
                  <a:lnTo>
                    <a:pt x="133" y="284"/>
                  </a:lnTo>
                  <a:lnTo>
                    <a:pt x="133" y="285"/>
                  </a:lnTo>
                  <a:lnTo>
                    <a:pt x="136" y="288"/>
                  </a:lnTo>
                  <a:lnTo>
                    <a:pt x="134" y="291"/>
                  </a:lnTo>
                  <a:lnTo>
                    <a:pt x="138" y="289"/>
                  </a:lnTo>
                  <a:lnTo>
                    <a:pt x="139" y="288"/>
                  </a:lnTo>
                  <a:lnTo>
                    <a:pt x="142" y="289"/>
                  </a:lnTo>
                  <a:lnTo>
                    <a:pt x="145" y="290"/>
                  </a:lnTo>
                  <a:lnTo>
                    <a:pt x="146" y="290"/>
                  </a:lnTo>
                  <a:lnTo>
                    <a:pt x="149" y="290"/>
                  </a:lnTo>
                  <a:lnTo>
                    <a:pt x="150" y="289"/>
                  </a:lnTo>
                  <a:lnTo>
                    <a:pt x="153" y="289"/>
                  </a:lnTo>
                  <a:lnTo>
                    <a:pt x="154" y="288"/>
                  </a:lnTo>
                  <a:lnTo>
                    <a:pt x="154" y="285"/>
                  </a:lnTo>
                  <a:lnTo>
                    <a:pt x="155" y="280"/>
                  </a:lnTo>
                  <a:lnTo>
                    <a:pt x="156" y="280"/>
                  </a:lnTo>
                  <a:lnTo>
                    <a:pt x="159" y="281"/>
                  </a:lnTo>
                  <a:lnTo>
                    <a:pt x="165" y="280"/>
                  </a:lnTo>
                  <a:lnTo>
                    <a:pt x="168" y="279"/>
                  </a:lnTo>
                  <a:lnTo>
                    <a:pt x="168" y="278"/>
                  </a:lnTo>
                  <a:lnTo>
                    <a:pt x="168" y="274"/>
                  </a:lnTo>
                  <a:lnTo>
                    <a:pt x="170" y="272"/>
                  </a:lnTo>
                  <a:lnTo>
                    <a:pt x="171" y="271"/>
                  </a:lnTo>
                  <a:lnTo>
                    <a:pt x="172" y="271"/>
                  </a:lnTo>
                  <a:lnTo>
                    <a:pt x="174" y="271"/>
                  </a:lnTo>
                  <a:lnTo>
                    <a:pt x="177" y="272"/>
                  </a:lnTo>
                  <a:lnTo>
                    <a:pt x="178" y="271"/>
                  </a:lnTo>
                  <a:lnTo>
                    <a:pt x="178" y="268"/>
                  </a:lnTo>
                  <a:lnTo>
                    <a:pt x="177" y="262"/>
                  </a:lnTo>
                  <a:lnTo>
                    <a:pt x="177" y="258"/>
                  </a:lnTo>
                  <a:lnTo>
                    <a:pt x="178" y="256"/>
                  </a:lnTo>
                  <a:lnTo>
                    <a:pt x="188" y="256"/>
                  </a:lnTo>
                  <a:lnTo>
                    <a:pt x="189" y="255"/>
                  </a:lnTo>
                  <a:lnTo>
                    <a:pt x="190" y="255"/>
                  </a:lnTo>
                  <a:lnTo>
                    <a:pt x="190" y="254"/>
                  </a:lnTo>
                  <a:lnTo>
                    <a:pt x="191" y="254"/>
                  </a:lnTo>
                  <a:lnTo>
                    <a:pt x="194" y="252"/>
                  </a:lnTo>
                  <a:lnTo>
                    <a:pt x="195" y="251"/>
                  </a:lnTo>
                  <a:lnTo>
                    <a:pt x="195" y="249"/>
                  </a:lnTo>
                  <a:lnTo>
                    <a:pt x="196" y="246"/>
                  </a:lnTo>
                  <a:lnTo>
                    <a:pt x="197" y="245"/>
                  </a:lnTo>
                  <a:lnTo>
                    <a:pt x="200" y="248"/>
                  </a:lnTo>
                  <a:lnTo>
                    <a:pt x="201" y="250"/>
                  </a:lnTo>
                  <a:lnTo>
                    <a:pt x="201" y="252"/>
                  </a:lnTo>
                  <a:lnTo>
                    <a:pt x="203" y="254"/>
                  </a:lnTo>
                  <a:lnTo>
                    <a:pt x="206" y="255"/>
                  </a:lnTo>
                  <a:lnTo>
                    <a:pt x="206" y="257"/>
                  </a:lnTo>
                  <a:lnTo>
                    <a:pt x="206" y="261"/>
                  </a:lnTo>
                  <a:lnTo>
                    <a:pt x="207" y="263"/>
                  </a:lnTo>
                  <a:lnTo>
                    <a:pt x="209" y="263"/>
                  </a:lnTo>
                  <a:lnTo>
                    <a:pt x="212" y="263"/>
                  </a:lnTo>
                  <a:lnTo>
                    <a:pt x="213" y="266"/>
                  </a:lnTo>
                  <a:lnTo>
                    <a:pt x="213" y="267"/>
                  </a:lnTo>
                  <a:lnTo>
                    <a:pt x="216" y="264"/>
                  </a:lnTo>
                  <a:lnTo>
                    <a:pt x="217" y="262"/>
                  </a:lnTo>
                  <a:lnTo>
                    <a:pt x="217" y="261"/>
                  </a:lnTo>
                  <a:lnTo>
                    <a:pt x="217" y="257"/>
                  </a:lnTo>
                  <a:lnTo>
                    <a:pt x="218" y="252"/>
                  </a:lnTo>
                  <a:lnTo>
                    <a:pt x="219" y="249"/>
                  </a:lnTo>
                  <a:lnTo>
                    <a:pt x="219" y="245"/>
                  </a:lnTo>
                  <a:lnTo>
                    <a:pt x="219" y="238"/>
                  </a:lnTo>
                  <a:lnTo>
                    <a:pt x="222" y="231"/>
                  </a:lnTo>
                  <a:lnTo>
                    <a:pt x="219" y="222"/>
                  </a:lnTo>
                  <a:lnTo>
                    <a:pt x="218" y="221"/>
                  </a:lnTo>
                  <a:lnTo>
                    <a:pt x="217" y="222"/>
                  </a:lnTo>
                  <a:lnTo>
                    <a:pt x="216" y="223"/>
                  </a:lnTo>
                  <a:lnTo>
                    <a:pt x="214" y="222"/>
                  </a:lnTo>
                  <a:lnTo>
                    <a:pt x="212" y="220"/>
                  </a:lnTo>
                  <a:lnTo>
                    <a:pt x="212" y="216"/>
                  </a:lnTo>
                  <a:lnTo>
                    <a:pt x="213" y="212"/>
                  </a:lnTo>
                  <a:lnTo>
                    <a:pt x="216" y="211"/>
                  </a:lnTo>
                  <a:lnTo>
                    <a:pt x="218" y="210"/>
                  </a:lnTo>
                  <a:lnTo>
                    <a:pt x="219" y="205"/>
                  </a:lnTo>
                  <a:lnTo>
                    <a:pt x="220" y="203"/>
                  </a:lnTo>
                  <a:lnTo>
                    <a:pt x="223" y="200"/>
                  </a:lnTo>
                  <a:lnTo>
                    <a:pt x="224" y="199"/>
                  </a:lnTo>
                  <a:lnTo>
                    <a:pt x="225" y="197"/>
                  </a:lnTo>
                  <a:lnTo>
                    <a:pt x="225" y="193"/>
                  </a:lnTo>
                  <a:lnTo>
                    <a:pt x="224" y="192"/>
                  </a:lnTo>
                  <a:lnTo>
                    <a:pt x="223" y="191"/>
                  </a:lnTo>
                  <a:lnTo>
                    <a:pt x="220" y="188"/>
                  </a:lnTo>
                  <a:lnTo>
                    <a:pt x="222" y="187"/>
                  </a:lnTo>
                  <a:lnTo>
                    <a:pt x="223" y="186"/>
                  </a:lnTo>
                  <a:lnTo>
                    <a:pt x="223" y="185"/>
                  </a:lnTo>
                  <a:lnTo>
                    <a:pt x="223" y="183"/>
                  </a:lnTo>
                  <a:lnTo>
                    <a:pt x="224" y="182"/>
                  </a:lnTo>
                  <a:lnTo>
                    <a:pt x="226" y="182"/>
                  </a:lnTo>
                  <a:lnTo>
                    <a:pt x="229" y="182"/>
                  </a:lnTo>
                  <a:lnTo>
                    <a:pt x="233" y="182"/>
                  </a:lnTo>
                  <a:lnTo>
                    <a:pt x="235" y="182"/>
                  </a:lnTo>
                  <a:lnTo>
                    <a:pt x="245" y="182"/>
                  </a:lnTo>
                  <a:lnTo>
                    <a:pt x="247" y="182"/>
                  </a:lnTo>
                  <a:lnTo>
                    <a:pt x="249" y="183"/>
                  </a:lnTo>
                  <a:lnTo>
                    <a:pt x="251" y="180"/>
                  </a:lnTo>
                  <a:lnTo>
                    <a:pt x="253" y="176"/>
                  </a:lnTo>
                  <a:lnTo>
                    <a:pt x="254" y="175"/>
                  </a:lnTo>
                  <a:lnTo>
                    <a:pt x="257" y="175"/>
                  </a:lnTo>
                  <a:lnTo>
                    <a:pt x="259" y="176"/>
                  </a:lnTo>
                  <a:lnTo>
                    <a:pt x="260" y="177"/>
                  </a:lnTo>
                  <a:lnTo>
                    <a:pt x="263" y="177"/>
                  </a:lnTo>
                  <a:lnTo>
                    <a:pt x="265" y="177"/>
                  </a:lnTo>
                  <a:lnTo>
                    <a:pt x="268" y="177"/>
                  </a:lnTo>
                  <a:lnTo>
                    <a:pt x="271" y="178"/>
                  </a:lnTo>
                  <a:lnTo>
                    <a:pt x="273" y="178"/>
                  </a:lnTo>
                  <a:lnTo>
                    <a:pt x="274" y="178"/>
                  </a:lnTo>
                  <a:lnTo>
                    <a:pt x="275" y="177"/>
                  </a:lnTo>
                  <a:lnTo>
                    <a:pt x="275" y="176"/>
                  </a:lnTo>
                  <a:lnTo>
                    <a:pt x="274" y="174"/>
                  </a:lnTo>
                  <a:lnTo>
                    <a:pt x="275" y="170"/>
                  </a:lnTo>
                  <a:lnTo>
                    <a:pt x="275" y="166"/>
                  </a:lnTo>
                  <a:lnTo>
                    <a:pt x="274" y="161"/>
                  </a:lnTo>
                  <a:lnTo>
                    <a:pt x="273" y="160"/>
                  </a:lnTo>
                  <a:lnTo>
                    <a:pt x="273" y="159"/>
                  </a:lnTo>
                  <a:lnTo>
                    <a:pt x="274" y="157"/>
                  </a:lnTo>
                  <a:lnTo>
                    <a:pt x="274" y="154"/>
                  </a:lnTo>
                  <a:lnTo>
                    <a:pt x="275" y="154"/>
                  </a:lnTo>
                  <a:lnTo>
                    <a:pt x="281" y="153"/>
                  </a:lnTo>
                  <a:lnTo>
                    <a:pt x="281" y="152"/>
                  </a:lnTo>
                  <a:lnTo>
                    <a:pt x="282" y="151"/>
                  </a:lnTo>
                  <a:lnTo>
                    <a:pt x="285" y="148"/>
                  </a:lnTo>
                  <a:lnTo>
                    <a:pt x="286" y="148"/>
                  </a:lnTo>
                  <a:lnTo>
                    <a:pt x="286" y="147"/>
                  </a:lnTo>
                  <a:lnTo>
                    <a:pt x="286" y="145"/>
                  </a:lnTo>
                  <a:lnTo>
                    <a:pt x="288" y="143"/>
                  </a:lnTo>
                  <a:lnTo>
                    <a:pt x="291" y="140"/>
                  </a:lnTo>
                  <a:lnTo>
                    <a:pt x="294" y="135"/>
                  </a:lnTo>
                  <a:lnTo>
                    <a:pt x="303" y="130"/>
                  </a:lnTo>
                  <a:lnTo>
                    <a:pt x="304" y="129"/>
                  </a:lnTo>
                  <a:lnTo>
                    <a:pt x="304" y="128"/>
                  </a:lnTo>
                  <a:lnTo>
                    <a:pt x="303" y="128"/>
                  </a:lnTo>
                  <a:lnTo>
                    <a:pt x="303" y="125"/>
                  </a:lnTo>
                  <a:lnTo>
                    <a:pt x="300" y="124"/>
                  </a:lnTo>
                  <a:lnTo>
                    <a:pt x="297" y="123"/>
                  </a:lnTo>
                  <a:lnTo>
                    <a:pt x="296" y="120"/>
                  </a:lnTo>
                  <a:lnTo>
                    <a:pt x="294" y="117"/>
                  </a:lnTo>
                  <a:lnTo>
                    <a:pt x="292" y="113"/>
                  </a:lnTo>
                  <a:lnTo>
                    <a:pt x="292" y="111"/>
                  </a:lnTo>
                  <a:lnTo>
                    <a:pt x="293" y="107"/>
                  </a:lnTo>
                  <a:lnTo>
                    <a:pt x="294" y="103"/>
                  </a:lnTo>
                  <a:lnTo>
                    <a:pt x="296" y="97"/>
                  </a:lnTo>
                  <a:lnTo>
                    <a:pt x="298" y="92"/>
                  </a:lnTo>
                  <a:lnTo>
                    <a:pt x="299" y="91"/>
                  </a:lnTo>
                  <a:lnTo>
                    <a:pt x="300" y="90"/>
                  </a:lnTo>
                  <a:lnTo>
                    <a:pt x="303" y="89"/>
                  </a:lnTo>
                  <a:lnTo>
                    <a:pt x="304" y="88"/>
                  </a:lnTo>
                  <a:lnTo>
                    <a:pt x="303" y="86"/>
                  </a:lnTo>
                  <a:lnTo>
                    <a:pt x="302" y="84"/>
                  </a:lnTo>
                  <a:lnTo>
                    <a:pt x="300" y="84"/>
                  </a:lnTo>
                  <a:lnTo>
                    <a:pt x="302" y="83"/>
                  </a:lnTo>
                  <a:lnTo>
                    <a:pt x="303" y="80"/>
                  </a:lnTo>
                  <a:lnTo>
                    <a:pt x="304" y="78"/>
                  </a:lnTo>
                  <a:lnTo>
                    <a:pt x="305" y="75"/>
                  </a:lnTo>
                  <a:lnTo>
                    <a:pt x="305" y="73"/>
                  </a:lnTo>
                  <a:lnTo>
                    <a:pt x="305" y="71"/>
                  </a:lnTo>
                  <a:lnTo>
                    <a:pt x="305" y="68"/>
                  </a:lnTo>
                  <a:lnTo>
                    <a:pt x="306" y="66"/>
                  </a:lnTo>
                  <a:lnTo>
                    <a:pt x="308" y="63"/>
                  </a:lnTo>
                  <a:lnTo>
                    <a:pt x="310" y="63"/>
                  </a:lnTo>
                  <a:lnTo>
                    <a:pt x="314" y="65"/>
                  </a:lnTo>
                  <a:lnTo>
                    <a:pt x="319" y="66"/>
                  </a:lnTo>
                  <a:lnTo>
                    <a:pt x="320" y="66"/>
                  </a:lnTo>
                  <a:lnTo>
                    <a:pt x="321" y="66"/>
                  </a:lnTo>
                  <a:lnTo>
                    <a:pt x="329" y="62"/>
                  </a:lnTo>
                  <a:lnTo>
                    <a:pt x="332" y="60"/>
                  </a:lnTo>
                  <a:lnTo>
                    <a:pt x="334" y="57"/>
                  </a:lnTo>
                  <a:lnTo>
                    <a:pt x="334" y="56"/>
                  </a:lnTo>
                  <a:lnTo>
                    <a:pt x="336" y="55"/>
                  </a:lnTo>
                  <a:lnTo>
                    <a:pt x="339" y="54"/>
                  </a:lnTo>
                  <a:lnTo>
                    <a:pt x="339" y="52"/>
                  </a:lnTo>
                  <a:lnTo>
                    <a:pt x="338" y="51"/>
                  </a:lnTo>
                  <a:lnTo>
                    <a:pt x="336" y="48"/>
                  </a:lnTo>
                  <a:lnTo>
                    <a:pt x="333" y="44"/>
                  </a:lnTo>
                  <a:lnTo>
                    <a:pt x="331" y="40"/>
                  </a:lnTo>
                  <a:lnTo>
                    <a:pt x="328" y="39"/>
                  </a:lnTo>
                  <a:lnTo>
                    <a:pt x="326" y="40"/>
                  </a:lnTo>
                  <a:lnTo>
                    <a:pt x="321" y="38"/>
                  </a:lnTo>
                  <a:lnTo>
                    <a:pt x="320" y="37"/>
                  </a:lnTo>
                  <a:lnTo>
                    <a:pt x="319" y="33"/>
                  </a:lnTo>
                  <a:lnTo>
                    <a:pt x="319" y="32"/>
                  </a:lnTo>
                  <a:lnTo>
                    <a:pt x="315" y="32"/>
                  </a:lnTo>
                  <a:lnTo>
                    <a:pt x="314" y="31"/>
                  </a:lnTo>
                  <a:lnTo>
                    <a:pt x="315" y="29"/>
                  </a:lnTo>
                  <a:lnTo>
                    <a:pt x="316" y="27"/>
                  </a:lnTo>
                  <a:lnTo>
                    <a:pt x="317" y="23"/>
                  </a:lnTo>
                  <a:lnTo>
                    <a:pt x="317" y="20"/>
                  </a:lnTo>
                  <a:lnTo>
                    <a:pt x="317" y="17"/>
                  </a:lnTo>
                  <a:lnTo>
                    <a:pt x="319" y="16"/>
                  </a:lnTo>
                  <a:lnTo>
                    <a:pt x="320" y="15"/>
                  </a:lnTo>
                  <a:lnTo>
                    <a:pt x="317" y="12"/>
                  </a:lnTo>
                  <a:lnTo>
                    <a:pt x="315" y="11"/>
                  </a:lnTo>
                  <a:lnTo>
                    <a:pt x="313" y="10"/>
                  </a:lnTo>
                  <a:lnTo>
                    <a:pt x="310" y="9"/>
                  </a:lnTo>
                  <a:lnTo>
                    <a:pt x="308" y="8"/>
                  </a:lnTo>
                  <a:lnTo>
                    <a:pt x="304" y="6"/>
                  </a:lnTo>
                  <a:lnTo>
                    <a:pt x="300" y="3"/>
                  </a:lnTo>
                  <a:lnTo>
                    <a:pt x="298" y="0"/>
                  </a:lnTo>
                  <a:lnTo>
                    <a:pt x="296" y="3"/>
                  </a:lnTo>
                  <a:lnTo>
                    <a:pt x="293" y="8"/>
                  </a:lnTo>
                  <a:lnTo>
                    <a:pt x="287" y="15"/>
                  </a:lnTo>
                  <a:lnTo>
                    <a:pt x="283" y="22"/>
                  </a:lnTo>
                  <a:lnTo>
                    <a:pt x="280" y="27"/>
                  </a:lnTo>
                  <a:lnTo>
                    <a:pt x="280" y="29"/>
                  </a:lnTo>
                  <a:lnTo>
                    <a:pt x="279" y="33"/>
                  </a:lnTo>
                  <a:lnTo>
                    <a:pt x="276" y="45"/>
                  </a:lnTo>
                  <a:lnTo>
                    <a:pt x="276" y="48"/>
                  </a:lnTo>
                  <a:lnTo>
                    <a:pt x="276" y="50"/>
                  </a:lnTo>
                  <a:lnTo>
                    <a:pt x="276" y="51"/>
                  </a:lnTo>
                  <a:lnTo>
                    <a:pt x="275" y="52"/>
                  </a:lnTo>
                  <a:lnTo>
                    <a:pt x="273" y="57"/>
                  </a:lnTo>
                  <a:lnTo>
                    <a:pt x="271" y="61"/>
                  </a:lnTo>
                  <a:lnTo>
                    <a:pt x="270" y="63"/>
                  </a:lnTo>
                  <a:lnTo>
                    <a:pt x="268" y="67"/>
                  </a:lnTo>
                  <a:lnTo>
                    <a:pt x="262" y="73"/>
                  </a:lnTo>
                  <a:lnTo>
                    <a:pt x="253" y="80"/>
                  </a:lnTo>
                  <a:lnTo>
                    <a:pt x="248" y="84"/>
                  </a:lnTo>
                  <a:lnTo>
                    <a:pt x="243" y="86"/>
                  </a:lnTo>
                  <a:lnTo>
                    <a:pt x="240" y="89"/>
                  </a:lnTo>
                  <a:lnTo>
                    <a:pt x="240" y="90"/>
                  </a:lnTo>
                  <a:lnTo>
                    <a:pt x="241" y="91"/>
                  </a:lnTo>
                  <a:lnTo>
                    <a:pt x="240" y="94"/>
                  </a:lnTo>
                  <a:lnTo>
                    <a:pt x="240" y="91"/>
                  </a:lnTo>
                  <a:lnTo>
                    <a:pt x="239" y="89"/>
                  </a:lnTo>
                  <a:lnTo>
                    <a:pt x="236" y="89"/>
                  </a:lnTo>
                  <a:lnTo>
                    <a:pt x="233" y="90"/>
                  </a:lnTo>
                  <a:lnTo>
                    <a:pt x="229" y="91"/>
                  </a:lnTo>
                  <a:lnTo>
                    <a:pt x="223" y="94"/>
                  </a:lnTo>
                  <a:lnTo>
                    <a:pt x="220" y="92"/>
                  </a:lnTo>
                  <a:lnTo>
                    <a:pt x="216" y="94"/>
                  </a:lnTo>
                  <a:lnTo>
                    <a:pt x="199" y="102"/>
                  </a:lnTo>
                  <a:lnTo>
                    <a:pt x="191" y="106"/>
                  </a:lnTo>
                  <a:lnTo>
                    <a:pt x="185" y="109"/>
                  </a:lnTo>
                  <a:lnTo>
                    <a:pt x="180" y="113"/>
                  </a:lnTo>
                  <a:lnTo>
                    <a:pt x="178" y="117"/>
                  </a:lnTo>
                  <a:lnTo>
                    <a:pt x="176" y="120"/>
                  </a:lnTo>
                  <a:lnTo>
                    <a:pt x="171" y="135"/>
                  </a:lnTo>
                  <a:lnTo>
                    <a:pt x="163" y="147"/>
                  </a:lnTo>
                  <a:lnTo>
                    <a:pt x="160" y="151"/>
                  </a:lnTo>
                  <a:lnTo>
                    <a:pt x="155" y="154"/>
                  </a:lnTo>
                  <a:lnTo>
                    <a:pt x="151" y="155"/>
                  </a:lnTo>
                  <a:lnTo>
                    <a:pt x="149" y="158"/>
                  </a:lnTo>
                  <a:lnTo>
                    <a:pt x="146" y="161"/>
                  </a:lnTo>
                  <a:lnTo>
                    <a:pt x="145" y="163"/>
                  </a:lnTo>
                  <a:lnTo>
                    <a:pt x="143" y="165"/>
                  </a:lnTo>
                  <a:lnTo>
                    <a:pt x="138" y="174"/>
                  </a:lnTo>
                  <a:lnTo>
                    <a:pt x="132" y="180"/>
                  </a:lnTo>
                  <a:lnTo>
                    <a:pt x="127" y="182"/>
                  </a:lnTo>
                  <a:lnTo>
                    <a:pt x="121" y="183"/>
                  </a:lnTo>
                  <a:lnTo>
                    <a:pt x="115" y="187"/>
                  </a:lnTo>
                  <a:lnTo>
                    <a:pt x="109" y="192"/>
                  </a:lnTo>
                  <a:lnTo>
                    <a:pt x="93" y="203"/>
                  </a:lnTo>
                  <a:lnTo>
                    <a:pt x="92" y="204"/>
                  </a:lnTo>
                  <a:lnTo>
                    <a:pt x="90" y="205"/>
                  </a:lnTo>
                  <a:lnTo>
                    <a:pt x="88" y="205"/>
                  </a:lnTo>
                  <a:lnTo>
                    <a:pt x="87" y="205"/>
                  </a:lnTo>
                  <a:lnTo>
                    <a:pt x="86" y="206"/>
                  </a:lnTo>
                  <a:lnTo>
                    <a:pt x="83" y="208"/>
                  </a:lnTo>
                  <a:lnTo>
                    <a:pt x="74" y="208"/>
                  </a:lnTo>
                  <a:lnTo>
                    <a:pt x="70" y="206"/>
                  </a:lnTo>
                  <a:lnTo>
                    <a:pt x="69" y="205"/>
                  </a:lnTo>
                  <a:lnTo>
                    <a:pt x="66" y="205"/>
                  </a:lnTo>
                  <a:lnTo>
                    <a:pt x="63" y="206"/>
                  </a:lnTo>
                  <a:lnTo>
                    <a:pt x="59" y="209"/>
                  </a:lnTo>
                  <a:lnTo>
                    <a:pt x="56" y="212"/>
                  </a:lnTo>
                  <a:lnTo>
                    <a:pt x="50" y="215"/>
                  </a:lnTo>
                  <a:lnTo>
                    <a:pt x="43" y="217"/>
                  </a:lnTo>
                  <a:lnTo>
                    <a:pt x="36" y="220"/>
                  </a:lnTo>
                  <a:lnTo>
                    <a:pt x="23" y="223"/>
                  </a:lnTo>
                  <a:lnTo>
                    <a:pt x="5" y="227"/>
                  </a:lnTo>
                  <a:lnTo>
                    <a:pt x="0" y="228"/>
                  </a:lnTo>
                  <a:lnTo>
                    <a:pt x="1" y="229"/>
                  </a:lnTo>
                  <a:lnTo>
                    <a:pt x="2" y="232"/>
                  </a:lnTo>
                  <a:lnTo>
                    <a:pt x="3" y="233"/>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369" name="Freeform 130"/>
            <p:cNvSpPr>
              <a:spLocks/>
            </p:cNvSpPr>
            <p:nvPr/>
          </p:nvSpPr>
          <p:spPr bwMode="auto">
            <a:xfrm>
              <a:off x="2179638" y="4643438"/>
              <a:ext cx="227012" cy="180975"/>
            </a:xfrm>
            <a:custGeom>
              <a:avLst/>
              <a:gdLst>
                <a:gd name="T0" fmla="*/ 2147483646 w 143"/>
                <a:gd name="T1" fmla="*/ 2147483646 h 114"/>
                <a:gd name="T2" fmla="*/ 2147483646 w 143"/>
                <a:gd name="T3" fmla="*/ 0 h 114"/>
                <a:gd name="T4" fmla="*/ 2147483646 w 143"/>
                <a:gd name="T5" fmla="*/ 2147483646 h 114"/>
                <a:gd name="T6" fmla="*/ 2147483646 w 143"/>
                <a:gd name="T7" fmla="*/ 2147483646 h 114"/>
                <a:gd name="T8" fmla="*/ 2147483646 w 143"/>
                <a:gd name="T9" fmla="*/ 2147483646 h 114"/>
                <a:gd name="T10" fmla="*/ 2147483646 w 143"/>
                <a:gd name="T11" fmla="*/ 2147483646 h 114"/>
                <a:gd name="T12" fmla="*/ 2147483646 w 143"/>
                <a:gd name="T13" fmla="*/ 2147483646 h 114"/>
                <a:gd name="T14" fmla="*/ 2147483646 w 143"/>
                <a:gd name="T15" fmla="*/ 2147483646 h 114"/>
                <a:gd name="T16" fmla="*/ 2147483646 w 143"/>
                <a:gd name="T17" fmla="*/ 2147483646 h 114"/>
                <a:gd name="T18" fmla="*/ 2147483646 w 143"/>
                <a:gd name="T19" fmla="*/ 2147483646 h 114"/>
                <a:gd name="T20" fmla="*/ 2147483646 w 143"/>
                <a:gd name="T21" fmla="*/ 2147483646 h 114"/>
                <a:gd name="T22" fmla="*/ 2147483646 w 143"/>
                <a:gd name="T23" fmla="*/ 2147483646 h 114"/>
                <a:gd name="T24" fmla="*/ 2147483646 w 143"/>
                <a:gd name="T25" fmla="*/ 2147483646 h 114"/>
                <a:gd name="T26" fmla="*/ 2147483646 w 143"/>
                <a:gd name="T27" fmla="*/ 2147483646 h 114"/>
                <a:gd name="T28" fmla="*/ 0 w 143"/>
                <a:gd name="T29" fmla="*/ 2147483646 h 114"/>
                <a:gd name="T30" fmla="*/ 2147483646 w 143"/>
                <a:gd name="T31" fmla="*/ 2147483646 h 114"/>
                <a:gd name="T32" fmla="*/ 2147483646 w 143"/>
                <a:gd name="T33" fmla="*/ 2147483646 h 114"/>
                <a:gd name="T34" fmla="*/ 0 w 143"/>
                <a:gd name="T35" fmla="*/ 2147483646 h 114"/>
                <a:gd name="T36" fmla="*/ 2147483646 w 143"/>
                <a:gd name="T37" fmla="*/ 2147483646 h 114"/>
                <a:gd name="T38" fmla="*/ 2147483646 w 143"/>
                <a:gd name="T39" fmla="*/ 2147483646 h 114"/>
                <a:gd name="T40" fmla="*/ 2147483646 w 143"/>
                <a:gd name="T41" fmla="*/ 2147483646 h 114"/>
                <a:gd name="T42" fmla="*/ 2147483646 w 143"/>
                <a:gd name="T43" fmla="*/ 2147483646 h 114"/>
                <a:gd name="T44" fmla="*/ 2147483646 w 143"/>
                <a:gd name="T45" fmla="*/ 2147483646 h 114"/>
                <a:gd name="T46" fmla="*/ 2147483646 w 143"/>
                <a:gd name="T47" fmla="*/ 2147483646 h 114"/>
                <a:gd name="T48" fmla="*/ 2147483646 w 143"/>
                <a:gd name="T49" fmla="*/ 2147483646 h 114"/>
                <a:gd name="T50" fmla="*/ 2147483646 w 143"/>
                <a:gd name="T51" fmla="*/ 2147483646 h 114"/>
                <a:gd name="T52" fmla="*/ 2147483646 w 143"/>
                <a:gd name="T53" fmla="*/ 2147483646 h 114"/>
                <a:gd name="T54" fmla="*/ 2147483646 w 143"/>
                <a:gd name="T55" fmla="*/ 2147483646 h 114"/>
                <a:gd name="T56" fmla="*/ 2147483646 w 143"/>
                <a:gd name="T57" fmla="*/ 2147483646 h 114"/>
                <a:gd name="T58" fmla="*/ 2147483646 w 143"/>
                <a:gd name="T59" fmla="*/ 2147483646 h 114"/>
                <a:gd name="T60" fmla="*/ 2147483646 w 143"/>
                <a:gd name="T61" fmla="*/ 2147483646 h 114"/>
                <a:gd name="T62" fmla="*/ 2147483646 w 143"/>
                <a:gd name="T63" fmla="*/ 2147483646 h 114"/>
                <a:gd name="T64" fmla="*/ 2147483646 w 143"/>
                <a:gd name="T65" fmla="*/ 2147483646 h 114"/>
                <a:gd name="T66" fmla="*/ 2147483646 w 143"/>
                <a:gd name="T67" fmla="*/ 2147483646 h 114"/>
                <a:gd name="T68" fmla="*/ 2147483646 w 143"/>
                <a:gd name="T69" fmla="*/ 2147483646 h 114"/>
                <a:gd name="T70" fmla="*/ 2147483646 w 143"/>
                <a:gd name="T71" fmla="*/ 2147483646 h 114"/>
                <a:gd name="T72" fmla="*/ 2147483646 w 143"/>
                <a:gd name="T73" fmla="*/ 2147483646 h 114"/>
                <a:gd name="T74" fmla="*/ 2147483646 w 143"/>
                <a:gd name="T75" fmla="*/ 2147483646 h 114"/>
                <a:gd name="T76" fmla="*/ 2147483646 w 143"/>
                <a:gd name="T77" fmla="*/ 2147483646 h 114"/>
                <a:gd name="T78" fmla="*/ 2147483646 w 143"/>
                <a:gd name="T79" fmla="*/ 2147483646 h 114"/>
                <a:gd name="T80" fmla="*/ 2147483646 w 143"/>
                <a:gd name="T81" fmla="*/ 2147483646 h 114"/>
                <a:gd name="T82" fmla="*/ 2147483646 w 143"/>
                <a:gd name="T83" fmla="*/ 2147483646 h 114"/>
                <a:gd name="T84" fmla="*/ 2147483646 w 143"/>
                <a:gd name="T85" fmla="*/ 2147483646 h 114"/>
                <a:gd name="T86" fmla="*/ 2147483646 w 143"/>
                <a:gd name="T87" fmla="*/ 2147483646 h 114"/>
                <a:gd name="T88" fmla="*/ 2147483646 w 143"/>
                <a:gd name="T89" fmla="*/ 2147483646 h 114"/>
                <a:gd name="T90" fmla="*/ 2147483646 w 143"/>
                <a:gd name="T91" fmla="*/ 2147483646 h 114"/>
                <a:gd name="T92" fmla="*/ 2147483646 w 143"/>
                <a:gd name="T93" fmla="*/ 2147483646 h 114"/>
                <a:gd name="T94" fmla="*/ 2147483646 w 143"/>
                <a:gd name="T95" fmla="*/ 2147483646 h 114"/>
                <a:gd name="T96" fmla="*/ 2147483646 w 143"/>
                <a:gd name="T97" fmla="*/ 2147483646 h 114"/>
                <a:gd name="T98" fmla="*/ 2147483646 w 143"/>
                <a:gd name="T99" fmla="*/ 2147483646 h 114"/>
                <a:gd name="T100" fmla="*/ 2147483646 w 143"/>
                <a:gd name="T101" fmla="*/ 2147483646 h 114"/>
                <a:gd name="T102" fmla="*/ 2147483646 w 143"/>
                <a:gd name="T103" fmla="*/ 2147483646 h 114"/>
                <a:gd name="T104" fmla="*/ 2147483646 w 143"/>
                <a:gd name="T105" fmla="*/ 2147483646 h 114"/>
                <a:gd name="T106" fmla="*/ 2147483646 w 143"/>
                <a:gd name="T107" fmla="*/ 2147483646 h 114"/>
                <a:gd name="T108" fmla="*/ 2147483646 w 143"/>
                <a:gd name="T109" fmla="*/ 2147483646 h 114"/>
                <a:gd name="T110" fmla="*/ 2147483646 w 143"/>
                <a:gd name="T111" fmla="*/ 2147483646 h 114"/>
                <a:gd name="T112" fmla="*/ 2147483646 w 143"/>
                <a:gd name="T113" fmla="*/ 2147483646 h 114"/>
                <a:gd name="T114" fmla="*/ 2147483646 w 143"/>
                <a:gd name="T115" fmla="*/ 2147483646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3" h="114">
                  <a:moveTo>
                    <a:pt x="45" y="0"/>
                  </a:moveTo>
                  <a:lnTo>
                    <a:pt x="45" y="0"/>
                  </a:lnTo>
                  <a:lnTo>
                    <a:pt x="44" y="0"/>
                  </a:lnTo>
                  <a:lnTo>
                    <a:pt x="42" y="0"/>
                  </a:lnTo>
                  <a:lnTo>
                    <a:pt x="41" y="3"/>
                  </a:lnTo>
                  <a:lnTo>
                    <a:pt x="40" y="3"/>
                  </a:lnTo>
                  <a:lnTo>
                    <a:pt x="39" y="1"/>
                  </a:lnTo>
                  <a:lnTo>
                    <a:pt x="36" y="0"/>
                  </a:lnTo>
                  <a:lnTo>
                    <a:pt x="34" y="3"/>
                  </a:lnTo>
                  <a:lnTo>
                    <a:pt x="31" y="4"/>
                  </a:lnTo>
                  <a:lnTo>
                    <a:pt x="30" y="4"/>
                  </a:lnTo>
                  <a:lnTo>
                    <a:pt x="28" y="5"/>
                  </a:lnTo>
                  <a:lnTo>
                    <a:pt x="27" y="7"/>
                  </a:lnTo>
                  <a:lnTo>
                    <a:pt x="27" y="10"/>
                  </a:lnTo>
                  <a:lnTo>
                    <a:pt x="25" y="12"/>
                  </a:lnTo>
                  <a:lnTo>
                    <a:pt x="24" y="15"/>
                  </a:lnTo>
                  <a:lnTo>
                    <a:pt x="23" y="16"/>
                  </a:lnTo>
                  <a:lnTo>
                    <a:pt x="23" y="17"/>
                  </a:lnTo>
                  <a:lnTo>
                    <a:pt x="22" y="22"/>
                  </a:lnTo>
                  <a:lnTo>
                    <a:pt x="21" y="23"/>
                  </a:lnTo>
                  <a:lnTo>
                    <a:pt x="21" y="24"/>
                  </a:lnTo>
                  <a:lnTo>
                    <a:pt x="21" y="27"/>
                  </a:lnTo>
                  <a:lnTo>
                    <a:pt x="19" y="28"/>
                  </a:lnTo>
                  <a:lnTo>
                    <a:pt x="19" y="29"/>
                  </a:lnTo>
                  <a:lnTo>
                    <a:pt x="18" y="32"/>
                  </a:lnTo>
                  <a:lnTo>
                    <a:pt x="17" y="33"/>
                  </a:lnTo>
                  <a:lnTo>
                    <a:pt x="14" y="35"/>
                  </a:lnTo>
                  <a:lnTo>
                    <a:pt x="13" y="35"/>
                  </a:lnTo>
                  <a:lnTo>
                    <a:pt x="12" y="35"/>
                  </a:lnTo>
                  <a:lnTo>
                    <a:pt x="11" y="37"/>
                  </a:lnTo>
                  <a:lnTo>
                    <a:pt x="11" y="39"/>
                  </a:lnTo>
                  <a:lnTo>
                    <a:pt x="12" y="40"/>
                  </a:lnTo>
                  <a:lnTo>
                    <a:pt x="12" y="41"/>
                  </a:lnTo>
                  <a:lnTo>
                    <a:pt x="12" y="43"/>
                  </a:lnTo>
                  <a:lnTo>
                    <a:pt x="13" y="44"/>
                  </a:lnTo>
                  <a:lnTo>
                    <a:pt x="13" y="46"/>
                  </a:lnTo>
                  <a:lnTo>
                    <a:pt x="11" y="47"/>
                  </a:lnTo>
                  <a:lnTo>
                    <a:pt x="10" y="49"/>
                  </a:lnTo>
                  <a:lnTo>
                    <a:pt x="10" y="50"/>
                  </a:lnTo>
                  <a:lnTo>
                    <a:pt x="10" y="51"/>
                  </a:lnTo>
                  <a:lnTo>
                    <a:pt x="8" y="52"/>
                  </a:lnTo>
                  <a:lnTo>
                    <a:pt x="7" y="52"/>
                  </a:lnTo>
                  <a:lnTo>
                    <a:pt x="7" y="58"/>
                  </a:lnTo>
                  <a:lnTo>
                    <a:pt x="6" y="61"/>
                  </a:lnTo>
                  <a:lnTo>
                    <a:pt x="7" y="62"/>
                  </a:lnTo>
                  <a:lnTo>
                    <a:pt x="8" y="63"/>
                  </a:lnTo>
                  <a:lnTo>
                    <a:pt x="10" y="64"/>
                  </a:lnTo>
                  <a:lnTo>
                    <a:pt x="7" y="69"/>
                  </a:lnTo>
                  <a:lnTo>
                    <a:pt x="6" y="72"/>
                  </a:lnTo>
                  <a:lnTo>
                    <a:pt x="5" y="75"/>
                  </a:lnTo>
                  <a:lnTo>
                    <a:pt x="5" y="77"/>
                  </a:lnTo>
                  <a:lnTo>
                    <a:pt x="5" y="78"/>
                  </a:lnTo>
                  <a:lnTo>
                    <a:pt x="5" y="79"/>
                  </a:lnTo>
                  <a:lnTo>
                    <a:pt x="4" y="81"/>
                  </a:lnTo>
                  <a:lnTo>
                    <a:pt x="0" y="84"/>
                  </a:lnTo>
                  <a:lnTo>
                    <a:pt x="0" y="85"/>
                  </a:lnTo>
                  <a:lnTo>
                    <a:pt x="0" y="86"/>
                  </a:lnTo>
                  <a:lnTo>
                    <a:pt x="1" y="89"/>
                  </a:lnTo>
                  <a:lnTo>
                    <a:pt x="2" y="90"/>
                  </a:lnTo>
                  <a:lnTo>
                    <a:pt x="2" y="91"/>
                  </a:lnTo>
                  <a:lnTo>
                    <a:pt x="2" y="95"/>
                  </a:lnTo>
                  <a:lnTo>
                    <a:pt x="4" y="96"/>
                  </a:lnTo>
                  <a:lnTo>
                    <a:pt x="2" y="97"/>
                  </a:lnTo>
                  <a:lnTo>
                    <a:pt x="0" y="100"/>
                  </a:lnTo>
                  <a:lnTo>
                    <a:pt x="0" y="102"/>
                  </a:lnTo>
                  <a:lnTo>
                    <a:pt x="0" y="107"/>
                  </a:lnTo>
                  <a:lnTo>
                    <a:pt x="4" y="106"/>
                  </a:lnTo>
                  <a:lnTo>
                    <a:pt x="5" y="104"/>
                  </a:lnTo>
                  <a:lnTo>
                    <a:pt x="6" y="102"/>
                  </a:lnTo>
                  <a:lnTo>
                    <a:pt x="6" y="100"/>
                  </a:lnTo>
                  <a:lnTo>
                    <a:pt x="7" y="98"/>
                  </a:lnTo>
                  <a:lnTo>
                    <a:pt x="7" y="100"/>
                  </a:lnTo>
                  <a:lnTo>
                    <a:pt x="10" y="101"/>
                  </a:lnTo>
                  <a:lnTo>
                    <a:pt x="11" y="100"/>
                  </a:lnTo>
                  <a:lnTo>
                    <a:pt x="13" y="101"/>
                  </a:lnTo>
                  <a:lnTo>
                    <a:pt x="16" y="100"/>
                  </a:lnTo>
                  <a:lnTo>
                    <a:pt x="18" y="100"/>
                  </a:lnTo>
                  <a:lnTo>
                    <a:pt x="21" y="101"/>
                  </a:lnTo>
                  <a:lnTo>
                    <a:pt x="22" y="103"/>
                  </a:lnTo>
                  <a:lnTo>
                    <a:pt x="23" y="104"/>
                  </a:lnTo>
                  <a:lnTo>
                    <a:pt x="23" y="108"/>
                  </a:lnTo>
                  <a:lnTo>
                    <a:pt x="23" y="112"/>
                  </a:lnTo>
                  <a:lnTo>
                    <a:pt x="22" y="113"/>
                  </a:lnTo>
                  <a:lnTo>
                    <a:pt x="22" y="114"/>
                  </a:lnTo>
                  <a:lnTo>
                    <a:pt x="28" y="112"/>
                  </a:lnTo>
                  <a:lnTo>
                    <a:pt x="29" y="110"/>
                  </a:lnTo>
                  <a:lnTo>
                    <a:pt x="30" y="108"/>
                  </a:lnTo>
                  <a:lnTo>
                    <a:pt x="31" y="108"/>
                  </a:lnTo>
                  <a:lnTo>
                    <a:pt x="33" y="108"/>
                  </a:lnTo>
                  <a:lnTo>
                    <a:pt x="35" y="106"/>
                  </a:lnTo>
                  <a:lnTo>
                    <a:pt x="35" y="104"/>
                  </a:lnTo>
                  <a:lnTo>
                    <a:pt x="37" y="100"/>
                  </a:lnTo>
                  <a:lnTo>
                    <a:pt x="39" y="98"/>
                  </a:lnTo>
                  <a:lnTo>
                    <a:pt x="40" y="98"/>
                  </a:lnTo>
                  <a:lnTo>
                    <a:pt x="42" y="98"/>
                  </a:lnTo>
                  <a:lnTo>
                    <a:pt x="42" y="97"/>
                  </a:lnTo>
                  <a:lnTo>
                    <a:pt x="44" y="96"/>
                  </a:lnTo>
                  <a:lnTo>
                    <a:pt x="47" y="94"/>
                  </a:lnTo>
                  <a:lnTo>
                    <a:pt x="52" y="89"/>
                  </a:lnTo>
                  <a:lnTo>
                    <a:pt x="56" y="89"/>
                  </a:lnTo>
                  <a:lnTo>
                    <a:pt x="57" y="90"/>
                  </a:lnTo>
                  <a:lnTo>
                    <a:pt x="59" y="91"/>
                  </a:lnTo>
                  <a:lnTo>
                    <a:pt x="61" y="94"/>
                  </a:lnTo>
                  <a:lnTo>
                    <a:pt x="63" y="92"/>
                  </a:lnTo>
                  <a:lnTo>
                    <a:pt x="65" y="89"/>
                  </a:lnTo>
                  <a:lnTo>
                    <a:pt x="67" y="90"/>
                  </a:lnTo>
                  <a:lnTo>
                    <a:pt x="68" y="90"/>
                  </a:lnTo>
                  <a:lnTo>
                    <a:pt x="70" y="90"/>
                  </a:lnTo>
                  <a:lnTo>
                    <a:pt x="73" y="90"/>
                  </a:lnTo>
                  <a:lnTo>
                    <a:pt x="74" y="91"/>
                  </a:lnTo>
                  <a:lnTo>
                    <a:pt x="71" y="95"/>
                  </a:lnTo>
                  <a:lnTo>
                    <a:pt x="71" y="96"/>
                  </a:lnTo>
                  <a:lnTo>
                    <a:pt x="73" y="97"/>
                  </a:lnTo>
                  <a:lnTo>
                    <a:pt x="74" y="97"/>
                  </a:lnTo>
                  <a:lnTo>
                    <a:pt x="76" y="96"/>
                  </a:lnTo>
                  <a:lnTo>
                    <a:pt x="79" y="96"/>
                  </a:lnTo>
                  <a:lnTo>
                    <a:pt x="80" y="94"/>
                  </a:lnTo>
                  <a:lnTo>
                    <a:pt x="82" y="94"/>
                  </a:lnTo>
                  <a:lnTo>
                    <a:pt x="85" y="95"/>
                  </a:lnTo>
                  <a:lnTo>
                    <a:pt x="85" y="96"/>
                  </a:lnTo>
                  <a:lnTo>
                    <a:pt x="85" y="97"/>
                  </a:lnTo>
                  <a:lnTo>
                    <a:pt x="88" y="100"/>
                  </a:lnTo>
                  <a:lnTo>
                    <a:pt x="92" y="102"/>
                  </a:lnTo>
                  <a:lnTo>
                    <a:pt x="93" y="101"/>
                  </a:lnTo>
                  <a:lnTo>
                    <a:pt x="94" y="100"/>
                  </a:lnTo>
                  <a:lnTo>
                    <a:pt x="97" y="101"/>
                  </a:lnTo>
                  <a:lnTo>
                    <a:pt x="99" y="102"/>
                  </a:lnTo>
                  <a:lnTo>
                    <a:pt x="99" y="103"/>
                  </a:lnTo>
                  <a:lnTo>
                    <a:pt x="101" y="104"/>
                  </a:lnTo>
                  <a:lnTo>
                    <a:pt x="102" y="106"/>
                  </a:lnTo>
                  <a:lnTo>
                    <a:pt x="104" y="107"/>
                  </a:lnTo>
                  <a:lnTo>
                    <a:pt x="109" y="108"/>
                  </a:lnTo>
                  <a:lnTo>
                    <a:pt x="109" y="106"/>
                  </a:lnTo>
                  <a:lnTo>
                    <a:pt x="109" y="108"/>
                  </a:lnTo>
                  <a:lnTo>
                    <a:pt x="110" y="108"/>
                  </a:lnTo>
                  <a:lnTo>
                    <a:pt x="111" y="106"/>
                  </a:lnTo>
                  <a:lnTo>
                    <a:pt x="113" y="104"/>
                  </a:lnTo>
                  <a:lnTo>
                    <a:pt x="116" y="103"/>
                  </a:lnTo>
                  <a:lnTo>
                    <a:pt x="117" y="101"/>
                  </a:lnTo>
                  <a:lnTo>
                    <a:pt x="117" y="100"/>
                  </a:lnTo>
                  <a:lnTo>
                    <a:pt x="119" y="98"/>
                  </a:lnTo>
                  <a:lnTo>
                    <a:pt x="120" y="94"/>
                  </a:lnTo>
                  <a:lnTo>
                    <a:pt x="121" y="92"/>
                  </a:lnTo>
                  <a:lnTo>
                    <a:pt x="122" y="92"/>
                  </a:lnTo>
                  <a:lnTo>
                    <a:pt x="122" y="91"/>
                  </a:lnTo>
                  <a:lnTo>
                    <a:pt x="124" y="90"/>
                  </a:lnTo>
                  <a:lnTo>
                    <a:pt x="126" y="90"/>
                  </a:lnTo>
                  <a:lnTo>
                    <a:pt x="127" y="90"/>
                  </a:lnTo>
                  <a:lnTo>
                    <a:pt x="127" y="89"/>
                  </a:lnTo>
                  <a:lnTo>
                    <a:pt x="127" y="86"/>
                  </a:lnTo>
                  <a:lnTo>
                    <a:pt x="126" y="85"/>
                  </a:lnTo>
                  <a:lnTo>
                    <a:pt x="126" y="83"/>
                  </a:lnTo>
                  <a:lnTo>
                    <a:pt x="127" y="81"/>
                  </a:lnTo>
                  <a:lnTo>
                    <a:pt x="130" y="80"/>
                  </a:lnTo>
                  <a:lnTo>
                    <a:pt x="134" y="79"/>
                  </a:lnTo>
                  <a:lnTo>
                    <a:pt x="136" y="78"/>
                  </a:lnTo>
                  <a:lnTo>
                    <a:pt x="136" y="77"/>
                  </a:lnTo>
                  <a:lnTo>
                    <a:pt x="136" y="73"/>
                  </a:lnTo>
                  <a:lnTo>
                    <a:pt x="137" y="68"/>
                  </a:lnTo>
                  <a:lnTo>
                    <a:pt x="138" y="67"/>
                  </a:lnTo>
                  <a:lnTo>
                    <a:pt x="139" y="63"/>
                  </a:lnTo>
                  <a:lnTo>
                    <a:pt x="139" y="60"/>
                  </a:lnTo>
                  <a:lnTo>
                    <a:pt x="141" y="57"/>
                  </a:lnTo>
                  <a:lnTo>
                    <a:pt x="141" y="52"/>
                  </a:lnTo>
                  <a:lnTo>
                    <a:pt x="143" y="49"/>
                  </a:lnTo>
                  <a:lnTo>
                    <a:pt x="142" y="49"/>
                  </a:lnTo>
                  <a:lnTo>
                    <a:pt x="141" y="47"/>
                  </a:lnTo>
                  <a:lnTo>
                    <a:pt x="141" y="46"/>
                  </a:lnTo>
                  <a:lnTo>
                    <a:pt x="141" y="44"/>
                  </a:lnTo>
                  <a:lnTo>
                    <a:pt x="141" y="41"/>
                  </a:lnTo>
                  <a:lnTo>
                    <a:pt x="139" y="37"/>
                  </a:lnTo>
                  <a:lnTo>
                    <a:pt x="141" y="34"/>
                  </a:lnTo>
                  <a:lnTo>
                    <a:pt x="141" y="32"/>
                  </a:lnTo>
                  <a:lnTo>
                    <a:pt x="139" y="29"/>
                  </a:lnTo>
                  <a:lnTo>
                    <a:pt x="138" y="26"/>
                  </a:lnTo>
                  <a:lnTo>
                    <a:pt x="139" y="23"/>
                  </a:lnTo>
                  <a:lnTo>
                    <a:pt x="141" y="21"/>
                  </a:lnTo>
                  <a:lnTo>
                    <a:pt x="139" y="18"/>
                  </a:lnTo>
                  <a:lnTo>
                    <a:pt x="134" y="16"/>
                  </a:lnTo>
                  <a:lnTo>
                    <a:pt x="133" y="15"/>
                  </a:lnTo>
                  <a:lnTo>
                    <a:pt x="132" y="12"/>
                  </a:lnTo>
                  <a:lnTo>
                    <a:pt x="131" y="11"/>
                  </a:lnTo>
                  <a:lnTo>
                    <a:pt x="120" y="12"/>
                  </a:lnTo>
                  <a:lnTo>
                    <a:pt x="114" y="12"/>
                  </a:lnTo>
                  <a:lnTo>
                    <a:pt x="110" y="12"/>
                  </a:lnTo>
                  <a:lnTo>
                    <a:pt x="107" y="14"/>
                  </a:lnTo>
                  <a:lnTo>
                    <a:pt x="103" y="15"/>
                  </a:lnTo>
                  <a:lnTo>
                    <a:pt x="99" y="17"/>
                  </a:lnTo>
                  <a:lnTo>
                    <a:pt x="98" y="20"/>
                  </a:lnTo>
                  <a:lnTo>
                    <a:pt x="98" y="24"/>
                  </a:lnTo>
                  <a:lnTo>
                    <a:pt x="97" y="27"/>
                  </a:lnTo>
                  <a:lnTo>
                    <a:pt x="94" y="29"/>
                  </a:lnTo>
                  <a:lnTo>
                    <a:pt x="92" y="35"/>
                  </a:lnTo>
                  <a:lnTo>
                    <a:pt x="90" y="37"/>
                  </a:lnTo>
                  <a:lnTo>
                    <a:pt x="87" y="38"/>
                  </a:lnTo>
                  <a:lnTo>
                    <a:pt x="85" y="40"/>
                  </a:lnTo>
                  <a:lnTo>
                    <a:pt x="82" y="41"/>
                  </a:lnTo>
                  <a:lnTo>
                    <a:pt x="76" y="40"/>
                  </a:lnTo>
                  <a:lnTo>
                    <a:pt x="70" y="39"/>
                  </a:lnTo>
                  <a:lnTo>
                    <a:pt x="64" y="38"/>
                  </a:lnTo>
                  <a:lnTo>
                    <a:pt x="61" y="37"/>
                  </a:lnTo>
                  <a:lnTo>
                    <a:pt x="58" y="35"/>
                  </a:lnTo>
                  <a:lnTo>
                    <a:pt x="57" y="34"/>
                  </a:lnTo>
                  <a:lnTo>
                    <a:pt x="53" y="33"/>
                  </a:lnTo>
                  <a:lnTo>
                    <a:pt x="50" y="31"/>
                  </a:lnTo>
                  <a:lnTo>
                    <a:pt x="47" y="28"/>
                  </a:lnTo>
                  <a:lnTo>
                    <a:pt x="44" y="24"/>
                  </a:lnTo>
                  <a:lnTo>
                    <a:pt x="40" y="20"/>
                  </a:lnTo>
                  <a:lnTo>
                    <a:pt x="40" y="17"/>
                  </a:lnTo>
                  <a:lnTo>
                    <a:pt x="40" y="16"/>
                  </a:lnTo>
                  <a:lnTo>
                    <a:pt x="41" y="15"/>
                  </a:lnTo>
                  <a:lnTo>
                    <a:pt x="45" y="11"/>
                  </a:lnTo>
                  <a:lnTo>
                    <a:pt x="47" y="7"/>
                  </a:lnTo>
                  <a:lnTo>
                    <a:pt x="48" y="5"/>
                  </a:lnTo>
                  <a:lnTo>
                    <a:pt x="50" y="4"/>
                  </a:lnTo>
                  <a:lnTo>
                    <a:pt x="50" y="3"/>
                  </a:lnTo>
                  <a:lnTo>
                    <a:pt x="51" y="1"/>
                  </a:lnTo>
                  <a:lnTo>
                    <a:pt x="50" y="0"/>
                  </a:lnTo>
                  <a:lnTo>
                    <a:pt x="45" y="0"/>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70" name="Freeform 131"/>
            <p:cNvSpPr>
              <a:spLocks/>
            </p:cNvSpPr>
            <p:nvPr/>
          </p:nvSpPr>
          <p:spPr bwMode="auto">
            <a:xfrm>
              <a:off x="1860550" y="4795838"/>
              <a:ext cx="309563" cy="233362"/>
            </a:xfrm>
            <a:custGeom>
              <a:avLst/>
              <a:gdLst>
                <a:gd name="T0" fmla="*/ 0 w 195"/>
                <a:gd name="T1" fmla="*/ 2147483646 h 147"/>
                <a:gd name="T2" fmla="*/ 2147483646 w 195"/>
                <a:gd name="T3" fmla="*/ 2147483646 h 147"/>
                <a:gd name="T4" fmla="*/ 2147483646 w 195"/>
                <a:gd name="T5" fmla="*/ 2147483646 h 147"/>
                <a:gd name="T6" fmla="*/ 2147483646 w 195"/>
                <a:gd name="T7" fmla="*/ 2147483646 h 147"/>
                <a:gd name="T8" fmla="*/ 2147483646 w 195"/>
                <a:gd name="T9" fmla="*/ 2147483646 h 147"/>
                <a:gd name="T10" fmla="*/ 2147483646 w 195"/>
                <a:gd name="T11" fmla="*/ 2147483646 h 147"/>
                <a:gd name="T12" fmla="*/ 2147483646 w 195"/>
                <a:gd name="T13" fmla="*/ 2147483646 h 147"/>
                <a:gd name="T14" fmla="*/ 2147483646 w 195"/>
                <a:gd name="T15" fmla="*/ 2147483646 h 147"/>
                <a:gd name="T16" fmla="*/ 2147483646 w 195"/>
                <a:gd name="T17" fmla="*/ 2147483646 h 147"/>
                <a:gd name="T18" fmla="*/ 2147483646 w 195"/>
                <a:gd name="T19" fmla="*/ 2147483646 h 147"/>
                <a:gd name="T20" fmla="*/ 2147483646 w 195"/>
                <a:gd name="T21" fmla="*/ 2147483646 h 147"/>
                <a:gd name="T22" fmla="*/ 2147483646 w 195"/>
                <a:gd name="T23" fmla="*/ 2147483646 h 147"/>
                <a:gd name="T24" fmla="*/ 2147483646 w 195"/>
                <a:gd name="T25" fmla="*/ 2147483646 h 147"/>
                <a:gd name="T26" fmla="*/ 2147483646 w 195"/>
                <a:gd name="T27" fmla="*/ 2147483646 h 147"/>
                <a:gd name="T28" fmla="*/ 2147483646 w 195"/>
                <a:gd name="T29" fmla="*/ 2147483646 h 147"/>
                <a:gd name="T30" fmla="*/ 2147483646 w 195"/>
                <a:gd name="T31" fmla="*/ 2147483646 h 147"/>
                <a:gd name="T32" fmla="*/ 2147483646 w 195"/>
                <a:gd name="T33" fmla="*/ 2147483646 h 147"/>
                <a:gd name="T34" fmla="*/ 2147483646 w 195"/>
                <a:gd name="T35" fmla="*/ 2147483646 h 147"/>
                <a:gd name="T36" fmla="*/ 2147483646 w 195"/>
                <a:gd name="T37" fmla="*/ 2147483646 h 147"/>
                <a:gd name="T38" fmla="*/ 2147483646 w 195"/>
                <a:gd name="T39" fmla="*/ 2147483646 h 147"/>
                <a:gd name="T40" fmla="*/ 2147483646 w 195"/>
                <a:gd name="T41" fmla="*/ 2147483646 h 147"/>
                <a:gd name="T42" fmla="*/ 2147483646 w 195"/>
                <a:gd name="T43" fmla="*/ 2147483646 h 147"/>
                <a:gd name="T44" fmla="*/ 2147483646 w 195"/>
                <a:gd name="T45" fmla="*/ 2147483646 h 147"/>
                <a:gd name="T46" fmla="*/ 2147483646 w 195"/>
                <a:gd name="T47" fmla="*/ 2147483646 h 147"/>
                <a:gd name="T48" fmla="*/ 2147483646 w 195"/>
                <a:gd name="T49" fmla="*/ 2147483646 h 147"/>
                <a:gd name="T50" fmla="*/ 2147483646 w 195"/>
                <a:gd name="T51" fmla="*/ 2147483646 h 147"/>
                <a:gd name="T52" fmla="*/ 2147483646 w 195"/>
                <a:gd name="T53" fmla="*/ 2147483646 h 147"/>
                <a:gd name="T54" fmla="*/ 2147483646 w 195"/>
                <a:gd name="T55" fmla="*/ 2147483646 h 147"/>
                <a:gd name="T56" fmla="*/ 2147483646 w 195"/>
                <a:gd name="T57" fmla="*/ 2147483646 h 147"/>
                <a:gd name="T58" fmla="*/ 2147483646 w 195"/>
                <a:gd name="T59" fmla="*/ 2147483646 h 147"/>
                <a:gd name="T60" fmla="*/ 2147483646 w 195"/>
                <a:gd name="T61" fmla="*/ 2147483646 h 147"/>
                <a:gd name="T62" fmla="*/ 2147483646 w 195"/>
                <a:gd name="T63" fmla="*/ 2147483646 h 147"/>
                <a:gd name="T64" fmla="*/ 2147483646 w 195"/>
                <a:gd name="T65" fmla="*/ 2147483646 h 147"/>
                <a:gd name="T66" fmla="*/ 2147483646 w 195"/>
                <a:gd name="T67" fmla="*/ 2147483646 h 147"/>
                <a:gd name="T68" fmla="*/ 2147483646 w 195"/>
                <a:gd name="T69" fmla="*/ 2147483646 h 147"/>
                <a:gd name="T70" fmla="*/ 2147483646 w 195"/>
                <a:gd name="T71" fmla="*/ 2147483646 h 147"/>
                <a:gd name="T72" fmla="*/ 2147483646 w 195"/>
                <a:gd name="T73" fmla="*/ 2147483646 h 147"/>
                <a:gd name="T74" fmla="*/ 2147483646 w 195"/>
                <a:gd name="T75" fmla="*/ 2147483646 h 147"/>
                <a:gd name="T76" fmla="*/ 2147483646 w 195"/>
                <a:gd name="T77" fmla="*/ 2147483646 h 147"/>
                <a:gd name="T78" fmla="*/ 2147483646 w 195"/>
                <a:gd name="T79" fmla="*/ 2147483646 h 147"/>
                <a:gd name="T80" fmla="*/ 2147483646 w 195"/>
                <a:gd name="T81" fmla="*/ 2147483646 h 147"/>
                <a:gd name="T82" fmla="*/ 2147483646 w 195"/>
                <a:gd name="T83" fmla="*/ 2147483646 h 147"/>
                <a:gd name="T84" fmla="*/ 2147483646 w 195"/>
                <a:gd name="T85" fmla="*/ 2147483646 h 147"/>
                <a:gd name="T86" fmla="*/ 2147483646 w 195"/>
                <a:gd name="T87" fmla="*/ 2147483646 h 147"/>
                <a:gd name="T88" fmla="*/ 2147483646 w 195"/>
                <a:gd name="T89" fmla="*/ 2147483646 h 147"/>
                <a:gd name="T90" fmla="*/ 2147483646 w 195"/>
                <a:gd name="T91" fmla="*/ 2147483646 h 147"/>
                <a:gd name="T92" fmla="*/ 2147483646 w 195"/>
                <a:gd name="T93" fmla="*/ 2147483646 h 147"/>
                <a:gd name="T94" fmla="*/ 2147483646 w 195"/>
                <a:gd name="T95" fmla="*/ 2147483646 h 147"/>
                <a:gd name="T96" fmla="*/ 2147483646 w 195"/>
                <a:gd name="T97" fmla="*/ 2147483646 h 147"/>
                <a:gd name="T98" fmla="*/ 2147483646 w 195"/>
                <a:gd name="T99" fmla="*/ 2147483646 h 147"/>
                <a:gd name="T100" fmla="*/ 2147483646 w 195"/>
                <a:gd name="T101" fmla="*/ 2147483646 h 147"/>
                <a:gd name="T102" fmla="*/ 2147483646 w 195"/>
                <a:gd name="T103" fmla="*/ 2147483646 h 147"/>
                <a:gd name="T104" fmla="*/ 2147483646 w 195"/>
                <a:gd name="T105" fmla="*/ 2147483646 h 147"/>
                <a:gd name="T106" fmla="*/ 2147483646 w 195"/>
                <a:gd name="T107" fmla="*/ 2147483646 h 147"/>
                <a:gd name="T108" fmla="*/ 2147483646 w 195"/>
                <a:gd name="T109" fmla="*/ 2147483646 h 147"/>
                <a:gd name="T110" fmla="*/ 2147483646 w 195"/>
                <a:gd name="T111" fmla="*/ 2147483646 h 147"/>
                <a:gd name="T112" fmla="*/ 2147483646 w 195"/>
                <a:gd name="T113" fmla="*/ 2147483646 h 147"/>
                <a:gd name="T114" fmla="*/ 2147483646 w 195"/>
                <a:gd name="T115" fmla="*/ 2147483646 h 147"/>
                <a:gd name="T116" fmla="*/ 2147483646 w 195"/>
                <a:gd name="T117" fmla="*/ 2147483646 h 147"/>
                <a:gd name="T118" fmla="*/ 2147483646 w 195"/>
                <a:gd name="T119" fmla="*/ 2147483646 h 147"/>
                <a:gd name="T120" fmla="*/ 2147483646 w 195"/>
                <a:gd name="T121" fmla="*/ 2147483646 h 147"/>
                <a:gd name="T122" fmla="*/ 2147483646 w 195"/>
                <a:gd name="T123" fmla="*/ 2147483646 h 147"/>
                <a:gd name="T124" fmla="*/ 2147483646 w 195"/>
                <a:gd name="T125" fmla="*/ 2147483646 h 1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5" h="147">
                  <a:moveTo>
                    <a:pt x="1" y="110"/>
                  </a:moveTo>
                  <a:lnTo>
                    <a:pt x="1" y="110"/>
                  </a:lnTo>
                  <a:lnTo>
                    <a:pt x="1" y="113"/>
                  </a:lnTo>
                  <a:lnTo>
                    <a:pt x="2" y="115"/>
                  </a:lnTo>
                  <a:lnTo>
                    <a:pt x="3" y="117"/>
                  </a:lnTo>
                  <a:lnTo>
                    <a:pt x="3" y="119"/>
                  </a:lnTo>
                  <a:lnTo>
                    <a:pt x="0" y="120"/>
                  </a:lnTo>
                  <a:lnTo>
                    <a:pt x="1" y="122"/>
                  </a:lnTo>
                  <a:lnTo>
                    <a:pt x="1" y="124"/>
                  </a:lnTo>
                  <a:lnTo>
                    <a:pt x="2" y="124"/>
                  </a:lnTo>
                  <a:lnTo>
                    <a:pt x="3" y="126"/>
                  </a:lnTo>
                  <a:lnTo>
                    <a:pt x="5" y="127"/>
                  </a:lnTo>
                  <a:lnTo>
                    <a:pt x="5" y="128"/>
                  </a:lnTo>
                  <a:lnTo>
                    <a:pt x="6" y="131"/>
                  </a:lnTo>
                  <a:lnTo>
                    <a:pt x="8" y="131"/>
                  </a:lnTo>
                  <a:lnTo>
                    <a:pt x="8" y="133"/>
                  </a:lnTo>
                  <a:lnTo>
                    <a:pt x="8" y="134"/>
                  </a:lnTo>
                  <a:lnTo>
                    <a:pt x="8" y="136"/>
                  </a:lnTo>
                  <a:lnTo>
                    <a:pt x="8" y="138"/>
                  </a:lnTo>
                  <a:lnTo>
                    <a:pt x="13" y="138"/>
                  </a:lnTo>
                  <a:lnTo>
                    <a:pt x="14" y="139"/>
                  </a:lnTo>
                  <a:lnTo>
                    <a:pt x="14" y="141"/>
                  </a:lnTo>
                  <a:lnTo>
                    <a:pt x="17" y="141"/>
                  </a:lnTo>
                  <a:lnTo>
                    <a:pt x="18" y="141"/>
                  </a:lnTo>
                  <a:lnTo>
                    <a:pt x="23" y="142"/>
                  </a:lnTo>
                  <a:lnTo>
                    <a:pt x="25" y="144"/>
                  </a:lnTo>
                  <a:lnTo>
                    <a:pt x="29" y="145"/>
                  </a:lnTo>
                  <a:lnTo>
                    <a:pt x="32" y="145"/>
                  </a:lnTo>
                  <a:lnTo>
                    <a:pt x="36" y="147"/>
                  </a:lnTo>
                  <a:lnTo>
                    <a:pt x="38" y="147"/>
                  </a:lnTo>
                  <a:lnTo>
                    <a:pt x="38" y="145"/>
                  </a:lnTo>
                  <a:lnTo>
                    <a:pt x="40" y="144"/>
                  </a:lnTo>
                  <a:lnTo>
                    <a:pt x="42" y="144"/>
                  </a:lnTo>
                  <a:lnTo>
                    <a:pt x="43" y="143"/>
                  </a:lnTo>
                  <a:lnTo>
                    <a:pt x="43" y="142"/>
                  </a:lnTo>
                  <a:lnTo>
                    <a:pt x="45" y="142"/>
                  </a:lnTo>
                  <a:lnTo>
                    <a:pt x="46" y="142"/>
                  </a:lnTo>
                  <a:lnTo>
                    <a:pt x="46" y="139"/>
                  </a:lnTo>
                  <a:lnTo>
                    <a:pt x="47" y="138"/>
                  </a:lnTo>
                  <a:lnTo>
                    <a:pt x="48" y="138"/>
                  </a:lnTo>
                  <a:lnTo>
                    <a:pt x="49" y="138"/>
                  </a:lnTo>
                  <a:lnTo>
                    <a:pt x="52" y="139"/>
                  </a:lnTo>
                  <a:lnTo>
                    <a:pt x="52" y="141"/>
                  </a:lnTo>
                  <a:lnTo>
                    <a:pt x="54" y="142"/>
                  </a:lnTo>
                  <a:lnTo>
                    <a:pt x="55" y="142"/>
                  </a:lnTo>
                  <a:lnTo>
                    <a:pt x="57" y="141"/>
                  </a:lnTo>
                  <a:lnTo>
                    <a:pt x="57" y="139"/>
                  </a:lnTo>
                  <a:lnTo>
                    <a:pt x="58" y="138"/>
                  </a:lnTo>
                  <a:lnTo>
                    <a:pt x="60" y="137"/>
                  </a:lnTo>
                  <a:lnTo>
                    <a:pt x="62" y="137"/>
                  </a:lnTo>
                  <a:lnTo>
                    <a:pt x="60" y="136"/>
                  </a:lnTo>
                  <a:lnTo>
                    <a:pt x="60" y="134"/>
                  </a:lnTo>
                  <a:lnTo>
                    <a:pt x="60" y="133"/>
                  </a:lnTo>
                  <a:lnTo>
                    <a:pt x="62" y="131"/>
                  </a:lnTo>
                  <a:lnTo>
                    <a:pt x="65" y="127"/>
                  </a:lnTo>
                  <a:lnTo>
                    <a:pt x="65" y="125"/>
                  </a:lnTo>
                  <a:lnTo>
                    <a:pt x="66" y="124"/>
                  </a:lnTo>
                  <a:lnTo>
                    <a:pt x="68" y="125"/>
                  </a:lnTo>
                  <a:lnTo>
                    <a:pt x="69" y="127"/>
                  </a:lnTo>
                  <a:lnTo>
                    <a:pt x="71" y="130"/>
                  </a:lnTo>
                  <a:lnTo>
                    <a:pt x="71" y="128"/>
                  </a:lnTo>
                  <a:lnTo>
                    <a:pt x="74" y="128"/>
                  </a:lnTo>
                  <a:lnTo>
                    <a:pt x="75" y="128"/>
                  </a:lnTo>
                  <a:lnTo>
                    <a:pt x="76" y="127"/>
                  </a:lnTo>
                  <a:lnTo>
                    <a:pt x="77" y="125"/>
                  </a:lnTo>
                  <a:lnTo>
                    <a:pt x="78" y="124"/>
                  </a:lnTo>
                  <a:lnTo>
                    <a:pt x="78" y="122"/>
                  </a:lnTo>
                  <a:lnTo>
                    <a:pt x="82" y="122"/>
                  </a:lnTo>
                  <a:lnTo>
                    <a:pt x="83" y="124"/>
                  </a:lnTo>
                  <a:lnTo>
                    <a:pt x="85" y="125"/>
                  </a:lnTo>
                  <a:lnTo>
                    <a:pt x="86" y="124"/>
                  </a:lnTo>
                  <a:lnTo>
                    <a:pt x="86" y="122"/>
                  </a:lnTo>
                  <a:lnTo>
                    <a:pt x="87" y="124"/>
                  </a:lnTo>
                  <a:lnTo>
                    <a:pt x="88" y="124"/>
                  </a:lnTo>
                  <a:lnTo>
                    <a:pt x="89" y="122"/>
                  </a:lnTo>
                  <a:lnTo>
                    <a:pt x="91" y="119"/>
                  </a:lnTo>
                  <a:lnTo>
                    <a:pt x="91" y="116"/>
                  </a:lnTo>
                  <a:lnTo>
                    <a:pt x="92" y="116"/>
                  </a:lnTo>
                  <a:lnTo>
                    <a:pt x="95" y="119"/>
                  </a:lnTo>
                  <a:lnTo>
                    <a:pt x="99" y="119"/>
                  </a:lnTo>
                  <a:lnTo>
                    <a:pt x="99" y="117"/>
                  </a:lnTo>
                  <a:lnTo>
                    <a:pt x="100" y="116"/>
                  </a:lnTo>
                  <a:lnTo>
                    <a:pt x="100" y="113"/>
                  </a:lnTo>
                  <a:lnTo>
                    <a:pt x="99" y="109"/>
                  </a:lnTo>
                  <a:lnTo>
                    <a:pt x="99" y="107"/>
                  </a:lnTo>
                  <a:lnTo>
                    <a:pt x="99" y="105"/>
                  </a:lnTo>
                  <a:lnTo>
                    <a:pt x="98" y="104"/>
                  </a:lnTo>
                  <a:lnTo>
                    <a:pt x="97" y="103"/>
                  </a:lnTo>
                  <a:lnTo>
                    <a:pt x="98" y="101"/>
                  </a:lnTo>
                  <a:lnTo>
                    <a:pt x="98" y="99"/>
                  </a:lnTo>
                  <a:lnTo>
                    <a:pt x="100" y="98"/>
                  </a:lnTo>
                  <a:lnTo>
                    <a:pt x="102" y="97"/>
                  </a:lnTo>
                  <a:lnTo>
                    <a:pt x="104" y="97"/>
                  </a:lnTo>
                  <a:lnTo>
                    <a:pt x="106" y="101"/>
                  </a:lnTo>
                  <a:lnTo>
                    <a:pt x="108" y="102"/>
                  </a:lnTo>
                  <a:lnTo>
                    <a:pt x="110" y="102"/>
                  </a:lnTo>
                  <a:lnTo>
                    <a:pt x="111" y="103"/>
                  </a:lnTo>
                  <a:lnTo>
                    <a:pt x="116" y="107"/>
                  </a:lnTo>
                  <a:lnTo>
                    <a:pt x="116" y="105"/>
                  </a:lnTo>
                  <a:lnTo>
                    <a:pt x="116" y="103"/>
                  </a:lnTo>
                  <a:lnTo>
                    <a:pt x="116" y="105"/>
                  </a:lnTo>
                  <a:lnTo>
                    <a:pt x="118" y="104"/>
                  </a:lnTo>
                  <a:lnTo>
                    <a:pt x="117" y="103"/>
                  </a:lnTo>
                  <a:lnTo>
                    <a:pt x="117" y="102"/>
                  </a:lnTo>
                  <a:lnTo>
                    <a:pt x="118" y="101"/>
                  </a:lnTo>
                  <a:lnTo>
                    <a:pt x="120" y="99"/>
                  </a:lnTo>
                  <a:lnTo>
                    <a:pt x="122" y="97"/>
                  </a:lnTo>
                  <a:lnTo>
                    <a:pt x="123" y="96"/>
                  </a:lnTo>
                  <a:lnTo>
                    <a:pt x="123" y="92"/>
                  </a:lnTo>
                  <a:lnTo>
                    <a:pt x="123" y="91"/>
                  </a:lnTo>
                  <a:lnTo>
                    <a:pt x="125" y="88"/>
                  </a:lnTo>
                  <a:lnTo>
                    <a:pt x="126" y="88"/>
                  </a:lnTo>
                  <a:lnTo>
                    <a:pt x="127" y="88"/>
                  </a:lnTo>
                  <a:lnTo>
                    <a:pt x="129" y="87"/>
                  </a:lnTo>
                  <a:lnTo>
                    <a:pt x="132" y="86"/>
                  </a:lnTo>
                  <a:lnTo>
                    <a:pt x="133" y="86"/>
                  </a:lnTo>
                  <a:lnTo>
                    <a:pt x="133" y="87"/>
                  </a:lnTo>
                  <a:lnTo>
                    <a:pt x="135" y="88"/>
                  </a:lnTo>
                  <a:lnTo>
                    <a:pt x="137" y="88"/>
                  </a:lnTo>
                  <a:lnTo>
                    <a:pt x="139" y="91"/>
                  </a:lnTo>
                  <a:lnTo>
                    <a:pt x="143" y="91"/>
                  </a:lnTo>
                  <a:lnTo>
                    <a:pt x="145" y="91"/>
                  </a:lnTo>
                  <a:lnTo>
                    <a:pt x="146" y="93"/>
                  </a:lnTo>
                  <a:lnTo>
                    <a:pt x="148" y="94"/>
                  </a:lnTo>
                  <a:lnTo>
                    <a:pt x="149" y="93"/>
                  </a:lnTo>
                  <a:lnTo>
                    <a:pt x="150" y="92"/>
                  </a:lnTo>
                  <a:lnTo>
                    <a:pt x="151" y="90"/>
                  </a:lnTo>
                  <a:lnTo>
                    <a:pt x="154" y="92"/>
                  </a:lnTo>
                  <a:lnTo>
                    <a:pt x="155" y="92"/>
                  </a:lnTo>
                  <a:lnTo>
                    <a:pt x="156" y="92"/>
                  </a:lnTo>
                  <a:lnTo>
                    <a:pt x="158" y="92"/>
                  </a:lnTo>
                  <a:lnTo>
                    <a:pt x="160" y="92"/>
                  </a:lnTo>
                  <a:lnTo>
                    <a:pt x="160" y="91"/>
                  </a:lnTo>
                  <a:lnTo>
                    <a:pt x="161" y="90"/>
                  </a:lnTo>
                  <a:lnTo>
                    <a:pt x="162" y="91"/>
                  </a:lnTo>
                  <a:lnTo>
                    <a:pt x="163" y="92"/>
                  </a:lnTo>
                  <a:lnTo>
                    <a:pt x="165" y="92"/>
                  </a:lnTo>
                  <a:lnTo>
                    <a:pt x="166" y="91"/>
                  </a:lnTo>
                  <a:lnTo>
                    <a:pt x="167" y="91"/>
                  </a:lnTo>
                  <a:lnTo>
                    <a:pt x="168" y="90"/>
                  </a:lnTo>
                  <a:lnTo>
                    <a:pt x="168" y="93"/>
                  </a:lnTo>
                  <a:lnTo>
                    <a:pt x="171" y="93"/>
                  </a:lnTo>
                  <a:lnTo>
                    <a:pt x="172" y="92"/>
                  </a:lnTo>
                  <a:lnTo>
                    <a:pt x="173" y="93"/>
                  </a:lnTo>
                  <a:lnTo>
                    <a:pt x="174" y="92"/>
                  </a:lnTo>
                  <a:lnTo>
                    <a:pt x="177" y="92"/>
                  </a:lnTo>
                  <a:lnTo>
                    <a:pt x="179" y="91"/>
                  </a:lnTo>
                  <a:lnTo>
                    <a:pt x="180" y="92"/>
                  </a:lnTo>
                  <a:lnTo>
                    <a:pt x="182" y="92"/>
                  </a:lnTo>
                  <a:lnTo>
                    <a:pt x="185" y="92"/>
                  </a:lnTo>
                  <a:lnTo>
                    <a:pt x="185" y="93"/>
                  </a:lnTo>
                  <a:lnTo>
                    <a:pt x="186" y="93"/>
                  </a:lnTo>
                  <a:lnTo>
                    <a:pt x="188" y="93"/>
                  </a:lnTo>
                  <a:lnTo>
                    <a:pt x="190" y="87"/>
                  </a:lnTo>
                  <a:lnTo>
                    <a:pt x="191" y="86"/>
                  </a:lnTo>
                  <a:lnTo>
                    <a:pt x="192" y="86"/>
                  </a:lnTo>
                  <a:lnTo>
                    <a:pt x="194" y="86"/>
                  </a:lnTo>
                  <a:lnTo>
                    <a:pt x="195" y="84"/>
                  </a:lnTo>
                  <a:lnTo>
                    <a:pt x="194" y="82"/>
                  </a:lnTo>
                  <a:lnTo>
                    <a:pt x="194" y="80"/>
                  </a:lnTo>
                  <a:lnTo>
                    <a:pt x="194" y="79"/>
                  </a:lnTo>
                  <a:lnTo>
                    <a:pt x="194" y="76"/>
                  </a:lnTo>
                  <a:lnTo>
                    <a:pt x="191" y="74"/>
                  </a:lnTo>
                  <a:lnTo>
                    <a:pt x="190" y="73"/>
                  </a:lnTo>
                  <a:lnTo>
                    <a:pt x="191" y="71"/>
                  </a:lnTo>
                  <a:lnTo>
                    <a:pt x="191" y="70"/>
                  </a:lnTo>
                  <a:lnTo>
                    <a:pt x="191" y="69"/>
                  </a:lnTo>
                  <a:lnTo>
                    <a:pt x="188" y="68"/>
                  </a:lnTo>
                  <a:lnTo>
                    <a:pt x="186" y="67"/>
                  </a:lnTo>
                  <a:lnTo>
                    <a:pt x="186" y="65"/>
                  </a:lnTo>
                  <a:lnTo>
                    <a:pt x="188" y="63"/>
                  </a:lnTo>
                  <a:lnTo>
                    <a:pt x="188" y="62"/>
                  </a:lnTo>
                  <a:lnTo>
                    <a:pt x="184" y="61"/>
                  </a:lnTo>
                  <a:lnTo>
                    <a:pt x="185" y="58"/>
                  </a:lnTo>
                  <a:lnTo>
                    <a:pt x="185" y="56"/>
                  </a:lnTo>
                  <a:lnTo>
                    <a:pt x="186" y="51"/>
                  </a:lnTo>
                  <a:lnTo>
                    <a:pt x="189" y="50"/>
                  </a:lnTo>
                  <a:lnTo>
                    <a:pt x="190" y="48"/>
                  </a:lnTo>
                  <a:lnTo>
                    <a:pt x="190" y="46"/>
                  </a:lnTo>
                  <a:lnTo>
                    <a:pt x="188" y="46"/>
                  </a:lnTo>
                  <a:lnTo>
                    <a:pt x="184" y="46"/>
                  </a:lnTo>
                  <a:lnTo>
                    <a:pt x="178" y="46"/>
                  </a:lnTo>
                  <a:lnTo>
                    <a:pt x="177" y="45"/>
                  </a:lnTo>
                  <a:lnTo>
                    <a:pt x="177" y="42"/>
                  </a:lnTo>
                  <a:lnTo>
                    <a:pt x="177" y="41"/>
                  </a:lnTo>
                  <a:lnTo>
                    <a:pt x="175" y="41"/>
                  </a:lnTo>
                  <a:lnTo>
                    <a:pt x="173" y="40"/>
                  </a:lnTo>
                  <a:lnTo>
                    <a:pt x="172" y="36"/>
                  </a:lnTo>
                  <a:lnTo>
                    <a:pt x="171" y="35"/>
                  </a:lnTo>
                  <a:lnTo>
                    <a:pt x="169" y="34"/>
                  </a:lnTo>
                  <a:lnTo>
                    <a:pt x="167" y="31"/>
                  </a:lnTo>
                  <a:lnTo>
                    <a:pt x="166" y="30"/>
                  </a:lnTo>
                  <a:lnTo>
                    <a:pt x="162" y="30"/>
                  </a:lnTo>
                  <a:lnTo>
                    <a:pt x="160" y="30"/>
                  </a:lnTo>
                  <a:lnTo>
                    <a:pt x="154" y="30"/>
                  </a:lnTo>
                  <a:lnTo>
                    <a:pt x="152" y="30"/>
                  </a:lnTo>
                  <a:lnTo>
                    <a:pt x="150" y="30"/>
                  </a:lnTo>
                  <a:lnTo>
                    <a:pt x="148" y="29"/>
                  </a:lnTo>
                  <a:lnTo>
                    <a:pt x="146" y="27"/>
                  </a:lnTo>
                  <a:lnTo>
                    <a:pt x="145" y="24"/>
                  </a:lnTo>
                  <a:lnTo>
                    <a:pt x="144" y="24"/>
                  </a:lnTo>
                  <a:lnTo>
                    <a:pt x="140" y="24"/>
                  </a:lnTo>
                  <a:lnTo>
                    <a:pt x="138" y="23"/>
                  </a:lnTo>
                  <a:lnTo>
                    <a:pt x="138" y="22"/>
                  </a:lnTo>
                  <a:lnTo>
                    <a:pt x="135" y="13"/>
                  </a:lnTo>
                  <a:lnTo>
                    <a:pt x="135" y="10"/>
                  </a:lnTo>
                  <a:lnTo>
                    <a:pt x="134" y="7"/>
                  </a:lnTo>
                  <a:lnTo>
                    <a:pt x="132" y="6"/>
                  </a:lnTo>
                  <a:lnTo>
                    <a:pt x="131" y="6"/>
                  </a:lnTo>
                  <a:lnTo>
                    <a:pt x="129" y="4"/>
                  </a:lnTo>
                  <a:lnTo>
                    <a:pt x="128" y="1"/>
                  </a:lnTo>
                  <a:lnTo>
                    <a:pt x="127" y="0"/>
                  </a:lnTo>
                  <a:lnTo>
                    <a:pt x="121" y="4"/>
                  </a:lnTo>
                  <a:lnTo>
                    <a:pt x="116" y="6"/>
                  </a:lnTo>
                  <a:lnTo>
                    <a:pt x="111" y="5"/>
                  </a:lnTo>
                  <a:lnTo>
                    <a:pt x="110" y="5"/>
                  </a:lnTo>
                  <a:lnTo>
                    <a:pt x="109" y="5"/>
                  </a:lnTo>
                  <a:lnTo>
                    <a:pt x="109" y="6"/>
                  </a:lnTo>
                  <a:lnTo>
                    <a:pt x="110" y="11"/>
                  </a:lnTo>
                  <a:lnTo>
                    <a:pt x="109" y="12"/>
                  </a:lnTo>
                  <a:lnTo>
                    <a:pt x="108" y="13"/>
                  </a:lnTo>
                  <a:lnTo>
                    <a:pt x="109" y="13"/>
                  </a:lnTo>
                  <a:lnTo>
                    <a:pt x="109" y="14"/>
                  </a:lnTo>
                  <a:lnTo>
                    <a:pt x="106" y="14"/>
                  </a:lnTo>
                  <a:lnTo>
                    <a:pt x="105" y="16"/>
                  </a:lnTo>
                  <a:lnTo>
                    <a:pt x="103" y="19"/>
                  </a:lnTo>
                  <a:lnTo>
                    <a:pt x="103" y="21"/>
                  </a:lnTo>
                  <a:lnTo>
                    <a:pt x="100" y="22"/>
                  </a:lnTo>
                  <a:lnTo>
                    <a:pt x="98" y="23"/>
                  </a:lnTo>
                  <a:lnTo>
                    <a:pt x="95" y="25"/>
                  </a:lnTo>
                  <a:lnTo>
                    <a:pt x="93" y="29"/>
                  </a:lnTo>
                  <a:lnTo>
                    <a:pt x="87" y="39"/>
                  </a:lnTo>
                  <a:lnTo>
                    <a:pt x="86" y="41"/>
                  </a:lnTo>
                  <a:lnTo>
                    <a:pt x="82" y="44"/>
                  </a:lnTo>
                  <a:lnTo>
                    <a:pt x="81" y="44"/>
                  </a:lnTo>
                  <a:lnTo>
                    <a:pt x="81" y="46"/>
                  </a:lnTo>
                  <a:lnTo>
                    <a:pt x="81" y="47"/>
                  </a:lnTo>
                  <a:lnTo>
                    <a:pt x="81" y="48"/>
                  </a:lnTo>
                  <a:lnTo>
                    <a:pt x="83" y="52"/>
                  </a:lnTo>
                  <a:lnTo>
                    <a:pt x="85" y="53"/>
                  </a:lnTo>
                  <a:lnTo>
                    <a:pt x="85" y="56"/>
                  </a:lnTo>
                  <a:lnTo>
                    <a:pt x="83" y="61"/>
                  </a:lnTo>
                  <a:lnTo>
                    <a:pt x="83" y="62"/>
                  </a:lnTo>
                  <a:lnTo>
                    <a:pt x="83" y="64"/>
                  </a:lnTo>
                  <a:lnTo>
                    <a:pt x="89" y="73"/>
                  </a:lnTo>
                  <a:lnTo>
                    <a:pt x="92" y="79"/>
                  </a:lnTo>
                  <a:lnTo>
                    <a:pt x="93" y="82"/>
                  </a:lnTo>
                  <a:lnTo>
                    <a:pt x="93" y="86"/>
                  </a:lnTo>
                  <a:lnTo>
                    <a:pt x="93" y="88"/>
                  </a:lnTo>
                  <a:lnTo>
                    <a:pt x="92" y="90"/>
                  </a:lnTo>
                  <a:lnTo>
                    <a:pt x="92" y="92"/>
                  </a:lnTo>
                  <a:lnTo>
                    <a:pt x="91" y="94"/>
                  </a:lnTo>
                  <a:lnTo>
                    <a:pt x="89" y="96"/>
                  </a:lnTo>
                  <a:lnTo>
                    <a:pt x="89" y="97"/>
                  </a:lnTo>
                  <a:lnTo>
                    <a:pt x="89" y="99"/>
                  </a:lnTo>
                  <a:lnTo>
                    <a:pt x="87" y="102"/>
                  </a:lnTo>
                  <a:lnTo>
                    <a:pt x="85" y="102"/>
                  </a:lnTo>
                  <a:lnTo>
                    <a:pt x="85" y="103"/>
                  </a:lnTo>
                  <a:lnTo>
                    <a:pt x="83" y="102"/>
                  </a:lnTo>
                  <a:lnTo>
                    <a:pt x="83" y="101"/>
                  </a:lnTo>
                  <a:lnTo>
                    <a:pt x="82" y="99"/>
                  </a:lnTo>
                  <a:lnTo>
                    <a:pt x="82" y="97"/>
                  </a:lnTo>
                  <a:lnTo>
                    <a:pt x="82" y="96"/>
                  </a:lnTo>
                  <a:lnTo>
                    <a:pt x="83" y="96"/>
                  </a:lnTo>
                  <a:lnTo>
                    <a:pt x="85" y="96"/>
                  </a:lnTo>
                  <a:lnTo>
                    <a:pt x="85" y="92"/>
                  </a:lnTo>
                  <a:lnTo>
                    <a:pt x="85" y="88"/>
                  </a:lnTo>
                  <a:lnTo>
                    <a:pt x="83" y="87"/>
                  </a:lnTo>
                  <a:lnTo>
                    <a:pt x="83" y="86"/>
                  </a:lnTo>
                  <a:lnTo>
                    <a:pt x="85" y="86"/>
                  </a:lnTo>
                  <a:lnTo>
                    <a:pt x="85" y="85"/>
                  </a:lnTo>
                  <a:lnTo>
                    <a:pt x="83" y="84"/>
                  </a:lnTo>
                  <a:lnTo>
                    <a:pt x="82" y="84"/>
                  </a:lnTo>
                  <a:lnTo>
                    <a:pt x="81" y="85"/>
                  </a:lnTo>
                  <a:lnTo>
                    <a:pt x="77" y="87"/>
                  </a:lnTo>
                  <a:lnTo>
                    <a:pt x="75" y="87"/>
                  </a:lnTo>
                  <a:lnTo>
                    <a:pt x="74" y="88"/>
                  </a:lnTo>
                  <a:lnTo>
                    <a:pt x="74" y="90"/>
                  </a:lnTo>
                  <a:lnTo>
                    <a:pt x="74" y="93"/>
                  </a:lnTo>
                  <a:lnTo>
                    <a:pt x="75" y="92"/>
                  </a:lnTo>
                  <a:lnTo>
                    <a:pt x="75" y="91"/>
                  </a:lnTo>
                  <a:lnTo>
                    <a:pt x="75" y="92"/>
                  </a:lnTo>
                  <a:lnTo>
                    <a:pt x="76" y="94"/>
                  </a:lnTo>
                  <a:lnTo>
                    <a:pt x="75" y="96"/>
                  </a:lnTo>
                  <a:lnTo>
                    <a:pt x="74" y="97"/>
                  </a:lnTo>
                  <a:lnTo>
                    <a:pt x="72" y="99"/>
                  </a:lnTo>
                  <a:lnTo>
                    <a:pt x="74" y="99"/>
                  </a:lnTo>
                  <a:lnTo>
                    <a:pt x="75" y="101"/>
                  </a:lnTo>
                  <a:lnTo>
                    <a:pt x="75" y="103"/>
                  </a:lnTo>
                  <a:lnTo>
                    <a:pt x="75" y="104"/>
                  </a:lnTo>
                  <a:lnTo>
                    <a:pt x="72" y="105"/>
                  </a:lnTo>
                  <a:lnTo>
                    <a:pt x="71" y="104"/>
                  </a:lnTo>
                  <a:lnTo>
                    <a:pt x="71" y="103"/>
                  </a:lnTo>
                  <a:lnTo>
                    <a:pt x="69" y="105"/>
                  </a:lnTo>
                  <a:lnTo>
                    <a:pt x="68" y="107"/>
                  </a:lnTo>
                  <a:lnTo>
                    <a:pt x="66" y="107"/>
                  </a:lnTo>
                  <a:lnTo>
                    <a:pt x="64" y="104"/>
                  </a:lnTo>
                  <a:lnTo>
                    <a:pt x="63" y="107"/>
                  </a:lnTo>
                  <a:lnTo>
                    <a:pt x="63" y="108"/>
                  </a:lnTo>
                  <a:lnTo>
                    <a:pt x="62" y="107"/>
                  </a:lnTo>
                  <a:lnTo>
                    <a:pt x="62" y="105"/>
                  </a:lnTo>
                  <a:lnTo>
                    <a:pt x="60" y="105"/>
                  </a:lnTo>
                  <a:lnTo>
                    <a:pt x="59" y="105"/>
                  </a:lnTo>
                  <a:lnTo>
                    <a:pt x="58" y="105"/>
                  </a:lnTo>
                  <a:lnTo>
                    <a:pt x="58" y="104"/>
                  </a:lnTo>
                  <a:lnTo>
                    <a:pt x="58" y="103"/>
                  </a:lnTo>
                  <a:lnTo>
                    <a:pt x="57" y="103"/>
                  </a:lnTo>
                  <a:lnTo>
                    <a:pt x="57" y="102"/>
                  </a:lnTo>
                  <a:lnTo>
                    <a:pt x="55" y="101"/>
                  </a:lnTo>
                  <a:lnTo>
                    <a:pt x="54" y="101"/>
                  </a:lnTo>
                  <a:lnTo>
                    <a:pt x="53" y="101"/>
                  </a:lnTo>
                  <a:lnTo>
                    <a:pt x="54" y="103"/>
                  </a:lnTo>
                  <a:lnTo>
                    <a:pt x="55" y="103"/>
                  </a:lnTo>
                  <a:lnTo>
                    <a:pt x="55" y="104"/>
                  </a:lnTo>
                  <a:lnTo>
                    <a:pt x="54" y="105"/>
                  </a:lnTo>
                  <a:lnTo>
                    <a:pt x="55" y="107"/>
                  </a:lnTo>
                  <a:lnTo>
                    <a:pt x="57" y="108"/>
                  </a:lnTo>
                  <a:lnTo>
                    <a:pt x="57" y="110"/>
                  </a:lnTo>
                  <a:lnTo>
                    <a:pt x="55" y="111"/>
                  </a:lnTo>
                  <a:lnTo>
                    <a:pt x="54" y="111"/>
                  </a:lnTo>
                  <a:lnTo>
                    <a:pt x="53" y="111"/>
                  </a:lnTo>
                  <a:lnTo>
                    <a:pt x="51" y="111"/>
                  </a:lnTo>
                  <a:lnTo>
                    <a:pt x="51" y="115"/>
                  </a:lnTo>
                  <a:lnTo>
                    <a:pt x="51" y="117"/>
                  </a:lnTo>
                  <a:lnTo>
                    <a:pt x="49" y="117"/>
                  </a:lnTo>
                  <a:lnTo>
                    <a:pt x="47" y="116"/>
                  </a:lnTo>
                  <a:lnTo>
                    <a:pt x="46" y="114"/>
                  </a:lnTo>
                  <a:lnTo>
                    <a:pt x="45" y="113"/>
                  </a:lnTo>
                  <a:lnTo>
                    <a:pt x="43" y="114"/>
                  </a:lnTo>
                  <a:lnTo>
                    <a:pt x="42" y="113"/>
                  </a:lnTo>
                  <a:lnTo>
                    <a:pt x="42" y="110"/>
                  </a:lnTo>
                  <a:lnTo>
                    <a:pt x="41" y="110"/>
                  </a:lnTo>
                  <a:lnTo>
                    <a:pt x="40" y="110"/>
                  </a:lnTo>
                  <a:lnTo>
                    <a:pt x="38" y="109"/>
                  </a:lnTo>
                  <a:lnTo>
                    <a:pt x="36" y="110"/>
                  </a:lnTo>
                  <a:lnTo>
                    <a:pt x="34" y="111"/>
                  </a:lnTo>
                  <a:lnTo>
                    <a:pt x="32" y="113"/>
                  </a:lnTo>
                  <a:lnTo>
                    <a:pt x="34" y="113"/>
                  </a:lnTo>
                  <a:lnTo>
                    <a:pt x="36" y="113"/>
                  </a:lnTo>
                  <a:lnTo>
                    <a:pt x="37" y="113"/>
                  </a:lnTo>
                  <a:lnTo>
                    <a:pt x="37" y="114"/>
                  </a:lnTo>
                  <a:lnTo>
                    <a:pt x="36" y="116"/>
                  </a:lnTo>
                  <a:lnTo>
                    <a:pt x="36" y="117"/>
                  </a:lnTo>
                  <a:lnTo>
                    <a:pt x="37" y="117"/>
                  </a:lnTo>
                  <a:lnTo>
                    <a:pt x="38" y="116"/>
                  </a:lnTo>
                  <a:lnTo>
                    <a:pt x="40" y="115"/>
                  </a:lnTo>
                  <a:lnTo>
                    <a:pt x="41" y="115"/>
                  </a:lnTo>
                  <a:lnTo>
                    <a:pt x="37" y="121"/>
                  </a:lnTo>
                  <a:lnTo>
                    <a:pt x="32" y="121"/>
                  </a:lnTo>
                  <a:lnTo>
                    <a:pt x="29" y="121"/>
                  </a:lnTo>
                  <a:lnTo>
                    <a:pt x="28" y="121"/>
                  </a:lnTo>
                  <a:lnTo>
                    <a:pt x="26" y="122"/>
                  </a:lnTo>
                  <a:lnTo>
                    <a:pt x="24" y="122"/>
                  </a:lnTo>
                  <a:lnTo>
                    <a:pt x="22" y="121"/>
                  </a:lnTo>
                  <a:lnTo>
                    <a:pt x="24" y="120"/>
                  </a:lnTo>
                  <a:lnTo>
                    <a:pt x="25" y="117"/>
                  </a:lnTo>
                  <a:lnTo>
                    <a:pt x="25" y="116"/>
                  </a:lnTo>
                  <a:lnTo>
                    <a:pt x="26" y="115"/>
                  </a:lnTo>
                  <a:lnTo>
                    <a:pt x="28" y="115"/>
                  </a:lnTo>
                  <a:lnTo>
                    <a:pt x="29" y="115"/>
                  </a:lnTo>
                  <a:lnTo>
                    <a:pt x="30" y="115"/>
                  </a:lnTo>
                  <a:lnTo>
                    <a:pt x="30" y="114"/>
                  </a:lnTo>
                  <a:lnTo>
                    <a:pt x="29" y="113"/>
                  </a:lnTo>
                  <a:lnTo>
                    <a:pt x="30" y="111"/>
                  </a:lnTo>
                  <a:lnTo>
                    <a:pt x="29" y="111"/>
                  </a:lnTo>
                  <a:lnTo>
                    <a:pt x="25" y="113"/>
                  </a:lnTo>
                  <a:lnTo>
                    <a:pt x="23" y="115"/>
                  </a:lnTo>
                  <a:lnTo>
                    <a:pt x="22" y="115"/>
                  </a:lnTo>
                  <a:lnTo>
                    <a:pt x="18" y="117"/>
                  </a:lnTo>
                  <a:lnTo>
                    <a:pt x="17" y="117"/>
                  </a:lnTo>
                  <a:lnTo>
                    <a:pt x="15" y="119"/>
                  </a:lnTo>
                  <a:lnTo>
                    <a:pt x="14" y="119"/>
                  </a:lnTo>
                  <a:lnTo>
                    <a:pt x="13" y="119"/>
                  </a:lnTo>
                  <a:lnTo>
                    <a:pt x="11" y="117"/>
                  </a:lnTo>
                  <a:lnTo>
                    <a:pt x="9" y="116"/>
                  </a:lnTo>
                  <a:lnTo>
                    <a:pt x="8" y="116"/>
                  </a:lnTo>
                  <a:lnTo>
                    <a:pt x="8" y="114"/>
                  </a:lnTo>
                  <a:lnTo>
                    <a:pt x="9" y="113"/>
                  </a:lnTo>
                  <a:lnTo>
                    <a:pt x="9" y="110"/>
                  </a:lnTo>
                  <a:lnTo>
                    <a:pt x="11" y="109"/>
                  </a:lnTo>
                  <a:lnTo>
                    <a:pt x="8" y="108"/>
                  </a:lnTo>
                  <a:lnTo>
                    <a:pt x="7" y="108"/>
                  </a:lnTo>
                  <a:lnTo>
                    <a:pt x="8" y="109"/>
                  </a:lnTo>
                  <a:lnTo>
                    <a:pt x="8" y="110"/>
                  </a:lnTo>
                  <a:lnTo>
                    <a:pt x="7" y="111"/>
                  </a:lnTo>
                  <a:lnTo>
                    <a:pt x="6" y="111"/>
                  </a:lnTo>
                  <a:lnTo>
                    <a:pt x="5" y="111"/>
                  </a:lnTo>
                  <a:lnTo>
                    <a:pt x="5" y="110"/>
                  </a:lnTo>
                  <a:lnTo>
                    <a:pt x="5" y="109"/>
                  </a:lnTo>
                  <a:lnTo>
                    <a:pt x="5" y="108"/>
                  </a:lnTo>
                  <a:lnTo>
                    <a:pt x="2" y="109"/>
                  </a:lnTo>
                  <a:lnTo>
                    <a:pt x="1" y="110"/>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71" name="Freeform 132"/>
            <p:cNvSpPr>
              <a:spLocks/>
            </p:cNvSpPr>
            <p:nvPr/>
          </p:nvSpPr>
          <p:spPr bwMode="auto">
            <a:xfrm>
              <a:off x="1870075" y="4951413"/>
              <a:ext cx="1588" cy="4762"/>
            </a:xfrm>
            <a:custGeom>
              <a:avLst/>
              <a:gdLst>
                <a:gd name="T0" fmla="*/ 0 w 1"/>
                <a:gd name="T1" fmla="*/ 0 h 3"/>
                <a:gd name="T2" fmla="*/ 0 w 1"/>
                <a:gd name="T3" fmla="*/ 0 h 3"/>
                <a:gd name="T4" fmla="*/ 2147483646 w 1"/>
                <a:gd name="T5" fmla="*/ 2147483646 h 3"/>
                <a:gd name="T6" fmla="*/ 0 w 1"/>
                <a:gd name="T7" fmla="*/ 2147483646 h 3"/>
                <a:gd name="T8" fmla="*/ 0 w 1"/>
                <a:gd name="T9" fmla="*/ 2147483646 h 3"/>
                <a:gd name="T10" fmla="*/ 0 w 1"/>
                <a:gd name="T11" fmla="*/ 2147483646 h 3"/>
                <a:gd name="T12" fmla="*/ 0 w 1"/>
                <a:gd name="T13" fmla="*/ 0 h 3"/>
                <a:gd name="T14" fmla="*/ 0 w 1"/>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3">
                  <a:moveTo>
                    <a:pt x="0" y="0"/>
                  </a:moveTo>
                  <a:lnTo>
                    <a:pt x="0" y="0"/>
                  </a:lnTo>
                  <a:lnTo>
                    <a:pt x="1" y="1"/>
                  </a:lnTo>
                  <a:lnTo>
                    <a:pt x="0" y="3"/>
                  </a:lnTo>
                  <a:lnTo>
                    <a:pt x="0" y="1"/>
                  </a:lnTo>
                  <a:lnTo>
                    <a:pt x="0" y="0"/>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72" name="Freeform 133"/>
            <p:cNvSpPr>
              <a:spLocks/>
            </p:cNvSpPr>
            <p:nvPr/>
          </p:nvSpPr>
          <p:spPr bwMode="auto">
            <a:xfrm>
              <a:off x="2236788" y="4589463"/>
              <a:ext cx="31750" cy="19050"/>
            </a:xfrm>
            <a:custGeom>
              <a:avLst/>
              <a:gdLst>
                <a:gd name="T0" fmla="*/ 2147483646 w 20"/>
                <a:gd name="T1" fmla="*/ 2147483646 h 12"/>
                <a:gd name="T2" fmla="*/ 2147483646 w 20"/>
                <a:gd name="T3" fmla="*/ 2147483646 h 12"/>
                <a:gd name="T4" fmla="*/ 2147483646 w 20"/>
                <a:gd name="T5" fmla="*/ 2147483646 h 12"/>
                <a:gd name="T6" fmla="*/ 2147483646 w 20"/>
                <a:gd name="T7" fmla="*/ 0 h 12"/>
                <a:gd name="T8" fmla="*/ 2147483646 w 20"/>
                <a:gd name="T9" fmla="*/ 0 h 12"/>
                <a:gd name="T10" fmla="*/ 2147483646 w 20"/>
                <a:gd name="T11" fmla="*/ 2147483646 h 12"/>
                <a:gd name="T12" fmla="*/ 2147483646 w 20"/>
                <a:gd name="T13" fmla="*/ 2147483646 h 12"/>
                <a:gd name="T14" fmla="*/ 2147483646 w 20"/>
                <a:gd name="T15" fmla="*/ 2147483646 h 12"/>
                <a:gd name="T16" fmla="*/ 2147483646 w 20"/>
                <a:gd name="T17" fmla="*/ 2147483646 h 12"/>
                <a:gd name="T18" fmla="*/ 2147483646 w 20"/>
                <a:gd name="T19" fmla="*/ 2147483646 h 12"/>
                <a:gd name="T20" fmla="*/ 2147483646 w 20"/>
                <a:gd name="T21" fmla="*/ 2147483646 h 12"/>
                <a:gd name="T22" fmla="*/ 2147483646 w 20"/>
                <a:gd name="T23" fmla="*/ 2147483646 h 12"/>
                <a:gd name="T24" fmla="*/ 2147483646 w 20"/>
                <a:gd name="T25" fmla="*/ 2147483646 h 12"/>
                <a:gd name="T26" fmla="*/ 2147483646 w 20"/>
                <a:gd name="T27" fmla="*/ 2147483646 h 12"/>
                <a:gd name="T28" fmla="*/ 2147483646 w 20"/>
                <a:gd name="T29" fmla="*/ 2147483646 h 12"/>
                <a:gd name="T30" fmla="*/ 2147483646 w 20"/>
                <a:gd name="T31" fmla="*/ 2147483646 h 12"/>
                <a:gd name="T32" fmla="*/ 2147483646 w 20"/>
                <a:gd name="T33" fmla="*/ 2147483646 h 12"/>
                <a:gd name="T34" fmla="*/ 2147483646 w 20"/>
                <a:gd name="T35" fmla="*/ 2147483646 h 12"/>
                <a:gd name="T36" fmla="*/ 2147483646 w 20"/>
                <a:gd name="T37" fmla="*/ 2147483646 h 12"/>
                <a:gd name="T38" fmla="*/ 2147483646 w 20"/>
                <a:gd name="T39" fmla="*/ 2147483646 h 12"/>
                <a:gd name="T40" fmla="*/ 2147483646 w 20"/>
                <a:gd name="T41" fmla="*/ 2147483646 h 12"/>
                <a:gd name="T42" fmla="*/ 2147483646 w 20"/>
                <a:gd name="T43" fmla="*/ 2147483646 h 12"/>
                <a:gd name="T44" fmla="*/ 2147483646 w 20"/>
                <a:gd name="T45" fmla="*/ 2147483646 h 12"/>
                <a:gd name="T46" fmla="*/ 2147483646 w 20"/>
                <a:gd name="T47" fmla="*/ 2147483646 h 12"/>
                <a:gd name="T48" fmla="*/ 2147483646 w 20"/>
                <a:gd name="T49" fmla="*/ 2147483646 h 12"/>
                <a:gd name="T50" fmla="*/ 2147483646 w 20"/>
                <a:gd name="T51" fmla="*/ 2147483646 h 12"/>
                <a:gd name="T52" fmla="*/ 2147483646 w 20"/>
                <a:gd name="T53" fmla="*/ 2147483646 h 12"/>
                <a:gd name="T54" fmla="*/ 2147483646 w 20"/>
                <a:gd name="T55" fmla="*/ 2147483646 h 12"/>
                <a:gd name="T56" fmla="*/ 2147483646 w 20"/>
                <a:gd name="T57" fmla="*/ 2147483646 h 12"/>
                <a:gd name="T58" fmla="*/ 2147483646 w 20"/>
                <a:gd name="T59" fmla="*/ 2147483646 h 12"/>
                <a:gd name="T60" fmla="*/ 2147483646 w 20"/>
                <a:gd name="T61" fmla="*/ 2147483646 h 12"/>
                <a:gd name="T62" fmla="*/ 2147483646 w 20"/>
                <a:gd name="T63" fmla="*/ 2147483646 h 12"/>
                <a:gd name="T64" fmla="*/ 2147483646 w 20"/>
                <a:gd name="T65" fmla="*/ 2147483646 h 12"/>
                <a:gd name="T66" fmla="*/ 2147483646 w 20"/>
                <a:gd name="T67" fmla="*/ 2147483646 h 12"/>
                <a:gd name="T68" fmla="*/ 2147483646 w 20"/>
                <a:gd name="T69" fmla="*/ 2147483646 h 12"/>
                <a:gd name="T70" fmla="*/ 0 w 20"/>
                <a:gd name="T71" fmla="*/ 2147483646 h 12"/>
                <a:gd name="T72" fmla="*/ 0 w 20"/>
                <a:gd name="T73" fmla="*/ 2147483646 h 12"/>
                <a:gd name="T74" fmla="*/ 0 w 20"/>
                <a:gd name="T75" fmla="*/ 2147483646 h 12"/>
                <a:gd name="T76" fmla="*/ 2147483646 w 20"/>
                <a:gd name="T77" fmla="*/ 2147483646 h 12"/>
                <a:gd name="T78" fmla="*/ 2147483646 w 20"/>
                <a:gd name="T79" fmla="*/ 2147483646 h 12"/>
                <a:gd name="T80" fmla="*/ 2147483646 w 20"/>
                <a:gd name="T81" fmla="*/ 0 h 12"/>
                <a:gd name="T82" fmla="*/ 2147483646 w 20"/>
                <a:gd name="T83" fmla="*/ 2147483646 h 12"/>
                <a:gd name="T84" fmla="*/ 2147483646 w 20"/>
                <a:gd name="T85" fmla="*/ 2147483646 h 12"/>
                <a:gd name="T86" fmla="*/ 2147483646 w 20"/>
                <a:gd name="T87" fmla="*/ 2147483646 h 12"/>
                <a:gd name="T88" fmla="*/ 2147483646 w 20"/>
                <a:gd name="T89" fmla="*/ 2147483646 h 12"/>
                <a:gd name="T90" fmla="*/ 2147483646 w 20"/>
                <a:gd name="T91" fmla="*/ 2147483646 h 12"/>
                <a:gd name="T92" fmla="*/ 2147483646 w 20"/>
                <a:gd name="T93" fmla="*/ 2147483646 h 12"/>
                <a:gd name="T94" fmla="*/ 2147483646 w 20"/>
                <a:gd name="T95" fmla="*/ 2147483646 h 12"/>
                <a:gd name="T96" fmla="*/ 2147483646 w 20"/>
                <a:gd name="T97" fmla="*/ 2147483646 h 12"/>
                <a:gd name="T98" fmla="*/ 2147483646 w 20"/>
                <a:gd name="T99" fmla="*/ 2147483646 h 12"/>
                <a:gd name="T100" fmla="*/ 2147483646 w 20"/>
                <a:gd name="T101" fmla="*/ 2147483646 h 12"/>
                <a:gd name="T102" fmla="*/ 2147483646 w 20"/>
                <a:gd name="T103" fmla="*/ 2147483646 h 12"/>
                <a:gd name="T104" fmla="*/ 2147483646 w 20"/>
                <a:gd name="T105" fmla="*/ 2147483646 h 12"/>
                <a:gd name="T106" fmla="*/ 2147483646 w 20"/>
                <a:gd name="T107" fmla="*/ 2147483646 h 12"/>
                <a:gd name="T108" fmla="*/ 2147483646 w 20"/>
                <a:gd name="T109" fmla="*/ 2147483646 h 12"/>
                <a:gd name="T110" fmla="*/ 2147483646 w 20"/>
                <a:gd name="T111" fmla="*/ 2147483646 h 12"/>
                <a:gd name="T112" fmla="*/ 2147483646 w 20"/>
                <a:gd name="T113" fmla="*/ 2147483646 h 12"/>
                <a:gd name="T114" fmla="*/ 2147483646 w 20"/>
                <a:gd name="T115" fmla="*/ 2147483646 h 12"/>
                <a:gd name="T116" fmla="*/ 2147483646 w 20"/>
                <a:gd name="T117" fmla="*/ 2147483646 h 12"/>
                <a:gd name="T118" fmla="*/ 2147483646 w 20"/>
                <a:gd name="T119" fmla="*/ 2147483646 h 12"/>
                <a:gd name="T120" fmla="*/ 2147483646 w 20"/>
                <a:gd name="T121" fmla="*/ 2147483646 h 12"/>
                <a:gd name="T122" fmla="*/ 2147483646 w 20"/>
                <a:gd name="T123" fmla="*/ 2147483646 h 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 h="12">
                  <a:moveTo>
                    <a:pt x="16" y="3"/>
                  </a:moveTo>
                  <a:lnTo>
                    <a:pt x="16" y="3"/>
                  </a:lnTo>
                  <a:lnTo>
                    <a:pt x="17" y="2"/>
                  </a:lnTo>
                  <a:lnTo>
                    <a:pt x="20" y="0"/>
                  </a:lnTo>
                  <a:lnTo>
                    <a:pt x="20" y="3"/>
                  </a:lnTo>
                  <a:lnTo>
                    <a:pt x="20" y="5"/>
                  </a:lnTo>
                  <a:lnTo>
                    <a:pt x="20" y="6"/>
                  </a:lnTo>
                  <a:lnTo>
                    <a:pt x="20" y="9"/>
                  </a:lnTo>
                  <a:lnTo>
                    <a:pt x="17" y="9"/>
                  </a:lnTo>
                  <a:lnTo>
                    <a:pt x="15" y="10"/>
                  </a:lnTo>
                  <a:lnTo>
                    <a:pt x="14" y="10"/>
                  </a:lnTo>
                  <a:lnTo>
                    <a:pt x="14" y="9"/>
                  </a:lnTo>
                  <a:lnTo>
                    <a:pt x="14" y="8"/>
                  </a:lnTo>
                  <a:lnTo>
                    <a:pt x="12" y="8"/>
                  </a:lnTo>
                  <a:lnTo>
                    <a:pt x="10" y="9"/>
                  </a:lnTo>
                  <a:lnTo>
                    <a:pt x="9" y="10"/>
                  </a:lnTo>
                  <a:lnTo>
                    <a:pt x="9" y="11"/>
                  </a:lnTo>
                  <a:lnTo>
                    <a:pt x="8" y="11"/>
                  </a:lnTo>
                  <a:lnTo>
                    <a:pt x="6" y="10"/>
                  </a:lnTo>
                  <a:lnTo>
                    <a:pt x="5" y="11"/>
                  </a:lnTo>
                  <a:lnTo>
                    <a:pt x="5" y="12"/>
                  </a:lnTo>
                  <a:lnTo>
                    <a:pt x="4" y="9"/>
                  </a:lnTo>
                  <a:lnTo>
                    <a:pt x="3" y="6"/>
                  </a:lnTo>
                  <a:lnTo>
                    <a:pt x="1" y="5"/>
                  </a:lnTo>
                  <a:lnTo>
                    <a:pt x="0" y="4"/>
                  </a:lnTo>
                  <a:lnTo>
                    <a:pt x="0" y="3"/>
                  </a:lnTo>
                  <a:lnTo>
                    <a:pt x="1" y="2"/>
                  </a:lnTo>
                  <a:lnTo>
                    <a:pt x="3" y="0"/>
                  </a:lnTo>
                  <a:lnTo>
                    <a:pt x="3" y="2"/>
                  </a:lnTo>
                  <a:lnTo>
                    <a:pt x="3" y="4"/>
                  </a:lnTo>
                  <a:lnTo>
                    <a:pt x="4" y="5"/>
                  </a:lnTo>
                  <a:lnTo>
                    <a:pt x="5" y="4"/>
                  </a:lnTo>
                  <a:lnTo>
                    <a:pt x="6" y="3"/>
                  </a:lnTo>
                  <a:lnTo>
                    <a:pt x="8" y="3"/>
                  </a:lnTo>
                  <a:lnTo>
                    <a:pt x="10" y="3"/>
                  </a:lnTo>
                  <a:lnTo>
                    <a:pt x="11" y="2"/>
                  </a:lnTo>
                  <a:lnTo>
                    <a:pt x="12" y="3"/>
                  </a:lnTo>
                  <a:lnTo>
                    <a:pt x="12" y="4"/>
                  </a:lnTo>
                  <a:lnTo>
                    <a:pt x="14" y="5"/>
                  </a:lnTo>
                  <a:lnTo>
                    <a:pt x="16" y="4"/>
                  </a:lnTo>
                  <a:lnTo>
                    <a:pt x="16" y="3"/>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73" name="Freeform 134"/>
            <p:cNvSpPr>
              <a:spLocks/>
            </p:cNvSpPr>
            <p:nvPr/>
          </p:nvSpPr>
          <p:spPr bwMode="auto">
            <a:xfrm>
              <a:off x="2062163" y="4498975"/>
              <a:ext cx="284162" cy="369888"/>
            </a:xfrm>
            <a:custGeom>
              <a:avLst/>
              <a:gdLst>
                <a:gd name="T0" fmla="*/ 2147483646 w 179"/>
                <a:gd name="T1" fmla="*/ 2147483646 h 233"/>
                <a:gd name="T2" fmla="*/ 2147483646 w 179"/>
                <a:gd name="T3" fmla="*/ 2147483646 h 233"/>
                <a:gd name="T4" fmla="*/ 2147483646 w 179"/>
                <a:gd name="T5" fmla="*/ 2147483646 h 233"/>
                <a:gd name="T6" fmla="*/ 2147483646 w 179"/>
                <a:gd name="T7" fmla="*/ 2147483646 h 233"/>
                <a:gd name="T8" fmla="*/ 2147483646 w 179"/>
                <a:gd name="T9" fmla="*/ 2147483646 h 233"/>
                <a:gd name="T10" fmla="*/ 2147483646 w 179"/>
                <a:gd name="T11" fmla="*/ 2147483646 h 233"/>
                <a:gd name="T12" fmla="*/ 2147483646 w 179"/>
                <a:gd name="T13" fmla="*/ 2147483646 h 233"/>
                <a:gd name="T14" fmla="*/ 2147483646 w 179"/>
                <a:gd name="T15" fmla="*/ 2147483646 h 233"/>
                <a:gd name="T16" fmla="*/ 2147483646 w 179"/>
                <a:gd name="T17" fmla="*/ 2147483646 h 233"/>
                <a:gd name="T18" fmla="*/ 2147483646 w 179"/>
                <a:gd name="T19" fmla="*/ 2147483646 h 233"/>
                <a:gd name="T20" fmla="*/ 2147483646 w 179"/>
                <a:gd name="T21" fmla="*/ 2147483646 h 233"/>
                <a:gd name="T22" fmla="*/ 2147483646 w 179"/>
                <a:gd name="T23" fmla="*/ 2147483646 h 233"/>
                <a:gd name="T24" fmla="*/ 2147483646 w 179"/>
                <a:gd name="T25" fmla="*/ 2147483646 h 233"/>
                <a:gd name="T26" fmla="*/ 2147483646 w 179"/>
                <a:gd name="T27" fmla="*/ 2147483646 h 233"/>
                <a:gd name="T28" fmla="*/ 2147483646 w 179"/>
                <a:gd name="T29" fmla="*/ 2147483646 h 233"/>
                <a:gd name="T30" fmla="*/ 2147483646 w 179"/>
                <a:gd name="T31" fmla="*/ 2147483646 h 233"/>
                <a:gd name="T32" fmla="*/ 2147483646 w 179"/>
                <a:gd name="T33" fmla="*/ 2147483646 h 233"/>
                <a:gd name="T34" fmla="*/ 2147483646 w 179"/>
                <a:gd name="T35" fmla="*/ 2147483646 h 233"/>
                <a:gd name="T36" fmla="*/ 2147483646 w 179"/>
                <a:gd name="T37" fmla="*/ 2147483646 h 233"/>
                <a:gd name="T38" fmla="*/ 2147483646 w 179"/>
                <a:gd name="T39" fmla="*/ 2147483646 h 233"/>
                <a:gd name="T40" fmla="*/ 2147483646 w 179"/>
                <a:gd name="T41" fmla="*/ 2147483646 h 233"/>
                <a:gd name="T42" fmla="*/ 2147483646 w 179"/>
                <a:gd name="T43" fmla="*/ 2147483646 h 233"/>
                <a:gd name="T44" fmla="*/ 2147483646 w 179"/>
                <a:gd name="T45" fmla="*/ 2147483646 h 233"/>
                <a:gd name="T46" fmla="*/ 2147483646 w 179"/>
                <a:gd name="T47" fmla="*/ 2147483646 h 233"/>
                <a:gd name="T48" fmla="*/ 2147483646 w 179"/>
                <a:gd name="T49" fmla="*/ 2147483646 h 233"/>
                <a:gd name="T50" fmla="*/ 2147483646 w 179"/>
                <a:gd name="T51" fmla="*/ 2147483646 h 233"/>
                <a:gd name="T52" fmla="*/ 2147483646 w 179"/>
                <a:gd name="T53" fmla="*/ 2147483646 h 233"/>
                <a:gd name="T54" fmla="*/ 2147483646 w 179"/>
                <a:gd name="T55" fmla="*/ 2147483646 h 233"/>
                <a:gd name="T56" fmla="*/ 2147483646 w 179"/>
                <a:gd name="T57" fmla="*/ 2147483646 h 233"/>
                <a:gd name="T58" fmla="*/ 2147483646 w 179"/>
                <a:gd name="T59" fmla="*/ 2147483646 h 233"/>
                <a:gd name="T60" fmla="*/ 2147483646 w 179"/>
                <a:gd name="T61" fmla="*/ 2147483646 h 233"/>
                <a:gd name="T62" fmla="*/ 2147483646 w 179"/>
                <a:gd name="T63" fmla="*/ 2147483646 h 233"/>
                <a:gd name="T64" fmla="*/ 2147483646 w 179"/>
                <a:gd name="T65" fmla="*/ 2147483646 h 233"/>
                <a:gd name="T66" fmla="*/ 2147483646 w 179"/>
                <a:gd name="T67" fmla="*/ 2147483646 h 233"/>
                <a:gd name="T68" fmla="*/ 2147483646 w 179"/>
                <a:gd name="T69" fmla="*/ 2147483646 h 233"/>
                <a:gd name="T70" fmla="*/ 2147483646 w 179"/>
                <a:gd name="T71" fmla="*/ 2147483646 h 233"/>
                <a:gd name="T72" fmla="*/ 2147483646 w 179"/>
                <a:gd name="T73" fmla="*/ 2147483646 h 233"/>
                <a:gd name="T74" fmla="*/ 2147483646 w 179"/>
                <a:gd name="T75" fmla="*/ 2147483646 h 233"/>
                <a:gd name="T76" fmla="*/ 2147483646 w 179"/>
                <a:gd name="T77" fmla="*/ 2147483646 h 233"/>
                <a:gd name="T78" fmla="*/ 2147483646 w 179"/>
                <a:gd name="T79" fmla="*/ 2147483646 h 233"/>
                <a:gd name="T80" fmla="*/ 2147483646 w 179"/>
                <a:gd name="T81" fmla="*/ 2147483646 h 233"/>
                <a:gd name="T82" fmla="*/ 2147483646 w 179"/>
                <a:gd name="T83" fmla="*/ 2147483646 h 233"/>
                <a:gd name="T84" fmla="*/ 2147483646 w 179"/>
                <a:gd name="T85" fmla="*/ 2147483646 h 233"/>
                <a:gd name="T86" fmla="*/ 2147483646 w 179"/>
                <a:gd name="T87" fmla="*/ 0 h 233"/>
                <a:gd name="T88" fmla="*/ 2147483646 w 179"/>
                <a:gd name="T89" fmla="*/ 2147483646 h 233"/>
                <a:gd name="T90" fmla="*/ 2147483646 w 179"/>
                <a:gd name="T91" fmla="*/ 2147483646 h 233"/>
                <a:gd name="T92" fmla="*/ 2147483646 w 179"/>
                <a:gd name="T93" fmla="*/ 2147483646 h 233"/>
                <a:gd name="T94" fmla="*/ 2147483646 w 179"/>
                <a:gd name="T95" fmla="*/ 2147483646 h 233"/>
                <a:gd name="T96" fmla="*/ 2147483646 w 179"/>
                <a:gd name="T97" fmla="*/ 2147483646 h 233"/>
                <a:gd name="T98" fmla="*/ 2147483646 w 179"/>
                <a:gd name="T99" fmla="*/ 2147483646 h 233"/>
                <a:gd name="T100" fmla="*/ 2147483646 w 179"/>
                <a:gd name="T101" fmla="*/ 2147483646 h 233"/>
                <a:gd name="T102" fmla="*/ 2147483646 w 179"/>
                <a:gd name="T103" fmla="*/ 2147483646 h 233"/>
                <a:gd name="T104" fmla="*/ 2147483646 w 179"/>
                <a:gd name="T105" fmla="*/ 2147483646 h 233"/>
                <a:gd name="T106" fmla="*/ 2147483646 w 179"/>
                <a:gd name="T107" fmla="*/ 2147483646 h 233"/>
                <a:gd name="T108" fmla="*/ 2147483646 w 179"/>
                <a:gd name="T109" fmla="*/ 2147483646 h 233"/>
                <a:gd name="T110" fmla="*/ 2147483646 w 179"/>
                <a:gd name="T111" fmla="*/ 2147483646 h 233"/>
                <a:gd name="T112" fmla="*/ 2147483646 w 179"/>
                <a:gd name="T113" fmla="*/ 2147483646 h 233"/>
                <a:gd name="T114" fmla="*/ 2147483646 w 179"/>
                <a:gd name="T115" fmla="*/ 2147483646 h 233"/>
                <a:gd name="T116" fmla="*/ 2147483646 w 179"/>
                <a:gd name="T117" fmla="*/ 2147483646 h 233"/>
                <a:gd name="T118" fmla="*/ 2147483646 w 179"/>
                <a:gd name="T119" fmla="*/ 2147483646 h 233"/>
                <a:gd name="T120" fmla="*/ 2147483646 w 179"/>
                <a:gd name="T121" fmla="*/ 2147483646 h 233"/>
                <a:gd name="T122" fmla="*/ 2147483646 w 179"/>
                <a:gd name="T123" fmla="*/ 2147483646 h 2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79" h="233">
                  <a:moveTo>
                    <a:pt x="4" y="193"/>
                  </a:moveTo>
                  <a:lnTo>
                    <a:pt x="4" y="193"/>
                  </a:lnTo>
                  <a:lnTo>
                    <a:pt x="5" y="193"/>
                  </a:lnTo>
                  <a:lnTo>
                    <a:pt x="7" y="194"/>
                  </a:lnTo>
                  <a:lnTo>
                    <a:pt x="8" y="197"/>
                  </a:lnTo>
                  <a:lnTo>
                    <a:pt x="8" y="200"/>
                  </a:lnTo>
                  <a:lnTo>
                    <a:pt x="11" y="209"/>
                  </a:lnTo>
                  <a:lnTo>
                    <a:pt x="11" y="210"/>
                  </a:lnTo>
                  <a:lnTo>
                    <a:pt x="13" y="211"/>
                  </a:lnTo>
                  <a:lnTo>
                    <a:pt x="17" y="211"/>
                  </a:lnTo>
                  <a:lnTo>
                    <a:pt x="18" y="211"/>
                  </a:lnTo>
                  <a:lnTo>
                    <a:pt x="19" y="214"/>
                  </a:lnTo>
                  <a:lnTo>
                    <a:pt x="21" y="216"/>
                  </a:lnTo>
                  <a:lnTo>
                    <a:pt x="23" y="217"/>
                  </a:lnTo>
                  <a:lnTo>
                    <a:pt x="25" y="217"/>
                  </a:lnTo>
                  <a:lnTo>
                    <a:pt x="27" y="217"/>
                  </a:lnTo>
                  <a:lnTo>
                    <a:pt x="33" y="217"/>
                  </a:lnTo>
                  <a:lnTo>
                    <a:pt x="35" y="217"/>
                  </a:lnTo>
                  <a:lnTo>
                    <a:pt x="39" y="217"/>
                  </a:lnTo>
                  <a:lnTo>
                    <a:pt x="40" y="218"/>
                  </a:lnTo>
                  <a:lnTo>
                    <a:pt x="42" y="221"/>
                  </a:lnTo>
                  <a:lnTo>
                    <a:pt x="44" y="222"/>
                  </a:lnTo>
                  <a:lnTo>
                    <a:pt x="45" y="223"/>
                  </a:lnTo>
                  <a:lnTo>
                    <a:pt x="46" y="227"/>
                  </a:lnTo>
                  <a:lnTo>
                    <a:pt x="48" y="228"/>
                  </a:lnTo>
                  <a:lnTo>
                    <a:pt x="50" y="228"/>
                  </a:lnTo>
                  <a:lnTo>
                    <a:pt x="50" y="229"/>
                  </a:lnTo>
                  <a:lnTo>
                    <a:pt x="50" y="232"/>
                  </a:lnTo>
                  <a:lnTo>
                    <a:pt x="51" y="233"/>
                  </a:lnTo>
                  <a:lnTo>
                    <a:pt x="57" y="233"/>
                  </a:lnTo>
                  <a:lnTo>
                    <a:pt x="61" y="233"/>
                  </a:lnTo>
                  <a:lnTo>
                    <a:pt x="63" y="233"/>
                  </a:lnTo>
                  <a:lnTo>
                    <a:pt x="64" y="231"/>
                  </a:lnTo>
                  <a:lnTo>
                    <a:pt x="68" y="226"/>
                  </a:lnTo>
                  <a:lnTo>
                    <a:pt x="68" y="220"/>
                  </a:lnTo>
                  <a:lnTo>
                    <a:pt x="69" y="220"/>
                  </a:lnTo>
                  <a:lnTo>
                    <a:pt x="70" y="218"/>
                  </a:lnTo>
                  <a:lnTo>
                    <a:pt x="75" y="215"/>
                  </a:lnTo>
                  <a:lnTo>
                    <a:pt x="76" y="211"/>
                  </a:lnTo>
                  <a:lnTo>
                    <a:pt x="80" y="208"/>
                  </a:lnTo>
                  <a:lnTo>
                    <a:pt x="79" y="205"/>
                  </a:lnTo>
                  <a:lnTo>
                    <a:pt x="78" y="204"/>
                  </a:lnTo>
                  <a:lnTo>
                    <a:pt x="76" y="204"/>
                  </a:lnTo>
                  <a:lnTo>
                    <a:pt x="75" y="201"/>
                  </a:lnTo>
                  <a:lnTo>
                    <a:pt x="75" y="199"/>
                  </a:lnTo>
                  <a:lnTo>
                    <a:pt x="74" y="198"/>
                  </a:lnTo>
                  <a:lnTo>
                    <a:pt x="71" y="199"/>
                  </a:lnTo>
                  <a:lnTo>
                    <a:pt x="74" y="198"/>
                  </a:lnTo>
                  <a:lnTo>
                    <a:pt x="74" y="193"/>
                  </a:lnTo>
                  <a:lnTo>
                    <a:pt x="74" y="191"/>
                  </a:lnTo>
                  <a:lnTo>
                    <a:pt x="76" y="188"/>
                  </a:lnTo>
                  <a:lnTo>
                    <a:pt x="78" y="187"/>
                  </a:lnTo>
                  <a:lnTo>
                    <a:pt x="76" y="186"/>
                  </a:lnTo>
                  <a:lnTo>
                    <a:pt x="76" y="182"/>
                  </a:lnTo>
                  <a:lnTo>
                    <a:pt x="76" y="181"/>
                  </a:lnTo>
                  <a:lnTo>
                    <a:pt x="75" y="180"/>
                  </a:lnTo>
                  <a:lnTo>
                    <a:pt x="74" y="177"/>
                  </a:lnTo>
                  <a:lnTo>
                    <a:pt x="74" y="176"/>
                  </a:lnTo>
                  <a:lnTo>
                    <a:pt x="74" y="175"/>
                  </a:lnTo>
                  <a:lnTo>
                    <a:pt x="78" y="172"/>
                  </a:lnTo>
                  <a:lnTo>
                    <a:pt x="79" y="170"/>
                  </a:lnTo>
                  <a:lnTo>
                    <a:pt x="79" y="169"/>
                  </a:lnTo>
                  <a:lnTo>
                    <a:pt x="79" y="168"/>
                  </a:lnTo>
                  <a:lnTo>
                    <a:pt x="79" y="166"/>
                  </a:lnTo>
                  <a:lnTo>
                    <a:pt x="80" y="163"/>
                  </a:lnTo>
                  <a:lnTo>
                    <a:pt x="81" y="160"/>
                  </a:lnTo>
                  <a:lnTo>
                    <a:pt x="84" y="155"/>
                  </a:lnTo>
                  <a:lnTo>
                    <a:pt x="82" y="154"/>
                  </a:lnTo>
                  <a:lnTo>
                    <a:pt x="81" y="153"/>
                  </a:lnTo>
                  <a:lnTo>
                    <a:pt x="80" y="152"/>
                  </a:lnTo>
                  <a:lnTo>
                    <a:pt x="81" y="149"/>
                  </a:lnTo>
                  <a:lnTo>
                    <a:pt x="81" y="143"/>
                  </a:lnTo>
                  <a:lnTo>
                    <a:pt x="82" y="143"/>
                  </a:lnTo>
                  <a:lnTo>
                    <a:pt x="84" y="142"/>
                  </a:lnTo>
                  <a:lnTo>
                    <a:pt x="84" y="141"/>
                  </a:lnTo>
                  <a:lnTo>
                    <a:pt x="84" y="140"/>
                  </a:lnTo>
                  <a:lnTo>
                    <a:pt x="85" y="138"/>
                  </a:lnTo>
                  <a:lnTo>
                    <a:pt x="87" y="137"/>
                  </a:lnTo>
                  <a:lnTo>
                    <a:pt x="87" y="135"/>
                  </a:lnTo>
                  <a:lnTo>
                    <a:pt x="86" y="134"/>
                  </a:lnTo>
                  <a:lnTo>
                    <a:pt x="86" y="132"/>
                  </a:lnTo>
                  <a:lnTo>
                    <a:pt x="86" y="131"/>
                  </a:lnTo>
                  <a:lnTo>
                    <a:pt x="85" y="130"/>
                  </a:lnTo>
                  <a:lnTo>
                    <a:pt x="85" y="128"/>
                  </a:lnTo>
                  <a:lnTo>
                    <a:pt x="86" y="126"/>
                  </a:lnTo>
                  <a:lnTo>
                    <a:pt x="87" y="126"/>
                  </a:lnTo>
                  <a:lnTo>
                    <a:pt x="88" y="126"/>
                  </a:lnTo>
                  <a:lnTo>
                    <a:pt x="91" y="124"/>
                  </a:lnTo>
                  <a:lnTo>
                    <a:pt x="92" y="123"/>
                  </a:lnTo>
                  <a:lnTo>
                    <a:pt x="93" y="120"/>
                  </a:lnTo>
                  <a:lnTo>
                    <a:pt x="93" y="119"/>
                  </a:lnTo>
                  <a:lnTo>
                    <a:pt x="95" y="118"/>
                  </a:lnTo>
                  <a:lnTo>
                    <a:pt x="95" y="115"/>
                  </a:lnTo>
                  <a:lnTo>
                    <a:pt x="95" y="114"/>
                  </a:lnTo>
                  <a:lnTo>
                    <a:pt x="96" y="113"/>
                  </a:lnTo>
                  <a:lnTo>
                    <a:pt x="97" y="108"/>
                  </a:lnTo>
                  <a:lnTo>
                    <a:pt x="97" y="107"/>
                  </a:lnTo>
                  <a:lnTo>
                    <a:pt x="98" y="106"/>
                  </a:lnTo>
                  <a:lnTo>
                    <a:pt x="99" y="103"/>
                  </a:lnTo>
                  <a:lnTo>
                    <a:pt x="101" y="101"/>
                  </a:lnTo>
                  <a:lnTo>
                    <a:pt x="101" y="98"/>
                  </a:lnTo>
                  <a:lnTo>
                    <a:pt x="102" y="96"/>
                  </a:lnTo>
                  <a:lnTo>
                    <a:pt x="104" y="95"/>
                  </a:lnTo>
                  <a:lnTo>
                    <a:pt x="105" y="95"/>
                  </a:lnTo>
                  <a:lnTo>
                    <a:pt x="108" y="94"/>
                  </a:lnTo>
                  <a:lnTo>
                    <a:pt x="110" y="91"/>
                  </a:lnTo>
                  <a:lnTo>
                    <a:pt x="113" y="92"/>
                  </a:lnTo>
                  <a:lnTo>
                    <a:pt x="114" y="94"/>
                  </a:lnTo>
                  <a:lnTo>
                    <a:pt x="115" y="94"/>
                  </a:lnTo>
                  <a:lnTo>
                    <a:pt x="116" y="91"/>
                  </a:lnTo>
                  <a:lnTo>
                    <a:pt x="118" y="91"/>
                  </a:lnTo>
                  <a:lnTo>
                    <a:pt x="119" y="91"/>
                  </a:lnTo>
                  <a:lnTo>
                    <a:pt x="124" y="91"/>
                  </a:lnTo>
                  <a:lnTo>
                    <a:pt x="125" y="92"/>
                  </a:lnTo>
                  <a:lnTo>
                    <a:pt x="126" y="90"/>
                  </a:lnTo>
                  <a:lnTo>
                    <a:pt x="126" y="85"/>
                  </a:lnTo>
                  <a:lnTo>
                    <a:pt x="128" y="73"/>
                  </a:lnTo>
                  <a:lnTo>
                    <a:pt x="128" y="71"/>
                  </a:lnTo>
                  <a:lnTo>
                    <a:pt x="128" y="69"/>
                  </a:lnTo>
                  <a:lnTo>
                    <a:pt x="130" y="68"/>
                  </a:lnTo>
                  <a:lnTo>
                    <a:pt x="128" y="68"/>
                  </a:lnTo>
                  <a:lnTo>
                    <a:pt x="126" y="69"/>
                  </a:lnTo>
                  <a:lnTo>
                    <a:pt x="122" y="71"/>
                  </a:lnTo>
                  <a:lnTo>
                    <a:pt x="122" y="73"/>
                  </a:lnTo>
                  <a:lnTo>
                    <a:pt x="122" y="74"/>
                  </a:lnTo>
                  <a:lnTo>
                    <a:pt x="121" y="75"/>
                  </a:lnTo>
                  <a:lnTo>
                    <a:pt x="120" y="74"/>
                  </a:lnTo>
                  <a:lnTo>
                    <a:pt x="120" y="75"/>
                  </a:lnTo>
                  <a:lnTo>
                    <a:pt x="119" y="75"/>
                  </a:lnTo>
                  <a:lnTo>
                    <a:pt x="118" y="75"/>
                  </a:lnTo>
                  <a:lnTo>
                    <a:pt x="115" y="75"/>
                  </a:lnTo>
                  <a:lnTo>
                    <a:pt x="116" y="74"/>
                  </a:lnTo>
                  <a:lnTo>
                    <a:pt x="115" y="73"/>
                  </a:lnTo>
                  <a:lnTo>
                    <a:pt x="114" y="72"/>
                  </a:lnTo>
                  <a:lnTo>
                    <a:pt x="113" y="72"/>
                  </a:lnTo>
                  <a:lnTo>
                    <a:pt x="113" y="71"/>
                  </a:lnTo>
                  <a:lnTo>
                    <a:pt x="114" y="69"/>
                  </a:lnTo>
                  <a:lnTo>
                    <a:pt x="113" y="69"/>
                  </a:lnTo>
                  <a:lnTo>
                    <a:pt x="111" y="68"/>
                  </a:lnTo>
                  <a:lnTo>
                    <a:pt x="110" y="68"/>
                  </a:lnTo>
                  <a:lnTo>
                    <a:pt x="109" y="69"/>
                  </a:lnTo>
                  <a:lnTo>
                    <a:pt x="108" y="71"/>
                  </a:lnTo>
                  <a:lnTo>
                    <a:pt x="105" y="71"/>
                  </a:lnTo>
                  <a:lnTo>
                    <a:pt x="104" y="69"/>
                  </a:lnTo>
                  <a:lnTo>
                    <a:pt x="103" y="68"/>
                  </a:lnTo>
                  <a:lnTo>
                    <a:pt x="104" y="68"/>
                  </a:lnTo>
                  <a:lnTo>
                    <a:pt x="104" y="65"/>
                  </a:lnTo>
                  <a:lnTo>
                    <a:pt x="105" y="63"/>
                  </a:lnTo>
                  <a:lnTo>
                    <a:pt x="107" y="65"/>
                  </a:lnTo>
                  <a:lnTo>
                    <a:pt x="108" y="63"/>
                  </a:lnTo>
                  <a:lnTo>
                    <a:pt x="109" y="61"/>
                  </a:lnTo>
                  <a:lnTo>
                    <a:pt x="109" y="59"/>
                  </a:lnTo>
                  <a:lnTo>
                    <a:pt x="107" y="60"/>
                  </a:lnTo>
                  <a:lnTo>
                    <a:pt x="107" y="59"/>
                  </a:lnTo>
                  <a:lnTo>
                    <a:pt x="108" y="57"/>
                  </a:lnTo>
                  <a:lnTo>
                    <a:pt x="113" y="51"/>
                  </a:lnTo>
                  <a:lnTo>
                    <a:pt x="113" y="50"/>
                  </a:lnTo>
                  <a:lnTo>
                    <a:pt x="115" y="50"/>
                  </a:lnTo>
                  <a:lnTo>
                    <a:pt x="115" y="49"/>
                  </a:lnTo>
                  <a:lnTo>
                    <a:pt x="115" y="46"/>
                  </a:lnTo>
                  <a:lnTo>
                    <a:pt x="114" y="45"/>
                  </a:lnTo>
                  <a:lnTo>
                    <a:pt x="115" y="46"/>
                  </a:lnTo>
                  <a:lnTo>
                    <a:pt x="116" y="46"/>
                  </a:lnTo>
                  <a:lnTo>
                    <a:pt x="118" y="45"/>
                  </a:lnTo>
                  <a:lnTo>
                    <a:pt x="120" y="45"/>
                  </a:lnTo>
                  <a:lnTo>
                    <a:pt x="119" y="48"/>
                  </a:lnTo>
                  <a:lnTo>
                    <a:pt x="120" y="50"/>
                  </a:lnTo>
                  <a:lnTo>
                    <a:pt x="124" y="52"/>
                  </a:lnTo>
                  <a:lnTo>
                    <a:pt x="125" y="54"/>
                  </a:lnTo>
                  <a:lnTo>
                    <a:pt x="126" y="54"/>
                  </a:lnTo>
                  <a:lnTo>
                    <a:pt x="128" y="54"/>
                  </a:lnTo>
                  <a:lnTo>
                    <a:pt x="130" y="52"/>
                  </a:lnTo>
                  <a:lnTo>
                    <a:pt x="131" y="51"/>
                  </a:lnTo>
                  <a:lnTo>
                    <a:pt x="132" y="51"/>
                  </a:lnTo>
                  <a:lnTo>
                    <a:pt x="133" y="51"/>
                  </a:lnTo>
                  <a:lnTo>
                    <a:pt x="133" y="50"/>
                  </a:lnTo>
                  <a:lnTo>
                    <a:pt x="135" y="48"/>
                  </a:lnTo>
                  <a:lnTo>
                    <a:pt x="137" y="45"/>
                  </a:lnTo>
                  <a:lnTo>
                    <a:pt x="138" y="44"/>
                  </a:lnTo>
                  <a:lnTo>
                    <a:pt x="139" y="42"/>
                  </a:lnTo>
                  <a:lnTo>
                    <a:pt x="142" y="39"/>
                  </a:lnTo>
                  <a:lnTo>
                    <a:pt x="145" y="39"/>
                  </a:lnTo>
                  <a:lnTo>
                    <a:pt x="148" y="38"/>
                  </a:lnTo>
                  <a:lnTo>
                    <a:pt x="149" y="38"/>
                  </a:lnTo>
                  <a:lnTo>
                    <a:pt x="150" y="38"/>
                  </a:lnTo>
                  <a:lnTo>
                    <a:pt x="155" y="39"/>
                  </a:lnTo>
                  <a:lnTo>
                    <a:pt x="156" y="40"/>
                  </a:lnTo>
                  <a:lnTo>
                    <a:pt x="158" y="40"/>
                  </a:lnTo>
                  <a:lnTo>
                    <a:pt x="159" y="40"/>
                  </a:lnTo>
                  <a:lnTo>
                    <a:pt x="160" y="38"/>
                  </a:lnTo>
                  <a:lnTo>
                    <a:pt x="164" y="34"/>
                  </a:lnTo>
                  <a:lnTo>
                    <a:pt x="164" y="33"/>
                  </a:lnTo>
                  <a:lnTo>
                    <a:pt x="162" y="33"/>
                  </a:lnTo>
                  <a:lnTo>
                    <a:pt x="165" y="31"/>
                  </a:lnTo>
                  <a:lnTo>
                    <a:pt x="162" y="31"/>
                  </a:lnTo>
                  <a:lnTo>
                    <a:pt x="161" y="29"/>
                  </a:lnTo>
                  <a:lnTo>
                    <a:pt x="161" y="27"/>
                  </a:lnTo>
                  <a:lnTo>
                    <a:pt x="162" y="22"/>
                  </a:lnTo>
                  <a:lnTo>
                    <a:pt x="165" y="19"/>
                  </a:lnTo>
                  <a:lnTo>
                    <a:pt x="166" y="17"/>
                  </a:lnTo>
                  <a:lnTo>
                    <a:pt x="170" y="17"/>
                  </a:lnTo>
                  <a:lnTo>
                    <a:pt x="173" y="19"/>
                  </a:lnTo>
                  <a:lnTo>
                    <a:pt x="177" y="17"/>
                  </a:lnTo>
                  <a:lnTo>
                    <a:pt x="179" y="16"/>
                  </a:lnTo>
                  <a:lnTo>
                    <a:pt x="179" y="15"/>
                  </a:lnTo>
                  <a:lnTo>
                    <a:pt x="178" y="11"/>
                  </a:lnTo>
                  <a:lnTo>
                    <a:pt x="177" y="10"/>
                  </a:lnTo>
                  <a:lnTo>
                    <a:pt x="178" y="9"/>
                  </a:lnTo>
                  <a:lnTo>
                    <a:pt x="179" y="6"/>
                  </a:lnTo>
                  <a:lnTo>
                    <a:pt x="179" y="5"/>
                  </a:lnTo>
                  <a:lnTo>
                    <a:pt x="177" y="4"/>
                  </a:lnTo>
                  <a:lnTo>
                    <a:pt x="177" y="3"/>
                  </a:lnTo>
                  <a:lnTo>
                    <a:pt x="176" y="2"/>
                  </a:lnTo>
                  <a:lnTo>
                    <a:pt x="175" y="2"/>
                  </a:lnTo>
                  <a:lnTo>
                    <a:pt x="172" y="2"/>
                  </a:lnTo>
                  <a:lnTo>
                    <a:pt x="168" y="0"/>
                  </a:lnTo>
                  <a:lnTo>
                    <a:pt x="166" y="3"/>
                  </a:lnTo>
                  <a:lnTo>
                    <a:pt x="161" y="4"/>
                  </a:lnTo>
                  <a:lnTo>
                    <a:pt x="159" y="4"/>
                  </a:lnTo>
                  <a:lnTo>
                    <a:pt x="158" y="4"/>
                  </a:lnTo>
                  <a:lnTo>
                    <a:pt x="154" y="4"/>
                  </a:lnTo>
                  <a:lnTo>
                    <a:pt x="149" y="5"/>
                  </a:lnTo>
                  <a:lnTo>
                    <a:pt x="143" y="9"/>
                  </a:lnTo>
                  <a:lnTo>
                    <a:pt x="139" y="10"/>
                  </a:lnTo>
                  <a:lnTo>
                    <a:pt x="138" y="10"/>
                  </a:lnTo>
                  <a:lnTo>
                    <a:pt x="136" y="11"/>
                  </a:lnTo>
                  <a:lnTo>
                    <a:pt x="133" y="12"/>
                  </a:lnTo>
                  <a:lnTo>
                    <a:pt x="131" y="12"/>
                  </a:lnTo>
                  <a:lnTo>
                    <a:pt x="125" y="15"/>
                  </a:lnTo>
                  <a:lnTo>
                    <a:pt x="122" y="16"/>
                  </a:lnTo>
                  <a:lnTo>
                    <a:pt x="120" y="16"/>
                  </a:lnTo>
                  <a:lnTo>
                    <a:pt x="118" y="16"/>
                  </a:lnTo>
                  <a:lnTo>
                    <a:pt x="118" y="15"/>
                  </a:lnTo>
                  <a:lnTo>
                    <a:pt x="116" y="15"/>
                  </a:lnTo>
                  <a:lnTo>
                    <a:pt x="109" y="15"/>
                  </a:lnTo>
                  <a:lnTo>
                    <a:pt x="107" y="16"/>
                  </a:lnTo>
                  <a:lnTo>
                    <a:pt x="105" y="16"/>
                  </a:lnTo>
                  <a:lnTo>
                    <a:pt x="103" y="17"/>
                  </a:lnTo>
                  <a:lnTo>
                    <a:pt x="99" y="17"/>
                  </a:lnTo>
                  <a:lnTo>
                    <a:pt x="99" y="19"/>
                  </a:lnTo>
                  <a:lnTo>
                    <a:pt x="98" y="19"/>
                  </a:lnTo>
                  <a:lnTo>
                    <a:pt x="96" y="19"/>
                  </a:lnTo>
                  <a:lnTo>
                    <a:pt x="96" y="20"/>
                  </a:lnTo>
                  <a:lnTo>
                    <a:pt x="96" y="21"/>
                  </a:lnTo>
                  <a:lnTo>
                    <a:pt x="95" y="22"/>
                  </a:lnTo>
                  <a:lnTo>
                    <a:pt x="93" y="21"/>
                  </a:lnTo>
                  <a:lnTo>
                    <a:pt x="93" y="22"/>
                  </a:lnTo>
                  <a:lnTo>
                    <a:pt x="92" y="23"/>
                  </a:lnTo>
                  <a:lnTo>
                    <a:pt x="91" y="25"/>
                  </a:lnTo>
                  <a:lnTo>
                    <a:pt x="90" y="27"/>
                  </a:lnTo>
                  <a:lnTo>
                    <a:pt x="91" y="31"/>
                  </a:lnTo>
                  <a:lnTo>
                    <a:pt x="90" y="33"/>
                  </a:lnTo>
                  <a:lnTo>
                    <a:pt x="88" y="37"/>
                  </a:lnTo>
                  <a:lnTo>
                    <a:pt x="86" y="38"/>
                  </a:lnTo>
                  <a:lnTo>
                    <a:pt x="85" y="40"/>
                  </a:lnTo>
                  <a:lnTo>
                    <a:pt x="85" y="42"/>
                  </a:lnTo>
                  <a:lnTo>
                    <a:pt x="84" y="43"/>
                  </a:lnTo>
                  <a:lnTo>
                    <a:pt x="82" y="44"/>
                  </a:lnTo>
                  <a:lnTo>
                    <a:pt x="81" y="46"/>
                  </a:lnTo>
                  <a:lnTo>
                    <a:pt x="80" y="50"/>
                  </a:lnTo>
                  <a:lnTo>
                    <a:pt x="79" y="54"/>
                  </a:lnTo>
                  <a:lnTo>
                    <a:pt x="80" y="55"/>
                  </a:lnTo>
                  <a:lnTo>
                    <a:pt x="81" y="56"/>
                  </a:lnTo>
                  <a:lnTo>
                    <a:pt x="82" y="55"/>
                  </a:lnTo>
                  <a:lnTo>
                    <a:pt x="84" y="54"/>
                  </a:lnTo>
                  <a:lnTo>
                    <a:pt x="85" y="54"/>
                  </a:lnTo>
                  <a:lnTo>
                    <a:pt x="86" y="57"/>
                  </a:lnTo>
                  <a:lnTo>
                    <a:pt x="86" y="60"/>
                  </a:lnTo>
                  <a:lnTo>
                    <a:pt x="86" y="62"/>
                  </a:lnTo>
                  <a:lnTo>
                    <a:pt x="84" y="66"/>
                  </a:lnTo>
                  <a:lnTo>
                    <a:pt x="84" y="68"/>
                  </a:lnTo>
                  <a:lnTo>
                    <a:pt x="85" y="71"/>
                  </a:lnTo>
                  <a:lnTo>
                    <a:pt x="85" y="72"/>
                  </a:lnTo>
                  <a:lnTo>
                    <a:pt x="86" y="74"/>
                  </a:lnTo>
                  <a:lnTo>
                    <a:pt x="86" y="75"/>
                  </a:lnTo>
                  <a:lnTo>
                    <a:pt x="86" y="78"/>
                  </a:lnTo>
                  <a:lnTo>
                    <a:pt x="86" y="79"/>
                  </a:lnTo>
                  <a:lnTo>
                    <a:pt x="87" y="79"/>
                  </a:lnTo>
                  <a:lnTo>
                    <a:pt x="88" y="82"/>
                  </a:lnTo>
                  <a:lnTo>
                    <a:pt x="87" y="86"/>
                  </a:lnTo>
                  <a:lnTo>
                    <a:pt x="86" y="90"/>
                  </a:lnTo>
                  <a:lnTo>
                    <a:pt x="85" y="91"/>
                  </a:lnTo>
                  <a:lnTo>
                    <a:pt x="85" y="94"/>
                  </a:lnTo>
                  <a:lnTo>
                    <a:pt x="85" y="96"/>
                  </a:lnTo>
                  <a:lnTo>
                    <a:pt x="85" y="98"/>
                  </a:lnTo>
                  <a:lnTo>
                    <a:pt x="85" y="101"/>
                  </a:lnTo>
                  <a:lnTo>
                    <a:pt x="81" y="109"/>
                  </a:lnTo>
                  <a:lnTo>
                    <a:pt x="78" y="114"/>
                  </a:lnTo>
                  <a:lnTo>
                    <a:pt x="75" y="118"/>
                  </a:lnTo>
                  <a:lnTo>
                    <a:pt x="67" y="129"/>
                  </a:lnTo>
                  <a:lnTo>
                    <a:pt x="61" y="137"/>
                  </a:lnTo>
                  <a:lnTo>
                    <a:pt x="58" y="138"/>
                  </a:lnTo>
                  <a:lnTo>
                    <a:pt x="57" y="140"/>
                  </a:lnTo>
                  <a:lnTo>
                    <a:pt x="58" y="141"/>
                  </a:lnTo>
                  <a:lnTo>
                    <a:pt x="58" y="142"/>
                  </a:lnTo>
                  <a:lnTo>
                    <a:pt x="56" y="142"/>
                  </a:lnTo>
                  <a:lnTo>
                    <a:pt x="56" y="141"/>
                  </a:lnTo>
                  <a:lnTo>
                    <a:pt x="53" y="142"/>
                  </a:lnTo>
                  <a:lnTo>
                    <a:pt x="36" y="159"/>
                  </a:lnTo>
                  <a:lnTo>
                    <a:pt x="30" y="165"/>
                  </a:lnTo>
                  <a:lnTo>
                    <a:pt x="24" y="171"/>
                  </a:lnTo>
                  <a:lnTo>
                    <a:pt x="17" y="176"/>
                  </a:lnTo>
                  <a:lnTo>
                    <a:pt x="15" y="177"/>
                  </a:lnTo>
                  <a:lnTo>
                    <a:pt x="12" y="178"/>
                  </a:lnTo>
                  <a:lnTo>
                    <a:pt x="10" y="178"/>
                  </a:lnTo>
                  <a:lnTo>
                    <a:pt x="7" y="181"/>
                  </a:lnTo>
                  <a:lnTo>
                    <a:pt x="2" y="186"/>
                  </a:lnTo>
                  <a:lnTo>
                    <a:pt x="0" y="187"/>
                  </a:lnTo>
                  <a:lnTo>
                    <a:pt x="1" y="188"/>
                  </a:lnTo>
                  <a:lnTo>
                    <a:pt x="2" y="191"/>
                  </a:lnTo>
                  <a:lnTo>
                    <a:pt x="4" y="193"/>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374" name="Freeform 135"/>
            <p:cNvSpPr>
              <a:spLocks/>
            </p:cNvSpPr>
            <p:nvPr/>
          </p:nvSpPr>
          <p:spPr bwMode="auto">
            <a:xfrm>
              <a:off x="655638" y="5224463"/>
              <a:ext cx="252412" cy="233362"/>
            </a:xfrm>
            <a:custGeom>
              <a:avLst/>
              <a:gdLst>
                <a:gd name="T0" fmla="*/ 2147483646 w 159"/>
                <a:gd name="T1" fmla="*/ 2147483646 h 147"/>
                <a:gd name="T2" fmla="*/ 2147483646 w 159"/>
                <a:gd name="T3" fmla="*/ 2147483646 h 147"/>
                <a:gd name="T4" fmla="*/ 2147483646 w 159"/>
                <a:gd name="T5" fmla="*/ 2147483646 h 147"/>
                <a:gd name="T6" fmla="*/ 2147483646 w 159"/>
                <a:gd name="T7" fmla="*/ 2147483646 h 147"/>
                <a:gd name="T8" fmla="*/ 2147483646 w 159"/>
                <a:gd name="T9" fmla="*/ 2147483646 h 147"/>
                <a:gd name="T10" fmla="*/ 2147483646 w 159"/>
                <a:gd name="T11" fmla="*/ 2147483646 h 147"/>
                <a:gd name="T12" fmla="*/ 2147483646 w 159"/>
                <a:gd name="T13" fmla="*/ 2147483646 h 147"/>
                <a:gd name="T14" fmla="*/ 2147483646 w 159"/>
                <a:gd name="T15" fmla="*/ 2147483646 h 147"/>
                <a:gd name="T16" fmla="*/ 2147483646 w 159"/>
                <a:gd name="T17" fmla="*/ 2147483646 h 147"/>
                <a:gd name="T18" fmla="*/ 2147483646 w 159"/>
                <a:gd name="T19" fmla="*/ 2147483646 h 147"/>
                <a:gd name="T20" fmla="*/ 2147483646 w 159"/>
                <a:gd name="T21" fmla="*/ 2147483646 h 147"/>
                <a:gd name="T22" fmla="*/ 2147483646 w 159"/>
                <a:gd name="T23" fmla="*/ 2147483646 h 147"/>
                <a:gd name="T24" fmla="*/ 2147483646 w 159"/>
                <a:gd name="T25" fmla="*/ 2147483646 h 147"/>
                <a:gd name="T26" fmla="*/ 2147483646 w 159"/>
                <a:gd name="T27" fmla="*/ 2147483646 h 147"/>
                <a:gd name="T28" fmla="*/ 2147483646 w 159"/>
                <a:gd name="T29" fmla="*/ 2147483646 h 147"/>
                <a:gd name="T30" fmla="*/ 2147483646 w 159"/>
                <a:gd name="T31" fmla="*/ 2147483646 h 147"/>
                <a:gd name="T32" fmla="*/ 2147483646 w 159"/>
                <a:gd name="T33" fmla="*/ 2147483646 h 147"/>
                <a:gd name="T34" fmla="*/ 2147483646 w 159"/>
                <a:gd name="T35" fmla="*/ 2147483646 h 147"/>
                <a:gd name="T36" fmla="*/ 2147483646 w 159"/>
                <a:gd name="T37" fmla="*/ 2147483646 h 147"/>
                <a:gd name="T38" fmla="*/ 2147483646 w 159"/>
                <a:gd name="T39" fmla="*/ 2147483646 h 147"/>
                <a:gd name="T40" fmla="*/ 2147483646 w 159"/>
                <a:gd name="T41" fmla="*/ 2147483646 h 147"/>
                <a:gd name="T42" fmla="*/ 2147483646 w 159"/>
                <a:gd name="T43" fmla="*/ 2147483646 h 147"/>
                <a:gd name="T44" fmla="*/ 2147483646 w 159"/>
                <a:gd name="T45" fmla="*/ 2147483646 h 147"/>
                <a:gd name="T46" fmla="*/ 2147483646 w 159"/>
                <a:gd name="T47" fmla="*/ 2147483646 h 147"/>
                <a:gd name="T48" fmla="*/ 2147483646 w 159"/>
                <a:gd name="T49" fmla="*/ 2147483646 h 147"/>
                <a:gd name="T50" fmla="*/ 2147483646 w 159"/>
                <a:gd name="T51" fmla="*/ 2147483646 h 147"/>
                <a:gd name="T52" fmla="*/ 2147483646 w 159"/>
                <a:gd name="T53" fmla="*/ 2147483646 h 147"/>
                <a:gd name="T54" fmla="*/ 2147483646 w 159"/>
                <a:gd name="T55" fmla="*/ 2147483646 h 147"/>
                <a:gd name="T56" fmla="*/ 2147483646 w 159"/>
                <a:gd name="T57" fmla="*/ 2147483646 h 147"/>
                <a:gd name="T58" fmla="*/ 2147483646 w 159"/>
                <a:gd name="T59" fmla="*/ 0 h 147"/>
                <a:gd name="T60" fmla="*/ 2147483646 w 159"/>
                <a:gd name="T61" fmla="*/ 2147483646 h 147"/>
                <a:gd name="T62" fmla="*/ 2147483646 w 159"/>
                <a:gd name="T63" fmla="*/ 2147483646 h 147"/>
                <a:gd name="T64" fmla="*/ 2147483646 w 159"/>
                <a:gd name="T65" fmla="*/ 2147483646 h 147"/>
                <a:gd name="T66" fmla="*/ 2147483646 w 159"/>
                <a:gd name="T67" fmla="*/ 2147483646 h 147"/>
                <a:gd name="T68" fmla="*/ 2147483646 w 159"/>
                <a:gd name="T69" fmla="*/ 2147483646 h 147"/>
                <a:gd name="T70" fmla="*/ 2147483646 w 159"/>
                <a:gd name="T71" fmla="*/ 2147483646 h 147"/>
                <a:gd name="T72" fmla="*/ 2147483646 w 159"/>
                <a:gd name="T73" fmla="*/ 2147483646 h 147"/>
                <a:gd name="T74" fmla="*/ 2147483646 w 159"/>
                <a:gd name="T75" fmla="*/ 2147483646 h 147"/>
                <a:gd name="T76" fmla="*/ 2147483646 w 159"/>
                <a:gd name="T77" fmla="*/ 2147483646 h 147"/>
                <a:gd name="T78" fmla="*/ 2147483646 w 159"/>
                <a:gd name="T79" fmla="*/ 2147483646 h 147"/>
                <a:gd name="T80" fmla="*/ 2147483646 w 159"/>
                <a:gd name="T81" fmla="*/ 2147483646 h 147"/>
                <a:gd name="T82" fmla="*/ 2147483646 w 159"/>
                <a:gd name="T83" fmla="*/ 2147483646 h 147"/>
                <a:gd name="T84" fmla="*/ 2147483646 w 159"/>
                <a:gd name="T85" fmla="*/ 2147483646 h 147"/>
                <a:gd name="T86" fmla="*/ 2147483646 w 159"/>
                <a:gd name="T87" fmla="*/ 2147483646 h 147"/>
                <a:gd name="T88" fmla="*/ 2147483646 w 159"/>
                <a:gd name="T89" fmla="*/ 2147483646 h 147"/>
                <a:gd name="T90" fmla="*/ 2147483646 w 159"/>
                <a:gd name="T91" fmla="*/ 2147483646 h 147"/>
                <a:gd name="T92" fmla="*/ 2147483646 w 159"/>
                <a:gd name="T93" fmla="*/ 2147483646 h 147"/>
                <a:gd name="T94" fmla="*/ 2147483646 w 159"/>
                <a:gd name="T95" fmla="*/ 2147483646 h 147"/>
                <a:gd name="T96" fmla="*/ 2147483646 w 159"/>
                <a:gd name="T97" fmla="*/ 2147483646 h 147"/>
                <a:gd name="T98" fmla="*/ 2147483646 w 159"/>
                <a:gd name="T99" fmla="*/ 2147483646 h 147"/>
                <a:gd name="T100" fmla="*/ 2147483646 w 159"/>
                <a:gd name="T101" fmla="*/ 2147483646 h 147"/>
                <a:gd name="T102" fmla="*/ 2147483646 w 159"/>
                <a:gd name="T103" fmla="*/ 2147483646 h 147"/>
                <a:gd name="T104" fmla="*/ 2147483646 w 159"/>
                <a:gd name="T105" fmla="*/ 2147483646 h 147"/>
                <a:gd name="T106" fmla="*/ 2147483646 w 159"/>
                <a:gd name="T107" fmla="*/ 2147483646 h 147"/>
                <a:gd name="T108" fmla="*/ 2147483646 w 159"/>
                <a:gd name="T109" fmla="*/ 2147483646 h 147"/>
                <a:gd name="T110" fmla="*/ 2147483646 w 159"/>
                <a:gd name="T111" fmla="*/ 2147483646 h 147"/>
                <a:gd name="T112" fmla="*/ 2147483646 w 159"/>
                <a:gd name="T113" fmla="*/ 2147483646 h 147"/>
                <a:gd name="T114" fmla="*/ 2147483646 w 159"/>
                <a:gd name="T115" fmla="*/ 2147483646 h 147"/>
                <a:gd name="T116" fmla="*/ 2147483646 w 159"/>
                <a:gd name="T117" fmla="*/ 2147483646 h 147"/>
                <a:gd name="T118" fmla="*/ 2147483646 w 159"/>
                <a:gd name="T119" fmla="*/ 2147483646 h 147"/>
                <a:gd name="T120" fmla="*/ 2147483646 w 159"/>
                <a:gd name="T121" fmla="*/ 2147483646 h 1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9" h="147">
                  <a:moveTo>
                    <a:pt x="44" y="146"/>
                  </a:moveTo>
                  <a:lnTo>
                    <a:pt x="44" y="146"/>
                  </a:lnTo>
                  <a:lnTo>
                    <a:pt x="50" y="147"/>
                  </a:lnTo>
                  <a:lnTo>
                    <a:pt x="51" y="147"/>
                  </a:lnTo>
                  <a:lnTo>
                    <a:pt x="52" y="147"/>
                  </a:lnTo>
                  <a:lnTo>
                    <a:pt x="52" y="146"/>
                  </a:lnTo>
                  <a:lnTo>
                    <a:pt x="52" y="143"/>
                  </a:lnTo>
                  <a:lnTo>
                    <a:pt x="51" y="141"/>
                  </a:lnTo>
                  <a:lnTo>
                    <a:pt x="52" y="138"/>
                  </a:lnTo>
                  <a:lnTo>
                    <a:pt x="53" y="138"/>
                  </a:lnTo>
                  <a:lnTo>
                    <a:pt x="56" y="138"/>
                  </a:lnTo>
                  <a:lnTo>
                    <a:pt x="57" y="137"/>
                  </a:lnTo>
                  <a:lnTo>
                    <a:pt x="57" y="136"/>
                  </a:lnTo>
                  <a:lnTo>
                    <a:pt x="59" y="136"/>
                  </a:lnTo>
                  <a:lnTo>
                    <a:pt x="62" y="135"/>
                  </a:lnTo>
                  <a:lnTo>
                    <a:pt x="61" y="133"/>
                  </a:lnTo>
                  <a:lnTo>
                    <a:pt x="62" y="132"/>
                  </a:lnTo>
                  <a:lnTo>
                    <a:pt x="63" y="131"/>
                  </a:lnTo>
                  <a:lnTo>
                    <a:pt x="67" y="131"/>
                  </a:lnTo>
                  <a:lnTo>
                    <a:pt x="68" y="132"/>
                  </a:lnTo>
                  <a:lnTo>
                    <a:pt x="71" y="132"/>
                  </a:lnTo>
                  <a:lnTo>
                    <a:pt x="73" y="133"/>
                  </a:lnTo>
                  <a:lnTo>
                    <a:pt x="74" y="133"/>
                  </a:lnTo>
                  <a:lnTo>
                    <a:pt x="75" y="129"/>
                  </a:lnTo>
                  <a:lnTo>
                    <a:pt x="76" y="126"/>
                  </a:lnTo>
                  <a:lnTo>
                    <a:pt x="78" y="125"/>
                  </a:lnTo>
                  <a:lnTo>
                    <a:pt x="79" y="124"/>
                  </a:lnTo>
                  <a:lnTo>
                    <a:pt x="80" y="125"/>
                  </a:lnTo>
                  <a:lnTo>
                    <a:pt x="80" y="126"/>
                  </a:lnTo>
                  <a:lnTo>
                    <a:pt x="81" y="127"/>
                  </a:lnTo>
                  <a:lnTo>
                    <a:pt x="82" y="127"/>
                  </a:lnTo>
                  <a:lnTo>
                    <a:pt x="84" y="127"/>
                  </a:lnTo>
                  <a:lnTo>
                    <a:pt x="86" y="127"/>
                  </a:lnTo>
                  <a:lnTo>
                    <a:pt x="86" y="129"/>
                  </a:lnTo>
                  <a:lnTo>
                    <a:pt x="86" y="130"/>
                  </a:lnTo>
                  <a:lnTo>
                    <a:pt x="88" y="132"/>
                  </a:lnTo>
                  <a:lnTo>
                    <a:pt x="92" y="133"/>
                  </a:lnTo>
                  <a:lnTo>
                    <a:pt x="94" y="135"/>
                  </a:lnTo>
                  <a:lnTo>
                    <a:pt x="96" y="136"/>
                  </a:lnTo>
                  <a:lnTo>
                    <a:pt x="96" y="137"/>
                  </a:lnTo>
                  <a:lnTo>
                    <a:pt x="97" y="138"/>
                  </a:lnTo>
                  <a:lnTo>
                    <a:pt x="99" y="137"/>
                  </a:lnTo>
                  <a:lnTo>
                    <a:pt x="101" y="137"/>
                  </a:lnTo>
                  <a:lnTo>
                    <a:pt x="101" y="136"/>
                  </a:lnTo>
                  <a:lnTo>
                    <a:pt x="102" y="133"/>
                  </a:lnTo>
                  <a:lnTo>
                    <a:pt x="103" y="132"/>
                  </a:lnTo>
                  <a:lnTo>
                    <a:pt x="104" y="130"/>
                  </a:lnTo>
                  <a:lnTo>
                    <a:pt x="104" y="129"/>
                  </a:lnTo>
                  <a:lnTo>
                    <a:pt x="105" y="127"/>
                  </a:lnTo>
                  <a:lnTo>
                    <a:pt x="105" y="126"/>
                  </a:lnTo>
                  <a:lnTo>
                    <a:pt x="105" y="125"/>
                  </a:lnTo>
                  <a:lnTo>
                    <a:pt x="104" y="124"/>
                  </a:lnTo>
                  <a:lnTo>
                    <a:pt x="102" y="123"/>
                  </a:lnTo>
                  <a:lnTo>
                    <a:pt x="101" y="120"/>
                  </a:lnTo>
                  <a:lnTo>
                    <a:pt x="102" y="119"/>
                  </a:lnTo>
                  <a:lnTo>
                    <a:pt x="103" y="119"/>
                  </a:lnTo>
                  <a:lnTo>
                    <a:pt x="104" y="118"/>
                  </a:lnTo>
                  <a:lnTo>
                    <a:pt x="102" y="117"/>
                  </a:lnTo>
                  <a:lnTo>
                    <a:pt x="101" y="117"/>
                  </a:lnTo>
                  <a:lnTo>
                    <a:pt x="101" y="115"/>
                  </a:lnTo>
                  <a:lnTo>
                    <a:pt x="101" y="113"/>
                  </a:lnTo>
                  <a:lnTo>
                    <a:pt x="103" y="113"/>
                  </a:lnTo>
                  <a:lnTo>
                    <a:pt x="105" y="112"/>
                  </a:lnTo>
                  <a:lnTo>
                    <a:pt x="104" y="110"/>
                  </a:lnTo>
                  <a:lnTo>
                    <a:pt x="104" y="109"/>
                  </a:lnTo>
                  <a:lnTo>
                    <a:pt x="105" y="108"/>
                  </a:lnTo>
                  <a:lnTo>
                    <a:pt x="107" y="106"/>
                  </a:lnTo>
                  <a:lnTo>
                    <a:pt x="105" y="103"/>
                  </a:lnTo>
                  <a:lnTo>
                    <a:pt x="105" y="101"/>
                  </a:lnTo>
                  <a:lnTo>
                    <a:pt x="107" y="101"/>
                  </a:lnTo>
                  <a:lnTo>
                    <a:pt x="108" y="101"/>
                  </a:lnTo>
                  <a:lnTo>
                    <a:pt x="109" y="100"/>
                  </a:lnTo>
                  <a:lnTo>
                    <a:pt x="111" y="93"/>
                  </a:lnTo>
                  <a:lnTo>
                    <a:pt x="111" y="90"/>
                  </a:lnTo>
                  <a:lnTo>
                    <a:pt x="113" y="87"/>
                  </a:lnTo>
                  <a:lnTo>
                    <a:pt x="113" y="85"/>
                  </a:lnTo>
                  <a:lnTo>
                    <a:pt x="116" y="83"/>
                  </a:lnTo>
                  <a:lnTo>
                    <a:pt x="119" y="80"/>
                  </a:lnTo>
                  <a:lnTo>
                    <a:pt x="124" y="77"/>
                  </a:lnTo>
                  <a:lnTo>
                    <a:pt x="127" y="75"/>
                  </a:lnTo>
                  <a:lnTo>
                    <a:pt x="132" y="75"/>
                  </a:lnTo>
                  <a:lnTo>
                    <a:pt x="134" y="75"/>
                  </a:lnTo>
                  <a:lnTo>
                    <a:pt x="137" y="77"/>
                  </a:lnTo>
                  <a:lnTo>
                    <a:pt x="141" y="78"/>
                  </a:lnTo>
                  <a:lnTo>
                    <a:pt x="144" y="78"/>
                  </a:lnTo>
                  <a:lnTo>
                    <a:pt x="147" y="79"/>
                  </a:lnTo>
                  <a:lnTo>
                    <a:pt x="149" y="79"/>
                  </a:lnTo>
                  <a:lnTo>
                    <a:pt x="150" y="79"/>
                  </a:lnTo>
                  <a:lnTo>
                    <a:pt x="153" y="80"/>
                  </a:lnTo>
                  <a:lnTo>
                    <a:pt x="153" y="79"/>
                  </a:lnTo>
                  <a:lnTo>
                    <a:pt x="153" y="78"/>
                  </a:lnTo>
                  <a:lnTo>
                    <a:pt x="153" y="75"/>
                  </a:lnTo>
                  <a:lnTo>
                    <a:pt x="154" y="74"/>
                  </a:lnTo>
                  <a:lnTo>
                    <a:pt x="155" y="73"/>
                  </a:lnTo>
                  <a:lnTo>
                    <a:pt x="155" y="70"/>
                  </a:lnTo>
                  <a:lnTo>
                    <a:pt x="155" y="69"/>
                  </a:lnTo>
                  <a:lnTo>
                    <a:pt x="155" y="67"/>
                  </a:lnTo>
                  <a:lnTo>
                    <a:pt x="155" y="64"/>
                  </a:lnTo>
                  <a:lnTo>
                    <a:pt x="159" y="62"/>
                  </a:lnTo>
                  <a:lnTo>
                    <a:pt x="158" y="62"/>
                  </a:lnTo>
                  <a:lnTo>
                    <a:pt x="155" y="61"/>
                  </a:lnTo>
                  <a:lnTo>
                    <a:pt x="154" y="62"/>
                  </a:lnTo>
                  <a:lnTo>
                    <a:pt x="151" y="60"/>
                  </a:lnTo>
                  <a:lnTo>
                    <a:pt x="150" y="60"/>
                  </a:lnTo>
                  <a:lnTo>
                    <a:pt x="148" y="60"/>
                  </a:lnTo>
                  <a:lnTo>
                    <a:pt x="147" y="60"/>
                  </a:lnTo>
                  <a:lnTo>
                    <a:pt x="144" y="58"/>
                  </a:lnTo>
                  <a:lnTo>
                    <a:pt x="144" y="55"/>
                  </a:lnTo>
                  <a:lnTo>
                    <a:pt x="142" y="52"/>
                  </a:lnTo>
                  <a:lnTo>
                    <a:pt x="142" y="51"/>
                  </a:lnTo>
                  <a:lnTo>
                    <a:pt x="141" y="49"/>
                  </a:lnTo>
                  <a:lnTo>
                    <a:pt x="141" y="47"/>
                  </a:lnTo>
                  <a:lnTo>
                    <a:pt x="139" y="47"/>
                  </a:lnTo>
                  <a:lnTo>
                    <a:pt x="138" y="46"/>
                  </a:lnTo>
                  <a:lnTo>
                    <a:pt x="137" y="41"/>
                  </a:lnTo>
                  <a:lnTo>
                    <a:pt x="137" y="39"/>
                  </a:lnTo>
                  <a:lnTo>
                    <a:pt x="137" y="38"/>
                  </a:lnTo>
                  <a:lnTo>
                    <a:pt x="136" y="37"/>
                  </a:lnTo>
                  <a:lnTo>
                    <a:pt x="136" y="35"/>
                  </a:lnTo>
                  <a:lnTo>
                    <a:pt x="138" y="34"/>
                  </a:lnTo>
                  <a:lnTo>
                    <a:pt x="138" y="33"/>
                  </a:lnTo>
                  <a:lnTo>
                    <a:pt x="137" y="33"/>
                  </a:lnTo>
                  <a:lnTo>
                    <a:pt x="137" y="32"/>
                  </a:lnTo>
                  <a:lnTo>
                    <a:pt x="138" y="30"/>
                  </a:lnTo>
                  <a:lnTo>
                    <a:pt x="138" y="29"/>
                  </a:lnTo>
                  <a:lnTo>
                    <a:pt x="137" y="29"/>
                  </a:lnTo>
                  <a:lnTo>
                    <a:pt x="136" y="30"/>
                  </a:lnTo>
                  <a:lnTo>
                    <a:pt x="136" y="29"/>
                  </a:lnTo>
                  <a:lnTo>
                    <a:pt x="136" y="28"/>
                  </a:lnTo>
                  <a:lnTo>
                    <a:pt x="137" y="28"/>
                  </a:lnTo>
                  <a:lnTo>
                    <a:pt x="138" y="28"/>
                  </a:lnTo>
                  <a:lnTo>
                    <a:pt x="139" y="28"/>
                  </a:lnTo>
                  <a:lnTo>
                    <a:pt x="138" y="27"/>
                  </a:lnTo>
                  <a:lnTo>
                    <a:pt x="136" y="27"/>
                  </a:lnTo>
                  <a:lnTo>
                    <a:pt x="134" y="27"/>
                  </a:lnTo>
                  <a:lnTo>
                    <a:pt x="133" y="27"/>
                  </a:lnTo>
                  <a:lnTo>
                    <a:pt x="132" y="24"/>
                  </a:lnTo>
                  <a:lnTo>
                    <a:pt x="132" y="22"/>
                  </a:lnTo>
                  <a:lnTo>
                    <a:pt x="133" y="23"/>
                  </a:lnTo>
                  <a:lnTo>
                    <a:pt x="134" y="23"/>
                  </a:lnTo>
                  <a:lnTo>
                    <a:pt x="136" y="21"/>
                  </a:lnTo>
                  <a:lnTo>
                    <a:pt x="137" y="21"/>
                  </a:lnTo>
                  <a:lnTo>
                    <a:pt x="138" y="18"/>
                  </a:lnTo>
                  <a:lnTo>
                    <a:pt x="137" y="17"/>
                  </a:lnTo>
                  <a:lnTo>
                    <a:pt x="137" y="15"/>
                  </a:lnTo>
                  <a:lnTo>
                    <a:pt x="138" y="16"/>
                  </a:lnTo>
                  <a:lnTo>
                    <a:pt x="139" y="15"/>
                  </a:lnTo>
                  <a:lnTo>
                    <a:pt x="138" y="14"/>
                  </a:lnTo>
                  <a:lnTo>
                    <a:pt x="138" y="12"/>
                  </a:lnTo>
                  <a:lnTo>
                    <a:pt x="139" y="12"/>
                  </a:lnTo>
                  <a:lnTo>
                    <a:pt x="141" y="11"/>
                  </a:lnTo>
                  <a:lnTo>
                    <a:pt x="142" y="11"/>
                  </a:lnTo>
                  <a:lnTo>
                    <a:pt x="141" y="10"/>
                  </a:lnTo>
                  <a:lnTo>
                    <a:pt x="141" y="9"/>
                  </a:lnTo>
                  <a:lnTo>
                    <a:pt x="142" y="7"/>
                  </a:lnTo>
                  <a:lnTo>
                    <a:pt x="142" y="6"/>
                  </a:lnTo>
                  <a:lnTo>
                    <a:pt x="143" y="6"/>
                  </a:lnTo>
                  <a:lnTo>
                    <a:pt x="143" y="5"/>
                  </a:lnTo>
                  <a:lnTo>
                    <a:pt x="144" y="4"/>
                  </a:lnTo>
                  <a:lnTo>
                    <a:pt x="143" y="3"/>
                  </a:lnTo>
                  <a:lnTo>
                    <a:pt x="142" y="3"/>
                  </a:lnTo>
                  <a:lnTo>
                    <a:pt x="141" y="1"/>
                  </a:lnTo>
                  <a:lnTo>
                    <a:pt x="141" y="3"/>
                  </a:lnTo>
                  <a:lnTo>
                    <a:pt x="137" y="3"/>
                  </a:lnTo>
                  <a:lnTo>
                    <a:pt x="136" y="4"/>
                  </a:lnTo>
                  <a:lnTo>
                    <a:pt x="133" y="6"/>
                  </a:lnTo>
                  <a:lnTo>
                    <a:pt x="132" y="9"/>
                  </a:lnTo>
                  <a:lnTo>
                    <a:pt x="130" y="10"/>
                  </a:lnTo>
                  <a:lnTo>
                    <a:pt x="127" y="11"/>
                  </a:lnTo>
                  <a:lnTo>
                    <a:pt x="125" y="12"/>
                  </a:lnTo>
                  <a:lnTo>
                    <a:pt x="124" y="12"/>
                  </a:lnTo>
                  <a:lnTo>
                    <a:pt x="122" y="12"/>
                  </a:lnTo>
                  <a:lnTo>
                    <a:pt x="124" y="11"/>
                  </a:lnTo>
                  <a:lnTo>
                    <a:pt x="124" y="10"/>
                  </a:lnTo>
                  <a:lnTo>
                    <a:pt x="122" y="10"/>
                  </a:lnTo>
                  <a:lnTo>
                    <a:pt x="124" y="10"/>
                  </a:lnTo>
                  <a:lnTo>
                    <a:pt x="122" y="7"/>
                  </a:lnTo>
                  <a:lnTo>
                    <a:pt x="120" y="9"/>
                  </a:lnTo>
                  <a:lnTo>
                    <a:pt x="120" y="7"/>
                  </a:lnTo>
                  <a:lnTo>
                    <a:pt x="121" y="7"/>
                  </a:lnTo>
                  <a:lnTo>
                    <a:pt x="121" y="6"/>
                  </a:lnTo>
                  <a:lnTo>
                    <a:pt x="120" y="6"/>
                  </a:lnTo>
                  <a:lnTo>
                    <a:pt x="120" y="5"/>
                  </a:lnTo>
                  <a:lnTo>
                    <a:pt x="118" y="5"/>
                  </a:lnTo>
                  <a:lnTo>
                    <a:pt x="115" y="7"/>
                  </a:lnTo>
                  <a:lnTo>
                    <a:pt x="114" y="7"/>
                  </a:lnTo>
                  <a:lnTo>
                    <a:pt x="114" y="6"/>
                  </a:lnTo>
                  <a:lnTo>
                    <a:pt x="115" y="6"/>
                  </a:lnTo>
                  <a:lnTo>
                    <a:pt x="115" y="4"/>
                  </a:lnTo>
                  <a:lnTo>
                    <a:pt x="118" y="4"/>
                  </a:lnTo>
                  <a:lnTo>
                    <a:pt x="119" y="4"/>
                  </a:lnTo>
                  <a:lnTo>
                    <a:pt x="119" y="3"/>
                  </a:lnTo>
                  <a:lnTo>
                    <a:pt x="119" y="1"/>
                  </a:lnTo>
                  <a:lnTo>
                    <a:pt x="118" y="1"/>
                  </a:lnTo>
                  <a:lnTo>
                    <a:pt x="116" y="1"/>
                  </a:lnTo>
                  <a:lnTo>
                    <a:pt x="114" y="1"/>
                  </a:lnTo>
                  <a:lnTo>
                    <a:pt x="111" y="1"/>
                  </a:lnTo>
                  <a:lnTo>
                    <a:pt x="110" y="3"/>
                  </a:lnTo>
                  <a:lnTo>
                    <a:pt x="110" y="4"/>
                  </a:lnTo>
                  <a:lnTo>
                    <a:pt x="109" y="4"/>
                  </a:lnTo>
                  <a:lnTo>
                    <a:pt x="109" y="3"/>
                  </a:lnTo>
                  <a:lnTo>
                    <a:pt x="109" y="1"/>
                  </a:lnTo>
                  <a:lnTo>
                    <a:pt x="109" y="0"/>
                  </a:lnTo>
                  <a:lnTo>
                    <a:pt x="108" y="1"/>
                  </a:lnTo>
                  <a:lnTo>
                    <a:pt x="107" y="3"/>
                  </a:lnTo>
                  <a:lnTo>
                    <a:pt x="105" y="3"/>
                  </a:lnTo>
                  <a:lnTo>
                    <a:pt x="104" y="1"/>
                  </a:lnTo>
                  <a:lnTo>
                    <a:pt x="102" y="1"/>
                  </a:lnTo>
                  <a:lnTo>
                    <a:pt x="98" y="0"/>
                  </a:lnTo>
                  <a:lnTo>
                    <a:pt x="98" y="1"/>
                  </a:lnTo>
                  <a:lnTo>
                    <a:pt x="97" y="3"/>
                  </a:lnTo>
                  <a:lnTo>
                    <a:pt x="94" y="4"/>
                  </a:lnTo>
                  <a:lnTo>
                    <a:pt x="94" y="5"/>
                  </a:lnTo>
                  <a:lnTo>
                    <a:pt x="93" y="6"/>
                  </a:lnTo>
                  <a:lnTo>
                    <a:pt x="91" y="7"/>
                  </a:lnTo>
                  <a:lnTo>
                    <a:pt x="88" y="7"/>
                  </a:lnTo>
                  <a:lnTo>
                    <a:pt x="85" y="7"/>
                  </a:lnTo>
                  <a:lnTo>
                    <a:pt x="82" y="7"/>
                  </a:lnTo>
                  <a:lnTo>
                    <a:pt x="81" y="6"/>
                  </a:lnTo>
                  <a:lnTo>
                    <a:pt x="81" y="5"/>
                  </a:lnTo>
                  <a:lnTo>
                    <a:pt x="79" y="5"/>
                  </a:lnTo>
                  <a:lnTo>
                    <a:pt x="76" y="5"/>
                  </a:lnTo>
                  <a:lnTo>
                    <a:pt x="76" y="6"/>
                  </a:lnTo>
                  <a:lnTo>
                    <a:pt x="75" y="7"/>
                  </a:lnTo>
                  <a:lnTo>
                    <a:pt x="75" y="9"/>
                  </a:lnTo>
                  <a:lnTo>
                    <a:pt x="69" y="10"/>
                  </a:lnTo>
                  <a:lnTo>
                    <a:pt x="68" y="9"/>
                  </a:lnTo>
                  <a:lnTo>
                    <a:pt x="68" y="10"/>
                  </a:lnTo>
                  <a:lnTo>
                    <a:pt x="68" y="15"/>
                  </a:lnTo>
                  <a:lnTo>
                    <a:pt x="67" y="16"/>
                  </a:lnTo>
                  <a:lnTo>
                    <a:pt x="65" y="16"/>
                  </a:lnTo>
                  <a:lnTo>
                    <a:pt x="63" y="16"/>
                  </a:lnTo>
                  <a:lnTo>
                    <a:pt x="63" y="17"/>
                  </a:lnTo>
                  <a:lnTo>
                    <a:pt x="63" y="18"/>
                  </a:lnTo>
                  <a:lnTo>
                    <a:pt x="63" y="20"/>
                  </a:lnTo>
                  <a:lnTo>
                    <a:pt x="64" y="21"/>
                  </a:lnTo>
                  <a:lnTo>
                    <a:pt x="65" y="22"/>
                  </a:lnTo>
                  <a:lnTo>
                    <a:pt x="64" y="26"/>
                  </a:lnTo>
                  <a:lnTo>
                    <a:pt x="61" y="29"/>
                  </a:lnTo>
                  <a:lnTo>
                    <a:pt x="61" y="30"/>
                  </a:lnTo>
                  <a:lnTo>
                    <a:pt x="59" y="30"/>
                  </a:lnTo>
                  <a:lnTo>
                    <a:pt x="58" y="30"/>
                  </a:lnTo>
                  <a:lnTo>
                    <a:pt x="57" y="30"/>
                  </a:lnTo>
                  <a:lnTo>
                    <a:pt x="56" y="33"/>
                  </a:lnTo>
                  <a:lnTo>
                    <a:pt x="53" y="35"/>
                  </a:lnTo>
                  <a:lnTo>
                    <a:pt x="47" y="38"/>
                  </a:lnTo>
                  <a:lnTo>
                    <a:pt x="44" y="38"/>
                  </a:lnTo>
                  <a:lnTo>
                    <a:pt x="44" y="39"/>
                  </a:lnTo>
                  <a:lnTo>
                    <a:pt x="46" y="40"/>
                  </a:lnTo>
                  <a:lnTo>
                    <a:pt x="47" y="41"/>
                  </a:lnTo>
                  <a:lnTo>
                    <a:pt x="47" y="40"/>
                  </a:lnTo>
                  <a:lnTo>
                    <a:pt x="48" y="39"/>
                  </a:lnTo>
                  <a:lnTo>
                    <a:pt x="53" y="38"/>
                  </a:lnTo>
                  <a:lnTo>
                    <a:pt x="56" y="37"/>
                  </a:lnTo>
                  <a:lnTo>
                    <a:pt x="57" y="35"/>
                  </a:lnTo>
                  <a:lnTo>
                    <a:pt x="57" y="37"/>
                  </a:lnTo>
                  <a:lnTo>
                    <a:pt x="57" y="38"/>
                  </a:lnTo>
                  <a:lnTo>
                    <a:pt x="58" y="39"/>
                  </a:lnTo>
                  <a:lnTo>
                    <a:pt x="57" y="40"/>
                  </a:lnTo>
                  <a:lnTo>
                    <a:pt x="56" y="40"/>
                  </a:lnTo>
                  <a:lnTo>
                    <a:pt x="57" y="39"/>
                  </a:lnTo>
                  <a:lnTo>
                    <a:pt x="56" y="38"/>
                  </a:lnTo>
                  <a:lnTo>
                    <a:pt x="53" y="38"/>
                  </a:lnTo>
                  <a:lnTo>
                    <a:pt x="53" y="39"/>
                  </a:lnTo>
                  <a:lnTo>
                    <a:pt x="53" y="40"/>
                  </a:lnTo>
                  <a:lnTo>
                    <a:pt x="54" y="40"/>
                  </a:lnTo>
                  <a:lnTo>
                    <a:pt x="56" y="40"/>
                  </a:lnTo>
                  <a:lnTo>
                    <a:pt x="54" y="41"/>
                  </a:lnTo>
                  <a:lnTo>
                    <a:pt x="56" y="41"/>
                  </a:lnTo>
                  <a:lnTo>
                    <a:pt x="54" y="43"/>
                  </a:lnTo>
                  <a:lnTo>
                    <a:pt x="53" y="43"/>
                  </a:lnTo>
                  <a:lnTo>
                    <a:pt x="53" y="44"/>
                  </a:lnTo>
                  <a:lnTo>
                    <a:pt x="53" y="45"/>
                  </a:lnTo>
                  <a:lnTo>
                    <a:pt x="52" y="46"/>
                  </a:lnTo>
                  <a:lnTo>
                    <a:pt x="53" y="46"/>
                  </a:lnTo>
                  <a:lnTo>
                    <a:pt x="53" y="47"/>
                  </a:lnTo>
                  <a:lnTo>
                    <a:pt x="52" y="46"/>
                  </a:lnTo>
                  <a:lnTo>
                    <a:pt x="51" y="47"/>
                  </a:lnTo>
                  <a:lnTo>
                    <a:pt x="50" y="47"/>
                  </a:lnTo>
                  <a:lnTo>
                    <a:pt x="48" y="47"/>
                  </a:lnTo>
                  <a:lnTo>
                    <a:pt x="46" y="47"/>
                  </a:lnTo>
                  <a:lnTo>
                    <a:pt x="44" y="49"/>
                  </a:lnTo>
                  <a:lnTo>
                    <a:pt x="42" y="49"/>
                  </a:lnTo>
                  <a:lnTo>
                    <a:pt x="40" y="47"/>
                  </a:lnTo>
                  <a:lnTo>
                    <a:pt x="39" y="49"/>
                  </a:lnTo>
                  <a:lnTo>
                    <a:pt x="39" y="50"/>
                  </a:lnTo>
                  <a:lnTo>
                    <a:pt x="38" y="50"/>
                  </a:lnTo>
                  <a:lnTo>
                    <a:pt x="35" y="50"/>
                  </a:lnTo>
                  <a:lnTo>
                    <a:pt x="33" y="49"/>
                  </a:lnTo>
                  <a:lnTo>
                    <a:pt x="33" y="47"/>
                  </a:lnTo>
                  <a:lnTo>
                    <a:pt x="33" y="46"/>
                  </a:lnTo>
                  <a:lnTo>
                    <a:pt x="31" y="46"/>
                  </a:lnTo>
                  <a:lnTo>
                    <a:pt x="33" y="46"/>
                  </a:lnTo>
                  <a:lnTo>
                    <a:pt x="34" y="46"/>
                  </a:lnTo>
                  <a:lnTo>
                    <a:pt x="35" y="45"/>
                  </a:lnTo>
                  <a:lnTo>
                    <a:pt x="35" y="44"/>
                  </a:lnTo>
                  <a:lnTo>
                    <a:pt x="31" y="43"/>
                  </a:lnTo>
                  <a:lnTo>
                    <a:pt x="30" y="43"/>
                  </a:lnTo>
                  <a:lnTo>
                    <a:pt x="29" y="41"/>
                  </a:lnTo>
                  <a:lnTo>
                    <a:pt x="29" y="39"/>
                  </a:lnTo>
                  <a:lnTo>
                    <a:pt x="30" y="38"/>
                  </a:lnTo>
                  <a:lnTo>
                    <a:pt x="31" y="38"/>
                  </a:lnTo>
                  <a:lnTo>
                    <a:pt x="30" y="37"/>
                  </a:lnTo>
                  <a:lnTo>
                    <a:pt x="28" y="34"/>
                  </a:lnTo>
                  <a:lnTo>
                    <a:pt x="28" y="35"/>
                  </a:lnTo>
                  <a:lnTo>
                    <a:pt x="27" y="37"/>
                  </a:lnTo>
                  <a:lnTo>
                    <a:pt x="25" y="39"/>
                  </a:lnTo>
                  <a:lnTo>
                    <a:pt x="23" y="39"/>
                  </a:lnTo>
                  <a:lnTo>
                    <a:pt x="21" y="39"/>
                  </a:lnTo>
                  <a:lnTo>
                    <a:pt x="19" y="40"/>
                  </a:lnTo>
                  <a:lnTo>
                    <a:pt x="19" y="41"/>
                  </a:lnTo>
                  <a:lnTo>
                    <a:pt x="21" y="41"/>
                  </a:lnTo>
                  <a:lnTo>
                    <a:pt x="19" y="43"/>
                  </a:lnTo>
                  <a:lnTo>
                    <a:pt x="17" y="44"/>
                  </a:lnTo>
                  <a:lnTo>
                    <a:pt x="16" y="45"/>
                  </a:lnTo>
                  <a:lnTo>
                    <a:pt x="14" y="45"/>
                  </a:lnTo>
                  <a:lnTo>
                    <a:pt x="13" y="44"/>
                  </a:lnTo>
                  <a:lnTo>
                    <a:pt x="12" y="44"/>
                  </a:lnTo>
                  <a:lnTo>
                    <a:pt x="12" y="45"/>
                  </a:lnTo>
                  <a:lnTo>
                    <a:pt x="11" y="45"/>
                  </a:lnTo>
                  <a:lnTo>
                    <a:pt x="10" y="45"/>
                  </a:lnTo>
                  <a:lnTo>
                    <a:pt x="10" y="46"/>
                  </a:lnTo>
                  <a:lnTo>
                    <a:pt x="11" y="47"/>
                  </a:lnTo>
                  <a:lnTo>
                    <a:pt x="11" y="49"/>
                  </a:lnTo>
                  <a:lnTo>
                    <a:pt x="12" y="47"/>
                  </a:lnTo>
                  <a:lnTo>
                    <a:pt x="13" y="47"/>
                  </a:lnTo>
                  <a:lnTo>
                    <a:pt x="14" y="49"/>
                  </a:lnTo>
                  <a:lnTo>
                    <a:pt x="14" y="50"/>
                  </a:lnTo>
                  <a:lnTo>
                    <a:pt x="13" y="49"/>
                  </a:lnTo>
                  <a:lnTo>
                    <a:pt x="12" y="50"/>
                  </a:lnTo>
                  <a:lnTo>
                    <a:pt x="12" y="51"/>
                  </a:lnTo>
                  <a:lnTo>
                    <a:pt x="13" y="51"/>
                  </a:lnTo>
                  <a:lnTo>
                    <a:pt x="14" y="50"/>
                  </a:lnTo>
                  <a:lnTo>
                    <a:pt x="16" y="51"/>
                  </a:lnTo>
                  <a:lnTo>
                    <a:pt x="17" y="51"/>
                  </a:lnTo>
                  <a:lnTo>
                    <a:pt x="18" y="50"/>
                  </a:lnTo>
                  <a:lnTo>
                    <a:pt x="19" y="51"/>
                  </a:lnTo>
                  <a:lnTo>
                    <a:pt x="17" y="53"/>
                  </a:lnTo>
                  <a:lnTo>
                    <a:pt x="16" y="53"/>
                  </a:lnTo>
                  <a:lnTo>
                    <a:pt x="14" y="55"/>
                  </a:lnTo>
                  <a:lnTo>
                    <a:pt x="13" y="55"/>
                  </a:lnTo>
                  <a:lnTo>
                    <a:pt x="13" y="56"/>
                  </a:lnTo>
                  <a:lnTo>
                    <a:pt x="14" y="56"/>
                  </a:lnTo>
                  <a:lnTo>
                    <a:pt x="13" y="57"/>
                  </a:lnTo>
                  <a:lnTo>
                    <a:pt x="10" y="57"/>
                  </a:lnTo>
                  <a:lnTo>
                    <a:pt x="10" y="56"/>
                  </a:lnTo>
                  <a:lnTo>
                    <a:pt x="8" y="57"/>
                  </a:lnTo>
                  <a:lnTo>
                    <a:pt x="6" y="57"/>
                  </a:lnTo>
                  <a:lnTo>
                    <a:pt x="2" y="58"/>
                  </a:lnTo>
                  <a:lnTo>
                    <a:pt x="1" y="60"/>
                  </a:lnTo>
                  <a:lnTo>
                    <a:pt x="0" y="62"/>
                  </a:lnTo>
                  <a:lnTo>
                    <a:pt x="4" y="62"/>
                  </a:lnTo>
                  <a:lnTo>
                    <a:pt x="7" y="63"/>
                  </a:lnTo>
                  <a:lnTo>
                    <a:pt x="10" y="63"/>
                  </a:lnTo>
                  <a:lnTo>
                    <a:pt x="14" y="63"/>
                  </a:lnTo>
                  <a:lnTo>
                    <a:pt x="17" y="64"/>
                  </a:lnTo>
                  <a:lnTo>
                    <a:pt x="19" y="66"/>
                  </a:lnTo>
                  <a:lnTo>
                    <a:pt x="21" y="66"/>
                  </a:lnTo>
                  <a:lnTo>
                    <a:pt x="22" y="64"/>
                  </a:lnTo>
                  <a:lnTo>
                    <a:pt x="23" y="64"/>
                  </a:lnTo>
                  <a:lnTo>
                    <a:pt x="28" y="67"/>
                  </a:lnTo>
                  <a:lnTo>
                    <a:pt x="29" y="67"/>
                  </a:lnTo>
                  <a:lnTo>
                    <a:pt x="31" y="66"/>
                  </a:lnTo>
                  <a:lnTo>
                    <a:pt x="33" y="66"/>
                  </a:lnTo>
                  <a:lnTo>
                    <a:pt x="34" y="67"/>
                  </a:lnTo>
                  <a:lnTo>
                    <a:pt x="39" y="70"/>
                  </a:lnTo>
                  <a:lnTo>
                    <a:pt x="41" y="74"/>
                  </a:lnTo>
                  <a:lnTo>
                    <a:pt x="44" y="75"/>
                  </a:lnTo>
                  <a:lnTo>
                    <a:pt x="45" y="77"/>
                  </a:lnTo>
                  <a:lnTo>
                    <a:pt x="47" y="77"/>
                  </a:lnTo>
                  <a:lnTo>
                    <a:pt x="48" y="79"/>
                  </a:lnTo>
                  <a:lnTo>
                    <a:pt x="48" y="80"/>
                  </a:lnTo>
                  <a:lnTo>
                    <a:pt x="48" y="81"/>
                  </a:lnTo>
                  <a:lnTo>
                    <a:pt x="51" y="81"/>
                  </a:lnTo>
                  <a:lnTo>
                    <a:pt x="52" y="80"/>
                  </a:lnTo>
                  <a:lnTo>
                    <a:pt x="53" y="79"/>
                  </a:lnTo>
                  <a:lnTo>
                    <a:pt x="56" y="78"/>
                  </a:lnTo>
                  <a:lnTo>
                    <a:pt x="59" y="77"/>
                  </a:lnTo>
                  <a:lnTo>
                    <a:pt x="63" y="77"/>
                  </a:lnTo>
                  <a:lnTo>
                    <a:pt x="65" y="77"/>
                  </a:lnTo>
                  <a:lnTo>
                    <a:pt x="67" y="78"/>
                  </a:lnTo>
                  <a:lnTo>
                    <a:pt x="67" y="84"/>
                  </a:lnTo>
                  <a:lnTo>
                    <a:pt x="65" y="89"/>
                  </a:lnTo>
                  <a:lnTo>
                    <a:pt x="64" y="91"/>
                  </a:lnTo>
                  <a:lnTo>
                    <a:pt x="63" y="92"/>
                  </a:lnTo>
                  <a:lnTo>
                    <a:pt x="61" y="92"/>
                  </a:lnTo>
                  <a:lnTo>
                    <a:pt x="59" y="93"/>
                  </a:lnTo>
                  <a:lnTo>
                    <a:pt x="59" y="95"/>
                  </a:lnTo>
                  <a:lnTo>
                    <a:pt x="57" y="95"/>
                  </a:lnTo>
                  <a:lnTo>
                    <a:pt x="56" y="95"/>
                  </a:lnTo>
                  <a:lnTo>
                    <a:pt x="56" y="98"/>
                  </a:lnTo>
                  <a:lnTo>
                    <a:pt x="53" y="100"/>
                  </a:lnTo>
                  <a:lnTo>
                    <a:pt x="52" y="100"/>
                  </a:lnTo>
                  <a:lnTo>
                    <a:pt x="52" y="101"/>
                  </a:lnTo>
                  <a:lnTo>
                    <a:pt x="51" y="102"/>
                  </a:lnTo>
                  <a:lnTo>
                    <a:pt x="51" y="103"/>
                  </a:lnTo>
                  <a:lnTo>
                    <a:pt x="50" y="104"/>
                  </a:lnTo>
                  <a:lnTo>
                    <a:pt x="48" y="103"/>
                  </a:lnTo>
                  <a:lnTo>
                    <a:pt x="47" y="103"/>
                  </a:lnTo>
                  <a:lnTo>
                    <a:pt x="46" y="104"/>
                  </a:lnTo>
                  <a:lnTo>
                    <a:pt x="45" y="106"/>
                  </a:lnTo>
                  <a:lnTo>
                    <a:pt x="44" y="106"/>
                  </a:lnTo>
                  <a:lnTo>
                    <a:pt x="42" y="104"/>
                  </a:lnTo>
                  <a:lnTo>
                    <a:pt x="41" y="106"/>
                  </a:lnTo>
                  <a:lnTo>
                    <a:pt x="39" y="107"/>
                  </a:lnTo>
                  <a:lnTo>
                    <a:pt x="40" y="109"/>
                  </a:lnTo>
                  <a:lnTo>
                    <a:pt x="38" y="110"/>
                  </a:lnTo>
                  <a:lnTo>
                    <a:pt x="35" y="112"/>
                  </a:lnTo>
                  <a:lnTo>
                    <a:pt x="34" y="113"/>
                  </a:lnTo>
                  <a:lnTo>
                    <a:pt x="34" y="115"/>
                  </a:lnTo>
                  <a:lnTo>
                    <a:pt x="34" y="120"/>
                  </a:lnTo>
                  <a:lnTo>
                    <a:pt x="35" y="120"/>
                  </a:lnTo>
                  <a:lnTo>
                    <a:pt x="36" y="121"/>
                  </a:lnTo>
                  <a:lnTo>
                    <a:pt x="36" y="123"/>
                  </a:lnTo>
                  <a:lnTo>
                    <a:pt x="36" y="124"/>
                  </a:lnTo>
                  <a:lnTo>
                    <a:pt x="36" y="125"/>
                  </a:lnTo>
                  <a:lnTo>
                    <a:pt x="36" y="126"/>
                  </a:lnTo>
                  <a:lnTo>
                    <a:pt x="38" y="127"/>
                  </a:lnTo>
                  <a:lnTo>
                    <a:pt x="39" y="127"/>
                  </a:lnTo>
                  <a:lnTo>
                    <a:pt x="39" y="129"/>
                  </a:lnTo>
                  <a:lnTo>
                    <a:pt x="39" y="130"/>
                  </a:lnTo>
                  <a:lnTo>
                    <a:pt x="38" y="130"/>
                  </a:lnTo>
                  <a:lnTo>
                    <a:pt x="40" y="132"/>
                  </a:lnTo>
                  <a:lnTo>
                    <a:pt x="41" y="136"/>
                  </a:lnTo>
                  <a:lnTo>
                    <a:pt x="41" y="140"/>
                  </a:lnTo>
                  <a:lnTo>
                    <a:pt x="40" y="142"/>
                  </a:lnTo>
                  <a:lnTo>
                    <a:pt x="39" y="143"/>
                  </a:lnTo>
                  <a:lnTo>
                    <a:pt x="39" y="144"/>
                  </a:lnTo>
                  <a:lnTo>
                    <a:pt x="38" y="144"/>
                  </a:lnTo>
                  <a:lnTo>
                    <a:pt x="36" y="144"/>
                  </a:lnTo>
                  <a:lnTo>
                    <a:pt x="36" y="146"/>
                  </a:lnTo>
                  <a:lnTo>
                    <a:pt x="39" y="146"/>
                  </a:lnTo>
                  <a:lnTo>
                    <a:pt x="41" y="146"/>
                  </a:lnTo>
                  <a:lnTo>
                    <a:pt x="44" y="146"/>
                  </a:lnTo>
                  <a:close/>
                </a:path>
              </a:pathLst>
            </a:custGeom>
            <a:solidFill>
              <a:srgbClr val="FFFF7A"/>
            </a:solidFill>
            <a:ln w="2">
              <a:solidFill>
                <a:srgbClr val="555555"/>
              </a:solidFill>
              <a:prstDash val="solid"/>
              <a:round/>
              <a:headEnd/>
              <a:tailEnd/>
            </a:ln>
          </p:spPr>
          <p:txBody>
            <a:bodyPr/>
            <a:lstStyle/>
            <a:p>
              <a:endParaRPr lang="ja-JP" altLang="en-US"/>
            </a:p>
          </p:txBody>
        </p:sp>
        <p:sp>
          <p:nvSpPr>
            <p:cNvPr id="375" name="Freeform 136"/>
            <p:cNvSpPr>
              <a:spLocks/>
            </p:cNvSpPr>
            <p:nvPr/>
          </p:nvSpPr>
          <p:spPr bwMode="auto">
            <a:xfrm>
              <a:off x="839788" y="5213350"/>
              <a:ext cx="3175" cy="3175"/>
            </a:xfrm>
            <a:custGeom>
              <a:avLst/>
              <a:gdLst>
                <a:gd name="T0" fmla="*/ 2147483646 w 2"/>
                <a:gd name="T1" fmla="*/ 2147483646 h 2"/>
                <a:gd name="T2" fmla="*/ 2147483646 w 2"/>
                <a:gd name="T3" fmla="*/ 2147483646 h 2"/>
                <a:gd name="T4" fmla="*/ 0 w 2"/>
                <a:gd name="T5" fmla="*/ 2147483646 h 2"/>
                <a:gd name="T6" fmla="*/ 0 w 2"/>
                <a:gd name="T7" fmla="*/ 2147483646 h 2"/>
                <a:gd name="T8" fmla="*/ 0 w 2"/>
                <a:gd name="T9" fmla="*/ 0 h 2"/>
                <a:gd name="T10" fmla="*/ 2147483646 w 2"/>
                <a:gd name="T11" fmla="*/ 0 h 2"/>
                <a:gd name="T12" fmla="*/ 2147483646 w 2"/>
                <a:gd name="T13" fmla="*/ 0 h 2"/>
                <a:gd name="T14" fmla="*/ 2147483646 w 2"/>
                <a:gd name="T15" fmla="*/ 2147483646 h 2"/>
                <a:gd name="T16" fmla="*/ 2147483646 w 2"/>
                <a:gd name="T17" fmla="*/ 2147483646 h 2"/>
                <a:gd name="T18" fmla="*/ 2147483646 w 2"/>
                <a:gd name="T19" fmla="*/ 2147483646 h 2"/>
                <a:gd name="T20" fmla="*/ 2147483646 w 2"/>
                <a:gd name="T21" fmla="*/ 2147483646 h 2"/>
                <a:gd name="T22" fmla="*/ 2147483646 w 2"/>
                <a:gd name="T23" fmla="*/ 2147483646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2">
                  <a:moveTo>
                    <a:pt x="2" y="2"/>
                  </a:moveTo>
                  <a:lnTo>
                    <a:pt x="2" y="2"/>
                  </a:lnTo>
                  <a:lnTo>
                    <a:pt x="0" y="1"/>
                  </a:lnTo>
                  <a:lnTo>
                    <a:pt x="0" y="0"/>
                  </a:lnTo>
                  <a:lnTo>
                    <a:pt x="2" y="0"/>
                  </a:lnTo>
                  <a:lnTo>
                    <a:pt x="2" y="1"/>
                  </a:lnTo>
                  <a:lnTo>
                    <a:pt x="2" y="2"/>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76" name="Freeform 137"/>
            <p:cNvSpPr>
              <a:spLocks/>
            </p:cNvSpPr>
            <p:nvPr/>
          </p:nvSpPr>
          <p:spPr bwMode="auto">
            <a:xfrm>
              <a:off x="847725" y="5221288"/>
              <a:ext cx="1588" cy="3175"/>
            </a:xfrm>
            <a:custGeom>
              <a:avLst/>
              <a:gdLst>
                <a:gd name="T0" fmla="*/ 0 w 1"/>
                <a:gd name="T1" fmla="*/ 0 h 2"/>
                <a:gd name="T2" fmla="*/ 0 w 1"/>
                <a:gd name="T3" fmla="*/ 0 h 2"/>
                <a:gd name="T4" fmla="*/ 2147483646 w 1"/>
                <a:gd name="T5" fmla="*/ 2147483646 h 2"/>
                <a:gd name="T6" fmla="*/ 0 w 1"/>
                <a:gd name="T7" fmla="*/ 2147483646 h 2"/>
                <a:gd name="T8" fmla="*/ 0 w 1"/>
                <a:gd name="T9" fmla="*/ 2147483646 h 2"/>
                <a:gd name="T10" fmla="*/ 0 w 1"/>
                <a:gd name="T11" fmla="*/ 2147483646 h 2"/>
                <a:gd name="T12" fmla="*/ 0 w 1"/>
                <a:gd name="T13" fmla="*/ 0 h 2"/>
                <a:gd name="T14" fmla="*/ 0 w 1"/>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0" y="0"/>
                  </a:moveTo>
                  <a:lnTo>
                    <a:pt x="0" y="0"/>
                  </a:lnTo>
                  <a:lnTo>
                    <a:pt x="1" y="1"/>
                  </a:lnTo>
                  <a:lnTo>
                    <a:pt x="0" y="2"/>
                  </a:lnTo>
                  <a:lnTo>
                    <a:pt x="0" y="1"/>
                  </a:ln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77" name="Freeform 138"/>
            <p:cNvSpPr>
              <a:spLocks/>
            </p:cNvSpPr>
            <p:nvPr/>
          </p:nvSpPr>
          <p:spPr bwMode="auto">
            <a:xfrm>
              <a:off x="588963" y="5295900"/>
              <a:ext cx="173037" cy="165100"/>
            </a:xfrm>
            <a:custGeom>
              <a:avLst/>
              <a:gdLst>
                <a:gd name="T0" fmla="*/ 2147483646 w 109"/>
                <a:gd name="T1" fmla="*/ 2147483646 h 104"/>
                <a:gd name="T2" fmla="*/ 2147483646 w 109"/>
                <a:gd name="T3" fmla="*/ 2147483646 h 104"/>
                <a:gd name="T4" fmla="*/ 2147483646 w 109"/>
                <a:gd name="T5" fmla="*/ 2147483646 h 104"/>
                <a:gd name="T6" fmla="*/ 2147483646 w 109"/>
                <a:gd name="T7" fmla="*/ 2147483646 h 104"/>
                <a:gd name="T8" fmla="*/ 2147483646 w 109"/>
                <a:gd name="T9" fmla="*/ 2147483646 h 104"/>
                <a:gd name="T10" fmla="*/ 2147483646 w 109"/>
                <a:gd name="T11" fmla="*/ 2147483646 h 104"/>
                <a:gd name="T12" fmla="*/ 2147483646 w 109"/>
                <a:gd name="T13" fmla="*/ 2147483646 h 104"/>
                <a:gd name="T14" fmla="*/ 2147483646 w 109"/>
                <a:gd name="T15" fmla="*/ 2147483646 h 104"/>
                <a:gd name="T16" fmla="*/ 2147483646 w 109"/>
                <a:gd name="T17" fmla="*/ 2147483646 h 104"/>
                <a:gd name="T18" fmla="*/ 2147483646 w 109"/>
                <a:gd name="T19" fmla="*/ 2147483646 h 104"/>
                <a:gd name="T20" fmla="*/ 2147483646 w 109"/>
                <a:gd name="T21" fmla="*/ 2147483646 h 104"/>
                <a:gd name="T22" fmla="*/ 2147483646 w 109"/>
                <a:gd name="T23" fmla="*/ 2147483646 h 104"/>
                <a:gd name="T24" fmla="*/ 2147483646 w 109"/>
                <a:gd name="T25" fmla="*/ 2147483646 h 104"/>
                <a:gd name="T26" fmla="*/ 2147483646 w 109"/>
                <a:gd name="T27" fmla="*/ 2147483646 h 104"/>
                <a:gd name="T28" fmla="*/ 2147483646 w 109"/>
                <a:gd name="T29" fmla="*/ 2147483646 h 104"/>
                <a:gd name="T30" fmla="*/ 2147483646 w 109"/>
                <a:gd name="T31" fmla="*/ 2147483646 h 104"/>
                <a:gd name="T32" fmla="*/ 2147483646 w 109"/>
                <a:gd name="T33" fmla="*/ 2147483646 h 104"/>
                <a:gd name="T34" fmla="*/ 2147483646 w 109"/>
                <a:gd name="T35" fmla="*/ 2147483646 h 104"/>
                <a:gd name="T36" fmla="*/ 2147483646 w 109"/>
                <a:gd name="T37" fmla="*/ 2147483646 h 104"/>
                <a:gd name="T38" fmla="*/ 2147483646 w 109"/>
                <a:gd name="T39" fmla="*/ 2147483646 h 104"/>
                <a:gd name="T40" fmla="*/ 2147483646 w 109"/>
                <a:gd name="T41" fmla="*/ 2147483646 h 104"/>
                <a:gd name="T42" fmla="*/ 2147483646 w 109"/>
                <a:gd name="T43" fmla="*/ 0 h 104"/>
                <a:gd name="T44" fmla="*/ 2147483646 w 109"/>
                <a:gd name="T45" fmla="*/ 2147483646 h 104"/>
                <a:gd name="T46" fmla="*/ 2147483646 w 109"/>
                <a:gd name="T47" fmla="*/ 2147483646 h 104"/>
                <a:gd name="T48" fmla="*/ 2147483646 w 109"/>
                <a:gd name="T49" fmla="*/ 2147483646 h 104"/>
                <a:gd name="T50" fmla="*/ 2147483646 w 109"/>
                <a:gd name="T51" fmla="*/ 2147483646 h 104"/>
                <a:gd name="T52" fmla="*/ 2147483646 w 109"/>
                <a:gd name="T53" fmla="*/ 2147483646 h 104"/>
                <a:gd name="T54" fmla="*/ 2147483646 w 109"/>
                <a:gd name="T55" fmla="*/ 2147483646 h 104"/>
                <a:gd name="T56" fmla="*/ 2147483646 w 109"/>
                <a:gd name="T57" fmla="*/ 2147483646 h 104"/>
                <a:gd name="T58" fmla="*/ 2147483646 w 109"/>
                <a:gd name="T59" fmla="*/ 2147483646 h 104"/>
                <a:gd name="T60" fmla="*/ 2147483646 w 109"/>
                <a:gd name="T61" fmla="*/ 2147483646 h 104"/>
                <a:gd name="T62" fmla="*/ 2147483646 w 109"/>
                <a:gd name="T63" fmla="*/ 2147483646 h 104"/>
                <a:gd name="T64" fmla="*/ 2147483646 w 109"/>
                <a:gd name="T65" fmla="*/ 2147483646 h 104"/>
                <a:gd name="T66" fmla="*/ 2147483646 w 109"/>
                <a:gd name="T67" fmla="*/ 2147483646 h 104"/>
                <a:gd name="T68" fmla="*/ 2147483646 w 109"/>
                <a:gd name="T69" fmla="*/ 2147483646 h 104"/>
                <a:gd name="T70" fmla="*/ 2147483646 w 109"/>
                <a:gd name="T71" fmla="*/ 2147483646 h 104"/>
                <a:gd name="T72" fmla="*/ 2147483646 w 109"/>
                <a:gd name="T73" fmla="*/ 2147483646 h 104"/>
                <a:gd name="T74" fmla="*/ 2147483646 w 109"/>
                <a:gd name="T75" fmla="*/ 2147483646 h 104"/>
                <a:gd name="T76" fmla="*/ 2147483646 w 109"/>
                <a:gd name="T77" fmla="*/ 2147483646 h 104"/>
                <a:gd name="T78" fmla="*/ 2147483646 w 109"/>
                <a:gd name="T79" fmla="*/ 2147483646 h 104"/>
                <a:gd name="T80" fmla="*/ 2147483646 w 109"/>
                <a:gd name="T81" fmla="*/ 2147483646 h 104"/>
                <a:gd name="T82" fmla="*/ 2147483646 w 109"/>
                <a:gd name="T83" fmla="*/ 2147483646 h 104"/>
                <a:gd name="T84" fmla="*/ 2147483646 w 109"/>
                <a:gd name="T85" fmla="*/ 2147483646 h 104"/>
                <a:gd name="T86" fmla="*/ 2147483646 w 109"/>
                <a:gd name="T87" fmla="*/ 2147483646 h 104"/>
                <a:gd name="T88" fmla="*/ 2147483646 w 109"/>
                <a:gd name="T89" fmla="*/ 2147483646 h 104"/>
                <a:gd name="T90" fmla="*/ 2147483646 w 109"/>
                <a:gd name="T91" fmla="*/ 2147483646 h 104"/>
                <a:gd name="T92" fmla="*/ 2147483646 w 109"/>
                <a:gd name="T93" fmla="*/ 2147483646 h 104"/>
                <a:gd name="T94" fmla="*/ 2147483646 w 109"/>
                <a:gd name="T95" fmla="*/ 2147483646 h 104"/>
                <a:gd name="T96" fmla="*/ 2147483646 w 109"/>
                <a:gd name="T97" fmla="*/ 2147483646 h 104"/>
                <a:gd name="T98" fmla="*/ 2147483646 w 109"/>
                <a:gd name="T99" fmla="*/ 2147483646 h 104"/>
                <a:gd name="T100" fmla="*/ 2147483646 w 109"/>
                <a:gd name="T101" fmla="*/ 2147483646 h 104"/>
                <a:gd name="T102" fmla="*/ 2147483646 w 109"/>
                <a:gd name="T103" fmla="*/ 2147483646 h 104"/>
                <a:gd name="T104" fmla="*/ 2147483646 w 109"/>
                <a:gd name="T105" fmla="*/ 2147483646 h 104"/>
                <a:gd name="T106" fmla="*/ 2147483646 w 109"/>
                <a:gd name="T107" fmla="*/ 2147483646 h 104"/>
                <a:gd name="T108" fmla="*/ 2147483646 w 109"/>
                <a:gd name="T109" fmla="*/ 2147483646 h 104"/>
                <a:gd name="T110" fmla="*/ 2147483646 w 109"/>
                <a:gd name="T111" fmla="*/ 2147483646 h 104"/>
                <a:gd name="T112" fmla="*/ 2147483646 w 109"/>
                <a:gd name="T113" fmla="*/ 2147483646 h 104"/>
                <a:gd name="T114" fmla="*/ 2147483646 w 109"/>
                <a:gd name="T115" fmla="*/ 2147483646 h 104"/>
                <a:gd name="T116" fmla="*/ 2147483646 w 109"/>
                <a:gd name="T117" fmla="*/ 2147483646 h 104"/>
                <a:gd name="T118" fmla="*/ 2147483646 w 109"/>
                <a:gd name="T119" fmla="*/ 2147483646 h 1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9" h="104">
                  <a:moveTo>
                    <a:pt x="77" y="67"/>
                  </a:moveTo>
                  <a:lnTo>
                    <a:pt x="77" y="67"/>
                  </a:lnTo>
                  <a:lnTo>
                    <a:pt x="80" y="65"/>
                  </a:lnTo>
                  <a:lnTo>
                    <a:pt x="82" y="64"/>
                  </a:lnTo>
                  <a:lnTo>
                    <a:pt x="81" y="62"/>
                  </a:lnTo>
                  <a:lnTo>
                    <a:pt x="83" y="61"/>
                  </a:lnTo>
                  <a:lnTo>
                    <a:pt x="84" y="59"/>
                  </a:lnTo>
                  <a:lnTo>
                    <a:pt x="86" y="61"/>
                  </a:lnTo>
                  <a:lnTo>
                    <a:pt x="87" y="61"/>
                  </a:lnTo>
                  <a:lnTo>
                    <a:pt x="88" y="59"/>
                  </a:lnTo>
                  <a:lnTo>
                    <a:pt x="89" y="58"/>
                  </a:lnTo>
                  <a:lnTo>
                    <a:pt x="90" y="58"/>
                  </a:lnTo>
                  <a:lnTo>
                    <a:pt x="92" y="59"/>
                  </a:lnTo>
                  <a:lnTo>
                    <a:pt x="93" y="58"/>
                  </a:lnTo>
                  <a:lnTo>
                    <a:pt x="93" y="57"/>
                  </a:lnTo>
                  <a:lnTo>
                    <a:pt x="94" y="56"/>
                  </a:lnTo>
                  <a:lnTo>
                    <a:pt x="94" y="55"/>
                  </a:lnTo>
                  <a:lnTo>
                    <a:pt x="95" y="55"/>
                  </a:lnTo>
                  <a:lnTo>
                    <a:pt x="98" y="53"/>
                  </a:lnTo>
                  <a:lnTo>
                    <a:pt x="98" y="50"/>
                  </a:lnTo>
                  <a:lnTo>
                    <a:pt x="99" y="50"/>
                  </a:lnTo>
                  <a:lnTo>
                    <a:pt x="101" y="50"/>
                  </a:lnTo>
                  <a:lnTo>
                    <a:pt x="101" y="48"/>
                  </a:lnTo>
                  <a:lnTo>
                    <a:pt x="103" y="47"/>
                  </a:lnTo>
                  <a:lnTo>
                    <a:pt x="105" y="47"/>
                  </a:lnTo>
                  <a:lnTo>
                    <a:pt x="106" y="46"/>
                  </a:lnTo>
                  <a:lnTo>
                    <a:pt x="107" y="44"/>
                  </a:lnTo>
                  <a:lnTo>
                    <a:pt x="109" y="39"/>
                  </a:lnTo>
                  <a:lnTo>
                    <a:pt x="109" y="33"/>
                  </a:lnTo>
                  <a:lnTo>
                    <a:pt x="107" y="32"/>
                  </a:lnTo>
                  <a:lnTo>
                    <a:pt x="105" y="32"/>
                  </a:lnTo>
                  <a:lnTo>
                    <a:pt x="101" y="32"/>
                  </a:lnTo>
                  <a:lnTo>
                    <a:pt x="98" y="33"/>
                  </a:lnTo>
                  <a:lnTo>
                    <a:pt x="95" y="34"/>
                  </a:lnTo>
                  <a:lnTo>
                    <a:pt x="94" y="35"/>
                  </a:lnTo>
                  <a:lnTo>
                    <a:pt x="93" y="36"/>
                  </a:lnTo>
                  <a:lnTo>
                    <a:pt x="90" y="36"/>
                  </a:lnTo>
                  <a:lnTo>
                    <a:pt x="90" y="35"/>
                  </a:lnTo>
                  <a:lnTo>
                    <a:pt x="90" y="34"/>
                  </a:lnTo>
                  <a:lnTo>
                    <a:pt x="89" y="32"/>
                  </a:lnTo>
                  <a:lnTo>
                    <a:pt x="87" y="32"/>
                  </a:lnTo>
                  <a:lnTo>
                    <a:pt x="86" y="30"/>
                  </a:lnTo>
                  <a:lnTo>
                    <a:pt x="83" y="29"/>
                  </a:lnTo>
                  <a:lnTo>
                    <a:pt x="81" y="25"/>
                  </a:lnTo>
                  <a:lnTo>
                    <a:pt x="76" y="22"/>
                  </a:lnTo>
                  <a:lnTo>
                    <a:pt x="75" y="21"/>
                  </a:lnTo>
                  <a:lnTo>
                    <a:pt x="73" y="21"/>
                  </a:lnTo>
                  <a:lnTo>
                    <a:pt x="71" y="22"/>
                  </a:lnTo>
                  <a:lnTo>
                    <a:pt x="70" y="22"/>
                  </a:lnTo>
                  <a:lnTo>
                    <a:pt x="65" y="19"/>
                  </a:lnTo>
                  <a:lnTo>
                    <a:pt x="64" y="19"/>
                  </a:lnTo>
                  <a:lnTo>
                    <a:pt x="63" y="21"/>
                  </a:lnTo>
                  <a:lnTo>
                    <a:pt x="61" y="21"/>
                  </a:lnTo>
                  <a:lnTo>
                    <a:pt x="59" y="19"/>
                  </a:lnTo>
                  <a:lnTo>
                    <a:pt x="56" y="18"/>
                  </a:lnTo>
                  <a:lnTo>
                    <a:pt x="52" y="18"/>
                  </a:lnTo>
                  <a:lnTo>
                    <a:pt x="49" y="18"/>
                  </a:lnTo>
                  <a:lnTo>
                    <a:pt x="46" y="17"/>
                  </a:lnTo>
                  <a:lnTo>
                    <a:pt x="42" y="17"/>
                  </a:lnTo>
                  <a:lnTo>
                    <a:pt x="42" y="18"/>
                  </a:lnTo>
                  <a:lnTo>
                    <a:pt x="42" y="19"/>
                  </a:lnTo>
                  <a:lnTo>
                    <a:pt x="42" y="21"/>
                  </a:lnTo>
                  <a:lnTo>
                    <a:pt x="38" y="21"/>
                  </a:lnTo>
                  <a:lnTo>
                    <a:pt x="36" y="21"/>
                  </a:lnTo>
                  <a:lnTo>
                    <a:pt x="33" y="18"/>
                  </a:lnTo>
                  <a:lnTo>
                    <a:pt x="32" y="18"/>
                  </a:lnTo>
                  <a:lnTo>
                    <a:pt x="32" y="17"/>
                  </a:lnTo>
                  <a:lnTo>
                    <a:pt x="31" y="16"/>
                  </a:lnTo>
                  <a:lnTo>
                    <a:pt x="33" y="16"/>
                  </a:lnTo>
                  <a:lnTo>
                    <a:pt x="33" y="15"/>
                  </a:lnTo>
                  <a:lnTo>
                    <a:pt x="32" y="13"/>
                  </a:lnTo>
                  <a:lnTo>
                    <a:pt x="31" y="15"/>
                  </a:lnTo>
                  <a:lnTo>
                    <a:pt x="30" y="15"/>
                  </a:lnTo>
                  <a:lnTo>
                    <a:pt x="30" y="12"/>
                  </a:lnTo>
                  <a:lnTo>
                    <a:pt x="31" y="11"/>
                  </a:lnTo>
                  <a:lnTo>
                    <a:pt x="32" y="10"/>
                  </a:lnTo>
                  <a:lnTo>
                    <a:pt x="33" y="10"/>
                  </a:lnTo>
                  <a:lnTo>
                    <a:pt x="33" y="8"/>
                  </a:lnTo>
                  <a:lnTo>
                    <a:pt x="32" y="8"/>
                  </a:lnTo>
                  <a:lnTo>
                    <a:pt x="32" y="6"/>
                  </a:lnTo>
                  <a:lnTo>
                    <a:pt x="31" y="6"/>
                  </a:lnTo>
                  <a:lnTo>
                    <a:pt x="31" y="5"/>
                  </a:lnTo>
                  <a:lnTo>
                    <a:pt x="30" y="5"/>
                  </a:lnTo>
                  <a:lnTo>
                    <a:pt x="29" y="5"/>
                  </a:lnTo>
                  <a:lnTo>
                    <a:pt x="29" y="4"/>
                  </a:lnTo>
                  <a:lnTo>
                    <a:pt x="29" y="2"/>
                  </a:lnTo>
                  <a:lnTo>
                    <a:pt x="27" y="2"/>
                  </a:lnTo>
                  <a:lnTo>
                    <a:pt x="26" y="2"/>
                  </a:lnTo>
                  <a:lnTo>
                    <a:pt x="25" y="1"/>
                  </a:lnTo>
                  <a:lnTo>
                    <a:pt x="24" y="2"/>
                  </a:lnTo>
                  <a:lnTo>
                    <a:pt x="23" y="4"/>
                  </a:lnTo>
                  <a:lnTo>
                    <a:pt x="20" y="2"/>
                  </a:lnTo>
                  <a:lnTo>
                    <a:pt x="20" y="1"/>
                  </a:lnTo>
                  <a:lnTo>
                    <a:pt x="20" y="0"/>
                  </a:lnTo>
                  <a:lnTo>
                    <a:pt x="19" y="0"/>
                  </a:lnTo>
                  <a:lnTo>
                    <a:pt x="19" y="2"/>
                  </a:lnTo>
                  <a:lnTo>
                    <a:pt x="19" y="4"/>
                  </a:lnTo>
                  <a:lnTo>
                    <a:pt x="18" y="5"/>
                  </a:lnTo>
                  <a:lnTo>
                    <a:pt x="17" y="5"/>
                  </a:lnTo>
                  <a:lnTo>
                    <a:pt x="17" y="6"/>
                  </a:lnTo>
                  <a:lnTo>
                    <a:pt x="15" y="5"/>
                  </a:lnTo>
                  <a:lnTo>
                    <a:pt x="15" y="6"/>
                  </a:lnTo>
                  <a:lnTo>
                    <a:pt x="15" y="8"/>
                  </a:lnTo>
                  <a:lnTo>
                    <a:pt x="17" y="10"/>
                  </a:lnTo>
                  <a:lnTo>
                    <a:pt x="15" y="11"/>
                  </a:lnTo>
                  <a:lnTo>
                    <a:pt x="17" y="11"/>
                  </a:lnTo>
                  <a:lnTo>
                    <a:pt x="15" y="12"/>
                  </a:lnTo>
                  <a:lnTo>
                    <a:pt x="15" y="13"/>
                  </a:lnTo>
                  <a:lnTo>
                    <a:pt x="17" y="12"/>
                  </a:lnTo>
                  <a:lnTo>
                    <a:pt x="18" y="13"/>
                  </a:lnTo>
                  <a:lnTo>
                    <a:pt x="18" y="16"/>
                  </a:lnTo>
                  <a:lnTo>
                    <a:pt x="17" y="17"/>
                  </a:lnTo>
                  <a:lnTo>
                    <a:pt x="15" y="17"/>
                  </a:lnTo>
                  <a:lnTo>
                    <a:pt x="15" y="16"/>
                  </a:lnTo>
                  <a:lnTo>
                    <a:pt x="15" y="15"/>
                  </a:lnTo>
                  <a:lnTo>
                    <a:pt x="14" y="13"/>
                  </a:lnTo>
                  <a:lnTo>
                    <a:pt x="13" y="12"/>
                  </a:lnTo>
                  <a:lnTo>
                    <a:pt x="13" y="11"/>
                  </a:lnTo>
                  <a:lnTo>
                    <a:pt x="12" y="10"/>
                  </a:lnTo>
                  <a:lnTo>
                    <a:pt x="10" y="11"/>
                  </a:lnTo>
                  <a:lnTo>
                    <a:pt x="9" y="12"/>
                  </a:lnTo>
                  <a:lnTo>
                    <a:pt x="9" y="13"/>
                  </a:lnTo>
                  <a:lnTo>
                    <a:pt x="10" y="15"/>
                  </a:lnTo>
                  <a:lnTo>
                    <a:pt x="9" y="15"/>
                  </a:lnTo>
                  <a:lnTo>
                    <a:pt x="8" y="13"/>
                  </a:lnTo>
                  <a:lnTo>
                    <a:pt x="8" y="15"/>
                  </a:lnTo>
                  <a:lnTo>
                    <a:pt x="8" y="16"/>
                  </a:lnTo>
                  <a:lnTo>
                    <a:pt x="9" y="17"/>
                  </a:lnTo>
                  <a:lnTo>
                    <a:pt x="9" y="18"/>
                  </a:lnTo>
                  <a:lnTo>
                    <a:pt x="10" y="18"/>
                  </a:lnTo>
                  <a:lnTo>
                    <a:pt x="12" y="19"/>
                  </a:lnTo>
                  <a:lnTo>
                    <a:pt x="13" y="21"/>
                  </a:lnTo>
                  <a:lnTo>
                    <a:pt x="12" y="22"/>
                  </a:lnTo>
                  <a:lnTo>
                    <a:pt x="13" y="22"/>
                  </a:lnTo>
                  <a:lnTo>
                    <a:pt x="14" y="23"/>
                  </a:lnTo>
                  <a:lnTo>
                    <a:pt x="15" y="24"/>
                  </a:lnTo>
                  <a:lnTo>
                    <a:pt x="17" y="23"/>
                  </a:lnTo>
                  <a:lnTo>
                    <a:pt x="18" y="23"/>
                  </a:lnTo>
                  <a:lnTo>
                    <a:pt x="18" y="24"/>
                  </a:lnTo>
                  <a:lnTo>
                    <a:pt x="18" y="27"/>
                  </a:lnTo>
                  <a:lnTo>
                    <a:pt x="17" y="28"/>
                  </a:lnTo>
                  <a:lnTo>
                    <a:pt x="15" y="30"/>
                  </a:lnTo>
                  <a:lnTo>
                    <a:pt x="14" y="32"/>
                  </a:lnTo>
                  <a:lnTo>
                    <a:pt x="13" y="34"/>
                  </a:lnTo>
                  <a:lnTo>
                    <a:pt x="12" y="34"/>
                  </a:lnTo>
                  <a:lnTo>
                    <a:pt x="10" y="34"/>
                  </a:lnTo>
                  <a:lnTo>
                    <a:pt x="10" y="35"/>
                  </a:lnTo>
                  <a:lnTo>
                    <a:pt x="12" y="35"/>
                  </a:lnTo>
                  <a:lnTo>
                    <a:pt x="12" y="36"/>
                  </a:lnTo>
                  <a:lnTo>
                    <a:pt x="12" y="38"/>
                  </a:lnTo>
                  <a:lnTo>
                    <a:pt x="10" y="39"/>
                  </a:lnTo>
                  <a:lnTo>
                    <a:pt x="10" y="40"/>
                  </a:lnTo>
                  <a:lnTo>
                    <a:pt x="12" y="40"/>
                  </a:lnTo>
                  <a:lnTo>
                    <a:pt x="13" y="41"/>
                  </a:lnTo>
                  <a:lnTo>
                    <a:pt x="13" y="44"/>
                  </a:lnTo>
                  <a:lnTo>
                    <a:pt x="12" y="42"/>
                  </a:lnTo>
                  <a:lnTo>
                    <a:pt x="10" y="40"/>
                  </a:lnTo>
                  <a:lnTo>
                    <a:pt x="9" y="39"/>
                  </a:lnTo>
                  <a:lnTo>
                    <a:pt x="8" y="38"/>
                  </a:lnTo>
                  <a:lnTo>
                    <a:pt x="8" y="36"/>
                  </a:lnTo>
                  <a:lnTo>
                    <a:pt x="8" y="34"/>
                  </a:lnTo>
                  <a:lnTo>
                    <a:pt x="7" y="34"/>
                  </a:lnTo>
                  <a:lnTo>
                    <a:pt x="6" y="33"/>
                  </a:lnTo>
                  <a:lnTo>
                    <a:pt x="4" y="33"/>
                  </a:lnTo>
                  <a:lnTo>
                    <a:pt x="2" y="36"/>
                  </a:lnTo>
                  <a:lnTo>
                    <a:pt x="0" y="40"/>
                  </a:lnTo>
                  <a:lnTo>
                    <a:pt x="2" y="42"/>
                  </a:lnTo>
                  <a:lnTo>
                    <a:pt x="3" y="45"/>
                  </a:lnTo>
                  <a:lnTo>
                    <a:pt x="6" y="50"/>
                  </a:lnTo>
                  <a:lnTo>
                    <a:pt x="6" y="52"/>
                  </a:lnTo>
                  <a:lnTo>
                    <a:pt x="4" y="56"/>
                  </a:lnTo>
                  <a:lnTo>
                    <a:pt x="6" y="57"/>
                  </a:lnTo>
                  <a:lnTo>
                    <a:pt x="6" y="59"/>
                  </a:lnTo>
                  <a:lnTo>
                    <a:pt x="8" y="62"/>
                  </a:lnTo>
                  <a:lnTo>
                    <a:pt x="10" y="62"/>
                  </a:lnTo>
                  <a:lnTo>
                    <a:pt x="12" y="62"/>
                  </a:lnTo>
                  <a:lnTo>
                    <a:pt x="13" y="63"/>
                  </a:lnTo>
                  <a:lnTo>
                    <a:pt x="15" y="64"/>
                  </a:lnTo>
                  <a:lnTo>
                    <a:pt x="19" y="64"/>
                  </a:lnTo>
                  <a:lnTo>
                    <a:pt x="21" y="64"/>
                  </a:lnTo>
                  <a:lnTo>
                    <a:pt x="21" y="68"/>
                  </a:lnTo>
                  <a:lnTo>
                    <a:pt x="23" y="72"/>
                  </a:lnTo>
                  <a:lnTo>
                    <a:pt x="23" y="73"/>
                  </a:lnTo>
                  <a:lnTo>
                    <a:pt x="21" y="74"/>
                  </a:lnTo>
                  <a:lnTo>
                    <a:pt x="20" y="73"/>
                  </a:lnTo>
                  <a:lnTo>
                    <a:pt x="18" y="74"/>
                  </a:lnTo>
                  <a:lnTo>
                    <a:pt x="18" y="76"/>
                  </a:lnTo>
                  <a:lnTo>
                    <a:pt x="19" y="76"/>
                  </a:lnTo>
                  <a:lnTo>
                    <a:pt x="19" y="78"/>
                  </a:lnTo>
                  <a:lnTo>
                    <a:pt x="19" y="79"/>
                  </a:lnTo>
                  <a:lnTo>
                    <a:pt x="20" y="80"/>
                  </a:lnTo>
                  <a:lnTo>
                    <a:pt x="25" y="82"/>
                  </a:lnTo>
                  <a:lnTo>
                    <a:pt x="25" y="84"/>
                  </a:lnTo>
                  <a:lnTo>
                    <a:pt x="26" y="85"/>
                  </a:lnTo>
                  <a:lnTo>
                    <a:pt x="26" y="88"/>
                  </a:lnTo>
                  <a:lnTo>
                    <a:pt x="27" y="90"/>
                  </a:lnTo>
                  <a:lnTo>
                    <a:pt x="29" y="90"/>
                  </a:lnTo>
                  <a:lnTo>
                    <a:pt x="30" y="91"/>
                  </a:lnTo>
                  <a:lnTo>
                    <a:pt x="32" y="95"/>
                  </a:lnTo>
                  <a:lnTo>
                    <a:pt x="35" y="96"/>
                  </a:lnTo>
                  <a:lnTo>
                    <a:pt x="36" y="97"/>
                  </a:lnTo>
                  <a:lnTo>
                    <a:pt x="38" y="98"/>
                  </a:lnTo>
                  <a:lnTo>
                    <a:pt x="42" y="99"/>
                  </a:lnTo>
                  <a:lnTo>
                    <a:pt x="43" y="101"/>
                  </a:lnTo>
                  <a:lnTo>
                    <a:pt x="44" y="101"/>
                  </a:lnTo>
                  <a:lnTo>
                    <a:pt x="47" y="102"/>
                  </a:lnTo>
                  <a:lnTo>
                    <a:pt x="49" y="103"/>
                  </a:lnTo>
                  <a:lnTo>
                    <a:pt x="52" y="103"/>
                  </a:lnTo>
                  <a:lnTo>
                    <a:pt x="54" y="104"/>
                  </a:lnTo>
                  <a:lnTo>
                    <a:pt x="54" y="103"/>
                  </a:lnTo>
                  <a:lnTo>
                    <a:pt x="54" y="101"/>
                  </a:lnTo>
                  <a:lnTo>
                    <a:pt x="53" y="99"/>
                  </a:lnTo>
                  <a:lnTo>
                    <a:pt x="52" y="97"/>
                  </a:lnTo>
                  <a:lnTo>
                    <a:pt x="50" y="93"/>
                  </a:lnTo>
                  <a:lnTo>
                    <a:pt x="50" y="90"/>
                  </a:lnTo>
                  <a:lnTo>
                    <a:pt x="49" y="88"/>
                  </a:lnTo>
                  <a:lnTo>
                    <a:pt x="48" y="86"/>
                  </a:lnTo>
                  <a:lnTo>
                    <a:pt x="47" y="82"/>
                  </a:lnTo>
                  <a:lnTo>
                    <a:pt x="46" y="81"/>
                  </a:lnTo>
                  <a:lnTo>
                    <a:pt x="46" y="79"/>
                  </a:lnTo>
                  <a:lnTo>
                    <a:pt x="44" y="78"/>
                  </a:lnTo>
                  <a:lnTo>
                    <a:pt x="46" y="78"/>
                  </a:lnTo>
                  <a:lnTo>
                    <a:pt x="47" y="76"/>
                  </a:lnTo>
                  <a:lnTo>
                    <a:pt x="48" y="78"/>
                  </a:lnTo>
                  <a:lnTo>
                    <a:pt x="49" y="78"/>
                  </a:lnTo>
                  <a:lnTo>
                    <a:pt x="53" y="74"/>
                  </a:lnTo>
                  <a:lnTo>
                    <a:pt x="54" y="73"/>
                  </a:lnTo>
                  <a:lnTo>
                    <a:pt x="55" y="72"/>
                  </a:lnTo>
                  <a:lnTo>
                    <a:pt x="59" y="70"/>
                  </a:lnTo>
                  <a:lnTo>
                    <a:pt x="60" y="68"/>
                  </a:lnTo>
                  <a:lnTo>
                    <a:pt x="61" y="67"/>
                  </a:lnTo>
                  <a:lnTo>
                    <a:pt x="59" y="65"/>
                  </a:lnTo>
                  <a:lnTo>
                    <a:pt x="58" y="64"/>
                  </a:lnTo>
                  <a:lnTo>
                    <a:pt x="61" y="64"/>
                  </a:lnTo>
                  <a:lnTo>
                    <a:pt x="63" y="65"/>
                  </a:lnTo>
                  <a:lnTo>
                    <a:pt x="64" y="65"/>
                  </a:lnTo>
                  <a:lnTo>
                    <a:pt x="64" y="68"/>
                  </a:lnTo>
                  <a:lnTo>
                    <a:pt x="67" y="72"/>
                  </a:lnTo>
                  <a:lnTo>
                    <a:pt x="67" y="74"/>
                  </a:lnTo>
                  <a:lnTo>
                    <a:pt x="73" y="75"/>
                  </a:lnTo>
                  <a:lnTo>
                    <a:pt x="73" y="74"/>
                  </a:lnTo>
                  <a:lnTo>
                    <a:pt x="75" y="75"/>
                  </a:lnTo>
                  <a:lnTo>
                    <a:pt x="76" y="75"/>
                  </a:lnTo>
                  <a:lnTo>
                    <a:pt x="76" y="70"/>
                  </a:lnTo>
                  <a:lnTo>
                    <a:pt x="76" y="68"/>
                  </a:lnTo>
                  <a:lnTo>
                    <a:pt x="77" y="67"/>
                  </a:lnTo>
                  <a:close/>
                </a:path>
              </a:pathLst>
            </a:custGeom>
            <a:solidFill>
              <a:srgbClr val="FFFF7A"/>
            </a:solidFill>
            <a:ln w="2">
              <a:solidFill>
                <a:srgbClr val="555555"/>
              </a:solidFill>
              <a:prstDash val="solid"/>
              <a:round/>
              <a:headEnd/>
              <a:tailEnd/>
            </a:ln>
          </p:spPr>
          <p:txBody>
            <a:bodyPr/>
            <a:lstStyle/>
            <a:p>
              <a:endParaRPr lang="ja-JP" altLang="en-US"/>
            </a:p>
          </p:txBody>
        </p:sp>
        <p:sp>
          <p:nvSpPr>
            <p:cNvPr id="378" name="Freeform 139"/>
            <p:cNvSpPr>
              <a:spLocks/>
            </p:cNvSpPr>
            <p:nvPr/>
          </p:nvSpPr>
          <p:spPr bwMode="auto">
            <a:xfrm>
              <a:off x="495300" y="4987925"/>
              <a:ext cx="90488" cy="152400"/>
            </a:xfrm>
            <a:custGeom>
              <a:avLst/>
              <a:gdLst>
                <a:gd name="T0" fmla="*/ 2147483646 w 57"/>
                <a:gd name="T1" fmla="*/ 2147483646 h 96"/>
                <a:gd name="T2" fmla="*/ 2147483646 w 57"/>
                <a:gd name="T3" fmla="*/ 2147483646 h 96"/>
                <a:gd name="T4" fmla="*/ 2147483646 w 57"/>
                <a:gd name="T5" fmla="*/ 2147483646 h 96"/>
                <a:gd name="T6" fmla="*/ 2147483646 w 57"/>
                <a:gd name="T7" fmla="*/ 2147483646 h 96"/>
                <a:gd name="T8" fmla="*/ 2147483646 w 57"/>
                <a:gd name="T9" fmla="*/ 2147483646 h 96"/>
                <a:gd name="T10" fmla="*/ 2147483646 w 57"/>
                <a:gd name="T11" fmla="*/ 2147483646 h 96"/>
                <a:gd name="T12" fmla="*/ 2147483646 w 57"/>
                <a:gd name="T13" fmla="*/ 2147483646 h 96"/>
                <a:gd name="T14" fmla="*/ 2147483646 w 57"/>
                <a:gd name="T15" fmla="*/ 2147483646 h 96"/>
                <a:gd name="T16" fmla="*/ 2147483646 w 57"/>
                <a:gd name="T17" fmla="*/ 2147483646 h 96"/>
                <a:gd name="T18" fmla="*/ 2147483646 w 57"/>
                <a:gd name="T19" fmla="*/ 2147483646 h 96"/>
                <a:gd name="T20" fmla="*/ 2147483646 w 57"/>
                <a:gd name="T21" fmla="*/ 2147483646 h 96"/>
                <a:gd name="T22" fmla="*/ 2147483646 w 57"/>
                <a:gd name="T23" fmla="*/ 2147483646 h 96"/>
                <a:gd name="T24" fmla="*/ 2147483646 w 57"/>
                <a:gd name="T25" fmla="*/ 2147483646 h 96"/>
                <a:gd name="T26" fmla="*/ 2147483646 w 57"/>
                <a:gd name="T27" fmla="*/ 2147483646 h 96"/>
                <a:gd name="T28" fmla="*/ 2147483646 w 57"/>
                <a:gd name="T29" fmla="*/ 2147483646 h 96"/>
                <a:gd name="T30" fmla="*/ 2147483646 w 57"/>
                <a:gd name="T31" fmla="*/ 2147483646 h 96"/>
                <a:gd name="T32" fmla="*/ 2147483646 w 57"/>
                <a:gd name="T33" fmla="*/ 2147483646 h 96"/>
                <a:gd name="T34" fmla="*/ 2147483646 w 57"/>
                <a:gd name="T35" fmla="*/ 2147483646 h 96"/>
                <a:gd name="T36" fmla="*/ 2147483646 w 57"/>
                <a:gd name="T37" fmla="*/ 2147483646 h 96"/>
                <a:gd name="T38" fmla="*/ 2147483646 w 57"/>
                <a:gd name="T39" fmla="*/ 2147483646 h 96"/>
                <a:gd name="T40" fmla="*/ 2147483646 w 57"/>
                <a:gd name="T41" fmla="*/ 2147483646 h 96"/>
                <a:gd name="T42" fmla="*/ 2147483646 w 57"/>
                <a:gd name="T43" fmla="*/ 2147483646 h 96"/>
                <a:gd name="T44" fmla="*/ 2147483646 w 57"/>
                <a:gd name="T45" fmla="*/ 2147483646 h 96"/>
                <a:gd name="T46" fmla="*/ 2147483646 w 57"/>
                <a:gd name="T47" fmla="*/ 2147483646 h 96"/>
                <a:gd name="T48" fmla="*/ 2147483646 w 57"/>
                <a:gd name="T49" fmla="*/ 2147483646 h 96"/>
                <a:gd name="T50" fmla="*/ 2147483646 w 57"/>
                <a:gd name="T51" fmla="*/ 2147483646 h 96"/>
                <a:gd name="T52" fmla="*/ 2147483646 w 57"/>
                <a:gd name="T53" fmla="*/ 2147483646 h 96"/>
                <a:gd name="T54" fmla="*/ 2147483646 w 57"/>
                <a:gd name="T55" fmla="*/ 2147483646 h 96"/>
                <a:gd name="T56" fmla="*/ 2147483646 w 57"/>
                <a:gd name="T57" fmla="*/ 2147483646 h 96"/>
                <a:gd name="T58" fmla="*/ 2147483646 w 57"/>
                <a:gd name="T59" fmla="*/ 2147483646 h 96"/>
                <a:gd name="T60" fmla="*/ 2147483646 w 57"/>
                <a:gd name="T61" fmla="*/ 2147483646 h 96"/>
                <a:gd name="T62" fmla="*/ 2147483646 w 57"/>
                <a:gd name="T63" fmla="*/ 2147483646 h 96"/>
                <a:gd name="T64" fmla="*/ 0 w 57"/>
                <a:gd name="T65" fmla="*/ 2147483646 h 96"/>
                <a:gd name="T66" fmla="*/ 2147483646 w 57"/>
                <a:gd name="T67" fmla="*/ 2147483646 h 96"/>
                <a:gd name="T68" fmla="*/ 2147483646 w 57"/>
                <a:gd name="T69" fmla="*/ 2147483646 h 96"/>
                <a:gd name="T70" fmla="*/ 2147483646 w 57"/>
                <a:gd name="T71" fmla="*/ 2147483646 h 96"/>
                <a:gd name="T72" fmla="*/ 2147483646 w 57"/>
                <a:gd name="T73" fmla="*/ 2147483646 h 96"/>
                <a:gd name="T74" fmla="*/ 2147483646 w 57"/>
                <a:gd name="T75" fmla="*/ 2147483646 h 96"/>
                <a:gd name="T76" fmla="*/ 2147483646 w 57"/>
                <a:gd name="T77" fmla="*/ 2147483646 h 96"/>
                <a:gd name="T78" fmla="*/ 2147483646 w 57"/>
                <a:gd name="T79" fmla="*/ 2147483646 h 96"/>
                <a:gd name="T80" fmla="*/ 2147483646 w 57"/>
                <a:gd name="T81" fmla="*/ 2147483646 h 96"/>
                <a:gd name="T82" fmla="*/ 2147483646 w 57"/>
                <a:gd name="T83" fmla="*/ 2147483646 h 96"/>
                <a:gd name="T84" fmla="*/ 2147483646 w 57"/>
                <a:gd name="T85" fmla="*/ 2147483646 h 96"/>
                <a:gd name="T86" fmla="*/ 2147483646 w 57"/>
                <a:gd name="T87" fmla="*/ 2147483646 h 96"/>
                <a:gd name="T88" fmla="*/ 2147483646 w 57"/>
                <a:gd name="T89" fmla="*/ 2147483646 h 96"/>
                <a:gd name="T90" fmla="*/ 2147483646 w 57"/>
                <a:gd name="T91" fmla="*/ 2147483646 h 96"/>
                <a:gd name="T92" fmla="*/ 2147483646 w 57"/>
                <a:gd name="T93" fmla="*/ 2147483646 h 96"/>
                <a:gd name="T94" fmla="*/ 2147483646 w 57"/>
                <a:gd name="T95" fmla="*/ 2147483646 h 96"/>
                <a:gd name="T96" fmla="*/ 2147483646 w 57"/>
                <a:gd name="T97" fmla="*/ 2147483646 h 96"/>
                <a:gd name="T98" fmla="*/ 2147483646 w 57"/>
                <a:gd name="T99" fmla="*/ 2147483646 h 96"/>
                <a:gd name="T100" fmla="*/ 2147483646 w 57"/>
                <a:gd name="T101" fmla="*/ 2147483646 h 96"/>
                <a:gd name="T102" fmla="*/ 2147483646 w 57"/>
                <a:gd name="T103" fmla="*/ 2147483646 h 96"/>
                <a:gd name="T104" fmla="*/ 2147483646 w 57"/>
                <a:gd name="T105" fmla="*/ 2147483646 h 96"/>
                <a:gd name="T106" fmla="*/ 2147483646 w 57"/>
                <a:gd name="T107" fmla="*/ 2147483646 h 96"/>
                <a:gd name="T108" fmla="*/ 2147483646 w 57"/>
                <a:gd name="T109" fmla="*/ 2147483646 h 96"/>
                <a:gd name="T110" fmla="*/ 2147483646 w 57"/>
                <a:gd name="T111" fmla="*/ 2147483646 h 96"/>
                <a:gd name="T112" fmla="*/ 2147483646 w 57"/>
                <a:gd name="T113" fmla="*/ 2147483646 h 96"/>
                <a:gd name="T114" fmla="*/ 2147483646 w 57"/>
                <a:gd name="T115" fmla="*/ 2147483646 h 96"/>
                <a:gd name="T116" fmla="*/ 2147483646 w 57"/>
                <a:gd name="T117" fmla="*/ 2147483646 h 96"/>
                <a:gd name="T118" fmla="*/ 2147483646 w 57"/>
                <a:gd name="T119" fmla="*/ 2147483646 h 96"/>
                <a:gd name="T120" fmla="*/ 2147483646 w 57"/>
                <a:gd name="T121" fmla="*/ 2147483646 h 96"/>
                <a:gd name="T122" fmla="*/ 2147483646 w 57"/>
                <a:gd name="T123" fmla="*/ 2147483646 h 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96">
                  <a:moveTo>
                    <a:pt x="33" y="24"/>
                  </a:moveTo>
                  <a:lnTo>
                    <a:pt x="33" y="24"/>
                  </a:lnTo>
                  <a:lnTo>
                    <a:pt x="33" y="23"/>
                  </a:lnTo>
                  <a:lnTo>
                    <a:pt x="32" y="23"/>
                  </a:lnTo>
                  <a:lnTo>
                    <a:pt x="31" y="21"/>
                  </a:lnTo>
                  <a:lnTo>
                    <a:pt x="31" y="20"/>
                  </a:lnTo>
                  <a:lnTo>
                    <a:pt x="29" y="21"/>
                  </a:lnTo>
                  <a:lnTo>
                    <a:pt x="28" y="21"/>
                  </a:lnTo>
                  <a:lnTo>
                    <a:pt x="27" y="20"/>
                  </a:lnTo>
                  <a:lnTo>
                    <a:pt x="28" y="18"/>
                  </a:lnTo>
                  <a:lnTo>
                    <a:pt x="29" y="16"/>
                  </a:lnTo>
                  <a:lnTo>
                    <a:pt x="34" y="7"/>
                  </a:lnTo>
                  <a:lnTo>
                    <a:pt x="36" y="7"/>
                  </a:lnTo>
                  <a:lnTo>
                    <a:pt x="40" y="7"/>
                  </a:lnTo>
                  <a:lnTo>
                    <a:pt x="42" y="7"/>
                  </a:lnTo>
                  <a:lnTo>
                    <a:pt x="43" y="7"/>
                  </a:lnTo>
                  <a:lnTo>
                    <a:pt x="44" y="7"/>
                  </a:lnTo>
                  <a:lnTo>
                    <a:pt x="46" y="4"/>
                  </a:lnTo>
                  <a:lnTo>
                    <a:pt x="48" y="4"/>
                  </a:lnTo>
                  <a:lnTo>
                    <a:pt x="48" y="1"/>
                  </a:lnTo>
                  <a:lnTo>
                    <a:pt x="49" y="0"/>
                  </a:lnTo>
                  <a:lnTo>
                    <a:pt x="50" y="1"/>
                  </a:lnTo>
                  <a:lnTo>
                    <a:pt x="51" y="1"/>
                  </a:lnTo>
                  <a:lnTo>
                    <a:pt x="54" y="0"/>
                  </a:lnTo>
                  <a:lnTo>
                    <a:pt x="55" y="1"/>
                  </a:lnTo>
                  <a:lnTo>
                    <a:pt x="56" y="1"/>
                  </a:lnTo>
                  <a:lnTo>
                    <a:pt x="57" y="3"/>
                  </a:lnTo>
                  <a:lnTo>
                    <a:pt x="57" y="4"/>
                  </a:lnTo>
                  <a:lnTo>
                    <a:pt x="56" y="4"/>
                  </a:lnTo>
                  <a:lnTo>
                    <a:pt x="56" y="6"/>
                  </a:lnTo>
                  <a:lnTo>
                    <a:pt x="56" y="7"/>
                  </a:lnTo>
                  <a:lnTo>
                    <a:pt x="56" y="9"/>
                  </a:lnTo>
                  <a:lnTo>
                    <a:pt x="55" y="10"/>
                  </a:lnTo>
                  <a:lnTo>
                    <a:pt x="56" y="11"/>
                  </a:lnTo>
                  <a:lnTo>
                    <a:pt x="56" y="12"/>
                  </a:lnTo>
                  <a:lnTo>
                    <a:pt x="55" y="13"/>
                  </a:lnTo>
                  <a:lnTo>
                    <a:pt x="54" y="15"/>
                  </a:lnTo>
                  <a:lnTo>
                    <a:pt x="52" y="15"/>
                  </a:lnTo>
                  <a:lnTo>
                    <a:pt x="51" y="13"/>
                  </a:lnTo>
                  <a:lnTo>
                    <a:pt x="52" y="12"/>
                  </a:lnTo>
                  <a:lnTo>
                    <a:pt x="51" y="12"/>
                  </a:lnTo>
                  <a:lnTo>
                    <a:pt x="51" y="13"/>
                  </a:lnTo>
                  <a:lnTo>
                    <a:pt x="50" y="13"/>
                  </a:lnTo>
                  <a:lnTo>
                    <a:pt x="49" y="13"/>
                  </a:lnTo>
                  <a:lnTo>
                    <a:pt x="49" y="15"/>
                  </a:lnTo>
                  <a:lnTo>
                    <a:pt x="52" y="16"/>
                  </a:lnTo>
                  <a:lnTo>
                    <a:pt x="52" y="18"/>
                  </a:lnTo>
                  <a:lnTo>
                    <a:pt x="52" y="20"/>
                  </a:lnTo>
                  <a:lnTo>
                    <a:pt x="52" y="21"/>
                  </a:lnTo>
                  <a:lnTo>
                    <a:pt x="51" y="24"/>
                  </a:lnTo>
                  <a:lnTo>
                    <a:pt x="50" y="27"/>
                  </a:lnTo>
                  <a:lnTo>
                    <a:pt x="48" y="29"/>
                  </a:lnTo>
                  <a:lnTo>
                    <a:pt x="43" y="33"/>
                  </a:lnTo>
                  <a:lnTo>
                    <a:pt x="39" y="36"/>
                  </a:lnTo>
                  <a:lnTo>
                    <a:pt x="37" y="39"/>
                  </a:lnTo>
                  <a:lnTo>
                    <a:pt x="37" y="40"/>
                  </a:lnTo>
                  <a:lnTo>
                    <a:pt x="37" y="41"/>
                  </a:lnTo>
                  <a:lnTo>
                    <a:pt x="37" y="44"/>
                  </a:lnTo>
                  <a:lnTo>
                    <a:pt x="36" y="43"/>
                  </a:lnTo>
                  <a:lnTo>
                    <a:pt x="36" y="41"/>
                  </a:lnTo>
                  <a:lnTo>
                    <a:pt x="34" y="43"/>
                  </a:lnTo>
                  <a:lnTo>
                    <a:pt x="36" y="44"/>
                  </a:lnTo>
                  <a:lnTo>
                    <a:pt x="37" y="44"/>
                  </a:lnTo>
                  <a:lnTo>
                    <a:pt x="37" y="45"/>
                  </a:lnTo>
                  <a:lnTo>
                    <a:pt x="36" y="47"/>
                  </a:lnTo>
                  <a:lnTo>
                    <a:pt x="33" y="49"/>
                  </a:lnTo>
                  <a:lnTo>
                    <a:pt x="34" y="49"/>
                  </a:lnTo>
                  <a:lnTo>
                    <a:pt x="36" y="47"/>
                  </a:lnTo>
                  <a:lnTo>
                    <a:pt x="38" y="47"/>
                  </a:lnTo>
                  <a:lnTo>
                    <a:pt x="37" y="50"/>
                  </a:lnTo>
                  <a:lnTo>
                    <a:pt x="36" y="51"/>
                  </a:lnTo>
                  <a:lnTo>
                    <a:pt x="36" y="52"/>
                  </a:lnTo>
                  <a:lnTo>
                    <a:pt x="37" y="53"/>
                  </a:lnTo>
                  <a:lnTo>
                    <a:pt x="37" y="55"/>
                  </a:lnTo>
                  <a:lnTo>
                    <a:pt x="36" y="56"/>
                  </a:lnTo>
                  <a:lnTo>
                    <a:pt x="34" y="56"/>
                  </a:lnTo>
                  <a:lnTo>
                    <a:pt x="36" y="57"/>
                  </a:lnTo>
                  <a:lnTo>
                    <a:pt x="37" y="56"/>
                  </a:lnTo>
                  <a:lnTo>
                    <a:pt x="38" y="55"/>
                  </a:lnTo>
                  <a:lnTo>
                    <a:pt x="38" y="56"/>
                  </a:lnTo>
                  <a:lnTo>
                    <a:pt x="38" y="58"/>
                  </a:lnTo>
                  <a:lnTo>
                    <a:pt x="37" y="58"/>
                  </a:lnTo>
                  <a:lnTo>
                    <a:pt x="36" y="58"/>
                  </a:lnTo>
                  <a:lnTo>
                    <a:pt x="34" y="58"/>
                  </a:lnTo>
                  <a:lnTo>
                    <a:pt x="33" y="58"/>
                  </a:lnTo>
                  <a:lnTo>
                    <a:pt x="32" y="58"/>
                  </a:lnTo>
                  <a:lnTo>
                    <a:pt x="33" y="60"/>
                  </a:lnTo>
                  <a:lnTo>
                    <a:pt x="33" y="61"/>
                  </a:lnTo>
                  <a:lnTo>
                    <a:pt x="32" y="62"/>
                  </a:lnTo>
                  <a:lnTo>
                    <a:pt x="31" y="62"/>
                  </a:lnTo>
                  <a:lnTo>
                    <a:pt x="31" y="63"/>
                  </a:lnTo>
                  <a:lnTo>
                    <a:pt x="32" y="63"/>
                  </a:lnTo>
                  <a:lnTo>
                    <a:pt x="33" y="63"/>
                  </a:lnTo>
                  <a:lnTo>
                    <a:pt x="34" y="64"/>
                  </a:lnTo>
                  <a:lnTo>
                    <a:pt x="34" y="66"/>
                  </a:lnTo>
                  <a:lnTo>
                    <a:pt x="32" y="67"/>
                  </a:lnTo>
                  <a:lnTo>
                    <a:pt x="31" y="67"/>
                  </a:lnTo>
                  <a:lnTo>
                    <a:pt x="29" y="67"/>
                  </a:lnTo>
                  <a:lnTo>
                    <a:pt x="28" y="67"/>
                  </a:lnTo>
                  <a:lnTo>
                    <a:pt x="26" y="67"/>
                  </a:lnTo>
                  <a:lnTo>
                    <a:pt x="25" y="68"/>
                  </a:lnTo>
                  <a:lnTo>
                    <a:pt x="23" y="70"/>
                  </a:lnTo>
                  <a:lnTo>
                    <a:pt x="23" y="73"/>
                  </a:lnTo>
                  <a:lnTo>
                    <a:pt x="23" y="74"/>
                  </a:lnTo>
                  <a:lnTo>
                    <a:pt x="20" y="76"/>
                  </a:lnTo>
                  <a:lnTo>
                    <a:pt x="19" y="79"/>
                  </a:lnTo>
                  <a:lnTo>
                    <a:pt x="17" y="83"/>
                  </a:lnTo>
                  <a:lnTo>
                    <a:pt x="17" y="84"/>
                  </a:lnTo>
                  <a:lnTo>
                    <a:pt x="16" y="85"/>
                  </a:lnTo>
                  <a:lnTo>
                    <a:pt x="15" y="87"/>
                  </a:lnTo>
                  <a:lnTo>
                    <a:pt x="16" y="87"/>
                  </a:lnTo>
                  <a:lnTo>
                    <a:pt x="15" y="89"/>
                  </a:lnTo>
                  <a:lnTo>
                    <a:pt x="15" y="90"/>
                  </a:lnTo>
                  <a:lnTo>
                    <a:pt x="14" y="90"/>
                  </a:lnTo>
                  <a:lnTo>
                    <a:pt x="11" y="91"/>
                  </a:lnTo>
                  <a:lnTo>
                    <a:pt x="10" y="92"/>
                  </a:lnTo>
                  <a:lnTo>
                    <a:pt x="9" y="92"/>
                  </a:lnTo>
                  <a:lnTo>
                    <a:pt x="9" y="91"/>
                  </a:lnTo>
                  <a:lnTo>
                    <a:pt x="8" y="92"/>
                  </a:lnTo>
                  <a:lnTo>
                    <a:pt x="6" y="93"/>
                  </a:lnTo>
                  <a:lnTo>
                    <a:pt x="6" y="96"/>
                  </a:lnTo>
                  <a:lnTo>
                    <a:pt x="5" y="96"/>
                  </a:lnTo>
                  <a:lnTo>
                    <a:pt x="5" y="93"/>
                  </a:lnTo>
                  <a:lnTo>
                    <a:pt x="5" y="92"/>
                  </a:lnTo>
                  <a:lnTo>
                    <a:pt x="6" y="92"/>
                  </a:lnTo>
                  <a:lnTo>
                    <a:pt x="5" y="91"/>
                  </a:lnTo>
                  <a:lnTo>
                    <a:pt x="4" y="91"/>
                  </a:lnTo>
                  <a:lnTo>
                    <a:pt x="2" y="90"/>
                  </a:lnTo>
                  <a:lnTo>
                    <a:pt x="0" y="90"/>
                  </a:lnTo>
                  <a:lnTo>
                    <a:pt x="0" y="91"/>
                  </a:lnTo>
                  <a:lnTo>
                    <a:pt x="0" y="90"/>
                  </a:lnTo>
                  <a:lnTo>
                    <a:pt x="0" y="87"/>
                  </a:lnTo>
                  <a:lnTo>
                    <a:pt x="2" y="83"/>
                  </a:lnTo>
                  <a:lnTo>
                    <a:pt x="3" y="78"/>
                  </a:lnTo>
                  <a:lnTo>
                    <a:pt x="4" y="74"/>
                  </a:lnTo>
                  <a:lnTo>
                    <a:pt x="4" y="72"/>
                  </a:lnTo>
                  <a:lnTo>
                    <a:pt x="5" y="70"/>
                  </a:lnTo>
                  <a:lnTo>
                    <a:pt x="5" y="69"/>
                  </a:lnTo>
                  <a:lnTo>
                    <a:pt x="5" y="67"/>
                  </a:lnTo>
                  <a:lnTo>
                    <a:pt x="8" y="64"/>
                  </a:lnTo>
                  <a:lnTo>
                    <a:pt x="8" y="61"/>
                  </a:lnTo>
                  <a:lnTo>
                    <a:pt x="10" y="57"/>
                  </a:lnTo>
                  <a:lnTo>
                    <a:pt x="11" y="56"/>
                  </a:lnTo>
                  <a:lnTo>
                    <a:pt x="12" y="56"/>
                  </a:lnTo>
                  <a:lnTo>
                    <a:pt x="12" y="57"/>
                  </a:lnTo>
                  <a:lnTo>
                    <a:pt x="12" y="60"/>
                  </a:lnTo>
                  <a:lnTo>
                    <a:pt x="11" y="61"/>
                  </a:lnTo>
                  <a:lnTo>
                    <a:pt x="11" y="62"/>
                  </a:lnTo>
                  <a:lnTo>
                    <a:pt x="12" y="62"/>
                  </a:lnTo>
                  <a:lnTo>
                    <a:pt x="14" y="62"/>
                  </a:lnTo>
                  <a:lnTo>
                    <a:pt x="15" y="61"/>
                  </a:lnTo>
                  <a:lnTo>
                    <a:pt x="16" y="60"/>
                  </a:lnTo>
                  <a:lnTo>
                    <a:pt x="16" y="61"/>
                  </a:lnTo>
                  <a:lnTo>
                    <a:pt x="17" y="61"/>
                  </a:lnTo>
                  <a:lnTo>
                    <a:pt x="16" y="62"/>
                  </a:lnTo>
                  <a:lnTo>
                    <a:pt x="19" y="61"/>
                  </a:lnTo>
                  <a:lnTo>
                    <a:pt x="20" y="61"/>
                  </a:lnTo>
                  <a:lnTo>
                    <a:pt x="20" y="63"/>
                  </a:lnTo>
                  <a:lnTo>
                    <a:pt x="20" y="64"/>
                  </a:lnTo>
                  <a:lnTo>
                    <a:pt x="20" y="62"/>
                  </a:lnTo>
                  <a:lnTo>
                    <a:pt x="21" y="61"/>
                  </a:lnTo>
                  <a:lnTo>
                    <a:pt x="20" y="60"/>
                  </a:lnTo>
                  <a:lnTo>
                    <a:pt x="19" y="58"/>
                  </a:lnTo>
                  <a:lnTo>
                    <a:pt x="20" y="58"/>
                  </a:lnTo>
                  <a:lnTo>
                    <a:pt x="21" y="60"/>
                  </a:lnTo>
                  <a:lnTo>
                    <a:pt x="22" y="61"/>
                  </a:lnTo>
                  <a:lnTo>
                    <a:pt x="23" y="61"/>
                  </a:lnTo>
                  <a:lnTo>
                    <a:pt x="23" y="62"/>
                  </a:lnTo>
                  <a:lnTo>
                    <a:pt x="22" y="63"/>
                  </a:lnTo>
                  <a:lnTo>
                    <a:pt x="22" y="64"/>
                  </a:lnTo>
                  <a:lnTo>
                    <a:pt x="25" y="63"/>
                  </a:lnTo>
                  <a:lnTo>
                    <a:pt x="26" y="63"/>
                  </a:lnTo>
                  <a:lnTo>
                    <a:pt x="28" y="63"/>
                  </a:lnTo>
                  <a:lnTo>
                    <a:pt x="28" y="62"/>
                  </a:lnTo>
                  <a:lnTo>
                    <a:pt x="27" y="62"/>
                  </a:lnTo>
                  <a:lnTo>
                    <a:pt x="26" y="62"/>
                  </a:lnTo>
                  <a:lnTo>
                    <a:pt x="26" y="61"/>
                  </a:lnTo>
                  <a:lnTo>
                    <a:pt x="25" y="60"/>
                  </a:lnTo>
                  <a:lnTo>
                    <a:pt x="23" y="58"/>
                  </a:lnTo>
                  <a:lnTo>
                    <a:pt x="25" y="57"/>
                  </a:lnTo>
                  <a:lnTo>
                    <a:pt x="26" y="58"/>
                  </a:lnTo>
                  <a:lnTo>
                    <a:pt x="27" y="60"/>
                  </a:lnTo>
                  <a:lnTo>
                    <a:pt x="28" y="60"/>
                  </a:lnTo>
                  <a:lnTo>
                    <a:pt x="29" y="60"/>
                  </a:lnTo>
                  <a:lnTo>
                    <a:pt x="31" y="57"/>
                  </a:lnTo>
                  <a:lnTo>
                    <a:pt x="29" y="56"/>
                  </a:lnTo>
                  <a:lnTo>
                    <a:pt x="29" y="55"/>
                  </a:lnTo>
                  <a:lnTo>
                    <a:pt x="31" y="53"/>
                  </a:lnTo>
                  <a:lnTo>
                    <a:pt x="31" y="52"/>
                  </a:lnTo>
                  <a:lnTo>
                    <a:pt x="29" y="52"/>
                  </a:lnTo>
                  <a:lnTo>
                    <a:pt x="28" y="53"/>
                  </a:lnTo>
                  <a:lnTo>
                    <a:pt x="28" y="52"/>
                  </a:lnTo>
                  <a:lnTo>
                    <a:pt x="28" y="51"/>
                  </a:lnTo>
                  <a:lnTo>
                    <a:pt x="27" y="51"/>
                  </a:lnTo>
                  <a:lnTo>
                    <a:pt x="27" y="53"/>
                  </a:lnTo>
                  <a:lnTo>
                    <a:pt x="26" y="56"/>
                  </a:lnTo>
                  <a:lnTo>
                    <a:pt x="25" y="56"/>
                  </a:lnTo>
                  <a:lnTo>
                    <a:pt x="25" y="55"/>
                  </a:lnTo>
                  <a:lnTo>
                    <a:pt x="25" y="52"/>
                  </a:lnTo>
                  <a:lnTo>
                    <a:pt x="25" y="51"/>
                  </a:lnTo>
                  <a:lnTo>
                    <a:pt x="25" y="50"/>
                  </a:lnTo>
                  <a:lnTo>
                    <a:pt x="26" y="49"/>
                  </a:lnTo>
                  <a:lnTo>
                    <a:pt x="25" y="49"/>
                  </a:lnTo>
                  <a:lnTo>
                    <a:pt x="23" y="50"/>
                  </a:lnTo>
                  <a:lnTo>
                    <a:pt x="22" y="49"/>
                  </a:lnTo>
                  <a:lnTo>
                    <a:pt x="22" y="50"/>
                  </a:lnTo>
                  <a:lnTo>
                    <a:pt x="22" y="51"/>
                  </a:lnTo>
                  <a:lnTo>
                    <a:pt x="22" y="52"/>
                  </a:lnTo>
                  <a:lnTo>
                    <a:pt x="22" y="53"/>
                  </a:lnTo>
                  <a:lnTo>
                    <a:pt x="22" y="55"/>
                  </a:lnTo>
                  <a:lnTo>
                    <a:pt x="22" y="56"/>
                  </a:lnTo>
                  <a:lnTo>
                    <a:pt x="21" y="56"/>
                  </a:lnTo>
                  <a:lnTo>
                    <a:pt x="20" y="53"/>
                  </a:lnTo>
                  <a:lnTo>
                    <a:pt x="19" y="53"/>
                  </a:lnTo>
                  <a:lnTo>
                    <a:pt x="16" y="53"/>
                  </a:lnTo>
                  <a:lnTo>
                    <a:pt x="15" y="52"/>
                  </a:lnTo>
                  <a:lnTo>
                    <a:pt x="15" y="51"/>
                  </a:lnTo>
                  <a:lnTo>
                    <a:pt x="15" y="50"/>
                  </a:lnTo>
                  <a:lnTo>
                    <a:pt x="16" y="50"/>
                  </a:lnTo>
                  <a:lnTo>
                    <a:pt x="17" y="51"/>
                  </a:lnTo>
                  <a:lnTo>
                    <a:pt x="17" y="52"/>
                  </a:lnTo>
                  <a:lnTo>
                    <a:pt x="17" y="51"/>
                  </a:lnTo>
                  <a:lnTo>
                    <a:pt x="19" y="50"/>
                  </a:lnTo>
                  <a:lnTo>
                    <a:pt x="20" y="50"/>
                  </a:lnTo>
                  <a:lnTo>
                    <a:pt x="21" y="50"/>
                  </a:lnTo>
                  <a:lnTo>
                    <a:pt x="21" y="49"/>
                  </a:lnTo>
                  <a:lnTo>
                    <a:pt x="21" y="47"/>
                  </a:lnTo>
                  <a:lnTo>
                    <a:pt x="22" y="43"/>
                  </a:lnTo>
                  <a:lnTo>
                    <a:pt x="22" y="40"/>
                  </a:lnTo>
                  <a:lnTo>
                    <a:pt x="23" y="39"/>
                  </a:lnTo>
                  <a:lnTo>
                    <a:pt x="25" y="40"/>
                  </a:lnTo>
                  <a:lnTo>
                    <a:pt x="26" y="40"/>
                  </a:lnTo>
                  <a:lnTo>
                    <a:pt x="26" y="39"/>
                  </a:lnTo>
                  <a:lnTo>
                    <a:pt x="27" y="38"/>
                  </a:lnTo>
                  <a:lnTo>
                    <a:pt x="27" y="36"/>
                  </a:lnTo>
                  <a:lnTo>
                    <a:pt x="26" y="36"/>
                  </a:lnTo>
                  <a:lnTo>
                    <a:pt x="25" y="38"/>
                  </a:lnTo>
                  <a:lnTo>
                    <a:pt x="23" y="38"/>
                  </a:lnTo>
                  <a:lnTo>
                    <a:pt x="23" y="36"/>
                  </a:lnTo>
                  <a:lnTo>
                    <a:pt x="23" y="35"/>
                  </a:lnTo>
                  <a:lnTo>
                    <a:pt x="25" y="34"/>
                  </a:lnTo>
                  <a:lnTo>
                    <a:pt x="26" y="32"/>
                  </a:lnTo>
                  <a:lnTo>
                    <a:pt x="28" y="28"/>
                  </a:lnTo>
                  <a:lnTo>
                    <a:pt x="29" y="27"/>
                  </a:lnTo>
                  <a:lnTo>
                    <a:pt x="31" y="26"/>
                  </a:lnTo>
                  <a:lnTo>
                    <a:pt x="32" y="26"/>
                  </a:lnTo>
                  <a:lnTo>
                    <a:pt x="33" y="26"/>
                  </a:lnTo>
                  <a:lnTo>
                    <a:pt x="34" y="26"/>
                  </a:lnTo>
                  <a:lnTo>
                    <a:pt x="33" y="24"/>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379" name="Freeform 140"/>
            <p:cNvSpPr>
              <a:spLocks/>
            </p:cNvSpPr>
            <p:nvPr/>
          </p:nvSpPr>
          <p:spPr bwMode="auto">
            <a:xfrm>
              <a:off x="593725" y="5208588"/>
              <a:ext cx="1588" cy="3175"/>
            </a:xfrm>
            <a:custGeom>
              <a:avLst/>
              <a:gdLst>
                <a:gd name="T0" fmla="*/ 2147483646 w 1"/>
                <a:gd name="T1" fmla="*/ 2147483646 h 2"/>
                <a:gd name="T2" fmla="*/ 2147483646 w 1"/>
                <a:gd name="T3" fmla="*/ 2147483646 h 2"/>
                <a:gd name="T4" fmla="*/ 0 w 1"/>
                <a:gd name="T5" fmla="*/ 2147483646 h 2"/>
                <a:gd name="T6" fmla="*/ 0 w 1"/>
                <a:gd name="T7" fmla="*/ 0 h 2"/>
                <a:gd name="T8" fmla="*/ 0 w 1"/>
                <a:gd name="T9" fmla="*/ 0 h 2"/>
                <a:gd name="T10" fmla="*/ 2147483646 w 1"/>
                <a:gd name="T11" fmla="*/ 2147483646 h 2"/>
                <a:gd name="T12" fmla="*/ 2147483646 w 1"/>
                <a:gd name="T13" fmla="*/ 2147483646 h 2"/>
                <a:gd name="T14" fmla="*/ 2147483646 w 1"/>
                <a:gd name="T15" fmla="*/ 2147483646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1" y="2"/>
                  </a:moveTo>
                  <a:lnTo>
                    <a:pt x="1" y="2"/>
                  </a:lnTo>
                  <a:lnTo>
                    <a:pt x="0" y="2"/>
                  </a:lnTo>
                  <a:lnTo>
                    <a:pt x="0" y="0"/>
                  </a:lnTo>
                  <a:lnTo>
                    <a:pt x="1" y="2"/>
                  </a:lnTo>
                  <a:close/>
                </a:path>
              </a:pathLst>
            </a:custGeom>
            <a:solidFill>
              <a:srgbClr val="FFFF00"/>
            </a:solidFill>
            <a:ln w="2">
              <a:solidFill>
                <a:srgbClr val="000000"/>
              </a:solidFill>
              <a:prstDash val="solid"/>
              <a:round/>
              <a:headEnd/>
              <a:tailEnd/>
            </a:ln>
          </p:spPr>
          <p:txBody>
            <a:bodyPr/>
            <a:lstStyle/>
            <a:p>
              <a:endParaRPr lang="ja-JP" altLang="en-US"/>
            </a:p>
          </p:txBody>
        </p:sp>
        <p:sp>
          <p:nvSpPr>
            <p:cNvPr id="380" name="Freeform 141"/>
            <p:cNvSpPr>
              <a:spLocks/>
            </p:cNvSpPr>
            <p:nvPr/>
          </p:nvSpPr>
          <p:spPr bwMode="auto">
            <a:xfrm>
              <a:off x="598488" y="5208588"/>
              <a:ext cx="1587" cy="3175"/>
            </a:xfrm>
            <a:custGeom>
              <a:avLst/>
              <a:gdLst>
                <a:gd name="T0" fmla="*/ 0 w 1"/>
                <a:gd name="T1" fmla="*/ 2147483646 h 2"/>
                <a:gd name="T2" fmla="*/ 0 w 1"/>
                <a:gd name="T3" fmla="*/ 2147483646 h 2"/>
                <a:gd name="T4" fmla="*/ 0 w 1"/>
                <a:gd name="T5" fmla="*/ 2147483646 h 2"/>
                <a:gd name="T6" fmla="*/ 2147483646 w 1"/>
                <a:gd name="T7" fmla="*/ 0 h 2"/>
                <a:gd name="T8" fmla="*/ 2147483646 w 1"/>
                <a:gd name="T9" fmla="*/ 0 h 2"/>
                <a:gd name="T10" fmla="*/ 2147483646 w 1"/>
                <a:gd name="T11" fmla="*/ 2147483646 h 2"/>
                <a:gd name="T12" fmla="*/ 0 w 1"/>
                <a:gd name="T13" fmla="*/ 2147483646 h 2"/>
                <a:gd name="T14" fmla="*/ 0 w 1"/>
                <a:gd name="T15" fmla="*/ 2147483646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2">
                  <a:moveTo>
                    <a:pt x="0" y="2"/>
                  </a:moveTo>
                  <a:lnTo>
                    <a:pt x="0" y="2"/>
                  </a:lnTo>
                  <a:lnTo>
                    <a:pt x="1" y="0"/>
                  </a:lnTo>
                  <a:lnTo>
                    <a:pt x="1" y="2"/>
                  </a:lnTo>
                  <a:lnTo>
                    <a:pt x="0" y="2"/>
                  </a:lnTo>
                  <a:close/>
                </a:path>
              </a:pathLst>
            </a:custGeom>
            <a:solidFill>
              <a:srgbClr val="FFFF00"/>
            </a:solidFill>
            <a:ln w="2">
              <a:solidFill>
                <a:srgbClr val="000000"/>
              </a:solidFill>
              <a:prstDash val="solid"/>
              <a:round/>
              <a:headEnd/>
              <a:tailEnd/>
            </a:ln>
          </p:spPr>
          <p:txBody>
            <a:bodyPr/>
            <a:lstStyle/>
            <a:p>
              <a:endParaRPr lang="ja-JP" altLang="en-US"/>
            </a:p>
          </p:txBody>
        </p:sp>
        <p:sp>
          <p:nvSpPr>
            <p:cNvPr id="381" name="Freeform 142"/>
            <p:cNvSpPr>
              <a:spLocks/>
            </p:cNvSpPr>
            <p:nvPr/>
          </p:nvSpPr>
          <p:spPr bwMode="auto">
            <a:xfrm>
              <a:off x="584200" y="5213350"/>
              <a:ext cx="31750" cy="38100"/>
            </a:xfrm>
            <a:custGeom>
              <a:avLst/>
              <a:gdLst>
                <a:gd name="T0" fmla="*/ 2147483646 w 20"/>
                <a:gd name="T1" fmla="*/ 2147483646 h 24"/>
                <a:gd name="T2" fmla="*/ 2147483646 w 20"/>
                <a:gd name="T3" fmla="*/ 0 h 24"/>
                <a:gd name="T4" fmla="*/ 2147483646 w 20"/>
                <a:gd name="T5" fmla="*/ 2147483646 h 24"/>
                <a:gd name="T6" fmla="*/ 2147483646 w 20"/>
                <a:gd name="T7" fmla="*/ 2147483646 h 24"/>
                <a:gd name="T8" fmla="*/ 2147483646 w 20"/>
                <a:gd name="T9" fmla="*/ 2147483646 h 24"/>
                <a:gd name="T10" fmla="*/ 2147483646 w 20"/>
                <a:gd name="T11" fmla="*/ 2147483646 h 24"/>
                <a:gd name="T12" fmla="*/ 2147483646 w 20"/>
                <a:gd name="T13" fmla="*/ 2147483646 h 24"/>
                <a:gd name="T14" fmla="*/ 2147483646 w 20"/>
                <a:gd name="T15" fmla="*/ 2147483646 h 24"/>
                <a:gd name="T16" fmla="*/ 2147483646 w 20"/>
                <a:gd name="T17" fmla="*/ 2147483646 h 24"/>
                <a:gd name="T18" fmla="*/ 2147483646 w 20"/>
                <a:gd name="T19" fmla="*/ 2147483646 h 24"/>
                <a:gd name="T20" fmla="*/ 2147483646 w 20"/>
                <a:gd name="T21" fmla="*/ 2147483646 h 24"/>
                <a:gd name="T22" fmla="*/ 2147483646 w 20"/>
                <a:gd name="T23" fmla="*/ 2147483646 h 24"/>
                <a:gd name="T24" fmla="*/ 2147483646 w 20"/>
                <a:gd name="T25" fmla="*/ 2147483646 h 24"/>
                <a:gd name="T26" fmla="*/ 2147483646 w 20"/>
                <a:gd name="T27" fmla="*/ 2147483646 h 24"/>
                <a:gd name="T28" fmla="*/ 2147483646 w 20"/>
                <a:gd name="T29" fmla="*/ 2147483646 h 24"/>
                <a:gd name="T30" fmla="*/ 2147483646 w 20"/>
                <a:gd name="T31" fmla="*/ 2147483646 h 24"/>
                <a:gd name="T32" fmla="*/ 2147483646 w 20"/>
                <a:gd name="T33" fmla="*/ 2147483646 h 24"/>
                <a:gd name="T34" fmla="*/ 2147483646 w 20"/>
                <a:gd name="T35" fmla="*/ 2147483646 h 24"/>
                <a:gd name="T36" fmla="*/ 2147483646 w 20"/>
                <a:gd name="T37" fmla="*/ 2147483646 h 24"/>
                <a:gd name="T38" fmla="*/ 2147483646 w 20"/>
                <a:gd name="T39" fmla="*/ 2147483646 h 24"/>
                <a:gd name="T40" fmla="*/ 2147483646 w 20"/>
                <a:gd name="T41" fmla="*/ 2147483646 h 24"/>
                <a:gd name="T42" fmla="*/ 2147483646 w 20"/>
                <a:gd name="T43" fmla="*/ 2147483646 h 24"/>
                <a:gd name="T44" fmla="*/ 2147483646 w 20"/>
                <a:gd name="T45" fmla="*/ 2147483646 h 24"/>
                <a:gd name="T46" fmla="*/ 2147483646 w 20"/>
                <a:gd name="T47" fmla="*/ 2147483646 h 24"/>
                <a:gd name="T48" fmla="*/ 2147483646 w 20"/>
                <a:gd name="T49" fmla="*/ 2147483646 h 24"/>
                <a:gd name="T50" fmla="*/ 2147483646 w 20"/>
                <a:gd name="T51" fmla="*/ 2147483646 h 24"/>
                <a:gd name="T52" fmla="*/ 2147483646 w 20"/>
                <a:gd name="T53" fmla="*/ 2147483646 h 24"/>
                <a:gd name="T54" fmla="*/ 2147483646 w 20"/>
                <a:gd name="T55" fmla="*/ 2147483646 h 24"/>
                <a:gd name="T56" fmla="*/ 2147483646 w 20"/>
                <a:gd name="T57" fmla="*/ 2147483646 h 24"/>
                <a:gd name="T58" fmla="*/ 2147483646 w 20"/>
                <a:gd name="T59" fmla="*/ 2147483646 h 24"/>
                <a:gd name="T60" fmla="*/ 2147483646 w 20"/>
                <a:gd name="T61" fmla="*/ 2147483646 h 24"/>
                <a:gd name="T62" fmla="*/ 2147483646 w 20"/>
                <a:gd name="T63" fmla="*/ 2147483646 h 24"/>
                <a:gd name="T64" fmla="*/ 2147483646 w 20"/>
                <a:gd name="T65" fmla="*/ 2147483646 h 24"/>
                <a:gd name="T66" fmla="*/ 2147483646 w 20"/>
                <a:gd name="T67" fmla="*/ 2147483646 h 24"/>
                <a:gd name="T68" fmla="*/ 2147483646 w 20"/>
                <a:gd name="T69" fmla="*/ 2147483646 h 24"/>
                <a:gd name="T70" fmla="*/ 2147483646 w 20"/>
                <a:gd name="T71" fmla="*/ 2147483646 h 24"/>
                <a:gd name="T72" fmla="*/ 2147483646 w 20"/>
                <a:gd name="T73" fmla="*/ 2147483646 h 24"/>
                <a:gd name="T74" fmla="*/ 2147483646 w 20"/>
                <a:gd name="T75" fmla="*/ 2147483646 h 24"/>
                <a:gd name="T76" fmla="*/ 2147483646 w 20"/>
                <a:gd name="T77" fmla="*/ 2147483646 h 24"/>
                <a:gd name="T78" fmla="*/ 2147483646 w 20"/>
                <a:gd name="T79" fmla="*/ 2147483646 h 24"/>
                <a:gd name="T80" fmla="*/ 2147483646 w 20"/>
                <a:gd name="T81" fmla="*/ 2147483646 h 24"/>
                <a:gd name="T82" fmla="*/ 2147483646 w 20"/>
                <a:gd name="T83" fmla="*/ 2147483646 h 24"/>
                <a:gd name="T84" fmla="*/ 0 w 20"/>
                <a:gd name="T85" fmla="*/ 2147483646 h 24"/>
                <a:gd name="T86" fmla="*/ 0 w 20"/>
                <a:gd name="T87" fmla="*/ 2147483646 h 24"/>
                <a:gd name="T88" fmla="*/ 0 w 20"/>
                <a:gd name="T89" fmla="*/ 2147483646 h 24"/>
                <a:gd name="T90" fmla="*/ 0 w 20"/>
                <a:gd name="T91" fmla="*/ 2147483646 h 24"/>
                <a:gd name="T92" fmla="*/ 2147483646 w 20"/>
                <a:gd name="T93" fmla="*/ 2147483646 h 24"/>
                <a:gd name="T94" fmla="*/ 2147483646 w 20"/>
                <a:gd name="T95" fmla="*/ 2147483646 h 24"/>
                <a:gd name="T96" fmla="*/ 2147483646 w 20"/>
                <a:gd name="T97" fmla="*/ 2147483646 h 24"/>
                <a:gd name="T98" fmla="*/ 2147483646 w 20"/>
                <a:gd name="T99" fmla="*/ 2147483646 h 24"/>
                <a:gd name="T100" fmla="*/ 2147483646 w 20"/>
                <a:gd name="T101" fmla="*/ 2147483646 h 24"/>
                <a:gd name="T102" fmla="*/ 2147483646 w 20"/>
                <a:gd name="T103" fmla="*/ 2147483646 h 24"/>
                <a:gd name="T104" fmla="*/ 2147483646 w 20"/>
                <a:gd name="T105" fmla="*/ 2147483646 h 24"/>
                <a:gd name="T106" fmla="*/ 2147483646 w 20"/>
                <a:gd name="T107" fmla="*/ 2147483646 h 24"/>
                <a:gd name="T108" fmla="*/ 2147483646 w 20"/>
                <a:gd name="T109" fmla="*/ 2147483646 h 24"/>
                <a:gd name="T110" fmla="*/ 2147483646 w 20"/>
                <a:gd name="T111" fmla="*/ 2147483646 h 24"/>
                <a:gd name="T112" fmla="*/ 2147483646 w 20"/>
                <a:gd name="T113" fmla="*/ 2147483646 h 24"/>
                <a:gd name="T114" fmla="*/ 2147483646 w 20"/>
                <a:gd name="T115" fmla="*/ 2147483646 h 24"/>
                <a:gd name="T116" fmla="*/ 2147483646 w 20"/>
                <a:gd name="T117" fmla="*/ 2147483646 h 24"/>
                <a:gd name="T118" fmla="*/ 2147483646 w 20"/>
                <a:gd name="T119" fmla="*/ 2147483646 h 24"/>
                <a:gd name="T120" fmla="*/ 2147483646 w 20"/>
                <a:gd name="T121" fmla="*/ 2147483646 h 24"/>
                <a:gd name="T122" fmla="*/ 2147483646 w 20"/>
                <a:gd name="T123" fmla="*/ 2147483646 h 24"/>
                <a:gd name="T124" fmla="*/ 2147483646 w 20"/>
                <a:gd name="T125" fmla="*/ 2147483646 h 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 h="24">
                  <a:moveTo>
                    <a:pt x="9" y="1"/>
                  </a:moveTo>
                  <a:lnTo>
                    <a:pt x="9" y="1"/>
                  </a:lnTo>
                  <a:lnTo>
                    <a:pt x="10" y="0"/>
                  </a:lnTo>
                  <a:lnTo>
                    <a:pt x="11" y="1"/>
                  </a:lnTo>
                  <a:lnTo>
                    <a:pt x="12" y="1"/>
                  </a:lnTo>
                  <a:lnTo>
                    <a:pt x="16" y="2"/>
                  </a:lnTo>
                  <a:lnTo>
                    <a:pt x="17" y="4"/>
                  </a:lnTo>
                  <a:lnTo>
                    <a:pt x="18" y="4"/>
                  </a:lnTo>
                  <a:lnTo>
                    <a:pt x="17" y="6"/>
                  </a:lnTo>
                  <a:lnTo>
                    <a:pt x="16" y="8"/>
                  </a:lnTo>
                  <a:lnTo>
                    <a:pt x="15" y="10"/>
                  </a:lnTo>
                  <a:lnTo>
                    <a:pt x="13" y="10"/>
                  </a:lnTo>
                  <a:lnTo>
                    <a:pt x="17" y="11"/>
                  </a:lnTo>
                  <a:lnTo>
                    <a:pt x="20" y="12"/>
                  </a:lnTo>
                  <a:lnTo>
                    <a:pt x="20" y="13"/>
                  </a:lnTo>
                  <a:lnTo>
                    <a:pt x="17" y="13"/>
                  </a:lnTo>
                  <a:lnTo>
                    <a:pt x="16" y="13"/>
                  </a:lnTo>
                  <a:lnTo>
                    <a:pt x="16" y="14"/>
                  </a:lnTo>
                  <a:lnTo>
                    <a:pt x="16" y="16"/>
                  </a:lnTo>
                  <a:lnTo>
                    <a:pt x="17" y="16"/>
                  </a:lnTo>
                  <a:lnTo>
                    <a:pt x="18" y="16"/>
                  </a:lnTo>
                  <a:lnTo>
                    <a:pt x="18" y="17"/>
                  </a:lnTo>
                  <a:lnTo>
                    <a:pt x="20" y="17"/>
                  </a:lnTo>
                  <a:lnTo>
                    <a:pt x="20" y="18"/>
                  </a:lnTo>
                  <a:lnTo>
                    <a:pt x="18" y="18"/>
                  </a:lnTo>
                  <a:lnTo>
                    <a:pt x="18" y="19"/>
                  </a:lnTo>
                  <a:lnTo>
                    <a:pt x="17" y="21"/>
                  </a:lnTo>
                  <a:lnTo>
                    <a:pt x="12" y="21"/>
                  </a:lnTo>
                  <a:lnTo>
                    <a:pt x="11" y="19"/>
                  </a:lnTo>
                  <a:lnTo>
                    <a:pt x="9" y="23"/>
                  </a:lnTo>
                  <a:lnTo>
                    <a:pt x="9" y="24"/>
                  </a:lnTo>
                  <a:lnTo>
                    <a:pt x="6" y="24"/>
                  </a:lnTo>
                  <a:lnTo>
                    <a:pt x="5" y="23"/>
                  </a:lnTo>
                  <a:lnTo>
                    <a:pt x="5" y="22"/>
                  </a:lnTo>
                  <a:lnTo>
                    <a:pt x="5" y="21"/>
                  </a:lnTo>
                  <a:lnTo>
                    <a:pt x="4" y="21"/>
                  </a:lnTo>
                  <a:lnTo>
                    <a:pt x="4" y="19"/>
                  </a:lnTo>
                  <a:lnTo>
                    <a:pt x="4" y="18"/>
                  </a:lnTo>
                  <a:lnTo>
                    <a:pt x="4" y="17"/>
                  </a:lnTo>
                  <a:lnTo>
                    <a:pt x="4" y="16"/>
                  </a:lnTo>
                  <a:lnTo>
                    <a:pt x="3" y="16"/>
                  </a:lnTo>
                  <a:lnTo>
                    <a:pt x="3" y="17"/>
                  </a:lnTo>
                  <a:lnTo>
                    <a:pt x="1" y="17"/>
                  </a:lnTo>
                  <a:lnTo>
                    <a:pt x="1" y="18"/>
                  </a:lnTo>
                  <a:lnTo>
                    <a:pt x="1" y="19"/>
                  </a:lnTo>
                  <a:lnTo>
                    <a:pt x="0" y="18"/>
                  </a:lnTo>
                  <a:lnTo>
                    <a:pt x="0" y="17"/>
                  </a:lnTo>
                  <a:lnTo>
                    <a:pt x="0" y="14"/>
                  </a:lnTo>
                  <a:lnTo>
                    <a:pt x="0" y="13"/>
                  </a:lnTo>
                  <a:lnTo>
                    <a:pt x="3" y="13"/>
                  </a:lnTo>
                  <a:lnTo>
                    <a:pt x="4" y="14"/>
                  </a:lnTo>
                  <a:lnTo>
                    <a:pt x="5" y="13"/>
                  </a:lnTo>
                  <a:lnTo>
                    <a:pt x="4" y="12"/>
                  </a:lnTo>
                  <a:lnTo>
                    <a:pt x="3" y="12"/>
                  </a:lnTo>
                  <a:lnTo>
                    <a:pt x="3" y="11"/>
                  </a:lnTo>
                  <a:lnTo>
                    <a:pt x="3" y="10"/>
                  </a:lnTo>
                  <a:lnTo>
                    <a:pt x="3" y="8"/>
                  </a:lnTo>
                  <a:lnTo>
                    <a:pt x="3" y="7"/>
                  </a:lnTo>
                  <a:lnTo>
                    <a:pt x="3" y="6"/>
                  </a:lnTo>
                  <a:lnTo>
                    <a:pt x="4" y="7"/>
                  </a:lnTo>
                  <a:lnTo>
                    <a:pt x="4" y="8"/>
                  </a:lnTo>
                  <a:lnTo>
                    <a:pt x="5" y="8"/>
                  </a:lnTo>
                  <a:lnTo>
                    <a:pt x="6" y="8"/>
                  </a:lnTo>
                  <a:lnTo>
                    <a:pt x="6" y="7"/>
                  </a:lnTo>
                  <a:lnTo>
                    <a:pt x="5" y="5"/>
                  </a:lnTo>
                  <a:lnTo>
                    <a:pt x="5" y="4"/>
                  </a:lnTo>
                  <a:lnTo>
                    <a:pt x="5" y="2"/>
                  </a:lnTo>
                  <a:lnTo>
                    <a:pt x="7" y="1"/>
                  </a:lnTo>
                  <a:lnTo>
                    <a:pt x="9" y="1"/>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382" name="Freeform 143"/>
            <p:cNvSpPr>
              <a:spLocks/>
            </p:cNvSpPr>
            <p:nvPr/>
          </p:nvSpPr>
          <p:spPr bwMode="auto">
            <a:xfrm>
              <a:off x="577850" y="5240338"/>
              <a:ext cx="4763" cy="1587"/>
            </a:xfrm>
            <a:custGeom>
              <a:avLst/>
              <a:gdLst>
                <a:gd name="T0" fmla="*/ 2147483646 w 3"/>
                <a:gd name="T1" fmla="*/ 0 h 1"/>
                <a:gd name="T2" fmla="*/ 2147483646 w 3"/>
                <a:gd name="T3" fmla="*/ 0 h 1"/>
                <a:gd name="T4" fmla="*/ 0 w 3"/>
                <a:gd name="T5" fmla="*/ 0 h 1"/>
                <a:gd name="T6" fmla="*/ 0 w 3"/>
                <a:gd name="T7" fmla="*/ 2147483646 h 1"/>
                <a:gd name="T8" fmla="*/ 2147483646 w 3"/>
                <a:gd name="T9" fmla="*/ 2147483646 h 1"/>
                <a:gd name="T10" fmla="*/ 2147483646 w 3"/>
                <a:gd name="T11" fmla="*/ 2147483646 h 1"/>
                <a:gd name="T12" fmla="*/ 2147483646 w 3"/>
                <a:gd name="T13" fmla="*/ 2147483646 h 1"/>
                <a:gd name="T14" fmla="*/ 2147483646 w 3"/>
                <a:gd name="T15" fmla="*/ 2147483646 h 1"/>
                <a:gd name="T16" fmla="*/ 2147483646 w 3"/>
                <a:gd name="T17" fmla="*/ 2147483646 h 1"/>
                <a:gd name="T18" fmla="*/ 2147483646 w 3"/>
                <a:gd name="T19" fmla="*/ 0 h 1"/>
                <a:gd name="T20" fmla="*/ 2147483646 w 3"/>
                <a:gd name="T21" fmla="*/ 0 h 1"/>
                <a:gd name="T22" fmla="*/ 2147483646 w 3"/>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1">
                  <a:moveTo>
                    <a:pt x="2" y="0"/>
                  </a:moveTo>
                  <a:lnTo>
                    <a:pt x="2" y="0"/>
                  </a:lnTo>
                  <a:lnTo>
                    <a:pt x="0" y="0"/>
                  </a:lnTo>
                  <a:lnTo>
                    <a:pt x="0" y="1"/>
                  </a:lnTo>
                  <a:lnTo>
                    <a:pt x="2" y="1"/>
                  </a:lnTo>
                  <a:lnTo>
                    <a:pt x="3" y="1"/>
                  </a:lnTo>
                  <a:lnTo>
                    <a:pt x="3" y="0"/>
                  </a:lnTo>
                  <a:lnTo>
                    <a:pt x="2"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83" name="Freeform 144"/>
            <p:cNvSpPr>
              <a:spLocks/>
            </p:cNvSpPr>
            <p:nvPr/>
          </p:nvSpPr>
          <p:spPr bwMode="auto">
            <a:xfrm>
              <a:off x="577850" y="5243513"/>
              <a:ext cx="3175" cy="3175"/>
            </a:xfrm>
            <a:custGeom>
              <a:avLst/>
              <a:gdLst>
                <a:gd name="T0" fmla="*/ 0 w 2"/>
                <a:gd name="T1" fmla="*/ 2147483646 h 2"/>
                <a:gd name="T2" fmla="*/ 0 w 2"/>
                <a:gd name="T3" fmla="*/ 2147483646 h 2"/>
                <a:gd name="T4" fmla="*/ 0 w 2"/>
                <a:gd name="T5" fmla="*/ 2147483646 h 2"/>
                <a:gd name="T6" fmla="*/ 0 w 2"/>
                <a:gd name="T7" fmla="*/ 0 h 2"/>
                <a:gd name="T8" fmla="*/ 0 w 2"/>
                <a:gd name="T9" fmla="*/ 0 h 2"/>
                <a:gd name="T10" fmla="*/ 2147483646 w 2"/>
                <a:gd name="T11" fmla="*/ 2147483646 h 2"/>
                <a:gd name="T12" fmla="*/ 0 w 2"/>
                <a:gd name="T13" fmla="*/ 2147483646 h 2"/>
                <a:gd name="T14" fmla="*/ 0 w 2"/>
                <a:gd name="T15" fmla="*/ 2147483646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2">
                  <a:moveTo>
                    <a:pt x="0" y="2"/>
                  </a:moveTo>
                  <a:lnTo>
                    <a:pt x="0" y="2"/>
                  </a:lnTo>
                  <a:lnTo>
                    <a:pt x="0" y="0"/>
                  </a:lnTo>
                  <a:lnTo>
                    <a:pt x="2" y="2"/>
                  </a:lnTo>
                  <a:lnTo>
                    <a:pt x="0" y="2"/>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84" name="Freeform 145"/>
            <p:cNvSpPr>
              <a:spLocks/>
            </p:cNvSpPr>
            <p:nvPr/>
          </p:nvSpPr>
          <p:spPr bwMode="auto">
            <a:xfrm>
              <a:off x="582613" y="5246688"/>
              <a:ext cx="1587" cy="0"/>
            </a:xfrm>
            <a:custGeom>
              <a:avLst/>
              <a:gdLst>
                <a:gd name="T0" fmla="*/ 0 w 1"/>
                <a:gd name="T1" fmla="*/ 0 w 1"/>
                <a:gd name="T2" fmla="*/ 0 w 1"/>
                <a:gd name="T3" fmla="*/ 0 w 1"/>
                <a:gd name="T4" fmla="*/ 0 w 1"/>
                <a:gd name="T5" fmla="*/ 2147483646 w 1"/>
                <a:gd name="T6" fmla="*/ 0 w 1"/>
                <a:gd name="T7" fmla="*/ 0 w 1"/>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1">
                  <a:moveTo>
                    <a:pt x="0" y="0"/>
                  </a:moveTo>
                  <a:lnTo>
                    <a:pt x="0" y="0"/>
                  </a:lnTo>
                  <a:lnTo>
                    <a:pt x="1" y="0"/>
                  </a:ln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85" name="Freeform 146"/>
            <p:cNvSpPr>
              <a:spLocks/>
            </p:cNvSpPr>
            <p:nvPr/>
          </p:nvSpPr>
          <p:spPr bwMode="auto">
            <a:xfrm>
              <a:off x="584200" y="5414963"/>
              <a:ext cx="1588" cy="4762"/>
            </a:xfrm>
            <a:custGeom>
              <a:avLst/>
              <a:gdLst>
                <a:gd name="T0" fmla="*/ 2147483646 w 1"/>
                <a:gd name="T1" fmla="*/ 0 h 3"/>
                <a:gd name="T2" fmla="*/ 2147483646 w 1"/>
                <a:gd name="T3" fmla="*/ 0 h 3"/>
                <a:gd name="T4" fmla="*/ 0 w 1"/>
                <a:gd name="T5" fmla="*/ 2147483646 h 3"/>
                <a:gd name="T6" fmla="*/ 0 w 1"/>
                <a:gd name="T7" fmla="*/ 2147483646 h 3"/>
                <a:gd name="T8" fmla="*/ 2147483646 w 1"/>
                <a:gd name="T9" fmla="*/ 2147483646 h 3"/>
                <a:gd name="T10" fmla="*/ 2147483646 w 1"/>
                <a:gd name="T11" fmla="*/ 2147483646 h 3"/>
                <a:gd name="T12" fmla="*/ 2147483646 w 1"/>
                <a:gd name="T13" fmla="*/ 2147483646 h 3"/>
                <a:gd name="T14" fmla="*/ 2147483646 w 1"/>
                <a:gd name="T15" fmla="*/ 2147483646 h 3"/>
                <a:gd name="T16" fmla="*/ 2147483646 w 1"/>
                <a:gd name="T17" fmla="*/ 0 h 3"/>
                <a:gd name="T18" fmla="*/ 2147483646 w 1"/>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3">
                  <a:moveTo>
                    <a:pt x="1" y="0"/>
                  </a:moveTo>
                  <a:lnTo>
                    <a:pt x="1" y="0"/>
                  </a:lnTo>
                  <a:lnTo>
                    <a:pt x="0" y="1"/>
                  </a:lnTo>
                  <a:lnTo>
                    <a:pt x="1" y="3"/>
                  </a:lnTo>
                  <a:lnTo>
                    <a:pt x="1" y="1"/>
                  </a:lnTo>
                  <a:lnTo>
                    <a:pt x="1"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86" name="Freeform 147"/>
            <p:cNvSpPr>
              <a:spLocks/>
            </p:cNvSpPr>
            <p:nvPr/>
          </p:nvSpPr>
          <p:spPr bwMode="auto">
            <a:xfrm>
              <a:off x="582613" y="5467350"/>
              <a:ext cx="1587" cy="1588"/>
            </a:xfrm>
            <a:custGeom>
              <a:avLst/>
              <a:gdLst>
                <a:gd name="T0" fmla="*/ 0 w 1"/>
                <a:gd name="T1" fmla="*/ 2147483646 h 1"/>
                <a:gd name="T2" fmla="*/ 0 w 1"/>
                <a:gd name="T3" fmla="*/ 2147483646 h 1"/>
                <a:gd name="T4" fmla="*/ 0 w 1"/>
                <a:gd name="T5" fmla="*/ 0 h 1"/>
                <a:gd name="T6" fmla="*/ 0 w 1"/>
                <a:gd name="T7" fmla="*/ 0 h 1"/>
                <a:gd name="T8" fmla="*/ 2147483646 w 1"/>
                <a:gd name="T9" fmla="*/ 2147483646 h 1"/>
                <a:gd name="T10" fmla="*/ 0 w 1"/>
                <a:gd name="T11" fmla="*/ 2147483646 h 1"/>
                <a:gd name="T12" fmla="*/ 0 w 1"/>
                <a:gd name="T13" fmla="*/ 2147483646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1"/>
                  </a:moveTo>
                  <a:lnTo>
                    <a:pt x="0" y="1"/>
                  </a:lnTo>
                  <a:lnTo>
                    <a:pt x="0" y="0"/>
                  </a:lnTo>
                  <a:lnTo>
                    <a:pt x="1" y="1"/>
                  </a:lnTo>
                  <a:lnTo>
                    <a:pt x="0" y="1"/>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87" name="Freeform 148"/>
            <p:cNvSpPr>
              <a:spLocks/>
            </p:cNvSpPr>
            <p:nvPr/>
          </p:nvSpPr>
          <p:spPr bwMode="auto">
            <a:xfrm>
              <a:off x="546100" y="5359400"/>
              <a:ext cx="0" cy="1588"/>
            </a:xfrm>
            <a:custGeom>
              <a:avLst/>
              <a:gdLst>
                <a:gd name="T0" fmla="*/ 2147483646 h 1"/>
                <a:gd name="T1" fmla="*/ 2147483646 h 1"/>
                <a:gd name="T2" fmla="*/ 0 h 1"/>
                <a:gd name="T3" fmla="*/ 0 h 1"/>
                <a:gd name="T4" fmla="*/ 0 h 1"/>
                <a:gd name="T5" fmla="*/ 2147483646 h 1"/>
                <a:gd name="T6" fmla="*/ 2147483646 h 1"/>
                <a:gd name="T7" fmla="*/ 0 60000 65536"/>
                <a:gd name="T8" fmla="*/ 0 60000 65536"/>
                <a:gd name="T9" fmla="*/ 0 60000 65536"/>
                <a:gd name="T10" fmla="*/ 0 60000 65536"/>
                <a:gd name="T11" fmla="*/ 0 60000 65536"/>
                <a:gd name="T12" fmla="*/ 0 60000 65536"/>
                <a:gd name="T13" fmla="*/ 0 60000 65536"/>
              </a:gdLst>
              <a:ahLst/>
              <a:cxnLst>
                <a:cxn ang="T7">
                  <a:pos x="0" y="T0"/>
                </a:cxn>
                <a:cxn ang="T8">
                  <a:pos x="0" y="T1"/>
                </a:cxn>
                <a:cxn ang="T9">
                  <a:pos x="0" y="T2"/>
                </a:cxn>
                <a:cxn ang="T10">
                  <a:pos x="0" y="T3"/>
                </a:cxn>
                <a:cxn ang="T11">
                  <a:pos x="0" y="T4"/>
                </a:cxn>
                <a:cxn ang="T12">
                  <a:pos x="0" y="T5"/>
                </a:cxn>
                <a:cxn ang="T13">
                  <a:pos x="0" y="T6"/>
                </a:cxn>
              </a:cxnLst>
              <a:rect l="0" t="0" r="r" b="b"/>
              <a:pathLst>
                <a:path h="1">
                  <a:moveTo>
                    <a:pt x="0" y="1"/>
                  </a:moveTo>
                  <a:lnTo>
                    <a:pt x="0" y="1"/>
                  </a:lnTo>
                  <a:lnTo>
                    <a:pt x="0" y="0"/>
                  </a:lnTo>
                  <a:lnTo>
                    <a:pt x="0" y="1"/>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88" name="Freeform 149"/>
            <p:cNvSpPr>
              <a:spLocks/>
            </p:cNvSpPr>
            <p:nvPr/>
          </p:nvSpPr>
          <p:spPr bwMode="auto">
            <a:xfrm>
              <a:off x="544513" y="5362575"/>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89" name="Freeform 150"/>
            <p:cNvSpPr>
              <a:spLocks/>
            </p:cNvSpPr>
            <p:nvPr/>
          </p:nvSpPr>
          <p:spPr bwMode="auto">
            <a:xfrm>
              <a:off x="547688" y="5357813"/>
              <a:ext cx="0" cy="1587"/>
            </a:xfrm>
            <a:custGeom>
              <a:avLst/>
              <a:gdLst>
                <a:gd name="T0" fmla="*/ 0 h 1"/>
                <a:gd name="T1" fmla="*/ 0 h 1"/>
                <a:gd name="T2" fmla="*/ 2147483646 h 1"/>
                <a:gd name="T3" fmla="*/ 2147483646 h 1"/>
                <a:gd name="T4" fmla="*/ 0 h 1"/>
                <a:gd name="T5" fmla="*/ 0 h 1"/>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1">
                  <a:moveTo>
                    <a:pt x="0" y="0"/>
                  </a:moveTo>
                  <a:lnTo>
                    <a:pt x="0" y="0"/>
                  </a:lnTo>
                  <a:lnTo>
                    <a:pt x="0" y="1"/>
                  </a:ln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390" name="Freeform 151"/>
            <p:cNvSpPr>
              <a:spLocks/>
            </p:cNvSpPr>
            <p:nvPr/>
          </p:nvSpPr>
          <p:spPr bwMode="auto">
            <a:xfrm>
              <a:off x="498475" y="5322888"/>
              <a:ext cx="53975" cy="55562"/>
            </a:xfrm>
            <a:custGeom>
              <a:avLst/>
              <a:gdLst>
                <a:gd name="T0" fmla="*/ 2147483646 w 34"/>
                <a:gd name="T1" fmla="*/ 2147483646 h 35"/>
                <a:gd name="T2" fmla="*/ 2147483646 w 34"/>
                <a:gd name="T3" fmla="*/ 2147483646 h 35"/>
                <a:gd name="T4" fmla="*/ 2147483646 w 34"/>
                <a:gd name="T5" fmla="*/ 2147483646 h 35"/>
                <a:gd name="T6" fmla="*/ 2147483646 w 34"/>
                <a:gd name="T7" fmla="*/ 2147483646 h 35"/>
                <a:gd name="T8" fmla="*/ 2147483646 w 34"/>
                <a:gd name="T9" fmla="*/ 2147483646 h 35"/>
                <a:gd name="T10" fmla="*/ 2147483646 w 34"/>
                <a:gd name="T11" fmla="*/ 2147483646 h 35"/>
                <a:gd name="T12" fmla="*/ 2147483646 w 34"/>
                <a:gd name="T13" fmla="*/ 2147483646 h 35"/>
                <a:gd name="T14" fmla="*/ 2147483646 w 34"/>
                <a:gd name="T15" fmla="*/ 2147483646 h 35"/>
                <a:gd name="T16" fmla="*/ 2147483646 w 34"/>
                <a:gd name="T17" fmla="*/ 2147483646 h 35"/>
                <a:gd name="T18" fmla="*/ 2147483646 w 34"/>
                <a:gd name="T19" fmla="*/ 2147483646 h 35"/>
                <a:gd name="T20" fmla="*/ 2147483646 w 34"/>
                <a:gd name="T21" fmla="*/ 2147483646 h 35"/>
                <a:gd name="T22" fmla="*/ 2147483646 w 34"/>
                <a:gd name="T23" fmla="*/ 2147483646 h 35"/>
                <a:gd name="T24" fmla="*/ 2147483646 w 34"/>
                <a:gd name="T25" fmla="*/ 2147483646 h 35"/>
                <a:gd name="T26" fmla="*/ 2147483646 w 34"/>
                <a:gd name="T27" fmla="*/ 2147483646 h 35"/>
                <a:gd name="T28" fmla="*/ 2147483646 w 34"/>
                <a:gd name="T29" fmla="*/ 2147483646 h 35"/>
                <a:gd name="T30" fmla="*/ 2147483646 w 34"/>
                <a:gd name="T31" fmla="*/ 2147483646 h 35"/>
                <a:gd name="T32" fmla="*/ 2147483646 w 34"/>
                <a:gd name="T33" fmla="*/ 2147483646 h 35"/>
                <a:gd name="T34" fmla="*/ 2147483646 w 34"/>
                <a:gd name="T35" fmla="*/ 2147483646 h 35"/>
                <a:gd name="T36" fmla="*/ 2147483646 w 34"/>
                <a:gd name="T37" fmla="*/ 2147483646 h 35"/>
                <a:gd name="T38" fmla="*/ 2147483646 w 34"/>
                <a:gd name="T39" fmla="*/ 2147483646 h 35"/>
                <a:gd name="T40" fmla="*/ 2147483646 w 34"/>
                <a:gd name="T41" fmla="*/ 2147483646 h 35"/>
                <a:gd name="T42" fmla="*/ 2147483646 w 34"/>
                <a:gd name="T43" fmla="*/ 2147483646 h 35"/>
                <a:gd name="T44" fmla="*/ 2147483646 w 34"/>
                <a:gd name="T45" fmla="*/ 2147483646 h 35"/>
                <a:gd name="T46" fmla="*/ 2147483646 w 34"/>
                <a:gd name="T47" fmla="*/ 2147483646 h 35"/>
                <a:gd name="T48" fmla="*/ 2147483646 w 34"/>
                <a:gd name="T49" fmla="*/ 2147483646 h 35"/>
                <a:gd name="T50" fmla="*/ 0 w 34"/>
                <a:gd name="T51" fmla="*/ 2147483646 h 35"/>
                <a:gd name="T52" fmla="*/ 2147483646 w 34"/>
                <a:gd name="T53" fmla="*/ 2147483646 h 35"/>
                <a:gd name="T54" fmla="*/ 2147483646 w 34"/>
                <a:gd name="T55" fmla="*/ 2147483646 h 35"/>
                <a:gd name="T56" fmla="*/ 2147483646 w 34"/>
                <a:gd name="T57" fmla="*/ 2147483646 h 35"/>
                <a:gd name="T58" fmla="*/ 2147483646 w 34"/>
                <a:gd name="T59" fmla="*/ 2147483646 h 35"/>
                <a:gd name="T60" fmla="*/ 2147483646 w 34"/>
                <a:gd name="T61" fmla="*/ 2147483646 h 35"/>
                <a:gd name="T62" fmla="*/ 2147483646 w 34"/>
                <a:gd name="T63" fmla="*/ 2147483646 h 35"/>
                <a:gd name="T64" fmla="*/ 2147483646 w 34"/>
                <a:gd name="T65" fmla="*/ 2147483646 h 35"/>
                <a:gd name="T66" fmla="*/ 2147483646 w 34"/>
                <a:gd name="T67" fmla="*/ 2147483646 h 35"/>
                <a:gd name="T68" fmla="*/ 2147483646 w 34"/>
                <a:gd name="T69" fmla="*/ 2147483646 h 35"/>
                <a:gd name="T70" fmla="*/ 2147483646 w 34"/>
                <a:gd name="T71" fmla="*/ 2147483646 h 35"/>
                <a:gd name="T72" fmla="*/ 2147483646 w 34"/>
                <a:gd name="T73" fmla="*/ 2147483646 h 35"/>
                <a:gd name="T74" fmla="*/ 2147483646 w 34"/>
                <a:gd name="T75" fmla="*/ 2147483646 h 35"/>
                <a:gd name="T76" fmla="*/ 2147483646 w 34"/>
                <a:gd name="T77" fmla="*/ 2147483646 h 35"/>
                <a:gd name="T78" fmla="*/ 2147483646 w 34"/>
                <a:gd name="T79" fmla="*/ 2147483646 h 35"/>
                <a:gd name="T80" fmla="*/ 2147483646 w 34"/>
                <a:gd name="T81" fmla="*/ 2147483646 h 35"/>
                <a:gd name="T82" fmla="*/ 2147483646 w 34"/>
                <a:gd name="T83" fmla="*/ 2147483646 h 35"/>
                <a:gd name="T84" fmla="*/ 2147483646 w 34"/>
                <a:gd name="T85" fmla="*/ 2147483646 h 35"/>
                <a:gd name="T86" fmla="*/ 2147483646 w 34"/>
                <a:gd name="T87" fmla="*/ 2147483646 h 35"/>
                <a:gd name="T88" fmla="*/ 2147483646 w 34"/>
                <a:gd name="T89" fmla="*/ 2147483646 h 35"/>
                <a:gd name="T90" fmla="*/ 2147483646 w 34"/>
                <a:gd name="T91" fmla="*/ 2147483646 h 35"/>
                <a:gd name="T92" fmla="*/ 2147483646 w 34"/>
                <a:gd name="T93" fmla="*/ 2147483646 h 35"/>
                <a:gd name="T94" fmla="*/ 2147483646 w 34"/>
                <a:gd name="T95" fmla="*/ 2147483646 h 35"/>
                <a:gd name="T96" fmla="*/ 2147483646 w 34"/>
                <a:gd name="T97" fmla="*/ 2147483646 h 35"/>
                <a:gd name="T98" fmla="*/ 2147483646 w 34"/>
                <a:gd name="T99" fmla="*/ 2147483646 h 35"/>
                <a:gd name="T100" fmla="*/ 2147483646 w 34"/>
                <a:gd name="T101" fmla="*/ 2147483646 h 35"/>
                <a:gd name="T102" fmla="*/ 2147483646 w 34"/>
                <a:gd name="T103" fmla="*/ 2147483646 h 35"/>
                <a:gd name="T104" fmla="*/ 2147483646 w 34"/>
                <a:gd name="T105" fmla="*/ 2147483646 h 35"/>
                <a:gd name="T106" fmla="*/ 2147483646 w 34"/>
                <a:gd name="T107" fmla="*/ 2147483646 h 35"/>
                <a:gd name="T108" fmla="*/ 2147483646 w 34"/>
                <a:gd name="T109" fmla="*/ 2147483646 h 35"/>
                <a:gd name="T110" fmla="*/ 2147483646 w 34"/>
                <a:gd name="T111" fmla="*/ 2147483646 h 35"/>
                <a:gd name="T112" fmla="*/ 2147483646 w 34"/>
                <a:gd name="T113" fmla="*/ 2147483646 h 35"/>
                <a:gd name="T114" fmla="*/ 2147483646 w 34"/>
                <a:gd name="T115" fmla="*/ 2147483646 h 35"/>
                <a:gd name="T116" fmla="*/ 2147483646 w 34"/>
                <a:gd name="T117" fmla="*/ 2147483646 h 35"/>
                <a:gd name="T118" fmla="*/ 2147483646 w 34"/>
                <a:gd name="T119" fmla="*/ 2147483646 h 35"/>
                <a:gd name="T120" fmla="*/ 2147483646 w 34"/>
                <a:gd name="T121" fmla="*/ 2147483646 h 35"/>
                <a:gd name="T122" fmla="*/ 2147483646 w 34"/>
                <a:gd name="T123" fmla="*/ 0 h 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4" h="35">
                  <a:moveTo>
                    <a:pt x="29" y="0"/>
                  </a:moveTo>
                  <a:lnTo>
                    <a:pt x="29" y="0"/>
                  </a:lnTo>
                  <a:lnTo>
                    <a:pt x="30" y="1"/>
                  </a:lnTo>
                  <a:lnTo>
                    <a:pt x="32" y="1"/>
                  </a:lnTo>
                  <a:lnTo>
                    <a:pt x="34" y="1"/>
                  </a:lnTo>
                  <a:lnTo>
                    <a:pt x="34" y="4"/>
                  </a:lnTo>
                  <a:lnTo>
                    <a:pt x="32" y="4"/>
                  </a:lnTo>
                  <a:lnTo>
                    <a:pt x="32" y="6"/>
                  </a:lnTo>
                  <a:lnTo>
                    <a:pt x="32" y="7"/>
                  </a:lnTo>
                  <a:lnTo>
                    <a:pt x="32" y="8"/>
                  </a:lnTo>
                  <a:lnTo>
                    <a:pt x="31" y="10"/>
                  </a:lnTo>
                  <a:lnTo>
                    <a:pt x="30" y="10"/>
                  </a:lnTo>
                  <a:lnTo>
                    <a:pt x="30" y="11"/>
                  </a:lnTo>
                  <a:lnTo>
                    <a:pt x="29" y="12"/>
                  </a:lnTo>
                  <a:lnTo>
                    <a:pt x="26" y="12"/>
                  </a:lnTo>
                  <a:lnTo>
                    <a:pt x="26" y="13"/>
                  </a:lnTo>
                  <a:lnTo>
                    <a:pt x="26" y="15"/>
                  </a:lnTo>
                  <a:lnTo>
                    <a:pt x="26" y="16"/>
                  </a:lnTo>
                  <a:lnTo>
                    <a:pt x="24" y="16"/>
                  </a:lnTo>
                  <a:lnTo>
                    <a:pt x="23" y="16"/>
                  </a:lnTo>
                  <a:lnTo>
                    <a:pt x="23" y="17"/>
                  </a:lnTo>
                  <a:lnTo>
                    <a:pt x="24" y="18"/>
                  </a:lnTo>
                  <a:lnTo>
                    <a:pt x="23" y="21"/>
                  </a:lnTo>
                  <a:lnTo>
                    <a:pt x="21" y="23"/>
                  </a:lnTo>
                  <a:lnTo>
                    <a:pt x="20" y="24"/>
                  </a:lnTo>
                  <a:lnTo>
                    <a:pt x="17" y="28"/>
                  </a:lnTo>
                  <a:lnTo>
                    <a:pt x="15" y="29"/>
                  </a:lnTo>
                  <a:lnTo>
                    <a:pt x="13" y="30"/>
                  </a:lnTo>
                  <a:lnTo>
                    <a:pt x="13" y="31"/>
                  </a:lnTo>
                  <a:lnTo>
                    <a:pt x="10" y="33"/>
                  </a:lnTo>
                  <a:lnTo>
                    <a:pt x="8" y="34"/>
                  </a:lnTo>
                  <a:lnTo>
                    <a:pt x="4" y="35"/>
                  </a:lnTo>
                  <a:lnTo>
                    <a:pt x="3" y="35"/>
                  </a:lnTo>
                  <a:lnTo>
                    <a:pt x="2" y="35"/>
                  </a:lnTo>
                  <a:lnTo>
                    <a:pt x="1" y="34"/>
                  </a:lnTo>
                  <a:lnTo>
                    <a:pt x="1" y="33"/>
                  </a:lnTo>
                  <a:lnTo>
                    <a:pt x="0" y="33"/>
                  </a:lnTo>
                  <a:lnTo>
                    <a:pt x="0" y="31"/>
                  </a:lnTo>
                  <a:lnTo>
                    <a:pt x="1" y="31"/>
                  </a:lnTo>
                  <a:lnTo>
                    <a:pt x="1" y="29"/>
                  </a:lnTo>
                  <a:lnTo>
                    <a:pt x="2" y="31"/>
                  </a:lnTo>
                  <a:lnTo>
                    <a:pt x="2" y="33"/>
                  </a:lnTo>
                  <a:lnTo>
                    <a:pt x="6" y="33"/>
                  </a:lnTo>
                  <a:lnTo>
                    <a:pt x="7" y="31"/>
                  </a:lnTo>
                  <a:lnTo>
                    <a:pt x="7" y="30"/>
                  </a:lnTo>
                  <a:lnTo>
                    <a:pt x="6" y="30"/>
                  </a:lnTo>
                  <a:lnTo>
                    <a:pt x="4" y="29"/>
                  </a:lnTo>
                  <a:lnTo>
                    <a:pt x="4" y="28"/>
                  </a:lnTo>
                  <a:lnTo>
                    <a:pt x="6" y="25"/>
                  </a:lnTo>
                  <a:lnTo>
                    <a:pt x="8" y="24"/>
                  </a:lnTo>
                  <a:lnTo>
                    <a:pt x="9" y="25"/>
                  </a:lnTo>
                  <a:lnTo>
                    <a:pt x="10" y="25"/>
                  </a:lnTo>
                  <a:lnTo>
                    <a:pt x="10" y="24"/>
                  </a:lnTo>
                  <a:lnTo>
                    <a:pt x="12" y="23"/>
                  </a:lnTo>
                  <a:lnTo>
                    <a:pt x="10" y="23"/>
                  </a:lnTo>
                  <a:lnTo>
                    <a:pt x="9" y="22"/>
                  </a:lnTo>
                  <a:lnTo>
                    <a:pt x="9" y="21"/>
                  </a:lnTo>
                  <a:lnTo>
                    <a:pt x="9" y="19"/>
                  </a:lnTo>
                  <a:lnTo>
                    <a:pt x="10" y="18"/>
                  </a:lnTo>
                  <a:lnTo>
                    <a:pt x="12" y="18"/>
                  </a:lnTo>
                  <a:lnTo>
                    <a:pt x="12" y="17"/>
                  </a:lnTo>
                  <a:lnTo>
                    <a:pt x="13" y="17"/>
                  </a:lnTo>
                  <a:lnTo>
                    <a:pt x="14" y="17"/>
                  </a:lnTo>
                  <a:lnTo>
                    <a:pt x="15" y="17"/>
                  </a:lnTo>
                  <a:lnTo>
                    <a:pt x="15" y="15"/>
                  </a:lnTo>
                  <a:lnTo>
                    <a:pt x="14" y="13"/>
                  </a:lnTo>
                  <a:lnTo>
                    <a:pt x="14" y="12"/>
                  </a:lnTo>
                  <a:lnTo>
                    <a:pt x="15" y="11"/>
                  </a:lnTo>
                  <a:lnTo>
                    <a:pt x="15" y="8"/>
                  </a:lnTo>
                  <a:lnTo>
                    <a:pt x="17" y="7"/>
                  </a:lnTo>
                  <a:lnTo>
                    <a:pt x="20" y="7"/>
                  </a:lnTo>
                  <a:lnTo>
                    <a:pt x="24" y="7"/>
                  </a:lnTo>
                  <a:lnTo>
                    <a:pt x="25" y="5"/>
                  </a:lnTo>
                  <a:lnTo>
                    <a:pt x="26" y="4"/>
                  </a:lnTo>
                  <a:lnTo>
                    <a:pt x="27" y="4"/>
                  </a:lnTo>
                  <a:lnTo>
                    <a:pt x="26" y="6"/>
                  </a:lnTo>
                  <a:lnTo>
                    <a:pt x="26" y="7"/>
                  </a:lnTo>
                  <a:lnTo>
                    <a:pt x="26" y="8"/>
                  </a:lnTo>
                  <a:lnTo>
                    <a:pt x="27" y="6"/>
                  </a:lnTo>
                  <a:lnTo>
                    <a:pt x="29" y="6"/>
                  </a:lnTo>
                  <a:lnTo>
                    <a:pt x="29" y="4"/>
                  </a:lnTo>
                  <a:lnTo>
                    <a:pt x="30" y="5"/>
                  </a:lnTo>
                  <a:lnTo>
                    <a:pt x="31" y="5"/>
                  </a:lnTo>
                  <a:lnTo>
                    <a:pt x="31" y="4"/>
                  </a:lnTo>
                  <a:lnTo>
                    <a:pt x="31" y="2"/>
                  </a:lnTo>
                  <a:lnTo>
                    <a:pt x="29" y="2"/>
                  </a:lnTo>
                  <a:lnTo>
                    <a:pt x="29" y="1"/>
                  </a:lnTo>
                  <a:lnTo>
                    <a:pt x="29"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391" name="Freeform 152"/>
            <p:cNvSpPr>
              <a:spLocks/>
            </p:cNvSpPr>
            <p:nvPr/>
          </p:nvSpPr>
          <p:spPr bwMode="auto">
            <a:xfrm>
              <a:off x="320675" y="5480050"/>
              <a:ext cx="6350" cy="9525"/>
            </a:xfrm>
            <a:custGeom>
              <a:avLst/>
              <a:gdLst>
                <a:gd name="T0" fmla="*/ 2147483646 w 4"/>
                <a:gd name="T1" fmla="*/ 0 h 6"/>
                <a:gd name="T2" fmla="*/ 2147483646 w 4"/>
                <a:gd name="T3" fmla="*/ 0 h 6"/>
                <a:gd name="T4" fmla="*/ 2147483646 w 4"/>
                <a:gd name="T5" fmla="*/ 2147483646 h 6"/>
                <a:gd name="T6" fmla="*/ 2147483646 w 4"/>
                <a:gd name="T7" fmla="*/ 2147483646 h 6"/>
                <a:gd name="T8" fmla="*/ 2147483646 w 4"/>
                <a:gd name="T9" fmla="*/ 2147483646 h 6"/>
                <a:gd name="T10" fmla="*/ 2147483646 w 4"/>
                <a:gd name="T11" fmla="*/ 2147483646 h 6"/>
                <a:gd name="T12" fmla="*/ 2147483646 w 4"/>
                <a:gd name="T13" fmla="*/ 2147483646 h 6"/>
                <a:gd name="T14" fmla="*/ 2147483646 w 4"/>
                <a:gd name="T15" fmla="*/ 2147483646 h 6"/>
                <a:gd name="T16" fmla="*/ 2147483646 w 4"/>
                <a:gd name="T17" fmla="*/ 2147483646 h 6"/>
                <a:gd name="T18" fmla="*/ 0 w 4"/>
                <a:gd name="T19" fmla="*/ 2147483646 h 6"/>
                <a:gd name="T20" fmla="*/ 0 w 4"/>
                <a:gd name="T21" fmla="*/ 2147483646 h 6"/>
                <a:gd name="T22" fmla="*/ 0 w 4"/>
                <a:gd name="T23" fmla="*/ 2147483646 h 6"/>
                <a:gd name="T24" fmla="*/ 0 w 4"/>
                <a:gd name="T25" fmla="*/ 2147483646 h 6"/>
                <a:gd name="T26" fmla="*/ 0 w 4"/>
                <a:gd name="T27" fmla="*/ 2147483646 h 6"/>
                <a:gd name="T28" fmla="*/ 2147483646 w 4"/>
                <a:gd name="T29" fmla="*/ 2147483646 h 6"/>
                <a:gd name="T30" fmla="*/ 2147483646 w 4"/>
                <a:gd name="T31" fmla="*/ 2147483646 h 6"/>
                <a:gd name="T32" fmla="*/ 2147483646 w 4"/>
                <a:gd name="T33" fmla="*/ 0 h 6"/>
                <a:gd name="T34" fmla="*/ 2147483646 w 4"/>
                <a:gd name="T35" fmla="*/ 0 h 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6">
                  <a:moveTo>
                    <a:pt x="4" y="0"/>
                  </a:moveTo>
                  <a:lnTo>
                    <a:pt x="4" y="0"/>
                  </a:lnTo>
                  <a:lnTo>
                    <a:pt x="4" y="2"/>
                  </a:lnTo>
                  <a:lnTo>
                    <a:pt x="2" y="2"/>
                  </a:lnTo>
                  <a:lnTo>
                    <a:pt x="2" y="4"/>
                  </a:lnTo>
                  <a:lnTo>
                    <a:pt x="1" y="5"/>
                  </a:lnTo>
                  <a:lnTo>
                    <a:pt x="0" y="6"/>
                  </a:lnTo>
                  <a:lnTo>
                    <a:pt x="0" y="5"/>
                  </a:lnTo>
                  <a:lnTo>
                    <a:pt x="0" y="3"/>
                  </a:lnTo>
                  <a:lnTo>
                    <a:pt x="2" y="2"/>
                  </a:lnTo>
                  <a:lnTo>
                    <a:pt x="4"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392" name="Freeform 153"/>
            <p:cNvSpPr>
              <a:spLocks/>
            </p:cNvSpPr>
            <p:nvPr/>
          </p:nvSpPr>
          <p:spPr bwMode="auto">
            <a:xfrm>
              <a:off x="314325" y="5453063"/>
              <a:ext cx="66675" cy="57150"/>
            </a:xfrm>
            <a:custGeom>
              <a:avLst/>
              <a:gdLst>
                <a:gd name="T0" fmla="*/ 2147483646 w 42"/>
                <a:gd name="T1" fmla="*/ 2147483646 h 36"/>
                <a:gd name="T2" fmla="*/ 2147483646 w 42"/>
                <a:gd name="T3" fmla="*/ 2147483646 h 36"/>
                <a:gd name="T4" fmla="*/ 2147483646 w 42"/>
                <a:gd name="T5" fmla="*/ 2147483646 h 36"/>
                <a:gd name="T6" fmla="*/ 2147483646 w 42"/>
                <a:gd name="T7" fmla="*/ 2147483646 h 36"/>
                <a:gd name="T8" fmla="*/ 2147483646 w 42"/>
                <a:gd name="T9" fmla="*/ 2147483646 h 36"/>
                <a:gd name="T10" fmla="*/ 2147483646 w 42"/>
                <a:gd name="T11" fmla="*/ 2147483646 h 36"/>
                <a:gd name="T12" fmla="*/ 2147483646 w 42"/>
                <a:gd name="T13" fmla="*/ 2147483646 h 36"/>
                <a:gd name="T14" fmla="*/ 2147483646 w 42"/>
                <a:gd name="T15" fmla="*/ 2147483646 h 36"/>
                <a:gd name="T16" fmla="*/ 2147483646 w 42"/>
                <a:gd name="T17" fmla="*/ 2147483646 h 36"/>
                <a:gd name="T18" fmla="*/ 2147483646 w 42"/>
                <a:gd name="T19" fmla="*/ 2147483646 h 36"/>
                <a:gd name="T20" fmla="*/ 2147483646 w 42"/>
                <a:gd name="T21" fmla="*/ 2147483646 h 36"/>
                <a:gd name="T22" fmla="*/ 2147483646 w 42"/>
                <a:gd name="T23" fmla="*/ 2147483646 h 36"/>
                <a:gd name="T24" fmla="*/ 2147483646 w 42"/>
                <a:gd name="T25" fmla="*/ 2147483646 h 36"/>
                <a:gd name="T26" fmla="*/ 2147483646 w 42"/>
                <a:gd name="T27" fmla="*/ 2147483646 h 36"/>
                <a:gd name="T28" fmla="*/ 2147483646 w 42"/>
                <a:gd name="T29" fmla="*/ 2147483646 h 36"/>
                <a:gd name="T30" fmla="*/ 2147483646 w 42"/>
                <a:gd name="T31" fmla="*/ 0 h 36"/>
                <a:gd name="T32" fmla="*/ 2147483646 w 42"/>
                <a:gd name="T33" fmla="*/ 2147483646 h 36"/>
                <a:gd name="T34" fmla="*/ 2147483646 w 42"/>
                <a:gd name="T35" fmla="*/ 2147483646 h 36"/>
                <a:gd name="T36" fmla="*/ 2147483646 w 42"/>
                <a:gd name="T37" fmla="*/ 2147483646 h 36"/>
                <a:gd name="T38" fmla="*/ 2147483646 w 42"/>
                <a:gd name="T39" fmla="*/ 2147483646 h 36"/>
                <a:gd name="T40" fmla="*/ 2147483646 w 42"/>
                <a:gd name="T41" fmla="*/ 2147483646 h 36"/>
                <a:gd name="T42" fmla="*/ 2147483646 w 42"/>
                <a:gd name="T43" fmla="*/ 2147483646 h 36"/>
                <a:gd name="T44" fmla="*/ 2147483646 w 42"/>
                <a:gd name="T45" fmla="*/ 2147483646 h 36"/>
                <a:gd name="T46" fmla="*/ 2147483646 w 42"/>
                <a:gd name="T47" fmla="*/ 2147483646 h 36"/>
                <a:gd name="T48" fmla="*/ 2147483646 w 42"/>
                <a:gd name="T49" fmla="*/ 2147483646 h 36"/>
                <a:gd name="T50" fmla="*/ 2147483646 w 42"/>
                <a:gd name="T51" fmla="*/ 2147483646 h 36"/>
                <a:gd name="T52" fmla="*/ 2147483646 w 42"/>
                <a:gd name="T53" fmla="*/ 2147483646 h 36"/>
                <a:gd name="T54" fmla="*/ 2147483646 w 42"/>
                <a:gd name="T55" fmla="*/ 2147483646 h 36"/>
                <a:gd name="T56" fmla="*/ 2147483646 w 42"/>
                <a:gd name="T57" fmla="*/ 2147483646 h 36"/>
                <a:gd name="T58" fmla="*/ 2147483646 w 42"/>
                <a:gd name="T59" fmla="*/ 2147483646 h 36"/>
                <a:gd name="T60" fmla="*/ 2147483646 w 42"/>
                <a:gd name="T61" fmla="*/ 2147483646 h 36"/>
                <a:gd name="T62" fmla="*/ 2147483646 w 42"/>
                <a:gd name="T63" fmla="*/ 2147483646 h 36"/>
                <a:gd name="T64" fmla="*/ 2147483646 w 42"/>
                <a:gd name="T65" fmla="*/ 2147483646 h 36"/>
                <a:gd name="T66" fmla="*/ 2147483646 w 42"/>
                <a:gd name="T67" fmla="*/ 2147483646 h 36"/>
                <a:gd name="T68" fmla="*/ 2147483646 w 42"/>
                <a:gd name="T69" fmla="*/ 2147483646 h 36"/>
                <a:gd name="T70" fmla="*/ 2147483646 w 42"/>
                <a:gd name="T71" fmla="*/ 2147483646 h 36"/>
                <a:gd name="T72" fmla="*/ 2147483646 w 42"/>
                <a:gd name="T73" fmla="*/ 2147483646 h 36"/>
                <a:gd name="T74" fmla="*/ 2147483646 w 42"/>
                <a:gd name="T75" fmla="*/ 2147483646 h 36"/>
                <a:gd name="T76" fmla="*/ 2147483646 w 42"/>
                <a:gd name="T77" fmla="*/ 2147483646 h 36"/>
                <a:gd name="T78" fmla="*/ 2147483646 w 42"/>
                <a:gd name="T79" fmla="*/ 2147483646 h 36"/>
                <a:gd name="T80" fmla="*/ 2147483646 w 42"/>
                <a:gd name="T81" fmla="*/ 2147483646 h 36"/>
                <a:gd name="T82" fmla="*/ 2147483646 w 42"/>
                <a:gd name="T83" fmla="*/ 2147483646 h 36"/>
                <a:gd name="T84" fmla="*/ 2147483646 w 42"/>
                <a:gd name="T85" fmla="*/ 2147483646 h 36"/>
                <a:gd name="T86" fmla="*/ 2147483646 w 42"/>
                <a:gd name="T87" fmla="*/ 2147483646 h 36"/>
                <a:gd name="T88" fmla="*/ 2147483646 w 42"/>
                <a:gd name="T89" fmla="*/ 2147483646 h 36"/>
                <a:gd name="T90" fmla="*/ 2147483646 w 42"/>
                <a:gd name="T91" fmla="*/ 2147483646 h 36"/>
                <a:gd name="T92" fmla="*/ 2147483646 w 42"/>
                <a:gd name="T93" fmla="*/ 2147483646 h 36"/>
                <a:gd name="T94" fmla="*/ 2147483646 w 42"/>
                <a:gd name="T95" fmla="*/ 2147483646 h 36"/>
                <a:gd name="T96" fmla="*/ 2147483646 w 42"/>
                <a:gd name="T97" fmla="*/ 2147483646 h 36"/>
                <a:gd name="T98" fmla="*/ 2147483646 w 42"/>
                <a:gd name="T99" fmla="*/ 2147483646 h 36"/>
                <a:gd name="T100" fmla="*/ 2147483646 w 42"/>
                <a:gd name="T101" fmla="*/ 2147483646 h 36"/>
                <a:gd name="T102" fmla="*/ 2147483646 w 42"/>
                <a:gd name="T103" fmla="*/ 2147483646 h 36"/>
                <a:gd name="T104" fmla="*/ 2147483646 w 42"/>
                <a:gd name="T105" fmla="*/ 2147483646 h 36"/>
                <a:gd name="T106" fmla="*/ 0 w 42"/>
                <a:gd name="T107" fmla="*/ 2147483646 h 36"/>
                <a:gd name="T108" fmla="*/ 2147483646 w 42"/>
                <a:gd name="T109" fmla="*/ 2147483646 h 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2" h="36">
                  <a:moveTo>
                    <a:pt x="3" y="22"/>
                  </a:moveTo>
                  <a:lnTo>
                    <a:pt x="3" y="22"/>
                  </a:lnTo>
                  <a:lnTo>
                    <a:pt x="4" y="25"/>
                  </a:lnTo>
                  <a:lnTo>
                    <a:pt x="5" y="27"/>
                  </a:lnTo>
                  <a:lnTo>
                    <a:pt x="8" y="28"/>
                  </a:lnTo>
                  <a:lnTo>
                    <a:pt x="8" y="27"/>
                  </a:lnTo>
                  <a:lnTo>
                    <a:pt x="9" y="26"/>
                  </a:lnTo>
                  <a:lnTo>
                    <a:pt x="9" y="25"/>
                  </a:lnTo>
                  <a:lnTo>
                    <a:pt x="8" y="26"/>
                  </a:lnTo>
                  <a:lnTo>
                    <a:pt x="6" y="26"/>
                  </a:lnTo>
                  <a:lnTo>
                    <a:pt x="6" y="25"/>
                  </a:lnTo>
                  <a:lnTo>
                    <a:pt x="6" y="23"/>
                  </a:lnTo>
                  <a:lnTo>
                    <a:pt x="8" y="23"/>
                  </a:lnTo>
                  <a:lnTo>
                    <a:pt x="8" y="22"/>
                  </a:lnTo>
                  <a:lnTo>
                    <a:pt x="9" y="22"/>
                  </a:lnTo>
                  <a:lnTo>
                    <a:pt x="10" y="22"/>
                  </a:lnTo>
                  <a:lnTo>
                    <a:pt x="9" y="20"/>
                  </a:lnTo>
                  <a:lnTo>
                    <a:pt x="10" y="20"/>
                  </a:lnTo>
                  <a:lnTo>
                    <a:pt x="11" y="21"/>
                  </a:lnTo>
                  <a:lnTo>
                    <a:pt x="11" y="20"/>
                  </a:lnTo>
                  <a:lnTo>
                    <a:pt x="11" y="19"/>
                  </a:lnTo>
                  <a:lnTo>
                    <a:pt x="9" y="19"/>
                  </a:lnTo>
                  <a:lnTo>
                    <a:pt x="9" y="16"/>
                  </a:lnTo>
                  <a:lnTo>
                    <a:pt x="10" y="14"/>
                  </a:lnTo>
                  <a:lnTo>
                    <a:pt x="10" y="15"/>
                  </a:lnTo>
                  <a:lnTo>
                    <a:pt x="11" y="14"/>
                  </a:lnTo>
                  <a:lnTo>
                    <a:pt x="10" y="11"/>
                  </a:lnTo>
                  <a:lnTo>
                    <a:pt x="9" y="11"/>
                  </a:lnTo>
                  <a:lnTo>
                    <a:pt x="9" y="10"/>
                  </a:lnTo>
                  <a:lnTo>
                    <a:pt x="10" y="8"/>
                  </a:lnTo>
                  <a:lnTo>
                    <a:pt x="11" y="8"/>
                  </a:lnTo>
                  <a:lnTo>
                    <a:pt x="10" y="5"/>
                  </a:lnTo>
                  <a:lnTo>
                    <a:pt x="10" y="4"/>
                  </a:lnTo>
                  <a:lnTo>
                    <a:pt x="14" y="2"/>
                  </a:lnTo>
                  <a:lnTo>
                    <a:pt x="15" y="0"/>
                  </a:lnTo>
                  <a:lnTo>
                    <a:pt x="16" y="2"/>
                  </a:lnTo>
                  <a:lnTo>
                    <a:pt x="16" y="3"/>
                  </a:lnTo>
                  <a:lnTo>
                    <a:pt x="17" y="3"/>
                  </a:lnTo>
                  <a:lnTo>
                    <a:pt x="17" y="6"/>
                  </a:lnTo>
                  <a:lnTo>
                    <a:pt x="17" y="8"/>
                  </a:lnTo>
                  <a:lnTo>
                    <a:pt x="19" y="6"/>
                  </a:lnTo>
                  <a:lnTo>
                    <a:pt x="21" y="6"/>
                  </a:lnTo>
                  <a:lnTo>
                    <a:pt x="22" y="6"/>
                  </a:lnTo>
                  <a:lnTo>
                    <a:pt x="25" y="6"/>
                  </a:lnTo>
                  <a:lnTo>
                    <a:pt x="25" y="5"/>
                  </a:lnTo>
                  <a:lnTo>
                    <a:pt x="26" y="4"/>
                  </a:lnTo>
                  <a:lnTo>
                    <a:pt x="26" y="5"/>
                  </a:lnTo>
                  <a:lnTo>
                    <a:pt x="26" y="6"/>
                  </a:lnTo>
                  <a:lnTo>
                    <a:pt x="27" y="8"/>
                  </a:lnTo>
                  <a:lnTo>
                    <a:pt x="27" y="9"/>
                  </a:lnTo>
                  <a:lnTo>
                    <a:pt x="28" y="8"/>
                  </a:lnTo>
                  <a:lnTo>
                    <a:pt x="28" y="6"/>
                  </a:lnTo>
                  <a:lnTo>
                    <a:pt x="27" y="5"/>
                  </a:lnTo>
                  <a:lnTo>
                    <a:pt x="28" y="4"/>
                  </a:lnTo>
                  <a:lnTo>
                    <a:pt x="30" y="4"/>
                  </a:lnTo>
                  <a:lnTo>
                    <a:pt x="31" y="3"/>
                  </a:lnTo>
                  <a:lnTo>
                    <a:pt x="31" y="2"/>
                  </a:lnTo>
                  <a:lnTo>
                    <a:pt x="32" y="2"/>
                  </a:lnTo>
                  <a:lnTo>
                    <a:pt x="33" y="2"/>
                  </a:lnTo>
                  <a:lnTo>
                    <a:pt x="33" y="4"/>
                  </a:lnTo>
                  <a:lnTo>
                    <a:pt x="34" y="6"/>
                  </a:lnTo>
                  <a:lnTo>
                    <a:pt x="36" y="8"/>
                  </a:lnTo>
                  <a:lnTo>
                    <a:pt x="36" y="9"/>
                  </a:lnTo>
                  <a:lnTo>
                    <a:pt x="37" y="9"/>
                  </a:lnTo>
                  <a:lnTo>
                    <a:pt x="37" y="10"/>
                  </a:lnTo>
                  <a:lnTo>
                    <a:pt x="38" y="10"/>
                  </a:lnTo>
                  <a:lnTo>
                    <a:pt x="37" y="11"/>
                  </a:lnTo>
                  <a:lnTo>
                    <a:pt x="36" y="11"/>
                  </a:lnTo>
                  <a:lnTo>
                    <a:pt x="36" y="16"/>
                  </a:lnTo>
                  <a:lnTo>
                    <a:pt x="37" y="17"/>
                  </a:lnTo>
                  <a:lnTo>
                    <a:pt x="38" y="20"/>
                  </a:lnTo>
                  <a:lnTo>
                    <a:pt x="40" y="23"/>
                  </a:lnTo>
                  <a:lnTo>
                    <a:pt x="40" y="25"/>
                  </a:lnTo>
                  <a:lnTo>
                    <a:pt x="40" y="26"/>
                  </a:lnTo>
                  <a:lnTo>
                    <a:pt x="42" y="26"/>
                  </a:lnTo>
                  <a:lnTo>
                    <a:pt x="40" y="27"/>
                  </a:lnTo>
                  <a:lnTo>
                    <a:pt x="39" y="27"/>
                  </a:lnTo>
                  <a:lnTo>
                    <a:pt x="38" y="27"/>
                  </a:lnTo>
                  <a:lnTo>
                    <a:pt x="37" y="27"/>
                  </a:lnTo>
                  <a:lnTo>
                    <a:pt x="36" y="27"/>
                  </a:lnTo>
                  <a:lnTo>
                    <a:pt x="33" y="27"/>
                  </a:lnTo>
                  <a:lnTo>
                    <a:pt x="31" y="27"/>
                  </a:lnTo>
                  <a:lnTo>
                    <a:pt x="31" y="26"/>
                  </a:lnTo>
                  <a:lnTo>
                    <a:pt x="30" y="25"/>
                  </a:lnTo>
                  <a:lnTo>
                    <a:pt x="30" y="23"/>
                  </a:lnTo>
                  <a:lnTo>
                    <a:pt x="28" y="23"/>
                  </a:lnTo>
                  <a:lnTo>
                    <a:pt x="25" y="25"/>
                  </a:lnTo>
                  <a:lnTo>
                    <a:pt x="23" y="26"/>
                  </a:lnTo>
                  <a:lnTo>
                    <a:pt x="23" y="27"/>
                  </a:lnTo>
                  <a:lnTo>
                    <a:pt x="22" y="28"/>
                  </a:lnTo>
                  <a:lnTo>
                    <a:pt x="23" y="28"/>
                  </a:lnTo>
                  <a:lnTo>
                    <a:pt x="25" y="29"/>
                  </a:lnTo>
                  <a:lnTo>
                    <a:pt x="26" y="32"/>
                  </a:lnTo>
                  <a:lnTo>
                    <a:pt x="26" y="33"/>
                  </a:lnTo>
                  <a:lnTo>
                    <a:pt x="23" y="34"/>
                  </a:lnTo>
                  <a:lnTo>
                    <a:pt x="23" y="36"/>
                  </a:lnTo>
                  <a:lnTo>
                    <a:pt x="22" y="36"/>
                  </a:lnTo>
                  <a:lnTo>
                    <a:pt x="21" y="34"/>
                  </a:lnTo>
                  <a:lnTo>
                    <a:pt x="20" y="34"/>
                  </a:lnTo>
                  <a:lnTo>
                    <a:pt x="19" y="31"/>
                  </a:lnTo>
                  <a:lnTo>
                    <a:pt x="19" y="29"/>
                  </a:lnTo>
                  <a:lnTo>
                    <a:pt x="17" y="29"/>
                  </a:lnTo>
                  <a:lnTo>
                    <a:pt x="15" y="29"/>
                  </a:lnTo>
                  <a:lnTo>
                    <a:pt x="13" y="29"/>
                  </a:lnTo>
                  <a:lnTo>
                    <a:pt x="11" y="28"/>
                  </a:lnTo>
                  <a:lnTo>
                    <a:pt x="9" y="29"/>
                  </a:lnTo>
                  <a:lnTo>
                    <a:pt x="9" y="31"/>
                  </a:lnTo>
                  <a:lnTo>
                    <a:pt x="8" y="32"/>
                  </a:lnTo>
                  <a:lnTo>
                    <a:pt x="6" y="31"/>
                  </a:lnTo>
                  <a:lnTo>
                    <a:pt x="5" y="29"/>
                  </a:lnTo>
                  <a:lnTo>
                    <a:pt x="4" y="28"/>
                  </a:lnTo>
                  <a:lnTo>
                    <a:pt x="0" y="27"/>
                  </a:lnTo>
                  <a:lnTo>
                    <a:pt x="2" y="25"/>
                  </a:lnTo>
                  <a:lnTo>
                    <a:pt x="3" y="23"/>
                  </a:lnTo>
                  <a:lnTo>
                    <a:pt x="3" y="22"/>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393" name="Freeform 154"/>
            <p:cNvSpPr>
              <a:spLocks/>
            </p:cNvSpPr>
            <p:nvPr/>
          </p:nvSpPr>
          <p:spPr bwMode="auto">
            <a:xfrm>
              <a:off x="377825" y="5468938"/>
              <a:ext cx="3175" cy="1587"/>
            </a:xfrm>
            <a:custGeom>
              <a:avLst/>
              <a:gdLst>
                <a:gd name="T0" fmla="*/ 0 w 2"/>
                <a:gd name="T1" fmla="*/ 2147483646 h 1"/>
                <a:gd name="T2" fmla="*/ 0 w 2"/>
                <a:gd name="T3" fmla="*/ 2147483646 h 1"/>
                <a:gd name="T4" fmla="*/ 0 w 2"/>
                <a:gd name="T5" fmla="*/ 2147483646 h 1"/>
                <a:gd name="T6" fmla="*/ 0 w 2"/>
                <a:gd name="T7" fmla="*/ 0 h 1"/>
                <a:gd name="T8" fmla="*/ 0 w 2"/>
                <a:gd name="T9" fmla="*/ 0 h 1"/>
                <a:gd name="T10" fmla="*/ 2147483646 w 2"/>
                <a:gd name="T11" fmla="*/ 0 h 1"/>
                <a:gd name="T12" fmla="*/ 2147483646 w 2"/>
                <a:gd name="T13" fmla="*/ 0 h 1"/>
                <a:gd name="T14" fmla="*/ 2147483646 w 2"/>
                <a:gd name="T15" fmla="*/ 2147483646 h 1"/>
                <a:gd name="T16" fmla="*/ 2147483646 w 2"/>
                <a:gd name="T17" fmla="*/ 2147483646 h 1"/>
                <a:gd name="T18" fmla="*/ 0 w 2"/>
                <a:gd name="T19" fmla="*/ 2147483646 h 1"/>
                <a:gd name="T20" fmla="*/ 0 w 2"/>
                <a:gd name="T21" fmla="*/ 2147483646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1">
                  <a:moveTo>
                    <a:pt x="0" y="1"/>
                  </a:moveTo>
                  <a:lnTo>
                    <a:pt x="0" y="1"/>
                  </a:lnTo>
                  <a:lnTo>
                    <a:pt x="0" y="0"/>
                  </a:lnTo>
                  <a:lnTo>
                    <a:pt x="2" y="0"/>
                  </a:lnTo>
                  <a:lnTo>
                    <a:pt x="2" y="1"/>
                  </a:lnTo>
                  <a:lnTo>
                    <a:pt x="0" y="1"/>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394" name="Freeform 155"/>
            <p:cNvSpPr>
              <a:spLocks/>
            </p:cNvSpPr>
            <p:nvPr/>
          </p:nvSpPr>
          <p:spPr bwMode="auto">
            <a:xfrm>
              <a:off x="373063" y="5443538"/>
              <a:ext cx="14287" cy="22225"/>
            </a:xfrm>
            <a:custGeom>
              <a:avLst/>
              <a:gdLst>
                <a:gd name="T0" fmla="*/ 2147483646 w 9"/>
                <a:gd name="T1" fmla="*/ 2147483646 h 14"/>
                <a:gd name="T2" fmla="*/ 2147483646 w 9"/>
                <a:gd name="T3" fmla="*/ 2147483646 h 14"/>
                <a:gd name="T4" fmla="*/ 2147483646 w 9"/>
                <a:gd name="T5" fmla="*/ 2147483646 h 14"/>
                <a:gd name="T6" fmla="*/ 2147483646 w 9"/>
                <a:gd name="T7" fmla="*/ 2147483646 h 14"/>
                <a:gd name="T8" fmla="*/ 2147483646 w 9"/>
                <a:gd name="T9" fmla="*/ 2147483646 h 14"/>
                <a:gd name="T10" fmla="*/ 2147483646 w 9"/>
                <a:gd name="T11" fmla="*/ 2147483646 h 14"/>
                <a:gd name="T12" fmla="*/ 0 w 9"/>
                <a:gd name="T13" fmla="*/ 2147483646 h 14"/>
                <a:gd name="T14" fmla="*/ 0 w 9"/>
                <a:gd name="T15" fmla="*/ 2147483646 h 14"/>
                <a:gd name="T16" fmla="*/ 0 w 9"/>
                <a:gd name="T17" fmla="*/ 2147483646 h 14"/>
                <a:gd name="T18" fmla="*/ 0 w 9"/>
                <a:gd name="T19" fmla="*/ 2147483646 h 14"/>
                <a:gd name="T20" fmla="*/ 0 w 9"/>
                <a:gd name="T21" fmla="*/ 2147483646 h 14"/>
                <a:gd name="T22" fmla="*/ 0 w 9"/>
                <a:gd name="T23" fmla="*/ 2147483646 h 14"/>
                <a:gd name="T24" fmla="*/ 0 w 9"/>
                <a:gd name="T25" fmla="*/ 2147483646 h 14"/>
                <a:gd name="T26" fmla="*/ 2147483646 w 9"/>
                <a:gd name="T27" fmla="*/ 2147483646 h 14"/>
                <a:gd name="T28" fmla="*/ 2147483646 w 9"/>
                <a:gd name="T29" fmla="*/ 2147483646 h 14"/>
                <a:gd name="T30" fmla="*/ 2147483646 w 9"/>
                <a:gd name="T31" fmla="*/ 2147483646 h 14"/>
                <a:gd name="T32" fmla="*/ 2147483646 w 9"/>
                <a:gd name="T33" fmla="*/ 2147483646 h 14"/>
                <a:gd name="T34" fmla="*/ 2147483646 w 9"/>
                <a:gd name="T35" fmla="*/ 2147483646 h 14"/>
                <a:gd name="T36" fmla="*/ 2147483646 w 9"/>
                <a:gd name="T37" fmla="*/ 2147483646 h 14"/>
                <a:gd name="T38" fmla="*/ 2147483646 w 9"/>
                <a:gd name="T39" fmla="*/ 2147483646 h 14"/>
                <a:gd name="T40" fmla="*/ 2147483646 w 9"/>
                <a:gd name="T41" fmla="*/ 2147483646 h 14"/>
                <a:gd name="T42" fmla="*/ 2147483646 w 9"/>
                <a:gd name="T43" fmla="*/ 2147483646 h 14"/>
                <a:gd name="T44" fmla="*/ 2147483646 w 9"/>
                <a:gd name="T45" fmla="*/ 2147483646 h 14"/>
                <a:gd name="T46" fmla="*/ 2147483646 w 9"/>
                <a:gd name="T47" fmla="*/ 2147483646 h 14"/>
                <a:gd name="T48" fmla="*/ 2147483646 w 9"/>
                <a:gd name="T49" fmla="*/ 2147483646 h 14"/>
                <a:gd name="T50" fmla="*/ 2147483646 w 9"/>
                <a:gd name="T51" fmla="*/ 2147483646 h 14"/>
                <a:gd name="T52" fmla="*/ 2147483646 w 9"/>
                <a:gd name="T53" fmla="*/ 2147483646 h 14"/>
                <a:gd name="T54" fmla="*/ 2147483646 w 9"/>
                <a:gd name="T55" fmla="*/ 2147483646 h 14"/>
                <a:gd name="T56" fmla="*/ 2147483646 w 9"/>
                <a:gd name="T57" fmla="*/ 2147483646 h 14"/>
                <a:gd name="T58" fmla="*/ 2147483646 w 9"/>
                <a:gd name="T59" fmla="*/ 2147483646 h 14"/>
                <a:gd name="T60" fmla="*/ 2147483646 w 9"/>
                <a:gd name="T61" fmla="*/ 2147483646 h 14"/>
                <a:gd name="T62" fmla="*/ 2147483646 w 9"/>
                <a:gd name="T63" fmla="*/ 2147483646 h 14"/>
                <a:gd name="T64" fmla="*/ 2147483646 w 9"/>
                <a:gd name="T65" fmla="*/ 0 h 14"/>
                <a:gd name="T66" fmla="*/ 2147483646 w 9"/>
                <a:gd name="T67" fmla="*/ 0 h 14"/>
                <a:gd name="T68" fmla="*/ 2147483646 w 9"/>
                <a:gd name="T69" fmla="*/ 2147483646 h 14"/>
                <a:gd name="T70" fmla="*/ 2147483646 w 9"/>
                <a:gd name="T71" fmla="*/ 2147483646 h 14"/>
                <a:gd name="T72" fmla="*/ 2147483646 w 9"/>
                <a:gd name="T73" fmla="*/ 2147483646 h 14"/>
                <a:gd name="T74" fmla="*/ 2147483646 w 9"/>
                <a:gd name="T75" fmla="*/ 2147483646 h 14"/>
                <a:gd name="T76" fmla="*/ 2147483646 w 9"/>
                <a:gd name="T77" fmla="*/ 2147483646 h 14"/>
                <a:gd name="T78" fmla="*/ 2147483646 w 9"/>
                <a:gd name="T79" fmla="*/ 2147483646 h 14"/>
                <a:gd name="T80" fmla="*/ 2147483646 w 9"/>
                <a:gd name="T81" fmla="*/ 2147483646 h 14"/>
                <a:gd name="T82" fmla="*/ 2147483646 w 9"/>
                <a:gd name="T83" fmla="*/ 2147483646 h 14"/>
                <a:gd name="T84" fmla="*/ 2147483646 w 9"/>
                <a:gd name="T85" fmla="*/ 2147483646 h 14"/>
                <a:gd name="T86" fmla="*/ 2147483646 w 9"/>
                <a:gd name="T87" fmla="*/ 2147483646 h 14"/>
                <a:gd name="T88" fmla="*/ 2147483646 w 9"/>
                <a:gd name="T89" fmla="*/ 2147483646 h 14"/>
                <a:gd name="T90" fmla="*/ 2147483646 w 9"/>
                <a:gd name="T91" fmla="*/ 2147483646 h 14"/>
                <a:gd name="T92" fmla="*/ 2147483646 w 9"/>
                <a:gd name="T93" fmla="*/ 2147483646 h 14"/>
                <a:gd name="T94" fmla="*/ 2147483646 w 9"/>
                <a:gd name="T95" fmla="*/ 2147483646 h 14"/>
                <a:gd name="T96" fmla="*/ 2147483646 w 9"/>
                <a:gd name="T97" fmla="*/ 2147483646 h 14"/>
                <a:gd name="T98" fmla="*/ 2147483646 w 9"/>
                <a:gd name="T99" fmla="*/ 2147483646 h 14"/>
                <a:gd name="T100" fmla="*/ 2147483646 w 9"/>
                <a:gd name="T101" fmla="*/ 2147483646 h 14"/>
                <a:gd name="T102" fmla="*/ 2147483646 w 9"/>
                <a:gd name="T103" fmla="*/ 2147483646 h 14"/>
                <a:gd name="T104" fmla="*/ 2147483646 w 9"/>
                <a:gd name="T105" fmla="*/ 2147483646 h 14"/>
                <a:gd name="T106" fmla="*/ 2147483646 w 9"/>
                <a:gd name="T107" fmla="*/ 2147483646 h 14"/>
                <a:gd name="T108" fmla="*/ 2147483646 w 9"/>
                <a:gd name="T109" fmla="*/ 2147483646 h 14"/>
                <a:gd name="T110" fmla="*/ 2147483646 w 9"/>
                <a:gd name="T111" fmla="*/ 2147483646 h 14"/>
                <a:gd name="T112" fmla="*/ 2147483646 w 9"/>
                <a:gd name="T113" fmla="*/ 2147483646 h 14"/>
                <a:gd name="T114" fmla="*/ 2147483646 w 9"/>
                <a:gd name="T115" fmla="*/ 2147483646 h 14"/>
                <a:gd name="T116" fmla="*/ 2147483646 w 9"/>
                <a:gd name="T117" fmla="*/ 2147483646 h 14"/>
                <a:gd name="T118" fmla="*/ 2147483646 w 9"/>
                <a:gd name="T119" fmla="*/ 2147483646 h 14"/>
                <a:gd name="T120" fmla="*/ 2147483646 w 9"/>
                <a:gd name="T121" fmla="*/ 2147483646 h 1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 h="14">
                  <a:moveTo>
                    <a:pt x="1" y="2"/>
                  </a:moveTo>
                  <a:lnTo>
                    <a:pt x="1" y="2"/>
                  </a:lnTo>
                  <a:lnTo>
                    <a:pt x="1" y="3"/>
                  </a:lnTo>
                  <a:lnTo>
                    <a:pt x="1" y="5"/>
                  </a:lnTo>
                  <a:lnTo>
                    <a:pt x="0" y="8"/>
                  </a:lnTo>
                  <a:lnTo>
                    <a:pt x="0" y="9"/>
                  </a:lnTo>
                  <a:lnTo>
                    <a:pt x="0" y="10"/>
                  </a:lnTo>
                  <a:lnTo>
                    <a:pt x="1" y="10"/>
                  </a:lnTo>
                  <a:lnTo>
                    <a:pt x="2" y="14"/>
                  </a:lnTo>
                  <a:lnTo>
                    <a:pt x="3" y="14"/>
                  </a:lnTo>
                  <a:lnTo>
                    <a:pt x="5" y="14"/>
                  </a:lnTo>
                  <a:lnTo>
                    <a:pt x="7" y="11"/>
                  </a:lnTo>
                  <a:lnTo>
                    <a:pt x="8" y="10"/>
                  </a:lnTo>
                  <a:lnTo>
                    <a:pt x="9" y="9"/>
                  </a:lnTo>
                  <a:lnTo>
                    <a:pt x="9" y="6"/>
                  </a:lnTo>
                  <a:lnTo>
                    <a:pt x="8" y="5"/>
                  </a:lnTo>
                  <a:lnTo>
                    <a:pt x="7" y="3"/>
                  </a:lnTo>
                  <a:lnTo>
                    <a:pt x="5" y="0"/>
                  </a:lnTo>
                  <a:lnTo>
                    <a:pt x="5" y="2"/>
                  </a:lnTo>
                  <a:lnTo>
                    <a:pt x="5" y="3"/>
                  </a:lnTo>
                  <a:lnTo>
                    <a:pt x="5" y="5"/>
                  </a:lnTo>
                  <a:lnTo>
                    <a:pt x="6" y="6"/>
                  </a:lnTo>
                  <a:lnTo>
                    <a:pt x="5" y="8"/>
                  </a:lnTo>
                  <a:lnTo>
                    <a:pt x="6" y="8"/>
                  </a:lnTo>
                  <a:lnTo>
                    <a:pt x="5" y="8"/>
                  </a:lnTo>
                  <a:lnTo>
                    <a:pt x="5" y="6"/>
                  </a:lnTo>
                  <a:lnTo>
                    <a:pt x="3" y="5"/>
                  </a:lnTo>
                  <a:lnTo>
                    <a:pt x="3" y="4"/>
                  </a:lnTo>
                  <a:lnTo>
                    <a:pt x="3" y="3"/>
                  </a:lnTo>
                  <a:lnTo>
                    <a:pt x="2" y="3"/>
                  </a:lnTo>
                  <a:lnTo>
                    <a:pt x="1" y="2"/>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395" name="Freeform 156"/>
            <p:cNvSpPr>
              <a:spLocks/>
            </p:cNvSpPr>
            <p:nvPr/>
          </p:nvSpPr>
          <p:spPr bwMode="auto">
            <a:xfrm>
              <a:off x="384175" y="5435600"/>
              <a:ext cx="17463" cy="22225"/>
            </a:xfrm>
            <a:custGeom>
              <a:avLst/>
              <a:gdLst>
                <a:gd name="T0" fmla="*/ 0 w 11"/>
                <a:gd name="T1" fmla="*/ 2147483646 h 14"/>
                <a:gd name="T2" fmla="*/ 2147483646 w 11"/>
                <a:gd name="T3" fmla="*/ 2147483646 h 14"/>
                <a:gd name="T4" fmla="*/ 2147483646 w 11"/>
                <a:gd name="T5" fmla="*/ 2147483646 h 14"/>
                <a:gd name="T6" fmla="*/ 2147483646 w 11"/>
                <a:gd name="T7" fmla="*/ 2147483646 h 14"/>
                <a:gd name="T8" fmla="*/ 2147483646 w 11"/>
                <a:gd name="T9" fmla="*/ 2147483646 h 14"/>
                <a:gd name="T10" fmla="*/ 2147483646 w 11"/>
                <a:gd name="T11" fmla="*/ 2147483646 h 14"/>
                <a:gd name="T12" fmla="*/ 2147483646 w 11"/>
                <a:gd name="T13" fmla="*/ 2147483646 h 14"/>
                <a:gd name="T14" fmla="*/ 2147483646 w 11"/>
                <a:gd name="T15" fmla="*/ 2147483646 h 14"/>
                <a:gd name="T16" fmla="*/ 2147483646 w 11"/>
                <a:gd name="T17" fmla="*/ 2147483646 h 14"/>
                <a:gd name="T18" fmla="*/ 2147483646 w 11"/>
                <a:gd name="T19" fmla="*/ 2147483646 h 14"/>
                <a:gd name="T20" fmla="*/ 2147483646 w 11"/>
                <a:gd name="T21" fmla="*/ 2147483646 h 14"/>
                <a:gd name="T22" fmla="*/ 2147483646 w 11"/>
                <a:gd name="T23" fmla="*/ 2147483646 h 14"/>
                <a:gd name="T24" fmla="*/ 2147483646 w 11"/>
                <a:gd name="T25" fmla="*/ 2147483646 h 14"/>
                <a:gd name="T26" fmla="*/ 2147483646 w 11"/>
                <a:gd name="T27" fmla="*/ 2147483646 h 14"/>
                <a:gd name="T28" fmla="*/ 2147483646 w 11"/>
                <a:gd name="T29" fmla="*/ 2147483646 h 14"/>
                <a:gd name="T30" fmla="*/ 2147483646 w 11"/>
                <a:gd name="T31" fmla="*/ 2147483646 h 14"/>
                <a:gd name="T32" fmla="*/ 2147483646 w 11"/>
                <a:gd name="T33" fmla="*/ 2147483646 h 14"/>
                <a:gd name="T34" fmla="*/ 2147483646 w 11"/>
                <a:gd name="T35" fmla="*/ 2147483646 h 14"/>
                <a:gd name="T36" fmla="*/ 2147483646 w 11"/>
                <a:gd name="T37" fmla="*/ 2147483646 h 14"/>
                <a:gd name="T38" fmla="*/ 2147483646 w 11"/>
                <a:gd name="T39" fmla="*/ 2147483646 h 14"/>
                <a:gd name="T40" fmla="*/ 2147483646 w 11"/>
                <a:gd name="T41" fmla="*/ 2147483646 h 14"/>
                <a:gd name="T42" fmla="*/ 2147483646 w 11"/>
                <a:gd name="T43" fmla="*/ 2147483646 h 14"/>
                <a:gd name="T44" fmla="*/ 2147483646 w 11"/>
                <a:gd name="T45" fmla="*/ 2147483646 h 14"/>
                <a:gd name="T46" fmla="*/ 2147483646 w 11"/>
                <a:gd name="T47" fmla="*/ 2147483646 h 14"/>
                <a:gd name="T48" fmla="*/ 2147483646 w 11"/>
                <a:gd name="T49" fmla="*/ 2147483646 h 14"/>
                <a:gd name="T50" fmla="*/ 2147483646 w 11"/>
                <a:gd name="T51" fmla="*/ 2147483646 h 14"/>
                <a:gd name="T52" fmla="*/ 2147483646 w 11"/>
                <a:gd name="T53" fmla="*/ 2147483646 h 14"/>
                <a:gd name="T54" fmla="*/ 2147483646 w 11"/>
                <a:gd name="T55" fmla="*/ 2147483646 h 14"/>
                <a:gd name="T56" fmla="*/ 2147483646 w 11"/>
                <a:gd name="T57" fmla="*/ 2147483646 h 14"/>
                <a:gd name="T58" fmla="*/ 2147483646 w 11"/>
                <a:gd name="T59" fmla="*/ 2147483646 h 14"/>
                <a:gd name="T60" fmla="*/ 2147483646 w 11"/>
                <a:gd name="T61" fmla="*/ 2147483646 h 14"/>
                <a:gd name="T62" fmla="*/ 2147483646 w 11"/>
                <a:gd name="T63" fmla="*/ 2147483646 h 14"/>
                <a:gd name="T64" fmla="*/ 2147483646 w 11"/>
                <a:gd name="T65" fmla="*/ 2147483646 h 14"/>
                <a:gd name="T66" fmla="*/ 2147483646 w 11"/>
                <a:gd name="T67" fmla="*/ 2147483646 h 14"/>
                <a:gd name="T68" fmla="*/ 2147483646 w 11"/>
                <a:gd name="T69" fmla="*/ 2147483646 h 14"/>
                <a:gd name="T70" fmla="*/ 2147483646 w 11"/>
                <a:gd name="T71" fmla="*/ 2147483646 h 14"/>
                <a:gd name="T72" fmla="*/ 2147483646 w 11"/>
                <a:gd name="T73" fmla="*/ 0 h 14"/>
                <a:gd name="T74" fmla="*/ 2147483646 w 11"/>
                <a:gd name="T75" fmla="*/ 0 h 14"/>
                <a:gd name="T76" fmla="*/ 0 w 11"/>
                <a:gd name="T77" fmla="*/ 2147483646 h 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 h="14">
                  <a:moveTo>
                    <a:pt x="0" y="4"/>
                  </a:moveTo>
                  <a:lnTo>
                    <a:pt x="0" y="4"/>
                  </a:lnTo>
                  <a:lnTo>
                    <a:pt x="1" y="5"/>
                  </a:lnTo>
                  <a:lnTo>
                    <a:pt x="1" y="4"/>
                  </a:lnTo>
                  <a:lnTo>
                    <a:pt x="2" y="3"/>
                  </a:lnTo>
                  <a:lnTo>
                    <a:pt x="2" y="4"/>
                  </a:lnTo>
                  <a:lnTo>
                    <a:pt x="4" y="7"/>
                  </a:lnTo>
                  <a:lnTo>
                    <a:pt x="6" y="9"/>
                  </a:lnTo>
                  <a:lnTo>
                    <a:pt x="6" y="10"/>
                  </a:lnTo>
                  <a:lnTo>
                    <a:pt x="5" y="10"/>
                  </a:lnTo>
                  <a:lnTo>
                    <a:pt x="4" y="10"/>
                  </a:lnTo>
                  <a:lnTo>
                    <a:pt x="5" y="11"/>
                  </a:lnTo>
                  <a:lnTo>
                    <a:pt x="6" y="11"/>
                  </a:lnTo>
                  <a:lnTo>
                    <a:pt x="7" y="11"/>
                  </a:lnTo>
                  <a:lnTo>
                    <a:pt x="7" y="14"/>
                  </a:lnTo>
                  <a:lnTo>
                    <a:pt x="9" y="11"/>
                  </a:lnTo>
                  <a:lnTo>
                    <a:pt x="9" y="9"/>
                  </a:lnTo>
                  <a:lnTo>
                    <a:pt x="9" y="10"/>
                  </a:lnTo>
                  <a:lnTo>
                    <a:pt x="10" y="10"/>
                  </a:lnTo>
                  <a:lnTo>
                    <a:pt x="10" y="7"/>
                  </a:lnTo>
                  <a:lnTo>
                    <a:pt x="11" y="5"/>
                  </a:lnTo>
                  <a:lnTo>
                    <a:pt x="10" y="2"/>
                  </a:lnTo>
                  <a:lnTo>
                    <a:pt x="10" y="3"/>
                  </a:lnTo>
                  <a:lnTo>
                    <a:pt x="9" y="4"/>
                  </a:lnTo>
                  <a:lnTo>
                    <a:pt x="9" y="5"/>
                  </a:lnTo>
                  <a:lnTo>
                    <a:pt x="9" y="7"/>
                  </a:lnTo>
                  <a:lnTo>
                    <a:pt x="7" y="3"/>
                  </a:lnTo>
                  <a:lnTo>
                    <a:pt x="7" y="2"/>
                  </a:lnTo>
                  <a:lnTo>
                    <a:pt x="6" y="2"/>
                  </a:lnTo>
                  <a:lnTo>
                    <a:pt x="6" y="3"/>
                  </a:lnTo>
                  <a:lnTo>
                    <a:pt x="7" y="5"/>
                  </a:lnTo>
                  <a:lnTo>
                    <a:pt x="7" y="7"/>
                  </a:lnTo>
                  <a:lnTo>
                    <a:pt x="6" y="8"/>
                  </a:lnTo>
                  <a:lnTo>
                    <a:pt x="6" y="4"/>
                  </a:lnTo>
                  <a:lnTo>
                    <a:pt x="4" y="2"/>
                  </a:lnTo>
                  <a:lnTo>
                    <a:pt x="2" y="2"/>
                  </a:lnTo>
                  <a:lnTo>
                    <a:pt x="2" y="0"/>
                  </a:lnTo>
                  <a:lnTo>
                    <a:pt x="1" y="2"/>
                  </a:lnTo>
                  <a:lnTo>
                    <a:pt x="0" y="4"/>
                  </a:lnTo>
                  <a:close/>
                </a:path>
              </a:pathLst>
            </a:custGeom>
            <a:solidFill>
              <a:srgbClr val="FFFF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396" name="Freeform 157"/>
            <p:cNvSpPr>
              <a:spLocks/>
            </p:cNvSpPr>
            <p:nvPr/>
          </p:nvSpPr>
          <p:spPr bwMode="auto">
            <a:xfrm>
              <a:off x="384175" y="5435600"/>
              <a:ext cx="17463" cy="22225"/>
            </a:xfrm>
            <a:custGeom>
              <a:avLst/>
              <a:gdLst>
                <a:gd name="T0" fmla="*/ 0 w 11"/>
                <a:gd name="T1" fmla="*/ 2147483646 h 14"/>
                <a:gd name="T2" fmla="*/ 2147483646 w 11"/>
                <a:gd name="T3" fmla="*/ 2147483646 h 14"/>
                <a:gd name="T4" fmla="*/ 2147483646 w 11"/>
                <a:gd name="T5" fmla="*/ 2147483646 h 14"/>
                <a:gd name="T6" fmla="*/ 2147483646 w 11"/>
                <a:gd name="T7" fmla="*/ 2147483646 h 14"/>
                <a:gd name="T8" fmla="*/ 2147483646 w 11"/>
                <a:gd name="T9" fmla="*/ 2147483646 h 14"/>
                <a:gd name="T10" fmla="*/ 2147483646 w 11"/>
                <a:gd name="T11" fmla="*/ 2147483646 h 14"/>
                <a:gd name="T12" fmla="*/ 2147483646 w 11"/>
                <a:gd name="T13" fmla="*/ 2147483646 h 14"/>
                <a:gd name="T14" fmla="*/ 2147483646 w 11"/>
                <a:gd name="T15" fmla="*/ 2147483646 h 14"/>
                <a:gd name="T16" fmla="*/ 2147483646 w 11"/>
                <a:gd name="T17" fmla="*/ 2147483646 h 14"/>
                <a:gd name="T18" fmla="*/ 2147483646 w 11"/>
                <a:gd name="T19" fmla="*/ 2147483646 h 14"/>
                <a:gd name="T20" fmla="*/ 2147483646 w 11"/>
                <a:gd name="T21" fmla="*/ 2147483646 h 14"/>
                <a:gd name="T22" fmla="*/ 2147483646 w 11"/>
                <a:gd name="T23" fmla="*/ 2147483646 h 14"/>
                <a:gd name="T24" fmla="*/ 2147483646 w 11"/>
                <a:gd name="T25" fmla="*/ 2147483646 h 14"/>
                <a:gd name="T26" fmla="*/ 2147483646 w 11"/>
                <a:gd name="T27" fmla="*/ 2147483646 h 14"/>
                <a:gd name="T28" fmla="*/ 2147483646 w 11"/>
                <a:gd name="T29" fmla="*/ 2147483646 h 14"/>
                <a:gd name="T30" fmla="*/ 2147483646 w 11"/>
                <a:gd name="T31" fmla="*/ 2147483646 h 14"/>
                <a:gd name="T32" fmla="*/ 2147483646 w 11"/>
                <a:gd name="T33" fmla="*/ 2147483646 h 14"/>
                <a:gd name="T34" fmla="*/ 2147483646 w 11"/>
                <a:gd name="T35" fmla="*/ 2147483646 h 14"/>
                <a:gd name="T36" fmla="*/ 2147483646 w 11"/>
                <a:gd name="T37" fmla="*/ 2147483646 h 14"/>
                <a:gd name="T38" fmla="*/ 2147483646 w 11"/>
                <a:gd name="T39" fmla="*/ 2147483646 h 14"/>
                <a:gd name="T40" fmla="*/ 2147483646 w 11"/>
                <a:gd name="T41" fmla="*/ 2147483646 h 14"/>
                <a:gd name="T42" fmla="*/ 2147483646 w 11"/>
                <a:gd name="T43" fmla="*/ 2147483646 h 14"/>
                <a:gd name="T44" fmla="*/ 2147483646 w 11"/>
                <a:gd name="T45" fmla="*/ 2147483646 h 14"/>
                <a:gd name="T46" fmla="*/ 2147483646 w 11"/>
                <a:gd name="T47" fmla="*/ 2147483646 h 14"/>
                <a:gd name="T48" fmla="*/ 2147483646 w 11"/>
                <a:gd name="T49" fmla="*/ 2147483646 h 14"/>
                <a:gd name="T50" fmla="*/ 2147483646 w 11"/>
                <a:gd name="T51" fmla="*/ 2147483646 h 14"/>
                <a:gd name="T52" fmla="*/ 2147483646 w 11"/>
                <a:gd name="T53" fmla="*/ 2147483646 h 14"/>
                <a:gd name="T54" fmla="*/ 2147483646 w 11"/>
                <a:gd name="T55" fmla="*/ 2147483646 h 14"/>
                <a:gd name="T56" fmla="*/ 2147483646 w 11"/>
                <a:gd name="T57" fmla="*/ 2147483646 h 14"/>
                <a:gd name="T58" fmla="*/ 2147483646 w 11"/>
                <a:gd name="T59" fmla="*/ 2147483646 h 14"/>
                <a:gd name="T60" fmla="*/ 2147483646 w 11"/>
                <a:gd name="T61" fmla="*/ 2147483646 h 14"/>
                <a:gd name="T62" fmla="*/ 2147483646 w 11"/>
                <a:gd name="T63" fmla="*/ 2147483646 h 14"/>
                <a:gd name="T64" fmla="*/ 2147483646 w 11"/>
                <a:gd name="T65" fmla="*/ 2147483646 h 14"/>
                <a:gd name="T66" fmla="*/ 2147483646 w 11"/>
                <a:gd name="T67" fmla="*/ 2147483646 h 14"/>
                <a:gd name="T68" fmla="*/ 2147483646 w 11"/>
                <a:gd name="T69" fmla="*/ 2147483646 h 14"/>
                <a:gd name="T70" fmla="*/ 2147483646 w 11"/>
                <a:gd name="T71" fmla="*/ 2147483646 h 14"/>
                <a:gd name="T72" fmla="*/ 2147483646 w 11"/>
                <a:gd name="T73" fmla="*/ 0 h 14"/>
                <a:gd name="T74" fmla="*/ 2147483646 w 11"/>
                <a:gd name="T75" fmla="*/ 0 h 1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 h="14">
                  <a:moveTo>
                    <a:pt x="0" y="4"/>
                  </a:moveTo>
                  <a:lnTo>
                    <a:pt x="0" y="4"/>
                  </a:lnTo>
                  <a:lnTo>
                    <a:pt x="1" y="5"/>
                  </a:lnTo>
                  <a:lnTo>
                    <a:pt x="1" y="4"/>
                  </a:lnTo>
                  <a:lnTo>
                    <a:pt x="2" y="3"/>
                  </a:lnTo>
                  <a:lnTo>
                    <a:pt x="2" y="4"/>
                  </a:lnTo>
                  <a:lnTo>
                    <a:pt x="4" y="7"/>
                  </a:lnTo>
                  <a:lnTo>
                    <a:pt x="6" y="9"/>
                  </a:lnTo>
                  <a:lnTo>
                    <a:pt x="6" y="10"/>
                  </a:lnTo>
                  <a:lnTo>
                    <a:pt x="5" y="10"/>
                  </a:lnTo>
                  <a:lnTo>
                    <a:pt x="4" y="10"/>
                  </a:lnTo>
                  <a:lnTo>
                    <a:pt x="5" y="11"/>
                  </a:lnTo>
                  <a:lnTo>
                    <a:pt x="6" y="11"/>
                  </a:lnTo>
                  <a:lnTo>
                    <a:pt x="7" y="11"/>
                  </a:lnTo>
                  <a:lnTo>
                    <a:pt x="7" y="14"/>
                  </a:lnTo>
                  <a:lnTo>
                    <a:pt x="9" y="11"/>
                  </a:lnTo>
                  <a:lnTo>
                    <a:pt x="9" y="9"/>
                  </a:lnTo>
                  <a:lnTo>
                    <a:pt x="9" y="10"/>
                  </a:lnTo>
                  <a:lnTo>
                    <a:pt x="10" y="10"/>
                  </a:lnTo>
                  <a:lnTo>
                    <a:pt x="10" y="7"/>
                  </a:lnTo>
                  <a:lnTo>
                    <a:pt x="11" y="5"/>
                  </a:lnTo>
                  <a:lnTo>
                    <a:pt x="10" y="2"/>
                  </a:lnTo>
                  <a:lnTo>
                    <a:pt x="10" y="3"/>
                  </a:lnTo>
                  <a:lnTo>
                    <a:pt x="9" y="4"/>
                  </a:lnTo>
                  <a:lnTo>
                    <a:pt x="9" y="5"/>
                  </a:lnTo>
                  <a:lnTo>
                    <a:pt x="9" y="7"/>
                  </a:lnTo>
                  <a:lnTo>
                    <a:pt x="7" y="3"/>
                  </a:lnTo>
                  <a:lnTo>
                    <a:pt x="7" y="2"/>
                  </a:lnTo>
                  <a:lnTo>
                    <a:pt x="6" y="2"/>
                  </a:lnTo>
                  <a:lnTo>
                    <a:pt x="6" y="3"/>
                  </a:lnTo>
                  <a:lnTo>
                    <a:pt x="7" y="5"/>
                  </a:lnTo>
                  <a:lnTo>
                    <a:pt x="7" y="7"/>
                  </a:lnTo>
                  <a:lnTo>
                    <a:pt x="6" y="8"/>
                  </a:lnTo>
                  <a:lnTo>
                    <a:pt x="6" y="4"/>
                  </a:lnTo>
                  <a:lnTo>
                    <a:pt x="4" y="2"/>
                  </a:lnTo>
                  <a:lnTo>
                    <a:pt x="2" y="2"/>
                  </a:lnTo>
                  <a:lnTo>
                    <a:pt x="2" y="0"/>
                  </a:lnTo>
                  <a:lnTo>
                    <a:pt x="1" y="2"/>
                  </a:lnTo>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97" name="Freeform 158"/>
            <p:cNvSpPr>
              <a:spLocks/>
            </p:cNvSpPr>
            <p:nvPr/>
          </p:nvSpPr>
          <p:spPr bwMode="auto">
            <a:xfrm>
              <a:off x="403225" y="5426075"/>
              <a:ext cx="14288" cy="22225"/>
            </a:xfrm>
            <a:custGeom>
              <a:avLst/>
              <a:gdLst>
                <a:gd name="T0" fmla="*/ 2147483646 w 9"/>
                <a:gd name="T1" fmla="*/ 2147483646 h 14"/>
                <a:gd name="T2" fmla="*/ 0 w 9"/>
                <a:gd name="T3" fmla="*/ 2147483646 h 14"/>
                <a:gd name="T4" fmla="*/ 2147483646 w 9"/>
                <a:gd name="T5" fmla="*/ 2147483646 h 14"/>
                <a:gd name="T6" fmla="*/ 2147483646 w 9"/>
                <a:gd name="T7" fmla="*/ 2147483646 h 14"/>
                <a:gd name="T8" fmla="*/ 2147483646 w 9"/>
                <a:gd name="T9" fmla="*/ 2147483646 h 14"/>
                <a:gd name="T10" fmla="*/ 2147483646 w 9"/>
                <a:gd name="T11" fmla="*/ 2147483646 h 14"/>
                <a:gd name="T12" fmla="*/ 2147483646 w 9"/>
                <a:gd name="T13" fmla="*/ 2147483646 h 14"/>
                <a:gd name="T14" fmla="*/ 2147483646 w 9"/>
                <a:gd name="T15" fmla="*/ 2147483646 h 14"/>
                <a:gd name="T16" fmla="*/ 2147483646 w 9"/>
                <a:gd name="T17" fmla="*/ 2147483646 h 14"/>
                <a:gd name="T18" fmla="*/ 2147483646 w 9"/>
                <a:gd name="T19" fmla="*/ 2147483646 h 14"/>
                <a:gd name="T20" fmla="*/ 2147483646 w 9"/>
                <a:gd name="T21" fmla="*/ 2147483646 h 14"/>
                <a:gd name="T22" fmla="*/ 2147483646 w 9"/>
                <a:gd name="T23" fmla="*/ 2147483646 h 14"/>
                <a:gd name="T24" fmla="*/ 2147483646 w 9"/>
                <a:gd name="T25" fmla="*/ 2147483646 h 14"/>
                <a:gd name="T26" fmla="*/ 2147483646 w 9"/>
                <a:gd name="T27" fmla="*/ 0 h 14"/>
                <a:gd name="T28" fmla="*/ 2147483646 w 9"/>
                <a:gd name="T29" fmla="*/ 2147483646 h 14"/>
                <a:gd name="T30" fmla="*/ 2147483646 w 9"/>
                <a:gd name="T31" fmla="*/ 2147483646 h 14"/>
                <a:gd name="T32" fmla="*/ 2147483646 w 9"/>
                <a:gd name="T33" fmla="*/ 2147483646 h 14"/>
                <a:gd name="T34" fmla="*/ 2147483646 w 9"/>
                <a:gd name="T35" fmla="*/ 2147483646 h 14"/>
                <a:gd name="T36" fmla="*/ 2147483646 w 9"/>
                <a:gd name="T37" fmla="*/ 2147483646 h 14"/>
                <a:gd name="T38" fmla="*/ 2147483646 w 9"/>
                <a:gd name="T39" fmla="*/ 2147483646 h 14"/>
                <a:gd name="T40" fmla="*/ 2147483646 w 9"/>
                <a:gd name="T41" fmla="*/ 2147483646 h 14"/>
                <a:gd name="T42" fmla="*/ 2147483646 w 9"/>
                <a:gd name="T43" fmla="*/ 2147483646 h 14"/>
                <a:gd name="T44" fmla="*/ 2147483646 w 9"/>
                <a:gd name="T45" fmla="*/ 2147483646 h 14"/>
                <a:gd name="T46" fmla="*/ 2147483646 w 9"/>
                <a:gd name="T47" fmla="*/ 2147483646 h 14"/>
                <a:gd name="T48" fmla="*/ 2147483646 w 9"/>
                <a:gd name="T49" fmla="*/ 2147483646 h 14"/>
                <a:gd name="T50" fmla="*/ 2147483646 w 9"/>
                <a:gd name="T51" fmla="*/ 2147483646 h 14"/>
                <a:gd name="T52" fmla="*/ 2147483646 w 9"/>
                <a:gd name="T53" fmla="*/ 2147483646 h 14"/>
                <a:gd name="T54" fmla="*/ 2147483646 w 9"/>
                <a:gd name="T55" fmla="*/ 2147483646 h 14"/>
                <a:gd name="T56" fmla="*/ 2147483646 w 9"/>
                <a:gd name="T57" fmla="*/ 2147483646 h 14"/>
                <a:gd name="T58" fmla="*/ 2147483646 w 9"/>
                <a:gd name="T59" fmla="*/ 2147483646 h 14"/>
                <a:gd name="T60" fmla="*/ 2147483646 w 9"/>
                <a:gd name="T61" fmla="*/ 2147483646 h 14"/>
                <a:gd name="T62" fmla="*/ 2147483646 w 9"/>
                <a:gd name="T63" fmla="*/ 2147483646 h 14"/>
                <a:gd name="T64" fmla="*/ 2147483646 w 9"/>
                <a:gd name="T65" fmla="*/ 2147483646 h 14"/>
                <a:gd name="T66" fmla="*/ 2147483646 w 9"/>
                <a:gd name="T67" fmla="*/ 2147483646 h 14"/>
                <a:gd name="T68" fmla="*/ 2147483646 w 9"/>
                <a:gd name="T69" fmla="*/ 2147483646 h 14"/>
                <a:gd name="T70" fmla="*/ 2147483646 w 9"/>
                <a:gd name="T71" fmla="*/ 2147483646 h 14"/>
                <a:gd name="T72" fmla="*/ 0 w 9"/>
                <a:gd name="T73" fmla="*/ 2147483646 h 14"/>
                <a:gd name="T74" fmla="*/ 0 w 9"/>
                <a:gd name="T75" fmla="*/ 2147483646 h 14"/>
                <a:gd name="T76" fmla="*/ 2147483646 w 9"/>
                <a:gd name="T77" fmla="*/ 2147483646 h 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 h="14">
                  <a:moveTo>
                    <a:pt x="1" y="6"/>
                  </a:moveTo>
                  <a:lnTo>
                    <a:pt x="1" y="6"/>
                  </a:lnTo>
                  <a:lnTo>
                    <a:pt x="0" y="5"/>
                  </a:lnTo>
                  <a:lnTo>
                    <a:pt x="0" y="4"/>
                  </a:lnTo>
                  <a:lnTo>
                    <a:pt x="1" y="4"/>
                  </a:lnTo>
                  <a:lnTo>
                    <a:pt x="3" y="5"/>
                  </a:lnTo>
                  <a:lnTo>
                    <a:pt x="4" y="6"/>
                  </a:lnTo>
                  <a:lnTo>
                    <a:pt x="4" y="8"/>
                  </a:lnTo>
                  <a:lnTo>
                    <a:pt x="5" y="8"/>
                  </a:lnTo>
                  <a:lnTo>
                    <a:pt x="5" y="5"/>
                  </a:lnTo>
                  <a:lnTo>
                    <a:pt x="4" y="5"/>
                  </a:lnTo>
                  <a:lnTo>
                    <a:pt x="3" y="4"/>
                  </a:lnTo>
                  <a:lnTo>
                    <a:pt x="4" y="3"/>
                  </a:lnTo>
                  <a:lnTo>
                    <a:pt x="3" y="3"/>
                  </a:lnTo>
                  <a:lnTo>
                    <a:pt x="4" y="2"/>
                  </a:lnTo>
                  <a:lnTo>
                    <a:pt x="5" y="0"/>
                  </a:lnTo>
                  <a:lnTo>
                    <a:pt x="5" y="2"/>
                  </a:lnTo>
                  <a:lnTo>
                    <a:pt x="6" y="2"/>
                  </a:lnTo>
                  <a:lnTo>
                    <a:pt x="7" y="2"/>
                  </a:lnTo>
                  <a:lnTo>
                    <a:pt x="9" y="4"/>
                  </a:lnTo>
                  <a:lnTo>
                    <a:pt x="9" y="5"/>
                  </a:lnTo>
                  <a:lnTo>
                    <a:pt x="9" y="6"/>
                  </a:lnTo>
                  <a:lnTo>
                    <a:pt x="9" y="9"/>
                  </a:lnTo>
                  <a:lnTo>
                    <a:pt x="9" y="10"/>
                  </a:lnTo>
                  <a:lnTo>
                    <a:pt x="9" y="11"/>
                  </a:lnTo>
                  <a:lnTo>
                    <a:pt x="7" y="11"/>
                  </a:lnTo>
                  <a:lnTo>
                    <a:pt x="7" y="13"/>
                  </a:lnTo>
                  <a:lnTo>
                    <a:pt x="7" y="14"/>
                  </a:lnTo>
                  <a:lnTo>
                    <a:pt x="6" y="14"/>
                  </a:lnTo>
                  <a:lnTo>
                    <a:pt x="6" y="13"/>
                  </a:lnTo>
                  <a:lnTo>
                    <a:pt x="6" y="11"/>
                  </a:lnTo>
                  <a:lnTo>
                    <a:pt x="5" y="11"/>
                  </a:lnTo>
                  <a:lnTo>
                    <a:pt x="4" y="10"/>
                  </a:lnTo>
                  <a:lnTo>
                    <a:pt x="3" y="10"/>
                  </a:lnTo>
                  <a:lnTo>
                    <a:pt x="3" y="11"/>
                  </a:lnTo>
                  <a:lnTo>
                    <a:pt x="1" y="11"/>
                  </a:lnTo>
                  <a:lnTo>
                    <a:pt x="3" y="10"/>
                  </a:lnTo>
                  <a:lnTo>
                    <a:pt x="1" y="9"/>
                  </a:lnTo>
                  <a:lnTo>
                    <a:pt x="0" y="9"/>
                  </a:lnTo>
                  <a:lnTo>
                    <a:pt x="1" y="8"/>
                  </a:lnTo>
                  <a:lnTo>
                    <a:pt x="1" y="6"/>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398" name="Freeform 159"/>
            <p:cNvSpPr>
              <a:spLocks/>
            </p:cNvSpPr>
            <p:nvPr/>
          </p:nvSpPr>
          <p:spPr bwMode="auto">
            <a:xfrm>
              <a:off x="409575" y="5419725"/>
              <a:ext cx="3175" cy="3175"/>
            </a:xfrm>
            <a:custGeom>
              <a:avLst/>
              <a:gdLst>
                <a:gd name="T0" fmla="*/ 2147483646 w 2"/>
                <a:gd name="T1" fmla="*/ 0 h 2"/>
                <a:gd name="T2" fmla="*/ 2147483646 w 2"/>
                <a:gd name="T3" fmla="*/ 0 h 2"/>
                <a:gd name="T4" fmla="*/ 2147483646 w 2"/>
                <a:gd name="T5" fmla="*/ 0 h 2"/>
                <a:gd name="T6" fmla="*/ 2147483646 w 2"/>
                <a:gd name="T7" fmla="*/ 2147483646 h 2"/>
                <a:gd name="T8" fmla="*/ 2147483646 w 2"/>
                <a:gd name="T9" fmla="*/ 2147483646 h 2"/>
                <a:gd name="T10" fmla="*/ 2147483646 w 2"/>
                <a:gd name="T11" fmla="*/ 2147483646 h 2"/>
                <a:gd name="T12" fmla="*/ 0 w 2"/>
                <a:gd name="T13" fmla="*/ 2147483646 h 2"/>
                <a:gd name="T14" fmla="*/ 0 w 2"/>
                <a:gd name="T15" fmla="*/ 2147483646 h 2"/>
                <a:gd name="T16" fmla="*/ 0 w 2"/>
                <a:gd name="T17" fmla="*/ 2147483646 h 2"/>
                <a:gd name="T18" fmla="*/ 0 w 2"/>
                <a:gd name="T19" fmla="*/ 2147483646 h 2"/>
                <a:gd name="T20" fmla="*/ 0 w 2"/>
                <a:gd name="T21" fmla="*/ 2147483646 h 2"/>
                <a:gd name="T22" fmla="*/ 0 w 2"/>
                <a:gd name="T23" fmla="*/ 0 h 2"/>
                <a:gd name="T24" fmla="*/ 0 w 2"/>
                <a:gd name="T25" fmla="*/ 0 h 2"/>
                <a:gd name="T26" fmla="*/ 0 w 2"/>
                <a:gd name="T27" fmla="*/ 0 h 2"/>
                <a:gd name="T28" fmla="*/ 2147483646 w 2"/>
                <a:gd name="T29" fmla="*/ 0 h 2"/>
                <a:gd name="T30" fmla="*/ 2147483646 w 2"/>
                <a:gd name="T31" fmla="*/ 0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2" y="0"/>
                  </a:moveTo>
                  <a:lnTo>
                    <a:pt x="2" y="0"/>
                  </a:lnTo>
                  <a:lnTo>
                    <a:pt x="1" y="1"/>
                  </a:lnTo>
                  <a:lnTo>
                    <a:pt x="0" y="2"/>
                  </a:lnTo>
                  <a:lnTo>
                    <a:pt x="0" y="1"/>
                  </a:lnTo>
                  <a:lnTo>
                    <a:pt x="0" y="0"/>
                  </a:lnTo>
                  <a:lnTo>
                    <a:pt x="2"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399" name="Freeform 160"/>
            <p:cNvSpPr>
              <a:spLocks/>
            </p:cNvSpPr>
            <p:nvPr/>
          </p:nvSpPr>
          <p:spPr bwMode="auto">
            <a:xfrm>
              <a:off x="393700" y="5456238"/>
              <a:ext cx="0" cy="1587"/>
            </a:xfrm>
            <a:custGeom>
              <a:avLst/>
              <a:gdLst>
                <a:gd name="T0" fmla="*/ 0 h 1"/>
                <a:gd name="T1" fmla="*/ 0 h 1"/>
                <a:gd name="T2" fmla="*/ 2147483646 h 1"/>
                <a:gd name="T3" fmla="*/ 2147483646 h 1"/>
                <a:gd name="T4" fmla="*/ 0 h 1"/>
                <a:gd name="T5" fmla="*/ 0 h 1"/>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1">
                  <a:moveTo>
                    <a:pt x="0" y="0"/>
                  </a:moveTo>
                  <a:lnTo>
                    <a:pt x="0" y="0"/>
                  </a:lnTo>
                  <a:lnTo>
                    <a:pt x="0" y="1"/>
                  </a:lnTo>
                  <a:lnTo>
                    <a:pt x="0"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00" name="Freeform 161"/>
            <p:cNvSpPr>
              <a:spLocks/>
            </p:cNvSpPr>
            <p:nvPr/>
          </p:nvSpPr>
          <p:spPr bwMode="auto">
            <a:xfrm>
              <a:off x="411163" y="5370513"/>
              <a:ext cx="44450" cy="87312"/>
            </a:xfrm>
            <a:custGeom>
              <a:avLst/>
              <a:gdLst>
                <a:gd name="T0" fmla="*/ 2147483646 w 28"/>
                <a:gd name="T1" fmla="*/ 2147483646 h 55"/>
                <a:gd name="T2" fmla="*/ 2147483646 w 28"/>
                <a:gd name="T3" fmla="*/ 2147483646 h 55"/>
                <a:gd name="T4" fmla="*/ 2147483646 w 28"/>
                <a:gd name="T5" fmla="*/ 2147483646 h 55"/>
                <a:gd name="T6" fmla="*/ 2147483646 w 28"/>
                <a:gd name="T7" fmla="*/ 2147483646 h 55"/>
                <a:gd name="T8" fmla="*/ 2147483646 w 28"/>
                <a:gd name="T9" fmla="*/ 2147483646 h 55"/>
                <a:gd name="T10" fmla="*/ 2147483646 w 28"/>
                <a:gd name="T11" fmla="*/ 2147483646 h 55"/>
                <a:gd name="T12" fmla="*/ 2147483646 w 28"/>
                <a:gd name="T13" fmla="*/ 2147483646 h 55"/>
                <a:gd name="T14" fmla="*/ 2147483646 w 28"/>
                <a:gd name="T15" fmla="*/ 2147483646 h 55"/>
                <a:gd name="T16" fmla="*/ 2147483646 w 28"/>
                <a:gd name="T17" fmla="*/ 2147483646 h 55"/>
                <a:gd name="T18" fmla="*/ 2147483646 w 28"/>
                <a:gd name="T19" fmla="*/ 2147483646 h 55"/>
                <a:gd name="T20" fmla="*/ 2147483646 w 28"/>
                <a:gd name="T21" fmla="*/ 2147483646 h 55"/>
                <a:gd name="T22" fmla="*/ 2147483646 w 28"/>
                <a:gd name="T23" fmla="*/ 2147483646 h 55"/>
                <a:gd name="T24" fmla="*/ 2147483646 w 28"/>
                <a:gd name="T25" fmla="*/ 2147483646 h 55"/>
                <a:gd name="T26" fmla="*/ 2147483646 w 28"/>
                <a:gd name="T27" fmla="*/ 2147483646 h 55"/>
                <a:gd name="T28" fmla="*/ 2147483646 w 28"/>
                <a:gd name="T29" fmla="*/ 2147483646 h 55"/>
                <a:gd name="T30" fmla="*/ 2147483646 w 28"/>
                <a:gd name="T31" fmla="*/ 2147483646 h 55"/>
                <a:gd name="T32" fmla="*/ 2147483646 w 28"/>
                <a:gd name="T33" fmla="*/ 2147483646 h 55"/>
                <a:gd name="T34" fmla="*/ 2147483646 w 28"/>
                <a:gd name="T35" fmla="*/ 2147483646 h 55"/>
                <a:gd name="T36" fmla="*/ 2147483646 w 28"/>
                <a:gd name="T37" fmla="*/ 2147483646 h 55"/>
                <a:gd name="T38" fmla="*/ 2147483646 w 28"/>
                <a:gd name="T39" fmla="*/ 2147483646 h 55"/>
                <a:gd name="T40" fmla="*/ 2147483646 w 28"/>
                <a:gd name="T41" fmla="*/ 2147483646 h 55"/>
                <a:gd name="T42" fmla="*/ 2147483646 w 28"/>
                <a:gd name="T43" fmla="*/ 2147483646 h 55"/>
                <a:gd name="T44" fmla="*/ 2147483646 w 28"/>
                <a:gd name="T45" fmla="*/ 2147483646 h 55"/>
                <a:gd name="T46" fmla="*/ 2147483646 w 28"/>
                <a:gd name="T47" fmla="*/ 2147483646 h 55"/>
                <a:gd name="T48" fmla="*/ 2147483646 w 28"/>
                <a:gd name="T49" fmla="*/ 2147483646 h 55"/>
                <a:gd name="T50" fmla="*/ 2147483646 w 28"/>
                <a:gd name="T51" fmla="*/ 2147483646 h 55"/>
                <a:gd name="T52" fmla="*/ 2147483646 w 28"/>
                <a:gd name="T53" fmla="*/ 2147483646 h 55"/>
                <a:gd name="T54" fmla="*/ 2147483646 w 28"/>
                <a:gd name="T55" fmla="*/ 2147483646 h 55"/>
                <a:gd name="T56" fmla="*/ 2147483646 w 28"/>
                <a:gd name="T57" fmla="*/ 2147483646 h 55"/>
                <a:gd name="T58" fmla="*/ 2147483646 w 28"/>
                <a:gd name="T59" fmla="*/ 2147483646 h 55"/>
                <a:gd name="T60" fmla="*/ 2147483646 w 28"/>
                <a:gd name="T61" fmla="*/ 2147483646 h 55"/>
                <a:gd name="T62" fmla="*/ 2147483646 w 28"/>
                <a:gd name="T63" fmla="*/ 2147483646 h 55"/>
                <a:gd name="T64" fmla="*/ 2147483646 w 28"/>
                <a:gd name="T65" fmla="*/ 2147483646 h 55"/>
                <a:gd name="T66" fmla="*/ 2147483646 w 28"/>
                <a:gd name="T67" fmla="*/ 2147483646 h 55"/>
                <a:gd name="T68" fmla="*/ 2147483646 w 28"/>
                <a:gd name="T69" fmla="*/ 2147483646 h 55"/>
                <a:gd name="T70" fmla="*/ 2147483646 w 28"/>
                <a:gd name="T71" fmla="*/ 2147483646 h 55"/>
                <a:gd name="T72" fmla="*/ 2147483646 w 28"/>
                <a:gd name="T73" fmla="*/ 2147483646 h 55"/>
                <a:gd name="T74" fmla="*/ 2147483646 w 28"/>
                <a:gd name="T75" fmla="*/ 2147483646 h 55"/>
                <a:gd name="T76" fmla="*/ 2147483646 w 28"/>
                <a:gd name="T77" fmla="*/ 2147483646 h 55"/>
                <a:gd name="T78" fmla="*/ 2147483646 w 28"/>
                <a:gd name="T79" fmla="*/ 2147483646 h 55"/>
                <a:gd name="T80" fmla="*/ 2147483646 w 28"/>
                <a:gd name="T81" fmla="*/ 2147483646 h 55"/>
                <a:gd name="T82" fmla="*/ 2147483646 w 28"/>
                <a:gd name="T83" fmla="*/ 2147483646 h 55"/>
                <a:gd name="T84" fmla="*/ 2147483646 w 28"/>
                <a:gd name="T85" fmla="*/ 2147483646 h 55"/>
                <a:gd name="T86" fmla="*/ 2147483646 w 28"/>
                <a:gd name="T87" fmla="*/ 2147483646 h 55"/>
                <a:gd name="T88" fmla="*/ 2147483646 w 28"/>
                <a:gd name="T89" fmla="*/ 2147483646 h 55"/>
                <a:gd name="T90" fmla="*/ 2147483646 w 28"/>
                <a:gd name="T91" fmla="*/ 2147483646 h 55"/>
                <a:gd name="T92" fmla="*/ 2147483646 w 28"/>
                <a:gd name="T93" fmla="*/ 2147483646 h 55"/>
                <a:gd name="T94" fmla="*/ 2147483646 w 28"/>
                <a:gd name="T95" fmla="*/ 2147483646 h 55"/>
                <a:gd name="T96" fmla="*/ 2147483646 w 28"/>
                <a:gd name="T97" fmla="*/ 2147483646 h 55"/>
                <a:gd name="T98" fmla="*/ 2147483646 w 28"/>
                <a:gd name="T99" fmla="*/ 2147483646 h 55"/>
                <a:gd name="T100" fmla="*/ 2147483646 w 28"/>
                <a:gd name="T101" fmla="*/ 2147483646 h 55"/>
                <a:gd name="T102" fmla="*/ 2147483646 w 28"/>
                <a:gd name="T103" fmla="*/ 2147483646 h 55"/>
                <a:gd name="T104" fmla="*/ 2147483646 w 28"/>
                <a:gd name="T105" fmla="*/ 2147483646 h 55"/>
                <a:gd name="T106" fmla="*/ 2147483646 w 28"/>
                <a:gd name="T107" fmla="*/ 2147483646 h 55"/>
                <a:gd name="T108" fmla="*/ 2147483646 w 28"/>
                <a:gd name="T109" fmla="*/ 2147483646 h 55"/>
                <a:gd name="T110" fmla="*/ 2147483646 w 28"/>
                <a:gd name="T111" fmla="*/ 2147483646 h 55"/>
                <a:gd name="T112" fmla="*/ 2147483646 w 28"/>
                <a:gd name="T113" fmla="*/ 2147483646 h 55"/>
                <a:gd name="T114" fmla="*/ 2147483646 w 28"/>
                <a:gd name="T115" fmla="*/ 2147483646 h 55"/>
                <a:gd name="T116" fmla="*/ 2147483646 w 28"/>
                <a:gd name="T117" fmla="*/ 2147483646 h 55"/>
                <a:gd name="T118" fmla="*/ 2147483646 w 28"/>
                <a:gd name="T119" fmla="*/ 2147483646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 h="55">
                  <a:moveTo>
                    <a:pt x="22" y="0"/>
                  </a:moveTo>
                  <a:lnTo>
                    <a:pt x="22" y="0"/>
                  </a:lnTo>
                  <a:lnTo>
                    <a:pt x="21" y="1"/>
                  </a:lnTo>
                  <a:lnTo>
                    <a:pt x="21" y="3"/>
                  </a:lnTo>
                  <a:lnTo>
                    <a:pt x="19" y="5"/>
                  </a:lnTo>
                  <a:lnTo>
                    <a:pt x="19" y="6"/>
                  </a:lnTo>
                  <a:lnTo>
                    <a:pt x="18" y="8"/>
                  </a:lnTo>
                  <a:lnTo>
                    <a:pt x="19" y="9"/>
                  </a:lnTo>
                  <a:lnTo>
                    <a:pt x="19" y="10"/>
                  </a:lnTo>
                  <a:lnTo>
                    <a:pt x="19" y="11"/>
                  </a:lnTo>
                  <a:lnTo>
                    <a:pt x="19" y="14"/>
                  </a:lnTo>
                  <a:lnTo>
                    <a:pt x="18" y="14"/>
                  </a:lnTo>
                  <a:lnTo>
                    <a:pt x="17" y="14"/>
                  </a:lnTo>
                  <a:lnTo>
                    <a:pt x="16" y="15"/>
                  </a:lnTo>
                  <a:lnTo>
                    <a:pt x="16" y="16"/>
                  </a:lnTo>
                  <a:lnTo>
                    <a:pt x="15" y="16"/>
                  </a:lnTo>
                  <a:lnTo>
                    <a:pt x="15" y="17"/>
                  </a:lnTo>
                  <a:lnTo>
                    <a:pt x="15" y="18"/>
                  </a:lnTo>
                  <a:lnTo>
                    <a:pt x="15" y="20"/>
                  </a:lnTo>
                  <a:lnTo>
                    <a:pt x="15" y="21"/>
                  </a:lnTo>
                  <a:lnTo>
                    <a:pt x="15" y="22"/>
                  </a:lnTo>
                  <a:lnTo>
                    <a:pt x="13" y="23"/>
                  </a:lnTo>
                  <a:lnTo>
                    <a:pt x="12" y="22"/>
                  </a:lnTo>
                  <a:lnTo>
                    <a:pt x="12" y="21"/>
                  </a:lnTo>
                  <a:lnTo>
                    <a:pt x="12" y="20"/>
                  </a:lnTo>
                  <a:lnTo>
                    <a:pt x="11" y="20"/>
                  </a:lnTo>
                  <a:lnTo>
                    <a:pt x="10" y="20"/>
                  </a:lnTo>
                  <a:lnTo>
                    <a:pt x="10" y="21"/>
                  </a:lnTo>
                  <a:lnTo>
                    <a:pt x="9" y="22"/>
                  </a:lnTo>
                  <a:lnTo>
                    <a:pt x="9" y="23"/>
                  </a:lnTo>
                  <a:lnTo>
                    <a:pt x="9" y="26"/>
                  </a:lnTo>
                  <a:lnTo>
                    <a:pt x="9" y="27"/>
                  </a:lnTo>
                  <a:lnTo>
                    <a:pt x="9" y="28"/>
                  </a:lnTo>
                  <a:lnTo>
                    <a:pt x="10" y="28"/>
                  </a:lnTo>
                  <a:lnTo>
                    <a:pt x="9" y="29"/>
                  </a:lnTo>
                  <a:lnTo>
                    <a:pt x="7" y="29"/>
                  </a:lnTo>
                  <a:lnTo>
                    <a:pt x="6" y="29"/>
                  </a:lnTo>
                  <a:lnTo>
                    <a:pt x="6" y="31"/>
                  </a:lnTo>
                  <a:lnTo>
                    <a:pt x="5" y="31"/>
                  </a:lnTo>
                  <a:lnTo>
                    <a:pt x="5" y="29"/>
                  </a:lnTo>
                  <a:lnTo>
                    <a:pt x="5" y="28"/>
                  </a:lnTo>
                  <a:lnTo>
                    <a:pt x="4" y="28"/>
                  </a:lnTo>
                  <a:lnTo>
                    <a:pt x="2" y="29"/>
                  </a:lnTo>
                  <a:lnTo>
                    <a:pt x="1" y="31"/>
                  </a:lnTo>
                  <a:lnTo>
                    <a:pt x="2" y="32"/>
                  </a:lnTo>
                  <a:lnTo>
                    <a:pt x="1" y="33"/>
                  </a:lnTo>
                  <a:lnTo>
                    <a:pt x="0" y="33"/>
                  </a:lnTo>
                  <a:lnTo>
                    <a:pt x="1" y="34"/>
                  </a:lnTo>
                  <a:lnTo>
                    <a:pt x="2" y="34"/>
                  </a:lnTo>
                  <a:lnTo>
                    <a:pt x="4" y="33"/>
                  </a:lnTo>
                  <a:lnTo>
                    <a:pt x="4" y="34"/>
                  </a:lnTo>
                  <a:lnTo>
                    <a:pt x="4" y="35"/>
                  </a:lnTo>
                  <a:lnTo>
                    <a:pt x="5" y="35"/>
                  </a:lnTo>
                  <a:lnTo>
                    <a:pt x="6" y="35"/>
                  </a:lnTo>
                  <a:lnTo>
                    <a:pt x="6" y="37"/>
                  </a:lnTo>
                  <a:lnTo>
                    <a:pt x="5" y="37"/>
                  </a:lnTo>
                  <a:lnTo>
                    <a:pt x="5" y="38"/>
                  </a:lnTo>
                  <a:lnTo>
                    <a:pt x="6" y="38"/>
                  </a:lnTo>
                  <a:lnTo>
                    <a:pt x="7" y="38"/>
                  </a:lnTo>
                  <a:lnTo>
                    <a:pt x="7" y="39"/>
                  </a:lnTo>
                  <a:lnTo>
                    <a:pt x="7" y="40"/>
                  </a:lnTo>
                  <a:lnTo>
                    <a:pt x="6" y="40"/>
                  </a:lnTo>
                  <a:lnTo>
                    <a:pt x="6" y="41"/>
                  </a:lnTo>
                  <a:lnTo>
                    <a:pt x="6" y="43"/>
                  </a:lnTo>
                  <a:lnTo>
                    <a:pt x="6" y="44"/>
                  </a:lnTo>
                  <a:lnTo>
                    <a:pt x="6" y="45"/>
                  </a:lnTo>
                  <a:lnTo>
                    <a:pt x="5" y="45"/>
                  </a:lnTo>
                  <a:lnTo>
                    <a:pt x="5" y="48"/>
                  </a:lnTo>
                  <a:lnTo>
                    <a:pt x="5" y="51"/>
                  </a:lnTo>
                  <a:lnTo>
                    <a:pt x="5" y="52"/>
                  </a:lnTo>
                  <a:lnTo>
                    <a:pt x="4" y="54"/>
                  </a:lnTo>
                  <a:lnTo>
                    <a:pt x="5" y="55"/>
                  </a:lnTo>
                  <a:lnTo>
                    <a:pt x="6" y="55"/>
                  </a:lnTo>
                  <a:lnTo>
                    <a:pt x="7" y="54"/>
                  </a:lnTo>
                  <a:lnTo>
                    <a:pt x="7" y="52"/>
                  </a:lnTo>
                  <a:lnTo>
                    <a:pt x="7" y="51"/>
                  </a:lnTo>
                  <a:lnTo>
                    <a:pt x="7" y="50"/>
                  </a:lnTo>
                  <a:lnTo>
                    <a:pt x="9" y="49"/>
                  </a:lnTo>
                  <a:lnTo>
                    <a:pt x="10" y="49"/>
                  </a:lnTo>
                  <a:lnTo>
                    <a:pt x="11" y="49"/>
                  </a:lnTo>
                  <a:lnTo>
                    <a:pt x="12" y="48"/>
                  </a:lnTo>
                  <a:lnTo>
                    <a:pt x="12" y="46"/>
                  </a:lnTo>
                  <a:lnTo>
                    <a:pt x="12" y="45"/>
                  </a:lnTo>
                  <a:lnTo>
                    <a:pt x="12" y="44"/>
                  </a:lnTo>
                  <a:lnTo>
                    <a:pt x="13" y="41"/>
                  </a:lnTo>
                  <a:lnTo>
                    <a:pt x="13" y="40"/>
                  </a:lnTo>
                  <a:lnTo>
                    <a:pt x="13" y="38"/>
                  </a:lnTo>
                  <a:lnTo>
                    <a:pt x="15" y="38"/>
                  </a:lnTo>
                  <a:lnTo>
                    <a:pt x="16" y="37"/>
                  </a:lnTo>
                  <a:lnTo>
                    <a:pt x="18" y="35"/>
                  </a:lnTo>
                  <a:lnTo>
                    <a:pt x="19" y="37"/>
                  </a:lnTo>
                  <a:lnTo>
                    <a:pt x="21" y="37"/>
                  </a:lnTo>
                  <a:lnTo>
                    <a:pt x="23" y="34"/>
                  </a:lnTo>
                  <a:lnTo>
                    <a:pt x="25" y="33"/>
                  </a:lnTo>
                  <a:lnTo>
                    <a:pt x="27" y="33"/>
                  </a:lnTo>
                  <a:lnTo>
                    <a:pt x="27" y="31"/>
                  </a:lnTo>
                  <a:lnTo>
                    <a:pt x="27" y="29"/>
                  </a:lnTo>
                  <a:lnTo>
                    <a:pt x="28" y="28"/>
                  </a:lnTo>
                  <a:lnTo>
                    <a:pt x="27" y="27"/>
                  </a:lnTo>
                  <a:lnTo>
                    <a:pt x="25" y="27"/>
                  </a:lnTo>
                  <a:lnTo>
                    <a:pt x="24" y="27"/>
                  </a:lnTo>
                  <a:lnTo>
                    <a:pt x="22" y="27"/>
                  </a:lnTo>
                  <a:lnTo>
                    <a:pt x="19" y="28"/>
                  </a:lnTo>
                  <a:lnTo>
                    <a:pt x="18" y="29"/>
                  </a:lnTo>
                  <a:lnTo>
                    <a:pt x="17" y="29"/>
                  </a:lnTo>
                  <a:lnTo>
                    <a:pt x="16" y="29"/>
                  </a:lnTo>
                  <a:lnTo>
                    <a:pt x="15" y="28"/>
                  </a:lnTo>
                  <a:lnTo>
                    <a:pt x="16" y="27"/>
                  </a:lnTo>
                  <a:lnTo>
                    <a:pt x="16" y="26"/>
                  </a:lnTo>
                  <a:lnTo>
                    <a:pt x="16" y="23"/>
                  </a:lnTo>
                  <a:lnTo>
                    <a:pt x="17" y="22"/>
                  </a:lnTo>
                  <a:lnTo>
                    <a:pt x="17" y="21"/>
                  </a:lnTo>
                  <a:lnTo>
                    <a:pt x="16" y="20"/>
                  </a:lnTo>
                  <a:lnTo>
                    <a:pt x="17" y="20"/>
                  </a:lnTo>
                  <a:lnTo>
                    <a:pt x="17" y="17"/>
                  </a:lnTo>
                  <a:lnTo>
                    <a:pt x="18" y="17"/>
                  </a:lnTo>
                  <a:lnTo>
                    <a:pt x="19" y="16"/>
                  </a:lnTo>
                  <a:lnTo>
                    <a:pt x="21" y="12"/>
                  </a:lnTo>
                  <a:lnTo>
                    <a:pt x="21" y="11"/>
                  </a:lnTo>
                  <a:lnTo>
                    <a:pt x="21" y="10"/>
                  </a:lnTo>
                  <a:lnTo>
                    <a:pt x="21" y="6"/>
                  </a:lnTo>
                  <a:lnTo>
                    <a:pt x="22" y="4"/>
                  </a:lnTo>
                  <a:lnTo>
                    <a:pt x="22" y="3"/>
                  </a:lnTo>
                  <a:lnTo>
                    <a:pt x="22" y="1"/>
                  </a:lnTo>
                  <a:lnTo>
                    <a:pt x="22"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01" name="Freeform 162"/>
            <p:cNvSpPr>
              <a:spLocks/>
            </p:cNvSpPr>
            <p:nvPr/>
          </p:nvSpPr>
          <p:spPr bwMode="auto">
            <a:xfrm>
              <a:off x="441325" y="5335588"/>
              <a:ext cx="17463" cy="14287"/>
            </a:xfrm>
            <a:custGeom>
              <a:avLst/>
              <a:gdLst>
                <a:gd name="T0" fmla="*/ 0 w 11"/>
                <a:gd name="T1" fmla="*/ 2147483646 h 9"/>
                <a:gd name="T2" fmla="*/ 0 w 11"/>
                <a:gd name="T3" fmla="*/ 2147483646 h 9"/>
                <a:gd name="T4" fmla="*/ 0 w 11"/>
                <a:gd name="T5" fmla="*/ 2147483646 h 9"/>
                <a:gd name="T6" fmla="*/ 0 w 11"/>
                <a:gd name="T7" fmla="*/ 2147483646 h 9"/>
                <a:gd name="T8" fmla="*/ 0 w 11"/>
                <a:gd name="T9" fmla="*/ 2147483646 h 9"/>
                <a:gd name="T10" fmla="*/ 2147483646 w 11"/>
                <a:gd name="T11" fmla="*/ 2147483646 h 9"/>
                <a:gd name="T12" fmla="*/ 2147483646 w 11"/>
                <a:gd name="T13" fmla="*/ 2147483646 h 9"/>
                <a:gd name="T14" fmla="*/ 2147483646 w 11"/>
                <a:gd name="T15" fmla="*/ 2147483646 h 9"/>
                <a:gd name="T16" fmla="*/ 2147483646 w 11"/>
                <a:gd name="T17" fmla="*/ 2147483646 h 9"/>
                <a:gd name="T18" fmla="*/ 2147483646 w 11"/>
                <a:gd name="T19" fmla="*/ 0 h 9"/>
                <a:gd name="T20" fmla="*/ 2147483646 w 11"/>
                <a:gd name="T21" fmla="*/ 0 h 9"/>
                <a:gd name="T22" fmla="*/ 2147483646 w 11"/>
                <a:gd name="T23" fmla="*/ 2147483646 h 9"/>
                <a:gd name="T24" fmla="*/ 2147483646 w 11"/>
                <a:gd name="T25" fmla="*/ 2147483646 h 9"/>
                <a:gd name="T26" fmla="*/ 2147483646 w 11"/>
                <a:gd name="T27" fmla="*/ 2147483646 h 9"/>
                <a:gd name="T28" fmla="*/ 2147483646 w 11"/>
                <a:gd name="T29" fmla="*/ 2147483646 h 9"/>
                <a:gd name="T30" fmla="*/ 2147483646 w 11"/>
                <a:gd name="T31" fmla="*/ 2147483646 h 9"/>
                <a:gd name="T32" fmla="*/ 2147483646 w 11"/>
                <a:gd name="T33" fmla="*/ 2147483646 h 9"/>
                <a:gd name="T34" fmla="*/ 2147483646 w 11"/>
                <a:gd name="T35" fmla="*/ 2147483646 h 9"/>
                <a:gd name="T36" fmla="*/ 2147483646 w 11"/>
                <a:gd name="T37" fmla="*/ 2147483646 h 9"/>
                <a:gd name="T38" fmla="*/ 2147483646 w 11"/>
                <a:gd name="T39" fmla="*/ 2147483646 h 9"/>
                <a:gd name="T40" fmla="*/ 2147483646 w 11"/>
                <a:gd name="T41" fmla="*/ 2147483646 h 9"/>
                <a:gd name="T42" fmla="*/ 2147483646 w 11"/>
                <a:gd name="T43" fmla="*/ 2147483646 h 9"/>
                <a:gd name="T44" fmla="*/ 2147483646 w 11"/>
                <a:gd name="T45" fmla="*/ 2147483646 h 9"/>
                <a:gd name="T46" fmla="*/ 2147483646 w 11"/>
                <a:gd name="T47" fmla="*/ 2147483646 h 9"/>
                <a:gd name="T48" fmla="*/ 2147483646 w 11"/>
                <a:gd name="T49" fmla="*/ 2147483646 h 9"/>
                <a:gd name="T50" fmla="*/ 2147483646 w 11"/>
                <a:gd name="T51" fmla="*/ 2147483646 h 9"/>
                <a:gd name="T52" fmla="*/ 2147483646 w 11"/>
                <a:gd name="T53" fmla="*/ 2147483646 h 9"/>
                <a:gd name="T54" fmla="*/ 2147483646 w 11"/>
                <a:gd name="T55" fmla="*/ 2147483646 h 9"/>
                <a:gd name="T56" fmla="*/ 2147483646 w 11"/>
                <a:gd name="T57" fmla="*/ 2147483646 h 9"/>
                <a:gd name="T58" fmla="*/ 2147483646 w 11"/>
                <a:gd name="T59" fmla="*/ 2147483646 h 9"/>
                <a:gd name="T60" fmla="*/ 2147483646 w 11"/>
                <a:gd name="T61" fmla="*/ 2147483646 h 9"/>
                <a:gd name="T62" fmla="*/ 2147483646 w 11"/>
                <a:gd name="T63" fmla="*/ 2147483646 h 9"/>
                <a:gd name="T64" fmla="*/ 2147483646 w 11"/>
                <a:gd name="T65" fmla="*/ 2147483646 h 9"/>
                <a:gd name="T66" fmla="*/ 0 w 11"/>
                <a:gd name="T67" fmla="*/ 2147483646 h 9"/>
                <a:gd name="T68" fmla="*/ 0 w 11"/>
                <a:gd name="T69" fmla="*/ 2147483646 h 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 h="9">
                  <a:moveTo>
                    <a:pt x="0" y="5"/>
                  </a:moveTo>
                  <a:lnTo>
                    <a:pt x="0" y="5"/>
                  </a:lnTo>
                  <a:lnTo>
                    <a:pt x="0" y="4"/>
                  </a:lnTo>
                  <a:lnTo>
                    <a:pt x="0" y="3"/>
                  </a:lnTo>
                  <a:lnTo>
                    <a:pt x="4" y="2"/>
                  </a:lnTo>
                  <a:lnTo>
                    <a:pt x="5" y="2"/>
                  </a:lnTo>
                  <a:lnTo>
                    <a:pt x="8" y="0"/>
                  </a:lnTo>
                  <a:lnTo>
                    <a:pt x="9" y="2"/>
                  </a:lnTo>
                  <a:lnTo>
                    <a:pt x="9" y="3"/>
                  </a:lnTo>
                  <a:lnTo>
                    <a:pt x="10" y="4"/>
                  </a:lnTo>
                  <a:lnTo>
                    <a:pt x="10" y="5"/>
                  </a:lnTo>
                  <a:lnTo>
                    <a:pt x="11" y="7"/>
                  </a:lnTo>
                  <a:lnTo>
                    <a:pt x="9" y="7"/>
                  </a:lnTo>
                  <a:lnTo>
                    <a:pt x="8" y="8"/>
                  </a:lnTo>
                  <a:lnTo>
                    <a:pt x="8" y="9"/>
                  </a:lnTo>
                  <a:lnTo>
                    <a:pt x="6" y="9"/>
                  </a:lnTo>
                  <a:lnTo>
                    <a:pt x="5" y="9"/>
                  </a:lnTo>
                  <a:lnTo>
                    <a:pt x="3" y="8"/>
                  </a:lnTo>
                  <a:lnTo>
                    <a:pt x="2" y="5"/>
                  </a:lnTo>
                  <a:lnTo>
                    <a:pt x="0" y="5"/>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02" name="Freeform 163"/>
            <p:cNvSpPr>
              <a:spLocks/>
            </p:cNvSpPr>
            <p:nvPr/>
          </p:nvSpPr>
          <p:spPr bwMode="auto">
            <a:xfrm>
              <a:off x="419100" y="5411788"/>
              <a:ext cx="1588" cy="1587"/>
            </a:xfrm>
            <a:custGeom>
              <a:avLst/>
              <a:gdLst>
                <a:gd name="T0" fmla="*/ 2147483646 w 1"/>
                <a:gd name="T1" fmla="*/ 0 h 1"/>
                <a:gd name="T2" fmla="*/ 2147483646 w 1"/>
                <a:gd name="T3" fmla="*/ 0 h 1"/>
                <a:gd name="T4" fmla="*/ 2147483646 w 1"/>
                <a:gd name="T5" fmla="*/ 2147483646 h 1"/>
                <a:gd name="T6" fmla="*/ 2147483646 w 1"/>
                <a:gd name="T7" fmla="*/ 2147483646 h 1"/>
                <a:gd name="T8" fmla="*/ 2147483646 w 1"/>
                <a:gd name="T9" fmla="*/ 2147483646 h 1"/>
                <a:gd name="T10" fmla="*/ 0 w 1"/>
                <a:gd name="T11" fmla="*/ 2147483646 h 1"/>
                <a:gd name="T12" fmla="*/ 2147483646 w 1"/>
                <a:gd name="T13" fmla="*/ 0 h 1"/>
                <a:gd name="T14" fmla="*/ 2147483646 w 1"/>
                <a:gd name="T15" fmla="*/ 0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1" y="0"/>
                  </a:moveTo>
                  <a:lnTo>
                    <a:pt x="1" y="0"/>
                  </a:lnTo>
                  <a:lnTo>
                    <a:pt x="1" y="1"/>
                  </a:lnTo>
                  <a:lnTo>
                    <a:pt x="0" y="1"/>
                  </a:lnTo>
                  <a:lnTo>
                    <a:pt x="1"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03" name="Freeform 164"/>
            <p:cNvSpPr>
              <a:spLocks/>
            </p:cNvSpPr>
            <p:nvPr/>
          </p:nvSpPr>
          <p:spPr bwMode="auto">
            <a:xfrm>
              <a:off x="541338" y="5329238"/>
              <a:ext cx="158750" cy="222250"/>
            </a:xfrm>
            <a:custGeom>
              <a:avLst/>
              <a:gdLst>
                <a:gd name="T0" fmla="*/ 2147483646 w 100"/>
                <a:gd name="T1" fmla="*/ 2147483646 h 140"/>
                <a:gd name="T2" fmla="*/ 2147483646 w 100"/>
                <a:gd name="T3" fmla="*/ 2147483646 h 140"/>
                <a:gd name="T4" fmla="*/ 2147483646 w 100"/>
                <a:gd name="T5" fmla="*/ 2147483646 h 140"/>
                <a:gd name="T6" fmla="*/ 2147483646 w 100"/>
                <a:gd name="T7" fmla="*/ 2147483646 h 140"/>
                <a:gd name="T8" fmla="*/ 2147483646 w 100"/>
                <a:gd name="T9" fmla="*/ 2147483646 h 140"/>
                <a:gd name="T10" fmla="*/ 2147483646 w 100"/>
                <a:gd name="T11" fmla="*/ 2147483646 h 140"/>
                <a:gd name="T12" fmla="*/ 2147483646 w 100"/>
                <a:gd name="T13" fmla="*/ 2147483646 h 140"/>
                <a:gd name="T14" fmla="*/ 2147483646 w 100"/>
                <a:gd name="T15" fmla="*/ 2147483646 h 140"/>
                <a:gd name="T16" fmla="*/ 2147483646 w 100"/>
                <a:gd name="T17" fmla="*/ 2147483646 h 140"/>
                <a:gd name="T18" fmla="*/ 2147483646 w 100"/>
                <a:gd name="T19" fmla="*/ 2147483646 h 140"/>
                <a:gd name="T20" fmla="*/ 2147483646 w 100"/>
                <a:gd name="T21" fmla="*/ 2147483646 h 140"/>
                <a:gd name="T22" fmla="*/ 2147483646 w 100"/>
                <a:gd name="T23" fmla="*/ 2147483646 h 140"/>
                <a:gd name="T24" fmla="*/ 2147483646 w 100"/>
                <a:gd name="T25" fmla="*/ 2147483646 h 140"/>
                <a:gd name="T26" fmla="*/ 2147483646 w 100"/>
                <a:gd name="T27" fmla="*/ 2147483646 h 140"/>
                <a:gd name="T28" fmla="*/ 2147483646 w 100"/>
                <a:gd name="T29" fmla="*/ 2147483646 h 140"/>
                <a:gd name="T30" fmla="*/ 2147483646 w 100"/>
                <a:gd name="T31" fmla="*/ 2147483646 h 140"/>
                <a:gd name="T32" fmla="*/ 2147483646 w 100"/>
                <a:gd name="T33" fmla="*/ 2147483646 h 140"/>
                <a:gd name="T34" fmla="*/ 2147483646 w 100"/>
                <a:gd name="T35" fmla="*/ 2147483646 h 140"/>
                <a:gd name="T36" fmla="*/ 2147483646 w 100"/>
                <a:gd name="T37" fmla="*/ 2147483646 h 140"/>
                <a:gd name="T38" fmla="*/ 2147483646 w 100"/>
                <a:gd name="T39" fmla="*/ 2147483646 h 140"/>
                <a:gd name="T40" fmla="*/ 2147483646 w 100"/>
                <a:gd name="T41" fmla="*/ 2147483646 h 140"/>
                <a:gd name="T42" fmla="*/ 2147483646 w 100"/>
                <a:gd name="T43" fmla="*/ 2147483646 h 140"/>
                <a:gd name="T44" fmla="*/ 2147483646 w 100"/>
                <a:gd name="T45" fmla="*/ 2147483646 h 140"/>
                <a:gd name="T46" fmla="*/ 2147483646 w 100"/>
                <a:gd name="T47" fmla="*/ 2147483646 h 140"/>
                <a:gd name="T48" fmla="*/ 2147483646 w 100"/>
                <a:gd name="T49" fmla="*/ 2147483646 h 140"/>
                <a:gd name="T50" fmla="*/ 2147483646 w 100"/>
                <a:gd name="T51" fmla="*/ 2147483646 h 140"/>
                <a:gd name="T52" fmla="*/ 2147483646 w 100"/>
                <a:gd name="T53" fmla="*/ 2147483646 h 140"/>
                <a:gd name="T54" fmla="*/ 2147483646 w 100"/>
                <a:gd name="T55" fmla="*/ 2147483646 h 140"/>
                <a:gd name="T56" fmla="*/ 2147483646 w 100"/>
                <a:gd name="T57" fmla="*/ 2147483646 h 140"/>
                <a:gd name="T58" fmla="*/ 2147483646 w 100"/>
                <a:gd name="T59" fmla="*/ 2147483646 h 140"/>
                <a:gd name="T60" fmla="*/ 2147483646 w 100"/>
                <a:gd name="T61" fmla="*/ 2147483646 h 140"/>
                <a:gd name="T62" fmla="*/ 2147483646 w 100"/>
                <a:gd name="T63" fmla="*/ 2147483646 h 140"/>
                <a:gd name="T64" fmla="*/ 2147483646 w 100"/>
                <a:gd name="T65" fmla="*/ 2147483646 h 140"/>
                <a:gd name="T66" fmla="*/ 2147483646 w 100"/>
                <a:gd name="T67" fmla="*/ 2147483646 h 140"/>
                <a:gd name="T68" fmla="*/ 2147483646 w 100"/>
                <a:gd name="T69" fmla="*/ 2147483646 h 140"/>
                <a:gd name="T70" fmla="*/ 2147483646 w 100"/>
                <a:gd name="T71" fmla="*/ 2147483646 h 140"/>
                <a:gd name="T72" fmla="*/ 2147483646 w 100"/>
                <a:gd name="T73" fmla="*/ 2147483646 h 140"/>
                <a:gd name="T74" fmla="*/ 2147483646 w 100"/>
                <a:gd name="T75" fmla="*/ 2147483646 h 140"/>
                <a:gd name="T76" fmla="*/ 2147483646 w 100"/>
                <a:gd name="T77" fmla="*/ 2147483646 h 140"/>
                <a:gd name="T78" fmla="*/ 2147483646 w 100"/>
                <a:gd name="T79" fmla="*/ 2147483646 h 140"/>
                <a:gd name="T80" fmla="*/ 2147483646 w 100"/>
                <a:gd name="T81" fmla="*/ 2147483646 h 140"/>
                <a:gd name="T82" fmla="*/ 2147483646 w 100"/>
                <a:gd name="T83" fmla="*/ 2147483646 h 140"/>
                <a:gd name="T84" fmla="*/ 2147483646 w 100"/>
                <a:gd name="T85" fmla="*/ 2147483646 h 140"/>
                <a:gd name="T86" fmla="*/ 2147483646 w 100"/>
                <a:gd name="T87" fmla="*/ 2147483646 h 140"/>
                <a:gd name="T88" fmla="*/ 2147483646 w 100"/>
                <a:gd name="T89" fmla="*/ 2147483646 h 140"/>
                <a:gd name="T90" fmla="*/ 2147483646 w 100"/>
                <a:gd name="T91" fmla="*/ 2147483646 h 140"/>
                <a:gd name="T92" fmla="*/ 2147483646 w 100"/>
                <a:gd name="T93" fmla="*/ 2147483646 h 140"/>
                <a:gd name="T94" fmla="*/ 2147483646 w 100"/>
                <a:gd name="T95" fmla="*/ 2147483646 h 140"/>
                <a:gd name="T96" fmla="*/ 2147483646 w 100"/>
                <a:gd name="T97" fmla="*/ 2147483646 h 140"/>
                <a:gd name="T98" fmla="*/ 2147483646 w 100"/>
                <a:gd name="T99" fmla="*/ 2147483646 h 140"/>
                <a:gd name="T100" fmla="*/ 2147483646 w 100"/>
                <a:gd name="T101" fmla="*/ 2147483646 h 140"/>
                <a:gd name="T102" fmla="*/ 2147483646 w 100"/>
                <a:gd name="T103" fmla="*/ 2147483646 h 140"/>
                <a:gd name="T104" fmla="*/ 2147483646 w 100"/>
                <a:gd name="T105" fmla="*/ 2147483646 h 140"/>
                <a:gd name="T106" fmla="*/ 2147483646 w 100"/>
                <a:gd name="T107" fmla="*/ 2147483646 h 140"/>
                <a:gd name="T108" fmla="*/ 2147483646 w 100"/>
                <a:gd name="T109" fmla="*/ 2147483646 h 140"/>
                <a:gd name="T110" fmla="*/ 2147483646 w 100"/>
                <a:gd name="T111" fmla="*/ 2147483646 h 140"/>
                <a:gd name="T112" fmla="*/ 2147483646 w 100"/>
                <a:gd name="T113" fmla="*/ 2147483646 h 140"/>
                <a:gd name="T114" fmla="*/ 2147483646 w 100"/>
                <a:gd name="T115" fmla="*/ 2147483646 h 140"/>
                <a:gd name="T116" fmla="*/ 2147483646 w 100"/>
                <a:gd name="T117" fmla="*/ 2147483646 h 140"/>
                <a:gd name="T118" fmla="*/ 2147483646 w 100"/>
                <a:gd name="T119" fmla="*/ 2147483646 h 140"/>
                <a:gd name="T120" fmla="*/ 2147483646 w 100"/>
                <a:gd name="T121" fmla="*/ 2147483646 h 140"/>
                <a:gd name="T122" fmla="*/ 2147483646 w 100"/>
                <a:gd name="T123" fmla="*/ 2147483646 h 1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0" h="140">
                  <a:moveTo>
                    <a:pt x="79" y="82"/>
                  </a:moveTo>
                  <a:lnTo>
                    <a:pt x="79" y="82"/>
                  </a:lnTo>
                  <a:lnTo>
                    <a:pt x="77" y="81"/>
                  </a:lnTo>
                  <a:lnTo>
                    <a:pt x="74" y="80"/>
                  </a:lnTo>
                  <a:lnTo>
                    <a:pt x="73" y="80"/>
                  </a:lnTo>
                  <a:lnTo>
                    <a:pt x="72" y="78"/>
                  </a:lnTo>
                  <a:lnTo>
                    <a:pt x="68" y="77"/>
                  </a:lnTo>
                  <a:lnTo>
                    <a:pt x="66" y="76"/>
                  </a:lnTo>
                  <a:lnTo>
                    <a:pt x="65" y="75"/>
                  </a:lnTo>
                  <a:lnTo>
                    <a:pt x="62" y="74"/>
                  </a:lnTo>
                  <a:lnTo>
                    <a:pt x="60" y="70"/>
                  </a:lnTo>
                  <a:lnTo>
                    <a:pt x="59" y="69"/>
                  </a:lnTo>
                  <a:lnTo>
                    <a:pt x="57" y="69"/>
                  </a:lnTo>
                  <a:lnTo>
                    <a:pt x="56" y="67"/>
                  </a:lnTo>
                  <a:lnTo>
                    <a:pt x="56" y="64"/>
                  </a:lnTo>
                  <a:lnTo>
                    <a:pt x="55" y="63"/>
                  </a:lnTo>
                  <a:lnTo>
                    <a:pt x="55" y="61"/>
                  </a:lnTo>
                  <a:lnTo>
                    <a:pt x="50" y="59"/>
                  </a:lnTo>
                  <a:lnTo>
                    <a:pt x="49" y="58"/>
                  </a:lnTo>
                  <a:lnTo>
                    <a:pt x="49" y="57"/>
                  </a:lnTo>
                  <a:lnTo>
                    <a:pt x="49" y="55"/>
                  </a:lnTo>
                  <a:lnTo>
                    <a:pt x="48" y="55"/>
                  </a:lnTo>
                  <a:lnTo>
                    <a:pt x="48" y="53"/>
                  </a:lnTo>
                  <a:lnTo>
                    <a:pt x="50" y="52"/>
                  </a:lnTo>
                  <a:lnTo>
                    <a:pt x="51" y="53"/>
                  </a:lnTo>
                  <a:lnTo>
                    <a:pt x="53" y="52"/>
                  </a:lnTo>
                  <a:lnTo>
                    <a:pt x="53" y="51"/>
                  </a:lnTo>
                  <a:lnTo>
                    <a:pt x="51" y="47"/>
                  </a:lnTo>
                  <a:lnTo>
                    <a:pt x="51" y="43"/>
                  </a:lnTo>
                  <a:lnTo>
                    <a:pt x="49" y="43"/>
                  </a:lnTo>
                  <a:lnTo>
                    <a:pt x="45" y="43"/>
                  </a:lnTo>
                  <a:lnTo>
                    <a:pt x="43" y="42"/>
                  </a:lnTo>
                  <a:lnTo>
                    <a:pt x="42" y="41"/>
                  </a:lnTo>
                  <a:lnTo>
                    <a:pt x="40" y="41"/>
                  </a:lnTo>
                  <a:lnTo>
                    <a:pt x="38" y="41"/>
                  </a:lnTo>
                  <a:lnTo>
                    <a:pt x="36" y="38"/>
                  </a:lnTo>
                  <a:lnTo>
                    <a:pt x="36" y="36"/>
                  </a:lnTo>
                  <a:lnTo>
                    <a:pt x="34" y="35"/>
                  </a:lnTo>
                  <a:lnTo>
                    <a:pt x="36" y="31"/>
                  </a:lnTo>
                  <a:lnTo>
                    <a:pt x="36" y="29"/>
                  </a:lnTo>
                  <a:lnTo>
                    <a:pt x="33" y="24"/>
                  </a:lnTo>
                  <a:lnTo>
                    <a:pt x="32" y="21"/>
                  </a:lnTo>
                  <a:lnTo>
                    <a:pt x="30" y="19"/>
                  </a:lnTo>
                  <a:lnTo>
                    <a:pt x="32" y="15"/>
                  </a:lnTo>
                  <a:lnTo>
                    <a:pt x="34" y="12"/>
                  </a:lnTo>
                  <a:lnTo>
                    <a:pt x="36" y="12"/>
                  </a:lnTo>
                  <a:lnTo>
                    <a:pt x="36" y="9"/>
                  </a:lnTo>
                  <a:lnTo>
                    <a:pt x="37" y="7"/>
                  </a:lnTo>
                  <a:lnTo>
                    <a:pt x="36" y="7"/>
                  </a:lnTo>
                  <a:lnTo>
                    <a:pt x="34" y="7"/>
                  </a:lnTo>
                  <a:lnTo>
                    <a:pt x="34" y="8"/>
                  </a:lnTo>
                  <a:lnTo>
                    <a:pt x="33" y="8"/>
                  </a:lnTo>
                  <a:lnTo>
                    <a:pt x="32" y="9"/>
                  </a:lnTo>
                  <a:lnTo>
                    <a:pt x="32" y="8"/>
                  </a:lnTo>
                  <a:lnTo>
                    <a:pt x="31" y="8"/>
                  </a:lnTo>
                  <a:lnTo>
                    <a:pt x="31" y="7"/>
                  </a:lnTo>
                  <a:lnTo>
                    <a:pt x="30" y="7"/>
                  </a:lnTo>
                  <a:lnTo>
                    <a:pt x="26" y="8"/>
                  </a:lnTo>
                  <a:lnTo>
                    <a:pt x="25" y="8"/>
                  </a:lnTo>
                  <a:lnTo>
                    <a:pt x="23" y="7"/>
                  </a:lnTo>
                  <a:lnTo>
                    <a:pt x="23" y="6"/>
                  </a:lnTo>
                  <a:lnTo>
                    <a:pt x="23" y="7"/>
                  </a:lnTo>
                  <a:lnTo>
                    <a:pt x="22" y="8"/>
                  </a:lnTo>
                  <a:lnTo>
                    <a:pt x="21" y="6"/>
                  </a:lnTo>
                  <a:lnTo>
                    <a:pt x="21" y="3"/>
                  </a:lnTo>
                  <a:lnTo>
                    <a:pt x="22" y="3"/>
                  </a:lnTo>
                  <a:lnTo>
                    <a:pt x="22" y="2"/>
                  </a:lnTo>
                  <a:lnTo>
                    <a:pt x="21" y="1"/>
                  </a:lnTo>
                  <a:lnTo>
                    <a:pt x="21" y="0"/>
                  </a:lnTo>
                  <a:lnTo>
                    <a:pt x="21" y="1"/>
                  </a:lnTo>
                  <a:lnTo>
                    <a:pt x="20" y="2"/>
                  </a:lnTo>
                  <a:lnTo>
                    <a:pt x="20" y="3"/>
                  </a:lnTo>
                  <a:lnTo>
                    <a:pt x="19" y="4"/>
                  </a:lnTo>
                  <a:lnTo>
                    <a:pt x="16" y="4"/>
                  </a:lnTo>
                  <a:lnTo>
                    <a:pt x="14" y="4"/>
                  </a:lnTo>
                  <a:lnTo>
                    <a:pt x="13" y="3"/>
                  </a:lnTo>
                  <a:lnTo>
                    <a:pt x="11" y="3"/>
                  </a:lnTo>
                  <a:lnTo>
                    <a:pt x="10" y="2"/>
                  </a:lnTo>
                  <a:lnTo>
                    <a:pt x="9" y="1"/>
                  </a:lnTo>
                  <a:lnTo>
                    <a:pt x="8" y="1"/>
                  </a:lnTo>
                  <a:lnTo>
                    <a:pt x="7" y="3"/>
                  </a:lnTo>
                  <a:lnTo>
                    <a:pt x="8" y="4"/>
                  </a:lnTo>
                  <a:lnTo>
                    <a:pt x="8" y="6"/>
                  </a:lnTo>
                  <a:lnTo>
                    <a:pt x="7" y="8"/>
                  </a:lnTo>
                  <a:lnTo>
                    <a:pt x="7" y="9"/>
                  </a:lnTo>
                  <a:lnTo>
                    <a:pt x="5" y="9"/>
                  </a:lnTo>
                  <a:lnTo>
                    <a:pt x="4" y="11"/>
                  </a:lnTo>
                  <a:lnTo>
                    <a:pt x="5" y="11"/>
                  </a:lnTo>
                  <a:lnTo>
                    <a:pt x="7" y="12"/>
                  </a:lnTo>
                  <a:lnTo>
                    <a:pt x="7" y="13"/>
                  </a:lnTo>
                  <a:lnTo>
                    <a:pt x="8" y="14"/>
                  </a:lnTo>
                  <a:lnTo>
                    <a:pt x="9" y="13"/>
                  </a:lnTo>
                  <a:lnTo>
                    <a:pt x="9" y="14"/>
                  </a:lnTo>
                  <a:lnTo>
                    <a:pt x="8" y="15"/>
                  </a:lnTo>
                  <a:lnTo>
                    <a:pt x="7" y="18"/>
                  </a:lnTo>
                  <a:lnTo>
                    <a:pt x="7" y="19"/>
                  </a:lnTo>
                  <a:lnTo>
                    <a:pt x="5" y="19"/>
                  </a:lnTo>
                  <a:lnTo>
                    <a:pt x="3" y="20"/>
                  </a:lnTo>
                  <a:lnTo>
                    <a:pt x="3" y="23"/>
                  </a:lnTo>
                  <a:lnTo>
                    <a:pt x="0" y="24"/>
                  </a:lnTo>
                  <a:lnTo>
                    <a:pt x="0" y="26"/>
                  </a:lnTo>
                  <a:lnTo>
                    <a:pt x="2" y="27"/>
                  </a:lnTo>
                  <a:lnTo>
                    <a:pt x="4" y="29"/>
                  </a:lnTo>
                  <a:lnTo>
                    <a:pt x="7" y="29"/>
                  </a:lnTo>
                  <a:lnTo>
                    <a:pt x="8" y="29"/>
                  </a:lnTo>
                  <a:lnTo>
                    <a:pt x="8" y="27"/>
                  </a:lnTo>
                  <a:lnTo>
                    <a:pt x="8" y="29"/>
                  </a:lnTo>
                  <a:lnTo>
                    <a:pt x="8" y="30"/>
                  </a:lnTo>
                  <a:lnTo>
                    <a:pt x="9" y="31"/>
                  </a:lnTo>
                  <a:lnTo>
                    <a:pt x="10" y="30"/>
                  </a:lnTo>
                  <a:lnTo>
                    <a:pt x="9" y="31"/>
                  </a:lnTo>
                  <a:lnTo>
                    <a:pt x="10" y="32"/>
                  </a:lnTo>
                  <a:lnTo>
                    <a:pt x="11" y="32"/>
                  </a:lnTo>
                  <a:lnTo>
                    <a:pt x="13" y="30"/>
                  </a:lnTo>
                  <a:lnTo>
                    <a:pt x="13" y="29"/>
                  </a:lnTo>
                  <a:lnTo>
                    <a:pt x="14" y="29"/>
                  </a:lnTo>
                  <a:lnTo>
                    <a:pt x="13" y="31"/>
                  </a:lnTo>
                  <a:lnTo>
                    <a:pt x="13" y="32"/>
                  </a:lnTo>
                  <a:lnTo>
                    <a:pt x="14" y="32"/>
                  </a:lnTo>
                  <a:lnTo>
                    <a:pt x="14" y="34"/>
                  </a:lnTo>
                  <a:lnTo>
                    <a:pt x="13" y="35"/>
                  </a:lnTo>
                  <a:lnTo>
                    <a:pt x="11" y="36"/>
                  </a:lnTo>
                  <a:lnTo>
                    <a:pt x="14" y="37"/>
                  </a:lnTo>
                  <a:lnTo>
                    <a:pt x="15" y="37"/>
                  </a:lnTo>
                  <a:lnTo>
                    <a:pt x="15" y="36"/>
                  </a:lnTo>
                  <a:lnTo>
                    <a:pt x="15" y="38"/>
                  </a:lnTo>
                  <a:lnTo>
                    <a:pt x="15" y="40"/>
                  </a:lnTo>
                  <a:lnTo>
                    <a:pt x="16" y="41"/>
                  </a:lnTo>
                  <a:lnTo>
                    <a:pt x="17" y="42"/>
                  </a:lnTo>
                  <a:lnTo>
                    <a:pt x="16" y="42"/>
                  </a:lnTo>
                  <a:lnTo>
                    <a:pt x="16" y="43"/>
                  </a:lnTo>
                  <a:lnTo>
                    <a:pt x="15" y="43"/>
                  </a:lnTo>
                  <a:lnTo>
                    <a:pt x="14" y="44"/>
                  </a:lnTo>
                  <a:lnTo>
                    <a:pt x="13" y="43"/>
                  </a:lnTo>
                  <a:lnTo>
                    <a:pt x="13" y="44"/>
                  </a:lnTo>
                  <a:lnTo>
                    <a:pt x="13" y="46"/>
                  </a:lnTo>
                  <a:lnTo>
                    <a:pt x="13" y="48"/>
                  </a:lnTo>
                  <a:lnTo>
                    <a:pt x="14" y="48"/>
                  </a:lnTo>
                  <a:lnTo>
                    <a:pt x="14" y="47"/>
                  </a:lnTo>
                  <a:lnTo>
                    <a:pt x="15" y="46"/>
                  </a:lnTo>
                  <a:lnTo>
                    <a:pt x="16" y="47"/>
                  </a:lnTo>
                  <a:lnTo>
                    <a:pt x="17" y="47"/>
                  </a:lnTo>
                  <a:lnTo>
                    <a:pt x="19" y="47"/>
                  </a:lnTo>
                  <a:lnTo>
                    <a:pt x="19" y="46"/>
                  </a:lnTo>
                  <a:lnTo>
                    <a:pt x="20" y="43"/>
                  </a:lnTo>
                  <a:lnTo>
                    <a:pt x="20" y="42"/>
                  </a:lnTo>
                  <a:lnTo>
                    <a:pt x="20" y="41"/>
                  </a:lnTo>
                  <a:lnTo>
                    <a:pt x="21" y="40"/>
                  </a:lnTo>
                  <a:lnTo>
                    <a:pt x="22" y="40"/>
                  </a:lnTo>
                  <a:lnTo>
                    <a:pt x="22" y="42"/>
                  </a:lnTo>
                  <a:lnTo>
                    <a:pt x="22" y="43"/>
                  </a:lnTo>
                  <a:lnTo>
                    <a:pt x="22" y="46"/>
                  </a:lnTo>
                  <a:lnTo>
                    <a:pt x="23" y="43"/>
                  </a:lnTo>
                  <a:lnTo>
                    <a:pt x="23" y="44"/>
                  </a:lnTo>
                  <a:lnTo>
                    <a:pt x="25" y="43"/>
                  </a:lnTo>
                  <a:lnTo>
                    <a:pt x="27" y="43"/>
                  </a:lnTo>
                  <a:lnTo>
                    <a:pt x="27" y="44"/>
                  </a:lnTo>
                  <a:lnTo>
                    <a:pt x="26" y="44"/>
                  </a:lnTo>
                  <a:lnTo>
                    <a:pt x="26" y="46"/>
                  </a:lnTo>
                  <a:lnTo>
                    <a:pt x="26" y="47"/>
                  </a:lnTo>
                  <a:lnTo>
                    <a:pt x="26" y="48"/>
                  </a:lnTo>
                  <a:lnTo>
                    <a:pt x="25" y="47"/>
                  </a:lnTo>
                  <a:lnTo>
                    <a:pt x="23" y="48"/>
                  </a:lnTo>
                  <a:lnTo>
                    <a:pt x="25" y="48"/>
                  </a:lnTo>
                  <a:lnTo>
                    <a:pt x="25" y="49"/>
                  </a:lnTo>
                  <a:lnTo>
                    <a:pt x="23" y="51"/>
                  </a:lnTo>
                  <a:lnTo>
                    <a:pt x="22" y="49"/>
                  </a:lnTo>
                  <a:lnTo>
                    <a:pt x="21" y="51"/>
                  </a:lnTo>
                  <a:lnTo>
                    <a:pt x="22" y="53"/>
                  </a:lnTo>
                  <a:lnTo>
                    <a:pt x="22" y="54"/>
                  </a:lnTo>
                  <a:lnTo>
                    <a:pt x="23" y="53"/>
                  </a:lnTo>
                  <a:lnTo>
                    <a:pt x="23" y="54"/>
                  </a:lnTo>
                  <a:lnTo>
                    <a:pt x="22" y="54"/>
                  </a:lnTo>
                  <a:lnTo>
                    <a:pt x="22" y="55"/>
                  </a:lnTo>
                  <a:lnTo>
                    <a:pt x="23" y="55"/>
                  </a:lnTo>
                  <a:lnTo>
                    <a:pt x="25" y="57"/>
                  </a:lnTo>
                  <a:lnTo>
                    <a:pt x="26" y="58"/>
                  </a:lnTo>
                  <a:lnTo>
                    <a:pt x="26" y="57"/>
                  </a:lnTo>
                  <a:lnTo>
                    <a:pt x="27" y="57"/>
                  </a:lnTo>
                  <a:lnTo>
                    <a:pt x="27" y="55"/>
                  </a:lnTo>
                  <a:lnTo>
                    <a:pt x="26" y="54"/>
                  </a:lnTo>
                  <a:lnTo>
                    <a:pt x="25" y="54"/>
                  </a:lnTo>
                  <a:lnTo>
                    <a:pt x="25" y="53"/>
                  </a:lnTo>
                  <a:lnTo>
                    <a:pt x="26" y="51"/>
                  </a:lnTo>
                  <a:lnTo>
                    <a:pt x="26" y="52"/>
                  </a:lnTo>
                  <a:lnTo>
                    <a:pt x="26" y="53"/>
                  </a:lnTo>
                  <a:lnTo>
                    <a:pt x="27" y="54"/>
                  </a:lnTo>
                  <a:lnTo>
                    <a:pt x="28" y="54"/>
                  </a:lnTo>
                  <a:lnTo>
                    <a:pt x="30" y="53"/>
                  </a:lnTo>
                  <a:lnTo>
                    <a:pt x="30" y="54"/>
                  </a:lnTo>
                  <a:lnTo>
                    <a:pt x="31" y="54"/>
                  </a:lnTo>
                  <a:lnTo>
                    <a:pt x="31" y="55"/>
                  </a:lnTo>
                  <a:lnTo>
                    <a:pt x="31" y="57"/>
                  </a:lnTo>
                  <a:lnTo>
                    <a:pt x="30" y="57"/>
                  </a:lnTo>
                  <a:lnTo>
                    <a:pt x="32" y="57"/>
                  </a:lnTo>
                  <a:lnTo>
                    <a:pt x="32" y="58"/>
                  </a:lnTo>
                  <a:lnTo>
                    <a:pt x="33" y="58"/>
                  </a:lnTo>
                  <a:lnTo>
                    <a:pt x="34" y="58"/>
                  </a:lnTo>
                  <a:lnTo>
                    <a:pt x="34" y="59"/>
                  </a:lnTo>
                  <a:lnTo>
                    <a:pt x="33" y="59"/>
                  </a:lnTo>
                  <a:lnTo>
                    <a:pt x="32" y="61"/>
                  </a:lnTo>
                  <a:lnTo>
                    <a:pt x="33" y="63"/>
                  </a:lnTo>
                  <a:lnTo>
                    <a:pt x="34" y="61"/>
                  </a:lnTo>
                  <a:lnTo>
                    <a:pt x="34" y="60"/>
                  </a:lnTo>
                  <a:lnTo>
                    <a:pt x="36" y="59"/>
                  </a:lnTo>
                  <a:lnTo>
                    <a:pt x="38" y="59"/>
                  </a:lnTo>
                  <a:lnTo>
                    <a:pt x="39" y="58"/>
                  </a:lnTo>
                  <a:lnTo>
                    <a:pt x="40" y="59"/>
                  </a:lnTo>
                  <a:lnTo>
                    <a:pt x="43" y="61"/>
                  </a:lnTo>
                  <a:lnTo>
                    <a:pt x="44" y="63"/>
                  </a:lnTo>
                  <a:lnTo>
                    <a:pt x="47" y="65"/>
                  </a:lnTo>
                  <a:lnTo>
                    <a:pt x="48" y="69"/>
                  </a:lnTo>
                  <a:lnTo>
                    <a:pt x="48" y="72"/>
                  </a:lnTo>
                  <a:lnTo>
                    <a:pt x="47" y="74"/>
                  </a:lnTo>
                  <a:lnTo>
                    <a:pt x="45" y="75"/>
                  </a:lnTo>
                  <a:lnTo>
                    <a:pt x="45" y="77"/>
                  </a:lnTo>
                  <a:lnTo>
                    <a:pt x="44" y="81"/>
                  </a:lnTo>
                  <a:lnTo>
                    <a:pt x="47" y="86"/>
                  </a:lnTo>
                  <a:lnTo>
                    <a:pt x="48" y="87"/>
                  </a:lnTo>
                  <a:lnTo>
                    <a:pt x="48" y="89"/>
                  </a:lnTo>
                  <a:lnTo>
                    <a:pt x="48" y="92"/>
                  </a:lnTo>
                  <a:lnTo>
                    <a:pt x="50" y="94"/>
                  </a:lnTo>
                  <a:lnTo>
                    <a:pt x="51" y="95"/>
                  </a:lnTo>
                  <a:lnTo>
                    <a:pt x="53" y="97"/>
                  </a:lnTo>
                  <a:lnTo>
                    <a:pt x="51" y="98"/>
                  </a:lnTo>
                  <a:lnTo>
                    <a:pt x="50" y="97"/>
                  </a:lnTo>
                  <a:lnTo>
                    <a:pt x="49" y="97"/>
                  </a:lnTo>
                  <a:lnTo>
                    <a:pt x="48" y="95"/>
                  </a:lnTo>
                  <a:lnTo>
                    <a:pt x="47" y="94"/>
                  </a:lnTo>
                  <a:lnTo>
                    <a:pt x="45" y="93"/>
                  </a:lnTo>
                  <a:lnTo>
                    <a:pt x="44" y="92"/>
                  </a:lnTo>
                  <a:lnTo>
                    <a:pt x="43" y="92"/>
                  </a:lnTo>
                  <a:lnTo>
                    <a:pt x="43" y="90"/>
                  </a:lnTo>
                  <a:lnTo>
                    <a:pt x="42" y="90"/>
                  </a:lnTo>
                  <a:lnTo>
                    <a:pt x="40" y="90"/>
                  </a:lnTo>
                  <a:lnTo>
                    <a:pt x="39" y="89"/>
                  </a:lnTo>
                  <a:lnTo>
                    <a:pt x="39" y="88"/>
                  </a:lnTo>
                  <a:lnTo>
                    <a:pt x="38" y="89"/>
                  </a:lnTo>
                  <a:lnTo>
                    <a:pt x="37" y="88"/>
                  </a:lnTo>
                  <a:lnTo>
                    <a:pt x="36" y="88"/>
                  </a:lnTo>
                  <a:lnTo>
                    <a:pt x="36" y="89"/>
                  </a:lnTo>
                  <a:lnTo>
                    <a:pt x="36" y="90"/>
                  </a:lnTo>
                  <a:lnTo>
                    <a:pt x="34" y="92"/>
                  </a:lnTo>
                  <a:lnTo>
                    <a:pt x="33" y="93"/>
                  </a:lnTo>
                  <a:lnTo>
                    <a:pt x="32" y="92"/>
                  </a:lnTo>
                  <a:lnTo>
                    <a:pt x="32" y="90"/>
                  </a:lnTo>
                  <a:lnTo>
                    <a:pt x="32" y="92"/>
                  </a:lnTo>
                  <a:lnTo>
                    <a:pt x="31" y="93"/>
                  </a:lnTo>
                  <a:lnTo>
                    <a:pt x="31" y="94"/>
                  </a:lnTo>
                  <a:lnTo>
                    <a:pt x="30" y="93"/>
                  </a:lnTo>
                  <a:lnTo>
                    <a:pt x="27" y="89"/>
                  </a:lnTo>
                  <a:lnTo>
                    <a:pt x="26" y="89"/>
                  </a:lnTo>
                  <a:lnTo>
                    <a:pt x="25" y="87"/>
                  </a:lnTo>
                  <a:lnTo>
                    <a:pt x="25" y="86"/>
                  </a:lnTo>
                  <a:lnTo>
                    <a:pt x="26" y="86"/>
                  </a:lnTo>
                  <a:lnTo>
                    <a:pt x="27" y="84"/>
                  </a:lnTo>
                  <a:lnTo>
                    <a:pt x="27" y="82"/>
                  </a:lnTo>
                  <a:lnTo>
                    <a:pt x="26" y="82"/>
                  </a:lnTo>
                  <a:lnTo>
                    <a:pt x="25" y="82"/>
                  </a:lnTo>
                  <a:lnTo>
                    <a:pt x="25" y="81"/>
                  </a:lnTo>
                  <a:lnTo>
                    <a:pt x="25" y="78"/>
                  </a:lnTo>
                  <a:lnTo>
                    <a:pt x="26" y="75"/>
                  </a:lnTo>
                  <a:lnTo>
                    <a:pt x="27" y="75"/>
                  </a:lnTo>
                  <a:lnTo>
                    <a:pt x="26" y="77"/>
                  </a:lnTo>
                  <a:lnTo>
                    <a:pt x="27" y="78"/>
                  </a:lnTo>
                  <a:lnTo>
                    <a:pt x="27" y="81"/>
                  </a:lnTo>
                  <a:lnTo>
                    <a:pt x="28" y="80"/>
                  </a:lnTo>
                  <a:lnTo>
                    <a:pt x="28" y="76"/>
                  </a:lnTo>
                  <a:lnTo>
                    <a:pt x="28" y="74"/>
                  </a:lnTo>
                  <a:lnTo>
                    <a:pt x="28" y="72"/>
                  </a:lnTo>
                  <a:lnTo>
                    <a:pt x="30" y="72"/>
                  </a:lnTo>
                  <a:lnTo>
                    <a:pt x="31" y="72"/>
                  </a:lnTo>
                  <a:lnTo>
                    <a:pt x="31" y="71"/>
                  </a:lnTo>
                  <a:lnTo>
                    <a:pt x="31" y="70"/>
                  </a:lnTo>
                  <a:lnTo>
                    <a:pt x="30" y="69"/>
                  </a:lnTo>
                  <a:lnTo>
                    <a:pt x="30" y="66"/>
                  </a:lnTo>
                  <a:lnTo>
                    <a:pt x="28" y="65"/>
                  </a:lnTo>
                  <a:lnTo>
                    <a:pt x="27" y="65"/>
                  </a:lnTo>
                  <a:lnTo>
                    <a:pt x="26" y="65"/>
                  </a:lnTo>
                  <a:lnTo>
                    <a:pt x="25" y="64"/>
                  </a:lnTo>
                  <a:lnTo>
                    <a:pt x="23" y="63"/>
                  </a:lnTo>
                  <a:lnTo>
                    <a:pt x="23" y="64"/>
                  </a:lnTo>
                  <a:lnTo>
                    <a:pt x="23" y="65"/>
                  </a:lnTo>
                  <a:lnTo>
                    <a:pt x="23" y="66"/>
                  </a:lnTo>
                  <a:lnTo>
                    <a:pt x="22" y="66"/>
                  </a:lnTo>
                  <a:lnTo>
                    <a:pt x="21" y="66"/>
                  </a:lnTo>
                  <a:lnTo>
                    <a:pt x="21" y="67"/>
                  </a:lnTo>
                  <a:lnTo>
                    <a:pt x="20" y="66"/>
                  </a:lnTo>
                  <a:lnTo>
                    <a:pt x="20" y="65"/>
                  </a:lnTo>
                  <a:lnTo>
                    <a:pt x="20" y="64"/>
                  </a:lnTo>
                  <a:lnTo>
                    <a:pt x="21" y="63"/>
                  </a:lnTo>
                  <a:lnTo>
                    <a:pt x="22" y="61"/>
                  </a:lnTo>
                  <a:lnTo>
                    <a:pt x="22" y="60"/>
                  </a:lnTo>
                  <a:lnTo>
                    <a:pt x="23" y="59"/>
                  </a:lnTo>
                  <a:lnTo>
                    <a:pt x="25" y="58"/>
                  </a:lnTo>
                  <a:lnTo>
                    <a:pt x="23" y="57"/>
                  </a:lnTo>
                  <a:lnTo>
                    <a:pt x="22" y="57"/>
                  </a:lnTo>
                  <a:lnTo>
                    <a:pt x="21" y="58"/>
                  </a:lnTo>
                  <a:lnTo>
                    <a:pt x="20" y="57"/>
                  </a:lnTo>
                  <a:lnTo>
                    <a:pt x="21" y="55"/>
                  </a:lnTo>
                  <a:lnTo>
                    <a:pt x="21" y="54"/>
                  </a:lnTo>
                  <a:lnTo>
                    <a:pt x="21" y="53"/>
                  </a:lnTo>
                  <a:lnTo>
                    <a:pt x="20" y="54"/>
                  </a:lnTo>
                  <a:lnTo>
                    <a:pt x="20" y="53"/>
                  </a:lnTo>
                  <a:lnTo>
                    <a:pt x="19" y="52"/>
                  </a:lnTo>
                  <a:lnTo>
                    <a:pt x="17" y="51"/>
                  </a:lnTo>
                  <a:lnTo>
                    <a:pt x="15" y="49"/>
                  </a:lnTo>
                  <a:lnTo>
                    <a:pt x="14" y="49"/>
                  </a:lnTo>
                  <a:lnTo>
                    <a:pt x="14" y="51"/>
                  </a:lnTo>
                  <a:lnTo>
                    <a:pt x="13" y="52"/>
                  </a:lnTo>
                  <a:lnTo>
                    <a:pt x="14" y="52"/>
                  </a:lnTo>
                  <a:lnTo>
                    <a:pt x="13" y="53"/>
                  </a:lnTo>
                  <a:lnTo>
                    <a:pt x="11" y="53"/>
                  </a:lnTo>
                  <a:lnTo>
                    <a:pt x="11" y="54"/>
                  </a:lnTo>
                  <a:lnTo>
                    <a:pt x="11" y="55"/>
                  </a:lnTo>
                  <a:lnTo>
                    <a:pt x="10" y="58"/>
                  </a:lnTo>
                  <a:lnTo>
                    <a:pt x="9" y="59"/>
                  </a:lnTo>
                  <a:lnTo>
                    <a:pt x="9" y="60"/>
                  </a:lnTo>
                  <a:lnTo>
                    <a:pt x="9" y="63"/>
                  </a:lnTo>
                  <a:lnTo>
                    <a:pt x="9" y="64"/>
                  </a:lnTo>
                  <a:lnTo>
                    <a:pt x="7" y="65"/>
                  </a:lnTo>
                  <a:lnTo>
                    <a:pt x="5" y="66"/>
                  </a:lnTo>
                  <a:lnTo>
                    <a:pt x="5" y="69"/>
                  </a:lnTo>
                  <a:lnTo>
                    <a:pt x="4" y="70"/>
                  </a:lnTo>
                  <a:lnTo>
                    <a:pt x="4" y="71"/>
                  </a:lnTo>
                  <a:lnTo>
                    <a:pt x="5" y="74"/>
                  </a:lnTo>
                  <a:lnTo>
                    <a:pt x="4" y="75"/>
                  </a:lnTo>
                  <a:lnTo>
                    <a:pt x="4" y="76"/>
                  </a:lnTo>
                  <a:lnTo>
                    <a:pt x="5" y="77"/>
                  </a:lnTo>
                  <a:lnTo>
                    <a:pt x="5" y="76"/>
                  </a:lnTo>
                  <a:lnTo>
                    <a:pt x="7" y="75"/>
                  </a:lnTo>
                  <a:lnTo>
                    <a:pt x="8" y="80"/>
                  </a:lnTo>
                  <a:lnTo>
                    <a:pt x="8" y="78"/>
                  </a:lnTo>
                  <a:lnTo>
                    <a:pt x="9" y="80"/>
                  </a:lnTo>
                  <a:lnTo>
                    <a:pt x="9" y="82"/>
                  </a:lnTo>
                  <a:lnTo>
                    <a:pt x="9" y="83"/>
                  </a:lnTo>
                  <a:lnTo>
                    <a:pt x="9" y="84"/>
                  </a:lnTo>
                  <a:lnTo>
                    <a:pt x="9" y="87"/>
                  </a:lnTo>
                  <a:lnTo>
                    <a:pt x="11" y="90"/>
                  </a:lnTo>
                  <a:lnTo>
                    <a:pt x="11" y="92"/>
                  </a:lnTo>
                  <a:lnTo>
                    <a:pt x="13" y="92"/>
                  </a:lnTo>
                  <a:lnTo>
                    <a:pt x="14" y="94"/>
                  </a:lnTo>
                  <a:lnTo>
                    <a:pt x="15" y="97"/>
                  </a:lnTo>
                  <a:lnTo>
                    <a:pt x="16" y="97"/>
                  </a:lnTo>
                  <a:lnTo>
                    <a:pt x="16" y="95"/>
                  </a:lnTo>
                  <a:lnTo>
                    <a:pt x="19" y="95"/>
                  </a:lnTo>
                  <a:lnTo>
                    <a:pt x="20" y="95"/>
                  </a:lnTo>
                  <a:lnTo>
                    <a:pt x="20" y="97"/>
                  </a:lnTo>
                  <a:lnTo>
                    <a:pt x="20" y="98"/>
                  </a:lnTo>
                  <a:lnTo>
                    <a:pt x="20" y="99"/>
                  </a:lnTo>
                  <a:lnTo>
                    <a:pt x="22" y="101"/>
                  </a:lnTo>
                  <a:lnTo>
                    <a:pt x="22" y="104"/>
                  </a:lnTo>
                  <a:lnTo>
                    <a:pt x="22" y="105"/>
                  </a:lnTo>
                  <a:lnTo>
                    <a:pt x="23" y="106"/>
                  </a:lnTo>
                  <a:lnTo>
                    <a:pt x="23" y="107"/>
                  </a:lnTo>
                  <a:lnTo>
                    <a:pt x="23" y="109"/>
                  </a:lnTo>
                  <a:lnTo>
                    <a:pt x="25" y="109"/>
                  </a:lnTo>
                  <a:lnTo>
                    <a:pt x="26" y="110"/>
                  </a:lnTo>
                  <a:lnTo>
                    <a:pt x="25" y="111"/>
                  </a:lnTo>
                  <a:lnTo>
                    <a:pt x="23" y="112"/>
                  </a:lnTo>
                  <a:lnTo>
                    <a:pt x="25" y="112"/>
                  </a:lnTo>
                  <a:lnTo>
                    <a:pt x="26" y="112"/>
                  </a:lnTo>
                  <a:lnTo>
                    <a:pt x="27" y="112"/>
                  </a:lnTo>
                  <a:lnTo>
                    <a:pt x="28" y="112"/>
                  </a:lnTo>
                  <a:lnTo>
                    <a:pt x="31" y="110"/>
                  </a:lnTo>
                  <a:lnTo>
                    <a:pt x="30" y="112"/>
                  </a:lnTo>
                  <a:lnTo>
                    <a:pt x="28" y="114"/>
                  </a:lnTo>
                  <a:lnTo>
                    <a:pt x="26" y="116"/>
                  </a:lnTo>
                  <a:lnTo>
                    <a:pt x="25" y="117"/>
                  </a:lnTo>
                  <a:lnTo>
                    <a:pt x="23" y="117"/>
                  </a:lnTo>
                  <a:lnTo>
                    <a:pt x="25" y="116"/>
                  </a:lnTo>
                  <a:lnTo>
                    <a:pt x="25" y="115"/>
                  </a:lnTo>
                  <a:lnTo>
                    <a:pt x="23" y="115"/>
                  </a:lnTo>
                  <a:lnTo>
                    <a:pt x="22" y="116"/>
                  </a:lnTo>
                  <a:lnTo>
                    <a:pt x="20" y="116"/>
                  </a:lnTo>
                  <a:lnTo>
                    <a:pt x="20" y="117"/>
                  </a:lnTo>
                  <a:lnTo>
                    <a:pt x="21" y="118"/>
                  </a:lnTo>
                  <a:lnTo>
                    <a:pt x="22" y="118"/>
                  </a:lnTo>
                  <a:lnTo>
                    <a:pt x="23" y="118"/>
                  </a:lnTo>
                  <a:lnTo>
                    <a:pt x="22" y="122"/>
                  </a:lnTo>
                  <a:lnTo>
                    <a:pt x="21" y="123"/>
                  </a:lnTo>
                  <a:lnTo>
                    <a:pt x="19" y="124"/>
                  </a:lnTo>
                  <a:lnTo>
                    <a:pt x="16" y="128"/>
                  </a:lnTo>
                  <a:lnTo>
                    <a:pt x="16" y="129"/>
                  </a:lnTo>
                  <a:lnTo>
                    <a:pt x="13" y="130"/>
                  </a:lnTo>
                  <a:lnTo>
                    <a:pt x="10" y="133"/>
                  </a:lnTo>
                  <a:lnTo>
                    <a:pt x="9" y="134"/>
                  </a:lnTo>
                  <a:lnTo>
                    <a:pt x="10" y="134"/>
                  </a:lnTo>
                  <a:lnTo>
                    <a:pt x="14" y="133"/>
                  </a:lnTo>
                  <a:lnTo>
                    <a:pt x="19" y="133"/>
                  </a:lnTo>
                  <a:lnTo>
                    <a:pt x="23" y="129"/>
                  </a:lnTo>
                  <a:lnTo>
                    <a:pt x="26" y="127"/>
                  </a:lnTo>
                  <a:lnTo>
                    <a:pt x="30" y="124"/>
                  </a:lnTo>
                  <a:lnTo>
                    <a:pt x="33" y="122"/>
                  </a:lnTo>
                  <a:lnTo>
                    <a:pt x="36" y="120"/>
                  </a:lnTo>
                  <a:lnTo>
                    <a:pt x="37" y="116"/>
                  </a:lnTo>
                  <a:lnTo>
                    <a:pt x="39" y="114"/>
                  </a:lnTo>
                  <a:lnTo>
                    <a:pt x="40" y="114"/>
                  </a:lnTo>
                  <a:lnTo>
                    <a:pt x="42" y="112"/>
                  </a:lnTo>
                  <a:lnTo>
                    <a:pt x="43" y="112"/>
                  </a:lnTo>
                  <a:lnTo>
                    <a:pt x="43" y="111"/>
                  </a:lnTo>
                  <a:lnTo>
                    <a:pt x="43" y="109"/>
                  </a:lnTo>
                  <a:lnTo>
                    <a:pt x="44" y="107"/>
                  </a:lnTo>
                  <a:lnTo>
                    <a:pt x="45" y="110"/>
                  </a:lnTo>
                  <a:lnTo>
                    <a:pt x="47" y="111"/>
                  </a:lnTo>
                  <a:lnTo>
                    <a:pt x="48" y="110"/>
                  </a:lnTo>
                  <a:lnTo>
                    <a:pt x="49" y="110"/>
                  </a:lnTo>
                  <a:lnTo>
                    <a:pt x="50" y="110"/>
                  </a:lnTo>
                  <a:lnTo>
                    <a:pt x="53" y="110"/>
                  </a:lnTo>
                  <a:lnTo>
                    <a:pt x="55" y="109"/>
                  </a:lnTo>
                  <a:lnTo>
                    <a:pt x="59" y="107"/>
                  </a:lnTo>
                  <a:lnTo>
                    <a:pt x="61" y="106"/>
                  </a:lnTo>
                  <a:lnTo>
                    <a:pt x="63" y="106"/>
                  </a:lnTo>
                  <a:lnTo>
                    <a:pt x="68" y="107"/>
                  </a:lnTo>
                  <a:lnTo>
                    <a:pt x="70" y="107"/>
                  </a:lnTo>
                  <a:lnTo>
                    <a:pt x="73" y="107"/>
                  </a:lnTo>
                  <a:lnTo>
                    <a:pt x="76" y="112"/>
                  </a:lnTo>
                  <a:lnTo>
                    <a:pt x="76" y="114"/>
                  </a:lnTo>
                  <a:lnTo>
                    <a:pt x="77" y="114"/>
                  </a:lnTo>
                  <a:lnTo>
                    <a:pt x="77" y="115"/>
                  </a:lnTo>
                  <a:lnTo>
                    <a:pt x="77" y="116"/>
                  </a:lnTo>
                  <a:lnTo>
                    <a:pt x="74" y="120"/>
                  </a:lnTo>
                  <a:lnTo>
                    <a:pt x="68" y="123"/>
                  </a:lnTo>
                  <a:lnTo>
                    <a:pt x="66" y="124"/>
                  </a:lnTo>
                  <a:lnTo>
                    <a:pt x="65" y="124"/>
                  </a:lnTo>
                  <a:lnTo>
                    <a:pt x="63" y="130"/>
                  </a:lnTo>
                  <a:lnTo>
                    <a:pt x="63" y="132"/>
                  </a:lnTo>
                  <a:lnTo>
                    <a:pt x="65" y="133"/>
                  </a:lnTo>
                  <a:lnTo>
                    <a:pt x="67" y="134"/>
                  </a:lnTo>
                  <a:lnTo>
                    <a:pt x="68" y="137"/>
                  </a:lnTo>
                  <a:lnTo>
                    <a:pt x="68" y="138"/>
                  </a:lnTo>
                  <a:lnTo>
                    <a:pt x="67" y="139"/>
                  </a:lnTo>
                  <a:lnTo>
                    <a:pt x="68" y="140"/>
                  </a:lnTo>
                  <a:lnTo>
                    <a:pt x="70" y="140"/>
                  </a:lnTo>
                  <a:lnTo>
                    <a:pt x="71" y="139"/>
                  </a:lnTo>
                  <a:lnTo>
                    <a:pt x="72" y="139"/>
                  </a:lnTo>
                  <a:lnTo>
                    <a:pt x="72" y="138"/>
                  </a:lnTo>
                  <a:lnTo>
                    <a:pt x="73" y="139"/>
                  </a:lnTo>
                  <a:lnTo>
                    <a:pt x="74" y="139"/>
                  </a:lnTo>
                  <a:lnTo>
                    <a:pt x="76" y="138"/>
                  </a:lnTo>
                  <a:lnTo>
                    <a:pt x="78" y="137"/>
                  </a:lnTo>
                  <a:lnTo>
                    <a:pt x="79" y="135"/>
                  </a:lnTo>
                  <a:lnTo>
                    <a:pt x="80" y="135"/>
                  </a:lnTo>
                  <a:lnTo>
                    <a:pt x="82" y="133"/>
                  </a:lnTo>
                  <a:lnTo>
                    <a:pt x="82" y="132"/>
                  </a:lnTo>
                  <a:lnTo>
                    <a:pt x="84" y="132"/>
                  </a:lnTo>
                  <a:lnTo>
                    <a:pt x="89" y="133"/>
                  </a:lnTo>
                  <a:lnTo>
                    <a:pt x="93" y="130"/>
                  </a:lnTo>
                  <a:lnTo>
                    <a:pt x="94" y="129"/>
                  </a:lnTo>
                  <a:lnTo>
                    <a:pt x="95" y="128"/>
                  </a:lnTo>
                  <a:lnTo>
                    <a:pt x="95" y="127"/>
                  </a:lnTo>
                  <a:lnTo>
                    <a:pt x="95" y="126"/>
                  </a:lnTo>
                  <a:lnTo>
                    <a:pt x="94" y="126"/>
                  </a:lnTo>
                  <a:lnTo>
                    <a:pt x="94" y="124"/>
                  </a:lnTo>
                  <a:lnTo>
                    <a:pt x="99" y="122"/>
                  </a:lnTo>
                  <a:lnTo>
                    <a:pt x="100" y="118"/>
                  </a:lnTo>
                  <a:lnTo>
                    <a:pt x="100" y="112"/>
                  </a:lnTo>
                  <a:lnTo>
                    <a:pt x="99" y="109"/>
                  </a:lnTo>
                  <a:lnTo>
                    <a:pt x="97" y="103"/>
                  </a:lnTo>
                  <a:lnTo>
                    <a:pt x="97" y="100"/>
                  </a:lnTo>
                  <a:lnTo>
                    <a:pt x="93" y="97"/>
                  </a:lnTo>
                  <a:lnTo>
                    <a:pt x="90" y="97"/>
                  </a:lnTo>
                  <a:lnTo>
                    <a:pt x="85" y="97"/>
                  </a:lnTo>
                  <a:lnTo>
                    <a:pt x="83" y="97"/>
                  </a:lnTo>
                  <a:lnTo>
                    <a:pt x="79" y="98"/>
                  </a:lnTo>
                  <a:lnTo>
                    <a:pt x="78" y="99"/>
                  </a:lnTo>
                  <a:lnTo>
                    <a:pt x="77" y="100"/>
                  </a:lnTo>
                  <a:lnTo>
                    <a:pt x="74" y="100"/>
                  </a:lnTo>
                  <a:lnTo>
                    <a:pt x="72" y="99"/>
                  </a:lnTo>
                  <a:lnTo>
                    <a:pt x="71" y="98"/>
                  </a:lnTo>
                  <a:lnTo>
                    <a:pt x="71" y="97"/>
                  </a:lnTo>
                  <a:lnTo>
                    <a:pt x="71" y="95"/>
                  </a:lnTo>
                  <a:lnTo>
                    <a:pt x="70" y="93"/>
                  </a:lnTo>
                  <a:lnTo>
                    <a:pt x="68" y="93"/>
                  </a:lnTo>
                  <a:lnTo>
                    <a:pt x="71" y="92"/>
                  </a:lnTo>
                  <a:lnTo>
                    <a:pt x="74" y="89"/>
                  </a:lnTo>
                  <a:lnTo>
                    <a:pt x="77" y="88"/>
                  </a:lnTo>
                  <a:lnTo>
                    <a:pt x="78" y="87"/>
                  </a:lnTo>
                  <a:lnTo>
                    <a:pt x="80" y="87"/>
                  </a:lnTo>
                  <a:lnTo>
                    <a:pt x="80" y="86"/>
                  </a:lnTo>
                  <a:lnTo>
                    <a:pt x="82" y="84"/>
                  </a:lnTo>
                  <a:lnTo>
                    <a:pt x="82" y="83"/>
                  </a:lnTo>
                  <a:lnTo>
                    <a:pt x="84" y="83"/>
                  </a:lnTo>
                  <a:lnTo>
                    <a:pt x="82" y="82"/>
                  </a:lnTo>
                  <a:lnTo>
                    <a:pt x="79" y="82"/>
                  </a:lnTo>
                  <a:close/>
                </a:path>
              </a:pathLst>
            </a:custGeom>
            <a:solidFill>
              <a:srgbClr val="FFFF7A"/>
            </a:solidFill>
            <a:ln w="2">
              <a:solidFill>
                <a:srgbClr val="555555"/>
              </a:solidFill>
              <a:prstDash val="solid"/>
              <a:round/>
              <a:headEnd/>
              <a:tailEnd/>
            </a:ln>
          </p:spPr>
          <p:txBody>
            <a:bodyPr/>
            <a:lstStyle/>
            <a:p>
              <a:endParaRPr lang="ja-JP" altLang="en-US"/>
            </a:p>
          </p:txBody>
        </p:sp>
        <p:sp>
          <p:nvSpPr>
            <p:cNvPr id="404" name="Freeform 165"/>
            <p:cNvSpPr>
              <a:spLocks/>
            </p:cNvSpPr>
            <p:nvPr/>
          </p:nvSpPr>
          <p:spPr bwMode="auto">
            <a:xfrm>
              <a:off x="544513" y="5719763"/>
              <a:ext cx="23812" cy="20637"/>
            </a:xfrm>
            <a:custGeom>
              <a:avLst/>
              <a:gdLst>
                <a:gd name="T0" fmla="*/ 2147483646 w 15"/>
                <a:gd name="T1" fmla="*/ 2147483646 h 13"/>
                <a:gd name="T2" fmla="*/ 2147483646 w 15"/>
                <a:gd name="T3" fmla="*/ 2147483646 h 13"/>
                <a:gd name="T4" fmla="*/ 2147483646 w 15"/>
                <a:gd name="T5" fmla="*/ 2147483646 h 13"/>
                <a:gd name="T6" fmla="*/ 2147483646 w 15"/>
                <a:gd name="T7" fmla="*/ 2147483646 h 13"/>
                <a:gd name="T8" fmla="*/ 2147483646 w 15"/>
                <a:gd name="T9" fmla="*/ 2147483646 h 13"/>
                <a:gd name="T10" fmla="*/ 2147483646 w 15"/>
                <a:gd name="T11" fmla="*/ 2147483646 h 13"/>
                <a:gd name="T12" fmla="*/ 2147483646 w 15"/>
                <a:gd name="T13" fmla="*/ 2147483646 h 13"/>
                <a:gd name="T14" fmla="*/ 2147483646 w 15"/>
                <a:gd name="T15" fmla="*/ 2147483646 h 13"/>
                <a:gd name="T16" fmla="*/ 2147483646 w 15"/>
                <a:gd name="T17" fmla="*/ 2147483646 h 13"/>
                <a:gd name="T18" fmla="*/ 2147483646 w 15"/>
                <a:gd name="T19" fmla="*/ 2147483646 h 13"/>
                <a:gd name="T20" fmla="*/ 2147483646 w 15"/>
                <a:gd name="T21" fmla="*/ 0 h 13"/>
                <a:gd name="T22" fmla="*/ 2147483646 w 15"/>
                <a:gd name="T23" fmla="*/ 2147483646 h 13"/>
                <a:gd name="T24" fmla="*/ 2147483646 w 15"/>
                <a:gd name="T25" fmla="*/ 2147483646 h 13"/>
                <a:gd name="T26" fmla="*/ 2147483646 w 15"/>
                <a:gd name="T27" fmla="*/ 2147483646 h 13"/>
                <a:gd name="T28" fmla="*/ 2147483646 w 15"/>
                <a:gd name="T29" fmla="*/ 2147483646 h 13"/>
                <a:gd name="T30" fmla="*/ 2147483646 w 15"/>
                <a:gd name="T31" fmla="*/ 2147483646 h 13"/>
                <a:gd name="T32" fmla="*/ 2147483646 w 15"/>
                <a:gd name="T33" fmla="*/ 2147483646 h 13"/>
                <a:gd name="T34" fmla="*/ 2147483646 w 15"/>
                <a:gd name="T35" fmla="*/ 2147483646 h 13"/>
                <a:gd name="T36" fmla="*/ 2147483646 w 15"/>
                <a:gd name="T37" fmla="*/ 2147483646 h 13"/>
                <a:gd name="T38" fmla="*/ 2147483646 w 15"/>
                <a:gd name="T39" fmla="*/ 2147483646 h 13"/>
                <a:gd name="T40" fmla="*/ 2147483646 w 15"/>
                <a:gd name="T41" fmla="*/ 2147483646 h 13"/>
                <a:gd name="T42" fmla="*/ 2147483646 w 15"/>
                <a:gd name="T43" fmla="*/ 2147483646 h 13"/>
                <a:gd name="T44" fmla="*/ 2147483646 w 15"/>
                <a:gd name="T45" fmla="*/ 2147483646 h 13"/>
                <a:gd name="T46" fmla="*/ 2147483646 w 15"/>
                <a:gd name="T47" fmla="*/ 2147483646 h 13"/>
                <a:gd name="T48" fmla="*/ 2147483646 w 15"/>
                <a:gd name="T49" fmla="*/ 2147483646 h 13"/>
                <a:gd name="T50" fmla="*/ 2147483646 w 15"/>
                <a:gd name="T51" fmla="*/ 2147483646 h 13"/>
                <a:gd name="T52" fmla="*/ 2147483646 w 15"/>
                <a:gd name="T53" fmla="*/ 2147483646 h 13"/>
                <a:gd name="T54" fmla="*/ 2147483646 w 15"/>
                <a:gd name="T55" fmla="*/ 2147483646 h 13"/>
                <a:gd name="T56" fmla="*/ 2147483646 w 15"/>
                <a:gd name="T57" fmla="*/ 2147483646 h 13"/>
                <a:gd name="T58" fmla="*/ 2147483646 w 15"/>
                <a:gd name="T59" fmla="*/ 2147483646 h 13"/>
                <a:gd name="T60" fmla="*/ 2147483646 w 15"/>
                <a:gd name="T61" fmla="*/ 2147483646 h 13"/>
                <a:gd name="T62" fmla="*/ 2147483646 w 15"/>
                <a:gd name="T63" fmla="*/ 2147483646 h 13"/>
                <a:gd name="T64" fmla="*/ 2147483646 w 15"/>
                <a:gd name="T65" fmla="*/ 2147483646 h 13"/>
                <a:gd name="T66" fmla="*/ 2147483646 w 15"/>
                <a:gd name="T67" fmla="*/ 2147483646 h 13"/>
                <a:gd name="T68" fmla="*/ 2147483646 w 15"/>
                <a:gd name="T69" fmla="*/ 2147483646 h 13"/>
                <a:gd name="T70" fmla="*/ 2147483646 w 15"/>
                <a:gd name="T71" fmla="*/ 2147483646 h 13"/>
                <a:gd name="T72" fmla="*/ 2147483646 w 15"/>
                <a:gd name="T73" fmla="*/ 2147483646 h 13"/>
                <a:gd name="T74" fmla="*/ 2147483646 w 15"/>
                <a:gd name="T75" fmla="*/ 2147483646 h 13"/>
                <a:gd name="T76" fmla="*/ 2147483646 w 15"/>
                <a:gd name="T77" fmla="*/ 2147483646 h 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5" h="13">
                  <a:moveTo>
                    <a:pt x="14" y="4"/>
                  </a:moveTo>
                  <a:lnTo>
                    <a:pt x="14" y="4"/>
                  </a:lnTo>
                  <a:lnTo>
                    <a:pt x="13" y="3"/>
                  </a:lnTo>
                  <a:lnTo>
                    <a:pt x="13" y="4"/>
                  </a:lnTo>
                  <a:lnTo>
                    <a:pt x="13" y="7"/>
                  </a:lnTo>
                  <a:lnTo>
                    <a:pt x="13" y="8"/>
                  </a:lnTo>
                  <a:lnTo>
                    <a:pt x="11" y="7"/>
                  </a:lnTo>
                  <a:lnTo>
                    <a:pt x="8" y="4"/>
                  </a:lnTo>
                  <a:lnTo>
                    <a:pt x="8" y="3"/>
                  </a:lnTo>
                  <a:lnTo>
                    <a:pt x="7" y="1"/>
                  </a:lnTo>
                  <a:lnTo>
                    <a:pt x="6" y="0"/>
                  </a:lnTo>
                  <a:lnTo>
                    <a:pt x="5" y="0"/>
                  </a:lnTo>
                  <a:lnTo>
                    <a:pt x="2" y="1"/>
                  </a:lnTo>
                  <a:lnTo>
                    <a:pt x="2" y="2"/>
                  </a:lnTo>
                  <a:lnTo>
                    <a:pt x="1" y="3"/>
                  </a:lnTo>
                  <a:lnTo>
                    <a:pt x="0" y="4"/>
                  </a:lnTo>
                  <a:lnTo>
                    <a:pt x="1" y="6"/>
                  </a:lnTo>
                  <a:lnTo>
                    <a:pt x="2" y="7"/>
                  </a:lnTo>
                  <a:lnTo>
                    <a:pt x="3" y="4"/>
                  </a:lnTo>
                  <a:lnTo>
                    <a:pt x="3" y="2"/>
                  </a:lnTo>
                  <a:lnTo>
                    <a:pt x="5" y="2"/>
                  </a:lnTo>
                  <a:lnTo>
                    <a:pt x="5" y="3"/>
                  </a:lnTo>
                  <a:lnTo>
                    <a:pt x="5" y="4"/>
                  </a:lnTo>
                  <a:lnTo>
                    <a:pt x="6" y="4"/>
                  </a:lnTo>
                  <a:lnTo>
                    <a:pt x="5" y="4"/>
                  </a:lnTo>
                  <a:lnTo>
                    <a:pt x="5" y="7"/>
                  </a:lnTo>
                  <a:lnTo>
                    <a:pt x="3" y="8"/>
                  </a:lnTo>
                  <a:lnTo>
                    <a:pt x="5" y="8"/>
                  </a:lnTo>
                  <a:lnTo>
                    <a:pt x="6" y="8"/>
                  </a:lnTo>
                  <a:lnTo>
                    <a:pt x="6" y="9"/>
                  </a:lnTo>
                  <a:lnTo>
                    <a:pt x="6" y="12"/>
                  </a:lnTo>
                  <a:lnTo>
                    <a:pt x="7" y="13"/>
                  </a:lnTo>
                  <a:lnTo>
                    <a:pt x="8" y="13"/>
                  </a:lnTo>
                  <a:lnTo>
                    <a:pt x="9" y="13"/>
                  </a:lnTo>
                  <a:lnTo>
                    <a:pt x="11" y="12"/>
                  </a:lnTo>
                  <a:lnTo>
                    <a:pt x="11" y="10"/>
                  </a:lnTo>
                  <a:lnTo>
                    <a:pt x="12" y="10"/>
                  </a:lnTo>
                  <a:lnTo>
                    <a:pt x="13" y="12"/>
                  </a:lnTo>
                  <a:lnTo>
                    <a:pt x="14" y="10"/>
                  </a:lnTo>
                  <a:lnTo>
                    <a:pt x="14" y="9"/>
                  </a:lnTo>
                  <a:lnTo>
                    <a:pt x="14" y="8"/>
                  </a:lnTo>
                  <a:lnTo>
                    <a:pt x="14" y="7"/>
                  </a:lnTo>
                  <a:lnTo>
                    <a:pt x="15" y="6"/>
                  </a:lnTo>
                  <a:lnTo>
                    <a:pt x="14" y="4"/>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05" name="Freeform 166"/>
            <p:cNvSpPr>
              <a:spLocks/>
            </p:cNvSpPr>
            <p:nvPr/>
          </p:nvSpPr>
          <p:spPr bwMode="auto">
            <a:xfrm>
              <a:off x="541338" y="5735638"/>
              <a:ext cx="6350" cy="12700"/>
            </a:xfrm>
            <a:custGeom>
              <a:avLst/>
              <a:gdLst>
                <a:gd name="T0" fmla="*/ 2147483646 w 4"/>
                <a:gd name="T1" fmla="*/ 0 h 8"/>
                <a:gd name="T2" fmla="*/ 2147483646 w 4"/>
                <a:gd name="T3" fmla="*/ 0 h 8"/>
                <a:gd name="T4" fmla="*/ 2147483646 w 4"/>
                <a:gd name="T5" fmla="*/ 2147483646 h 8"/>
                <a:gd name="T6" fmla="*/ 2147483646 w 4"/>
                <a:gd name="T7" fmla="*/ 2147483646 h 8"/>
                <a:gd name="T8" fmla="*/ 2147483646 w 4"/>
                <a:gd name="T9" fmla="*/ 2147483646 h 8"/>
                <a:gd name="T10" fmla="*/ 2147483646 w 4"/>
                <a:gd name="T11" fmla="*/ 2147483646 h 8"/>
                <a:gd name="T12" fmla="*/ 2147483646 w 4"/>
                <a:gd name="T13" fmla="*/ 2147483646 h 8"/>
                <a:gd name="T14" fmla="*/ 2147483646 w 4"/>
                <a:gd name="T15" fmla="*/ 2147483646 h 8"/>
                <a:gd name="T16" fmla="*/ 2147483646 w 4"/>
                <a:gd name="T17" fmla="*/ 2147483646 h 8"/>
                <a:gd name="T18" fmla="*/ 2147483646 w 4"/>
                <a:gd name="T19" fmla="*/ 2147483646 h 8"/>
                <a:gd name="T20" fmla="*/ 2147483646 w 4"/>
                <a:gd name="T21" fmla="*/ 2147483646 h 8"/>
                <a:gd name="T22" fmla="*/ 0 w 4"/>
                <a:gd name="T23" fmla="*/ 2147483646 h 8"/>
                <a:gd name="T24" fmla="*/ 0 w 4"/>
                <a:gd name="T25" fmla="*/ 2147483646 h 8"/>
                <a:gd name="T26" fmla="*/ 0 w 4"/>
                <a:gd name="T27" fmla="*/ 2147483646 h 8"/>
                <a:gd name="T28" fmla="*/ 0 w 4"/>
                <a:gd name="T29" fmla="*/ 2147483646 h 8"/>
                <a:gd name="T30" fmla="*/ 0 w 4"/>
                <a:gd name="T31" fmla="*/ 2147483646 h 8"/>
                <a:gd name="T32" fmla="*/ 2147483646 w 4"/>
                <a:gd name="T33" fmla="*/ 2147483646 h 8"/>
                <a:gd name="T34" fmla="*/ 2147483646 w 4"/>
                <a:gd name="T35" fmla="*/ 2147483646 h 8"/>
                <a:gd name="T36" fmla="*/ 2147483646 w 4"/>
                <a:gd name="T37" fmla="*/ 0 h 8"/>
                <a:gd name="T38" fmla="*/ 2147483646 w 4"/>
                <a:gd name="T39" fmla="*/ 0 h 8"/>
                <a:gd name="T40" fmla="*/ 2147483646 w 4"/>
                <a:gd name="T41" fmla="*/ 0 h 8"/>
                <a:gd name="T42" fmla="*/ 2147483646 w 4"/>
                <a:gd name="T43" fmla="*/ 0 h 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 h="8">
                  <a:moveTo>
                    <a:pt x="4" y="0"/>
                  </a:moveTo>
                  <a:lnTo>
                    <a:pt x="4" y="0"/>
                  </a:lnTo>
                  <a:lnTo>
                    <a:pt x="3" y="4"/>
                  </a:lnTo>
                  <a:lnTo>
                    <a:pt x="2" y="4"/>
                  </a:lnTo>
                  <a:lnTo>
                    <a:pt x="2" y="5"/>
                  </a:lnTo>
                  <a:lnTo>
                    <a:pt x="2" y="7"/>
                  </a:lnTo>
                  <a:lnTo>
                    <a:pt x="2" y="8"/>
                  </a:lnTo>
                  <a:lnTo>
                    <a:pt x="0" y="5"/>
                  </a:lnTo>
                  <a:lnTo>
                    <a:pt x="0" y="4"/>
                  </a:lnTo>
                  <a:lnTo>
                    <a:pt x="0" y="3"/>
                  </a:lnTo>
                  <a:lnTo>
                    <a:pt x="2" y="2"/>
                  </a:lnTo>
                  <a:lnTo>
                    <a:pt x="3" y="0"/>
                  </a:lnTo>
                  <a:lnTo>
                    <a:pt x="4" y="0"/>
                  </a:lnTo>
                  <a:close/>
                </a:path>
              </a:pathLst>
            </a:custGeom>
            <a:solidFill>
              <a:srgbClr val="FFFF7A"/>
            </a:solidFill>
            <a:ln w="2">
              <a:solidFill>
                <a:srgbClr val="555555"/>
              </a:solidFill>
              <a:prstDash val="solid"/>
              <a:round/>
              <a:headEnd/>
              <a:tailEnd/>
            </a:ln>
          </p:spPr>
          <p:txBody>
            <a:bodyPr/>
            <a:lstStyle/>
            <a:p>
              <a:endParaRPr lang="ja-JP" altLang="en-US"/>
            </a:p>
          </p:txBody>
        </p:sp>
        <p:sp>
          <p:nvSpPr>
            <p:cNvPr id="406" name="Freeform 167"/>
            <p:cNvSpPr>
              <a:spLocks/>
            </p:cNvSpPr>
            <p:nvPr/>
          </p:nvSpPr>
          <p:spPr bwMode="auto">
            <a:xfrm>
              <a:off x="531813" y="5740400"/>
              <a:ext cx="6350" cy="11113"/>
            </a:xfrm>
            <a:custGeom>
              <a:avLst/>
              <a:gdLst>
                <a:gd name="T0" fmla="*/ 2147483646 w 4"/>
                <a:gd name="T1" fmla="*/ 0 h 7"/>
                <a:gd name="T2" fmla="*/ 2147483646 w 4"/>
                <a:gd name="T3" fmla="*/ 0 h 7"/>
                <a:gd name="T4" fmla="*/ 2147483646 w 4"/>
                <a:gd name="T5" fmla="*/ 2147483646 h 7"/>
                <a:gd name="T6" fmla="*/ 2147483646 w 4"/>
                <a:gd name="T7" fmla="*/ 2147483646 h 7"/>
                <a:gd name="T8" fmla="*/ 2147483646 w 4"/>
                <a:gd name="T9" fmla="*/ 2147483646 h 7"/>
                <a:gd name="T10" fmla="*/ 2147483646 w 4"/>
                <a:gd name="T11" fmla="*/ 2147483646 h 7"/>
                <a:gd name="T12" fmla="*/ 2147483646 w 4"/>
                <a:gd name="T13" fmla="*/ 2147483646 h 7"/>
                <a:gd name="T14" fmla="*/ 2147483646 w 4"/>
                <a:gd name="T15" fmla="*/ 2147483646 h 7"/>
                <a:gd name="T16" fmla="*/ 2147483646 w 4"/>
                <a:gd name="T17" fmla="*/ 2147483646 h 7"/>
                <a:gd name="T18" fmla="*/ 2147483646 w 4"/>
                <a:gd name="T19" fmla="*/ 2147483646 h 7"/>
                <a:gd name="T20" fmla="*/ 2147483646 w 4"/>
                <a:gd name="T21" fmla="*/ 2147483646 h 7"/>
                <a:gd name="T22" fmla="*/ 2147483646 w 4"/>
                <a:gd name="T23" fmla="*/ 2147483646 h 7"/>
                <a:gd name="T24" fmla="*/ 2147483646 w 4"/>
                <a:gd name="T25" fmla="*/ 2147483646 h 7"/>
                <a:gd name="T26" fmla="*/ 0 w 4"/>
                <a:gd name="T27" fmla="*/ 2147483646 h 7"/>
                <a:gd name="T28" fmla="*/ 0 w 4"/>
                <a:gd name="T29" fmla="*/ 2147483646 h 7"/>
                <a:gd name="T30" fmla="*/ 0 w 4"/>
                <a:gd name="T31" fmla="*/ 2147483646 h 7"/>
                <a:gd name="T32" fmla="*/ 0 w 4"/>
                <a:gd name="T33" fmla="*/ 2147483646 h 7"/>
                <a:gd name="T34" fmla="*/ 0 w 4"/>
                <a:gd name="T35" fmla="*/ 2147483646 h 7"/>
                <a:gd name="T36" fmla="*/ 2147483646 w 4"/>
                <a:gd name="T37" fmla="*/ 2147483646 h 7"/>
                <a:gd name="T38" fmla="*/ 2147483646 w 4"/>
                <a:gd name="T39" fmla="*/ 2147483646 h 7"/>
                <a:gd name="T40" fmla="*/ 2147483646 w 4"/>
                <a:gd name="T41" fmla="*/ 2147483646 h 7"/>
                <a:gd name="T42" fmla="*/ 2147483646 w 4"/>
                <a:gd name="T43" fmla="*/ 2147483646 h 7"/>
                <a:gd name="T44" fmla="*/ 2147483646 w 4"/>
                <a:gd name="T45" fmla="*/ 2147483646 h 7"/>
                <a:gd name="T46" fmla="*/ 2147483646 w 4"/>
                <a:gd name="T47" fmla="*/ 2147483646 h 7"/>
                <a:gd name="T48" fmla="*/ 2147483646 w 4"/>
                <a:gd name="T49" fmla="*/ 0 h 7"/>
                <a:gd name="T50" fmla="*/ 2147483646 w 4"/>
                <a:gd name="T51" fmla="*/ 0 h 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 h="7">
                  <a:moveTo>
                    <a:pt x="3" y="0"/>
                  </a:moveTo>
                  <a:lnTo>
                    <a:pt x="3" y="0"/>
                  </a:lnTo>
                  <a:lnTo>
                    <a:pt x="4" y="1"/>
                  </a:lnTo>
                  <a:lnTo>
                    <a:pt x="4" y="4"/>
                  </a:lnTo>
                  <a:lnTo>
                    <a:pt x="3" y="5"/>
                  </a:lnTo>
                  <a:lnTo>
                    <a:pt x="3" y="6"/>
                  </a:lnTo>
                  <a:lnTo>
                    <a:pt x="2" y="6"/>
                  </a:lnTo>
                  <a:lnTo>
                    <a:pt x="2" y="7"/>
                  </a:lnTo>
                  <a:lnTo>
                    <a:pt x="0" y="7"/>
                  </a:lnTo>
                  <a:lnTo>
                    <a:pt x="0" y="6"/>
                  </a:lnTo>
                  <a:lnTo>
                    <a:pt x="2" y="5"/>
                  </a:lnTo>
                  <a:lnTo>
                    <a:pt x="2" y="2"/>
                  </a:lnTo>
                  <a:lnTo>
                    <a:pt x="2" y="1"/>
                  </a:lnTo>
                  <a:lnTo>
                    <a:pt x="3"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07" name="Freeform 168"/>
            <p:cNvSpPr>
              <a:spLocks/>
            </p:cNvSpPr>
            <p:nvPr/>
          </p:nvSpPr>
          <p:spPr bwMode="auto">
            <a:xfrm>
              <a:off x="503238" y="5753100"/>
              <a:ext cx="28575" cy="25400"/>
            </a:xfrm>
            <a:custGeom>
              <a:avLst/>
              <a:gdLst>
                <a:gd name="T0" fmla="*/ 2147483646 w 18"/>
                <a:gd name="T1" fmla="*/ 0 h 16"/>
                <a:gd name="T2" fmla="*/ 2147483646 w 18"/>
                <a:gd name="T3" fmla="*/ 0 h 16"/>
                <a:gd name="T4" fmla="*/ 2147483646 w 18"/>
                <a:gd name="T5" fmla="*/ 2147483646 h 16"/>
                <a:gd name="T6" fmla="*/ 2147483646 w 18"/>
                <a:gd name="T7" fmla="*/ 2147483646 h 16"/>
                <a:gd name="T8" fmla="*/ 2147483646 w 18"/>
                <a:gd name="T9" fmla="*/ 2147483646 h 16"/>
                <a:gd name="T10" fmla="*/ 2147483646 w 18"/>
                <a:gd name="T11" fmla="*/ 2147483646 h 16"/>
                <a:gd name="T12" fmla="*/ 2147483646 w 18"/>
                <a:gd name="T13" fmla="*/ 2147483646 h 16"/>
                <a:gd name="T14" fmla="*/ 2147483646 w 18"/>
                <a:gd name="T15" fmla="*/ 2147483646 h 16"/>
                <a:gd name="T16" fmla="*/ 2147483646 w 18"/>
                <a:gd name="T17" fmla="*/ 2147483646 h 16"/>
                <a:gd name="T18" fmla="*/ 2147483646 w 18"/>
                <a:gd name="T19" fmla="*/ 2147483646 h 16"/>
                <a:gd name="T20" fmla="*/ 2147483646 w 18"/>
                <a:gd name="T21" fmla="*/ 2147483646 h 16"/>
                <a:gd name="T22" fmla="*/ 2147483646 w 18"/>
                <a:gd name="T23" fmla="*/ 2147483646 h 16"/>
                <a:gd name="T24" fmla="*/ 2147483646 w 18"/>
                <a:gd name="T25" fmla="*/ 2147483646 h 16"/>
                <a:gd name="T26" fmla="*/ 2147483646 w 18"/>
                <a:gd name="T27" fmla="*/ 2147483646 h 16"/>
                <a:gd name="T28" fmla="*/ 2147483646 w 18"/>
                <a:gd name="T29" fmla="*/ 2147483646 h 16"/>
                <a:gd name="T30" fmla="*/ 2147483646 w 18"/>
                <a:gd name="T31" fmla="*/ 2147483646 h 16"/>
                <a:gd name="T32" fmla="*/ 2147483646 w 18"/>
                <a:gd name="T33" fmla="*/ 2147483646 h 16"/>
                <a:gd name="T34" fmla="*/ 2147483646 w 18"/>
                <a:gd name="T35" fmla="*/ 2147483646 h 16"/>
                <a:gd name="T36" fmla="*/ 2147483646 w 18"/>
                <a:gd name="T37" fmla="*/ 2147483646 h 16"/>
                <a:gd name="T38" fmla="*/ 2147483646 w 18"/>
                <a:gd name="T39" fmla="*/ 2147483646 h 16"/>
                <a:gd name="T40" fmla="*/ 2147483646 w 18"/>
                <a:gd name="T41" fmla="*/ 2147483646 h 16"/>
                <a:gd name="T42" fmla="*/ 2147483646 w 18"/>
                <a:gd name="T43" fmla="*/ 2147483646 h 16"/>
                <a:gd name="T44" fmla="*/ 2147483646 w 18"/>
                <a:gd name="T45" fmla="*/ 2147483646 h 16"/>
                <a:gd name="T46" fmla="*/ 2147483646 w 18"/>
                <a:gd name="T47" fmla="*/ 2147483646 h 16"/>
                <a:gd name="T48" fmla="*/ 2147483646 w 18"/>
                <a:gd name="T49" fmla="*/ 2147483646 h 16"/>
                <a:gd name="T50" fmla="*/ 2147483646 w 18"/>
                <a:gd name="T51" fmla="*/ 2147483646 h 16"/>
                <a:gd name="T52" fmla="*/ 2147483646 w 18"/>
                <a:gd name="T53" fmla="*/ 2147483646 h 16"/>
                <a:gd name="T54" fmla="*/ 2147483646 w 18"/>
                <a:gd name="T55" fmla="*/ 2147483646 h 16"/>
                <a:gd name="T56" fmla="*/ 2147483646 w 18"/>
                <a:gd name="T57" fmla="*/ 2147483646 h 16"/>
                <a:gd name="T58" fmla="*/ 2147483646 w 18"/>
                <a:gd name="T59" fmla="*/ 2147483646 h 16"/>
                <a:gd name="T60" fmla="*/ 2147483646 w 18"/>
                <a:gd name="T61" fmla="*/ 2147483646 h 16"/>
                <a:gd name="T62" fmla="*/ 2147483646 w 18"/>
                <a:gd name="T63" fmla="*/ 2147483646 h 16"/>
                <a:gd name="T64" fmla="*/ 2147483646 w 18"/>
                <a:gd name="T65" fmla="*/ 2147483646 h 16"/>
                <a:gd name="T66" fmla="*/ 0 w 18"/>
                <a:gd name="T67" fmla="*/ 2147483646 h 16"/>
                <a:gd name="T68" fmla="*/ 0 w 18"/>
                <a:gd name="T69" fmla="*/ 2147483646 h 16"/>
                <a:gd name="T70" fmla="*/ 0 w 18"/>
                <a:gd name="T71" fmla="*/ 2147483646 h 16"/>
                <a:gd name="T72" fmla="*/ 2147483646 w 18"/>
                <a:gd name="T73" fmla="*/ 2147483646 h 16"/>
                <a:gd name="T74" fmla="*/ 2147483646 w 18"/>
                <a:gd name="T75" fmla="*/ 2147483646 h 16"/>
                <a:gd name="T76" fmla="*/ 2147483646 w 18"/>
                <a:gd name="T77" fmla="*/ 2147483646 h 16"/>
                <a:gd name="T78" fmla="*/ 2147483646 w 18"/>
                <a:gd name="T79" fmla="*/ 2147483646 h 16"/>
                <a:gd name="T80" fmla="*/ 2147483646 w 18"/>
                <a:gd name="T81" fmla="*/ 2147483646 h 16"/>
                <a:gd name="T82" fmla="*/ 2147483646 w 18"/>
                <a:gd name="T83" fmla="*/ 2147483646 h 16"/>
                <a:gd name="T84" fmla="*/ 2147483646 w 18"/>
                <a:gd name="T85" fmla="*/ 2147483646 h 16"/>
                <a:gd name="T86" fmla="*/ 2147483646 w 18"/>
                <a:gd name="T87" fmla="*/ 2147483646 h 16"/>
                <a:gd name="T88" fmla="*/ 2147483646 w 18"/>
                <a:gd name="T89" fmla="*/ 2147483646 h 16"/>
                <a:gd name="T90" fmla="*/ 2147483646 w 18"/>
                <a:gd name="T91" fmla="*/ 2147483646 h 16"/>
                <a:gd name="T92" fmla="*/ 2147483646 w 18"/>
                <a:gd name="T93" fmla="*/ 2147483646 h 16"/>
                <a:gd name="T94" fmla="*/ 2147483646 w 18"/>
                <a:gd name="T95" fmla="*/ 2147483646 h 16"/>
                <a:gd name="T96" fmla="*/ 2147483646 w 18"/>
                <a:gd name="T97" fmla="*/ 2147483646 h 16"/>
                <a:gd name="T98" fmla="*/ 2147483646 w 18"/>
                <a:gd name="T99" fmla="*/ 0 h 16"/>
                <a:gd name="T100" fmla="*/ 2147483646 w 18"/>
                <a:gd name="T101" fmla="*/ 0 h 16"/>
                <a:gd name="T102" fmla="*/ 2147483646 w 18"/>
                <a:gd name="T103" fmla="*/ 0 h 16"/>
                <a:gd name="T104" fmla="*/ 2147483646 w 18"/>
                <a:gd name="T105" fmla="*/ 0 h 16"/>
                <a:gd name="T106" fmla="*/ 2147483646 w 18"/>
                <a:gd name="T107" fmla="*/ 0 h 16"/>
                <a:gd name="T108" fmla="*/ 2147483646 w 18"/>
                <a:gd name="T109" fmla="*/ 0 h 1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 h="16">
                  <a:moveTo>
                    <a:pt x="18" y="0"/>
                  </a:moveTo>
                  <a:lnTo>
                    <a:pt x="18" y="0"/>
                  </a:lnTo>
                  <a:lnTo>
                    <a:pt x="16" y="4"/>
                  </a:lnTo>
                  <a:lnTo>
                    <a:pt x="15" y="4"/>
                  </a:lnTo>
                  <a:lnTo>
                    <a:pt x="14" y="5"/>
                  </a:lnTo>
                  <a:lnTo>
                    <a:pt x="14" y="6"/>
                  </a:lnTo>
                  <a:lnTo>
                    <a:pt x="12" y="8"/>
                  </a:lnTo>
                  <a:lnTo>
                    <a:pt x="10" y="9"/>
                  </a:lnTo>
                  <a:lnTo>
                    <a:pt x="9" y="10"/>
                  </a:lnTo>
                  <a:lnTo>
                    <a:pt x="10" y="11"/>
                  </a:lnTo>
                  <a:lnTo>
                    <a:pt x="11" y="13"/>
                  </a:lnTo>
                  <a:lnTo>
                    <a:pt x="9" y="15"/>
                  </a:lnTo>
                  <a:lnTo>
                    <a:pt x="7" y="16"/>
                  </a:lnTo>
                  <a:lnTo>
                    <a:pt x="6" y="15"/>
                  </a:lnTo>
                  <a:lnTo>
                    <a:pt x="5" y="15"/>
                  </a:lnTo>
                  <a:lnTo>
                    <a:pt x="5" y="16"/>
                  </a:lnTo>
                  <a:lnTo>
                    <a:pt x="4" y="16"/>
                  </a:lnTo>
                  <a:lnTo>
                    <a:pt x="3" y="16"/>
                  </a:lnTo>
                  <a:lnTo>
                    <a:pt x="3" y="15"/>
                  </a:lnTo>
                  <a:lnTo>
                    <a:pt x="1" y="14"/>
                  </a:lnTo>
                  <a:lnTo>
                    <a:pt x="0" y="13"/>
                  </a:lnTo>
                  <a:lnTo>
                    <a:pt x="0" y="11"/>
                  </a:lnTo>
                  <a:lnTo>
                    <a:pt x="1" y="11"/>
                  </a:lnTo>
                  <a:lnTo>
                    <a:pt x="3" y="11"/>
                  </a:lnTo>
                  <a:lnTo>
                    <a:pt x="3" y="10"/>
                  </a:lnTo>
                  <a:lnTo>
                    <a:pt x="5" y="8"/>
                  </a:lnTo>
                  <a:lnTo>
                    <a:pt x="5" y="4"/>
                  </a:lnTo>
                  <a:lnTo>
                    <a:pt x="6" y="3"/>
                  </a:lnTo>
                  <a:lnTo>
                    <a:pt x="7" y="3"/>
                  </a:lnTo>
                  <a:lnTo>
                    <a:pt x="11" y="2"/>
                  </a:lnTo>
                  <a:lnTo>
                    <a:pt x="14" y="0"/>
                  </a:lnTo>
                  <a:lnTo>
                    <a:pt x="17" y="0"/>
                  </a:lnTo>
                  <a:lnTo>
                    <a:pt x="18"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08" name="Freeform 169"/>
            <p:cNvSpPr>
              <a:spLocks/>
            </p:cNvSpPr>
            <p:nvPr/>
          </p:nvSpPr>
          <p:spPr bwMode="auto">
            <a:xfrm>
              <a:off x="598488" y="5861050"/>
              <a:ext cx="1587" cy="1588"/>
            </a:xfrm>
            <a:custGeom>
              <a:avLst/>
              <a:gdLst>
                <a:gd name="T0" fmla="*/ 2147483646 w 1"/>
                <a:gd name="T1" fmla="*/ 2147483646 h 1"/>
                <a:gd name="T2" fmla="*/ 2147483646 w 1"/>
                <a:gd name="T3" fmla="*/ 2147483646 h 1"/>
                <a:gd name="T4" fmla="*/ 0 w 1"/>
                <a:gd name="T5" fmla="*/ 2147483646 h 1"/>
                <a:gd name="T6" fmla="*/ 2147483646 w 1"/>
                <a:gd name="T7" fmla="*/ 0 h 1"/>
                <a:gd name="T8" fmla="*/ 2147483646 w 1"/>
                <a:gd name="T9" fmla="*/ 0 h 1"/>
                <a:gd name="T10" fmla="*/ 2147483646 w 1"/>
                <a:gd name="T11" fmla="*/ 0 h 1"/>
                <a:gd name="T12" fmla="*/ 2147483646 w 1"/>
                <a:gd name="T13" fmla="*/ 2147483646 h 1"/>
                <a:gd name="T14" fmla="*/ 2147483646 w 1"/>
                <a:gd name="T15" fmla="*/ 2147483646 h 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1">
                  <a:moveTo>
                    <a:pt x="1" y="1"/>
                  </a:moveTo>
                  <a:lnTo>
                    <a:pt x="1" y="1"/>
                  </a:lnTo>
                  <a:lnTo>
                    <a:pt x="0" y="1"/>
                  </a:lnTo>
                  <a:lnTo>
                    <a:pt x="1" y="0"/>
                  </a:lnTo>
                  <a:lnTo>
                    <a:pt x="1" y="1"/>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09" name="Freeform 170"/>
            <p:cNvSpPr>
              <a:spLocks/>
            </p:cNvSpPr>
            <p:nvPr/>
          </p:nvSpPr>
          <p:spPr bwMode="auto">
            <a:xfrm>
              <a:off x="708025" y="6021388"/>
              <a:ext cx="63500" cy="115887"/>
            </a:xfrm>
            <a:custGeom>
              <a:avLst/>
              <a:gdLst>
                <a:gd name="T0" fmla="*/ 2147483646 w 40"/>
                <a:gd name="T1" fmla="*/ 2147483646 h 73"/>
                <a:gd name="T2" fmla="*/ 2147483646 w 40"/>
                <a:gd name="T3" fmla="*/ 2147483646 h 73"/>
                <a:gd name="T4" fmla="*/ 2147483646 w 40"/>
                <a:gd name="T5" fmla="*/ 2147483646 h 73"/>
                <a:gd name="T6" fmla="*/ 2147483646 w 40"/>
                <a:gd name="T7" fmla="*/ 2147483646 h 73"/>
                <a:gd name="T8" fmla="*/ 2147483646 w 40"/>
                <a:gd name="T9" fmla="*/ 2147483646 h 73"/>
                <a:gd name="T10" fmla="*/ 2147483646 w 40"/>
                <a:gd name="T11" fmla="*/ 2147483646 h 73"/>
                <a:gd name="T12" fmla="*/ 2147483646 w 40"/>
                <a:gd name="T13" fmla="*/ 2147483646 h 73"/>
                <a:gd name="T14" fmla="*/ 2147483646 w 40"/>
                <a:gd name="T15" fmla="*/ 2147483646 h 73"/>
                <a:gd name="T16" fmla="*/ 2147483646 w 40"/>
                <a:gd name="T17" fmla="*/ 2147483646 h 73"/>
                <a:gd name="T18" fmla="*/ 2147483646 w 40"/>
                <a:gd name="T19" fmla="*/ 2147483646 h 73"/>
                <a:gd name="T20" fmla="*/ 2147483646 w 40"/>
                <a:gd name="T21" fmla="*/ 2147483646 h 73"/>
                <a:gd name="T22" fmla="*/ 2147483646 w 40"/>
                <a:gd name="T23" fmla="*/ 2147483646 h 73"/>
                <a:gd name="T24" fmla="*/ 2147483646 w 40"/>
                <a:gd name="T25" fmla="*/ 2147483646 h 73"/>
                <a:gd name="T26" fmla="*/ 2147483646 w 40"/>
                <a:gd name="T27" fmla="*/ 2147483646 h 73"/>
                <a:gd name="T28" fmla="*/ 2147483646 w 40"/>
                <a:gd name="T29" fmla="*/ 2147483646 h 73"/>
                <a:gd name="T30" fmla="*/ 2147483646 w 40"/>
                <a:gd name="T31" fmla="*/ 2147483646 h 73"/>
                <a:gd name="T32" fmla="*/ 2147483646 w 40"/>
                <a:gd name="T33" fmla="*/ 2147483646 h 73"/>
                <a:gd name="T34" fmla="*/ 2147483646 w 40"/>
                <a:gd name="T35" fmla="*/ 2147483646 h 73"/>
                <a:gd name="T36" fmla="*/ 0 w 40"/>
                <a:gd name="T37" fmla="*/ 2147483646 h 73"/>
                <a:gd name="T38" fmla="*/ 2147483646 w 40"/>
                <a:gd name="T39" fmla="*/ 2147483646 h 73"/>
                <a:gd name="T40" fmla="*/ 2147483646 w 40"/>
                <a:gd name="T41" fmla="*/ 2147483646 h 73"/>
                <a:gd name="T42" fmla="*/ 2147483646 w 40"/>
                <a:gd name="T43" fmla="*/ 2147483646 h 73"/>
                <a:gd name="T44" fmla="*/ 2147483646 w 40"/>
                <a:gd name="T45" fmla="*/ 2147483646 h 73"/>
                <a:gd name="T46" fmla="*/ 2147483646 w 40"/>
                <a:gd name="T47" fmla="*/ 2147483646 h 73"/>
                <a:gd name="T48" fmla="*/ 2147483646 w 40"/>
                <a:gd name="T49" fmla="*/ 2147483646 h 73"/>
                <a:gd name="T50" fmla="*/ 2147483646 w 40"/>
                <a:gd name="T51" fmla="*/ 2147483646 h 73"/>
                <a:gd name="T52" fmla="*/ 2147483646 w 40"/>
                <a:gd name="T53" fmla="*/ 2147483646 h 73"/>
                <a:gd name="T54" fmla="*/ 2147483646 w 40"/>
                <a:gd name="T55" fmla="*/ 2147483646 h 73"/>
                <a:gd name="T56" fmla="*/ 2147483646 w 40"/>
                <a:gd name="T57" fmla="*/ 2147483646 h 73"/>
                <a:gd name="T58" fmla="*/ 2147483646 w 40"/>
                <a:gd name="T59" fmla="*/ 2147483646 h 73"/>
                <a:gd name="T60" fmla="*/ 2147483646 w 40"/>
                <a:gd name="T61" fmla="*/ 2147483646 h 73"/>
                <a:gd name="T62" fmla="*/ 2147483646 w 40"/>
                <a:gd name="T63" fmla="*/ 2147483646 h 73"/>
                <a:gd name="T64" fmla="*/ 2147483646 w 40"/>
                <a:gd name="T65" fmla="*/ 2147483646 h 73"/>
                <a:gd name="T66" fmla="*/ 2147483646 w 40"/>
                <a:gd name="T67" fmla="*/ 2147483646 h 73"/>
                <a:gd name="T68" fmla="*/ 2147483646 w 40"/>
                <a:gd name="T69" fmla="*/ 2147483646 h 73"/>
                <a:gd name="T70" fmla="*/ 2147483646 w 40"/>
                <a:gd name="T71" fmla="*/ 2147483646 h 73"/>
                <a:gd name="T72" fmla="*/ 2147483646 w 40"/>
                <a:gd name="T73" fmla="*/ 2147483646 h 73"/>
                <a:gd name="T74" fmla="*/ 2147483646 w 40"/>
                <a:gd name="T75" fmla="*/ 2147483646 h 73"/>
                <a:gd name="T76" fmla="*/ 2147483646 w 40"/>
                <a:gd name="T77" fmla="*/ 2147483646 h 73"/>
                <a:gd name="T78" fmla="*/ 2147483646 w 40"/>
                <a:gd name="T79" fmla="*/ 2147483646 h 73"/>
                <a:gd name="T80" fmla="*/ 2147483646 w 40"/>
                <a:gd name="T81" fmla="*/ 2147483646 h 73"/>
                <a:gd name="T82" fmla="*/ 2147483646 w 40"/>
                <a:gd name="T83" fmla="*/ 2147483646 h 73"/>
                <a:gd name="T84" fmla="*/ 2147483646 w 40"/>
                <a:gd name="T85" fmla="*/ 2147483646 h 73"/>
                <a:gd name="T86" fmla="*/ 2147483646 w 40"/>
                <a:gd name="T87" fmla="*/ 0 h 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 h="73">
                  <a:moveTo>
                    <a:pt x="37" y="0"/>
                  </a:moveTo>
                  <a:lnTo>
                    <a:pt x="37" y="0"/>
                  </a:lnTo>
                  <a:lnTo>
                    <a:pt x="36" y="1"/>
                  </a:lnTo>
                  <a:lnTo>
                    <a:pt x="35" y="2"/>
                  </a:lnTo>
                  <a:lnTo>
                    <a:pt x="34" y="2"/>
                  </a:lnTo>
                  <a:lnTo>
                    <a:pt x="34" y="3"/>
                  </a:lnTo>
                  <a:lnTo>
                    <a:pt x="30" y="7"/>
                  </a:lnTo>
                  <a:lnTo>
                    <a:pt x="30" y="8"/>
                  </a:lnTo>
                  <a:lnTo>
                    <a:pt x="30" y="10"/>
                  </a:lnTo>
                  <a:lnTo>
                    <a:pt x="29" y="12"/>
                  </a:lnTo>
                  <a:lnTo>
                    <a:pt x="28" y="13"/>
                  </a:lnTo>
                  <a:lnTo>
                    <a:pt x="26" y="13"/>
                  </a:lnTo>
                  <a:lnTo>
                    <a:pt x="26" y="14"/>
                  </a:lnTo>
                  <a:lnTo>
                    <a:pt x="26" y="16"/>
                  </a:lnTo>
                  <a:lnTo>
                    <a:pt x="25" y="16"/>
                  </a:lnTo>
                  <a:lnTo>
                    <a:pt x="23" y="18"/>
                  </a:lnTo>
                  <a:lnTo>
                    <a:pt x="20" y="22"/>
                  </a:lnTo>
                  <a:lnTo>
                    <a:pt x="19" y="24"/>
                  </a:lnTo>
                  <a:lnTo>
                    <a:pt x="18" y="26"/>
                  </a:lnTo>
                  <a:lnTo>
                    <a:pt x="18" y="28"/>
                  </a:lnTo>
                  <a:lnTo>
                    <a:pt x="18" y="30"/>
                  </a:lnTo>
                  <a:lnTo>
                    <a:pt x="18" y="36"/>
                  </a:lnTo>
                  <a:lnTo>
                    <a:pt x="17" y="40"/>
                  </a:lnTo>
                  <a:lnTo>
                    <a:pt x="12" y="46"/>
                  </a:lnTo>
                  <a:lnTo>
                    <a:pt x="9" y="48"/>
                  </a:lnTo>
                  <a:lnTo>
                    <a:pt x="7" y="51"/>
                  </a:lnTo>
                  <a:lnTo>
                    <a:pt x="6" y="52"/>
                  </a:lnTo>
                  <a:lnTo>
                    <a:pt x="5" y="53"/>
                  </a:lnTo>
                  <a:lnTo>
                    <a:pt x="3" y="53"/>
                  </a:lnTo>
                  <a:lnTo>
                    <a:pt x="2" y="53"/>
                  </a:lnTo>
                  <a:lnTo>
                    <a:pt x="2" y="54"/>
                  </a:lnTo>
                  <a:lnTo>
                    <a:pt x="2" y="58"/>
                  </a:lnTo>
                  <a:lnTo>
                    <a:pt x="3" y="63"/>
                  </a:lnTo>
                  <a:lnTo>
                    <a:pt x="0" y="68"/>
                  </a:lnTo>
                  <a:lnTo>
                    <a:pt x="1" y="71"/>
                  </a:lnTo>
                  <a:lnTo>
                    <a:pt x="3" y="73"/>
                  </a:lnTo>
                  <a:lnTo>
                    <a:pt x="6" y="71"/>
                  </a:lnTo>
                  <a:lnTo>
                    <a:pt x="11" y="69"/>
                  </a:lnTo>
                  <a:lnTo>
                    <a:pt x="13" y="70"/>
                  </a:lnTo>
                  <a:lnTo>
                    <a:pt x="14" y="70"/>
                  </a:lnTo>
                  <a:lnTo>
                    <a:pt x="14" y="68"/>
                  </a:lnTo>
                  <a:lnTo>
                    <a:pt x="15" y="66"/>
                  </a:lnTo>
                  <a:lnTo>
                    <a:pt x="17" y="65"/>
                  </a:lnTo>
                  <a:lnTo>
                    <a:pt x="17" y="64"/>
                  </a:lnTo>
                  <a:lnTo>
                    <a:pt x="17" y="63"/>
                  </a:lnTo>
                  <a:lnTo>
                    <a:pt x="18" y="60"/>
                  </a:lnTo>
                  <a:lnTo>
                    <a:pt x="18" y="59"/>
                  </a:lnTo>
                  <a:lnTo>
                    <a:pt x="17" y="58"/>
                  </a:lnTo>
                  <a:lnTo>
                    <a:pt x="17" y="56"/>
                  </a:lnTo>
                  <a:lnTo>
                    <a:pt x="18" y="54"/>
                  </a:lnTo>
                  <a:lnTo>
                    <a:pt x="17" y="53"/>
                  </a:lnTo>
                  <a:lnTo>
                    <a:pt x="19" y="51"/>
                  </a:lnTo>
                  <a:lnTo>
                    <a:pt x="20" y="47"/>
                  </a:lnTo>
                  <a:lnTo>
                    <a:pt x="21" y="47"/>
                  </a:lnTo>
                  <a:lnTo>
                    <a:pt x="24" y="47"/>
                  </a:lnTo>
                  <a:lnTo>
                    <a:pt x="26" y="45"/>
                  </a:lnTo>
                  <a:lnTo>
                    <a:pt x="28" y="42"/>
                  </a:lnTo>
                  <a:lnTo>
                    <a:pt x="29" y="39"/>
                  </a:lnTo>
                  <a:lnTo>
                    <a:pt x="29" y="37"/>
                  </a:lnTo>
                  <a:lnTo>
                    <a:pt x="30" y="37"/>
                  </a:lnTo>
                  <a:lnTo>
                    <a:pt x="32" y="35"/>
                  </a:lnTo>
                  <a:lnTo>
                    <a:pt x="32" y="31"/>
                  </a:lnTo>
                  <a:lnTo>
                    <a:pt x="32" y="30"/>
                  </a:lnTo>
                  <a:lnTo>
                    <a:pt x="32" y="29"/>
                  </a:lnTo>
                  <a:lnTo>
                    <a:pt x="32" y="28"/>
                  </a:lnTo>
                  <a:lnTo>
                    <a:pt x="34" y="26"/>
                  </a:lnTo>
                  <a:lnTo>
                    <a:pt x="36" y="23"/>
                  </a:lnTo>
                  <a:lnTo>
                    <a:pt x="37" y="23"/>
                  </a:lnTo>
                  <a:lnTo>
                    <a:pt x="37" y="22"/>
                  </a:lnTo>
                  <a:lnTo>
                    <a:pt x="37" y="17"/>
                  </a:lnTo>
                  <a:lnTo>
                    <a:pt x="38" y="13"/>
                  </a:lnTo>
                  <a:lnTo>
                    <a:pt x="38" y="10"/>
                  </a:lnTo>
                  <a:lnTo>
                    <a:pt x="40" y="8"/>
                  </a:lnTo>
                  <a:lnTo>
                    <a:pt x="40" y="7"/>
                  </a:lnTo>
                  <a:lnTo>
                    <a:pt x="40" y="6"/>
                  </a:lnTo>
                  <a:lnTo>
                    <a:pt x="38" y="5"/>
                  </a:lnTo>
                  <a:lnTo>
                    <a:pt x="38" y="3"/>
                  </a:lnTo>
                  <a:lnTo>
                    <a:pt x="38" y="1"/>
                  </a:lnTo>
                  <a:lnTo>
                    <a:pt x="38" y="0"/>
                  </a:lnTo>
                  <a:lnTo>
                    <a:pt x="37"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10" name="Freeform 171"/>
            <p:cNvSpPr>
              <a:spLocks/>
            </p:cNvSpPr>
            <p:nvPr/>
          </p:nvSpPr>
          <p:spPr bwMode="auto">
            <a:xfrm>
              <a:off x="608013" y="6094413"/>
              <a:ext cx="60325" cy="58737"/>
            </a:xfrm>
            <a:custGeom>
              <a:avLst/>
              <a:gdLst>
                <a:gd name="T0" fmla="*/ 2147483646 w 38"/>
                <a:gd name="T1" fmla="*/ 0 h 37"/>
                <a:gd name="T2" fmla="*/ 2147483646 w 38"/>
                <a:gd name="T3" fmla="*/ 2147483646 h 37"/>
                <a:gd name="T4" fmla="*/ 2147483646 w 38"/>
                <a:gd name="T5" fmla="*/ 2147483646 h 37"/>
                <a:gd name="T6" fmla="*/ 2147483646 w 38"/>
                <a:gd name="T7" fmla="*/ 2147483646 h 37"/>
                <a:gd name="T8" fmla="*/ 2147483646 w 38"/>
                <a:gd name="T9" fmla="*/ 2147483646 h 37"/>
                <a:gd name="T10" fmla="*/ 2147483646 w 38"/>
                <a:gd name="T11" fmla="*/ 2147483646 h 37"/>
                <a:gd name="T12" fmla="*/ 2147483646 w 38"/>
                <a:gd name="T13" fmla="*/ 2147483646 h 37"/>
                <a:gd name="T14" fmla="*/ 2147483646 w 38"/>
                <a:gd name="T15" fmla="*/ 2147483646 h 37"/>
                <a:gd name="T16" fmla="*/ 2147483646 w 38"/>
                <a:gd name="T17" fmla="*/ 2147483646 h 37"/>
                <a:gd name="T18" fmla="*/ 2147483646 w 38"/>
                <a:gd name="T19" fmla="*/ 2147483646 h 37"/>
                <a:gd name="T20" fmla="*/ 2147483646 w 38"/>
                <a:gd name="T21" fmla="*/ 2147483646 h 37"/>
                <a:gd name="T22" fmla="*/ 2147483646 w 38"/>
                <a:gd name="T23" fmla="*/ 2147483646 h 37"/>
                <a:gd name="T24" fmla="*/ 2147483646 w 38"/>
                <a:gd name="T25" fmla="*/ 2147483646 h 37"/>
                <a:gd name="T26" fmla="*/ 2147483646 w 38"/>
                <a:gd name="T27" fmla="*/ 2147483646 h 37"/>
                <a:gd name="T28" fmla="*/ 2147483646 w 38"/>
                <a:gd name="T29" fmla="*/ 2147483646 h 37"/>
                <a:gd name="T30" fmla="*/ 2147483646 w 38"/>
                <a:gd name="T31" fmla="*/ 2147483646 h 37"/>
                <a:gd name="T32" fmla="*/ 2147483646 w 38"/>
                <a:gd name="T33" fmla="*/ 2147483646 h 37"/>
                <a:gd name="T34" fmla="*/ 2147483646 w 38"/>
                <a:gd name="T35" fmla="*/ 2147483646 h 37"/>
                <a:gd name="T36" fmla="*/ 2147483646 w 38"/>
                <a:gd name="T37" fmla="*/ 2147483646 h 37"/>
                <a:gd name="T38" fmla="*/ 2147483646 w 38"/>
                <a:gd name="T39" fmla="*/ 2147483646 h 37"/>
                <a:gd name="T40" fmla="*/ 2147483646 w 38"/>
                <a:gd name="T41" fmla="*/ 2147483646 h 37"/>
                <a:gd name="T42" fmla="*/ 2147483646 w 38"/>
                <a:gd name="T43" fmla="*/ 2147483646 h 37"/>
                <a:gd name="T44" fmla="*/ 2147483646 w 38"/>
                <a:gd name="T45" fmla="*/ 2147483646 h 37"/>
                <a:gd name="T46" fmla="*/ 2147483646 w 38"/>
                <a:gd name="T47" fmla="*/ 2147483646 h 37"/>
                <a:gd name="T48" fmla="*/ 2147483646 w 38"/>
                <a:gd name="T49" fmla="*/ 2147483646 h 37"/>
                <a:gd name="T50" fmla="*/ 2147483646 w 38"/>
                <a:gd name="T51" fmla="*/ 2147483646 h 37"/>
                <a:gd name="T52" fmla="*/ 0 w 38"/>
                <a:gd name="T53" fmla="*/ 2147483646 h 37"/>
                <a:gd name="T54" fmla="*/ 0 w 38"/>
                <a:gd name="T55" fmla="*/ 2147483646 h 37"/>
                <a:gd name="T56" fmla="*/ 0 w 38"/>
                <a:gd name="T57" fmla="*/ 2147483646 h 37"/>
                <a:gd name="T58" fmla="*/ 2147483646 w 38"/>
                <a:gd name="T59" fmla="*/ 2147483646 h 37"/>
                <a:gd name="T60" fmla="*/ 2147483646 w 38"/>
                <a:gd name="T61" fmla="*/ 2147483646 h 37"/>
                <a:gd name="T62" fmla="*/ 2147483646 w 38"/>
                <a:gd name="T63" fmla="*/ 2147483646 h 37"/>
                <a:gd name="T64" fmla="*/ 2147483646 w 38"/>
                <a:gd name="T65" fmla="*/ 2147483646 h 37"/>
                <a:gd name="T66" fmla="*/ 2147483646 w 38"/>
                <a:gd name="T67" fmla="*/ 2147483646 h 37"/>
                <a:gd name="T68" fmla="*/ 2147483646 w 38"/>
                <a:gd name="T69" fmla="*/ 2147483646 h 37"/>
                <a:gd name="T70" fmla="*/ 2147483646 w 38"/>
                <a:gd name="T71" fmla="*/ 0 h 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 h="37">
                  <a:moveTo>
                    <a:pt x="14" y="0"/>
                  </a:moveTo>
                  <a:lnTo>
                    <a:pt x="14" y="0"/>
                  </a:lnTo>
                  <a:lnTo>
                    <a:pt x="15" y="1"/>
                  </a:lnTo>
                  <a:lnTo>
                    <a:pt x="17" y="1"/>
                  </a:lnTo>
                  <a:lnTo>
                    <a:pt x="19" y="2"/>
                  </a:lnTo>
                  <a:lnTo>
                    <a:pt x="20" y="2"/>
                  </a:lnTo>
                  <a:lnTo>
                    <a:pt x="21" y="4"/>
                  </a:lnTo>
                  <a:lnTo>
                    <a:pt x="23" y="4"/>
                  </a:lnTo>
                  <a:lnTo>
                    <a:pt x="28" y="8"/>
                  </a:lnTo>
                  <a:lnTo>
                    <a:pt x="30" y="11"/>
                  </a:lnTo>
                  <a:lnTo>
                    <a:pt x="34" y="13"/>
                  </a:lnTo>
                  <a:lnTo>
                    <a:pt x="37" y="14"/>
                  </a:lnTo>
                  <a:lnTo>
                    <a:pt x="38" y="17"/>
                  </a:lnTo>
                  <a:lnTo>
                    <a:pt x="38" y="18"/>
                  </a:lnTo>
                  <a:lnTo>
                    <a:pt x="36" y="24"/>
                  </a:lnTo>
                  <a:lnTo>
                    <a:pt x="36" y="27"/>
                  </a:lnTo>
                  <a:lnTo>
                    <a:pt x="34" y="29"/>
                  </a:lnTo>
                  <a:lnTo>
                    <a:pt x="30" y="31"/>
                  </a:lnTo>
                  <a:lnTo>
                    <a:pt x="28" y="34"/>
                  </a:lnTo>
                  <a:lnTo>
                    <a:pt x="26" y="35"/>
                  </a:lnTo>
                  <a:lnTo>
                    <a:pt x="24" y="36"/>
                  </a:lnTo>
                  <a:lnTo>
                    <a:pt x="20" y="37"/>
                  </a:lnTo>
                  <a:lnTo>
                    <a:pt x="18" y="37"/>
                  </a:lnTo>
                  <a:lnTo>
                    <a:pt x="14" y="36"/>
                  </a:lnTo>
                  <a:lnTo>
                    <a:pt x="12" y="36"/>
                  </a:lnTo>
                  <a:lnTo>
                    <a:pt x="11" y="36"/>
                  </a:lnTo>
                  <a:lnTo>
                    <a:pt x="7" y="36"/>
                  </a:lnTo>
                  <a:lnTo>
                    <a:pt x="6" y="35"/>
                  </a:lnTo>
                  <a:lnTo>
                    <a:pt x="5" y="34"/>
                  </a:lnTo>
                  <a:lnTo>
                    <a:pt x="2" y="29"/>
                  </a:lnTo>
                  <a:lnTo>
                    <a:pt x="2" y="28"/>
                  </a:lnTo>
                  <a:lnTo>
                    <a:pt x="2" y="27"/>
                  </a:lnTo>
                  <a:lnTo>
                    <a:pt x="1" y="20"/>
                  </a:lnTo>
                  <a:lnTo>
                    <a:pt x="0" y="20"/>
                  </a:lnTo>
                  <a:lnTo>
                    <a:pt x="0" y="18"/>
                  </a:lnTo>
                  <a:lnTo>
                    <a:pt x="0" y="13"/>
                  </a:lnTo>
                  <a:lnTo>
                    <a:pt x="0" y="11"/>
                  </a:lnTo>
                  <a:lnTo>
                    <a:pt x="1" y="11"/>
                  </a:lnTo>
                  <a:lnTo>
                    <a:pt x="3" y="11"/>
                  </a:lnTo>
                  <a:lnTo>
                    <a:pt x="6" y="8"/>
                  </a:lnTo>
                  <a:lnTo>
                    <a:pt x="8" y="6"/>
                  </a:lnTo>
                  <a:lnTo>
                    <a:pt x="11" y="5"/>
                  </a:lnTo>
                  <a:lnTo>
                    <a:pt x="12" y="5"/>
                  </a:lnTo>
                  <a:lnTo>
                    <a:pt x="13" y="4"/>
                  </a:lnTo>
                  <a:lnTo>
                    <a:pt x="13" y="1"/>
                  </a:lnTo>
                  <a:lnTo>
                    <a:pt x="14"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11" name="Freeform 172"/>
            <p:cNvSpPr>
              <a:spLocks/>
            </p:cNvSpPr>
            <p:nvPr/>
          </p:nvSpPr>
          <p:spPr bwMode="auto">
            <a:xfrm>
              <a:off x="561975" y="6076950"/>
              <a:ext cx="23813" cy="17463"/>
            </a:xfrm>
            <a:custGeom>
              <a:avLst/>
              <a:gdLst>
                <a:gd name="T0" fmla="*/ 2147483646 w 15"/>
                <a:gd name="T1" fmla="*/ 0 h 11"/>
                <a:gd name="T2" fmla="*/ 2147483646 w 15"/>
                <a:gd name="T3" fmla="*/ 0 h 11"/>
                <a:gd name="T4" fmla="*/ 0 w 15"/>
                <a:gd name="T5" fmla="*/ 2147483646 h 11"/>
                <a:gd name="T6" fmla="*/ 2147483646 w 15"/>
                <a:gd name="T7" fmla="*/ 2147483646 h 11"/>
                <a:gd name="T8" fmla="*/ 2147483646 w 15"/>
                <a:gd name="T9" fmla="*/ 2147483646 h 11"/>
                <a:gd name="T10" fmla="*/ 2147483646 w 15"/>
                <a:gd name="T11" fmla="*/ 2147483646 h 11"/>
                <a:gd name="T12" fmla="*/ 2147483646 w 15"/>
                <a:gd name="T13" fmla="*/ 2147483646 h 11"/>
                <a:gd name="T14" fmla="*/ 2147483646 w 15"/>
                <a:gd name="T15" fmla="*/ 2147483646 h 11"/>
                <a:gd name="T16" fmla="*/ 2147483646 w 15"/>
                <a:gd name="T17" fmla="*/ 2147483646 h 11"/>
                <a:gd name="T18" fmla="*/ 2147483646 w 15"/>
                <a:gd name="T19" fmla="*/ 2147483646 h 11"/>
                <a:gd name="T20" fmla="*/ 2147483646 w 15"/>
                <a:gd name="T21" fmla="*/ 2147483646 h 11"/>
                <a:gd name="T22" fmla="*/ 2147483646 w 15"/>
                <a:gd name="T23" fmla="*/ 2147483646 h 11"/>
                <a:gd name="T24" fmla="*/ 2147483646 w 15"/>
                <a:gd name="T25" fmla="*/ 2147483646 h 11"/>
                <a:gd name="T26" fmla="*/ 2147483646 w 15"/>
                <a:gd name="T27" fmla="*/ 2147483646 h 11"/>
                <a:gd name="T28" fmla="*/ 2147483646 w 15"/>
                <a:gd name="T29" fmla="*/ 2147483646 h 11"/>
                <a:gd name="T30" fmla="*/ 2147483646 w 15"/>
                <a:gd name="T31" fmla="*/ 2147483646 h 11"/>
                <a:gd name="T32" fmla="*/ 2147483646 w 15"/>
                <a:gd name="T33" fmla="*/ 2147483646 h 11"/>
                <a:gd name="T34" fmla="*/ 2147483646 w 15"/>
                <a:gd name="T35" fmla="*/ 2147483646 h 11"/>
                <a:gd name="T36" fmla="*/ 2147483646 w 15"/>
                <a:gd name="T37" fmla="*/ 2147483646 h 11"/>
                <a:gd name="T38" fmla="*/ 2147483646 w 15"/>
                <a:gd name="T39" fmla="*/ 2147483646 h 11"/>
                <a:gd name="T40" fmla="*/ 2147483646 w 15"/>
                <a:gd name="T41" fmla="*/ 2147483646 h 11"/>
                <a:gd name="T42" fmla="*/ 2147483646 w 15"/>
                <a:gd name="T43" fmla="*/ 2147483646 h 11"/>
                <a:gd name="T44" fmla="*/ 2147483646 w 15"/>
                <a:gd name="T45" fmla="*/ 2147483646 h 11"/>
                <a:gd name="T46" fmla="*/ 2147483646 w 15"/>
                <a:gd name="T47" fmla="*/ 2147483646 h 11"/>
                <a:gd name="T48" fmla="*/ 2147483646 w 15"/>
                <a:gd name="T49" fmla="*/ 2147483646 h 11"/>
                <a:gd name="T50" fmla="*/ 2147483646 w 15"/>
                <a:gd name="T51" fmla="*/ 2147483646 h 11"/>
                <a:gd name="T52" fmla="*/ 2147483646 w 15"/>
                <a:gd name="T53" fmla="*/ 2147483646 h 11"/>
                <a:gd name="T54" fmla="*/ 2147483646 w 15"/>
                <a:gd name="T55" fmla="*/ 2147483646 h 11"/>
                <a:gd name="T56" fmla="*/ 2147483646 w 15"/>
                <a:gd name="T57" fmla="*/ 2147483646 h 11"/>
                <a:gd name="T58" fmla="*/ 2147483646 w 15"/>
                <a:gd name="T59" fmla="*/ 2147483646 h 11"/>
                <a:gd name="T60" fmla="*/ 2147483646 w 15"/>
                <a:gd name="T61" fmla="*/ 2147483646 h 11"/>
                <a:gd name="T62" fmla="*/ 2147483646 w 15"/>
                <a:gd name="T63" fmla="*/ 2147483646 h 11"/>
                <a:gd name="T64" fmla="*/ 2147483646 w 15"/>
                <a:gd name="T65" fmla="*/ 2147483646 h 11"/>
                <a:gd name="T66" fmla="*/ 2147483646 w 15"/>
                <a:gd name="T67" fmla="*/ 2147483646 h 11"/>
                <a:gd name="T68" fmla="*/ 2147483646 w 15"/>
                <a:gd name="T69" fmla="*/ 2147483646 h 11"/>
                <a:gd name="T70" fmla="*/ 2147483646 w 15"/>
                <a:gd name="T71" fmla="*/ 2147483646 h 11"/>
                <a:gd name="T72" fmla="*/ 2147483646 w 15"/>
                <a:gd name="T73" fmla="*/ 2147483646 h 11"/>
                <a:gd name="T74" fmla="*/ 2147483646 w 15"/>
                <a:gd name="T75" fmla="*/ 0 h 11"/>
                <a:gd name="T76" fmla="*/ 2147483646 w 15"/>
                <a:gd name="T77" fmla="*/ 0 h 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5" h="11">
                  <a:moveTo>
                    <a:pt x="1" y="0"/>
                  </a:moveTo>
                  <a:lnTo>
                    <a:pt x="1" y="0"/>
                  </a:lnTo>
                  <a:lnTo>
                    <a:pt x="0" y="1"/>
                  </a:lnTo>
                  <a:lnTo>
                    <a:pt x="1" y="2"/>
                  </a:lnTo>
                  <a:lnTo>
                    <a:pt x="2" y="2"/>
                  </a:lnTo>
                  <a:lnTo>
                    <a:pt x="3" y="5"/>
                  </a:lnTo>
                  <a:lnTo>
                    <a:pt x="3" y="6"/>
                  </a:lnTo>
                  <a:lnTo>
                    <a:pt x="4" y="6"/>
                  </a:lnTo>
                  <a:lnTo>
                    <a:pt x="6" y="6"/>
                  </a:lnTo>
                  <a:lnTo>
                    <a:pt x="6" y="5"/>
                  </a:lnTo>
                  <a:lnTo>
                    <a:pt x="6" y="7"/>
                  </a:lnTo>
                  <a:lnTo>
                    <a:pt x="7" y="10"/>
                  </a:lnTo>
                  <a:lnTo>
                    <a:pt x="8" y="11"/>
                  </a:lnTo>
                  <a:lnTo>
                    <a:pt x="10" y="11"/>
                  </a:lnTo>
                  <a:lnTo>
                    <a:pt x="10" y="10"/>
                  </a:lnTo>
                  <a:lnTo>
                    <a:pt x="13" y="11"/>
                  </a:lnTo>
                  <a:lnTo>
                    <a:pt x="14" y="11"/>
                  </a:lnTo>
                  <a:lnTo>
                    <a:pt x="15" y="11"/>
                  </a:lnTo>
                  <a:lnTo>
                    <a:pt x="14" y="8"/>
                  </a:lnTo>
                  <a:lnTo>
                    <a:pt x="13" y="7"/>
                  </a:lnTo>
                  <a:lnTo>
                    <a:pt x="8" y="4"/>
                  </a:lnTo>
                  <a:lnTo>
                    <a:pt x="7" y="2"/>
                  </a:lnTo>
                  <a:lnTo>
                    <a:pt x="4" y="1"/>
                  </a:lnTo>
                  <a:lnTo>
                    <a:pt x="1"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12" name="Freeform 173"/>
            <p:cNvSpPr>
              <a:spLocks/>
            </p:cNvSpPr>
            <p:nvPr/>
          </p:nvSpPr>
          <p:spPr bwMode="auto">
            <a:xfrm>
              <a:off x="525463" y="5980113"/>
              <a:ext cx="11112" cy="9525"/>
            </a:xfrm>
            <a:custGeom>
              <a:avLst/>
              <a:gdLst>
                <a:gd name="T0" fmla="*/ 2147483646 w 7"/>
                <a:gd name="T1" fmla="*/ 0 h 6"/>
                <a:gd name="T2" fmla="*/ 2147483646 w 7"/>
                <a:gd name="T3" fmla="*/ 0 h 6"/>
                <a:gd name="T4" fmla="*/ 2147483646 w 7"/>
                <a:gd name="T5" fmla="*/ 0 h 6"/>
                <a:gd name="T6" fmla="*/ 2147483646 w 7"/>
                <a:gd name="T7" fmla="*/ 2147483646 h 6"/>
                <a:gd name="T8" fmla="*/ 2147483646 w 7"/>
                <a:gd name="T9" fmla="*/ 2147483646 h 6"/>
                <a:gd name="T10" fmla="*/ 0 w 7"/>
                <a:gd name="T11" fmla="*/ 2147483646 h 6"/>
                <a:gd name="T12" fmla="*/ 0 w 7"/>
                <a:gd name="T13" fmla="*/ 2147483646 h 6"/>
                <a:gd name="T14" fmla="*/ 0 w 7"/>
                <a:gd name="T15" fmla="*/ 2147483646 h 6"/>
                <a:gd name="T16" fmla="*/ 0 w 7"/>
                <a:gd name="T17" fmla="*/ 2147483646 h 6"/>
                <a:gd name="T18" fmla="*/ 2147483646 w 7"/>
                <a:gd name="T19" fmla="*/ 2147483646 h 6"/>
                <a:gd name="T20" fmla="*/ 2147483646 w 7"/>
                <a:gd name="T21" fmla="*/ 2147483646 h 6"/>
                <a:gd name="T22" fmla="*/ 2147483646 w 7"/>
                <a:gd name="T23" fmla="*/ 2147483646 h 6"/>
                <a:gd name="T24" fmla="*/ 2147483646 w 7"/>
                <a:gd name="T25" fmla="*/ 2147483646 h 6"/>
                <a:gd name="T26" fmla="*/ 2147483646 w 7"/>
                <a:gd name="T27" fmla="*/ 2147483646 h 6"/>
                <a:gd name="T28" fmla="*/ 2147483646 w 7"/>
                <a:gd name="T29" fmla="*/ 2147483646 h 6"/>
                <a:gd name="T30" fmla="*/ 2147483646 w 7"/>
                <a:gd name="T31" fmla="*/ 2147483646 h 6"/>
                <a:gd name="T32" fmla="*/ 2147483646 w 7"/>
                <a:gd name="T33" fmla="*/ 2147483646 h 6"/>
                <a:gd name="T34" fmla="*/ 2147483646 w 7"/>
                <a:gd name="T35" fmla="*/ 2147483646 h 6"/>
                <a:gd name="T36" fmla="*/ 2147483646 w 7"/>
                <a:gd name="T37" fmla="*/ 2147483646 h 6"/>
                <a:gd name="T38" fmla="*/ 2147483646 w 7"/>
                <a:gd name="T39" fmla="*/ 0 h 6"/>
                <a:gd name="T40" fmla="*/ 2147483646 w 7"/>
                <a:gd name="T41" fmla="*/ 0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 h="6">
                  <a:moveTo>
                    <a:pt x="3" y="0"/>
                  </a:moveTo>
                  <a:lnTo>
                    <a:pt x="3" y="0"/>
                  </a:lnTo>
                  <a:lnTo>
                    <a:pt x="2" y="0"/>
                  </a:lnTo>
                  <a:lnTo>
                    <a:pt x="1" y="2"/>
                  </a:lnTo>
                  <a:lnTo>
                    <a:pt x="0" y="2"/>
                  </a:lnTo>
                  <a:lnTo>
                    <a:pt x="0" y="4"/>
                  </a:lnTo>
                  <a:lnTo>
                    <a:pt x="1" y="5"/>
                  </a:lnTo>
                  <a:lnTo>
                    <a:pt x="3" y="6"/>
                  </a:lnTo>
                  <a:lnTo>
                    <a:pt x="6" y="5"/>
                  </a:lnTo>
                  <a:lnTo>
                    <a:pt x="7" y="4"/>
                  </a:lnTo>
                  <a:lnTo>
                    <a:pt x="4" y="2"/>
                  </a:lnTo>
                  <a:lnTo>
                    <a:pt x="3"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13" name="Freeform 174"/>
            <p:cNvSpPr>
              <a:spLocks/>
            </p:cNvSpPr>
            <p:nvPr/>
          </p:nvSpPr>
          <p:spPr bwMode="auto">
            <a:xfrm>
              <a:off x="590550" y="5667375"/>
              <a:ext cx="238125" cy="301625"/>
            </a:xfrm>
            <a:custGeom>
              <a:avLst/>
              <a:gdLst>
                <a:gd name="T0" fmla="*/ 2147483646 w 150"/>
                <a:gd name="T1" fmla="*/ 2147483646 h 190"/>
                <a:gd name="T2" fmla="*/ 2147483646 w 150"/>
                <a:gd name="T3" fmla="*/ 2147483646 h 190"/>
                <a:gd name="T4" fmla="*/ 2147483646 w 150"/>
                <a:gd name="T5" fmla="*/ 2147483646 h 190"/>
                <a:gd name="T6" fmla="*/ 2147483646 w 150"/>
                <a:gd name="T7" fmla="*/ 2147483646 h 190"/>
                <a:gd name="T8" fmla="*/ 2147483646 w 150"/>
                <a:gd name="T9" fmla="*/ 2147483646 h 190"/>
                <a:gd name="T10" fmla="*/ 2147483646 w 150"/>
                <a:gd name="T11" fmla="*/ 2147483646 h 190"/>
                <a:gd name="T12" fmla="*/ 2147483646 w 150"/>
                <a:gd name="T13" fmla="*/ 2147483646 h 190"/>
                <a:gd name="T14" fmla="*/ 2147483646 w 150"/>
                <a:gd name="T15" fmla="*/ 2147483646 h 190"/>
                <a:gd name="T16" fmla="*/ 2147483646 w 150"/>
                <a:gd name="T17" fmla="*/ 2147483646 h 190"/>
                <a:gd name="T18" fmla="*/ 2147483646 w 150"/>
                <a:gd name="T19" fmla="*/ 2147483646 h 190"/>
                <a:gd name="T20" fmla="*/ 2147483646 w 150"/>
                <a:gd name="T21" fmla="*/ 2147483646 h 190"/>
                <a:gd name="T22" fmla="*/ 2147483646 w 150"/>
                <a:gd name="T23" fmla="*/ 2147483646 h 190"/>
                <a:gd name="T24" fmla="*/ 2147483646 w 150"/>
                <a:gd name="T25" fmla="*/ 2147483646 h 190"/>
                <a:gd name="T26" fmla="*/ 2147483646 w 150"/>
                <a:gd name="T27" fmla="*/ 2147483646 h 190"/>
                <a:gd name="T28" fmla="*/ 2147483646 w 150"/>
                <a:gd name="T29" fmla="*/ 2147483646 h 190"/>
                <a:gd name="T30" fmla="*/ 2147483646 w 150"/>
                <a:gd name="T31" fmla="*/ 2147483646 h 190"/>
                <a:gd name="T32" fmla="*/ 2147483646 w 150"/>
                <a:gd name="T33" fmla="*/ 2147483646 h 190"/>
                <a:gd name="T34" fmla="*/ 2147483646 w 150"/>
                <a:gd name="T35" fmla="*/ 2147483646 h 190"/>
                <a:gd name="T36" fmla="*/ 2147483646 w 150"/>
                <a:gd name="T37" fmla="*/ 2147483646 h 190"/>
                <a:gd name="T38" fmla="*/ 2147483646 w 150"/>
                <a:gd name="T39" fmla="*/ 2147483646 h 190"/>
                <a:gd name="T40" fmla="*/ 2147483646 w 150"/>
                <a:gd name="T41" fmla="*/ 2147483646 h 190"/>
                <a:gd name="T42" fmla="*/ 2147483646 w 150"/>
                <a:gd name="T43" fmla="*/ 2147483646 h 190"/>
                <a:gd name="T44" fmla="*/ 2147483646 w 150"/>
                <a:gd name="T45" fmla="*/ 2147483646 h 190"/>
                <a:gd name="T46" fmla="*/ 2147483646 w 150"/>
                <a:gd name="T47" fmla="*/ 2147483646 h 190"/>
                <a:gd name="T48" fmla="*/ 2147483646 w 150"/>
                <a:gd name="T49" fmla="*/ 2147483646 h 190"/>
                <a:gd name="T50" fmla="*/ 2147483646 w 150"/>
                <a:gd name="T51" fmla="*/ 2147483646 h 190"/>
                <a:gd name="T52" fmla="*/ 2147483646 w 150"/>
                <a:gd name="T53" fmla="*/ 2147483646 h 190"/>
                <a:gd name="T54" fmla="*/ 2147483646 w 150"/>
                <a:gd name="T55" fmla="*/ 2147483646 h 190"/>
                <a:gd name="T56" fmla="*/ 2147483646 w 150"/>
                <a:gd name="T57" fmla="*/ 2147483646 h 190"/>
                <a:gd name="T58" fmla="*/ 2147483646 w 150"/>
                <a:gd name="T59" fmla="*/ 2147483646 h 190"/>
                <a:gd name="T60" fmla="*/ 2147483646 w 150"/>
                <a:gd name="T61" fmla="*/ 2147483646 h 190"/>
                <a:gd name="T62" fmla="*/ 2147483646 w 150"/>
                <a:gd name="T63" fmla="*/ 2147483646 h 190"/>
                <a:gd name="T64" fmla="*/ 2147483646 w 150"/>
                <a:gd name="T65" fmla="*/ 2147483646 h 190"/>
                <a:gd name="T66" fmla="*/ 2147483646 w 150"/>
                <a:gd name="T67" fmla="*/ 2147483646 h 190"/>
                <a:gd name="T68" fmla="*/ 2147483646 w 150"/>
                <a:gd name="T69" fmla="*/ 2147483646 h 190"/>
                <a:gd name="T70" fmla="*/ 2147483646 w 150"/>
                <a:gd name="T71" fmla="*/ 2147483646 h 190"/>
                <a:gd name="T72" fmla="*/ 2147483646 w 150"/>
                <a:gd name="T73" fmla="*/ 2147483646 h 190"/>
                <a:gd name="T74" fmla="*/ 2147483646 w 150"/>
                <a:gd name="T75" fmla="*/ 2147483646 h 190"/>
                <a:gd name="T76" fmla="*/ 2147483646 w 150"/>
                <a:gd name="T77" fmla="*/ 2147483646 h 190"/>
                <a:gd name="T78" fmla="*/ 2147483646 w 150"/>
                <a:gd name="T79" fmla="*/ 2147483646 h 190"/>
                <a:gd name="T80" fmla="*/ 2147483646 w 150"/>
                <a:gd name="T81" fmla="*/ 2147483646 h 190"/>
                <a:gd name="T82" fmla="*/ 2147483646 w 150"/>
                <a:gd name="T83" fmla="*/ 2147483646 h 190"/>
                <a:gd name="T84" fmla="*/ 2147483646 w 150"/>
                <a:gd name="T85" fmla="*/ 2147483646 h 190"/>
                <a:gd name="T86" fmla="*/ 2147483646 w 150"/>
                <a:gd name="T87" fmla="*/ 2147483646 h 190"/>
                <a:gd name="T88" fmla="*/ 2147483646 w 150"/>
                <a:gd name="T89" fmla="*/ 2147483646 h 190"/>
                <a:gd name="T90" fmla="*/ 2147483646 w 150"/>
                <a:gd name="T91" fmla="*/ 2147483646 h 190"/>
                <a:gd name="T92" fmla="*/ 2147483646 w 150"/>
                <a:gd name="T93" fmla="*/ 2147483646 h 190"/>
                <a:gd name="T94" fmla="*/ 2147483646 w 150"/>
                <a:gd name="T95" fmla="*/ 2147483646 h 190"/>
                <a:gd name="T96" fmla="*/ 2147483646 w 150"/>
                <a:gd name="T97" fmla="*/ 2147483646 h 190"/>
                <a:gd name="T98" fmla="*/ 2147483646 w 150"/>
                <a:gd name="T99" fmla="*/ 2147483646 h 190"/>
                <a:gd name="T100" fmla="*/ 2147483646 w 150"/>
                <a:gd name="T101" fmla="*/ 2147483646 h 190"/>
                <a:gd name="T102" fmla="*/ 2147483646 w 150"/>
                <a:gd name="T103" fmla="*/ 2147483646 h 190"/>
                <a:gd name="T104" fmla="*/ 2147483646 w 150"/>
                <a:gd name="T105" fmla="*/ 2147483646 h 190"/>
                <a:gd name="T106" fmla="*/ 2147483646 w 150"/>
                <a:gd name="T107" fmla="*/ 2147483646 h 190"/>
                <a:gd name="T108" fmla="*/ 2147483646 w 150"/>
                <a:gd name="T109" fmla="*/ 2147483646 h 190"/>
                <a:gd name="T110" fmla="*/ 2147483646 w 150"/>
                <a:gd name="T111" fmla="*/ 2147483646 h 190"/>
                <a:gd name="T112" fmla="*/ 2147483646 w 150"/>
                <a:gd name="T113" fmla="*/ 2147483646 h 190"/>
                <a:gd name="T114" fmla="*/ 2147483646 w 150"/>
                <a:gd name="T115" fmla="*/ 2147483646 h 190"/>
                <a:gd name="T116" fmla="*/ 2147483646 w 150"/>
                <a:gd name="T117" fmla="*/ 2147483646 h 190"/>
                <a:gd name="T118" fmla="*/ 2147483646 w 150"/>
                <a:gd name="T119" fmla="*/ 2147483646 h 1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0" h="190">
                  <a:moveTo>
                    <a:pt x="143" y="121"/>
                  </a:moveTo>
                  <a:lnTo>
                    <a:pt x="143" y="121"/>
                  </a:lnTo>
                  <a:lnTo>
                    <a:pt x="145" y="120"/>
                  </a:lnTo>
                  <a:lnTo>
                    <a:pt x="146" y="120"/>
                  </a:lnTo>
                  <a:lnTo>
                    <a:pt x="148" y="117"/>
                  </a:lnTo>
                  <a:lnTo>
                    <a:pt x="148" y="115"/>
                  </a:lnTo>
                  <a:lnTo>
                    <a:pt x="148" y="113"/>
                  </a:lnTo>
                  <a:lnTo>
                    <a:pt x="148" y="111"/>
                  </a:lnTo>
                  <a:lnTo>
                    <a:pt x="149" y="110"/>
                  </a:lnTo>
                  <a:lnTo>
                    <a:pt x="150" y="109"/>
                  </a:lnTo>
                  <a:lnTo>
                    <a:pt x="149" y="107"/>
                  </a:lnTo>
                  <a:lnTo>
                    <a:pt x="148" y="104"/>
                  </a:lnTo>
                  <a:lnTo>
                    <a:pt x="149" y="103"/>
                  </a:lnTo>
                  <a:lnTo>
                    <a:pt x="149" y="102"/>
                  </a:lnTo>
                  <a:lnTo>
                    <a:pt x="146" y="99"/>
                  </a:lnTo>
                  <a:lnTo>
                    <a:pt x="145" y="99"/>
                  </a:lnTo>
                  <a:lnTo>
                    <a:pt x="144" y="99"/>
                  </a:lnTo>
                  <a:lnTo>
                    <a:pt x="142" y="100"/>
                  </a:lnTo>
                  <a:lnTo>
                    <a:pt x="140" y="99"/>
                  </a:lnTo>
                  <a:lnTo>
                    <a:pt x="138" y="98"/>
                  </a:lnTo>
                  <a:lnTo>
                    <a:pt x="137" y="96"/>
                  </a:lnTo>
                  <a:lnTo>
                    <a:pt x="134" y="93"/>
                  </a:lnTo>
                  <a:lnTo>
                    <a:pt x="133" y="96"/>
                  </a:lnTo>
                  <a:lnTo>
                    <a:pt x="132" y="97"/>
                  </a:lnTo>
                  <a:lnTo>
                    <a:pt x="131" y="97"/>
                  </a:lnTo>
                  <a:lnTo>
                    <a:pt x="131" y="96"/>
                  </a:lnTo>
                  <a:lnTo>
                    <a:pt x="129" y="93"/>
                  </a:lnTo>
                  <a:lnTo>
                    <a:pt x="128" y="92"/>
                  </a:lnTo>
                  <a:lnTo>
                    <a:pt x="128" y="91"/>
                  </a:lnTo>
                  <a:lnTo>
                    <a:pt x="128" y="90"/>
                  </a:lnTo>
                  <a:lnTo>
                    <a:pt x="128" y="87"/>
                  </a:lnTo>
                  <a:lnTo>
                    <a:pt x="128" y="86"/>
                  </a:lnTo>
                  <a:lnTo>
                    <a:pt x="128" y="85"/>
                  </a:lnTo>
                  <a:lnTo>
                    <a:pt x="128" y="82"/>
                  </a:lnTo>
                  <a:lnTo>
                    <a:pt x="128" y="80"/>
                  </a:lnTo>
                  <a:lnTo>
                    <a:pt x="128" y="79"/>
                  </a:lnTo>
                  <a:lnTo>
                    <a:pt x="126" y="77"/>
                  </a:lnTo>
                  <a:lnTo>
                    <a:pt x="125" y="77"/>
                  </a:lnTo>
                  <a:lnTo>
                    <a:pt x="125" y="76"/>
                  </a:lnTo>
                  <a:lnTo>
                    <a:pt x="125" y="75"/>
                  </a:lnTo>
                  <a:lnTo>
                    <a:pt x="126" y="75"/>
                  </a:lnTo>
                  <a:lnTo>
                    <a:pt x="126" y="74"/>
                  </a:lnTo>
                  <a:lnTo>
                    <a:pt x="126" y="73"/>
                  </a:lnTo>
                  <a:lnTo>
                    <a:pt x="122" y="71"/>
                  </a:lnTo>
                  <a:lnTo>
                    <a:pt x="120" y="71"/>
                  </a:lnTo>
                  <a:lnTo>
                    <a:pt x="119" y="70"/>
                  </a:lnTo>
                  <a:lnTo>
                    <a:pt x="117" y="69"/>
                  </a:lnTo>
                  <a:lnTo>
                    <a:pt x="117" y="68"/>
                  </a:lnTo>
                  <a:lnTo>
                    <a:pt x="115" y="68"/>
                  </a:lnTo>
                  <a:lnTo>
                    <a:pt x="112" y="67"/>
                  </a:lnTo>
                  <a:lnTo>
                    <a:pt x="112" y="64"/>
                  </a:lnTo>
                  <a:lnTo>
                    <a:pt x="112" y="63"/>
                  </a:lnTo>
                  <a:lnTo>
                    <a:pt x="112" y="62"/>
                  </a:lnTo>
                  <a:lnTo>
                    <a:pt x="112" y="60"/>
                  </a:lnTo>
                  <a:lnTo>
                    <a:pt x="114" y="60"/>
                  </a:lnTo>
                  <a:lnTo>
                    <a:pt x="114" y="59"/>
                  </a:lnTo>
                  <a:lnTo>
                    <a:pt x="115" y="56"/>
                  </a:lnTo>
                  <a:lnTo>
                    <a:pt x="116" y="54"/>
                  </a:lnTo>
                  <a:lnTo>
                    <a:pt x="117" y="54"/>
                  </a:lnTo>
                  <a:lnTo>
                    <a:pt x="116" y="54"/>
                  </a:lnTo>
                  <a:lnTo>
                    <a:pt x="116" y="52"/>
                  </a:lnTo>
                  <a:lnTo>
                    <a:pt x="115" y="48"/>
                  </a:lnTo>
                  <a:lnTo>
                    <a:pt x="110" y="45"/>
                  </a:lnTo>
                  <a:lnTo>
                    <a:pt x="106" y="43"/>
                  </a:lnTo>
                  <a:lnTo>
                    <a:pt x="105" y="42"/>
                  </a:lnTo>
                  <a:lnTo>
                    <a:pt x="105" y="41"/>
                  </a:lnTo>
                  <a:lnTo>
                    <a:pt x="105" y="40"/>
                  </a:lnTo>
                  <a:lnTo>
                    <a:pt x="105" y="39"/>
                  </a:lnTo>
                  <a:lnTo>
                    <a:pt x="104" y="37"/>
                  </a:lnTo>
                  <a:lnTo>
                    <a:pt x="103" y="36"/>
                  </a:lnTo>
                  <a:lnTo>
                    <a:pt x="104" y="31"/>
                  </a:lnTo>
                  <a:lnTo>
                    <a:pt x="103" y="30"/>
                  </a:lnTo>
                  <a:lnTo>
                    <a:pt x="102" y="29"/>
                  </a:lnTo>
                  <a:lnTo>
                    <a:pt x="100" y="27"/>
                  </a:lnTo>
                  <a:lnTo>
                    <a:pt x="98" y="24"/>
                  </a:lnTo>
                  <a:lnTo>
                    <a:pt x="97" y="24"/>
                  </a:lnTo>
                  <a:lnTo>
                    <a:pt x="95" y="23"/>
                  </a:lnTo>
                  <a:lnTo>
                    <a:pt x="95" y="20"/>
                  </a:lnTo>
                  <a:lnTo>
                    <a:pt x="97" y="19"/>
                  </a:lnTo>
                  <a:lnTo>
                    <a:pt x="98" y="17"/>
                  </a:lnTo>
                  <a:lnTo>
                    <a:pt x="94" y="18"/>
                  </a:lnTo>
                  <a:lnTo>
                    <a:pt x="98" y="17"/>
                  </a:lnTo>
                  <a:lnTo>
                    <a:pt x="95" y="16"/>
                  </a:lnTo>
                  <a:lnTo>
                    <a:pt x="93" y="13"/>
                  </a:lnTo>
                  <a:lnTo>
                    <a:pt x="91" y="11"/>
                  </a:lnTo>
                  <a:lnTo>
                    <a:pt x="91" y="10"/>
                  </a:lnTo>
                  <a:lnTo>
                    <a:pt x="91" y="8"/>
                  </a:lnTo>
                  <a:lnTo>
                    <a:pt x="91" y="7"/>
                  </a:lnTo>
                  <a:lnTo>
                    <a:pt x="87" y="6"/>
                  </a:lnTo>
                  <a:lnTo>
                    <a:pt x="86" y="5"/>
                  </a:lnTo>
                  <a:lnTo>
                    <a:pt x="86" y="4"/>
                  </a:lnTo>
                  <a:lnTo>
                    <a:pt x="86" y="1"/>
                  </a:lnTo>
                  <a:lnTo>
                    <a:pt x="83" y="1"/>
                  </a:lnTo>
                  <a:lnTo>
                    <a:pt x="83" y="2"/>
                  </a:lnTo>
                  <a:lnTo>
                    <a:pt x="81" y="4"/>
                  </a:lnTo>
                  <a:lnTo>
                    <a:pt x="81" y="5"/>
                  </a:lnTo>
                  <a:lnTo>
                    <a:pt x="77" y="5"/>
                  </a:lnTo>
                  <a:lnTo>
                    <a:pt x="75" y="6"/>
                  </a:lnTo>
                  <a:lnTo>
                    <a:pt x="75" y="7"/>
                  </a:lnTo>
                  <a:lnTo>
                    <a:pt x="72" y="7"/>
                  </a:lnTo>
                  <a:lnTo>
                    <a:pt x="70" y="6"/>
                  </a:lnTo>
                  <a:lnTo>
                    <a:pt x="68" y="6"/>
                  </a:lnTo>
                  <a:lnTo>
                    <a:pt x="66" y="6"/>
                  </a:lnTo>
                  <a:lnTo>
                    <a:pt x="65" y="7"/>
                  </a:lnTo>
                  <a:lnTo>
                    <a:pt x="65" y="8"/>
                  </a:lnTo>
                  <a:lnTo>
                    <a:pt x="64" y="8"/>
                  </a:lnTo>
                  <a:lnTo>
                    <a:pt x="62" y="8"/>
                  </a:lnTo>
                  <a:lnTo>
                    <a:pt x="58" y="8"/>
                  </a:lnTo>
                  <a:lnTo>
                    <a:pt x="55" y="7"/>
                  </a:lnTo>
                  <a:lnTo>
                    <a:pt x="55" y="6"/>
                  </a:lnTo>
                  <a:lnTo>
                    <a:pt x="54" y="4"/>
                  </a:lnTo>
                  <a:lnTo>
                    <a:pt x="54" y="1"/>
                  </a:lnTo>
                  <a:lnTo>
                    <a:pt x="53" y="0"/>
                  </a:lnTo>
                  <a:lnTo>
                    <a:pt x="51" y="0"/>
                  </a:lnTo>
                  <a:lnTo>
                    <a:pt x="51" y="1"/>
                  </a:lnTo>
                  <a:lnTo>
                    <a:pt x="49" y="4"/>
                  </a:lnTo>
                  <a:lnTo>
                    <a:pt x="49" y="5"/>
                  </a:lnTo>
                  <a:lnTo>
                    <a:pt x="48" y="5"/>
                  </a:lnTo>
                  <a:lnTo>
                    <a:pt x="46" y="5"/>
                  </a:lnTo>
                  <a:lnTo>
                    <a:pt x="45" y="6"/>
                  </a:lnTo>
                  <a:lnTo>
                    <a:pt x="42" y="7"/>
                  </a:lnTo>
                  <a:lnTo>
                    <a:pt x="41" y="6"/>
                  </a:lnTo>
                  <a:lnTo>
                    <a:pt x="39" y="6"/>
                  </a:lnTo>
                  <a:lnTo>
                    <a:pt x="39" y="4"/>
                  </a:lnTo>
                  <a:lnTo>
                    <a:pt x="37" y="4"/>
                  </a:lnTo>
                  <a:lnTo>
                    <a:pt x="30" y="2"/>
                  </a:lnTo>
                  <a:lnTo>
                    <a:pt x="26" y="5"/>
                  </a:lnTo>
                  <a:lnTo>
                    <a:pt x="25" y="6"/>
                  </a:lnTo>
                  <a:lnTo>
                    <a:pt x="24" y="8"/>
                  </a:lnTo>
                  <a:lnTo>
                    <a:pt x="24" y="10"/>
                  </a:lnTo>
                  <a:lnTo>
                    <a:pt x="25" y="10"/>
                  </a:lnTo>
                  <a:lnTo>
                    <a:pt x="26" y="8"/>
                  </a:lnTo>
                  <a:lnTo>
                    <a:pt x="28" y="10"/>
                  </a:lnTo>
                  <a:lnTo>
                    <a:pt x="29" y="11"/>
                  </a:lnTo>
                  <a:lnTo>
                    <a:pt x="29" y="13"/>
                  </a:lnTo>
                  <a:lnTo>
                    <a:pt x="28" y="16"/>
                  </a:lnTo>
                  <a:lnTo>
                    <a:pt x="26" y="16"/>
                  </a:lnTo>
                  <a:lnTo>
                    <a:pt x="26" y="17"/>
                  </a:lnTo>
                  <a:lnTo>
                    <a:pt x="25" y="18"/>
                  </a:lnTo>
                  <a:lnTo>
                    <a:pt x="25" y="19"/>
                  </a:lnTo>
                  <a:lnTo>
                    <a:pt x="24" y="19"/>
                  </a:lnTo>
                  <a:lnTo>
                    <a:pt x="24" y="20"/>
                  </a:lnTo>
                  <a:lnTo>
                    <a:pt x="24" y="22"/>
                  </a:lnTo>
                  <a:lnTo>
                    <a:pt x="24" y="23"/>
                  </a:lnTo>
                  <a:lnTo>
                    <a:pt x="25" y="24"/>
                  </a:lnTo>
                  <a:lnTo>
                    <a:pt x="25" y="25"/>
                  </a:lnTo>
                  <a:lnTo>
                    <a:pt x="26" y="29"/>
                  </a:lnTo>
                  <a:lnTo>
                    <a:pt x="26" y="34"/>
                  </a:lnTo>
                  <a:lnTo>
                    <a:pt x="26" y="40"/>
                  </a:lnTo>
                  <a:lnTo>
                    <a:pt x="25" y="41"/>
                  </a:lnTo>
                  <a:lnTo>
                    <a:pt x="24" y="42"/>
                  </a:lnTo>
                  <a:lnTo>
                    <a:pt x="23" y="42"/>
                  </a:lnTo>
                  <a:lnTo>
                    <a:pt x="22" y="43"/>
                  </a:lnTo>
                  <a:lnTo>
                    <a:pt x="22" y="46"/>
                  </a:lnTo>
                  <a:lnTo>
                    <a:pt x="20" y="47"/>
                  </a:lnTo>
                  <a:lnTo>
                    <a:pt x="19" y="50"/>
                  </a:lnTo>
                  <a:lnTo>
                    <a:pt x="18" y="51"/>
                  </a:lnTo>
                  <a:lnTo>
                    <a:pt x="17" y="54"/>
                  </a:lnTo>
                  <a:lnTo>
                    <a:pt x="18" y="56"/>
                  </a:lnTo>
                  <a:lnTo>
                    <a:pt x="18" y="57"/>
                  </a:lnTo>
                  <a:lnTo>
                    <a:pt x="19" y="59"/>
                  </a:lnTo>
                  <a:lnTo>
                    <a:pt x="19" y="60"/>
                  </a:lnTo>
                  <a:lnTo>
                    <a:pt x="22" y="60"/>
                  </a:lnTo>
                  <a:lnTo>
                    <a:pt x="23" y="62"/>
                  </a:lnTo>
                  <a:lnTo>
                    <a:pt x="25" y="65"/>
                  </a:lnTo>
                  <a:lnTo>
                    <a:pt x="28" y="68"/>
                  </a:lnTo>
                  <a:lnTo>
                    <a:pt x="28" y="69"/>
                  </a:lnTo>
                  <a:lnTo>
                    <a:pt x="29" y="70"/>
                  </a:lnTo>
                  <a:lnTo>
                    <a:pt x="30" y="73"/>
                  </a:lnTo>
                  <a:lnTo>
                    <a:pt x="31" y="76"/>
                  </a:lnTo>
                  <a:lnTo>
                    <a:pt x="31" y="77"/>
                  </a:lnTo>
                  <a:lnTo>
                    <a:pt x="34" y="80"/>
                  </a:lnTo>
                  <a:lnTo>
                    <a:pt x="34" y="85"/>
                  </a:lnTo>
                  <a:lnTo>
                    <a:pt x="34" y="91"/>
                  </a:lnTo>
                  <a:lnTo>
                    <a:pt x="31" y="98"/>
                  </a:lnTo>
                  <a:lnTo>
                    <a:pt x="30" y="103"/>
                  </a:lnTo>
                  <a:lnTo>
                    <a:pt x="28" y="107"/>
                  </a:lnTo>
                  <a:lnTo>
                    <a:pt x="25" y="111"/>
                  </a:lnTo>
                  <a:lnTo>
                    <a:pt x="24" y="113"/>
                  </a:lnTo>
                  <a:lnTo>
                    <a:pt x="22" y="114"/>
                  </a:lnTo>
                  <a:lnTo>
                    <a:pt x="16" y="116"/>
                  </a:lnTo>
                  <a:lnTo>
                    <a:pt x="14" y="116"/>
                  </a:lnTo>
                  <a:lnTo>
                    <a:pt x="12" y="115"/>
                  </a:lnTo>
                  <a:lnTo>
                    <a:pt x="11" y="114"/>
                  </a:lnTo>
                  <a:lnTo>
                    <a:pt x="8" y="111"/>
                  </a:lnTo>
                  <a:lnTo>
                    <a:pt x="7" y="110"/>
                  </a:lnTo>
                  <a:lnTo>
                    <a:pt x="6" y="110"/>
                  </a:lnTo>
                  <a:lnTo>
                    <a:pt x="5" y="110"/>
                  </a:lnTo>
                  <a:lnTo>
                    <a:pt x="3" y="111"/>
                  </a:lnTo>
                  <a:lnTo>
                    <a:pt x="2" y="111"/>
                  </a:lnTo>
                  <a:lnTo>
                    <a:pt x="1" y="111"/>
                  </a:lnTo>
                  <a:lnTo>
                    <a:pt x="0" y="111"/>
                  </a:lnTo>
                  <a:lnTo>
                    <a:pt x="0" y="113"/>
                  </a:lnTo>
                  <a:lnTo>
                    <a:pt x="1" y="113"/>
                  </a:lnTo>
                  <a:lnTo>
                    <a:pt x="2" y="113"/>
                  </a:lnTo>
                  <a:lnTo>
                    <a:pt x="5" y="117"/>
                  </a:lnTo>
                  <a:lnTo>
                    <a:pt x="6" y="120"/>
                  </a:lnTo>
                  <a:lnTo>
                    <a:pt x="8" y="121"/>
                  </a:lnTo>
                  <a:lnTo>
                    <a:pt x="9" y="122"/>
                  </a:lnTo>
                  <a:lnTo>
                    <a:pt x="9" y="123"/>
                  </a:lnTo>
                  <a:lnTo>
                    <a:pt x="11" y="125"/>
                  </a:lnTo>
                  <a:lnTo>
                    <a:pt x="12" y="125"/>
                  </a:lnTo>
                  <a:lnTo>
                    <a:pt x="11" y="127"/>
                  </a:lnTo>
                  <a:lnTo>
                    <a:pt x="9" y="127"/>
                  </a:lnTo>
                  <a:lnTo>
                    <a:pt x="7" y="127"/>
                  </a:lnTo>
                  <a:lnTo>
                    <a:pt x="6" y="128"/>
                  </a:lnTo>
                  <a:lnTo>
                    <a:pt x="7" y="128"/>
                  </a:lnTo>
                  <a:lnTo>
                    <a:pt x="8" y="130"/>
                  </a:lnTo>
                  <a:lnTo>
                    <a:pt x="9" y="131"/>
                  </a:lnTo>
                  <a:lnTo>
                    <a:pt x="9" y="130"/>
                  </a:lnTo>
                  <a:lnTo>
                    <a:pt x="12" y="130"/>
                  </a:lnTo>
                  <a:lnTo>
                    <a:pt x="12" y="132"/>
                  </a:lnTo>
                  <a:lnTo>
                    <a:pt x="12" y="133"/>
                  </a:lnTo>
                  <a:lnTo>
                    <a:pt x="11" y="133"/>
                  </a:lnTo>
                  <a:lnTo>
                    <a:pt x="9" y="133"/>
                  </a:lnTo>
                  <a:lnTo>
                    <a:pt x="8" y="134"/>
                  </a:lnTo>
                  <a:lnTo>
                    <a:pt x="8" y="136"/>
                  </a:lnTo>
                  <a:lnTo>
                    <a:pt x="9" y="137"/>
                  </a:lnTo>
                  <a:lnTo>
                    <a:pt x="11" y="138"/>
                  </a:lnTo>
                  <a:lnTo>
                    <a:pt x="9" y="139"/>
                  </a:lnTo>
                  <a:lnTo>
                    <a:pt x="9" y="140"/>
                  </a:lnTo>
                  <a:lnTo>
                    <a:pt x="13" y="142"/>
                  </a:lnTo>
                  <a:lnTo>
                    <a:pt x="16" y="142"/>
                  </a:lnTo>
                  <a:lnTo>
                    <a:pt x="17" y="142"/>
                  </a:lnTo>
                  <a:lnTo>
                    <a:pt x="18" y="143"/>
                  </a:lnTo>
                  <a:lnTo>
                    <a:pt x="19" y="143"/>
                  </a:lnTo>
                  <a:lnTo>
                    <a:pt x="20" y="140"/>
                  </a:lnTo>
                  <a:lnTo>
                    <a:pt x="22" y="140"/>
                  </a:lnTo>
                  <a:lnTo>
                    <a:pt x="24" y="142"/>
                  </a:lnTo>
                  <a:lnTo>
                    <a:pt x="35" y="145"/>
                  </a:lnTo>
                  <a:lnTo>
                    <a:pt x="40" y="145"/>
                  </a:lnTo>
                  <a:lnTo>
                    <a:pt x="42" y="145"/>
                  </a:lnTo>
                  <a:lnTo>
                    <a:pt x="45" y="148"/>
                  </a:lnTo>
                  <a:lnTo>
                    <a:pt x="47" y="150"/>
                  </a:lnTo>
                  <a:lnTo>
                    <a:pt x="48" y="153"/>
                  </a:lnTo>
                  <a:lnTo>
                    <a:pt x="48" y="154"/>
                  </a:lnTo>
                  <a:lnTo>
                    <a:pt x="47" y="159"/>
                  </a:lnTo>
                  <a:lnTo>
                    <a:pt x="48" y="159"/>
                  </a:lnTo>
                  <a:lnTo>
                    <a:pt x="49" y="159"/>
                  </a:lnTo>
                  <a:lnTo>
                    <a:pt x="52" y="159"/>
                  </a:lnTo>
                  <a:lnTo>
                    <a:pt x="54" y="159"/>
                  </a:lnTo>
                  <a:lnTo>
                    <a:pt x="55" y="161"/>
                  </a:lnTo>
                  <a:lnTo>
                    <a:pt x="57" y="162"/>
                  </a:lnTo>
                  <a:lnTo>
                    <a:pt x="59" y="162"/>
                  </a:lnTo>
                  <a:lnTo>
                    <a:pt x="59" y="161"/>
                  </a:lnTo>
                  <a:lnTo>
                    <a:pt x="59" y="160"/>
                  </a:lnTo>
                  <a:lnTo>
                    <a:pt x="60" y="160"/>
                  </a:lnTo>
                  <a:lnTo>
                    <a:pt x="64" y="160"/>
                  </a:lnTo>
                  <a:lnTo>
                    <a:pt x="65" y="159"/>
                  </a:lnTo>
                  <a:lnTo>
                    <a:pt x="66" y="157"/>
                  </a:lnTo>
                  <a:lnTo>
                    <a:pt x="66" y="155"/>
                  </a:lnTo>
                  <a:lnTo>
                    <a:pt x="68" y="155"/>
                  </a:lnTo>
                  <a:lnTo>
                    <a:pt x="68" y="154"/>
                  </a:lnTo>
                  <a:lnTo>
                    <a:pt x="68" y="151"/>
                  </a:lnTo>
                  <a:lnTo>
                    <a:pt x="69" y="149"/>
                  </a:lnTo>
                  <a:lnTo>
                    <a:pt x="70" y="146"/>
                  </a:lnTo>
                  <a:lnTo>
                    <a:pt x="68" y="146"/>
                  </a:lnTo>
                  <a:lnTo>
                    <a:pt x="66" y="145"/>
                  </a:lnTo>
                  <a:lnTo>
                    <a:pt x="62" y="140"/>
                  </a:lnTo>
                  <a:lnTo>
                    <a:pt x="59" y="137"/>
                  </a:lnTo>
                  <a:lnTo>
                    <a:pt x="58" y="134"/>
                  </a:lnTo>
                  <a:lnTo>
                    <a:pt x="58" y="127"/>
                  </a:lnTo>
                  <a:lnTo>
                    <a:pt x="59" y="126"/>
                  </a:lnTo>
                  <a:lnTo>
                    <a:pt x="59" y="125"/>
                  </a:lnTo>
                  <a:lnTo>
                    <a:pt x="57" y="123"/>
                  </a:lnTo>
                  <a:lnTo>
                    <a:pt x="55" y="119"/>
                  </a:lnTo>
                  <a:lnTo>
                    <a:pt x="54" y="114"/>
                  </a:lnTo>
                  <a:lnTo>
                    <a:pt x="55" y="113"/>
                  </a:lnTo>
                  <a:lnTo>
                    <a:pt x="55" y="114"/>
                  </a:lnTo>
                  <a:lnTo>
                    <a:pt x="57" y="114"/>
                  </a:lnTo>
                  <a:lnTo>
                    <a:pt x="57" y="113"/>
                  </a:lnTo>
                  <a:lnTo>
                    <a:pt x="55" y="111"/>
                  </a:lnTo>
                  <a:lnTo>
                    <a:pt x="57" y="109"/>
                  </a:lnTo>
                  <a:lnTo>
                    <a:pt x="57" y="110"/>
                  </a:lnTo>
                  <a:lnTo>
                    <a:pt x="58" y="110"/>
                  </a:lnTo>
                  <a:lnTo>
                    <a:pt x="58" y="109"/>
                  </a:lnTo>
                  <a:lnTo>
                    <a:pt x="58" y="107"/>
                  </a:lnTo>
                  <a:lnTo>
                    <a:pt x="60" y="103"/>
                  </a:lnTo>
                  <a:lnTo>
                    <a:pt x="62" y="102"/>
                  </a:lnTo>
                  <a:lnTo>
                    <a:pt x="63" y="100"/>
                  </a:lnTo>
                  <a:lnTo>
                    <a:pt x="64" y="99"/>
                  </a:lnTo>
                  <a:lnTo>
                    <a:pt x="65" y="96"/>
                  </a:lnTo>
                  <a:lnTo>
                    <a:pt x="65" y="93"/>
                  </a:lnTo>
                  <a:lnTo>
                    <a:pt x="65" y="92"/>
                  </a:lnTo>
                  <a:lnTo>
                    <a:pt x="69" y="91"/>
                  </a:lnTo>
                  <a:lnTo>
                    <a:pt x="70" y="90"/>
                  </a:lnTo>
                  <a:lnTo>
                    <a:pt x="71" y="88"/>
                  </a:lnTo>
                  <a:lnTo>
                    <a:pt x="71" y="87"/>
                  </a:lnTo>
                  <a:lnTo>
                    <a:pt x="72" y="86"/>
                  </a:lnTo>
                  <a:lnTo>
                    <a:pt x="74" y="85"/>
                  </a:lnTo>
                  <a:lnTo>
                    <a:pt x="74" y="83"/>
                  </a:lnTo>
                  <a:lnTo>
                    <a:pt x="74" y="81"/>
                  </a:lnTo>
                  <a:lnTo>
                    <a:pt x="75" y="77"/>
                  </a:lnTo>
                  <a:lnTo>
                    <a:pt x="76" y="76"/>
                  </a:lnTo>
                  <a:lnTo>
                    <a:pt x="77" y="76"/>
                  </a:lnTo>
                  <a:lnTo>
                    <a:pt x="79" y="75"/>
                  </a:lnTo>
                  <a:lnTo>
                    <a:pt x="80" y="75"/>
                  </a:lnTo>
                  <a:lnTo>
                    <a:pt x="82" y="75"/>
                  </a:lnTo>
                  <a:lnTo>
                    <a:pt x="85" y="75"/>
                  </a:lnTo>
                  <a:lnTo>
                    <a:pt x="86" y="75"/>
                  </a:lnTo>
                  <a:lnTo>
                    <a:pt x="88" y="76"/>
                  </a:lnTo>
                  <a:lnTo>
                    <a:pt x="89" y="76"/>
                  </a:lnTo>
                  <a:lnTo>
                    <a:pt x="89" y="79"/>
                  </a:lnTo>
                  <a:lnTo>
                    <a:pt x="91" y="80"/>
                  </a:lnTo>
                  <a:lnTo>
                    <a:pt x="98" y="81"/>
                  </a:lnTo>
                  <a:lnTo>
                    <a:pt x="98" y="82"/>
                  </a:lnTo>
                  <a:lnTo>
                    <a:pt x="99" y="83"/>
                  </a:lnTo>
                  <a:lnTo>
                    <a:pt x="100" y="86"/>
                  </a:lnTo>
                  <a:lnTo>
                    <a:pt x="100" y="88"/>
                  </a:lnTo>
                  <a:lnTo>
                    <a:pt x="100" y="90"/>
                  </a:lnTo>
                  <a:lnTo>
                    <a:pt x="97" y="93"/>
                  </a:lnTo>
                  <a:lnTo>
                    <a:pt x="94" y="97"/>
                  </a:lnTo>
                  <a:lnTo>
                    <a:pt x="93" y="99"/>
                  </a:lnTo>
                  <a:lnTo>
                    <a:pt x="92" y="102"/>
                  </a:lnTo>
                  <a:lnTo>
                    <a:pt x="88" y="102"/>
                  </a:lnTo>
                  <a:lnTo>
                    <a:pt x="86" y="102"/>
                  </a:lnTo>
                  <a:lnTo>
                    <a:pt x="85" y="102"/>
                  </a:lnTo>
                  <a:lnTo>
                    <a:pt x="85" y="98"/>
                  </a:lnTo>
                  <a:lnTo>
                    <a:pt x="85" y="96"/>
                  </a:lnTo>
                  <a:lnTo>
                    <a:pt x="83" y="93"/>
                  </a:lnTo>
                  <a:lnTo>
                    <a:pt x="81" y="91"/>
                  </a:lnTo>
                  <a:lnTo>
                    <a:pt x="77" y="91"/>
                  </a:lnTo>
                  <a:lnTo>
                    <a:pt x="74" y="91"/>
                  </a:lnTo>
                  <a:lnTo>
                    <a:pt x="72" y="91"/>
                  </a:lnTo>
                  <a:lnTo>
                    <a:pt x="71" y="93"/>
                  </a:lnTo>
                  <a:lnTo>
                    <a:pt x="69" y="94"/>
                  </a:lnTo>
                  <a:lnTo>
                    <a:pt x="68" y="96"/>
                  </a:lnTo>
                  <a:lnTo>
                    <a:pt x="69" y="97"/>
                  </a:lnTo>
                  <a:lnTo>
                    <a:pt x="70" y="98"/>
                  </a:lnTo>
                  <a:lnTo>
                    <a:pt x="71" y="100"/>
                  </a:lnTo>
                  <a:lnTo>
                    <a:pt x="72" y="102"/>
                  </a:lnTo>
                  <a:lnTo>
                    <a:pt x="75" y="103"/>
                  </a:lnTo>
                  <a:lnTo>
                    <a:pt x="79" y="103"/>
                  </a:lnTo>
                  <a:lnTo>
                    <a:pt x="80" y="103"/>
                  </a:lnTo>
                  <a:lnTo>
                    <a:pt x="80" y="104"/>
                  </a:lnTo>
                  <a:lnTo>
                    <a:pt x="81" y="103"/>
                  </a:lnTo>
                  <a:lnTo>
                    <a:pt x="82" y="103"/>
                  </a:lnTo>
                  <a:lnTo>
                    <a:pt x="83" y="105"/>
                  </a:lnTo>
                  <a:lnTo>
                    <a:pt x="82" y="107"/>
                  </a:lnTo>
                  <a:lnTo>
                    <a:pt x="81" y="108"/>
                  </a:lnTo>
                  <a:lnTo>
                    <a:pt x="80" y="109"/>
                  </a:lnTo>
                  <a:lnTo>
                    <a:pt x="80" y="111"/>
                  </a:lnTo>
                  <a:lnTo>
                    <a:pt x="80" y="115"/>
                  </a:lnTo>
                  <a:lnTo>
                    <a:pt x="80" y="117"/>
                  </a:lnTo>
                  <a:lnTo>
                    <a:pt x="82" y="119"/>
                  </a:lnTo>
                  <a:lnTo>
                    <a:pt x="86" y="122"/>
                  </a:lnTo>
                  <a:lnTo>
                    <a:pt x="87" y="125"/>
                  </a:lnTo>
                  <a:lnTo>
                    <a:pt x="88" y="132"/>
                  </a:lnTo>
                  <a:lnTo>
                    <a:pt x="89" y="138"/>
                  </a:lnTo>
                  <a:lnTo>
                    <a:pt x="89" y="139"/>
                  </a:lnTo>
                  <a:lnTo>
                    <a:pt x="88" y="142"/>
                  </a:lnTo>
                  <a:lnTo>
                    <a:pt x="87" y="143"/>
                  </a:lnTo>
                  <a:lnTo>
                    <a:pt x="87" y="144"/>
                  </a:lnTo>
                  <a:lnTo>
                    <a:pt x="87" y="149"/>
                  </a:lnTo>
                  <a:lnTo>
                    <a:pt x="86" y="153"/>
                  </a:lnTo>
                  <a:lnTo>
                    <a:pt x="82" y="156"/>
                  </a:lnTo>
                  <a:lnTo>
                    <a:pt x="81" y="157"/>
                  </a:lnTo>
                  <a:lnTo>
                    <a:pt x="81" y="160"/>
                  </a:lnTo>
                  <a:lnTo>
                    <a:pt x="82" y="162"/>
                  </a:lnTo>
                  <a:lnTo>
                    <a:pt x="80" y="167"/>
                  </a:lnTo>
                  <a:lnTo>
                    <a:pt x="76" y="172"/>
                  </a:lnTo>
                  <a:lnTo>
                    <a:pt x="72" y="172"/>
                  </a:lnTo>
                  <a:lnTo>
                    <a:pt x="69" y="174"/>
                  </a:lnTo>
                  <a:lnTo>
                    <a:pt x="66" y="176"/>
                  </a:lnTo>
                  <a:lnTo>
                    <a:pt x="65" y="177"/>
                  </a:lnTo>
                  <a:lnTo>
                    <a:pt x="65" y="178"/>
                  </a:lnTo>
                  <a:lnTo>
                    <a:pt x="66" y="179"/>
                  </a:lnTo>
                  <a:lnTo>
                    <a:pt x="66" y="182"/>
                  </a:lnTo>
                  <a:lnTo>
                    <a:pt x="64" y="185"/>
                  </a:lnTo>
                  <a:lnTo>
                    <a:pt x="64" y="186"/>
                  </a:lnTo>
                  <a:lnTo>
                    <a:pt x="64" y="188"/>
                  </a:lnTo>
                  <a:lnTo>
                    <a:pt x="63" y="189"/>
                  </a:lnTo>
                  <a:lnTo>
                    <a:pt x="64" y="190"/>
                  </a:lnTo>
                  <a:lnTo>
                    <a:pt x="65" y="189"/>
                  </a:lnTo>
                  <a:lnTo>
                    <a:pt x="66" y="189"/>
                  </a:lnTo>
                  <a:lnTo>
                    <a:pt x="68" y="189"/>
                  </a:lnTo>
                  <a:lnTo>
                    <a:pt x="68" y="188"/>
                  </a:lnTo>
                  <a:lnTo>
                    <a:pt x="69" y="186"/>
                  </a:lnTo>
                  <a:lnTo>
                    <a:pt x="71" y="185"/>
                  </a:lnTo>
                  <a:lnTo>
                    <a:pt x="72" y="184"/>
                  </a:lnTo>
                  <a:lnTo>
                    <a:pt x="72" y="183"/>
                  </a:lnTo>
                  <a:lnTo>
                    <a:pt x="76" y="182"/>
                  </a:lnTo>
                  <a:lnTo>
                    <a:pt x="80" y="182"/>
                  </a:lnTo>
                  <a:lnTo>
                    <a:pt x="81" y="180"/>
                  </a:lnTo>
                  <a:lnTo>
                    <a:pt x="82" y="179"/>
                  </a:lnTo>
                  <a:lnTo>
                    <a:pt x="86" y="178"/>
                  </a:lnTo>
                  <a:lnTo>
                    <a:pt x="88" y="178"/>
                  </a:lnTo>
                  <a:lnTo>
                    <a:pt x="94" y="178"/>
                  </a:lnTo>
                  <a:lnTo>
                    <a:pt x="98" y="177"/>
                  </a:lnTo>
                  <a:lnTo>
                    <a:pt x="100" y="176"/>
                  </a:lnTo>
                  <a:lnTo>
                    <a:pt x="102" y="176"/>
                  </a:lnTo>
                  <a:lnTo>
                    <a:pt x="103" y="174"/>
                  </a:lnTo>
                  <a:lnTo>
                    <a:pt x="105" y="174"/>
                  </a:lnTo>
                  <a:lnTo>
                    <a:pt x="108" y="172"/>
                  </a:lnTo>
                  <a:lnTo>
                    <a:pt x="109" y="171"/>
                  </a:lnTo>
                  <a:lnTo>
                    <a:pt x="109" y="170"/>
                  </a:lnTo>
                  <a:lnTo>
                    <a:pt x="110" y="170"/>
                  </a:lnTo>
                  <a:lnTo>
                    <a:pt x="111" y="170"/>
                  </a:lnTo>
                  <a:lnTo>
                    <a:pt x="111" y="168"/>
                  </a:lnTo>
                  <a:lnTo>
                    <a:pt x="111" y="167"/>
                  </a:lnTo>
                  <a:lnTo>
                    <a:pt x="112" y="167"/>
                  </a:lnTo>
                  <a:lnTo>
                    <a:pt x="114" y="166"/>
                  </a:lnTo>
                  <a:lnTo>
                    <a:pt x="115" y="162"/>
                  </a:lnTo>
                  <a:lnTo>
                    <a:pt x="116" y="161"/>
                  </a:lnTo>
                  <a:lnTo>
                    <a:pt x="123" y="161"/>
                  </a:lnTo>
                  <a:lnTo>
                    <a:pt x="126" y="160"/>
                  </a:lnTo>
                  <a:lnTo>
                    <a:pt x="128" y="157"/>
                  </a:lnTo>
                  <a:lnTo>
                    <a:pt x="129" y="157"/>
                  </a:lnTo>
                  <a:lnTo>
                    <a:pt x="133" y="155"/>
                  </a:lnTo>
                  <a:lnTo>
                    <a:pt x="132" y="154"/>
                  </a:lnTo>
                  <a:lnTo>
                    <a:pt x="128" y="155"/>
                  </a:lnTo>
                  <a:lnTo>
                    <a:pt x="126" y="154"/>
                  </a:lnTo>
                  <a:lnTo>
                    <a:pt x="126" y="153"/>
                  </a:lnTo>
                  <a:lnTo>
                    <a:pt x="129" y="149"/>
                  </a:lnTo>
                  <a:lnTo>
                    <a:pt x="132" y="148"/>
                  </a:lnTo>
                  <a:lnTo>
                    <a:pt x="131" y="146"/>
                  </a:lnTo>
                  <a:lnTo>
                    <a:pt x="122" y="142"/>
                  </a:lnTo>
                  <a:lnTo>
                    <a:pt x="119" y="139"/>
                  </a:lnTo>
                  <a:lnTo>
                    <a:pt x="120" y="137"/>
                  </a:lnTo>
                  <a:lnTo>
                    <a:pt x="123" y="131"/>
                  </a:lnTo>
                  <a:lnTo>
                    <a:pt x="127" y="127"/>
                  </a:lnTo>
                  <a:lnTo>
                    <a:pt x="131" y="125"/>
                  </a:lnTo>
                  <a:lnTo>
                    <a:pt x="132" y="125"/>
                  </a:lnTo>
                  <a:lnTo>
                    <a:pt x="133" y="125"/>
                  </a:lnTo>
                  <a:lnTo>
                    <a:pt x="133" y="126"/>
                  </a:lnTo>
                  <a:lnTo>
                    <a:pt x="137" y="123"/>
                  </a:lnTo>
                  <a:lnTo>
                    <a:pt x="138" y="125"/>
                  </a:lnTo>
                  <a:lnTo>
                    <a:pt x="142" y="126"/>
                  </a:lnTo>
                  <a:lnTo>
                    <a:pt x="143" y="125"/>
                  </a:lnTo>
                  <a:lnTo>
                    <a:pt x="143" y="121"/>
                  </a:lnTo>
                  <a:close/>
                </a:path>
              </a:pathLst>
            </a:custGeom>
            <a:solidFill>
              <a:srgbClr val="FFFF7A"/>
            </a:solidFill>
            <a:ln w="2">
              <a:solidFill>
                <a:srgbClr val="555555"/>
              </a:solidFill>
              <a:prstDash val="solid"/>
              <a:round/>
              <a:headEnd/>
              <a:tailEnd/>
            </a:ln>
          </p:spPr>
          <p:txBody>
            <a:bodyPr/>
            <a:lstStyle/>
            <a:p>
              <a:endParaRPr lang="ja-JP" altLang="en-US"/>
            </a:p>
          </p:txBody>
        </p:sp>
        <p:sp>
          <p:nvSpPr>
            <p:cNvPr id="414" name="Freeform 175"/>
            <p:cNvSpPr>
              <a:spLocks/>
            </p:cNvSpPr>
            <p:nvPr/>
          </p:nvSpPr>
          <p:spPr bwMode="auto">
            <a:xfrm>
              <a:off x="809625" y="5316538"/>
              <a:ext cx="260350" cy="252412"/>
            </a:xfrm>
            <a:custGeom>
              <a:avLst/>
              <a:gdLst>
                <a:gd name="T0" fmla="*/ 2147483646 w 164"/>
                <a:gd name="T1" fmla="*/ 2147483646 h 159"/>
                <a:gd name="T2" fmla="*/ 2147483646 w 164"/>
                <a:gd name="T3" fmla="*/ 2147483646 h 159"/>
                <a:gd name="T4" fmla="*/ 2147483646 w 164"/>
                <a:gd name="T5" fmla="*/ 2147483646 h 159"/>
                <a:gd name="T6" fmla="*/ 2147483646 w 164"/>
                <a:gd name="T7" fmla="*/ 2147483646 h 159"/>
                <a:gd name="T8" fmla="*/ 2147483646 w 164"/>
                <a:gd name="T9" fmla="*/ 2147483646 h 159"/>
                <a:gd name="T10" fmla="*/ 2147483646 w 164"/>
                <a:gd name="T11" fmla="*/ 2147483646 h 159"/>
                <a:gd name="T12" fmla="*/ 2147483646 w 164"/>
                <a:gd name="T13" fmla="*/ 2147483646 h 159"/>
                <a:gd name="T14" fmla="*/ 2147483646 w 164"/>
                <a:gd name="T15" fmla="*/ 2147483646 h 159"/>
                <a:gd name="T16" fmla="*/ 2147483646 w 164"/>
                <a:gd name="T17" fmla="*/ 2147483646 h 159"/>
                <a:gd name="T18" fmla="*/ 2147483646 w 164"/>
                <a:gd name="T19" fmla="*/ 2147483646 h 159"/>
                <a:gd name="T20" fmla="*/ 2147483646 w 164"/>
                <a:gd name="T21" fmla="*/ 2147483646 h 159"/>
                <a:gd name="T22" fmla="*/ 2147483646 w 164"/>
                <a:gd name="T23" fmla="*/ 2147483646 h 159"/>
                <a:gd name="T24" fmla="*/ 2147483646 w 164"/>
                <a:gd name="T25" fmla="*/ 2147483646 h 159"/>
                <a:gd name="T26" fmla="*/ 2147483646 w 164"/>
                <a:gd name="T27" fmla="*/ 2147483646 h 159"/>
                <a:gd name="T28" fmla="*/ 2147483646 w 164"/>
                <a:gd name="T29" fmla="*/ 2147483646 h 159"/>
                <a:gd name="T30" fmla="*/ 2147483646 w 164"/>
                <a:gd name="T31" fmla="*/ 2147483646 h 159"/>
                <a:gd name="T32" fmla="*/ 2147483646 w 164"/>
                <a:gd name="T33" fmla="*/ 2147483646 h 159"/>
                <a:gd name="T34" fmla="*/ 2147483646 w 164"/>
                <a:gd name="T35" fmla="*/ 2147483646 h 159"/>
                <a:gd name="T36" fmla="*/ 2147483646 w 164"/>
                <a:gd name="T37" fmla="*/ 2147483646 h 159"/>
                <a:gd name="T38" fmla="*/ 2147483646 w 164"/>
                <a:gd name="T39" fmla="*/ 2147483646 h 159"/>
                <a:gd name="T40" fmla="*/ 2147483646 w 164"/>
                <a:gd name="T41" fmla="*/ 2147483646 h 159"/>
                <a:gd name="T42" fmla="*/ 2147483646 w 164"/>
                <a:gd name="T43" fmla="*/ 2147483646 h 159"/>
                <a:gd name="T44" fmla="*/ 2147483646 w 164"/>
                <a:gd name="T45" fmla="*/ 2147483646 h 159"/>
                <a:gd name="T46" fmla="*/ 2147483646 w 164"/>
                <a:gd name="T47" fmla="*/ 2147483646 h 159"/>
                <a:gd name="T48" fmla="*/ 2147483646 w 164"/>
                <a:gd name="T49" fmla="*/ 2147483646 h 159"/>
                <a:gd name="T50" fmla="*/ 2147483646 w 164"/>
                <a:gd name="T51" fmla="*/ 2147483646 h 159"/>
                <a:gd name="T52" fmla="*/ 2147483646 w 164"/>
                <a:gd name="T53" fmla="*/ 2147483646 h 159"/>
                <a:gd name="T54" fmla="*/ 2147483646 w 164"/>
                <a:gd name="T55" fmla="*/ 2147483646 h 159"/>
                <a:gd name="T56" fmla="*/ 2147483646 w 164"/>
                <a:gd name="T57" fmla="*/ 2147483646 h 159"/>
                <a:gd name="T58" fmla="*/ 2147483646 w 164"/>
                <a:gd name="T59" fmla="*/ 2147483646 h 159"/>
                <a:gd name="T60" fmla="*/ 2147483646 w 164"/>
                <a:gd name="T61" fmla="*/ 2147483646 h 159"/>
                <a:gd name="T62" fmla="*/ 2147483646 w 164"/>
                <a:gd name="T63" fmla="*/ 2147483646 h 159"/>
                <a:gd name="T64" fmla="*/ 2147483646 w 164"/>
                <a:gd name="T65" fmla="*/ 2147483646 h 159"/>
                <a:gd name="T66" fmla="*/ 2147483646 w 164"/>
                <a:gd name="T67" fmla="*/ 2147483646 h 159"/>
                <a:gd name="T68" fmla="*/ 2147483646 w 164"/>
                <a:gd name="T69" fmla="*/ 2147483646 h 159"/>
                <a:gd name="T70" fmla="*/ 2147483646 w 164"/>
                <a:gd name="T71" fmla="*/ 2147483646 h 159"/>
                <a:gd name="T72" fmla="*/ 2147483646 w 164"/>
                <a:gd name="T73" fmla="*/ 2147483646 h 159"/>
                <a:gd name="T74" fmla="*/ 2147483646 w 164"/>
                <a:gd name="T75" fmla="*/ 2147483646 h 159"/>
                <a:gd name="T76" fmla="*/ 2147483646 w 164"/>
                <a:gd name="T77" fmla="*/ 2147483646 h 159"/>
                <a:gd name="T78" fmla="*/ 2147483646 w 164"/>
                <a:gd name="T79" fmla="*/ 2147483646 h 159"/>
                <a:gd name="T80" fmla="*/ 0 w 164"/>
                <a:gd name="T81" fmla="*/ 2147483646 h 159"/>
                <a:gd name="T82" fmla="*/ 2147483646 w 164"/>
                <a:gd name="T83" fmla="*/ 2147483646 h 159"/>
                <a:gd name="T84" fmla="*/ 2147483646 w 164"/>
                <a:gd name="T85" fmla="*/ 2147483646 h 159"/>
                <a:gd name="T86" fmla="*/ 2147483646 w 164"/>
                <a:gd name="T87" fmla="*/ 2147483646 h 159"/>
                <a:gd name="T88" fmla="*/ 2147483646 w 164"/>
                <a:gd name="T89" fmla="*/ 2147483646 h 159"/>
                <a:gd name="T90" fmla="*/ 2147483646 w 164"/>
                <a:gd name="T91" fmla="*/ 2147483646 h 159"/>
                <a:gd name="T92" fmla="*/ 2147483646 w 164"/>
                <a:gd name="T93" fmla="*/ 2147483646 h 159"/>
                <a:gd name="T94" fmla="*/ 2147483646 w 164"/>
                <a:gd name="T95" fmla="*/ 2147483646 h 159"/>
                <a:gd name="T96" fmla="*/ 2147483646 w 164"/>
                <a:gd name="T97" fmla="*/ 2147483646 h 159"/>
                <a:gd name="T98" fmla="*/ 2147483646 w 164"/>
                <a:gd name="T99" fmla="*/ 2147483646 h 159"/>
                <a:gd name="T100" fmla="*/ 2147483646 w 164"/>
                <a:gd name="T101" fmla="*/ 2147483646 h 159"/>
                <a:gd name="T102" fmla="*/ 2147483646 w 164"/>
                <a:gd name="T103" fmla="*/ 2147483646 h 159"/>
                <a:gd name="T104" fmla="*/ 2147483646 w 164"/>
                <a:gd name="T105" fmla="*/ 2147483646 h 159"/>
                <a:gd name="T106" fmla="*/ 2147483646 w 164"/>
                <a:gd name="T107" fmla="*/ 2147483646 h 159"/>
                <a:gd name="T108" fmla="*/ 2147483646 w 164"/>
                <a:gd name="T109" fmla="*/ 2147483646 h 159"/>
                <a:gd name="T110" fmla="*/ 2147483646 w 164"/>
                <a:gd name="T111" fmla="*/ 2147483646 h 159"/>
                <a:gd name="T112" fmla="*/ 2147483646 w 164"/>
                <a:gd name="T113" fmla="*/ 2147483646 h 159"/>
                <a:gd name="T114" fmla="*/ 2147483646 w 164"/>
                <a:gd name="T115" fmla="*/ 2147483646 h 159"/>
                <a:gd name="T116" fmla="*/ 2147483646 w 164"/>
                <a:gd name="T117" fmla="*/ 2147483646 h 1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4" h="159">
                  <a:moveTo>
                    <a:pt x="164" y="128"/>
                  </a:moveTo>
                  <a:lnTo>
                    <a:pt x="164" y="128"/>
                  </a:lnTo>
                  <a:lnTo>
                    <a:pt x="164" y="126"/>
                  </a:lnTo>
                  <a:lnTo>
                    <a:pt x="164" y="128"/>
                  </a:lnTo>
                  <a:lnTo>
                    <a:pt x="161" y="129"/>
                  </a:lnTo>
                  <a:lnTo>
                    <a:pt x="161" y="130"/>
                  </a:lnTo>
                  <a:lnTo>
                    <a:pt x="160" y="129"/>
                  </a:lnTo>
                  <a:lnTo>
                    <a:pt x="157" y="130"/>
                  </a:lnTo>
                  <a:lnTo>
                    <a:pt x="155" y="130"/>
                  </a:lnTo>
                  <a:lnTo>
                    <a:pt x="154" y="130"/>
                  </a:lnTo>
                  <a:lnTo>
                    <a:pt x="153" y="129"/>
                  </a:lnTo>
                  <a:lnTo>
                    <a:pt x="154" y="128"/>
                  </a:lnTo>
                  <a:lnTo>
                    <a:pt x="153" y="128"/>
                  </a:lnTo>
                  <a:lnTo>
                    <a:pt x="151" y="129"/>
                  </a:lnTo>
                  <a:lnTo>
                    <a:pt x="150" y="130"/>
                  </a:lnTo>
                  <a:lnTo>
                    <a:pt x="149" y="129"/>
                  </a:lnTo>
                  <a:lnTo>
                    <a:pt x="150" y="126"/>
                  </a:lnTo>
                  <a:lnTo>
                    <a:pt x="150" y="125"/>
                  </a:lnTo>
                  <a:lnTo>
                    <a:pt x="149" y="125"/>
                  </a:lnTo>
                  <a:lnTo>
                    <a:pt x="148" y="126"/>
                  </a:lnTo>
                  <a:lnTo>
                    <a:pt x="148" y="128"/>
                  </a:lnTo>
                  <a:lnTo>
                    <a:pt x="147" y="128"/>
                  </a:lnTo>
                  <a:lnTo>
                    <a:pt x="147" y="125"/>
                  </a:lnTo>
                  <a:lnTo>
                    <a:pt x="145" y="126"/>
                  </a:lnTo>
                  <a:lnTo>
                    <a:pt x="144" y="125"/>
                  </a:lnTo>
                  <a:lnTo>
                    <a:pt x="143" y="125"/>
                  </a:lnTo>
                  <a:lnTo>
                    <a:pt x="142" y="126"/>
                  </a:lnTo>
                  <a:lnTo>
                    <a:pt x="143" y="125"/>
                  </a:lnTo>
                  <a:lnTo>
                    <a:pt x="144" y="123"/>
                  </a:lnTo>
                  <a:lnTo>
                    <a:pt x="145" y="120"/>
                  </a:lnTo>
                  <a:lnTo>
                    <a:pt x="147" y="119"/>
                  </a:lnTo>
                  <a:lnTo>
                    <a:pt x="145" y="119"/>
                  </a:lnTo>
                  <a:lnTo>
                    <a:pt x="147" y="118"/>
                  </a:lnTo>
                  <a:lnTo>
                    <a:pt x="147" y="117"/>
                  </a:lnTo>
                  <a:lnTo>
                    <a:pt x="144" y="117"/>
                  </a:lnTo>
                  <a:lnTo>
                    <a:pt x="144" y="118"/>
                  </a:lnTo>
                  <a:lnTo>
                    <a:pt x="144" y="119"/>
                  </a:lnTo>
                  <a:lnTo>
                    <a:pt x="143" y="120"/>
                  </a:lnTo>
                  <a:lnTo>
                    <a:pt x="143" y="122"/>
                  </a:lnTo>
                  <a:lnTo>
                    <a:pt x="142" y="122"/>
                  </a:lnTo>
                  <a:lnTo>
                    <a:pt x="141" y="122"/>
                  </a:lnTo>
                  <a:lnTo>
                    <a:pt x="141" y="120"/>
                  </a:lnTo>
                  <a:lnTo>
                    <a:pt x="142" y="118"/>
                  </a:lnTo>
                  <a:lnTo>
                    <a:pt x="142" y="117"/>
                  </a:lnTo>
                  <a:lnTo>
                    <a:pt x="143" y="115"/>
                  </a:lnTo>
                  <a:lnTo>
                    <a:pt x="144" y="115"/>
                  </a:lnTo>
                  <a:lnTo>
                    <a:pt x="145" y="114"/>
                  </a:lnTo>
                  <a:lnTo>
                    <a:pt x="145" y="112"/>
                  </a:lnTo>
                  <a:lnTo>
                    <a:pt x="147" y="111"/>
                  </a:lnTo>
                  <a:lnTo>
                    <a:pt x="149" y="112"/>
                  </a:lnTo>
                  <a:lnTo>
                    <a:pt x="150" y="112"/>
                  </a:lnTo>
                  <a:lnTo>
                    <a:pt x="151" y="113"/>
                  </a:lnTo>
                  <a:lnTo>
                    <a:pt x="154" y="112"/>
                  </a:lnTo>
                  <a:lnTo>
                    <a:pt x="156" y="112"/>
                  </a:lnTo>
                  <a:lnTo>
                    <a:pt x="157" y="111"/>
                  </a:lnTo>
                  <a:lnTo>
                    <a:pt x="156" y="109"/>
                  </a:lnTo>
                  <a:lnTo>
                    <a:pt x="156" y="108"/>
                  </a:lnTo>
                  <a:lnTo>
                    <a:pt x="156" y="107"/>
                  </a:lnTo>
                  <a:lnTo>
                    <a:pt x="156" y="106"/>
                  </a:lnTo>
                  <a:lnTo>
                    <a:pt x="155" y="106"/>
                  </a:lnTo>
                  <a:lnTo>
                    <a:pt x="154" y="107"/>
                  </a:lnTo>
                  <a:lnTo>
                    <a:pt x="154" y="108"/>
                  </a:lnTo>
                  <a:lnTo>
                    <a:pt x="153" y="109"/>
                  </a:lnTo>
                  <a:lnTo>
                    <a:pt x="151" y="109"/>
                  </a:lnTo>
                  <a:lnTo>
                    <a:pt x="151" y="108"/>
                  </a:lnTo>
                  <a:lnTo>
                    <a:pt x="150" y="108"/>
                  </a:lnTo>
                  <a:lnTo>
                    <a:pt x="149" y="108"/>
                  </a:lnTo>
                  <a:lnTo>
                    <a:pt x="148" y="108"/>
                  </a:lnTo>
                  <a:lnTo>
                    <a:pt x="148" y="106"/>
                  </a:lnTo>
                  <a:lnTo>
                    <a:pt x="148" y="105"/>
                  </a:lnTo>
                  <a:lnTo>
                    <a:pt x="147" y="107"/>
                  </a:lnTo>
                  <a:lnTo>
                    <a:pt x="145" y="108"/>
                  </a:lnTo>
                  <a:lnTo>
                    <a:pt x="144" y="107"/>
                  </a:lnTo>
                  <a:lnTo>
                    <a:pt x="144" y="106"/>
                  </a:lnTo>
                  <a:lnTo>
                    <a:pt x="143" y="107"/>
                  </a:lnTo>
                  <a:lnTo>
                    <a:pt x="142" y="106"/>
                  </a:lnTo>
                  <a:lnTo>
                    <a:pt x="141" y="106"/>
                  </a:lnTo>
                  <a:lnTo>
                    <a:pt x="139" y="106"/>
                  </a:lnTo>
                  <a:lnTo>
                    <a:pt x="138" y="105"/>
                  </a:lnTo>
                  <a:lnTo>
                    <a:pt x="138" y="103"/>
                  </a:lnTo>
                  <a:lnTo>
                    <a:pt x="141" y="101"/>
                  </a:lnTo>
                  <a:lnTo>
                    <a:pt x="142" y="101"/>
                  </a:lnTo>
                  <a:lnTo>
                    <a:pt x="143" y="101"/>
                  </a:lnTo>
                  <a:lnTo>
                    <a:pt x="144" y="100"/>
                  </a:lnTo>
                  <a:lnTo>
                    <a:pt x="147" y="98"/>
                  </a:lnTo>
                  <a:lnTo>
                    <a:pt x="145" y="98"/>
                  </a:lnTo>
                  <a:lnTo>
                    <a:pt x="144" y="98"/>
                  </a:lnTo>
                  <a:lnTo>
                    <a:pt x="144" y="97"/>
                  </a:lnTo>
                  <a:lnTo>
                    <a:pt x="143" y="97"/>
                  </a:lnTo>
                  <a:lnTo>
                    <a:pt x="141" y="98"/>
                  </a:lnTo>
                  <a:lnTo>
                    <a:pt x="141" y="97"/>
                  </a:lnTo>
                  <a:lnTo>
                    <a:pt x="139" y="97"/>
                  </a:lnTo>
                  <a:lnTo>
                    <a:pt x="138" y="97"/>
                  </a:lnTo>
                  <a:lnTo>
                    <a:pt x="136" y="98"/>
                  </a:lnTo>
                  <a:lnTo>
                    <a:pt x="134" y="98"/>
                  </a:lnTo>
                  <a:lnTo>
                    <a:pt x="134" y="97"/>
                  </a:lnTo>
                  <a:lnTo>
                    <a:pt x="133" y="97"/>
                  </a:lnTo>
                  <a:lnTo>
                    <a:pt x="132" y="96"/>
                  </a:lnTo>
                  <a:lnTo>
                    <a:pt x="132" y="95"/>
                  </a:lnTo>
                  <a:lnTo>
                    <a:pt x="133" y="95"/>
                  </a:lnTo>
                  <a:lnTo>
                    <a:pt x="133" y="94"/>
                  </a:lnTo>
                  <a:lnTo>
                    <a:pt x="133" y="92"/>
                  </a:lnTo>
                  <a:lnTo>
                    <a:pt x="134" y="92"/>
                  </a:lnTo>
                  <a:lnTo>
                    <a:pt x="136" y="89"/>
                  </a:lnTo>
                  <a:lnTo>
                    <a:pt x="139" y="86"/>
                  </a:lnTo>
                  <a:lnTo>
                    <a:pt x="142" y="85"/>
                  </a:lnTo>
                  <a:lnTo>
                    <a:pt x="142" y="84"/>
                  </a:lnTo>
                  <a:lnTo>
                    <a:pt x="144" y="80"/>
                  </a:lnTo>
                  <a:lnTo>
                    <a:pt x="144" y="79"/>
                  </a:lnTo>
                  <a:lnTo>
                    <a:pt x="145" y="79"/>
                  </a:lnTo>
                  <a:lnTo>
                    <a:pt x="147" y="77"/>
                  </a:lnTo>
                  <a:lnTo>
                    <a:pt x="148" y="75"/>
                  </a:lnTo>
                  <a:lnTo>
                    <a:pt x="145" y="75"/>
                  </a:lnTo>
                  <a:lnTo>
                    <a:pt x="143" y="75"/>
                  </a:lnTo>
                  <a:lnTo>
                    <a:pt x="143" y="77"/>
                  </a:lnTo>
                  <a:lnTo>
                    <a:pt x="142" y="75"/>
                  </a:lnTo>
                  <a:lnTo>
                    <a:pt x="141" y="75"/>
                  </a:lnTo>
                  <a:lnTo>
                    <a:pt x="137" y="77"/>
                  </a:lnTo>
                  <a:lnTo>
                    <a:pt x="133" y="77"/>
                  </a:lnTo>
                  <a:lnTo>
                    <a:pt x="132" y="77"/>
                  </a:lnTo>
                  <a:lnTo>
                    <a:pt x="131" y="77"/>
                  </a:lnTo>
                  <a:lnTo>
                    <a:pt x="131" y="75"/>
                  </a:lnTo>
                  <a:lnTo>
                    <a:pt x="130" y="75"/>
                  </a:lnTo>
                  <a:lnTo>
                    <a:pt x="130" y="74"/>
                  </a:lnTo>
                  <a:lnTo>
                    <a:pt x="128" y="74"/>
                  </a:lnTo>
                  <a:lnTo>
                    <a:pt x="127" y="75"/>
                  </a:lnTo>
                  <a:lnTo>
                    <a:pt x="126" y="75"/>
                  </a:lnTo>
                  <a:lnTo>
                    <a:pt x="126" y="74"/>
                  </a:lnTo>
                  <a:lnTo>
                    <a:pt x="125" y="74"/>
                  </a:lnTo>
                  <a:lnTo>
                    <a:pt x="125" y="73"/>
                  </a:lnTo>
                  <a:lnTo>
                    <a:pt x="124" y="72"/>
                  </a:lnTo>
                  <a:lnTo>
                    <a:pt x="122" y="71"/>
                  </a:lnTo>
                  <a:lnTo>
                    <a:pt x="121" y="71"/>
                  </a:lnTo>
                  <a:lnTo>
                    <a:pt x="120" y="72"/>
                  </a:lnTo>
                  <a:lnTo>
                    <a:pt x="120" y="69"/>
                  </a:lnTo>
                  <a:lnTo>
                    <a:pt x="119" y="68"/>
                  </a:lnTo>
                  <a:lnTo>
                    <a:pt x="119" y="69"/>
                  </a:lnTo>
                  <a:lnTo>
                    <a:pt x="117" y="71"/>
                  </a:lnTo>
                  <a:lnTo>
                    <a:pt x="117" y="69"/>
                  </a:lnTo>
                  <a:lnTo>
                    <a:pt x="116" y="69"/>
                  </a:lnTo>
                  <a:lnTo>
                    <a:pt x="116" y="71"/>
                  </a:lnTo>
                  <a:lnTo>
                    <a:pt x="116" y="69"/>
                  </a:lnTo>
                  <a:lnTo>
                    <a:pt x="113" y="69"/>
                  </a:lnTo>
                  <a:lnTo>
                    <a:pt x="110" y="69"/>
                  </a:lnTo>
                  <a:lnTo>
                    <a:pt x="109" y="71"/>
                  </a:lnTo>
                  <a:lnTo>
                    <a:pt x="108" y="71"/>
                  </a:lnTo>
                  <a:lnTo>
                    <a:pt x="107" y="72"/>
                  </a:lnTo>
                  <a:lnTo>
                    <a:pt x="104" y="72"/>
                  </a:lnTo>
                  <a:lnTo>
                    <a:pt x="99" y="69"/>
                  </a:lnTo>
                  <a:lnTo>
                    <a:pt x="96" y="66"/>
                  </a:lnTo>
                  <a:lnTo>
                    <a:pt x="96" y="62"/>
                  </a:lnTo>
                  <a:lnTo>
                    <a:pt x="94" y="56"/>
                  </a:lnTo>
                  <a:lnTo>
                    <a:pt x="96" y="55"/>
                  </a:lnTo>
                  <a:lnTo>
                    <a:pt x="97" y="52"/>
                  </a:lnTo>
                  <a:lnTo>
                    <a:pt x="98" y="51"/>
                  </a:lnTo>
                  <a:lnTo>
                    <a:pt x="101" y="51"/>
                  </a:lnTo>
                  <a:lnTo>
                    <a:pt x="102" y="54"/>
                  </a:lnTo>
                  <a:lnTo>
                    <a:pt x="103" y="55"/>
                  </a:lnTo>
                  <a:lnTo>
                    <a:pt x="108" y="56"/>
                  </a:lnTo>
                  <a:lnTo>
                    <a:pt x="109" y="56"/>
                  </a:lnTo>
                  <a:lnTo>
                    <a:pt x="109" y="55"/>
                  </a:lnTo>
                  <a:lnTo>
                    <a:pt x="109" y="52"/>
                  </a:lnTo>
                  <a:lnTo>
                    <a:pt x="110" y="52"/>
                  </a:lnTo>
                  <a:lnTo>
                    <a:pt x="114" y="52"/>
                  </a:lnTo>
                  <a:lnTo>
                    <a:pt x="116" y="52"/>
                  </a:lnTo>
                  <a:lnTo>
                    <a:pt x="116" y="51"/>
                  </a:lnTo>
                  <a:lnTo>
                    <a:pt x="116" y="48"/>
                  </a:lnTo>
                  <a:lnTo>
                    <a:pt x="115" y="46"/>
                  </a:lnTo>
                  <a:lnTo>
                    <a:pt x="116" y="45"/>
                  </a:lnTo>
                  <a:lnTo>
                    <a:pt x="119" y="45"/>
                  </a:lnTo>
                  <a:lnTo>
                    <a:pt x="120" y="46"/>
                  </a:lnTo>
                  <a:lnTo>
                    <a:pt x="121" y="48"/>
                  </a:lnTo>
                  <a:lnTo>
                    <a:pt x="122" y="49"/>
                  </a:lnTo>
                  <a:lnTo>
                    <a:pt x="124" y="49"/>
                  </a:lnTo>
                  <a:lnTo>
                    <a:pt x="125" y="49"/>
                  </a:lnTo>
                  <a:lnTo>
                    <a:pt x="125" y="46"/>
                  </a:lnTo>
                  <a:lnTo>
                    <a:pt x="126" y="45"/>
                  </a:lnTo>
                  <a:lnTo>
                    <a:pt x="127" y="44"/>
                  </a:lnTo>
                  <a:lnTo>
                    <a:pt x="128" y="42"/>
                  </a:lnTo>
                  <a:lnTo>
                    <a:pt x="130" y="40"/>
                  </a:lnTo>
                  <a:lnTo>
                    <a:pt x="131" y="39"/>
                  </a:lnTo>
                  <a:lnTo>
                    <a:pt x="131" y="35"/>
                  </a:lnTo>
                  <a:lnTo>
                    <a:pt x="131" y="32"/>
                  </a:lnTo>
                  <a:lnTo>
                    <a:pt x="132" y="31"/>
                  </a:lnTo>
                  <a:lnTo>
                    <a:pt x="133" y="27"/>
                  </a:lnTo>
                  <a:lnTo>
                    <a:pt x="133" y="22"/>
                  </a:lnTo>
                  <a:lnTo>
                    <a:pt x="132" y="20"/>
                  </a:lnTo>
                  <a:lnTo>
                    <a:pt x="131" y="19"/>
                  </a:lnTo>
                  <a:lnTo>
                    <a:pt x="130" y="16"/>
                  </a:lnTo>
                  <a:lnTo>
                    <a:pt x="130" y="12"/>
                  </a:lnTo>
                  <a:lnTo>
                    <a:pt x="130" y="11"/>
                  </a:lnTo>
                  <a:lnTo>
                    <a:pt x="128" y="11"/>
                  </a:lnTo>
                  <a:lnTo>
                    <a:pt x="127" y="9"/>
                  </a:lnTo>
                  <a:lnTo>
                    <a:pt x="126" y="8"/>
                  </a:lnTo>
                  <a:lnTo>
                    <a:pt x="126" y="6"/>
                  </a:lnTo>
                  <a:lnTo>
                    <a:pt x="125" y="5"/>
                  </a:lnTo>
                  <a:lnTo>
                    <a:pt x="124" y="6"/>
                  </a:lnTo>
                  <a:lnTo>
                    <a:pt x="124" y="5"/>
                  </a:lnTo>
                  <a:lnTo>
                    <a:pt x="124" y="4"/>
                  </a:lnTo>
                  <a:lnTo>
                    <a:pt x="122" y="3"/>
                  </a:lnTo>
                  <a:lnTo>
                    <a:pt x="122" y="4"/>
                  </a:lnTo>
                  <a:lnTo>
                    <a:pt x="121" y="4"/>
                  </a:lnTo>
                  <a:lnTo>
                    <a:pt x="121" y="3"/>
                  </a:lnTo>
                  <a:lnTo>
                    <a:pt x="120" y="3"/>
                  </a:lnTo>
                  <a:lnTo>
                    <a:pt x="119" y="2"/>
                  </a:lnTo>
                  <a:lnTo>
                    <a:pt x="116" y="0"/>
                  </a:lnTo>
                  <a:lnTo>
                    <a:pt x="115" y="0"/>
                  </a:lnTo>
                  <a:lnTo>
                    <a:pt x="114" y="2"/>
                  </a:lnTo>
                  <a:lnTo>
                    <a:pt x="114" y="3"/>
                  </a:lnTo>
                  <a:lnTo>
                    <a:pt x="113" y="2"/>
                  </a:lnTo>
                  <a:lnTo>
                    <a:pt x="111" y="2"/>
                  </a:lnTo>
                  <a:lnTo>
                    <a:pt x="109" y="2"/>
                  </a:lnTo>
                  <a:lnTo>
                    <a:pt x="108" y="0"/>
                  </a:lnTo>
                  <a:lnTo>
                    <a:pt x="108" y="2"/>
                  </a:lnTo>
                  <a:lnTo>
                    <a:pt x="108" y="3"/>
                  </a:lnTo>
                  <a:lnTo>
                    <a:pt x="107" y="3"/>
                  </a:lnTo>
                  <a:lnTo>
                    <a:pt x="105" y="2"/>
                  </a:lnTo>
                  <a:lnTo>
                    <a:pt x="104" y="3"/>
                  </a:lnTo>
                  <a:lnTo>
                    <a:pt x="103" y="4"/>
                  </a:lnTo>
                  <a:lnTo>
                    <a:pt x="103" y="5"/>
                  </a:lnTo>
                  <a:lnTo>
                    <a:pt x="101" y="5"/>
                  </a:lnTo>
                  <a:lnTo>
                    <a:pt x="99" y="8"/>
                  </a:lnTo>
                  <a:lnTo>
                    <a:pt x="98" y="10"/>
                  </a:lnTo>
                  <a:lnTo>
                    <a:pt x="97" y="10"/>
                  </a:lnTo>
                  <a:lnTo>
                    <a:pt x="96" y="10"/>
                  </a:lnTo>
                  <a:lnTo>
                    <a:pt x="93" y="11"/>
                  </a:lnTo>
                  <a:lnTo>
                    <a:pt x="92" y="14"/>
                  </a:lnTo>
                  <a:lnTo>
                    <a:pt x="91" y="15"/>
                  </a:lnTo>
                  <a:lnTo>
                    <a:pt x="92" y="16"/>
                  </a:lnTo>
                  <a:lnTo>
                    <a:pt x="91" y="17"/>
                  </a:lnTo>
                  <a:lnTo>
                    <a:pt x="91" y="16"/>
                  </a:lnTo>
                  <a:lnTo>
                    <a:pt x="87" y="15"/>
                  </a:lnTo>
                  <a:lnTo>
                    <a:pt x="82" y="14"/>
                  </a:lnTo>
                  <a:lnTo>
                    <a:pt x="81" y="15"/>
                  </a:lnTo>
                  <a:lnTo>
                    <a:pt x="79" y="14"/>
                  </a:lnTo>
                  <a:lnTo>
                    <a:pt x="77" y="12"/>
                  </a:lnTo>
                  <a:lnTo>
                    <a:pt x="75" y="12"/>
                  </a:lnTo>
                  <a:lnTo>
                    <a:pt x="73" y="12"/>
                  </a:lnTo>
                  <a:lnTo>
                    <a:pt x="71" y="11"/>
                  </a:lnTo>
                  <a:lnTo>
                    <a:pt x="70" y="10"/>
                  </a:lnTo>
                  <a:lnTo>
                    <a:pt x="70" y="9"/>
                  </a:lnTo>
                  <a:lnTo>
                    <a:pt x="69" y="8"/>
                  </a:lnTo>
                  <a:lnTo>
                    <a:pt x="65" y="8"/>
                  </a:lnTo>
                  <a:lnTo>
                    <a:pt x="63" y="5"/>
                  </a:lnTo>
                  <a:lnTo>
                    <a:pt x="62" y="4"/>
                  </a:lnTo>
                  <a:lnTo>
                    <a:pt x="58" y="6"/>
                  </a:lnTo>
                  <a:lnTo>
                    <a:pt x="58" y="9"/>
                  </a:lnTo>
                  <a:lnTo>
                    <a:pt x="58" y="11"/>
                  </a:lnTo>
                  <a:lnTo>
                    <a:pt x="58" y="12"/>
                  </a:lnTo>
                  <a:lnTo>
                    <a:pt x="58" y="15"/>
                  </a:lnTo>
                  <a:lnTo>
                    <a:pt x="57" y="16"/>
                  </a:lnTo>
                  <a:lnTo>
                    <a:pt x="56" y="17"/>
                  </a:lnTo>
                  <a:lnTo>
                    <a:pt x="56" y="20"/>
                  </a:lnTo>
                  <a:lnTo>
                    <a:pt x="56" y="21"/>
                  </a:lnTo>
                  <a:lnTo>
                    <a:pt x="56" y="22"/>
                  </a:lnTo>
                  <a:lnTo>
                    <a:pt x="53" y="21"/>
                  </a:lnTo>
                  <a:lnTo>
                    <a:pt x="52" y="21"/>
                  </a:lnTo>
                  <a:lnTo>
                    <a:pt x="50" y="21"/>
                  </a:lnTo>
                  <a:lnTo>
                    <a:pt x="47" y="20"/>
                  </a:lnTo>
                  <a:lnTo>
                    <a:pt x="44" y="20"/>
                  </a:lnTo>
                  <a:lnTo>
                    <a:pt x="40" y="19"/>
                  </a:lnTo>
                  <a:lnTo>
                    <a:pt x="37" y="17"/>
                  </a:lnTo>
                  <a:lnTo>
                    <a:pt x="35" y="17"/>
                  </a:lnTo>
                  <a:lnTo>
                    <a:pt x="30" y="17"/>
                  </a:lnTo>
                  <a:lnTo>
                    <a:pt x="27" y="19"/>
                  </a:lnTo>
                  <a:lnTo>
                    <a:pt x="22" y="22"/>
                  </a:lnTo>
                  <a:lnTo>
                    <a:pt x="19" y="25"/>
                  </a:lnTo>
                  <a:lnTo>
                    <a:pt x="16" y="27"/>
                  </a:lnTo>
                  <a:lnTo>
                    <a:pt x="16" y="29"/>
                  </a:lnTo>
                  <a:lnTo>
                    <a:pt x="14" y="32"/>
                  </a:lnTo>
                  <a:lnTo>
                    <a:pt x="14" y="35"/>
                  </a:lnTo>
                  <a:lnTo>
                    <a:pt x="12" y="42"/>
                  </a:lnTo>
                  <a:lnTo>
                    <a:pt x="11" y="43"/>
                  </a:lnTo>
                  <a:lnTo>
                    <a:pt x="10" y="43"/>
                  </a:lnTo>
                  <a:lnTo>
                    <a:pt x="8" y="43"/>
                  </a:lnTo>
                  <a:lnTo>
                    <a:pt x="8" y="45"/>
                  </a:lnTo>
                  <a:lnTo>
                    <a:pt x="10" y="48"/>
                  </a:lnTo>
                  <a:lnTo>
                    <a:pt x="8" y="50"/>
                  </a:lnTo>
                  <a:lnTo>
                    <a:pt x="7" y="51"/>
                  </a:lnTo>
                  <a:lnTo>
                    <a:pt x="7" y="52"/>
                  </a:lnTo>
                  <a:lnTo>
                    <a:pt x="8" y="54"/>
                  </a:lnTo>
                  <a:lnTo>
                    <a:pt x="6" y="55"/>
                  </a:lnTo>
                  <a:lnTo>
                    <a:pt x="4" y="55"/>
                  </a:lnTo>
                  <a:lnTo>
                    <a:pt x="4" y="57"/>
                  </a:lnTo>
                  <a:lnTo>
                    <a:pt x="4" y="59"/>
                  </a:lnTo>
                  <a:lnTo>
                    <a:pt x="5" y="59"/>
                  </a:lnTo>
                  <a:lnTo>
                    <a:pt x="7" y="60"/>
                  </a:lnTo>
                  <a:lnTo>
                    <a:pt x="6" y="61"/>
                  </a:lnTo>
                  <a:lnTo>
                    <a:pt x="5" y="61"/>
                  </a:lnTo>
                  <a:lnTo>
                    <a:pt x="4" y="62"/>
                  </a:lnTo>
                  <a:lnTo>
                    <a:pt x="5" y="65"/>
                  </a:lnTo>
                  <a:lnTo>
                    <a:pt x="7" y="66"/>
                  </a:lnTo>
                  <a:lnTo>
                    <a:pt x="8" y="67"/>
                  </a:lnTo>
                  <a:lnTo>
                    <a:pt x="8" y="68"/>
                  </a:lnTo>
                  <a:lnTo>
                    <a:pt x="8" y="69"/>
                  </a:lnTo>
                  <a:lnTo>
                    <a:pt x="7" y="71"/>
                  </a:lnTo>
                  <a:lnTo>
                    <a:pt x="7" y="72"/>
                  </a:lnTo>
                  <a:lnTo>
                    <a:pt x="6" y="74"/>
                  </a:lnTo>
                  <a:lnTo>
                    <a:pt x="5" y="75"/>
                  </a:lnTo>
                  <a:lnTo>
                    <a:pt x="4" y="78"/>
                  </a:lnTo>
                  <a:lnTo>
                    <a:pt x="4" y="79"/>
                  </a:lnTo>
                  <a:lnTo>
                    <a:pt x="2" y="79"/>
                  </a:lnTo>
                  <a:lnTo>
                    <a:pt x="0" y="80"/>
                  </a:lnTo>
                  <a:lnTo>
                    <a:pt x="1" y="80"/>
                  </a:lnTo>
                  <a:lnTo>
                    <a:pt x="1" y="82"/>
                  </a:lnTo>
                  <a:lnTo>
                    <a:pt x="6" y="83"/>
                  </a:lnTo>
                  <a:lnTo>
                    <a:pt x="7" y="84"/>
                  </a:lnTo>
                  <a:lnTo>
                    <a:pt x="7" y="85"/>
                  </a:lnTo>
                  <a:lnTo>
                    <a:pt x="10" y="88"/>
                  </a:lnTo>
                  <a:lnTo>
                    <a:pt x="10" y="89"/>
                  </a:lnTo>
                  <a:lnTo>
                    <a:pt x="11" y="90"/>
                  </a:lnTo>
                  <a:lnTo>
                    <a:pt x="12" y="90"/>
                  </a:lnTo>
                  <a:lnTo>
                    <a:pt x="14" y="90"/>
                  </a:lnTo>
                  <a:lnTo>
                    <a:pt x="16" y="91"/>
                  </a:lnTo>
                  <a:lnTo>
                    <a:pt x="16" y="92"/>
                  </a:lnTo>
                  <a:lnTo>
                    <a:pt x="17" y="95"/>
                  </a:lnTo>
                  <a:lnTo>
                    <a:pt x="18" y="96"/>
                  </a:lnTo>
                  <a:lnTo>
                    <a:pt x="21" y="95"/>
                  </a:lnTo>
                  <a:lnTo>
                    <a:pt x="22" y="92"/>
                  </a:lnTo>
                  <a:lnTo>
                    <a:pt x="23" y="90"/>
                  </a:lnTo>
                  <a:lnTo>
                    <a:pt x="23" y="89"/>
                  </a:lnTo>
                  <a:lnTo>
                    <a:pt x="24" y="88"/>
                  </a:lnTo>
                  <a:lnTo>
                    <a:pt x="25" y="88"/>
                  </a:lnTo>
                  <a:lnTo>
                    <a:pt x="25" y="85"/>
                  </a:lnTo>
                  <a:lnTo>
                    <a:pt x="23" y="83"/>
                  </a:lnTo>
                  <a:lnTo>
                    <a:pt x="22" y="80"/>
                  </a:lnTo>
                  <a:lnTo>
                    <a:pt x="22" y="78"/>
                  </a:lnTo>
                  <a:lnTo>
                    <a:pt x="21" y="77"/>
                  </a:lnTo>
                  <a:lnTo>
                    <a:pt x="22" y="73"/>
                  </a:lnTo>
                  <a:lnTo>
                    <a:pt x="24" y="69"/>
                  </a:lnTo>
                  <a:lnTo>
                    <a:pt x="27" y="71"/>
                  </a:lnTo>
                  <a:lnTo>
                    <a:pt x="29" y="69"/>
                  </a:lnTo>
                  <a:lnTo>
                    <a:pt x="30" y="69"/>
                  </a:lnTo>
                  <a:lnTo>
                    <a:pt x="33" y="69"/>
                  </a:lnTo>
                  <a:lnTo>
                    <a:pt x="35" y="71"/>
                  </a:lnTo>
                  <a:lnTo>
                    <a:pt x="39" y="72"/>
                  </a:lnTo>
                  <a:lnTo>
                    <a:pt x="40" y="73"/>
                  </a:lnTo>
                  <a:lnTo>
                    <a:pt x="41" y="75"/>
                  </a:lnTo>
                  <a:lnTo>
                    <a:pt x="42" y="77"/>
                  </a:lnTo>
                  <a:lnTo>
                    <a:pt x="46" y="82"/>
                  </a:lnTo>
                  <a:lnTo>
                    <a:pt x="46" y="85"/>
                  </a:lnTo>
                  <a:lnTo>
                    <a:pt x="45" y="89"/>
                  </a:lnTo>
                  <a:lnTo>
                    <a:pt x="46" y="90"/>
                  </a:lnTo>
                  <a:lnTo>
                    <a:pt x="46" y="91"/>
                  </a:lnTo>
                  <a:lnTo>
                    <a:pt x="47" y="91"/>
                  </a:lnTo>
                  <a:lnTo>
                    <a:pt x="48" y="92"/>
                  </a:lnTo>
                  <a:lnTo>
                    <a:pt x="50" y="96"/>
                  </a:lnTo>
                  <a:lnTo>
                    <a:pt x="51" y="100"/>
                  </a:lnTo>
                  <a:lnTo>
                    <a:pt x="51" y="101"/>
                  </a:lnTo>
                  <a:lnTo>
                    <a:pt x="51" y="103"/>
                  </a:lnTo>
                  <a:lnTo>
                    <a:pt x="52" y="105"/>
                  </a:lnTo>
                  <a:lnTo>
                    <a:pt x="52" y="106"/>
                  </a:lnTo>
                  <a:lnTo>
                    <a:pt x="53" y="108"/>
                  </a:lnTo>
                  <a:lnTo>
                    <a:pt x="54" y="109"/>
                  </a:lnTo>
                  <a:lnTo>
                    <a:pt x="54" y="111"/>
                  </a:lnTo>
                  <a:lnTo>
                    <a:pt x="52" y="112"/>
                  </a:lnTo>
                  <a:lnTo>
                    <a:pt x="52" y="114"/>
                  </a:lnTo>
                  <a:lnTo>
                    <a:pt x="52" y="117"/>
                  </a:lnTo>
                  <a:lnTo>
                    <a:pt x="51" y="123"/>
                  </a:lnTo>
                  <a:lnTo>
                    <a:pt x="52" y="124"/>
                  </a:lnTo>
                  <a:lnTo>
                    <a:pt x="53" y="124"/>
                  </a:lnTo>
                  <a:lnTo>
                    <a:pt x="53" y="125"/>
                  </a:lnTo>
                  <a:lnTo>
                    <a:pt x="53" y="126"/>
                  </a:lnTo>
                  <a:lnTo>
                    <a:pt x="57" y="129"/>
                  </a:lnTo>
                  <a:lnTo>
                    <a:pt x="57" y="130"/>
                  </a:lnTo>
                  <a:lnTo>
                    <a:pt x="56" y="134"/>
                  </a:lnTo>
                  <a:lnTo>
                    <a:pt x="59" y="134"/>
                  </a:lnTo>
                  <a:lnTo>
                    <a:pt x="62" y="134"/>
                  </a:lnTo>
                  <a:lnTo>
                    <a:pt x="62" y="136"/>
                  </a:lnTo>
                  <a:lnTo>
                    <a:pt x="63" y="137"/>
                  </a:lnTo>
                  <a:lnTo>
                    <a:pt x="63" y="138"/>
                  </a:lnTo>
                  <a:lnTo>
                    <a:pt x="69" y="137"/>
                  </a:lnTo>
                  <a:lnTo>
                    <a:pt x="71" y="138"/>
                  </a:lnTo>
                  <a:lnTo>
                    <a:pt x="73" y="138"/>
                  </a:lnTo>
                  <a:lnTo>
                    <a:pt x="75" y="136"/>
                  </a:lnTo>
                  <a:lnTo>
                    <a:pt x="80" y="136"/>
                  </a:lnTo>
                  <a:lnTo>
                    <a:pt x="84" y="141"/>
                  </a:lnTo>
                  <a:lnTo>
                    <a:pt x="85" y="141"/>
                  </a:lnTo>
                  <a:lnTo>
                    <a:pt x="84" y="143"/>
                  </a:lnTo>
                  <a:lnTo>
                    <a:pt x="84" y="145"/>
                  </a:lnTo>
                  <a:lnTo>
                    <a:pt x="84" y="146"/>
                  </a:lnTo>
                  <a:lnTo>
                    <a:pt x="85" y="148"/>
                  </a:lnTo>
                  <a:lnTo>
                    <a:pt x="87" y="149"/>
                  </a:lnTo>
                  <a:lnTo>
                    <a:pt x="90" y="151"/>
                  </a:lnTo>
                  <a:lnTo>
                    <a:pt x="92" y="149"/>
                  </a:lnTo>
                  <a:lnTo>
                    <a:pt x="93" y="149"/>
                  </a:lnTo>
                  <a:lnTo>
                    <a:pt x="96" y="148"/>
                  </a:lnTo>
                  <a:lnTo>
                    <a:pt x="104" y="151"/>
                  </a:lnTo>
                  <a:lnTo>
                    <a:pt x="108" y="151"/>
                  </a:lnTo>
                  <a:lnTo>
                    <a:pt x="110" y="149"/>
                  </a:lnTo>
                  <a:lnTo>
                    <a:pt x="113" y="147"/>
                  </a:lnTo>
                  <a:lnTo>
                    <a:pt x="114" y="145"/>
                  </a:lnTo>
                  <a:lnTo>
                    <a:pt x="115" y="142"/>
                  </a:lnTo>
                  <a:lnTo>
                    <a:pt x="119" y="142"/>
                  </a:lnTo>
                  <a:lnTo>
                    <a:pt x="121" y="143"/>
                  </a:lnTo>
                  <a:lnTo>
                    <a:pt x="122" y="145"/>
                  </a:lnTo>
                  <a:lnTo>
                    <a:pt x="124" y="145"/>
                  </a:lnTo>
                  <a:lnTo>
                    <a:pt x="126" y="145"/>
                  </a:lnTo>
                  <a:lnTo>
                    <a:pt x="127" y="145"/>
                  </a:lnTo>
                  <a:lnTo>
                    <a:pt x="128" y="146"/>
                  </a:lnTo>
                  <a:lnTo>
                    <a:pt x="131" y="146"/>
                  </a:lnTo>
                  <a:lnTo>
                    <a:pt x="131" y="147"/>
                  </a:lnTo>
                  <a:lnTo>
                    <a:pt x="131" y="148"/>
                  </a:lnTo>
                  <a:lnTo>
                    <a:pt x="128" y="154"/>
                  </a:lnTo>
                  <a:lnTo>
                    <a:pt x="127" y="158"/>
                  </a:lnTo>
                  <a:lnTo>
                    <a:pt x="128" y="159"/>
                  </a:lnTo>
                  <a:lnTo>
                    <a:pt x="131" y="159"/>
                  </a:lnTo>
                  <a:lnTo>
                    <a:pt x="133" y="157"/>
                  </a:lnTo>
                  <a:lnTo>
                    <a:pt x="133" y="154"/>
                  </a:lnTo>
                  <a:lnTo>
                    <a:pt x="133" y="153"/>
                  </a:lnTo>
                  <a:lnTo>
                    <a:pt x="133" y="152"/>
                  </a:lnTo>
                  <a:lnTo>
                    <a:pt x="134" y="151"/>
                  </a:lnTo>
                  <a:lnTo>
                    <a:pt x="134" y="152"/>
                  </a:lnTo>
                  <a:lnTo>
                    <a:pt x="134" y="153"/>
                  </a:lnTo>
                  <a:lnTo>
                    <a:pt x="136" y="152"/>
                  </a:lnTo>
                  <a:lnTo>
                    <a:pt x="137" y="152"/>
                  </a:lnTo>
                  <a:lnTo>
                    <a:pt x="141" y="152"/>
                  </a:lnTo>
                  <a:lnTo>
                    <a:pt x="143" y="152"/>
                  </a:lnTo>
                  <a:lnTo>
                    <a:pt x="144" y="151"/>
                  </a:lnTo>
                  <a:lnTo>
                    <a:pt x="144" y="153"/>
                  </a:lnTo>
                  <a:lnTo>
                    <a:pt x="145" y="153"/>
                  </a:lnTo>
                  <a:lnTo>
                    <a:pt x="147" y="153"/>
                  </a:lnTo>
                  <a:lnTo>
                    <a:pt x="147" y="151"/>
                  </a:lnTo>
                  <a:lnTo>
                    <a:pt x="148" y="149"/>
                  </a:lnTo>
                  <a:lnTo>
                    <a:pt x="150" y="148"/>
                  </a:lnTo>
                  <a:lnTo>
                    <a:pt x="151" y="148"/>
                  </a:lnTo>
                  <a:lnTo>
                    <a:pt x="151" y="147"/>
                  </a:lnTo>
                  <a:lnTo>
                    <a:pt x="149" y="145"/>
                  </a:lnTo>
                  <a:lnTo>
                    <a:pt x="148" y="145"/>
                  </a:lnTo>
                  <a:lnTo>
                    <a:pt x="148" y="146"/>
                  </a:lnTo>
                  <a:lnTo>
                    <a:pt x="148" y="147"/>
                  </a:lnTo>
                  <a:lnTo>
                    <a:pt x="147" y="147"/>
                  </a:lnTo>
                  <a:lnTo>
                    <a:pt x="145" y="147"/>
                  </a:lnTo>
                  <a:lnTo>
                    <a:pt x="145" y="145"/>
                  </a:lnTo>
                  <a:lnTo>
                    <a:pt x="147" y="143"/>
                  </a:lnTo>
                  <a:lnTo>
                    <a:pt x="148" y="142"/>
                  </a:lnTo>
                  <a:lnTo>
                    <a:pt x="148" y="141"/>
                  </a:lnTo>
                  <a:lnTo>
                    <a:pt x="150" y="141"/>
                  </a:lnTo>
                  <a:lnTo>
                    <a:pt x="151" y="140"/>
                  </a:lnTo>
                  <a:lnTo>
                    <a:pt x="151" y="138"/>
                  </a:lnTo>
                  <a:lnTo>
                    <a:pt x="151" y="137"/>
                  </a:lnTo>
                  <a:lnTo>
                    <a:pt x="150" y="137"/>
                  </a:lnTo>
                  <a:lnTo>
                    <a:pt x="150" y="135"/>
                  </a:lnTo>
                  <a:lnTo>
                    <a:pt x="151" y="132"/>
                  </a:lnTo>
                  <a:lnTo>
                    <a:pt x="153" y="135"/>
                  </a:lnTo>
                  <a:lnTo>
                    <a:pt x="154" y="132"/>
                  </a:lnTo>
                  <a:lnTo>
                    <a:pt x="156" y="131"/>
                  </a:lnTo>
                  <a:lnTo>
                    <a:pt x="157" y="131"/>
                  </a:lnTo>
                  <a:lnTo>
                    <a:pt x="157" y="132"/>
                  </a:lnTo>
                  <a:lnTo>
                    <a:pt x="159" y="134"/>
                  </a:lnTo>
                  <a:lnTo>
                    <a:pt x="160" y="132"/>
                  </a:lnTo>
                  <a:lnTo>
                    <a:pt x="161" y="132"/>
                  </a:lnTo>
                  <a:lnTo>
                    <a:pt x="164" y="132"/>
                  </a:lnTo>
                  <a:lnTo>
                    <a:pt x="164" y="130"/>
                  </a:lnTo>
                  <a:lnTo>
                    <a:pt x="164" y="128"/>
                  </a:lnTo>
                  <a:close/>
                </a:path>
              </a:pathLst>
            </a:custGeom>
            <a:solidFill>
              <a:srgbClr val="FFFF7A"/>
            </a:solidFill>
            <a:ln w="2">
              <a:solidFill>
                <a:srgbClr val="555555"/>
              </a:solidFill>
              <a:prstDash val="solid"/>
              <a:round/>
              <a:headEnd/>
              <a:tailEnd/>
            </a:ln>
          </p:spPr>
          <p:txBody>
            <a:bodyPr/>
            <a:lstStyle/>
            <a:p>
              <a:endParaRPr lang="ja-JP" altLang="en-US"/>
            </a:p>
          </p:txBody>
        </p:sp>
        <p:sp>
          <p:nvSpPr>
            <p:cNvPr id="415" name="Freeform 176"/>
            <p:cNvSpPr>
              <a:spLocks/>
            </p:cNvSpPr>
            <p:nvPr/>
          </p:nvSpPr>
          <p:spPr bwMode="auto">
            <a:xfrm>
              <a:off x="741363" y="5529263"/>
              <a:ext cx="276225" cy="369887"/>
            </a:xfrm>
            <a:custGeom>
              <a:avLst/>
              <a:gdLst>
                <a:gd name="T0" fmla="*/ 2147483646 w 174"/>
                <a:gd name="T1" fmla="*/ 2147483646 h 233"/>
                <a:gd name="T2" fmla="*/ 2147483646 w 174"/>
                <a:gd name="T3" fmla="*/ 2147483646 h 233"/>
                <a:gd name="T4" fmla="*/ 2147483646 w 174"/>
                <a:gd name="T5" fmla="*/ 2147483646 h 233"/>
                <a:gd name="T6" fmla="*/ 2147483646 w 174"/>
                <a:gd name="T7" fmla="*/ 2147483646 h 233"/>
                <a:gd name="T8" fmla="*/ 2147483646 w 174"/>
                <a:gd name="T9" fmla="*/ 2147483646 h 233"/>
                <a:gd name="T10" fmla="*/ 2147483646 w 174"/>
                <a:gd name="T11" fmla="*/ 2147483646 h 233"/>
                <a:gd name="T12" fmla="*/ 2147483646 w 174"/>
                <a:gd name="T13" fmla="*/ 0 h 233"/>
                <a:gd name="T14" fmla="*/ 2147483646 w 174"/>
                <a:gd name="T15" fmla="*/ 2147483646 h 233"/>
                <a:gd name="T16" fmla="*/ 2147483646 w 174"/>
                <a:gd name="T17" fmla="*/ 2147483646 h 233"/>
                <a:gd name="T18" fmla="*/ 2147483646 w 174"/>
                <a:gd name="T19" fmla="*/ 2147483646 h 233"/>
                <a:gd name="T20" fmla="*/ 2147483646 w 174"/>
                <a:gd name="T21" fmla="*/ 2147483646 h 233"/>
                <a:gd name="T22" fmla="*/ 2147483646 w 174"/>
                <a:gd name="T23" fmla="*/ 2147483646 h 233"/>
                <a:gd name="T24" fmla="*/ 2147483646 w 174"/>
                <a:gd name="T25" fmla="*/ 2147483646 h 233"/>
                <a:gd name="T26" fmla="*/ 2147483646 w 174"/>
                <a:gd name="T27" fmla="*/ 2147483646 h 233"/>
                <a:gd name="T28" fmla="*/ 2147483646 w 174"/>
                <a:gd name="T29" fmla="*/ 2147483646 h 233"/>
                <a:gd name="T30" fmla="*/ 2147483646 w 174"/>
                <a:gd name="T31" fmla="*/ 2147483646 h 233"/>
                <a:gd name="T32" fmla="*/ 2147483646 w 174"/>
                <a:gd name="T33" fmla="*/ 2147483646 h 233"/>
                <a:gd name="T34" fmla="*/ 2147483646 w 174"/>
                <a:gd name="T35" fmla="*/ 2147483646 h 233"/>
                <a:gd name="T36" fmla="*/ 2147483646 w 174"/>
                <a:gd name="T37" fmla="*/ 2147483646 h 233"/>
                <a:gd name="T38" fmla="*/ 2147483646 w 174"/>
                <a:gd name="T39" fmla="*/ 2147483646 h 233"/>
                <a:gd name="T40" fmla="*/ 2147483646 w 174"/>
                <a:gd name="T41" fmla="*/ 2147483646 h 233"/>
                <a:gd name="T42" fmla="*/ 2147483646 w 174"/>
                <a:gd name="T43" fmla="*/ 2147483646 h 233"/>
                <a:gd name="T44" fmla="*/ 2147483646 w 174"/>
                <a:gd name="T45" fmla="*/ 2147483646 h 233"/>
                <a:gd name="T46" fmla="*/ 2147483646 w 174"/>
                <a:gd name="T47" fmla="*/ 2147483646 h 233"/>
                <a:gd name="T48" fmla="*/ 0 w 174"/>
                <a:gd name="T49" fmla="*/ 2147483646 h 233"/>
                <a:gd name="T50" fmla="*/ 2147483646 w 174"/>
                <a:gd name="T51" fmla="*/ 2147483646 h 233"/>
                <a:gd name="T52" fmla="*/ 2147483646 w 174"/>
                <a:gd name="T53" fmla="*/ 2147483646 h 233"/>
                <a:gd name="T54" fmla="*/ 2147483646 w 174"/>
                <a:gd name="T55" fmla="*/ 2147483646 h 233"/>
                <a:gd name="T56" fmla="*/ 2147483646 w 174"/>
                <a:gd name="T57" fmla="*/ 2147483646 h 233"/>
                <a:gd name="T58" fmla="*/ 2147483646 w 174"/>
                <a:gd name="T59" fmla="*/ 2147483646 h 233"/>
                <a:gd name="T60" fmla="*/ 2147483646 w 174"/>
                <a:gd name="T61" fmla="*/ 2147483646 h 233"/>
                <a:gd name="T62" fmla="*/ 2147483646 w 174"/>
                <a:gd name="T63" fmla="*/ 2147483646 h 233"/>
                <a:gd name="T64" fmla="*/ 2147483646 w 174"/>
                <a:gd name="T65" fmla="*/ 2147483646 h 233"/>
                <a:gd name="T66" fmla="*/ 2147483646 w 174"/>
                <a:gd name="T67" fmla="*/ 2147483646 h 233"/>
                <a:gd name="T68" fmla="*/ 2147483646 w 174"/>
                <a:gd name="T69" fmla="*/ 2147483646 h 233"/>
                <a:gd name="T70" fmla="*/ 2147483646 w 174"/>
                <a:gd name="T71" fmla="*/ 2147483646 h 233"/>
                <a:gd name="T72" fmla="*/ 2147483646 w 174"/>
                <a:gd name="T73" fmla="*/ 2147483646 h 233"/>
                <a:gd name="T74" fmla="*/ 2147483646 w 174"/>
                <a:gd name="T75" fmla="*/ 2147483646 h 233"/>
                <a:gd name="T76" fmla="*/ 2147483646 w 174"/>
                <a:gd name="T77" fmla="*/ 2147483646 h 233"/>
                <a:gd name="T78" fmla="*/ 2147483646 w 174"/>
                <a:gd name="T79" fmla="*/ 2147483646 h 233"/>
                <a:gd name="T80" fmla="*/ 2147483646 w 174"/>
                <a:gd name="T81" fmla="*/ 2147483646 h 233"/>
                <a:gd name="T82" fmla="*/ 2147483646 w 174"/>
                <a:gd name="T83" fmla="*/ 2147483646 h 233"/>
                <a:gd name="T84" fmla="*/ 2147483646 w 174"/>
                <a:gd name="T85" fmla="*/ 2147483646 h 233"/>
                <a:gd name="T86" fmla="*/ 2147483646 w 174"/>
                <a:gd name="T87" fmla="*/ 2147483646 h 233"/>
                <a:gd name="T88" fmla="*/ 2147483646 w 174"/>
                <a:gd name="T89" fmla="*/ 2147483646 h 233"/>
                <a:gd name="T90" fmla="*/ 2147483646 w 174"/>
                <a:gd name="T91" fmla="*/ 2147483646 h 233"/>
                <a:gd name="T92" fmla="*/ 2147483646 w 174"/>
                <a:gd name="T93" fmla="*/ 2147483646 h 233"/>
                <a:gd name="T94" fmla="*/ 2147483646 w 174"/>
                <a:gd name="T95" fmla="*/ 2147483646 h 233"/>
                <a:gd name="T96" fmla="*/ 2147483646 w 174"/>
                <a:gd name="T97" fmla="*/ 2147483646 h 233"/>
                <a:gd name="T98" fmla="*/ 2147483646 w 174"/>
                <a:gd name="T99" fmla="*/ 2147483646 h 233"/>
                <a:gd name="T100" fmla="*/ 2147483646 w 174"/>
                <a:gd name="T101" fmla="*/ 2147483646 h 233"/>
                <a:gd name="T102" fmla="*/ 2147483646 w 174"/>
                <a:gd name="T103" fmla="*/ 2147483646 h 233"/>
                <a:gd name="T104" fmla="*/ 2147483646 w 174"/>
                <a:gd name="T105" fmla="*/ 2147483646 h 233"/>
                <a:gd name="T106" fmla="*/ 2147483646 w 174"/>
                <a:gd name="T107" fmla="*/ 2147483646 h 233"/>
                <a:gd name="T108" fmla="*/ 2147483646 w 174"/>
                <a:gd name="T109" fmla="*/ 2147483646 h 233"/>
                <a:gd name="T110" fmla="*/ 2147483646 w 174"/>
                <a:gd name="T111" fmla="*/ 2147483646 h 233"/>
                <a:gd name="T112" fmla="*/ 2147483646 w 174"/>
                <a:gd name="T113" fmla="*/ 2147483646 h 233"/>
                <a:gd name="T114" fmla="*/ 2147483646 w 174"/>
                <a:gd name="T115" fmla="*/ 2147483646 h 233"/>
                <a:gd name="T116" fmla="*/ 2147483646 w 174"/>
                <a:gd name="T117" fmla="*/ 2147483646 h 233"/>
                <a:gd name="T118" fmla="*/ 2147483646 w 174"/>
                <a:gd name="T119" fmla="*/ 2147483646 h 233"/>
                <a:gd name="T120" fmla="*/ 2147483646 w 174"/>
                <a:gd name="T121" fmla="*/ 2147483646 h 233"/>
                <a:gd name="T122" fmla="*/ 2147483646 w 174"/>
                <a:gd name="T123" fmla="*/ 2147483646 h 2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74" h="233">
                  <a:moveTo>
                    <a:pt x="171" y="20"/>
                  </a:moveTo>
                  <a:lnTo>
                    <a:pt x="171" y="20"/>
                  </a:lnTo>
                  <a:lnTo>
                    <a:pt x="174" y="14"/>
                  </a:lnTo>
                  <a:lnTo>
                    <a:pt x="174" y="13"/>
                  </a:lnTo>
                  <a:lnTo>
                    <a:pt x="174" y="12"/>
                  </a:lnTo>
                  <a:lnTo>
                    <a:pt x="171" y="12"/>
                  </a:lnTo>
                  <a:lnTo>
                    <a:pt x="170" y="11"/>
                  </a:lnTo>
                  <a:lnTo>
                    <a:pt x="169" y="11"/>
                  </a:lnTo>
                  <a:lnTo>
                    <a:pt x="167" y="11"/>
                  </a:lnTo>
                  <a:lnTo>
                    <a:pt x="165" y="11"/>
                  </a:lnTo>
                  <a:lnTo>
                    <a:pt x="164" y="9"/>
                  </a:lnTo>
                  <a:lnTo>
                    <a:pt x="162" y="8"/>
                  </a:lnTo>
                  <a:lnTo>
                    <a:pt x="158" y="8"/>
                  </a:lnTo>
                  <a:lnTo>
                    <a:pt x="157" y="11"/>
                  </a:lnTo>
                  <a:lnTo>
                    <a:pt x="156" y="13"/>
                  </a:lnTo>
                  <a:lnTo>
                    <a:pt x="153" y="15"/>
                  </a:lnTo>
                  <a:lnTo>
                    <a:pt x="151" y="17"/>
                  </a:lnTo>
                  <a:lnTo>
                    <a:pt x="147" y="17"/>
                  </a:lnTo>
                  <a:lnTo>
                    <a:pt x="139" y="14"/>
                  </a:lnTo>
                  <a:lnTo>
                    <a:pt x="136" y="15"/>
                  </a:lnTo>
                  <a:lnTo>
                    <a:pt x="135" y="15"/>
                  </a:lnTo>
                  <a:lnTo>
                    <a:pt x="133" y="17"/>
                  </a:lnTo>
                  <a:lnTo>
                    <a:pt x="130" y="15"/>
                  </a:lnTo>
                  <a:lnTo>
                    <a:pt x="128" y="14"/>
                  </a:lnTo>
                  <a:lnTo>
                    <a:pt x="127" y="12"/>
                  </a:lnTo>
                  <a:lnTo>
                    <a:pt x="127" y="11"/>
                  </a:lnTo>
                  <a:lnTo>
                    <a:pt x="127" y="9"/>
                  </a:lnTo>
                  <a:lnTo>
                    <a:pt x="128" y="7"/>
                  </a:lnTo>
                  <a:lnTo>
                    <a:pt x="127" y="7"/>
                  </a:lnTo>
                  <a:lnTo>
                    <a:pt x="123" y="2"/>
                  </a:lnTo>
                  <a:lnTo>
                    <a:pt x="118" y="2"/>
                  </a:lnTo>
                  <a:lnTo>
                    <a:pt x="116" y="4"/>
                  </a:lnTo>
                  <a:lnTo>
                    <a:pt x="114" y="4"/>
                  </a:lnTo>
                  <a:lnTo>
                    <a:pt x="112" y="3"/>
                  </a:lnTo>
                  <a:lnTo>
                    <a:pt x="106" y="4"/>
                  </a:lnTo>
                  <a:lnTo>
                    <a:pt x="106" y="3"/>
                  </a:lnTo>
                  <a:lnTo>
                    <a:pt x="105" y="2"/>
                  </a:lnTo>
                  <a:lnTo>
                    <a:pt x="105" y="0"/>
                  </a:lnTo>
                  <a:lnTo>
                    <a:pt x="102" y="0"/>
                  </a:lnTo>
                  <a:lnTo>
                    <a:pt x="99" y="0"/>
                  </a:lnTo>
                  <a:lnTo>
                    <a:pt x="99" y="1"/>
                  </a:lnTo>
                  <a:lnTo>
                    <a:pt x="99" y="0"/>
                  </a:lnTo>
                  <a:lnTo>
                    <a:pt x="96" y="0"/>
                  </a:lnTo>
                  <a:lnTo>
                    <a:pt x="94" y="0"/>
                  </a:lnTo>
                  <a:lnTo>
                    <a:pt x="93" y="2"/>
                  </a:lnTo>
                  <a:lnTo>
                    <a:pt x="90" y="4"/>
                  </a:lnTo>
                  <a:lnTo>
                    <a:pt x="89" y="6"/>
                  </a:lnTo>
                  <a:lnTo>
                    <a:pt x="90" y="8"/>
                  </a:lnTo>
                  <a:lnTo>
                    <a:pt x="89" y="9"/>
                  </a:lnTo>
                  <a:lnTo>
                    <a:pt x="88" y="11"/>
                  </a:lnTo>
                  <a:lnTo>
                    <a:pt x="85" y="13"/>
                  </a:lnTo>
                  <a:lnTo>
                    <a:pt x="80" y="14"/>
                  </a:lnTo>
                  <a:lnTo>
                    <a:pt x="80" y="17"/>
                  </a:lnTo>
                  <a:lnTo>
                    <a:pt x="79" y="18"/>
                  </a:lnTo>
                  <a:lnTo>
                    <a:pt x="78" y="20"/>
                  </a:lnTo>
                  <a:lnTo>
                    <a:pt x="78" y="21"/>
                  </a:lnTo>
                  <a:lnTo>
                    <a:pt x="77" y="21"/>
                  </a:lnTo>
                  <a:lnTo>
                    <a:pt x="76" y="20"/>
                  </a:lnTo>
                  <a:lnTo>
                    <a:pt x="74" y="20"/>
                  </a:lnTo>
                  <a:lnTo>
                    <a:pt x="71" y="25"/>
                  </a:lnTo>
                  <a:lnTo>
                    <a:pt x="70" y="28"/>
                  </a:lnTo>
                  <a:lnTo>
                    <a:pt x="70" y="30"/>
                  </a:lnTo>
                  <a:lnTo>
                    <a:pt x="67" y="34"/>
                  </a:lnTo>
                  <a:lnTo>
                    <a:pt x="66" y="35"/>
                  </a:lnTo>
                  <a:lnTo>
                    <a:pt x="65" y="35"/>
                  </a:lnTo>
                  <a:lnTo>
                    <a:pt x="62" y="32"/>
                  </a:lnTo>
                  <a:lnTo>
                    <a:pt x="60" y="32"/>
                  </a:lnTo>
                  <a:lnTo>
                    <a:pt x="59" y="32"/>
                  </a:lnTo>
                  <a:lnTo>
                    <a:pt x="57" y="35"/>
                  </a:lnTo>
                  <a:lnTo>
                    <a:pt x="56" y="37"/>
                  </a:lnTo>
                  <a:lnTo>
                    <a:pt x="55" y="38"/>
                  </a:lnTo>
                  <a:lnTo>
                    <a:pt x="54" y="40"/>
                  </a:lnTo>
                  <a:lnTo>
                    <a:pt x="54" y="42"/>
                  </a:lnTo>
                  <a:lnTo>
                    <a:pt x="53" y="43"/>
                  </a:lnTo>
                  <a:lnTo>
                    <a:pt x="51" y="44"/>
                  </a:lnTo>
                  <a:lnTo>
                    <a:pt x="51" y="47"/>
                  </a:lnTo>
                  <a:lnTo>
                    <a:pt x="51" y="49"/>
                  </a:lnTo>
                  <a:lnTo>
                    <a:pt x="53" y="54"/>
                  </a:lnTo>
                  <a:lnTo>
                    <a:pt x="53" y="58"/>
                  </a:lnTo>
                  <a:lnTo>
                    <a:pt x="54" y="60"/>
                  </a:lnTo>
                  <a:lnTo>
                    <a:pt x="56" y="61"/>
                  </a:lnTo>
                  <a:lnTo>
                    <a:pt x="57" y="61"/>
                  </a:lnTo>
                  <a:lnTo>
                    <a:pt x="57" y="64"/>
                  </a:lnTo>
                  <a:lnTo>
                    <a:pt x="57" y="67"/>
                  </a:lnTo>
                  <a:lnTo>
                    <a:pt x="57" y="70"/>
                  </a:lnTo>
                  <a:lnTo>
                    <a:pt x="59" y="71"/>
                  </a:lnTo>
                  <a:lnTo>
                    <a:pt x="61" y="72"/>
                  </a:lnTo>
                  <a:lnTo>
                    <a:pt x="61" y="75"/>
                  </a:lnTo>
                  <a:lnTo>
                    <a:pt x="60" y="76"/>
                  </a:lnTo>
                  <a:lnTo>
                    <a:pt x="57" y="80"/>
                  </a:lnTo>
                  <a:lnTo>
                    <a:pt x="56" y="81"/>
                  </a:lnTo>
                  <a:lnTo>
                    <a:pt x="53" y="80"/>
                  </a:lnTo>
                  <a:lnTo>
                    <a:pt x="53" y="82"/>
                  </a:lnTo>
                  <a:lnTo>
                    <a:pt x="51" y="83"/>
                  </a:lnTo>
                  <a:lnTo>
                    <a:pt x="50" y="86"/>
                  </a:lnTo>
                  <a:lnTo>
                    <a:pt x="50" y="87"/>
                  </a:lnTo>
                  <a:lnTo>
                    <a:pt x="51" y="88"/>
                  </a:lnTo>
                  <a:lnTo>
                    <a:pt x="53" y="88"/>
                  </a:lnTo>
                  <a:lnTo>
                    <a:pt x="53" y="89"/>
                  </a:lnTo>
                  <a:lnTo>
                    <a:pt x="53" y="91"/>
                  </a:lnTo>
                  <a:lnTo>
                    <a:pt x="54" y="93"/>
                  </a:lnTo>
                  <a:lnTo>
                    <a:pt x="54" y="94"/>
                  </a:lnTo>
                  <a:lnTo>
                    <a:pt x="56" y="95"/>
                  </a:lnTo>
                  <a:lnTo>
                    <a:pt x="56" y="98"/>
                  </a:lnTo>
                  <a:lnTo>
                    <a:pt x="56" y="100"/>
                  </a:lnTo>
                  <a:lnTo>
                    <a:pt x="55" y="103"/>
                  </a:lnTo>
                  <a:lnTo>
                    <a:pt x="54" y="103"/>
                  </a:lnTo>
                  <a:lnTo>
                    <a:pt x="53" y="101"/>
                  </a:lnTo>
                  <a:lnTo>
                    <a:pt x="50" y="103"/>
                  </a:lnTo>
                  <a:lnTo>
                    <a:pt x="49" y="103"/>
                  </a:lnTo>
                  <a:lnTo>
                    <a:pt x="48" y="101"/>
                  </a:lnTo>
                  <a:lnTo>
                    <a:pt x="47" y="99"/>
                  </a:lnTo>
                  <a:lnTo>
                    <a:pt x="45" y="99"/>
                  </a:lnTo>
                  <a:lnTo>
                    <a:pt x="44" y="99"/>
                  </a:lnTo>
                  <a:lnTo>
                    <a:pt x="43" y="99"/>
                  </a:lnTo>
                  <a:lnTo>
                    <a:pt x="40" y="101"/>
                  </a:lnTo>
                  <a:lnTo>
                    <a:pt x="39" y="103"/>
                  </a:lnTo>
                  <a:lnTo>
                    <a:pt x="38" y="103"/>
                  </a:lnTo>
                  <a:lnTo>
                    <a:pt x="37" y="104"/>
                  </a:lnTo>
                  <a:lnTo>
                    <a:pt x="37" y="105"/>
                  </a:lnTo>
                  <a:lnTo>
                    <a:pt x="34" y="105"/>
                  </a:lnTo>
                  <a:lnTo>
                    <a:pt x="32" y="105"/>
                  </a:lnTo>
                  <a:lnTo>
                    <a:pt x="31" y="104"/>
                  </a:lnTo>
                  <a:lnTo>
                    <a:pt x="28" y="103"/>
                  </a:lnTo>
                  <a:lnTo>
                    <a:pt x="27" y="104"/>
                  </a:lnTo>
                  <a:lnTo>
                    <a:pt x="24" y="105"/>
                  </a:lnTo>
                  <a:lnTo>
                    <a:pt x="22" y="105"/>
                  </a:lnTo>
                  <a:lnTo>
                    <a:pt x="21" y="106"/>
                  </a:lnTo>
                  <a:lnTo>
                    <a:pt x="20" y="106"/>
                  </a:lnTo>
                  <a:lnTo>
                    <a:pt x="19" y="105"/>
                  </a:lnTo>
                  <a:lnTo>
                    <a:pt x="16" y="106"/>
                  </a:lnTo>
                  <a:lnTo>
                    <a:pt x="16" y="107"/>
                  </a:lnTo>
                  <a:lnTo>
                    <a:pt x="14" y="106"/>
                  </a:lnTo>
                  <a:lnTo>
                    <a:pt x="9" y="105"/>
                  </a:lnTo>
                  <a:lnTo>
                    <a:pt x="8" y="104"/>
                  </a:lnTo>
                  <a:lnTo>
                    <a:pt x="5" y="104"/>
                  </a:lnTo>
                  <a:lnTo>
                    <a:pt x="5" y="103"/>
                  </a:lnTo>
                  <a:lnTo>
                    <a:pt x="3" y="104"/>
                  </a:lnTo>
                  <a:lnTo>
                    <a:pt x="2" y="106"/>
                  </a:lnTo>
                  <a:lnTo>
                    <a:pt x="0" y="107"/>
                  </a:lnTo>
                  <a:lnTo>
                    <a:pt x="0" y="110"/>
                  </a:lnTo>
                  <a:lnTo>
                    <a:pt x="2" y="111"/>
                  </a:lnTo>
                  <a:lnTo>
                    <a:pt x="3" y="111"/>
                  </a:lnTo>
                  <a:lnTo>
                    <a:pt x="5" y="114"/>
                  </a:lnTo>
                  <a:lnTo>
                    <a:pt x="7" y="116"/>
                  </a:lnTo>
                  <a:lnTo>
                    <a:pt x="8" y="117"/>
                  </a:lnTo>
                  <a:lnTo>
                    <a:pt x="9" y="118"/>
                  </a:lnTo>
                  <a:lnTo>
                    <a:pt x="8" y="123"/>
                  </a:lnTo>
                  <a:lnTo>
                    <a:pt x="9" y="124"/>
                  </a:lnTo>
                  <a:lnTo>
                    <a:pt x="10" y="126"/>
                  </a:lnTo>
                  <a:lnTo>
                    <a:pt x="10" y="127"/>
                  </a:lnTo>
                  <a:lnTo>
                    <a:pt x="10" y="128"/>
                  </a:lnTo>
                  <a:lnTo>
                    <a:pt x="10" y="129"/>
                  </a:lnTo>
                  <a:lnTo>
                    <a:pt x="11" y="130"/>
                  </a:lnTo>
                  <a:lnTo>
                    <a:pt x="15" y="132"/>
                  </a:lnTo>
                  <a:lnTo>
                    <a:pt x="20" y="135"/>
                  </a:lnTo>
                  <a:lnTo>
                    <a:pt x="21" y="139"/>
                  </a:lnTo>
                  <a:lnTo>
                    <a:pt x="21" y="141"/>
                  </a:lnTo>
                  <a:lnTo>
                    <a:pt x="22" y="141"/>
                  </a:lnTo>
                  <a:lnTo>
                    <a:pt x="21" y="141"/>
                  </a:lnTo>
                  <a:lnTo>
                    <a:pt x="20" y="143"/>
                  </a:lnTo>
                  <a:lnTo>
                    <a:pt x="19" y="146"/>
                  </a:lnTo>
                  <a:lnTo>
                    <a:pt x="19" y="147"/>
                  </a:lnTo>
                  <a:lnTo>
                    <a:pt x="17" y="147"/>
                  </a:lnTo>
                  <a:lnTo>
                    <a:pt x="17" y="149"/>
                  </a:lnTo>
                  <a:lnTo>
                    <a:pt x="17" y="150"/>
                  </a:lnTo>
                  <a:lnTo>
                    <a:pt x="17" y="151"/>
                  </a:lnTo>
                  <a:lnTo>
                    <a:pt x="17" y="154"/>
                  </a:lnTo>
                  <a:lnTo>
                    <a:pt x="20" y="155"/>
                  </a:lnTo>
                  <a:lnTo>
                    <a:pt x="22" y="155"/>
                  </a:lnTo>
                  <a:lnTo>
                    <a:pt x="22" y="156"/>
                  </a:lnTo>
                  <a:lnTo>
                    <a:pt x="24" y="157"/>
                  </a:lnTo>
                  <a:lnTo>
                    <a:pt x="25" y="158"/>
                  </a:lnTo>
                  <a:lnTo>
                    <a:pt x="27" y="158"/>
                  </a:lnTo>
                  <a:lnTo>
                    <a:pt x="31" y="160"/>
                  </a:lnTo>
                  <a:lnTo>
                    <a:pt x="31" y="161"/>
                  </a:lnTo>
                  <a:lnTo>
                    <a:pt x="31" y="162"/>
                  </a:lnTo>
                  <a:lnTo>
                    <a:pt x="30" y="162"/>
                  </a:lnTo>
                  <a:lnTo>
                    <a:pt x="30" y="163"/>
                  </a:lnTo>
                  <a:lnTo>
                    <a:pt x="30" y="164"/>
                  </a:lnTo>
                  <a:lnTo>
                    <a:pt x="31" y="164"/>
                  </a:lnTo>
                  <a:lnTo>
                    <a:pt x="33" y="166"/>
                  </a:lnTo>
                  <a:lnTo>
                    <a:pt x="33" y="167"/>
                  </a:lnTo>
                  <a:lnTo>
                    <a:pt x="33" y="169"/>
                  </a:lnTo>
                  <a:lnTo>
                    <a:pt x="33" y="172"/>
                  </a:lnTo>
                  <a:lnTo>
                    <a:pt x="33" y="173"/>
                  </a:lnTo>
                  <a:lnTo>
                    <a:pt x="33" y="174"/>
                  </a:lnTo>
                  <a:lnTo>
                    <a:pt x="33" y="177"/>
                  </a:lnTo>
                  <a:lnTo>
                    <a:pt x="33" y="178"/>
                  </a:lnTo>
                  <a:lnTo>
                    <a:pt x="33" y="179"/>
                  </a:lnTo>
                  <a:lnTo>
                    <a:pt x="34" y="180"/>
                  </a:lnTo>
                  <a:lnTo>
                    <a:pt x="36" y="183"/>
                  </a:lnTo>
                  <a:lnTo>
                    <a:pt x="36" y="184"/>
                  </a:lnTo>
                  <a:lnTo>
                    <a:pt x="37" y="184"/>
                  </a:lnTo>
                  <a:lnTo>
                    <a:pt x="38" y="183"/>
                  </a:lnTo>
                  <a:lnTo>
                    <a:pt x="39" y="180"/>
                  </a:lnTo>
                  <a:lnTo>
                    <a:pt x="42" y="183"/>
                  </a:lnTo>
                  <a:lnTo>
                    <a:pt x="43" y="185"/>
                  </a:lnTo>
                  <a:lnTo>
                    <a:pt x="45" y="186"/>
                  </a:lnTo>
                  <a:lnTo>
                    <a:pt x="47" y="187"/>
                  </a:lnTo>
                  <a:lnTo>
                    <a:pt x="49" y="186"/>
                  </a:lnTo>
                  <a:lnTo>
                    <a:pt x="50" y="186"/>
                  </a:lnTo>
                  <a:lnTo>
                    <a:pt x="51" y="186"/>
                  </a:lnTo>
                  <a:lnTo>
                    <a:pt x="54" y="189"/>
                  </a:lnTo>
                  <a:lnTo>
                    <a:pt x="54" y="190"/>
                  </a:lnTo>
                  <a:lnTo>
                    <a:pt x="53" y="191"/>
                  </a:lnTo>
                  <a:lnTo>
                    <a:pt x="54" y="194"/>
                  </a:lnTo>
                  <a:lnTo>
                    <a:pt x="55" y="196"/>
                  </a:lnTo>
                  <a:lnTo>
                    <a:pt x="54" y="197"/>
                  </a:lnTo>
                  <a:lnTo>
                    <a:pt x="53" y="198"/>
                  </a:lnTo>
                  <a:lnTo>
                    <a:pt x="53" y="200"/>
                  </a:lnTo>
                  <a:lnTo>
                    <a:pt x="53" y="202"/>
                  </a:lnTo>
                  <a:lnTo>
                    <a:pt x="53" y="204"/>
                  </a:lnTo>
                  <a:lnTo>
                    <a:pt x="51" y="207"/>
                  </a:lnTo>
                  <a:lnTo>
                    <a:pt x="50" y="207"/>
                  </a:lnTo>
                  <a:lnTo>
                    <a:pt x="48" y="208"/>
                  </a:lnTo>
                  <a:lnTo>
                    <a:pt x="48" y="212"/>
                  </a:lnTo>
                  <a:lnTo>
                    <a:pt x="47" y="213"/>
                  </a:lnTo>
                  <a:lnTo>
                    <a:pt x="47" y="214"/>
                  </a:lnTo>
                  <a:lnTo>
                    <a:pt x="48" y="215"/>
                  </a:lnTo>
                  <a:lnTo>
                    <a:pt x="51" y="215"/>
                  </a:lnTo>
                  <a:lnTo>
                    <a:pt x="54" y="217"/>
                  </a:lnTo>
                  <a:lnTo>
                    <a:pt x="55" y="217"/>
                  </a:lnTo>
                  <a:lnTo>
                    <a:pt x="55" y="218"/>
                  </a:lnTo>
                  <a:lnTo>
                    <a:pt x="55" y="220"/>
                  </a:lnTo>
                  <a:lnTo>
                    <a:pt x="56" y="221"/>
                  </a:lnTo>
                  <a:lnTo>
                    <a:pt x="56" y="223"/>
                  </a:lnTo>
                  <a:lnTo>
                    <a:pt x="55" y="225"/>
                  </a:lnTo>
                  <a:lnTo>
                    <a:pt x="56" y="226"/>
                  </a:lnTo>
                  <a:lnTo>
                    <a:pt x="57" y="227"/>
                  </a:lnTo>
                  <a:lnTo>
                    <a:pt x="60" y="229"/>
                  </a:lnTo>
                  <a:lnTo>
                    <a:pt x="62" y="229"/>
                  </a:lnTo>
                  <a:lnTo>
                    <a:pt x="64" y="227"/>
                  </a:lnTo>
                  <a:lnTo>
                    <a:pt x="65" y="227"/>
                  </a:lnTo>
                  <a:lnTo>
                    <a:pt x="65" y="230"/>
                  </a:lnTo>
                  <a:lnTo>
                    <a:pt x="66" y="232"/>
                  </a:lnTo>
                  <a:lnTo>
                    <a:pt x="68" y="233"/>
                  </a:lnTo>
                  <a:lnTo>
                    <a:pt x="70" y="233"/>
                  </a:lnTo>
                  <a:lnTo>
                    <a:pt x="68" y="231"/>
                  </a:lnTo>
                  <a:lnTo>
                    <a:pt x="67" y="229"/>
                  </a:lnTo>
                  <a:lnTo>
                    <a:pt x="68" y="226"/>
                  </a:lnTo>
                  <a:lnTo>
                    <a:pt x="71" y="225"/>
                  </a:lnTo>
                  <a:lnTo>
                    <a:pt x="73" y="224"/>
                  </a:lnTo>
                  <a:lnTo>
                    <a:pt x="73" y="223"/>
                  </a:lnTo>
                  <a:lnTo>
                    <a:pt x="73" y="221"/>
                  </a:lnTo>
                  <a:lnTo>
                    <a:pt x="73" y="218"/>
                  </a:lnTo>
                  <a:lnTo>
                    <a:pt x="73" y="217"/>
                  </a:lnTo>
                  <a:lnTo>
                    <a:pt x="74" y="217"/>
                  </a:lnTo>
                  <a:lnTo>
                    <a:pt x="77" y="215"/>
                  </a:lnTo>
                  <a:lnTo>
                    <a:pt x="77" y="213"/>
                  </a:lnTo>
                  <a:lnTo>
                    <a:pt x="77" y="210"/>
                  </a:lnTo>
                  <a:lnTo>
                    <a:pt x="78" y="206"/>
                  </a:lnTo>
                  <a:lnTo>
                    <a:pt x="78" y="204"/>
                  </a:lnTo>
                  <a:lnTo>
                    <a:pt x="78" y="203"/>
                  </a:lnTo>
                  <a:lnTo>
                    <a:pt x="80" y="203"/>
                  </a:lnTo>
                  <a:lnTo>
                    <a:pt x="82" y="203"/>
                  </a:lnTo>
                  <a:lnTo>
                    <a:pt x="82" y="202"/>
                  </a:lnTo>
                  <a:lnTo>
                    <a:pt x="83" y="198"/>
                  </a:lnTo>
                  <a:lnTo>
                    <a:pt x="84" y="196"/>
                  </a:lnTo>
                  <a:lnTo>
                    <a:pt x="87" y="196"/>
                  </a:lnTo>
                  <a:lnTo>
                    <a:pt x="88" y="196"/>
                  </a:lnTo>
                  <a:lnTo>
                    <a:pt x="90" y="194"/>
                  </a:lnTo>
                  <a:lnTo>
                    <a:pt x="91" y="192"/>
                  </a:lnTo>
                  <a:lnTo>
                    <a:pt x="91" y="190"/>
                  </a:lnTo>
                  <a:lnTo>
                    <a:pt x="91" y="187"/>
                  </a:lnTo>
                  <a:lnTo>
                    <a:pt x="91" y="186"/>
                  </a:lnTo>
                  <a:lnTo>
                    <a:pt x="91" y="185"/>
                  </a:lnTo>
                  <a:lnTo>
                    <a:pt x="93" y="181"/>
                  </a:lnTo>
                  <a:lnTo>
                    <a:pt x="94" y="179"/>
                  </a:lnTo>
                  <a:lnTo>
                    <a:pt x="95" y="175"/>
                  </a:lnTo>
                  <a:lnTo>
                    <a:pt x="95" y="174"/>
                  </a:lnTo>
                  <a:lnTo>
                    <a:pt x="96" y="173"/>
                  </a:lnTo>
                  <a:lnTo>
                    <a:pt x="97" y="170"/>
                  </a:lnTo>
                  <a:lnTo>
                    <a:pt x="97" y="169"/>
                  </a:lnTo>
                  <a:lnTo>
                    <a:pt x="95" y="167"/>
                  </a:lnTo>
                  <a:lnTo>
                    <a:pt x="94" y="164"/>
                  </a:lnTo>
                  <a:lnTo>
                    <a:pt x="94" y="162"/>
                  </a:lnTo>
                  <a:lnTo>
                    <a:pt x="94" y="160"/>
                  </a:lnTo>
                  <a:lnTo>
                    <a:pt x="95" y="157"/>
                  </a:lnTo>
                  <a:lnTo>
                    <a:pt x="95" y="155"/>
                  </a:lnTo>
                  <a:lnTo>
                    <a:pt x="96" y="152"/>
                  </a:lnTo>
                  <a:lnTo>
                    <a:pt x="97" y="149"/>
                  </a:lnTo>
                  <a:lnTo>
                    <a:pt x="100" y="146"/>
                  </a:lnTo>
                  <a:lnTo>
                    <a:pt x="106" y="129"/>
                  </a:lnTo>
                  <a:lnTo>
                    <a:pt x="106" y="128"/>
                  </a:lnTo>
                  <a:lnTo>
                    <a:pt x="108" y="126"/>
                  </a:lnTo>
                  <a:lnTo>
                    <a:pt x="110" y="123"/>
                  </a:lnTo>
                  <a:lnTo>
                    <a:pt x="114" y="112"/>
                  </a:lnTo>
                  <a:lnTo>
                    <a:pt x="120" y="100"/>
                  </a:lnTo>
                  <a:lnTo>
                    <a:pt x="122" y="98"/>
                  </a:lnTo>
                  <a:lnTo>
                    <a:pt x="122" y="97"/>
                  </a:lnTo>
                  <a:lnTo>
                    <a:pt x="125" y="91"/>
                  </a:lnTo>
                  <a:lnTo>
                    <a:pt x="129" y="83"/>
                  </a:lnTo>
                  <a:lnTo>
                    <a:pt x="131" y="82"/>
                  </a:lnTo>
                  <a:lnTo>
                    <a:pt x="133" y="81"/>
                  </a:lnTo>
                  <a:lnTo>
                    <a:pt x="134" y="77"/>
                  </a:lnTo>
                  <a:lnTo>
                    <a:pt x="135" y="74"/>
                  </a:lnTo>
                  <a:lnTo>
                    <a:pt x="136" y="72"/>
                  </a:lnTo>
                  <a:lnTo>
                    <a:pt x="139" y="72"/>
                  </a:lnTo>
                  <a:lnTo>
                    <a:pt x="141" y="71"/>
                  </a:lnTo>
                  <a:lnTo>
                    <a:pt x="140" y="71"/>
                  </a:lnTo>
                  <a:lnTo>
                    <a:pt x="139" y="70"/>
                  </a:lnTo>
                  <a:lnTo>
                    <a:pt x="140" y="69"/>
                  </a:lnTo>
                  <a:lnTo>
                    <a:pt x="139" y="69"/>
                  </a:lnTo>
                  <a:lnTo>
                    <a:pt x="137" y="69"/>
                  </a:lnTo>
                  <a:lnTo>
                    <a:pt x="137" y="67"/>
                  </a:lnTo>
                  <a:lnTo>
                    <a:pt x="137" y="65"/>
                  </a:lnTo>
                  <a:lnTo>
                    <a:pt x="139" y="63"/>
                  </a:lnTo>
                  <a:lnTo>
                    <a:pt x="140" y="61"/>
                  </a:lnTo>
                  <a:lnTo>
                    <a:pt x="141" y="63"/>
                  </a:lnTo>
                  <a:lnTo>
                    <a:pt x="142" y="64"/>
                  </a:lnTo>
                  <a:lnTo>
                    <a:pt x="144" y="64"/>
                  </a:lnTo>
                  <a:lnTo>
                    <a:pt x="146" y="63"/>
                  </a:lnTo>
                  <a:lnTo>
                    <a:pt x="147" y="61"/>
                  </a:lnTo>
                  <a:lnTo>
                    <a:pt x="147" y="60"/>
                  </a:lnTo>
                  <a:lnTo>
                    <a:pt x="147" y="59"/>
                  </a:lnTo>
                  <a:lnTo>
                    <a:pt x="147" y="58"/>
                  </a:lnTo>
                  <a:lnTo>
                    <a:pt x="146" y="58"/>
                  </a:lnTo>
                  <a:lnTo>
                    <a:pt x="145" y="58"/>
                  </a:lnTo>
                  <a:lnTo>
                    <a:pt x="144" y="58"/>
                  </a:lnTo>
                  <a:lnTo>
                    <a:pt x="144" y="55"/>
                  </a:lnTo>
                  <a:lnTo>
                    <a:pt x="145" y="52"/>
                  </a:lnTo>
                  <a:lnTo>
                    <a:pt x="147" y="48"/>
                  </a:lnTo>
                  <a:lnTo>
                    <a:pt x="150" y="46"/>
                  </a:lnTo>
                  <a:lnTo>
                    <a:pt x="152" y="46"/>
                  </a:lnTo>
                  <a:lnTo>
                    <a:pt x="153" y="46"/>
                  </a:lnTo>
                  <a:lnTo>
                    <a:pt x="154" y="44"/>
                  </a:lnTo>
                  <a:lnTo>
                    <a:pt x="157" y="43"/>
                  </a:lnTo>
                  <a:lnTo>
                    <a:pt x="157" y="41"/>
                  </a:lnTo>
                  <a:lnTo>
                    <a:pt x="157" y="38"/>
                  </a:lnTo>
                  <a:lnTo>
                    <a:pt x="157" y="37"/>
                  </a:lnTo>
                  <a:lnTo>
                    <a:pt x="157" y="36"/>
                  </a:lnTo>
                  <a:lnTo>
                    <a:pt x="162" y="34"/>
                  </a:lnTo>
                  <a:lnTo>
                    <a:pt x="163" y="32"/>
                  </a:lnTo>
                  <a:lnTo>
                    <a:pt x="164" y="32"/>
                  </a:lnTo>
                  <a:lnTo>
                    <a:pt x="165" y="31"/>
                  </a:lnTo>
                  <a:lnTo>
                    <a:pt x="167" y="30"/>
                  </a:lnTo>
                  <a:lnTo>
                    <a:pt x="168" y="30"/>
                  </a:lnTo>
                  <a:lnTo>
                    <a:pt x="168" y="32"/>
                  </a:lnTo>
                  <a:lnTo>
                    <a:pt x="168" y="34"/>
                  </a:lnTo>
                  <a:lnTo>
                    <a:pt x="170" y="30"/>
                  </a:lnTo>
                  <a:lnTo>
                    <a:pt x="170" y="28"/>
                  </a:lnTo>
                  <a:lnTo>
                    <a:pt x="173" y="28"/>
                  </a:lnTo>
                  <a:lnTo>
                    <a:pt x="174" y="25"/>
                  </a:lnTo>
                  <a:lnTo>
                    <a:pt x="171" y="25"/>
                  </a:lnTo>
                  <a:lnTo>
                    <a:pt x="170" y="24"/>
                  </a:lnTo>
                  <a:lnTo>
                    <a:pt x="171" y="20"/>
                  </a:lnTo>
                  <a:close/>
                </a:path>
              </a:pathLst>
            </a:custGeom>
            <a:solidFill>
              <a:srgbClr val="FFFF7A"/>
            </a:solidFill>
            <a:ln w="2">
              <a:solidFill>
                <a:srgbClr val="555555"/>
              </a:solidFill>
              <a:prstDash val="solid"/>
              <a:round/>
              <a:headEnd/>
              <a:tailEnd/>
            </a:ln>
          </p:spPr>
          <p:txBody>
            <a:bodyPr/>
            <a:lstStyle/>
            <a:p>
              <a:endParaRPr lang="ja-JP" altLang="en-US"/>
            </a:p>
          </p:txBody>
        </p:sp>
        <p:sp>
          <p:nvSpPr>
            <p:cNvPr id="416" name="Freeform 177"/>
            <p:cNvSpPr>
              <a:spLocks/>
            </p:cNvSpPr>
            <p:nvPr/>
          </p:nvSpPr>
          <p:spPr bwMode="auto">
            <a:xfrm>
              <a:off x="593725" y="5559425"/>
              <a:ext cx="115888" cy="98425"/>
            </a:xfrm>
            <a:custGeom>
              <a:avLst/>
              <a:gdLst>
                <a:gd name="T0" fmla="*/ 2147483646 w 73"/>
                <a:gd name="T1" fmla="*/ 2147483646 h 62"/>
                <a:gd name="T2" fmla="*/ 2147483646 w 73"/>
                <a:gd name="T3" fmla="*/ 2147483646 h 62"/>
                <a:gd name="T4" fmla="*/ 2147483646 w 73"/>
                <a:gd name="T5" fmla="*/ 2147483646 h 62"/>
                <a:gd name="T6" fmla="*/ 2147483646 w 73"/>
                <a:gd name="T7" fmla="*/ 2147483646 h 62"/>
                <a:gd name="T8" fmla="*/ 2147483646 w 73"/>
                <a:gd name="T9" fmla="*/ 2147483646 h 62"/>
                <a:gd name="T10" fmla="*/ 2147483646 w 73"/>
                <a:gd name="T11" fmla="*/ 2147483646 h 62"/>
                <a:gd name="T12" fmla="*/ 2147483646 w 73"/>
                <a:gd name="T13" fmla="*/ 2147483646 h 62"/>
                <a:gd name="T14" fmla="*/ 2147483646 w 73"/>
                <a:gd name="T15" fmla="*/ 2147483646 h 62"/>
                <a:gd name="T16" fmla="*/ 2147483646 w 73"/>
                <a:gd name="T17" fmla="*/ 2147483646 h 62"/>
                <a:gd name="T18" fmla="*/ 2147483646 w 73"/>
                <a:gd name="T19" fmla="*/ 2147483646 h 62"/>
                <a:gd name="T20" fmla="*/ 2147483646 w 73"/>
                <a:gd name="T21" fmla="*/ 2147483646 h 62"/>
                <a:gd name="T22" fmla="*/ 2147483646 w 73"/>
                <a:gd name="T23" fmla="*/ 2147483646 h 62"/>
                <a:gd name="T24" fmla="*/ 2147483646 w 73"/>
                <a:gd name="T25" fmla="*/ 2147483646 h 62"/>
                <a:gd name="T26" fmla="*/ 2147483646 w 73"/>
                <a:gd name="T27" fmla="*/ 2147483646 h 62"/>
                <a:gd name="T28" fmla="*/ 2147483646 w 73"/>
                <a:gd name="T29" fmla="*/ 2147483646 h 62"/>
                <a:gd name="T30" fmla="*/ 2147483646 w 73"/>
                <a:gd name="T31" fmla="*/ 2147483646 h 62"/>
                <a:gd name="T32" fmla="*/ 2147483646 w 73"/>
                <a:gd name="T33" fmla="*/ 2147483646 h 62"/>
                <a:gd name="T34" fmla="*/ 2147483646 w 73"/>
                <a:gd name="T35" fmla="*/ 2147483646 h 62"/>
                <a:gd name="T36" fmla="*/ 2147483646 w 73"/>
                <a:gd name="T37" fmla="*/ 2147483646 h 62"/>
                <a:gd name="T38" fmla="*/ 2147483646 w 73"/>
                <a:gd name="T39" fmla="*/ 2147483646 h 62"/>
                <a:gd name="T40" fmla="*/ 2147483646 w 73"/>
                <a:gd name="T41" fmla="*/ 2147483646 h 62"/>
                <a:gd name="T42" fmla="*/ 2147483646 w 73"/>
                <a:gd name="T43" fmla="*/ 2147483646 h 62"/>
                <a:gd name="T44" fmla="*/ 2147483646 w 73"/>
                <a:gd name="T45" fmla="*/ 2147483646 h 62"/>
                <a:gd name="T46" fmla="*/ 2147483646 w 73"/>
                <a:gd name="T47" fmla="*/ 2147483646 h 62"/>
                <a:gd name="T48" fmla="*/ 2147483646 w 73"/>
                <a:gd name="T49" fmla="*/ 2147483646 h 62"/>
                <a:gd name="T50" fmla="*/ 2147483646 w 73"/>
                <a:gd name="T51" fmla="*/ 2147483646 h 62"/>
                <a:gd name="T52" fmla="*/ 2147483646 w 73"/>
                <a:gd name="T53" fmla="*/ 2147483646 h 62"/>
                <a:gd name="T54" fmla="*/ 2147483646 w 73"/>
                <a:gd name="T55" fmla="*/ 2147483646 h 62"/>
                <a:gd name="T56" fmla="*/ 2147483646 w 73"/>
                <a:gd name="T57" fmla="*/ 2147483646 h 62"/>
                <a:gd name="T58" fmla="*/ 2147483646 w 73"/>
                <a:gd name="T59" fmla="*/ 2147483646 h 62"/>
                <a:gd name="T60" fmla="*/ 2147483646 w 73"/>
                <a:gd name="T61" fmla="*/ 2147483646 h 62"/>
                <a:gd name="T62" fmla="*/ 2147483646 w 73"/>
                <a:gd name="T63" fmla="*/ 2147483646 h 62"/>
                <a:gd name="T64" fmla="*/ 2147483646 w 73"/>
                <a:gd name="T65" fmla="*/ 2147483646 h 62"/>
                <a:gd name="T66" fmla="*/ 2147483646 w 73"/>
                <a:gd name="T67" fmla="*/ 2147483646 h 62"/>
                <a:gd name="T68" fmla="*/ 2147483646 w 73"/>
                <a:gd name="T69" fmla="*/ 2147483646 h 62"/>
                <a:gd name="T70" fmla="*/ 2147483646 w 73"/>
                <a:gd name="T71" fmla="*/ 2147483646 h 62"/>
                <a:gd name="T72" fmla="*/ 2147483646 w 73"/>
                <a:gd name="T73" fmla="*/ 2147483646 h 62"/>
                <a:gd name="T74" fmla="*/ 2147483646 w 73"/>
                <a:gd name="T75" fmla="*/ 2147483646 h 62"/>
                <a:gd name="T76" fmla="*/ 2147483646 w 73"/>
                <a:gd name="T77" fmla="*/ 2147483646 h 62"/>
                <a:gd name="T78" fmla="*/ 2147483646 w 73"/>
                <a:gd name="T79" fmla="*/ 2147483646 h 62"/>
                <a:gd name="T80" fmla="*/ 2147483646 w 73"/>
                <a:gd name="T81" fmla="*/ 2147483646 h 62"/>
                <a:gd name="T82" fmla="*/ 2147483646 w 73"/>
                <a:gd name="T83" fmla="*/ 2147483646 h 62"/>
                <a:gd name="T84" fmla="*/ 2147483646 w 73"/>
                <a:gd name="T85" fmla="*/ 2147483646 h 62"/>
                <a:gd name="T86" fmla="*/ 2147483646 w 73"/>
                <a:gd name="T87" fmla="*/ 2147483646 h 62"/>
                <a:gd name="T88" fmla="*/ 2147483646 w 73"/>
                <a:gd name="T89" fmla="*/ 2147483646 h 62"/>
                <a:gd name="T90" fmla="*/ 2147483646 w 73"/>
                <a:gd name="T91" fmla="*/ 2147483646 h 62"/>
                <a:gd name="T92" fmla="*/ 2147483646 w 73"/>
                <a:gd name="T93" fmla="*/ 2147483646 h 62"/>
                <a:gd name="T94" fmla="*/ 2147483646 w 73"/>
                <a:gd name="T95" fmla="*/ 2147483646 h 62"/>
                <a:gd name="T96" fmla="*/ 2147483646 w 73"/>
                <a:gd name="T97" fmla="*/ 2147483646 h 62"/>
                <a:gd name="T98" fmla="*/ 2147483646 w 73"/>
                <a:gd name="T99" fmla="*/ 2147483646 h 62"/>
                <a:gd name="T100" fmla="*/ 2147483646 w 73"/>
                <a:gd name="T101" fmla="*/ 2147483646 h 62"/>
                <a:gd name="T102" fmla="*/ 2147483646 w 73"/>
                <a:gd name="T103" fmla="*/ 2147483646 h 62"/>
                <a:gd name="T104" fmla="*/ 2147483646 w 73"/>
                <a:gd name="T105" fmla="*/ 2147483646 h 62"/>
                <a:gd name="T106" fmla="*/ 2147483646 w 73"/>
                <a:gd name="T107" fmla="*/ 2147483646 h 62"/>
                <a:gd name="T108" fmla="*/ 2147483646 w 73"/>
                <a:gd name="T109" fmla="*/ 2147483646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3" h="62">
                  <a:moveTo>
                    <a:pt x="68" y="10"/>
                  </a:moveTo>
                  <a:lnTo>
                    <a:pt x="68" y="10"/>
                  </a:lnTo>
                  <a:lnTo>
                    <a:pt x="70" y="9"/>
                  </a:lnTo>
                  <a:lnTo>
                    <a:pt x="70" y="10"/>
                  </a:lnTo>
                  <a:lnTo>
                    <a:pt x="70" y="11"/>
                  </a:lnTo>
                  <a:lnTo>
                    <a:pt x="72" y="11"/>
                  </a:lnTo>
                  <a:lnTo>
                    <a:pt x="73" y="11"/>
                  </a:lnTo>
                  <a:lnTo>
                    <a:pt x="70" y="15"/>
                  </a:lnTo>
                  <a:lnTo>
                    <a:pt x="68" y="19"/>
                  </a:lnTo>
                  <a:lnTo>
                    <a:pt x="66" y="22"/>
                  </a:lnTo>
                  <a:lnTo>
                    <a:pt x="64" y="23"/>
                  </a:lnTo>
                  <a:lnTo>
                    <a:pt x="63" y="24"/>
                  </a:lnTo>
                  <a:lnTo>
                    <a:pt x="64" y="25"/>
                  </a:lnTo>
                  <a:lnTo>
                    <a:pt x="63" y="27"/>
                  </a:lnTo>
                  <a:lnTo>
                    <a:pt x="63" y="28"/>
                  </a:lnTo>
                  <a:lnTo>
                    <a:pt x="62" y="29"/>
                  </a:lnTo>
                  <a:lnTo>
                    <a:pt x="61" y="32"/>
                  </a:lnTo>
                  <a:lnTo>
                    <a:pt x="62" y="32"/>
                  </a:lnTo>
                  <a:lnTo>
                    <a:pt x="61" y="33"/>
                  </a:lnTo>
                  <a:lnTo>
                    <a:pt x="60" y="32"/>
                  </a:lnTo>
                  <a:lnTo>
                    <a:pt x="57" y="33"/>
                  </a:lnTo>
                  <a:lnTo>
                    <a:pt x="56" y="32"/>
                  </a:lnTo>
                  <a:lnTo>
                    <a:pt x="55" y="33"/>
                  </a:lnTo>
                  <a:lnTo>
                    <a:pt x="55" y="32"/>
                  </a:lnTo>
                  <a:lnTo>
                    <a:pt x="55" y="30"/>
                  </a:lnTo>
                  <a:lnTo>
                    <a:pt x="55" y="28"/>
                  </a:lnTo>
                  <a:lnTo>
                    <a:pt x="55" y="27"/>
                  </a:lnTo>
                  <a:lnTo>
                    <a:pt x="53" y="27"/>
                  </a:lnTo>
                  <a:lnTo>
                    <a:pt x="53" y="28"/>
                  </a:lnTo>
                  <a:lnTo>
                    <a:pt x="52" y="29"/>
                  </a:lnTo>
                  <a:lnTo>
                    <a:pt x="49" y="29"/>
                  </a:lnTo>
                  <a:lnTo>
                    <a:pt x="46" y="28"/>
                  </a:lnTo>
                  <a:lnTo>
                    <a:pt x="45" y="27"/>
                  </a:lnTo>
                  <a:lnTo>
                    <a:pt x="44" y="25"/>
                  </a:lnTo>
                  <a:lnTo>
                    <a:pt x="43" y="27"/>
                  </a:lnTo>
                  <a:lnTo>
                    <a:pt x="41" y="28"/>
                  </a:lnTo>
                  <a:lnTo>
                    <a:pt x="40" y="29"/>
                  </a:lnTo>
                  <a:lnTo>
                    <a:pt x="39" y="29"/>
                  </a:lnTo>
                  <a:lnTo>
                    <a:pt x="39" y="28"/>
                  </a:lnTo>
                  <a:lnTo>
                    <a:pt x="40" y="27"/>
                  </a:lnTo>
                  <a:lnTo>
                    <a:pt x="40" y="25"/>
                  </a:lnTo>
                  <a:lnTo>
                    <a:pt x="39" y="24"/>
                  </a:lnTo>
                  <a:lnTo>
                    <a:pt x="38" y="24"/>
                  </a:lnTo>
                  <a:lnTo>
                    <a:pt x="38" y="23"/>
                  </a:lnTo>
                  <a:lnTo>
                    <a:pt x="35" y="24"/>
                  </a:lnTo>
                  <a:lnTo>
                    <a:pt x="34" y="25"/>
                  </a:lnTo>
                  <a:lnTo>
                    <a:pt x="35" y="27"/>
                  </a:lnTo>
                  <a:lnTo>
                    <a:pt x="37" y="27"/>
                  </a:lnTo>
                  <a:lnTo>
                    <a:pt x="37" y="28"/>
                  </a:lnTo>
                  <a:lnTo>
                    <a:pt x="37" y="29"/>
                  </a:lnTo>
                  <a:lnTo>
                    <a:pt x="37" y="30"/>
                  </a:lnTo>
                  <a:lnTo>
                    <a:pt x="37" y="32"/>
                  </a:lnTo>
                  <a:lnTo>
                    <a:pt x="34" y="34"/>
                  </a:lnTo>
                  <a:lnTo>
                    <a:pt x="34" y="35"/>
                  </a:lnTo>
                  <a:lnTo>
                    <a:pt x="33" y="36"/>
                  </a:lnTo>
                  <a:lnTo>
                    <a:pt x="32" y="38"/>
                  </a:lnTo>
                  <a:lnTo>
                    <a:pt x="30" y="39"/>
                  </a:lnTo>
                  <a:lnTo>
                    <a:pt x="29" y="40"/>
                  </a:lnTo>
                  <a:lnTo>
                    <a:pt x="28" y="39"/>
                  </a:lnTo>
                  <a:lnTo>
                    <a:pt x="28" y="38"/>
                  </a:lnTo>
                  <a:lnTo>
                    <a:pt x="28" y="36"/>
                  </a:lnTo>
                  <a:lnTo>
                    <a:pt x="29" y="35"/>
                  </a:lnTo>
                  <a:lnTo>
                    <a:pt x="28" y="36"/>
                  </a:lnTo>
                  <a:lnTo>
                    <a:pt x="27" y="35"/>
                  </a:lnTo>
                  <a:lnTo>
                    <a:pt x="26" y="36"/>
                  </a:lnTo>
                  <a:lnTo>
                    <a:pt x="27" y="38"/>
                  </a:lnTo>
                  <a:lnTo>
                    <a:pt x="27" y="39"/>
                  </a:lnTo>
                  <a:lnTo>
                    <a:pt x="26" y="39"/>
                  </a:lnTo>
                  <a:lnTo>
                    <a:pt x="24" y="39"/>
                  </a:lnTo>
                  <a:lnTo>
                    <a:pt x="24" y="40"/>
                  </a:lnTo>
                  <a:lnTo>
                    <a:pt x="27" y="40"/>
                  </a:lnTo>
                  <a:lnTo>
                    <a:pt x="28" y="41"/>
                  </a:lnTo>
                  <a:lnTo>
                    <a:pt x="27" y="41"/>
                  </a:lnTo>
                  <a:lnTo>
                    <a:pt x="26" y="42"/>
                  </a:lnTo>
                  <a:lnTo>
                    <a:pt x="24" y="44"/>
                  </a:lnTo>
                  <a:lnTo>
                    <a:pt x="24" y="42"/>
                  </a:lnTo>
                  <a:lnTo>
                    <a:pt x="23" y="42"/>
                  </a:lnTo>
                  <a:lnTo>
                    <a:pt x="18" y="46"/>
                  </a:lnTo>
                  <a:lnTo>
                    <a:pt x="17" y="47"/>
                  </a:lnTo>
                  <a:lnTo>
                    <a:pt x="16" y="47"/>
                  </a:lnTo>
                  <a:lnTo>
                    <a:pt x="16" y="48"/>
                  </a:lnTo>
                  <a:lnTo>
                    <a:pt x="17" y="48"/>
                  </a:lnTo>
                  <a:lnTo>
                    <a:pt x="17" y="50"/>
                  </a:lnTo>
                  <a:lnTo>
                    <a:pt x="17" y="51"/>
                  </a:lnTo>
                  <a:lnTo>
                    <a:pt x="16" y="52"/>
                  </a:lnTo>
                  <a:lnTo>
                    <a:pt x="15" y="52"/>
                  </a:lnTo>
                  <a:lnTo>
                    <a:pt x="15" y="51"/>
                  </a:lnTo>
                  <a:lnTo>
                    <a:pt x="15" y="50"/>
                  </a:lnTo>
                  <a:lnTo>
                    <a:pt x="14" y="50"/>
                  </a:lnTo>
                  <a:lnTo>
                    <a:pt x="14" y="51"/>
                  </a:lnTo>
                  <a:lnTo>
                    <a:pt x="14" y="52"/>
                  </a:lnTo>
                  <a:lnTo>
                    <a:pt x="14" y="53"/>
                  </a:lnTo>
                  <a:lnTo>
                    <a:pt x="10" y="55"/>
                  </a:lnTo>
                  <a:lnTo>
                    <a:pt x="9" y="55"/>
                  </a:lnTo>
                  <a:lnTo>
                    <a:pt x="7" y="56"/>
                  </a:lnTo>
                  <a:lnTo>
                    <a:pt x="7" y="53"/>
                  </a:lnTo>
                  <a:lnTo>
                    <a:pt x="7" y="55"/>
                  </a:lnTo>
                  <a:lnTo>
                    <a:pt x="6" y="56"/>
                  </a:lnTo>
                  <a:lnTo>
                    <a:pt x="6" y="57"/>
                  </a:lnTo>
                  <a:lnTo>
                    <a:pt x="6" y="58"/>
                  </a:lnTo>
                  <a:lnTo>
                    <a:pt x="7" y="59"/>
                  </a:lnTo>
                  <a:lnTo>
                    <a:pt x="7" y="61"/>
                  </a:lnTo>
                  <a:lnTo>
                    <a:pt x="7" y="62"/>
                  </a:lnTo>
                  <a:lnTo>
                    <a:pt x="6" y="59"/>
                  </a:lnTo>
                  <a:lnTo>
                    <a:pt x="6" y="58"/>
                  </a:lnTo>
                  <a:lnTo>
                    <a:pt x="5" y="58"/>
                  </a:lnTo>
                  <a:lnTo>
                    <a:pt x="5" y="59"/>
                  </a:lnTo>
                  <a:lnTo>
                    <a:pt x="4" y="61"/>
                  </a:lnTo>
                  <a:lnTo>
                    <a:pt x="4" y="59"/>
                  </a:lnTo>
                  <a:lnTo>
                    <a:pt x="4" y="57"/>
                  </a:lnTo>
                  <a:lnTo>
                    <a:pt x="4" y="55"/>
                  </a:lnTo>
                  <a:lnTo>
                    <a:pt x="3" y="55"/>
                  </a:lnTo>
                  <a:lnTo>
                    <a:pt x="1" y="55"/>
                  </a:lnTo>
                  <a:lnTo>
                    <a:pt x="1" y="53"/>
                  </a:lnTo>
                  <a:lnTo>
                    <a:pt x="3" y="52"/>
                  </a:lnTo>
                  <a:lnTo>
                    <a:pt x="4" y="51"/>
                  </a:lnTo>
                  <a:lnTo>
                    <a:pt x="5" y="51"/>
                  </a:lnTo>
                  <a:lnTo>
                    <a:pt x="5" y="50"/>
                  </a:lnTo>
                  <a:lnTo>
                    <a:pt x="4" y="48"/>
                  </a:lnTo>
                  <a:lnTo>
                    <a:pt x="3" y="48"/>
                  </a:lnTo>
                  <a:lnTo>
                    <a:pt x="3" y="47"/>
                  </a:lnTo>
                  <a:lnTo>
                    <a:pt x="3" y="46"/>
                  </a:lnTo>
                  <a:lnTo>
                    <a:pt x="1" y="46"/>
                  </a:lnTo>
                  <a:lnTo>
                    <a:pt x="0" y="47"/>
                  </a:lnTo>
                  <a:lnTo>
                    <a:pt x="0" y="46"/>
                  </a:lnTo>
                  <a:lnTo>
                    <a:pt x="1" y="42"/>
                  </a:lnTo>
                  <a:lnTo>
                    <a:pt x="5" y="40"/>
                  </a:lnTo>
                  <a:lnTo>
                    <a:pt x="6" y="39"/>
                  </a:lnTo>
                  <a:lnTo>
                    <a:pt x="9" y="38"/>
                  </a:lnTo>
                  <a:lnTo>
                    <a:pt x="9" y="40"/>
                  </a:lnTo>
                  <a:lnTo>
                    <a:pt x="9" y="41"/>
                  </a:lnTo>
                  <a:lnTo>
                    <a:pt x="10" y="41"/>
                  </a:lnTo>
                  <a:lnTo>
                    <a:pt x="10" y="40"/>
                  </a:lnTo>
                  <a:lnTo>
                    <a:pt x="9" y="39"/>
                  </a:lnTo>
                  <a:lnTo>
                    <a:pt x="10" y="39"/>
                  </a:lnTo>
                  <a:lnTo>
                    <a:pt x="11" y="39"/>
                  </a:lnTo>
                  <a:lnTo>
                    <a:pt x="11" y="40"/>
                  </a:lnTo>
                  <a:lnTo>
                    <a:pt x="12" y="41"/>
                  </a:lnTo>
                  <a:lnTo>
                    <a:pt x="12" y="42"/>
                  </a:lnTo>
                  <a:lnTo>
                    <a:pt x="14" y="39"/>
                  </a:lnTo>
                  <a:lnTo>
                    <a:pt x="12" y="38"/>
                  </a:lnTo>
                  <a:lnTo>
                    <a:pt x="11" y="36"/>
                  </a:lnTo>
                  <a:lnTo>
                    <a:pt x="10" y="36"/>
                  </a:lnTo>
                  <a:lnTo>
                    <a:pt x="10" y="38"/>
                  </a:lnTo>
                  <a:lnTo>
                    <a:pt x="7" y="36"/>
                  </a:lnTo>
                  <a:lnTo>
                    <a:pt x="6" y="36"/>
                  </a:lnTo>
                  <a:lnTo>
                    <a:pt x="5" y="36"/>
                  </a:lnTo>
                  <a:lnTo>
                    <a:pt x="5" y="34"/>
                  </a:lnTo>
                  <a:lnTo>
                    <a:pt x="4" y="34"/>
                  </a:lnTo>
                  <a:lnTo>
                    <a:pt x="4" y="33"/>
                  </a:lnTo>
                  <a:lnTo>
                    <a:pt x="4" y="30"/>
                  </a:lnTo>
                  <a:lnTo>
                    <a:pt x="4" y="29"/>
                  </a:lnTo>
                  <a:lnTo>
                    <a:pt x="4" y="27"/>
                  </a:lnTo>
                  <a:lnTo>
                    <a:pt x="6" y="25"/>
                  </a:lnTo>
                  <a:lnTo>
                    <a:pt x="7" y="23"/>
                  </a:lnTo>
                  <a:lnTo>
                    <a:pt x="7" y="21"/>
                  </a:lnTo>
                  <a:lnTo>
                    <a:pt x="7" y="19"/>
                  </a:lnTo>
                  <a:lnTo>
                    <a:pt x="9" y="17"/>
                  </a:lnTo>
                  <a:lnTo>
                    <a:pt x="11" y="15"/>
                  </a:lnTo>
                  <a:lnTo>
                    <a:pt x="14" y="12"/>
                  </a:lnTo>
                  <a:lnTo>
                    <a:pt x="15" y="9"/>
                  </a:lnTo>
                  <a:lnTo>
                    <a:pt x="16" y="7"/>
                  </a:lnTo>
                  <a:lnTo>
                    <a:pt x="15" y="5"/>
                  </a:lnTo>
                  <a:lnTo>
                    <a:pt x="14" y="2"/>
                  </a:lnTo>
                  <a:lnTo>
                    <a:pt x="12" y="1"/>
                  </a:lnTo>
                  <a:lnTo>
                    <a:pt x="15" y="0"/>
                  </a:lnTo>
                  <a:lnTo>
                    <a:pt x="16" y="0"/>
                  </a:lnTo>
                  <a:lnTo>
                    <a:pt x="16" y="1"/>
                  </a:lnTo>
                  <a:lnTo>
                    <a:pt x="15" y="2"/>
                  </a:lnTo>
                  <a:lnTo>
                    <a:pt x="15" y="4"/>
                  </a:lnTo>
                  <a:lnTo>
                    <a:pt x="16" y="5"/>
                  </a:lnTo>
                  <a:lnTo>
                    <a:pt x="17" y="5"/>
                  </a:lnTo>
                  <a:lnTo>
                    <a:pt x="22" y="2"/>
                  </a:lnTo>
                  <a:lnTo>
                    <a:pt x="27" y="1"/>
                  </a:lnTo>
                  <a:lnTo>
                    <a:pt x="32" y="1"/>
                  </a:lnTo>
                  <a:lnTo>
                    <a:pt x="37" y="2"/>
                  </a:lnTo>
                  <a:lnTo>
                    <a:pt x="37" y="4"/>
                  </a:lnTo>
                  <a:lnTo>
                    <a:pt x="37" y="5"/>
                  </a:lnTo>
                  <a:lnTo>
                    <a:pt x="37" y="9"/>
                  </a:lnTo>
                  <a:lnTo>
                    <a:pt x="37" y="10"/>
                  </a:lnTo>
                  <a:lnTo>
                    <a:pt x="35" y="11"/>
                  </a:lnTo>
                  <a:lnTo>
                    <a:pt x="37" y="13"/>
                  </a:lnTo>
                  <a:lnTo>
                    <a:pt x="37" y="15"/>
                  </a:lnTo>
                  <a:lnTo>
                    <a:pt x="37" y="16"/>
                  </a:lnTo>
                  <a:lnTo>
                    <a:pt x="35" y="16"/>
                  </a:lnTo>
                  <a:lnTo>
                    <a:pt x="35" y="17"/>
                  </a:lnTo>
                  <a:lnTo>
                    <a:pt x="37" y="17"/>
                  </a:lnTo>
                  <a:lnTo>
                    <a:pt x="39" y="17"/>
                  </a:lnTo>
                  <a:lnTo>
                    <a:pt x="43" y="16"/>
                  </a:lnTo>
                  <a:lnTo>
                    <a:pt x="45" y="15"/>
                  </a:lnTo>
                  <a:lnTo>
                    <a:pt x="46" y="15"/>
                  </a:lnTo>
                  <a:lnTo>
                    <a:pt x="49" y="13"/>
                  </a:lnTo>
                  <a:lnTo>
                    <a:pt x="50" y="11"/>
                  </a:lnTo>
                  <a:lnTo>
                    <a:pt x="53" y="10"/>
                  </a:lnTo>
                  <a:lnTo>
                    <a:pt x="55" y="10"/>
                  </a:lnTo>
                  <a:lnTo>
                    <a:pt x="56" y="10"/>
                  </a:lnTo>
                  <a:lnTo>
                    <a:pt x="57" y="10"/>
                  </a:lnTo>
                  <a:lnTo>
                    <a:pt x="60" y="10"/>
                  </a:lnTo>
                  <a:lnTo>
                    <a:pt x="60" y="11"/>
                  </a:lnTo>
                  <a:lnTo>
                    <a:pt x="61" y="11"/>
                  </a:lnTo>
                  <a:lnTo>
                    <a:pt x="62" y="11"/>
                  </a:lnTo>
                  <a:lnTo>
                    <a:pt x="62" y="12"/>
                  </a:lnTo>
                  <a:lnTo>
                    <a:pt x="63" y="12"/>
                  </a:lnTo>
                  <a:lnTo>
                    <a:pt x="63" y="13"/>
                  </a:lnTo>
                  <a:lnTo>
                    <a:pt x="64" y="13"/>
                  </a:lnTo>
                  <a:lnTo>
                    <a:pt x="67" y="11"/>
                  </a:lnTo>
                  <a:lnTo>
                    <a:pt x="68" y="1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17" name="Freeform 178"/>
            <p:cNvSpPr>
              <a:spLocks/>
            </p:cNvSpPr>
            <p:nvPr/>
          </p:nvSpPr>
          <p:spPr bwMode="auto">
            <a:xfrm>
              <a:off x="617538" y="5643563"/>
              <a:ext cx="20637" cy="34925"/>
            </a:xfrm>
            <a:custGeom>
              <a:avLst/>
              <a:gdLst>
                <a:gd name="T0" fmla="*/ 2147483646 w 13"/>
                <a:gd name="T1" fmla="*/ 2147483646 h 22"/>
                <a:gd name="T2" fmla="*/ 2147483646 w 13"/>
                <a:gd name="T3" fmla="*/ 2147483646 h 22"/>
                <a:gd name="T4" fmla="*/ 2147483646 w 13"/>
                <a:gd name="T5" fmla="*/ 2147483646 h 22"/>
                <a:gd name="T6" fmla="*/ 2147483646 w 13"/>
                <a:gd name="T7" fmla="*/ 2147483646 h 22"/>
                <a:gd name="T8" fmla="*/ 2147483646 w 13"/>
                <a:gd name="T9" fmla="*/ 2147483646 h 22"/>
                <a:gd name="T10" fmla="*/ 0 w 13"/>
                <a:gd name="T11" fmla="*/ 2147483646 h 22"/>
                <a:gd name="T12" fmla="*/ 0 w 13"/>
                <a:gd name="T13" fmla="*/ 2147483646 h 22"/>
                <a:gd name="T14" fmla="*/ 2147483646 w 13"/>
                <a:gd name="T15" fmla="*/ 2147483646 h 22"/>
                <a:gd name="T16" fmla="*/ 2147483646 w 13"/>
                <a:gd name="T17" fmla="*/ 2147483646 h 22"/>
                <a:gd name="T18" fmla="*/ 2147483646 w 13"/>
                <a:gd name="T19" fmla="*/ 2147483646 h 22"/>
                <a:gd name="T20" fmla="*/ 2147483646 w 13"/>
                <a:gd name="T21" fmla="*/ 2147483646 h 22"/>
                <a:gd name="T22" fmla="*/ 2147483646 w 13"/>
                <a:gd name="T23" fmla="*/ 2147483646 h 22"/>
                <a:gd name="T24" fmla="*/ 2147483646 w 13"/>
                <a:gd name="T25" fmla="*/ 2147483646 h 22"/>
                <a:gd name="T26" fmla="*/ 2147483646 w 13"/>
                <a:gd name="T27" fmla="*/ 2147483646 h 22"/>
                <a:gd name="T28" fmla="*/ 2147483646 w 13"/>
                <a:gd name="T29" fmla="*/ 2147483646 h 22"/>
                <a:gd name="T30" fmla="*/ 2147483646 w 13"/>
                <a:gd name="T31" fmla="*/ 2147483646 h 22"/>
                <a:gd name="T32" fmla="*/ 2147483646 w 13"/>
                <a:gd name="T33" fmla="*/ 2147483646 h 22"/>
                <a:gd name="T34" fmla="*/ 2147483646 w 13"/>
                <a:gd name="T35" fmla="*/ 2147483646 h 22"/>
                <a:gd name="T36" fmla="*/ 2147483646 w 13"/>
                <a:gd name="T37" fmla="*/ 2147483646 h 22"/>
                <a:gd name="T38" fmla="*/ 2147483646 w 13"/>
                <a:gd name="T39" fmla="*/ 2147483646 h 22"/>
                <a:gd name="T40" fmla="*/ 2147483646 w 13"/>
                <a:gd name="T41" fmla="*/ 2147483646 h 22"/>
                <a:gd name="T42" fmla="*/ 2147483646 w 13"/>
                <a:gd name="T43" fmla="*/ 2147483646 h 22"/>
                <a:gd name="T44" fmla="*/ 2147483646 w 13"/>
                <a:gd name="T45" fmla="*/ 2147483646 h 22"/>
                <a:gd name="T46" fmla="*/ 2147483646 w 13"/>
                <a:gd name="T47" fmla="*/ 2147483646 h 22"/>
                <a:gd name="T48" fmla="*/ 2147483646 w 13"/>
                <a:gd name="T49" fmla="*/ 2147483646 h 22"/>
                <a:gd name="T50" fmla="*/ 2147483646 w 13"/>
                <a:gd name="T51" fmla="*/ 2147483646 h 22"/>
                <a:gd name="T52" fmla="*/ 2147483646 w 13"/>
                <a:gd name="T53" fmla="*/ 2147483646 h 22"/>
                <a:gd name="T54" fmla="*/ 2147483646 w 13"/>
                <a:gd name="T55" fmla="*/ 2147483646 h 22"/>
                <a:gd name="T56" fmla="*/ 2147483646 w 13"/>
                <a:gd name="T57" fmla="*/ 2147483646 h 22"/>
                <a:gd name="T58" fmla="*/ 2147483646 w 13"/>
                <a:gd name="T59" fmla="*/ 2147483646 h 22"/>
                <a:gd name="T60" fmla="*/ 2147483646 w 13"/>
                <a:gd name="T61" fmla="*/ 2147483646 h 22"/>
                <a:gd name="T62" fmla="*/ 2147483646 w 13"/>
                <a:gd name="T63" fmla="*/ 2147483646 h 22"/>
                <a:gd name="T64" fmla="*/ 2147483646 w 13"/>
                <a:gd name="T65" fmla="*/ 0 h 22"/>
                <a:gd name="T66" fmla="*/ 2147483646 w 13"/>
                <a:gd name="T67" fmla="*/ 0 h 22"/>
                <a:gd name="T68" fmla="*/ 2147483646 w 13"/>
                <a:gd name="T69" fmla="*/ 0 h 22"/>
                <a:gd name="T70" fmla="*/ 2147483646 w 13"/>
                <a:gd name="T71" fmla="*/ 2147483646 h 22"/>
                <a:gd name="T72" fmla="*/ 2147483646 w 13"/>
                <a:gd name="T73" fmla="*/ 2147483646 h 22"/>
                <a:gd name="T74" fmla="*/ 2147483646 w 13"/>
                <a:gd name="T75" fmla="*/ 2147483646 h 22"/>
                <a:gd name="T76" fmla="*/ 2147483646 w 13"/>
                <a:gd name="T77" fmla="*/ 2147483646 h 22"/>
                <a:gd name="T78" fmla="*/ 2147483646 w 13"/>
                <a:gd name="T79" fmla="*/ 2147483646 h 22"/>
                <a:gd name="T80" fmla="*/ 2147483646 w 13"/>
                <a:gd name="T81" fmla="*/ 2147483646 h 22"/>
                <a:gd name="T82" fmla="*/ 2147483646 w 13"/>
                <a:gd name="T83" fmla="*/ 2147483646 h 22"/>
                <a:gd name="T84" fmla="*/ 2147483646 w 13"/>
                <a:gd name="T85" fmla="*/ 2147483646 h 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 h="22">
                  <a:moveTo>
                    <a:pt x="2" y="2"/>
                  </a:moveTo>
                  <a:lnTo>
                    <a:pt x="2" y="2"/>
                  </a:lnTo>
                  <a:lnTo>
                    <a:pt x="1" y="3"/>
                  </a:lnTo>
                  <a:lnTo>
                    <a:pt x="2" y="3"/>
                  </a:lnTo>
                  <a:lnTo>
                    <a:pt x="3" y="4"/>
                  </a:lnTo>
                  <a:lnTo>
                    <a:pt x="1" y="4"/>
                  </a:lnTo>
                  <a:lnTo>
                    <a:pt x="0" y="5"/>
                  </a:lnTo>
                  <a:lnTo>
                    <a:pt x="0" y="6"/>
                  </a:lnTo>
                  <a:lnTo>
                    <a:pt x="0" y="8"/>
                  </a:lnTo>
                  <a:lnTo>
                    <a:pt x="1" y="9"/>
                  </a:lnTo>
                  <a:lnTo>
                    <a:pt x="1" y="11"/>
                  </a:lnTo>
                  <a:lnTo>
                    <a:pt x="1" y="15"/>
                  </a:lnTo>
                  <a:lnTo>
                    <a:pt x="1" y="16"/>
                  </a:lnTo>
                  <a:lnTo>
                    <a:pt x="3" y="19"/>
                  </a:lnTo>
                  <a:lnTo>
                    <a:pt x="5" y="20"/>
                  </a:lnTo>
                  <a:lnTo>
                    <a:pt x="5" y="21"/>
                  </a:lnTo>
                  <a:lnTo>
                    <a:pt x="5" y="22"/>
                  </a:lnTo>
                  <a:lnTo>
                    <a:pt x="6" y="22"/>
                  </a:lnTo>
                  <a:lnTo>
                    <a:pt x="7" y="22"/>
                  </a:lnTo>
                  <a:lnTo>
                    <a:pt x="7" y="20"/>
                  </a:lnTo>
                  <a:lnTo>
                    <a:pt x="8" y="19"/>
                  </a:lnTo>
                  <a:lnTo>
                    <a:pt x="8" y="16"/>
                  </a:lnTo>
                  <a:lnTo>
                    <a:pt x="8" y="15"/>
                  </a:lnTo>
                  <a:lnTo>
                    <a:pt x="9" y="15"/>
                  </a:lnTo>
                  <a:lnTo>
                    <a:pt x="11" y="14"/>
                  </a:lnTo>
                  <a:lnTo>
                    <a:pt x="12" y="14"/>
                  </a:lnTo>
                  <a:lnTo>
                    <a:pt x="13" y="14"/>
                  </a:lnTo>
                  <a:lnTo>
                    <a:pt x="13" y="12"/>
                  </a:lnTo>
                  <a:lnTo>
                    <a:pt x="13" y="10"/>
                  </a:lnTo>
                  <a:lnTo>
                    <a:pt x="12" y="10"/>
                  </a:lnTo>
                  <a:lnTo>
                    <a:pt x="11" y="9"/>
                  </a:lnTo>
                  <a:lnTo>
                    <a:pt x="12" y="8"/>
                  </a:lnTo>
                  <a:lnTo>
                    <a:pt x="13" y="6"/>
                  </a:lnTo>
                  <a:lnTo>
                    <a:pt x="13" y="4"/>
                  </a:lnTo>
                  <a:lnTo>
                    <a:pt x="12" y="2"/>
                  </a:lnTo>
                  <a:lnTo>
                    <a:pt x="11" y="0"/>
                  </a:lnTo>
                  <a:lnTo>
                    <a:pt x="9" y="0"/>
                  </a:lnTo>
                  <a:lnTo>
                    <a:pt x="9" y="3"/>
                  </a:lnTo>
                  <a:lnTo>
                    <a:pt x="8" y="4"/>
                  </a:lnTo>
                  <a:lnTo>
                    <a:pt x="7" y="4"/>
                  </a:lnTo>
                  <a:lnTo>
                    <a:pt x="6" y="3"/>
                  </a:lnTo>
                  <a:lnTo>
                    <a:pt x="6" y="2"/>
                  </a:lnTo>
                  <a:lnTo>
                    <a:pt x="5" y="2"/>
                  </a:lnTo>
                  <a:lnTo>
                    <a:pt x="3" y="2"/>
                  </a:lnTo>
                  <a:lnTo>
                    <a:pt x="2" y="2"/>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18" name="Freeform 179"/>
            <p:cNvSpPr>
              <a:spLocks/>
            </p:cNvSpPr>
            <p:nvPr/>
          </p:nvSpPr>
          <p:spPr bwMode="auto">
            <a:xfrm>
              <a:off x="725488" y="5580063"/>
              <a:ext cx="4762" cy="6350"/>
            </a:xfrm>
            <a:custGeom>
              <a:avLst/>
              <a:gdLst>
                <a:gd name="T0" fmla="*/ 0 w 3"/>
                <a:gd name="T1" fmla="*/ 0 h 4"/>
                <a:gd name="T2" fmla="*/ 0 w 3"/>
                <a:gd name="T3" fmla="*/ 0 h 4"/>
                <a:gd name="T4" fmla="*/ 0 w 3"/>
                <a:gd name="T5" fmla="*/ 2147483646 h 4"/>
                <a:gd name="T6" fmla="*/ 0 w 3"/>
                <a:gd name="T7" fmla="*/ 2147483646 h 4"/>
                <a:gd name="T8" fmla="*/ 2147483646 w 3"/>
                <a:gd name="T9" fmla="*/ 2147483646 h 4"/>
                <a:gd name="T10" fmla="*/ 2147483646 w 3"/>
                <a:gd name="T11" fmla="*/ 2147483646 h 4"/>
                <a:gd name="T12" fmla="*/ 2147483646 w 3"/>
                <a:gd name="T13" fmla="*/ 2147483646 h 4"/>
                <a:gd name="T14" fmla="*/ 2147483646 w 3"/>
                <a:gd name="T15" fmla="*/ 2147483646 h 4"/>
                <a:gd name="T16" fmla="*/ 0 w 3"/>
                <a:gd name="T17" fmla="*/ 0 h 4"/>
                <a:gd name="T18" fmla="*/ 0 w 3"/>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4">
                  <a:moveTo>
                    <a:pt x="0" y="0"/>
                  </a:moveTo>
                  <a:lnTo>
                    <a:pt x="0" y="0"/>
                  </a:lnTo>
                  <a:lnTo>
                    <a:pt x="0" y="2"/>
                  </a:lnTo>
                  <a:lnTo>
                    <a:pt x="2" y="3"/>
                  </a:lnTo>
                  <a:lnTo>
                    <a:pt x="3" y="4"/>
                  </a:lnTo>
                  <a:lnTo>
                    <a:pt x="1" y="2"/>
                  </a:lnTo>
                  <a:lnTo>
                    <a:pt x="0"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19" name="Freeform 180"/>
            <p:cNvSpPr>
              <a:spLocks/>
            </p:cNvSpPr>
            <p:nvPr/>
          </p:nvSpPr>
          <p:spPr bwMode="auto">
            <a:xfrm>
              <a:off x="671513" y="5421313"/>
              <a:ext cx="228600" cy="277812"/>
            </a:xfrm>
            <a:custGeom>
              <a:avLst/>
              <a:gdLst>
                <a:gd name="T0" fmla="*/ 2147483646 w 144"/>
                <a:gd name="T1" fmla="*/ 2147483646 h 175"/>
                <a:gd name="T2" fmla="*/ 2147483646 w 144"/>
                <a:gd name="T3" fmla="*/ 2147483646 h 175"/>
                <a:gd name="T4" fmla="*/ 2147483646 w 144"/>
                <a:gd name="T5" fmla="*/ 2147483646 h 175"/>
                <a:gd name="T6" fmla="*/ 2147483646 w 144"/>
                <a:gd name="T7" fmla="*/ 2147483646 h 175"/>
                <a:gd name="T8" fmla="*/ 2147483646 w 144"/>
                <a:gd name="T9" fmla="*/ 2147483646 h 175"/>
                <a:gd name="T10" fmla="*/ 2147483646 w 144"/>
                <a:gd name="T11" fmla="*/ 2147483646 h 175"/>
                <a:gd name="T12" fmla="*/ 2147483646 w 144"/>
                <a:gd name="T13" fmla="*/ 2147483646 h 175"/>
                <a:gd name="T14" fmla="*/ 2147483646 w 144"/>
                <a:gd name="T15" fmla="*/ 2147483646 h 175"/>
                <a:gd name="T16" fmla="*/ 2147483646 w 144"/>
                <a:gd name="T17" fmla="*/ 2147483646 h 175"/>
                <a:gd name="T18" fmla="*/ 2147483646 w 144"/>
                <a:gd name="T19" fmla="*/ 2147483646 h 175"/>
                <a:gd name="T20" fmla="*/ 2147483646 w 144"/>
                <a:gd name="T21" fmla="*/ 2147483646 h 175"/>
                <a:gd name="T22" fmla="*/ 2147483646 w 144"/>
                <a:gd name="T23" fmla="*/ 2147483646 h 175"/>
                <a:gd name="T24" fmla="*/ 2147483646 w 144"/>
                <a:gd name="T25" fmla="*/ 2147483646 h 175"/>
                <a:gd name="T26" fmla="*/ 2147483646 w 144"/>
                <a:gd name="T27" fmla="*/ 2147483646 h 175"/>
                <a:gd name="T28" fmla="*/ 2147483646 w 144"/>
                <a:gd name="T29" fmla="*/ 2147483646 h 175"/>
                <a:gd name="T30" fmla="*/ 2147483646 w 144"/>
                <a:gd name="T31" fmla="*/ 2147483646 h 175"/>
                <a:gd name="T32" fmla="*/ 2147483646 w 144"/>
                <a:gd name="T33" fmla="*/ 2147483646 h 175"/>
                <a:gd name="T34" fmla="*/ 2147483646 w 144"/>
                <a:gd name="T35" fmla="*/ 2147483646 h 175"/>
                <a:gd name="T36" fmla="*/ 2147483646 w 144"/>
                <a:gd name="T37" fmla="*/ 2147483646 h 175"/>
                <a:gd name="T38" fmla="*/ 2147483646 w 144"/>
                <a:gd name="T39" fmla="*/ 2147483646 h 175"/>
                <a:gd name="T40" fmla="*/ 2147483646 w 144"/>
                <a:gd name="T41" fmla="*/ 2147483646 h 175"/>
                <a:gd name="T42" fmla="*/ 2147483646 w 144"/>
                <a:gd name="T43" fmla="*/ 2147483646 h 175"/>
                <a:gd name="T44" fmla="*/ 2147483646 w 144"/>
                <a:gd name="T45" fmla="*/ 2147483646 h 175"/>
                <a:gd name="T46" fmla="*/ 2147483646 w 144"/>
                <a:gd name="T47" fmla="*/ 2147483646 h 175"/>
                <a:gd name="T48" fmla="*/ 2147483646 w 144"/>
                <a:gd name="T49" fmla="*/ 2147483646 h 175"/>
                <a:gd name="T50" fmla="*/ 2147483646 w 144"/>
                <a:gd name="T51" fmla="*/ 2147483646 h 175"/>
                <a:gd name="T52" fmla="*/ 2147483646 w 144"/>
                <a:gd name="T53" fmla="*/ 2147483646 h 175"/>
                <a:gd name="T54" fmla="*/ 2147483646 w 144"/>
                <a:gd name="T55" fmla="*/ 2147483646 h 175"/>
                <a:gd name="T56" fmla="*/ 2147483646 w 144"/>
                <a:gd name="T57" fmla="*/ 2147483646 h 175"/>
                <a:gd name="T58" fmla="*/ 2147483646 w 144"/>
                <a:gd name="T59" fmla="*/ 2147483646 h 175"/>
                <a:gd name="T60" fmla="*/ 2147483646 w 144"/>
                <a:gd name="T61" fmla="*/ 2147483646 h 175"/>
                <a:gd name="T62" fmla="*/ 2147483646 w 144"/>
                <a:gd name="T63" fmla="*/ 0 h 175"/>
                <a:gd name="T64" fmla="*/ 2147483646 w 144"/>
                <a:gd name="T65" fmla="*/ 2147483646 h 175"/>
                <a:gd name="T66" fmla="*/ 2147483646 w 144"/>
                <a:gd name="T67" fmla="*/ 2147483646 h 175"/>
                <a:gd name="T68" fmla="*/ 2147483646 w 144"/>
                <a:gd name="T69" fmla="*/ 2147483646 h 175"/>
                <a:gd name="T70" fmla="*/ 2147483646 w 144"/>
                <a:gd name="T71" fmla="*/ 2147483646 h 175"/>
                <a:gd name="T72" fmla="*/ 2147483646 w 144"/>
                <a:gd name="T73" fmla="*/ 2147483646 h 175"/>
                <a:gd name="T74" fmla="*/ 2147483646 w 144"/>
                <a:gd name="T75" fmla="*/ 2147483646 h 175"/>
                <a:gd name="T76" fmla="*/ 2147483646 w 144"/>
                <a:gd name="T77" fmla="*/ 2147483646 h 175"/>
                <a:gd name="T78" fmla="*/ 2147483646 w 144"/>
                <a:gd name="T79" fmla="*/ 2147483646 h 175"/>
                <a:gd name="T80" fmla="*/ 2147483646 w 144"/>
                <a:gd name="T81" fmla="*/ 2147483646 h 175"/>
                <a:gd name="T82" fmla="*/ 2147483646 w 144"/>
                <a:gd name="T83" fmla="*/ 2147483646 h 175"/>
                <a:gd name="T84" fmla="*/ 2147483646 w 144"/>
                <a:gd name="T85" fmla="*/ 2147483646 h 175"/>
                <a:gd name="T86" fmla="*/ 2147483646 w 144"/>
                <a:gd name="T87" fmla="*/ 2147483646 h 175"/>
                <a:gd name="T88" fmla="*/ 2147483646 w 144"/>
                <a:gd name="T89" fmla="*/ 2147483646 h 175"/>
                <a:gd name="T90" fmla="*/ 2147483646 w 144"/>
                <a:gd name="T91" fmla="*/ 2147483646 h 175"/>
                <a:gd name="T92" fmla="*/ 2147483646 w 144"/>
                <a:gd name="T93" fmla="*/ 2147483646 h 175"/>
                <a:gd name="T94" fmla="*/ 2147483646 w 144"/>
                <a:gd name="T95" fmla="*/ 2147483646 h 175"/>
                <a:gd name="T96" fmla="*/ 2147483646 w 144"/>
                <a:gd name="T97" fmla="*/ 2147483646 h 175"/>
                <a:gd name="T98" fmla="*/ 2147483646 w 144"/>
                <a:gd name="T99" fmla="*/ 2147483646 h 175"/>
                <a:gd name="T100" fmla="*/ 2147483646 w 144"/>
                <a:gd name="T101" fmla="*/ 2147483646 h 175"/>
                <a:gd name="T102" fmla="*/ 2147483646 w 144"/>
                <a:gd name="T103" fmla="*/ 2147483646 h 175"/>
                <a:gd name="T104" fmla="*/ 2147483646 w 144"/>
                <a:gd name="T105" fmla="*/ 2147483646 h 175"/>
                <a:gd name="T106" fmla="*/ 2147483646 w 144"/>
                <a:gd name="T107" fmla="*/ 2147483646 h 175"/>
                <a:gd name="T108" fmla="*/ 2147483646 w 144"/>
                <a:gd name="T109" fmla="*/ 2147483646 h 175"/>
                <a:gd name="T110" fmla="*/ 2147483646 w 144"/>
                <a:gd name="T111" fmla="*/ 2147483646 h 175"/>
                <a:gd name="T112" fmla="*/ 2147483646 w 144"/>
                <a:gd name="T113" fmla="*/ 2147483646 h 175"/>
                <a:gd name="T114" fmla="*/ 2147483646 w 144"/>
                <a:gd name="T115" fmla="*/ 2147483646 h 175"/>
                <a:gd name="T116" fmla="*/ 2147483646 w 144"/>
                <a:gd name="T117" fmla="*/ 2147483646 h 175"/>
                <a:gd name="T118" fmla="*/ 2147483646 w 144"/>
                <a:gd name="T119" fmla="*/ 2147483646 h 175"/>
                <a:gd name="T120" fmla="*/ 2147483646 w 144"/>
                <a:gd name="T121" fmla="*/ 2147483646 h 175"/>
                <a:gd name="T122" fmla="*/ 2147483646 w 144"/>
                <a:gd name="T123" fmla="*/ 2147483646 h 175"/>
                <a:gd name="T124" fmla="*/ 2147483646 w 144"/>
                <a:gd name="T125" fmla="*/ 2147483646 h 1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4" h="175">
                  <a:moveTo>
                    <a:pt x="2" y="155"/>
                  </a:moveTo>
                  <a:lnTo>
                    <a:pt x="2" y="155"/>
                  </a:lnTo>
                  <a:lnTo>
                    <a:pt x="3" y="156"/>
                  </a:lnTo>
                  <a:lnTo>
                    <a:pt x="3" y="159"/>
                  </a:lnTo>
                  <a:lnTo>
                    <a:pt x="4" y="161"/>
                  </a:lnTo>
                  <a:lnTo>
                    <a:pt x="4" y="162"/>
                  </a:lnTo>
                  <a:lnTo>
                    <a:pt x="7" y="163"/>
                  </a:lnTo>
                  <a:lnTo>
                    <a:pt x="11" y="163"/>
                  </a:lnTo>
                  <a:lnTo>
                    <a:pt x="13" y="163"/>
                  </a:lnTo>
                  <a:lnTo>
                    <a:pt x="14" y="163"/>
                  </a:lnTo>
                  <a:lnTo>
                    <a:pt x="14" y="162"/>
                  </a:lnTo>
                  <a:lnTo>
                    <a:pt x="15" y="161"/>
                  </a:lnTo>
                  <a:lnTo>
                    <a:pt x="17" y="161"/>
                  </a:lnTo>
                  <a:lnTo>
                    <a:pt x="19" y="161"/>
                  </a:lnTo>
                  <a:lnTo>
                    <a:pt x="21" y="162"/>
                  </a:lnTo>
                  <a:lnTo>
                    <a:pt x="24" y="162"/>
                  </a:lnTo>
                  <a:lnTo>
                    <a:pt x="24" y="161"/>
                  </a:lnTo>
                  <a:lnTo>
                    <a:pt x="26" y="160"/>
                  </a:lnTo>
                  <a:lnTo>
                    <a:pt x="30" y="160"/>
                  </a:lnTo>
                  <a:lnTo>
                    <a:pt x="30" y="159"/>
                  </a:lnTo>
                  <a:lnTo>
                    <a:pt x="32" y="157"/>
                  </a:lnTo>
                  <a:lnTo>
                    <a:pt x="32" y="156"/>
                  </a:lnTo>
                  <a:lnTo>
                    <a:pt x="35" y="156"/>
                  </a:lnTo>
                  <a:lnTo>
                    <a:pt x="35" y="159"/>
                  </a:lnTo>
                  <a:lnTo>
                    <a:pt x="35" y="160"/>
                  </a:lnTo>
                  <a:lnTo>
                    <a:pt x="36" y="161"/>
                  </a:lnTo>
                  <a:lnTo>
                    <a:pt x="40" y="162"/>
                  </a:lnTo>
                  <a:lnTo>
                    <a:pt x="40" y="163"/>
                  </a:lnTo>
                  <a:lnTo>
                    <a:pt x="40" y="165"/>
                  </a:lnTo>
                  <a:lnTo>
                    <a:pt x="40" y="166"/>
                  </a:lnTo>
                  <a:lnTo>
                    <a:pt x="42" y="168"/>
                  </a:lnTo>
                  <a:lnTo>
                    <a:pt x="44" y="171"/>
                  </a:lnTo>
                  <a:lnTo>
                    <a:pt x="47" y="172"/>
                  </a:lnTo>
                  <a:lnTo>
                    <a:pt x="49" y="171"/>
                  </a:lnTo>
                  <a:lnTo>
                    <a:pt x="49" y="172"/>
                  </a:lnTo>
                  <a:lnTo>
                    <a:pt x="52" y="172"/>
                  </a:lnTo>
                  <a:lnTo>
                    <a:pt x="53" y="173"/>
                  </a:lnTo>
                  <a:lnTo>
                    <a:pt x="58" y="174"/>
                  </a:lnTo>
                  <a:lnTo>
                    <a:pt x="60" y="175"/>
                  </a:lnTo>
                  <a:lnTo>
                    <a:pt x="60" y="174"/>
                  </a:lnTo>
                  <a:lnTo>
                    <a:pt x="63" y="173"/>
                  </a:lnTo>
                  <a:lnTo>
                    <a:pt x="64" y="174"/>
                  </a:lnTo>
                  <a:lnTo>
                    <a:pt x="65" y="174"/>
                  </a:lnTo>
                  <a:lnTo>
                    <a:pt x="66" y="173"/>
                  </a:lnTo>
                  <a:lnTo>
                    <a:pt x="68" y="173"/>
                  </a:lnTo>
                  <a:lnTo>
                    <a:pt x="71" y="172"/>
                  </a:lnTo>
                  <a:lnTo>
                    <a:pt x="72" y="171"/>
                  </a:lnTo>
                  <a:lnTo>
                    <a:pt x="75" y="172"/>
                  </a:lnTo>
                  <a:lnTo>
                    <a:pt x="76" y="173"/>
                  </a:lnTo>
                  <a:lnTo>
                    <a:pt x="78" y="173"/>
                  </a:lnTo>
                  <a:lnTo>
                    <a:pt x="81" y="173"/>
                  </a:lnTo>
                  <a:lnTo>
                    <a:pt x="81" y="172"/>
                  </a:lnTo>
                  <a:lnTo>
                    <a:pt x="82" y="171"/>
                  </a:lnTo>
                  <a:lnTo>
                    <a:pt x="83" y="171"/>
                  </a:lnTo>
                  <a:lnTo>
                    <a:pt x="84" y="169"/>
                  </a:lnTo>
                  <a:lnTo>
                    <a:pt x="87" y="167"/>
                  </a:lnTo>
                  <a:lnTo>
                    <a:pt x="88" y="167"/>
                  </a:lnTo>
                  <a:lnTo>
                    <a:pt x="89" y="167"/>
                  </a:lnTo>
                  <a:lnTo>
                    <a:pt x="91" y="167"/>
                  </a:lnTo>
                  <a:lnTo>
                    <a:pt x="92" y="169"/>
                  </a:lnTo>
                  <a:lnTo>
                    <a:pt x="93" y="171"/>
                  </a:lnTo>
                  <a:lnTo>
                    <a:pt x="94" y="171"/>
                  </a:lnTo>
                  <a:lnTo>
                    <a:pt x="97" y="169"/>
                  </a:lnTo>
                  <a:lnTo>
                    <a:pt x="98" y="171"/>
                  </a:lnTo>
                  <a:lnTo>
                    <a:pt x="99" y="171"/>
                  </a:lnTo>
                  <a:lnTo>
                    <a:pt x="100" y="168"/>
                  </a:lnTo>
                  <a:lnTo>
                    <a:pt x="100" y="166"/>
                  </a:lnTo>
                  <a:lnTo>
                    <a:pt x="100" y="163"/>
                  </a:lnTo>
                  <a:lnTo>
                    <a:pt x="98" y="162"/>
                  </a:lnTo>
                  <a:lnTo>
                    <a:pt x="98" y="161"/>
                  </a:lnTo>
                  <a:lnTo>
                    <a:pt x="97" y="159"/>
                  </a:lnTo>
                  <a:lnTo>
                    <a:pt x="97" y="157"/>
                  </a:lnTo>
                  <a:lnTo>
                    <a:pt x="97" y="156"/>
                  </a:lnTo>
                  <a:lnTo>
                    <a:pt x="95" y="156"/>
                  </a:lnTo>
                  <a:lnTo>
                    <a:pt x="94" y="155"/>
                  </a:lnTo>
                  <a:lnTo>
                    <a:pt x="94" y="154"/>
                  </a:lnTo>
                  <a:lnTo>
                    <a:pt x="95" y="151"/>
                  </a:lnTo>
                  <a:lnTo>
                    <a:pt x="97" y="150"/>
                  </a:lnTo>
                  <a:lnTo>
                    <a:pt x="97" y="148"/>
                  </a:lnTo>
                  <a:lnTo>
                    <a:pt x="100" y="149"/>
                  </a:lnTo>
                  <a:lnTo>
                    <a:pt x="101" y="148"/>
                  </a:lnTo>
                  <a:lnTo>
                    <a:pt x="104" y="144"/>
                  </a:lnTo>
                  <a:lnTo>
                    <a:pt x="105" y="143"/>
                  </a:lnTo>
                  <a:lnTo>
                    <a:pt x="105" y="140"/>
                  </a:lnTo>
                  <a:lnTo>
                    <a:pt x="103" y="139"/>
                  </a:lnTo>
                  <a:lnTo>
                    <a:pt x="101" y="138"/>
                  </a:lnTo>
                  <a:lnTo>
                    <a:pt x="101" y="135"/>
                  </a:lnTo>
                  <a:lnTo>
                    <a:pt x="101" y="132"/>
                  </a:lnTo>
                  <a:lnTo>
                    <a:pt x="101" y="129"/>
                  </a:lnTo>
                  <a:lnTo>
                    <a:pt x="100" y="129"/>
                  </a:lnTo>
                  <a:lnTo>
                    <a:pt x="98" y="128"/>
                  </a:lnTo>
                  <a:lnTo>
                    <a:pt x="97" y="126"/>
                  </a:lnTo>
                  <a:lnTo>
                    <a:pt x="97" y="122"/>
                  </a:lnTo>
                  <a:lnTo>
                    <a:pt x="95" y="117"/>
                  </a:lnTo>
                  <a:lnTo>
                    <a:pt x="95" y="115"/>
                  </a:lnTo>
                  <a:lnTo>
                    <a:pt x="95" y="112"/>
                  </a:lnTo>
                  <a:lnTo>
                    <a:pt x="97" y="111"/>
                  </a:lnTo>
                  <a:lnTo>
                    <a:pt x="98" y="110"/>
                  </a:lnTo>
                  <a:lnTo>
                    <a:pt x="98" y="108"/>
                  </a:lnTo>
                  <a:lnTo>
                    <a:pt x="99" y="106"/>
                  </a:lnTo>
                  <a:lnTo>
                    <a:pt x="100" y="105"/>
                  </a:lnTo>
                  <a:lnTo>
                    <a:pt x="101" y="103"/>
                  </a:lnTo>
                  <a:lnTo>
                    <a:pt x="103" y="100"/>
                  </a:lnTo>
                  <a:lnTo>
                    <a:pt x="104" y="100"/>
                  </a:lnTo>
                  <a:lnTo>
                    <a:pt x="106" y="100"/>
                  </a:lnTo>
                  <a:lnTo>
                    <a:pt x="109" y="103"/>
                  </a:lnTo>
                  <a:lnTo>
                    <a:pt x="110" y="103"/>
                  </a:lnTo>
                  <a:lnTo>
                    <a:pt x="111" y="102"/>
                  </a:lnTo>
                  <a:lnTo>
                    <a:pt x="114" y="98"/>
                  </a:lnTo>
                  <a:lnTo>
                    <a:pt x="114" y="96"/>
                  </a:lnTo>
                  <a:lnTo>
                    <a:pt x="115" y="93"/>
                  </a:lnTo>
                  <a:lnTo>
                    <a:pt x="118" y="88"/>
                  </a:lnTo>
                  <a:lnTo>
                    <a:pt x="120" y="88"/>
                  </a:lnTo>
                  <a:lnTo>
                    <a:pt x="121" y="89"/>
                  </a:lnTo>
                  <a:lnTo>
                    <a:pt x="122" y="89"/>
                  </a:lnTo>
                  <a:lnTo>
                    <a:pt x="122" y="88"/>
                  </a:lnTo>
                  <a:lnTo>
                    <a:pt x="123" y="86"/>
                  </a:lnTo>
                  <a:lnTo>
                    <a:pt x="124" y="85"/>
                  </a:lnTo>
                  <a:lnTo>
                    <a:pt x="124" y="82"/>
                  </a:lnTo>
                  <a:lnTo>
                    <a:pt x="129" y="81"/>
                  </a:lnTo>
                  <a:lnTo>
                    <a:pt x="132" y="79"/>
                  </a:lnTo>
                  <a:lnTo>
                    <a:pt x="133" y="77"/>
                  </a:lnTo>
                  <a:lnTo>
                    <a:pt x="134" y="76"/>
                  </a:lnTo>
                  <a:lnTo>
                    <a:pt x="133" y="74"/>
                  </a:lnTo>
                  <a:lnTo>
                    <a:pt x="134" y="72"/>
                  </a:lnTo>
                  <a:lnTo>
                    <a:pt x="137" y="70"/>
                  </a:lnTo>
                  <a:lnTo>
                    <a:pt x="138" y="68"/>
                  </a:lnTo>
                  <a:lnTo>
                    <a:pt x="140" y="68"/>
                  </a:lnTo>
                  <a:lnTo>
                    <a:pt x="143" y="68"/>
                  </a:lnTo>
                  <a:lnTo>
                    <a:pt x="144" y="64"/>
                  </a:lnTo>
                  <a:lnTo>
                    <a:pt x="144" y="63"/>
                  </a:lnTo>
                  <a:lnTo>
                    <a:pt x="140" y="60"/>
                  </a:lnTo>
                  <a:lnTo>
                    <a:pt x="140" y="59"/>
                  </a:lnTo>
                  <a:lnTo>
                    <a:pt x="140" y="58"/>
                  </a:lnTo>
                  <a:lnTo>
                    <a:pt x="139" y="58"/>
                  </a:lnTo>
                  <a:lnTo>
                    <a:pt x="138" y="57"/>
                  </a:lnTo>
                  <a:lnTo>
                    <a:pt x="139" y="51"/>
                  </a:lnTo>
                  <a:lnTo>
                    <a:pt x="139" y="48"/>
                  </a:lnTo>
                  <a:lnTo>
                    <a:pt x="139" y="46"/>
                  </a:lnTo>
                  <a:lnTo>
                    <a:pt x="141" y="45"/>
                  </a:lnTo>
                  <a:lnTo>
                    <a:pt x="141" y="43"/>
                  </a:lnTo>
                  <a:lnTo>
                    <a:pt x="140" y="42"/>
                  </a:lnTo>
                  <a:lnTo>
                    <a:pt x="139" y="40"/>
                  </a:lnTo>
                  <a:lnTo>
                    <a:pt x="139" y="39"/>
                  </a:lnTo>
                  <a:lnTo>
                    <a:pt x="138" y="37"/>
                  </a:lnTo>
                  <a:lnTo>
                    <a:pt x="138" y="35"/>
                  </a:lnTo>
                  <a:lnTo>
                    <a:pt x="138" y="34"/>
                  </a:lnTo>
                  <a:lnTo>
                    <a:pt x="137" y="30"/>
                  </a:lnTo>
                  <a:lnTo>
                    <a:pt x="135" y="26"/>
                  </a:lnTo>
                  <a:lnTo>
                    <a:pt x="134" y="25"/>
                  </a:lnTo>
                  <a:lnTo>
                    <a:pt x="133" y="25"/>
                  </a:lnTo>
                  <a:lnTo>
                    <a:pt x="133" y="24"/>
                  </a:lnTo>
                  <a:lnTo>
                    <a:pt x="132" y="23"/>
                  </a:lnTo>
                  <a:lnTo>
                    <a:pt x="133" y="19"/>
                  </a:lnTo>
                  <a:lnTo>
                    <a:pt x="133" y="16"/>
                  </a:lnTo>
                  <a:lnTo>
                    <a:pt x="129" y="11"/>
                  </a:lnTo>
                  <a:lnTo>
                    <a:pt x="128" y="9"/>
                  </a:lnTo>
                  <a:lnTo>
                    <a:pt x="127" y="7"/>
                  </a:lnTo>
                  <a:lnTo>
                    <a:pt x="126" y="6"/>
                  </a:lnTo>
                  <a:lnTo>
                    <a:pt x="122" y="5"/>
                  </a:lnTo>
                  <a:lnTo>
                    <a:pt x="120" y="3"/>
                  </a:lnTo>
                  <a:lnTo>
                    <a:pt x="117" y="3"/>
                  </a:lnTo>
                  <a:lnTo>
                    <a:pt x="116" y="3"/>
                  </a:lnTo>
                  <a:lnTo>
                    <a:pt x="114" y="5"/>
                  </a:lnTo>
                  <a:lnTo>
                    <a:pt x="111" y="3"/>
                  </a:lnTo>
                  <a:lnTo>
                    <a:pt x="109" y="7"/>
                  </a:lnTo>
                  <a:lnTo>
                    <a:pt x="108" y="11"/>
                  </a:lnTo>
                  <a:lnTo>
                    <a:pt x="109" y="12"/>
                  </a:lnTo>
                  <a:lnTo>
                    <a:pt x="109" y="14"/>
                  </a:lnTo>
                  <a:lnTo>
                    <a:pt x="110" y="17"/>
                  </a:lnTo>
                  <a:lnTo>
                    <a:pt x="112" y="19"/>
                  </a:lnTo>
                  <a:lnTo>
                    <a:pt x="112" y="22"/>
                  </a:lnTo>
                  <a:lnTo>
                    <a:pt x="111" y="22"/>
                  </a:lnTo>
                  <a:lnTo>
                    <a:pt x="110" y="23"/>
                  </a:lnTo>
                  <a:lnTo>
                    <a:pt x="110" y="24"/>
                  </a:lnTo>
                  <a:lnTo>
                    <a:pt x="109" y="26"/>
                  </a:lnTo>
                  <a:lnTo>
                    <a:pt x="108" y="29"/>
                  </a:lnTo>
                  <a:lnTo>
                    <a:pt x="105" y="30"/>
                  </a:lnTo>
                  <a:lnTo>
                    <a:pt x="104" y="29"/>
                  </a:lnTo>
                  <a:lnTo>
                    <a:pt x="103" y="26"/>
                  </a:lnTo>
                  <a:lnTo>
                    <a:pt x="103" y="25"/>
                  </a:lnTo>
                  <a:lnTo>
                    <a:pt x="101" y="24"/>
                  </a:lnTo>
                  <a:lnTo>
                    <a:pt x="99" y="24"/>
                  </a:lnTo>
                  <a:lnTo>
                    <a:pt x="98" y="24"/>
                  </a:lnTo>
                  <a:lnTo>
                    <a:pt x="97" y="23"/>
                  </a:lnTo>
                  <a:lnTo>
                    <a:pt x="97" y="22"/>
                  </a:lnTo>
                  <a:lnTo>
                    <a:pt x="94" y="19"/>
                  </a:lnTo>
                  <a:lnTo>
                    <a:pt x="94" y="18"/>
                  </a:lnTo>
                  <a:lnTo>
                    <a:pt x="93" y="17"/>
                  </a:lnTo>
                  <a:lnTo>
                    <a:pt x="88" y="16"/>
                  </a:lnTo>
                  <a:lnTo>
                    <a:pt x="88" y="14"/>
                  </a:lnTo>
                  <a:lnTo>
                    <a:pt x="87" y="14"/>
                  </a:lnTo>
                  <a:lnTo>
                    <a:pt x="84" y="14"/>
                  </a:lnTo>
                  <a:lnTo>
                    <a:pt x="87" y="14"/>
                  </a:lnTo>
                  <a:lnTo>
                    <a:pt x="86" y="13"/>
                  </a:lnTo>
                  <a:lnTo>
                    <a:pt x="86" y="12"/>
                  </a:lnTo>
                  <a:lnTo>
                    <a:pt x="84" y="11"/>
                  </a:lnTo>
                  <a:lnTo>
                    <a:pt x="82" y="9"/>
                  </a:lnTo>
                  <a:lnTo>
                    <a:pt x="78" y="8"/>
                  </a:lnTo>
                  <a:lnTo>
                    <a:pt x="76" y="6"/>
                  </a:lnTo>
                  <a:lnTo>
                    <a:pt x="76" y="5"/>
                  </a:lnTo>
                  <a:lnTo>
                    <a:pt x="76" y="3"/>
                  </a:lnTo>
                  <a:lnTo>
                    <a:pt x="74" y="3"/>
                  </a:lnTo>
                  <a:lnTo>
                    <a:pt x="72" y="3"/>
                  </a:lnTo>
                  <a:lnTo>
                    <a:pt x="71" y="3"/>
                  </a:lnTo>
                  <a:lnTo>
                    <a:pt x="70" y="2"/>
                  </a:lnTo>
                  <a:lnTo>
                    <a:pt x="70" y="1"/>
                  </a:lnTo>
                  <a:lnTo>
                    <a:pt x="69" y="0"/>
                  </a:lnTo>
                  <a:lnTo>
                    <a:pt x="68" y="1"/>
                  </a:lnTo>
                  <a:lnTo>
                    <a:pt x="66" y="2"/>
                  </a:lnTo>
                  <a:lnTo>
                    <a:pt x="65" y="5"/>
                  </a:lnTo>
                  <a:lnTo>
                    <a:pt x="64" y="9"/>
                  </a:lnTo>
                  <a:lnTo>
                    <a:pt x="63" y="9"/>
                  </a:lnTo>
                  <a:lnTo>
                    <a:pt x="61" y="8"/>
                  </a:lnTo>
                  <a:lnTo>
                    <a:pt x="58" y="8"/>
                  </a:lnTo>
                  <a:lnTo>
                    <a:pt x="57" y="7"/>
                  </a:lnTo>
                  <a:lnTo>
                    <a:pt x="53" y="7"/>
                  </a:lnTo>
                  <a:lnTo>
                    <a:pt x="52" y="8"/>
                  </a:lnTo>
                  <a:lnTo>
                    <a:pt x="51" y="9"/>
                  </a:lnTo>
                  <a:lnTo>
                    <a:pt x="52" y="11"/>
                  </a:lnTo>
                  <a:lnTo>
                    <a:pt x="49" y="12"/>
                  </a:lnTo>
                  <a:lnTo>
                    <a:pt x="47" y="12"/>
                  </a:lnTo>
                  <a:lnTo>
                    <a:pt x="47" y="13"/>
                  </a:lnTo>
                  <a:lnTo>
                    <a:pt x="46" y="14"/>
                  </a:lnTo>
                  <a:lnTo>
                    <a:pt x="43" y="14"/>
                  </a:lnTo>
                  <a:lnTo>
                    <a:pt x="42" y="14"/>
                  </a:lnTo>
                  <a:lnTo>
                    <a:pt x="41" y="17"/>
                  </a:lnTo>
                  <a:lnTo>
                    <a:pt x="42" y="19"/>
                  </a:lnTo>
                  <a:lnTo>
                    <a:pt x="42" y="22"/>
                  </a:lnTo>
                  <a:lnTo>
                    <a:pt x="42" y="23"/>
                  </a:lnTo>
                  <a:lnTo>
                    <a:pt x="41" y="23"/>
                  </a:lnTo>
                  <a:lnTo>
                    <a:pt x="40" y="23"/>
                  </a:lnTo>
                  <a:lnTo>
                    <a:pt x="34" y="22"/>
                  </a:lnTo>
                  <a:lnTo>
                    <a:pt x="31" y="22"/>
                  </a:lnTo>
                  <a:lnTo>
                    <a:pt x="29" y="22"/>
                  </a:lnTo>
                  <a:lnTo>
                    <a:pt x="26" y="22"/>
                  </a:lnTo>
                  <a:lnTo>
                    <a:pt x="29" y="23"/>
                  </a:lnTo>
                  <a:lnTo>
                    <a:pt x="30" y="24"/>
                  </a:lnTo>
                  <a:lnTo>
                    <a:pt x="31" y="26"/>
                  </a:lnTo>
                  <a:lnTo>
                    <a:pt x="31" y="30"/>
                  </a:lnTo>
                  <a:lnTo>
                    <a:pt x="30" y="35"/>
                  </a:lnTo>
                  <a:lnTo>
                    <a:pt x="31" y="36"/>
                  </a:lnTo>
                  <a:lnTo>
                    <a:pt x="31" y="37"/>
                  </a:lnTo>
                  <a:lnTo>
                    <a:pt x="32" y="36"/>
                  </a:lnTo>
                  <a:lnTo>
                    <a:pt x="34" y="37"/>
                  </a:lnTo>
                  <a:lnTo>
                    <a:pt x="32" y="37"/>
                  </a:lnTo>
                  <a:lnTo>
                    <a:pt x="32" y="39"/>
                  </a:lnTo>
                  <a:lnTo>
                    <a:pt x="34" y="39"/>
                  </a:lnTo>
                  <a:lnTo>
                    <a:pt x="36" y="39"/>
                  </a:lnTo>
                  <a:lnTo>
                    <a:pt x="40" y="42"/>
                  </a:lnTo>
                  <a:lnTo>
                    <a:pt x="42" y="42"/>
                  </a:lnTo>
                  <a:lnTo>
                    <a:pt x="43" y="42"/>
                  </a:lnTo>
                  <a:lnTo>
                    <a:pt x="42" y="43"/>
                  </a:lnTo>
                  <a:lnTo>
                    <a:pt x="41" y="45"/>
                  </a:lnTo>
                  <a:lnTo>
                    <a:pt x="41" y="46"/>
                  </a:lnTo>
                  <a:lnTo>
                    <a:pt x="40" y="47"/>
                  </a:lnTo>
                  <a:lnTo>
                    <a:pt x="46" y="49"/>
                  </a:lnTo>
                  <a:lnTo>
                    <a:pt x="47" y="49"/>
                  </a:lnTo>
                  <a:lnTo>
                    <a:pt x="48" y="53"/>
                  </a:lnTo>
                  <a:lnTo>
                    <a:pt x="48" y="56"/>
                  </a:lnTo>
                  <a:lnTo>
                    <a:pt x="49" y="58"/>
                  </a:lnTo>
                  <a:lnTo>
                    <a:pt x="51" y="58"/>
                  </a:lnTo>
                  <a:lnTo>
                    <a:pt x="51" y="59"/>
                  </a:lnTo>
                  <a:lnTo>
                    <a:pt x="48" y="60"/>
                  </a:lnTo>
                  <a:lnTo>
                    <a:pt x="48" y="63"/>
                  </a:lnTo>
                  <a:lnTo>
                    <a:pt x="48" y="69"/>
                  </a:lnTo>
                  <a:lnTo>
                    <a:pt x="48" y="70"/>
                  </a:lnTo>
                  <a:lnTo>
                    <a:pt x="49" y="72"/>
                  </a:lnTo>
                  <a:lnTo>
                    <a:pt x="47" y="71"/>
                  </a:lnTo>
                  <a:lnTo>
                    <a:pt x="46" y="71"/>
                  </a:lnTo>
                  <a:lnTo>
                    <a:pt x="44" y="72"/>
                  </a:lnTo>
                  <a:lnTo>
                    <a:pt x="42" y="72"/>
                  </a:lnTo>
                  <a:lnTo>
                    <a:pt x="41" y="74"/>
                  </a:lnTo>
                  <a:lnTo>
                    <a:pt x="38" y="76"/>
                  </a:lnTo>
                  <a:lnTo>
                    <a:pt x="37" y="77"/>
                  </a:lnTo>
                  <a:lnTo>
                    <a:pt x="34" y="77"/>
                  </a:lnTo>
                  <a:lnTo>
                    <a:pt x="30" y="80"/>
                  </a:lnTo>
                  <a:lnTo>
                    <a:pt x="28" y="81"/>
                  </a:lnTo>
                  <a:lnTo>
                    <a:pt x="25" y="81"/>
                  </a:lnTo>
                  <a:lnTo>
                    <a:pt x="24" y="82"/>
                  </a:lnTo>
                  <a:lnTo>
                    <a:pt x="21" y="82"/>
                  </a:lnTo>
                  <a:lnTo>
                    <a:pt x="20" y="83"/>
                  </a:lnTo>
                  <a:lnTo>
                    <a:pt x="19" y="85"/>
                  </a:lnTo>
                  <a:lnTo>
                    <a:pt x="18" y="86"/>
                  </a:lnTo>
                  <a:lnTo>
                    <a:pt x="17" y="86"/>
                  </a:lnTo>
                  <a:lnTo>
                    <a:pt x="15" y="87"/>
                  </a:lnTo>
                  <a:lnTo>
                    <a:pt x="15" y="88"/>
                  </a:lnTo>
                  <a:lnTo>
                    <a:pt x="19" y="88"/>
                  </a:lnTo>
                  <a:lnTo>
                    <a:pt x="19" y="89"/>
                  </a:lnTo>
                  <a:lnTo>
                    <a:pt x="17" y="91"/>
                  </a:lnTo>
                  <a:lnTo>
                    <a:pt x="15" y="93"/>
                  </a:lnTo>
                  <a:lnTo>
                    <a:pt x="19" y="94"/>
                  </a:lnTo>
                  <a:lnTo>
                    <a:pt x="20" y="94"/>
                  </a:lnTo>
                  <a:lnTo>
                    <a:pt x="21" y="93"/>
                  </a:lnTo>
                  <a:lnTo>
                    <a:pt x="23" y="94"/>
                  </a:lnTo>
                  <a:lnTo>
                    <a:pt x="23" y="92"/>
                  </a:lnTo>
                  <a:lnTo>
                    <a:pt x="21" y="91"/>
                  </a:lnTo>
                  <a:lnTo>
                    <a:pt x="24" y="89"/>
                  </a:lnTo>
                  <a:lnTo>
                    <a:pt x="24" y="88"/>
                  </a:lnTo>
                  <a:lnTo>
                    <a:pt x="23" y="88"/>
                  </a:lnTo>
                  <a:lnTo>
                    <a:pt x="23" y="87"/>
                  </a:lnTo>
                  <a:lnTo>
                    <a:pt x="25" y="86"/>
                  </a:lnTo>
                  <a:lnTo>
                    <a:pt x="28" y="86"/>
                  </a:lnTo>
                  <a:lnTo>
                    <a:pt x="28" y="88"/>
                  </a:lnTo>
                  <a:lnTo>
                    <a:pt x="30" y="88"/>
                  </a:lnTo>
                  <a:lnTo>
                    <a:pt x="29" y="89"/>
                  </a:lnTo>
                  <a:lnTo>
                    <a:pt x="29" y="91"/>
                  </a:lnTo>
                  <a:lnTo>
                    <a:pt x="31" y="88"/>
                  </a:lnTo>
                  <a:lnTo>
                    <a:pt x="32" y="88"/>
                  </a:lnTo>
                  <a:lnTo>
                    <a:pt x="32" y="87"/>
                  </a:lnTo>
                  <a:lnTo>
                    <a:pt x="32" y="86"/>
                  </a:lnTo>
                  <a:lnTo>
                    <a:pt x="34" y="85"/>
                  </a:lnTo>
                  <a:lnTo>
                    <a:pt x="36" y="85"/>
                  </a:lnTo>
                  <a:lnTo>
                    <a:pt x="40" y="86"/>
                  </a:lnTo>
                  <a:lnTo>
                    <a:pt x="44" y="86"/>
                  </a:lnTo>
                  <a:lnTo>
                    <a:pt x="47" y="85"/>
                  </a:lnTo>
                  <a:lnTo>
                    <a:pt x="51" y="85"/>
                  </a:lnTo>
                  <a:lnTo>
                    <a:pt x="52" y="85"/>
                  </a:lnTo>
                  <a:lnTo>
                    <a:pt x="53" y="86"/>
                  </a:lnTo>
                  <a:lnTo>
                    <a:pt x="52" y="86"/>
                  </a:lnTo>
                  <a:lnTo>
                    <a:pt x="52" y="87"/>
                  </a:lnTo>
                  <a:lnTo>
                    <a:pt x="52" y="88"/>
                  </a:lnTo>
                  <a:lnTo>
                    <a:pt x="51" y="87"/>
                  </a:lnTo>
                  <a:lnTo>
                    <a:pt x="49" y="87"/>
                  </a:lnTo>
                  <a:lnTo>
                    <a:pt x="48" y="86"/>
                  </a:lnTo>
                  <a:lnTo>
                    <a:pt x="47" y="87"/>
                  </a:lnTo>
                  <a:lnTo>
                    <a:pt x="47" y="88"/>
                  </a:lnTo>
                  <a:lnTo>
                    <a:pt x="48" y="88"/>
                  </a:lnTo>
                  <a:lnTo>
                    <a:pt x="48" y="89"/>
                  </a:lnTo>
                  <a:lnTo>
                    <a:pt x="47" y="91"/>
                  </a:lnTo>
                  <a:lnTo>
                    <a:pt x="46" y="92"/>
                  </a:lnTo>
                  <a:lnTo>
                    <a:pt x="44" y="92"/>
                  </a:lnTo>
                  <a:lnTo>
                    <a:pt x="42" y="92"/>
                  </a:lnTo>
                  <a:lnTo>
                    <a:pt x="41" y="94"/>
                  </a:lnTo>
                  <a:lnTo>
                    <a:pt x="37" y="98"/>
                  </a:lnTo>
                  <a:lnTo>
                    <a:pt x="36" y="98"/>
                  </a:lnTo>
                  <a:lnTo>
                    <a:pt x="35" y="98"/>
                  </a:lnTo>
                  <a:lnTo>
                    <a:pt x="34" y="100"/>
                  </a:lnTo>
                  <a:lnTo>
                    <a:pt x="36" y="102"/>
                  </a:lnTo>
                  <a:lnTo>
                    <a:pt x="38" y="104"/>
                  </a:lnTo>
                  <a:lnTo>
                    <a:pt x="37" y="105"/>
                  </a:lnTo>
                  <a:lnTo>
                    <a:pt x="36" y="105"/>
                  </a:lnTo>
                  <a:lnTo>
                    <a:pt x="35" y="104"/>
                  </a:lnTo>
                  <a:lnTo>
                    <a:pt x="34" y="104"/>
                  </a:lnTo>
                  <a:lnTo>
                    <a:pt x="34" y="106"/>
                  </a:lnTo>
                  <a:lnTo>
                    <a:pt x="34" y="108"/>
                  </a:lnTo>
                  <a:lnTo>
                    <a:pt x="35" y="108"/>
                  </a:lnTo>
                  <a:lnTo>
                    <a:pt x="36" y="109"/>
                  </a:lnTo>
                  <a:lnTo>
                    <a:pt x="36" y="110"/>
                  </a:lnTo>
                  <a:lnTo>
                    <a:pt x="36" y="111"/>
                  </a:lnTo>
                  <a:lnTo>
                    <a:pt x="36" y="114"/>
                  </a:lnTo>
                  <a:lnTo>
                    <a:pt x="36" y="115"/>
                  </a:lnTo>
                  <a:lnTo>
                    <a:pt x="29" y="120"/>
                  </a:lnTo>
                  <a:lnTo>
                    <a:pt x="25" y="122"/>
                  </a:lnTo>
                  <a:lnTo>
                    <a:pt x="24" y="123"/>
                  </a:lnTo>
                  <a:lnTo>
                    <a:pt x="25" y="126"/>
                  </a:lnTo>
                  <a:lnTo>
                    <a:pt x="25" y="127"/>
                  </a:lnTo>
                  <a:lnTo>
                    <a:pt x="24" y="127"/>
                  </a:lnTo>
                  <a:lnTo>
                    <a:pt x="21" y="128"/>
                  </a:lnTo>
                  <a:lnTo>
                    <a:pt x="21" y="129"/>
                  </a:lnTo>
                  <a:lnTo>
                    <a:pt x="20" y="129"/>
                  </a:lnTo>
                  <a:lnTo>
                    <a:pt x="19" y="129"/>
                  </a:lnTo>
                  <a:lnTo>
                    <a:pt x="19" y="132"/>
                  </a:lnTo>
                  <a:lnTo>
                    <a:pt x="20" y="134"/>
                  </a:lnTo>
                  <a:lnTo>
                    <a:pt x="21" y="135"/>
                  </a:lnTo>
                  <a:lnTo>
                    <a:pt x="20" y="135"/>
                  </a:lnTo>
                  <a:lnTo>
                    <a:pt x="20" y="137"/>
                  </a:lnTo>
                  <a:lnTo>
                    <a:pt x="18" y="135"/>
                  </a:lnTo>
                  <a:lnTo>
                    <a:pt x="18" y="137"/>
                  </a:lnTo>
                  <a:lnTo>
                    <a:pt x="18" y="135"/>
                  </a:lnTo>
                  <a:lnTo>
                    <a:pt x="17" y="135"/>
                  </a:lnTo>
                  <a:lnTo>
                    <a:pt x="15" y="137"/>
                  </a:lnTo>
                  <a:lnTo>
                    <a:pt x="15" y="138"/>
                  </a:lnTo>
                  <a:lnTo>
                    <a:pt x="13" y="139"/>
                  </a:lnTo>
                  <a:lnTo>
                    <a:pt x="12" y="140"/>
                  </a:lnTo>
                  <a:lnTo>
                    <a:pt x="12" y="143"/>
                  </a:lnTo>
                  <a:lnTo>
                    <a:pt x="11" y="144"/>
                  </a:lnTo>
                  <a:lnTo>
                    <a:pt x="9" y="144"/>
                  </a:lnTo>
                  <a:lnTo>
                    <a:pt x="8" y="144"/>
                  </a:lnTo>
                  <a:lnTo>
                    <a:pt x="4" y="146"/>
                  </a:lnTo>
                  <a:lnTo>
                    <a:pt x="2" y="149"/>
                  </a:lnTo>
                  <a:lnTo>
                    <a:pt x="3" y="150"/>
                  </a:lnTo>
                  <a:lnTo>
                    <a:pt x="3" y="151"/>
                  </a:lnTo>
                  <a:lnTo>
                    <a:pt x="2" y="151"/>
                  </a:lnTo>
                  <a:lnTo>
                    <a:pt x="1" y="152"/>
                  </a:lnTo>
                  <a:lnTo>
                    <a:pt x="1" y="154"/>
                  </a:lnTo>
                  <a:lnTo>
                    <a:pt x="0" y="155"/>
                  </a:lnTo>
                  <a:lnTo>
                    <a:pt x="2" y="155"/>
                  </a:lnTo>
                  <a:close/>
                </a:path>
              </a:pathLst>
            </a:custGeom>
            <a:solidFill>
              <a:srgbClr val="FFFF7A"/>
            </a:solidFill>
            <a:ln w="2">
              <a:solidFill>
                <a:srgbClr val="555555"/>
              </a:solidFill>
              <a:prstDash val="solid"/>
              <a:round/>
              <a:headEnd/>
              <a:tailEnd/>
            </a:ln>
          </p:spPr>
          <p:txBody>
            <a:bodyPr/>
            <a:lstStyle/>
            <a:p>
              <a:endParaRPr lang="ja-JP" altLang="en-US"/>
            </a:p>
          </p:txBody>
        </p:sp>
        <p:sp>
          <p:nvSpPr>
            <p:cNvPr id="420" name="Freeform 181"/>
            <p:cNvSpPr>
              <a:spLocks/>
            </p:cNvSpPr>
            <p:nvPr/>
          </p:nvSpPr>
          <p:spPr bwMode="auto">
            <a:xfrm>
              <a:off x="1435100" y="5299075"/>
              <a:ext cx="9525" cy="33338"/>
            </a:xfrm>
            <a:custGeom>
              <a:avLst/>
              <a:gdLst>
                <a:gd name="T0" fmla="*/ 0 w 6"/>
                <a:gd name="T1" fmla="*/ 2147483646 h 21"/>
                <a:gd name="T2" fmla="*/ 0 w 6"/>
                <a:gd name="T3" fmla="*/ 2147483646 h 21"/>
                <a:gd name="T4" fmla="*/ 2147483646 w 6"/>
                <a:gd name="T5" fmla="*/ 2147483646 h 21"/>
                <a:gd name="T6" fmla="*/ 2147483646 w 6"/>
                <a:gd name="T7" fmla="*/ 2147483646 h 21"/>
                <a:gd name="T8" fmla="*/ 2147483646 w 6"/>
                <a:gd name="T9" fmla="*/ 2147483646 h 21"/>
                <a:gd name="T10" fmla="*/ 2147483646 w 6"/>
                <a:gd name="T11" fmla="*/ 2147483646 h 21"/>
                <a:gd name="T12" fmla="*/ 2147483646 w 6"/>
                <a:gd name="T13" fmla="*/ 2147483646 h 21"/>
                <a:gd name="T14" fmla="*/ 2147483646 w 6"/>
                <a:gd name="T15" fmla="*/ 2147483646 h 21"/>
                <a:gd name="T16" fmla="*/ 2147483646 w 6"/>
                <a:gd name="T17" fmla="*/ 2147483646 h 21"/>
                <a:gd name="T18" fmla="*/ 2147483646 w 6"/>
                <a:gd name="T19" fmla="*/ 2147483646 h 21"/>
                <a:gd name="T20" fmla="*/ 2147483646 w 6"/>
                <a:gd name="T21" fmla="*/ 2147483646 h 21"/>
                <a:gd name="T22" fmla="*/ 2147483646 w 6"/>
                <a:gd name="T23" fmla="*/ 2147483646 h 21"/>
                <a:gd name="T24" fmla="*/ 2147483646 w 6"/>
                <a:gd name="T25" fmla="*/ 2147483646 h 21"/>
                <a:gd name="T26" fmla="*/ 2147483646 w 6"/>
                <a:gd name="T27" fmla="*/ 2147483646 h 21"/>
                <a:gd name="T28" fmla="*/ 2147483646 w 6"/>
                <a:gd name="T29" fmla="*/ 2147483646 h 21"/>
                <a:gd name="T30" fmla="*/ 2147483646 w 6"/>
                <a:gd name="T31" fmla="*/ 2147483646 h 21"/>
                <a:gd name="T32" fmla="*/ 2147483646 w 6"/>
                <a:gd name="T33" fmla="*/ 0 h 21"/>
                <a:gd name="T34" fmla="*/ 0 w 6"/>
                <a:gd name="T35" fmla="*/ 2147483646 h 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 h="21">
                  <a:moveTo>
                    <a:pt x="0" y="21"/>
                  </a:moveTo>
                  <a:lnTo>
                    <a:pt x="0" y="21"/>
                  </a:lnTo>
                  <a:lnTo>
                    <a:pt x="1" y="21"/>
                  </a:lnTo>
                  <a:lnTo>
                    <a:pt x="2" y="20"/>
                  </a:lnTo>
                  <a:lnTo>
                    <a:pt x="2" y="17"/>
                  </a:lnTo>
                  <a:lnTo>
                    <a:pt x="3" y="14"/>
                  </a:lnTo>
                  <a:lnTo>
                    <a:pt x="6" y="13"/>
                  </a:lnTo>
                  <a:lnTo>
                    <a:pt x="6" y="11"/>
                  </a:lnTo>
                  <a:lnTo>
                    <a:pt x="6" y="9"/>
                  </a:lnTo>
                  <a:lnTo>
                    <a:pt x="5" y="6"/>
                  </a:lnTo>
                  <a:lnTo>
                    <a:pt x="6" y="4"/>
                  </a:lnTo>
                  <a:lnTo>
                    <a:pt x="6" y="0"/>
                  </a:lnTo>
                  <a:lnTo>
                    <a:pt x="0" y="2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421" name="Freeform 182"/>
            <p:cNvSpPr>
              <a:spLocks/>
            </p:cNvSpPr>
            <p:nvPr/>
          </p:nvSpPr>
          <p:spPr bwMode="auto">
            <a:xfrm>
              <a:off x="1435100" y="5299075"/>
              <a:ext cx="9525" cy="33338"/>
            </a:xfrm>
            <a:custGeom>
              <a:avLst/>
              <a:gdLst>
                <a:gd name="T0" fmla="*/ 0 w 6"/>
                <a:gd name="T1" fmla="*/ 2147483646 h 21"/>
                <a:gd name="T2" fmla="*/ 0 w 6"/>
                <a:gd name="T3" fmla="*/ 2147483646 h 21"/>
                <a:gd name="T4" fmla="*/ 2147483646 w 6"/>
                <a:gd name="T5" fmla="*/ 2147483646 h 21"/>
                <a:gd name="T6" fmla="*/ 2147483646 w 6"/>
                <a:gd name="T7" fmla="*/ 2147483646 h 21"/>
                <a:gd name="T8" fmla="*/ 2147483646 w 6"/>
                <a:gd name="T9" fmla="*/ 2147483646 h 21"/>
                <a:gd name="T10" fmla="*/ 2147483646 w 6"/>
                <a:gd name="T11" fmla="*/ 2147483646 h 21"/>
                <a:gd name="T12" fmla="*/ 2147483646 w 6"/>
                <a:gd name="T13" fmla="*/ 2147483646 h 21"/>
                <a:gd name="T14" fmla="*/ 2147483646 w 6"/>
                <a:gd name="T15" fmla="*/ 2147483646 h 21"/>
                <a:gd name="T16" fmla="*/ 2147483646 w 6"/>
                <a:gd name="T17" fmla="*/ 2147483646 h 21"/>
                <a:gd name="T18" fmla="*/ 2147483646 w 6"/>
                <a:gd name="T19" fmla="*/ 2147483646 h 21"/>
                <a:gd name="T20" fmla="*/ 2147483646 w 6"/>
                <a:gd name="T21" fmla="*/ 2147483646 h 21"/>
                <a:gd name="T22" fmla="*/ 2147483646 w 6"/>
                <a:gd name="T23" fmla="*/ 2147483646 h 21"/>
                <a:gd name="T24" fmla="*/ 2147483646 w 6"/>
                <a:gd name="T25" fmla="*/ 2147483646 h 21"/>
                <a:gd name="T26" fmla="*/ 2147483646 w 6"/>
                <a:gd name="T27" fmla="*/ 2147483646 h 21"/>
                <a:gd name="T28" fmla="*/ 2147483646 w 6"/>
                <a:gd name="T29" fmla="*/ 2147483646 h 21"/>
                <a:gd name="T30" fmla="*/ 2147483646 w 6"/>
                <a:gd name="T31" fmla="*/ 2147483646 h 21"/>
                <a:gd name="T32" fmla="*/ 2147483646 w 6"/>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 h="21">
                  <a:moveTo>
                    <a:pt x="0" y="21"/>
                  </a:moveTo>
                  <a:lnTo>
                    <a:pt x="0" y="21"/>
                  </a:lnTo>
                  <a:lnTo>
                    <a:pt x="1" y="21"/>
                  </a:lnTo>
                  <a:lnTo>
                    <a:pt x="2" y="20"/>
                  </a:lnTo>
                  <a:lnTo>
                    <a:pt x="2" y="17"/>
                  </a:lnTo>
                  <a:lnTo>
                    <a:pt x="3" y="14"/>
                  </a:lnTo>
                  <a:lnTo>
                    <a:pt x="6" y="13"/>
                  </a:lnTo>
                  <a:lnTo>
                    <a:pt x="6" y="11"/>
                  </a:lnTo>
                  <a:lnTo>
                    <a:pt x="6" y="9"/>
                  </a:lnTo>
                  <a:lnTo>
                    <a:pt x="5" y="6"/>
                  </a:lnTo>
                  <a:lnTo>
                    <a:pt x="6" y="4"/>
                  </a:lnTo>
                  <a:lnTo>
                    <a:pt x="6" y="0"/>
                  </a:lnTo>
                </a:path>
              </a:pathLst>
            </a:custGeom>
            <a:noFill/>
            <a:ln w="2">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22" name="Freeform 183"/>
            <p:cNvSpPr>
              <a:spLocks/>
            </p:cNvSpPr>
            <p:nvPr/>
          </p:nvSpPr>
          <p:spPr bwMode="auto">
            <a:xfrm>
              <a:off x="1171575" y="5338763"/>
              <a:ext cx="385763" cy="274637"/>
            </a:xfrm>
            <a:custGeom>
              <a:avLst/>
              <a:gdLst>
                <a:gd name="T0" fmla="*/ 2147483646 w 243"/>
                <a:gd name="T1" fmla="*/ 2147483646 h 173"/>
                <a:gd name="T2" fmla="*/ 2147483646 w 243"/>
                <a:gd name="T3" fmla="*/ 2147483646 h 173"/>
                <a:gd name="T4" fmla="*/ 2147483646 w 243"/>
                <a:gd name="T5" fmla="*/ 2147483646 h 173"/>
                <a:gd name="T6" fmla="*/ 2147483646 w 243"/>
                <a:gd name="T7" fmla="*/ 2147483646 h 173"/>
                <a:gd name="T8" fmla="*/ 2147483646 w 243"/>
                <a:gd name="T9" fmla="*/ 2147483646 h 173"/>
                <a:gd name="T10" fmla="*/ 2147483646 w 243"/>
                <a:gd name="T11" fmla="*/ 2147483646 h 173"/>
                <a:gd name="T12" fmla="*/ 2147483646 w 243"/>
                <a:gd name="T13" fmla="*/ 2147483646 h 173"/>
                <a:gd name="T14" fmla="*/ 2147483646 w 243"/>
                <a:gd name="T15" fmla="*/ 2147483646 h 173"/>
                <a:gd name="T16" fmla="*/ 2147483646 w 243"/>
                <a:gd name="T17" fmla="*/ 2147483646 h 173"/>
                <a:gd name="T18" fmla="*/ 2147483646 w 243"/>
                <a:gd name="T19" fmla="*/ 2147483646 h 173"/>
                <a:gd name="T20" fmla="*/ 2147483646 w 243"/>
                <a:gd name="T21" fmla="*/ 2147483646 h 173"/>
                <a:gd name="T22" fmla="*/ 2147483646 w 243"/>
                <a:gd name="T23" fmla="*/ 2147483646 h 173"/>
                <a:gd name="T24" fmla="*/ 2147483646 w 243"/>
                <a:gd name="T25" fmla="*/ 2147483646 h 173"/>
                <a:gd name="T26" fmla="*/ 2147483646 w 243"/>
                <a:gd name="T27" fmla="*/ 2147483646 h 173"/>
                <a:gd name="T28" fmla="*/ 2147483646 w 243"/>
                <a:gd name="T29" fmla="*/ 2147483646 h 173"/>
                <a:gd name="T30" fmla="*/ 2147483646 w 243"/>
                <a:gd name="T31" fmla="*/ 2147483646 h 173"/>
                <a:gd name="T32" fmla="*/ 2147483646 w 243"/>
                <a:gd name="T33" fmla="*/ 2147483646 h 173"/>
                <a:gd name="T34" fmla="*/ 2147483646 w 243"/>
                <a:gd name="T35" fmla="*/ 2147483646 h 173"/>
                <a:gd name="T36" fmla="*/ 2147483646 w 243"/>
                <a:gd name="T37" fmla="*/ 2147483646 h 173"/>
                <a:gd name="T38" fmla="*/ 2147483646 w 243"/>
                <a:gd name="T39" fmla="*/ 2147483646 h 173"/>
                <a:gd name="T40" fmla="*/ 2147483646 w 243"/>
                <a:gd name="T41" fmla="*/ 2147483646 h 173"/>
                <a:gd name="T42" fmla="*/ 2147483646 w 243"/>
                <a:gd name="T43" fmla="*/ 2147483646 h 173"/>
                <a:gd name="T44" fmla="*/ 2147483646 w 243"/>
                <a:gd name="T45" fmla="*/ 2147483646 h 173"/>
                <a:gd name="T46" fmla="*/ 2147483646 w 243"/>
                <a:gd name="T47" fmla="*/ 2147483646 h 173"/>
                <a:gd name="T48" fmla="*/ 2147483646 w 243"/>
                <a:gd name="T49" fmla="*/ 2147483646 h 173"/>
                <a:gd name="T50" fmla="*/ 2147483646 w 243"/>
                <a:gd name="T51" fmla="*/ 2147483646 h 173"/>
                <a:gd name="T52" fmla="*/ 2147483646 w 243"/>
                <a:gd name="T53" fmla="*/ 2147483646 h 173"/>
                <a:gd name="T54" fmla="*/ 2147483646 w 243"/>
                <a:gd name="T55" fmla="*/ 2147483646 h 173"/>
                <a:gd name="T56" fmla="*/ 2147483646 w 243"/>
                <a:gd name="T57" fmla="*/ 2147483646 h 173"/>
                <a:gd name="T58" fmla="*/ 2147483646 w 243"/>
                <a:gd name="T59" fmla="*/ 2147483646 h 173"/>
                <a:gd name="T60" fmla="*/ 2147483646 w 243"/>
                <a:gd name="T61" fmla="*/ 2147483646 h 173"/>
                <a:gd name="T62" fmla="*/ 2147483646 w 243"/>
                <a:gd name="T63" fmla="*/ 2147483646 h 173"/>
                <a:gd name="T64" fmla="*/ 2147483646 w 243"/>
                <a:gd name="T65" fmla="*/ 2147483646 h 173"/>
                <a:gd name="T66" fmla="*/ 2147483646 w 243"/>
                <a:gd name="T67" fmla="*/ 2147483646 h 173"/>
                <a:gd name="T68" fmla="*/ 2147483646 w 243"/>
                <a:gd name="T69" fmla="*/ 2147483646 h 173"/>
                <a:gd name="T70" fmla="*/ 2147483646 w 243"/>
                <a:gd name="T71" fmla="*/ 2147483646 h 173"/>
                <a:gd name="T72" fmla="*/ 2147483646 w 243"/>
                <a:gd name="T73" fmla="*/ 2147483646 h 173"/>
                <a:gd name="T74" fmla="*/ 2147483646 w 243"/>
                <a:gd name="T75" fmla="*/ 2147483646 h 173"/>
                <a:gd name="T76" fmla="*/ 2147483646 w 243"/>
                <a:gd name="T77" fmla="*/ 2147483646 h 173"/>
                <a:gd name="T78" fmla="*/ 2147483646 w 243"/>
                <a:gd name="T79" fmla="*/ 2147483646 h 173"/>
                <a:gd name="T80" fmla="*/ 2147483646 w 243"/>
                <a:gd name="T81" fmla="*/ 2147483646 h 173"/>
                <a:gd name="T82" fmla="*/ 2147483646 w 243"/>
                <a:gd name="T83" fmla="*/ 2147483646 h 173"/>
                <a:gd name="T84" fmla="*/ 2147483646 w 243"/>
                <a:gd name="T85" fmla="*/ 2147483646 h 173"/>
                <a:gd name="T86" fmla="*/ 2147483646 w 243"/>
                <a:gd name="T87" fmla="*/ 2147483646 h 173"/>
                <a:gd name="T88" fmla="*/ 2147483646 w 243"/>
                <a:gd name="T89" fmla="*/ 2147483646 h 173"/>
                <a:gd name="T90" fmla="*/ 2147483646 w 243"/>
                <a:gd name="T91" fmla="*/ 2147483646 h 173"/>
                <a:gd name="T92" fmla="*/ 2147483646 w 243"/>
                <a:gd name="T93" fmla="*/ 2147483646 h 173"/>
                <a:gd name="T94" fmla="*/ 2147483646 w 243"/>
                <a:gd name="T95" fmla="*/ 2147483646 h 173"/>
                <a:gd name="T96" fmla="*/ 2147483646 w 243"/>
                <a:gd name="T97" fmla="*/ 2147483646 h 173"/>
                <a:gd name="T98" fmla="*/ 2147483646 w 243"/>
                <a:gd name="T99" fmla="*/ 2147483646 h 173"/>
                <a:gd name="T100" fmla="*/ 2147483646 w 243"/>
                <a:gd name="T101" fmla="*/ 2147483646 h 173"/>
                <a:gd name="T102" fmla="*/ 2147483646 w 243"/>
                <a:gd name="T103" fmla="*/ 2147483646 h 173"/>
                <a:gd name="T104" fmla="*/ 2147483646 w 243"/>
                <a:gd name="T105" fmla="*/ 2147483646 h 173"/>
                <a:gd name="T106" fmla="*/ 2147483646 w 243"/>
                <a:gd name="T107" fmla="*/ 2147483646 h 173"/>
                <a:gd name="T108" fmla="*/ 2147483646 w 243"/>
                <a:gd name="T109" fmla="*/ 2147483646 h 173"/>
                <a:gd name="T110" fmla="*/ 2147483646 w 243"/>
                <a:gd name="T111" fmla="*/ 2147483646 h 173"/>
                <a:gd name="T112" fmla="*/ 2147483646 w 243"/>
                <a:gd name="T113" fmla="*/ 2147483646 h 173"/>
                <a:gd name="T114" fmla="*/ 2147483646 w 243"/>
                <a:gd name="T115" fmla="*/ 2147483646 h 173"/>
                <a:gd name="T116" fmla="*/ 2147483646 w 243"/>
                <a:gd name="T117" fmla="*/ 2147483646 h 173"/>
                <a:gd name="T118" fmla="*/ 2147483646 w 243"/>
                <a:gd name="T119" fmla="*/ 2147483646 h 173"/>
                <a:gd name="T120" fmla="*/ 2147483646 w 243"/>
                <a:gd name="T121" fmla="*/ 2147483646 h 173"/>
                <a:gd name="T122" fmla="*/ 2147483646 w 243"/>
                <a:gd name="T123" fmla="*/ 2147483646 h 173"/>
                <a:gd name="T124" fmla="*/ 2147483646 w 243"/>
                <a:gd name="T125" fmla="*/ 2147483646 h 17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43" h="173">
                  <a:moveTo>
                    <a:pt x="241" y="66"/>
                  </a:moveTo>
                  <a:lnTo>
                    <a:pt x="241" y="66"/>
                  </a:lnTo>
                  <a:lnTo>
                    <a:pt x="237" y="66"/>
                  </a:lnTo>
                  <a:lnTo>
                    <a:pt x="235" y="65"/>
                  </a:lnTo>
                  <a:lnTo>
                    <a:pt x="234" y="64"/>
                  </a:lnTo>
                  <a:lnTo>
                    <a:pt x="230" y="63"/>
                  </a:lnTo>
                  <a:lnTo>
                    <a:pt x="229" y="61"/>
                  </a:lnTo>
                  <a:lnTo>
                    <a:pt x="229" y="57"/>
                  </a:lnTo>
                  <a:lnTo>
                    <a:pt x="228" y="55"/>
                  </a:lnTo>
                  <a:lnTo>
                    <a:pt x="225" y="54"/>
                  </a:lnTo>
                  <a:lnTo>
                    <a:pt x="225" y="52"/>
                  </a:lnTo>
                  <a:lnTo>
                    <a:pt x="226" y="52"/>
                  </a:lnTo>
                  <a:lnTo>
                    <a:pt x="229" y="49"/>
                  </a:lnTo>
                  <a:lnTo>
                    <a:pt x="230" y="49"/>
                  </a:lnTo>
                  <a:lnTo>
                    <a:pt x="229" y="43"/>
                  </a:lnTo>
                  <a:lnTo>
                    <a:pt x="228" y="43"/>
                  </a:lnTo>
                  <a:lnTo>
                    <a:pt x="225" y="42"/>
                  </a:lnTo>
                  <a:lnTo>
                    <a:pt x="223" y="41"/>
                  </a:lnTo>
                  <a:lnTo>
                    <a:pt x="222" y="41"/>
                  </a:lnTo>
                  <a:lnTo>
                    <a:pt x="218" y="41"/>
                  </a:lnTo>
                  <a:lnTo>
                    <a:pt x="216" y="40"/>
                  </a:lnTo>
                  <a:lnTo>
                    <a:pt x="216" y="38"/>
                  </a:lnTo>
                  <a:lnTo>
                    <a:pt x="217" y="36"/>
                  </a:lnTo>
                  <a:lnTo>
                    <a:pt x="217" y="34"/>
                  </a:lnTo>
                  <a:lnTo>
                    <a:pt x="217" y="28"/>
                  </a:lnTo>
                  <a:lnTo>
                    <a:pt x="216" y="21"/>
                  </a:lnTo>
                  <a:lnTo>
                    <a:pt x="214" y="18"/>
                  </a:lnTo>
                  <a:lnTo>
                    <a:pt x="213" y="18"/>
                  </a:lnTo>
                  <a:lnTo>
                    <a:pt x="211" y="18"/>
                  </a:lnTo>
                  <a:lnTo>
                    <a:pt x="208" y="17"/>
                  </a:lnTo>
                  <a:lnTo>
                    <a:pt x="207" y="15"/>
                  </a:lnTo>
                  <a:lnTo>
                    <a:pt x="206" y="15"/>
                  </a:lnTo>
                  <a:lnTo>
                    <a:pt x="205" y="17"/>
                  </a:lnTo>
                  <a:lnTo>
                    <a:pt x="203" y="19"/>
                  </a:lnTo>
                  <a:lnTo>
                    <a:pt x="201" y="20"/>
                  </a:lnTo>
                  <a:lnTo>
                    <a:pt x="199" y="21"/>
                  </a:lnTo>
                  <a:lnTo>
                    <a:pt x="197" y="20"/>
                  </a:lnTo>
                  <a:lnTo>
                    <a:pt x="196" y="19"/>
                  </a:lnTo>
                  <a:lnTo>
                    <a:pt x="194" y="18"/>
                  </a:lnTo>
                  <a:lnTo>
                    <a:pt x="193" y="17"/>
                  </a:lnTo>
                  <a:lnTo>
                    <a:pt x="191" y="14"/>
                  </a:lnTo>
                  <a:lnTo>
                    <a:pt x="191" y="13"/>
                  </a:lnTo>
                  <a:lnTo>
                    <a:pt x="189" y="12"/>
                  </a:lnTo>
                  <a:lnTo>
                    <a:pt x="183" y="11"/>
                  </a:lnTo>
                  <a:lnTo>
                    <a:pt x="180" y="11"/>
                  </a:lnTo>
                  <a:lnTo>
                    <a:pt x="179" y="11"/>
                  </a:lnTo>
                  <a:lnTo>
                    <a:pt x="177" y="9"/>
                  </a:lnTo>
                  <a:lnTo>
                    <a:pt x="177" y="8"/>
                  </a:lnTo>
                  <a:lnTo>
                    <a:pt x="176" y="8"/>
                  </a:lnTo>
                  <a:lnTo>
                    <a:pt x="173" y="7"/>
                  </a:lnTo>
                  <a:lnTo>
                    <a:pt x="172" y="6"/>
                  </a:lnTo>
                  <a:lnTo>
                    <a:pt x="169" y="6"/>
                  </a:lnTo>
                  <a:lnTo>
                    <a:pt x="167" y="5"/>
                  </a:lnTo>
                  <a:lnTo>
                    <a:pt x="166" y="3"/>
                  </a:lnTo>
                  <a:lnTo>
                    <a:pt x="166" y="1"/>
                  </a:lnTo>
                  <a:lnTo>
                    <a:pt x="162" y="1"/>
                  </a:lnTo>
                  <a:lnTo>
                    <a:pt x="160" y="1"/>
                  </a:lnTo>
                  <a:lnTo>
                    <a:pt x="159" y="0"/>
                  </a:lnTo>
                  <a:lnTo>
                    <a:pt x="157" y="1"/>
                  </a:lnTo>
                  <a:lnTo>
                    <a:pt x="155" y="1"/>
                  </a:lnTo>
                  <a:lnTo>
                    <a:pt x="154" y="1"/>
                  </a:lnTo>
                  <a:lnTo>
                    <a:pt x="151" y="0"/>
                  </a:lnTo>
                  <a:lnTo>
                    <a:pt x="149" y="0"/>
                  </a:lnTo>
                  <a:lnTo>
                    <a:pt x="148" y="2"/>
                  </a:lnTo>
                  <a:lnTo>
                    <a:pt x="146" y="3"/>
                  </a:lnTo>
                  <a:lnTo>
                    <a:pt x="145" y="3"/>
                  </a:lnTo>
                  <a:lnTo>
                    <a:pt x="144" y="5"/>
                  </a:lnTo>
                  <a:lnTo>
                    <a:pt x="143" y="6"/>
                  </a:lnTo>
                  <a:lnTo>
                    <a:pt x="140" y="5"/>
                  </a:lnTo>
                  <a:lnTo>
                    <a:pt x="137" y="5"/>
                  </a:lnTo>
                  <a:lnTo>
                    <a:pt x="134" y="3"/>
                  </a:lnTo>
                  <a:lnTo>
                    <a:pt x="132" y="2"/>
                  </a:lnTo>
                  <a:lnTo>
                    <a:pt x="128" y="5"/>
                  </a:lnTo>
                  <a:lnTo>
                    <a:pt x="126" y="3"/>
                  </a:lnTo>
                  <a:lnTo>
                    <a:pt x="125" y="2"/>
                  </a:lnTo>
                  <a:lnTo>
                    <a:pt x="122" y="3"/>
                  </a:lnTo>
                  <a:lnTo>
                    <a:pt x="119" y="5"/>
                  </a:lnTo>
                  <a:lnTo>
                    <a:pt x="117" y="5"/>
                  </a:lnTo>
                  <a:lnTo>
                    <a:pt x="116" y="3"/>
                  </a:lnTo>
                  <a:lnTo>
                    <a:pt x="116" y="2"/>
                  </a:lnTo>
                  <a:lnTo>
                    <a:pt x="115" y="2"/>
                  </a:lnTo>
                  <a:lnTo>
                    <a:pt x="113" y="2"/>
                  </a:lnTo>
                  <a:lnTo>
                    <a:pt x="111" y="5"/>
                  </a:lnTo>
                  <a:lnTo>
                    <a:pt x="110" y="7"/>
                  </a:lnTo>
                  <a:lnTo>
                    <a:pt x="106" y="8"/>
                  </a:lnTo>
                  <a:lnTo>
                    <a:pt x="104" y="8"/>
                  </a:lnTo>
                  <a:lnTo>
                    <a:pt x="104" y="7"/>
                  </a:lnTo>
                  <a:lnTo>
                    <a:pt x="103" y="6"/>
                  </a:lnTo>
                  <a:lnTo>
                    <a:pt x="102" y="6"/>
                  </a:lnTo>
                  <a:lnTo>
                    <a:pt x="100" y="8"/>
                  </a:lnTo>
                  <a:lnTo>
                    <a:pt x="98" y="11"/>
                  </a:lnTo>
                  <a:lnTo>
                    <a:pt x="97" y="11"/>
                  </a:lnTo>
                  <a:lnTo>
                    <a:pt x="96" y="12"/>
                  </a:lnTo>
                  <a:lnTo>
                    <a:pt x="96" y="14"/>
                  </a:lnTo>
                  <a:lnTo>
                    <a:pt x="94" y="15"/>
                  </a:lnTo>
                  <a:lnTo>
                    <a:pt x="93" y="17"/>
                  </a:lnTo>
                  <a:lnTo>
                    <a:pt x="93" y="19"/>
                  </a:lnTo>
                  <a:lnTo>
                    <a:pt x="91" y="19"/>
                  </a:lnTo>
                  <a:lnTo>
                    <a:pt x="89" y="20"/>
                  </a:lnTo>
                  <a:lnTo>
                    <a:pt x="88" y="23"/>
                  </a:lnTo>
                  <a:lnTo>
                    <a:pt x="87" y="25"/>
                  </a:lnTo>
                  <a:lnTo>
                    <a:pt x="85" y="25"/>
                  </a:lnTo>
                  <a:lnTo>
                    <a:pt x="83" y="25"/>
                  </a:lnTo>
                  <a:lnTo>
                    <a:pt x="82" y="26"/>
                  </a:lnTo>
                  <a:lnTo>
                    <a:pt x="81" y="29"/>
                  </a:lnTo>
                  <a:lnTo>
                    <a:pt x="81" y="30"/>
                  </a:lnTo>
                  <a:lnTo>
                    <a:pt x="81" y="32"/>
                  </a:lnTo>
                  <a:lnTo>
                    <a:pt x="81" y="34"/>
                  </a:lnTo>
                  <a:lnTo>
                    <a:pt x="77" y="36"/>
                  </a:lnTo>
                  <a:lnTo>
                    <a:pt x="76" y="37"/>
                  </a:lnTo>
                  <a:lnTo>
                    <a:pt x="77" y="38"/>
                  </a:lnTo>
                  <a:lnTo>
                    <a:pt x="79" y="41"/>
                  </a:lnTo>
                  <a:lnTo>
                    <a:pt x="77" y="42"/>
                  </a:lnTo>
                  <a:lnTo>
                    <a:pt x="76" y="45"/>
                  </a:lnTo>
                  <a:lnTo>
                    <a:pt x="74" y="45"/>
                  </a:lnTo>
                  <a:lnTo>
                    <a:pt x="73" y="46"/>
                  </a:lnTo>
                  <a:lnTo>
                    <a:pt x="74" y="46"/>
                  </a:lnTo>
                  <a:lnTo>
                    <a:pt x="70" y="49"/>
                  </a:lnTo>
                  <a:lnTo>
                    <a:pt x="69" y="52"/>
                  </a:lnTo>
                  <a:lnTo>
                    <a:pt x="66" y="53"/>
                  </a:lnTo>
                  <a:lnTo>
                    <a:pt x="64" y="53"/>
                  </a:lnTo>
                  <a:lnTo>
                    <a:pt x="62" y="53"/>
                  </a:lnTo>
                  <a:lnTo>
                    <a:pt x="59" y="52"/>
                  </a:lnTo>
                  <a:lnTo>
                    <a:pt x="53" y="51"/>
                  </a:lnTo>
                  <a:lnTo>
                    <a:pt x="47" y="49"/>
                  </a:lnTo>
                  <a:lnTo>
                    <a:pt x="46" y="49"/>
                  </a:lnTo>
                  <a:lnTo>
                    <a:pt x="42" y="51"/>
                  </a:lnTo>
                  <a:lnTo>
                    <a:pt x="41" y="52"/>
                  </a:lnTo>
                  <a:lnTo>
                    <a:pt x="42" y="53"/>
                  </a:lnTo>
                  <a:lnTo>
                    <a:pt x="43" y="54"/>
                  </a:lnTo>
                  <a:lnTo>
                    <a:pt x="43" y="57"/>
                  </a:lnTo>
                  <a:lnTo>
                    <a:pt x="43" y="60"/>
                  </a:lnTo>
                  <a:lnTo>
                    <a:pt x="45" y="61"/>
                  </a:lnTo>
                  <a:lnTo>
                    <a:pt x="46" y="63"/>
                  </a:lnTo>
                  <a:lnTo>
                    <a:pt x="47" y="63"/>
                  </a:lnTo>
                  <a:lnTo>
                    <a:pt x="47" y="64"/>
                  </a:lnTo>
                  <a:lnTo>
                    <a:pt x="47" y="66"/>
                  </a:lnTo>
                  <a:lnTo>
                    <a:pt x="51" y="70"/>
                  </a:lnTo>
                  <a:lnTo>
                    <a:pt x="51" y="72"/>
                  </a:lnTo>
                  <a:lnTo>
                    <a:pt x="49" y="76"/>
                  </a:lnTo>
                  <a:lnTo>
                    <a:pt x="43" y="80"/>
                  </a:lnTo>
                  <a:lnTo>
                    <a:pt x="40" y="80"/>
                  </a:lnTo>
                  <a:lnTo>
                    <a:pt x="36" y="80"/>
                  </a:lnTo>
                  <a:lnTo>
                    <a:pt x="35" y="80"/>
                  </a:lnTo>
                  <a:lnTo>
                    <a:pt x="34" y="81"/>
                  </a:lnTo>
                  <a:lnTo>
                    <a:pt x="33" y="84"/>
                  </a:lnTo>
                  <a:lnTo>
                    <a:pt x="30" y="91"/>
                  </a:lnTo>
                  <a:lnTo>
                    <a:pt x="29" y="91"/>
                  </a:lnTo>
                  <a:lnTo>
                    <a:pt x="26" y="92"/>
                  </a:lnTo>
                  <a:lnTo>
                    <a:pt x="25" y="93"/>
                  </a:lnTo>
                  <a:lnTo>
                    <a:pt x="24" y="94"/>
                  </a:lnTo>
                  <a:lnTo>
                    <a:pt x="19" y="99"/>
                  </a:lnTo>
                  <a:lnTo>
                    <a:pt x="18" y="99"/>
                  </a:lnTo>
                  <a:lnTo>
                    <a:pt x="17" y="99"/>
                  </a:lnTo>
                  <a:lnTo>
                    <a:pt x="14" y="97"/>
                  </a:lnTo>
                  <a:lnTo>
                    <a:pt x="13" y="93"/>
                  </a:lnTo>
                  <a:lnTo>
                    <a:pt x="11" y="92"/>
                  </a:lnTo>
                  <a:lnTo>
                    <a:pt x="9" y="93"/>
                  </a:lnTo>
                  <a:lnTo>
                    <a:pt x="9" y="95"/>
                  </a:lnTo>
                  <a:lnTo>
                    <a:pt x="9" y="99"/>
                  </a:lnTo>
                  <a:lnTo>
                    <a:pt x="11" y="100"/>
                  </a:lnTo>
                  <a:lnTo>
                    <a:pt x="11" y="103"/>
                  </a:lnTo>
                  <a:lnTo>
                    <a:pt x="12" y="104"/>
                  </a:lnTo>
                  <a:lnTo>
                    <a:pt x="13" y="106"/>
                  </a:lnTo>
                  <a:lnTo>
                    <a:pt x="13" y="109"/>
                  </a:lnTo>
                  <a:lnTo>
                    <a:pt x="12" y="111"/>
                  </a:lnTo>
                  <a:lnTo>
                    <a:pt x="12" y="112"/>
                  </a:lnTo>
                  <a:lnTo>
                    <a:pt x="13" y="115"/>
                  </a:lnTo>
                  <a:lnTo>
                    <a:pt x="13" y="122"/>
                  </a:lnTo>
                  <a:lnTo>
                    <a:pt x="13" y="126"/>
                  </a:lnTo>
                  <a:lnTo>
                    <a:pt x="13" y="128"/>
                  </a:lnTo>
                  <a:lnTo>
                    <a:pt x="12" y="129"/>
                  </a:lnTo>
                  <a:lnTo>
                    <a:pt x="8" y="131"/>
                  </a:lnTo>
                  <a:lnTo>
                    <a:pt x="7" y="133"/>
                  </a:lnTo>
                  <a:lnTo>
                    <a:pt x="7" y="135"/>
                  </a:lnTo>
                  <a:lnTo>
                    <a:pt x="7" y="137"/>
                  </a:lnTo>
                  <a:lnTo>
                    <a:pt x="11" y="135"/>
                  </a:lnTo>
                  <a:lnTo>
                    <a:pt x="13" y="135"/>
                  </a:lnTo>
                  <a:lnTo>
                    <a:pt x="14" y="134"/>
                  </a:lnTo>
                  <a:lnTo>
                    <a:pt x="16" y="135"/>
                  </a:lnTo>
                  <a:lnTo>
                    <a:pt x="16" y="137"/>
                  </a:lnTo>
                  <a:lnTo>
                    <a:pt x="16" y="138"/>
                  </a:lnTo>
                  <a:lnTo>
                    <a:pt x="16" y="139"/>
                  </a:lnTo>
                  <a:lnTo>
                    <a:pt x="14" y="139"/>
                  </a:lnTo>
                  <a:lnTo>
                    <a:pt x="14" y="140"/>
                  </a:lnTo>
                  <a:lnTo>
                    <a:pt x="13" y="140"/>
                  </a:lnTo>
                  <a:lnTo>
                    <a:pt x="12" y="140"/>
                  </a:lnTo>
                  <a:lnTo>
                    <a:pt x="11" y="141"/>
                  </a:lnTo>
                  <a:lnTo>
                    <a:pt x="9" y="143"/>
                  </a:lnTo>
                  <a:lnTo>
                    <a:pt x="7" y="144"/>
                  </a:lnTo>
                  <a:lnTo>
                    <a:pt x="7" y="145"/>
                  </a:lnTo>
                  <a:lnTo>
                    <a:pt x="8" y="146"/>
                  </a:lnTo>
                  <a:lnTo>
                    <a:pt x="7" y="146"/>
                  </a:lnTo>
                  <a:lnTo>
                    <a:pt x="6" y="149"/>
                  </a:lnTo>
                  <a:lnTo>
                    <a:pt x="5" y="149"/>
                  </a:lnTo>
                  <a:lnTo>
                    <a:pt x="3" y="150"/>
                  </a:lnTo>
                  <a:lnTo>
                    <a:pt x="3" y="151"/>
                  </a:lnTo>
                  <a:lnTo>
                    <a:pt x="5" y="152"/>
                  </a:lnTo>
                  <a:lnTo>
                    <a:pt x="3" y="152"/>
                  </a:lnTo>
                  <a:lnTo>
                    <a:pt x="2" y="152"/>
                  </a:lnTo>
                  <a:lnTo>
                    <a:pt x="1" y="152"/>
                  </a:lnTo>
                  <a:lnTo>
                    <a:pt x="2" y="154"/>
                  </a:lnTo>
                  <a:lnTo>
                    <a:pt x="2" y="155"/>
                  </a:lnTo>
                  <a:lnTo>
                    <a:pt x="2" y="156"/>
                  </a:lnTo>
                  <a:lnTo>
                    <a:pt x="2" y="157"/>
                  </a:lnTo>
                  <a:lnTo>
                    <a:pt x="1" y="157"/>
                  </a:lnTo>
                  <a:lnTo>
                    <a:pt x="0" y="157"/>
                  </a:lnTo>
                  <a:lnTo>
                    <a:pt x="1" y="158"/>
                  </a:lnTo>
                  <a:lnTo>
                    <a:pt x="2" y="158"/>
                  </a:lnTo>
                  <a:lnTo>
                    <a:pt x="3" y="156"/>
                  </a:lnTo>
                  <a:lnTo>
                    <a:pt x="6" y="156"/>
                  </a:lnTo>
                  <a:lnTo>
                    <a:pt x="8" y="156"/>
                  </a:lnTo>
                  <a:lnTo>
                    <a:pt x="9" y="156"/>
                  </a:lnTo>
                  <a:lnTo>
                    <a:pt x="8" y="155"/>
                  </a:lnTo>
                  <a:lnTo>
                    <a:pt x="9" y="155"/>
                  </a:lnTo>
                  <a:lnTo>
                    <a:pt x="12" y="155"/>
                  </a:lnTo>
                  <a:lnTo>
                    <a:pt x="13" y="155"/>
                  </a:lnTo>
                  <a:lnTo>
                    <a:pt x="14" y="156"/>
                  </a:lnTo>
                  <a:lnTo>
                    <a:pt x="14" y="157"/>
                  </a:lnTo>
                  <a:lnTo>
                    <a:pt x="16" y="158"/>
                  </a:lnTo>
                  <a:lnTo>
                    <a:pt x="17" y="161"/>
                  </a:lnTo>
                  <a:lnTo>
                    <a:pt x="17" y="162"/>
                  </a:lnTo>
                  <a:lnTo>
                    <a:pt x="19" y="162"/>
                  </a:lnTo>
                  <a:lnTo>
                    <a:pt x="20" y="162"/>
                  </a:lnTo>
                  <a:lnTo>
                    <a:pt x="22" y="163"/>
                  </a:lnTo>
                  <a:lnTo>
                    <a:pt x="23" y="164"/>
                  </a:lnTo>
                  <a:lnTo>
                    <a:pt x="25" y="163"/>
                  </a:lnTo>
                  <a:lnTo>
                    <a:pt x="25" y="162"/>
                  </a:lnTo>
                  <a:lnTo>
                    <a:pt x="28" y="161"/>
                  </a:lnTo>
                  <a:lnTo>
                    <a:pt x="29" y="160"/>
                  </a:lnTo>
                  <a:lnTo>
                    <a:pt x="30" y="160"/>
                  </a:lnTo>
                  <a:lnTo>
                    <a:pt x="33" y="158"/>
                  </a:lnTo>
                  <a:lnTo>
                    <a:pt x="34" y="160"/>
                  </a:lnTo>
                  <a:lnTo>
                    <a:pt x="34" y="161"/>
                  </a:lnTo>
                  <a:lnTo>
                    <a:pt x="33" y="162"/>
                  </a:lnTo>
                  <a:lnTo>
                    <a:pt x="34" y="162"/>
                  </a:lnTo>
                  <a:lnTo>
                    <a:pt x="34" y="161"/>
                  </a:lnTo>
                  <a:lnTo>
                    <a:pt x="34" y="160"/>
                  </a:lnTo>
                  <a:lnTo>
                    <a:pt x="36" y="160"/>
                  </a:lnTo>
                  <a:lnTo>
                    <a:pt x="39" y="160"/>
                  </a:lnTo>
                  <a:lnTo>
                    <a:pt x="40" y="161"/>
                  </a:lnTo>
                  <a:lnTo>
                    <a:pt x="41" y="161"/>
                  </a:lnTo>
                  <a:lnTo>
                    <a:pt x="42" y="161"/>
                  </a:lnTo>
                  <a:lnTo>
                    <a:pt x="43" y="161"/>
                  </a:lnTo>
                  <a:lnTo>
                    <a:pt x="43" y="162"/>
                  </a:lnTo>
                  <a:lnTo>
                    <a:pt x="42" y="163"/>
                  </a:lnTo>
                  <a:lnTo>
                    <a:pt x="43" y="163"/>
                  </a:lnTo>
                  <a:lnTo>
                    <a:pt x="45" y="163"/>
                  </a:lnTo>
                  <a:lnTo>
                    <a:pt x="45" y="164"/>
                  </a:lnTo>
                  <a:lnTo>
                    <a:pt x="45" y="166"/>
                  </a:lnTo>
                  <a:lnTo>
                    <a:pt x="46" y="167"/>
                  </a:lnTo>
                  <a:lnTo>
                    <a:pt x="46" y="168"/>
                  </a:lnTo>
                  <a:lnTo>
                    <a:pt x="45" y="169"/>
                  </a:lnTo>
                  <a:lnTo>
                    <a:pt x="47" y="171"/>
                  </a:lnTo>
                  <a:lnTo>
                    <a:pt x="48" y="171"/>
                  </a:lnTo>
                  <a:lnTo>
                    <a:pt x="49" y="172"/>
                  </a:lnTo>
                  <a:lnTo>
                    <a:pt x="51" y="172"/>
                  </a:lnTo>
                  <a:lnTo>
                    <a:pt x="52" y="173"/>
                  </a:lnTo>
                  <a:lnTo>
                    <a:pt x="52" y="172"/>
                  </a:lnTo>
                  <a:lnTo>
                    <a:pt x="52" y="169"/>
                  </a:lnTo>
                  <a:lnTo>
                    <a:pt x="52" y="168"/>
                  </a:lnTo>
                  <a:lnTo>
                    <a:pt x="52" y="167"/>
                  </a:lnTo>
                  <a:lnTo>
                    <a:pt x="52" y="166"/>
                  </a:lnTo>
                  <a:lnTo>
                    <a:pt x="51" y="164"/>
                  </a:lnTo>
                  <a:lnTo>
                    <a:pt x="51" y="163"/>
                  </a:lnTo>
                  <a:lnTo>
                    <a:pt x="49" y="162"/>
                  </a:lnTo>
                  <a:lnTo>
                    <a:pt x="49" y="161"/>
                  </a:lnTo>
                  <a:lnTo>
                    <a:pt x="48" y="161"/>
                  </a:lnTo>
                  <a:lnTo>
                    <a:pt x="47" y="160"/>
                  </a:lnTo>
                  <a:lnTo>
                    <a:pt x="46" y="160"/>
                  </a:lnTo>
                  <a:lnTo>
                    <a:pt x="45" y="157"/>
                  </a:lnTo>
                  <a:lnTo>
                    <a:pt x="45" y="156"/>
                  </a:lnTo>
                  <a:lnTo>
                    <a:pt x="46" y="155"/>
                  </a:lnTo>
                  <a:lnTo>
                    <a:pt x="46" y="154"/>
                  </a:lnTo>
                  <a:lnTo>
                    <a:pt x="46" y="151"/>
                  </a:lnTo>
                  <a:lnTo>
                    <a:pt x="46" y="150"/>
                  </a:lnTo>
                  <a:lnTo>
                    <a:pt x="47" y="149"/>
                  </a:lnTo>
                  <a:lnTo>
                    <a:pt x="49" y="149"/>
                  </a:lnTo>
                  <a:lnTo>
                    <a:pt x="52" y="149"/>
                  </a:lnTo>
                  <a:lnTo>
                    <a:pt x="53" y="148"/>
                  </a:lnTo>
                  <a:lnTo>
                    <a:pt x="53" y="146"/>
                  </a:lnTo>
                  <a:lnTo>
                    <a:pt x="54" y="146"/>
                  </a:lnTo>
                  <a:lnTo>
                    <a:pt x="54" y="144"/>
                  </a:lnTo>
                  <a:lnTo>
                    <a:pt x="54" y="143"/>
                  </a:lnTo>
                  <a:lnTo>
                    <a:pt x="54" y="140"/>
                  </a:lnTo>
                  <a:lnTo>
                    <a:pt x="53" y="139"/>
                  </a:lnTo>
                  <a:lnTo>
                    <a:pt x="52" y="138"/>
                  </a:lnTo>
                  <a:lnTo>
                    <a:pt x="51" y="138"/>
                  </a:lnTo>
                  <a:lnTo>
                    <a:pt x="51" y="139"/>
                  </a:lnTo>
                  <a:lnTo>
                    <a:pt x="49" y="139"/>
                  </a:lnTo>
                  <a:lnTo>
                    <a:pt x="51" y="138"/>
                  </a:lnTo>
                  <a:lnTo>
                    <a:pt x="52" y="137"/>
                  </a:lnTo>
                  <a:lnTo>
                    <a:pt x="52" y="134"/>
                  </a:lnTo>
                  <a:lnTo>
                    <a:pt x="52" y="133"/>
                  </a:lnTo>
                  <a:lnTo>
                    <a:pt x="52" y="134"/>
                  </a:lnTo>
                  <a:lnTo>
                    <a:pt x="53" y="135"/>
                  </a:lnTo>
                  <a:lnTo>
                    <a:pt x="53" y="137"/>
                  </a:lnTo>
                  <a:lnTo>
                    <a:pt x="54" y="137"/>
                  </a:lnTo>
                  <a:lnTo>
                    <a:pt x="54" y="135"/>
                  </a:lnTo>
                  <a:lnTo>
                    <a:pt x="54" y="134"/>
                  </a:lnTo>
                  <a:lnTo>
                    <a:pt x="54" y="133"/>
                  </a:lnTo>
                  <a:lnTo>
                    <a:pt x="56" y="131"/>
                  </a:lnTo>
                  <a:lnTo>
                    <a:pt x="57" y="128"/>
                  </a:lnTo>
                  <a:lnTo>
                    <a:pt x="57" y="127"/>
                  </a:lnTo>
                  <a:lnTo>
                    <a:pt x="58" y="126"/>
                  </a:lnTo>
                  <a:lnTo>
                    <a:pt x="59" y="124"/>
                  </a:lnTo>
                  <a:lnTo>
                    <a:pt x="60" y="123"/>
                  </a:lnTo>
                  <a:lnTo>
                    <a:pt x="64" y="123"/>
                  </a:lnTo>
                  <a:lnTo>
                    <a:pt x="66" y="123"/>
                  </a:lnTo>
                  <a:lnTo>
                    <a:pt x="68" y="124"/>
                  </a:lnTo>
                  <a:lnTo>
                    <a:pt x="69" y="126"/>
                  </a:lnTo>
                  <a:lnTo>
                    <a:pt x="69" y="123"/>
                  </a:lnTo>
                  <a:lnTo>
                    <a:pt x="70" y="122"/>
                  </a:lnTo>
                  <a:lnTo>
                    <a:pt x="71" y="120"/>
                  </a:lnTo>
                  <a:lnTo>
                    <a:pt x="71" y="118"/>
                  </a:lnTo>
                  <a:lnTo>
                    <a:pt x="73" y="118"/>
                  </a:lnTo>
                  <a:lnTo>
                    <a:pt x="74" y="117"/>
                  </a:lnTo>
                  <a:lnTo>
                    <a:pt x="75" y="116"/>
                  </a:lnTo>
                  <a:lnTo>
                    <a:pt x="76" y="116"/>
                  </a:lnTo>
                  <a:lnTo>
                    <a:pt x="79" y="114"/>
                  </a:lnTo>
                  <a:lnTo>
                    <a:pt x="80" y="111"/>
                  </a:lnTo>
                  <a:lnTo>
                    <a:pt x="81" y="109"/>
                  </a:lnTo>
                  <a:lnTo>
                    <a:pt x="82" y="108"/>
                  </a:lnTo>
                  <a:lnTo>
                    <a:pt x="85" y="106"/>
                  </a:lnTo>
                  <a:lnTo>
                    <a:pt x="86" y="105"/>
                  </a:lnTo>
                  <a:lnTo>
                    <a:pt x="88" y="106"/>
                  </a:lnTo>
                  <a:lnTo>
                    <a:pt x="88" y="108"/>
                  </a:lnTo>
                  <a:lnTo>
                    <a:pt x="87" y="109"/>
                  </a:lnTo>
                  <a:lnTo>
                    <a:pt x="89" y="108"/>
                  </a:lnTo>
                  <a:lnTo>
                    <a:pt x="89" y="105"/>
                  </a:lnTo>
                  <a:lnTo>
                    <a:pt x="89" y="104"/>
                  </a:lnTo>
                  <a:lnTo>
                    <a:pt x="88" y="104"/>
                  </a:lnTo>
                  <a:lnTo>
                    <a:pt x="89" y="101"/>
                  </a:lnTo>
                  <a:lnTo>
                    <a:pt x="91" y="101"/>
                  </a:lnTo>
                  <a:lnTo>
                    <a:pt x="92" y="101"/>
                  </a:lnTo>
                  <a:lnTo>
                    <a:pt x="92" y="100"/>
                  </a:lnTo>
                  <a:lnTo>
                    <a:pt x="93" y="99"/>
                  </a:lnTo>
                  <a:lnTo>
                    <a:pt x="94" y="98"/>
                  </a:lnTo>
                  <a:lnTo>
                    <a:pt x="96" y="97"/>
                  </a:lnTo>
                  <a:lnTo>
                    <a:pt x="94" y="97"/>
                  </a:lnTo>
                  <a:lnTo>
                    <a:pt x="96" y="95"/>
                  </a:lnTo>
                  <a:lnTo>
                    <a:pt x="94" y="94"/>
                  </a:lnTo>
                  <a:lnTo>
                    <a:pt x="96" y="93"/>
                  </a:lnTo>
                  <a:lnTo>
                    <a:pt x="97" y="93"/>
                  </a:lnTo>
                  <a:lnTo>
                    <a:pt x="97" y="92"/>
                  </a:lnTo>
                  <a:lnTo>
                    <a:pt x="97" y="91"/>
                  </a:lnTo>
                  <a:lnTo>
                    <a:pt x="97" y="89"/>
                  </a:lnTo>
                  <a:lnTo>
                    <a:pt x="96" y="89"/>
                  </a:lnTo>
                  <a:lnTo>
                    <a:pt x="94" y="88"/>
                  </a:lnTo>
                  <a:lnTo>
                    <a:pt x="96" y="87"/>
                  </a:lnTo>
                  <a:lnTo>
                    <a:pt x="96" y="86"/>
                  </a:lnTo>
                  <a:lnTo>
                    <a:pt x="97" y="84"/>
                  </a:lnTo>
                  <a:lnTo>
                    <a:pt x="98" y="84"/>
                  </a:lnTo>
                  <a:lnTo>
                    <a:pt x="97" y="83"/>
                  </a:lnTo>
                  <a:lnTo>
                    <a:pt x="97" y="82"/>
                  </a:lnTo>
                  <a:lnTo>
                    <a:pt x="96" y="82"/>
                  </a:lnTo>
                  <a:lnTo>
                    <a:pt x="94" y="81"/>
                  </a:lnTo>
                  <a:lnTo>
                    <a:pt x="96" y="80"/>
                  </a:lnTo>
                  <a:lnTo>
                    <a:pt x="97" y="80"/>
                  </a:lnTo>
                  <a:lnTo>
                    <a:pt x="98" y="80"/>
                  </a:lnTo>
                  <a:lnTo>
                    <a:pt x="99" y="78"/>
                  </a:lnTo>
                  <a:lnTo>
                    <a:pt x="99" y="77"/>
                  </a:lnTo>
                  <a:lnTo>
                    <a:pt x="99" y="76"/>
                  </a:lnTo>
                  <a:lnTo>
                    <a:pt x="99" y="75"/>
                  </a:lnTo>
                  <a:lnTo>
                    <a:pt x="100" y="75"/>
                  </a:lnTo>
                  <a:lnTo>
                    <a:pt x="102" y="74"/>
                  </a:lnTo>
                  <a:lnTo>
                    <a:pt x="103" y="74"/>
                  </a:lnTo>
                  <a:lnTo>
                    <a:pt x="103" y="72"/>
                  </a:lnTo>
                  <a:lnTo>
                    <a:pt x="103" y="71"/>
                  </a:lnTo>
                  <a:lnTo>
                    <a:pt x="105" y="71"/>
                  </a:lnTo>
                  <a:lnTo>
                    <a:pt x="106" y="72"/>
                  </a:lnTo>
                  <a:lnTo>
                    <a:pt x="105" y="72"/>
                  </a:lnTo>
                  <a:lnTo>
                    <a:pt x="105" y="74"/>
                  </a:lnTo>
                  <a:lnTo>
                    <a:pt x="106" y="74"/>
                  </a:lnTo>
                  <a:lnTo>
                    <a:pt x="108" y="74"/>
                  </a:lnTo>
                  <a:lnTo>
                    <a:pt x="109" y="75"/>
                  </a:lnTo>
                  <a:lnTo>
                    <a:pt x="108" y="75"/>
                  </a:lnTo>
                  <a:lnTo>
                    <a:pt x="108" y="76"/>
                  </a:lnTo>
                  <a:lnTo>
                    <a:pt x="108" y="77"/>
                  </a:lnTo>
                  <a:lnTo>
                    <a:pt x="106" y="77"/>
                  </a:lnTo>
                  <a:lnTo>
                    <a:pt x="108" y="78"/>
                  </a:lnTo>
                  <a:lnTo>
                    <a:pt x="109" y="77"/>
                  </a:lnTo>
                  <a:lnTo>
                    <a:pt x="109" y="76"/>
                  </a:lnTo>
                  <a:lnTo>
                    <a:pt x="109" y="75"/>
                  </a:lnTo>
                  <a:lnTo>
                    <a:pt x="110" y="74"/>
                  </a:lnTo>
                  <a:lnTo>
                    <a:pt x="111" y="72"/>
                  </a:lnTo>
                  <a:lnTo>
                    <a:pt x="113" y="71"/>
                  </a:lnTo>
                  <a:lnTo>
                    <a:pt x="115" y="72"/>
                  </a:lnTo>
                  <a:lnTo>
                    <a:pt x="116" y="72"/>
                  </a:lnTo>
                  <a:lnTo>
                    <a:pt x="119" y="72"/>
                  </a:lnTo>
                  <a:lnTo>
                    <a:pt x="120" y="72"/>
                  </a:lnTo>
                  <a:lnTo>
                    <a:pt x="121" y="72"/>
                  </a:lnTo>
                  <a:lnTo>
                    <a:pt x="121" y="71"/>
                  </a:lnTo>
                  <a:lnTo>
                    <a:pt x="122" y="71"/>
                  </a:lnTo>
                  <a:lnTo>
                    <a:pt x="123" y="71"/>
                  </a:lnTo>
                  <a:lnTo>
                    <a:pt x="125" y="71"/>
                  </a:lnTo>
                  <a:lnTo>
                    <a:pt x="126" y="70"/>
                  </a:lnTo>
                  <a:lnTo>
                    <a:pt x="127" y="70"/>
                  </a:lnTo>
                  <a:lnTo>
                    <a:pt x="128" y="69"/>
                  </a:lnTo>
                  <a:lnTo>
                    <a:pt x="127" y="69"/>
                  </a:lnTo>
                  <a:lnTo>
                    <a:pt x="126" y="68"/>
                  </a:lnTo>
                  <a:lnTo>
                    <a:pt x="125" y="69"/>
                  </a:lnTo>
                  <a:lnTo>
                    <a:pt x="123" y="69"/>
                  </a:lnTo>
                  <a:lnTo>
                    <a:pt x="122" y="68"/>
                  </a:lnTo>
                  <a:lnTo>
                    <a:pt x="121" y="69"/>
                  </a:lnTo>
                  <a:lnTo>
                    <a:pt x="120" y="69"/>
                  </a:lnTo>
                  <a:lnTo>
                    <a:pt x="120" y="70"/>
                  </a:lnTo>
                  <a:lnTo>
                    <a:pt x="119" y="69"/>
                  </a:lnTo>
                  <a:lnTo>
                    <a:pt x="119" y="70"/>
                  </a:lnTo>
                  <a:lnTo>
                    <a:pt x="117" y="70"/>
                  </a:lnTo>
                  <a:lnTo>
                    <a:pt x="116" y="70"/>
                  </a:lnTo>
                  <a:lnTo>
                    <a:pt x="116" y="69"/>
                  </a:lnTo>
                  <a:lnTo>
                    <a:pt x="116" y="70"/>
                  </a:lnTo>
                  <a:lnTo>
                    <a:pt x="115" y="71"/>
                  </a:lnTo>
                  <a:lnTo>
                    <a:pt x="114" y="71"/>
                  </a:lnTo>
                  <a:lnTo>
                    <a:pt x="114" y="70"/>
                  </a:lnTo>
                  <a:lnTo>
                    <a:pt x="114" y="69"/>
                  </a:lnTo>
                  <a:lnTo>
                    <a:pt x="115" y="68"/>
                  </a:lnTo>
                  <a:lnTo>
                    <a:pt x="117" y="68"/>
                  </a:lnTo>
                  <a:lnTo>
                    <a:pt x="119" y="68"/>
                  </a:lnTo>
                  <a:lnTo>
                    <a:pt x="120" y="68"/>
                  </a:lnTo>
                  <a:lnTo>
                    <a:pt x="121" y="68"/>
                  </a:lnTo>
                  <a:lnTo>
                    <a:pt x="120" y="66"/>
                  </a:lnTo>
                  <a:lnTo>
                    <a:pt x="120" y="65"/>
                  </a:lnTo>
                  <a:lnTo>
                    <a:pt x="121" y="65"/>
                  </a:lnTo>
                  <a:lnTo>
                    <a:pt x="122" y="66"/>
                  </a:lnTo>
                  <a:lnTo>
                    <a:pt x="123" y="65"/>
                  </a:lnTo>
                  <a:lnTo>
                    <a:pt x="123" y="66"/>
                  </a:lnTo>
                  <a:lnTo>
                    <a:pt x="125" y="68"/>
                  </a:lnTo>
                  <a:lnTo>
                    <a:pt x="126" y="66"/>
                  </a:lnTo>
                  <a:lnTo>
                    <a:pt x="127" y="66"/>
                  </a:lnTo>
                  <a:lnTo>
                    <a:pt x="131" y="66"/>
                  </a:lnTo>
                  <a:lnTo>
                    <a:pt x="131" y="65"/>
                  </a:lnTo>
                  <a:lnTo>
                    <a:pt x="131" y="64"/>
                  </a:lnTo>
                  <a:lnTo>
                    <a:pt x="129" y="63"/>
                  </a:lnTo>
                  <a:lnTo>
                    <a:pt x="131" y="64"/>
                  </a:lnTo>
                  <a:lnTo>
                    <a:pt x="132" y="65"/>
                  </a:lnTo>
                  <a:lnTo>
                    <a:pt x="133" y="65"/>
                  </a:lnTo>
                  <a:lnTo>
                    <a:pt x="134" y="64"/>
                  </a:lnTo>
                  <a:lnTo>
                    <a:pt x="137" y="64"/>
                  </a:lnTo>
                  <a:lnTo>
                    <a:pt x="138" y="63"/>
                  </a:lnTo>
                  <a:lnTo>
                    <a:pt x="142" y="61"/>
                  </a:lnTo>
                  <a:lnTo>
                    <a:pt x="144" y="61"/>
                  </a:lnTo>
                  <a:lnTo>
                    <a:pt x="145" y="61"/>
                  </a:lnTo>
                  <a:lnTo>
                    <a:pt x="145" y="60"/>
                  </a:lnTo>
                  <a:lnTo>
                    <a:pt x="143" y="60"/>
                  </a:lnTo>
                  <a:lnTo>
                    <a:pt x="143" y="59"/>
                  </a:lnTo>
                  <a:lnTo>
                    <a:pt x="142" y="57"/>
                  </a:lnTo>
                  <a:lnTo>
                    <a:pt x="142" y="55"/>
                  </a:lnTo>
                  <a:lnTo>
                    <a:pt x="143" y="55"/>
                  </a:lnTo>
                  <a:lnTo>
                    <a:pt x="144" y="54"/>
                  </a:lnTo>
                  <a:lnTo>
                    <a:pt x="143" y="53"/>
                  </a:lnTo>
                  <a:lnTo>
                    <a:pt x="144" y="53"/>
                  </a:lnTo>
                  <a:lnTo>
                    <a:pt x="144" y="52"/>
                  </a:lnTo>
                  <a:lnTo>
                    <a:pt x="145" y="51"/>
                  </a:lnTo>
                  <a:lnTo>
                    <a:pt x="145" y="49"/>
                  </a:lnTo>
                  <a:lnTo>
                    <a:pt x="146" y="52"/>
                  </a:lnTo>
                  <a:lnTo>
                    <a:pt x="146" y="53"/>
                  </a:lnTo>
                  <a:lnTo>
                    <a:pt x="145" y="54"/>
                  </a:lnTo>
                  <a:lnTo>
                    <a:pt x="145" y="55"/>
                  </a:lnTo>
                  <a:lnTo>
                    <a:pt x="144" y="55"/>
                  </a:lnTo>
                  <a:lnTo>
                    <a:pt x="144" y="57"/>
                  </a:lnTo>
                  <a:lnTo>
                    <a:pt x="145" y="58"/>
                  </a:lnTo>
                  <a:lnTo>
                    <a:pt x="144" y="59"/>
                  </a:lnTo>
                  <a:lnTo>
                    <a:pt x="145" y="59"/>
                  </a:lnTo>
                  <a:lnTo>
                    <a:pt x="146" y="59"/>
                  </a:lnTo>
                  <a:lnTo>
                    <a:pt x="148" y="59"/>
                  </a:lnTo>
                  <a:lnTo>
                    <a:pt x="148" y="58"/>
                  </a:lnTo>
                  <a:lnTo>
                    <a:pt x="153" y="58"/>
                  </a:lnTo>
                  <a:lnTo>
                    <a:pt x="160" y="57"/>
                  </a:lnTo>
                  <a:lnTo>
                    <a:pt x="161" y="57"/>
                  </a:lnTo>
                  <a:lnTo>
                    <a:pt x="163" y="57"/>
                  </a:lnTo>
                  <a:lnTo>
                    <a:pt x="166" y="57"/>
                  </a:lnTo>
                  <a:lnTo>
                    <a:pt x="168" y="58"/>
                  </a:lnTo>
                  <a:lnTo>
                    <a:pt x="169" y="59"/>
                  </a:lnTo>
                  <a:lnTo>
                    <a:pt x="169" y="60"/>
                  </a:lnTo>
                  <a:lnTo>
                    <a:pt x="171" y="61"/>
                  </a:lnTo>
                  <a:lnTo>
                    <a:pt x="173" y="63"/>
                  </a:lnTo>
                  <a:lnTo>
                    <a:pt x="177" y="61"/>
                  </a:lnTo>
                  <a:lnTo>
                    <a:pt x="179" y="63"/>
                  </a:lnTo>
                  <a:lnTo>
                    <a:pt x="182" y="65"/>
                  </a:lnTo>
                  <a:lnTo>
                    <a:pt x="185" y="66"/>
                  </a:lnTo>
                  <a:lnTo>
                    <a:pt x="188" y="66"/>
                  </a:lnTo>
                  <a:lnTo>
                    <a:pt x="191" y="69"/>
                  </a:lnTo>
                  <a:lnTo>
                    <a:pt x="194" y="71"/>
                  </a:lnTo>
                  <a:lnTo>
                    <a:pt x="194" y="74"/>
                  </a:lnTo>
                  <a:lnTo>
                    <a:pt x="194" y="75"/>
                  </a:lnTo>
                  <a:lnTo>
                    <a:pt x="196" y="78"/>
                  </a:lnTo>
                  <a:lnTo>
                    <a:pt x="199" y="80"/>
                  </a:lnTo>
                  <a:lnTo>
                    <a:pt x="200" y="81"/>
                  </a:lnTo>
                  <a:lnTo>
                    <a:pt x="202" y="82"/>
                  </a:lnTo>
                  <a:lnTo>
                    <a:pt x="203" y="83"/>
                  </a:lnTo>
                  <a:lnTo>
                    <a:pt x="203" y="86"/>
                  </a:lnTo>
                  <a:lnTo>
                    <a:pt x="203" y="87"/>
                  </a:lnTo>
                  <a:lnTo>
                    <a:pt x="203" y="88"/>
                  </a:lnTo>
                  <a:lnTo>
                    <a:pt x="203" y="91"/>
                  </a:lnTo>
                  <a:lnTo>
                    <a:pt x="205" y="91"/>
                  </a:lnTo>
                  <a:lnTo>
                    <a:pt x="206" y="92"/>
                  </a:lnTo>
                  <a:lnTo>
                    <a:pt x="207" y="93"/>
                  </a:lnTo>
                  <a:lnTo>
                    <a:pt x="207" y="94"/>
                  </a:lnTo>
                  <a:lnTo>
                    <a:pt x="208" y="97"/>
                  </a:lnTo>
                  <a:lnTo>
                    <a:pt x="209" y="98"/>
                  </a:lnTo>
                  <a:lnTo>
                    <a:pt x="211" y="99"/>
                  </a:lnTo>
                  <a:lnTo>
                    <a:pt x="212" y="100"/>
                  </a:lnTo>
                  <a:lnTo>
                    <a:pt x="212" y="101"/>
                  </a:lnTo>
                  <a:lnTo>
                    <a:pt x="212" y="104"/>
                  </a:lnTo>
                  <a:lnTo>
                    <a:pt x="213" y="104"/>
                  </a:lnTo>
                  <a:lnTo>
                    <a:pt x="214" y="105"/>
                  </a:lnTo>
                  <a:lnTo>
                    <a:pt x="216" y="105"/>
                  </a:lnTo>
                  <a:lnTo>
                    <a:pt x="217" y="106"/>
                  </a:lnTo>
                  <a:lnTo>
                    <a:pt x="217" y="109"/>
                  </a:lnTo>
                  <a:lnTo>
                    <a:pt x="218" y="112"/>
                  </a:lnTo>
                  <a:lnTo>
                    <a:pt x="219" y="114"/>
                  </a:lnTo>
                  <a:lnTo>
                    <a:pt x="220" y="114"/>
                  </a:lnTo>
                  <a:lnTo>
                    <a:pt x="220" y="111"/>
                  </a:lnTo>
                  <a:lnTo>
                    <a:pt x="222" y="108"/>
                  </a:lnTo>
                  <a:lnTo>
                    <a:pt x="223" y="105"/>
                  </a:lnTo>
                  <a:lnTo>
                    <a:pt x="224" y="101"/>
                  </a:lnTo>
                  <a:lnTo>
                    <a:pt x="225" y="98"/>
                  </a:lnTo>
                  <a:lnTo>
                    <a:pt x="226" y="95"/>
                  </a:lnTo>
                  <a:lnTo>
                    <a:pt x="228" y="93"/>
                  </a:lnTo>
                  <a:lnTo>
                    <a:pt x="228" y="91"/>
                  </a:lnTo>
                  <a:lnTo>
                    <a:pt x="228" y="89"/>
                  </a:lnTo>
                  <a:lnTo>
                    <a:pt x="230" y="86"/>
                  </a:lnTo>
                  <a:lnTo>
                    <a:pt x="234" y="81"/>
                  </a:lnTo>
                  <a:lnTo>
                    <a:pt x="236" y="77"/>
                  </a:lnTo>
                  <a:lnTo>
                    <a:pt x="239" y="74"/>
                  </a:lnTo>
                  <a:lnTo>
                    <a:pt x="241" y="70"/>
                  </a:lnTo>
                  <a:lnTo>
                    <a:pt x="243" y="69"/>
                  </a:lnTo>
                  <a:lnTo>
                    <a:pt x="242" y="66"/>
                  </a:lnTo>
                  <a:lnTo>
                    <a:pt x="241" y="66"/>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23" name="Freeform 184"/>
            <p:cNvSpPr>
              <a:spLocks/>
            </p:cNvSpPr>
            <p:nvPr/>
          </p:nvSpPr>
          <p:spPr bwMode="auto">
            <a:xfrm>
              <a:off x="1165225" y="5457825"/>
              <a:ext cx="4763" cy="4763"/>
            </a:xfrm>
            <a:custGeom>
              <a:avLst/>
              <a:gdLst>
                <a:gd name="T0" fmla="*/ 0 w 3"/>
                <a:gd name="T1" fmla="*/ 2147483646 h 3"/>
                <a:gd name="T2" fmla="*/ 0 w 3"/>
                <a:gd name="T3" fmla="*/ 2147483646 h 3"/>
                <a:gd name="T4" fmla="*/ 0 w 3"/>
                <a:gd name="T5" fmla="*/ 2147483646 h 3"/>
                <a:gd name="T6" fmla="*/ 0 w 3"/>
                <a:gd name="T7" fmla="*/ 2147483646 h 3"/>
                <a:gd name="T8" fmla="*/ 2147483646 w 3"/>
                <a:gd name="T9" fmla="*/ 0 h 3"/>
                <a:gd name="T10" fmla="*/ 2147483646 w 3"/>
                <a:gd name="T11" fmla="*/ 0 h 3"/>
                <a:gd name="T12" fmla="*/ 2147483646 w 3"/>
                <a:gd name="T13" fmla="*/ 2147483646 h 3"/>
                <a:gd name="T14" fmla="*/ 2147483646 w 3"/>
                <a:gd name="T15" fmla="*/ 2147483646 h 3"/>
                <a:gd name="T16" fmla="*/ 2147483646 w 3"/>
                <a:gd name="T17" fmla="*/ 2147483646 h 3"/>
                <a:gd name="T18" fmla="*/ 2147483646 w 3"/>
                <a:gd name="T19" fmla="*/ 2147483646 h 3"/>
                <a:gd name="T20" fmla="*/ 2147483646 w 3"/>
                <a:gd name="T21" fmla="*/ 2147483646 h 3"/>
                <a:gd name="T22" fmla="*/ 2147483646 w 3"/>
                <a:gd name="T23" fmla="*/ 2147483646 h 3"/>
                <a:gd name="T24" fmla="*/ 2147483646 w 3"/>
                <a:gd name="T25" fmla="*/ 2147483646 h 3"/>
                <a:gd name="T26" fmla="*/ 2147483646 w 3"/>
                <a:gd name="T27" fmla="*/ 2147483646 h 3"/>
                <a:gd name="T28" fmla="*/ 0 w 3"/>
                <a:gd name="T29" fmla="*/ 2147483646 h 3"/>
                <a:gd name="T30" fmla="*/ 0 w 3"/>
                <a:gd name="T31" fmla="*/ 2147483646 h 3"/>
                <a:gd name="T32" fmla="*/ 0 w 3"/>
                <a:gd name="T33" fmla="*/ 2147483646 h 3"/>
                <a:gd name="T34" fmla="*/ 0 w 3"/>
                <a:gd name="T35" fmla="*/ 2147483646 h 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 h="3">
                  <a:moveTo>
                    <a:pt x="0" y="1"/>
                  </a:moveTo>
                  <a:lnTo>
                    <a:pt x="0" y="1"/>
                  </a:lnTo>
                  <a:lnTo>
                    <a:pt x="1" y="0"/>
                  </a:lnTo>
                  <a:lnTo>
                    <a:pt x="3" y="1"/>
                  </a:lnTo>
                  <a:lnTo>
                    <a:pt x="3" y="2"/>
                  </a:lnTo>
                  <a:lnTo>
                    <a:pt x="3" y="3"/>
                  </a:lnTo>
                  <a:lnTo>
                    <a:pt x="1" y="3"/>
                  </a:lnTo>
                  <a:lnTo>
                    <a:pt x="0" y="3"/>
                  </a:lnTo>
                  <a:lnTo>
                    <a:pt x="0" y="1"/>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24" name="Freeform 185"/>
            <p:cNvSpPr>
              <a:spLocks/>
            </p:cNvSpPr>
            <p:nvPr/>
          </p:nvSpPr>
          <p:spPr bwMode="auto">
            <a:xfrm>
              <a:off x="1308100" y="5232400"/>
              <a:ext cx="20638" cy="20638"/>
            </a:xfrm>
            <a:custGeom>
              <a:avLst/>
              <a:gdLst>
                <a:gd name="T0" fmla="*/ 0 w 13"/>
                <a:gd name="T1" fmla="*/ 2147483646 h 13"/>
                <a:gd name="T2" fmla="*/ 0 w 13"/>
                <a:gd name="T3" fmla="*/ 2147483646 h 13"/>
                <a:gd name="T4" fmla="*/ 0 w 13"/>
                <a:gd name="T5" fmla="*/ 2147483646 h 13"/>
                <a:gd name="T6" fmla="*/ 2147483646 w 13"/>
                <a:gd name="T7" fmla="*/ 2147483646 h 13"/>
                <a:gd name="T8" fmla="*/ 0 w 13"/>
                <a:gd name="T9" fmla="*/ 2147483646 h 13"/>
                <a:gd name="T10" fmla="*/ 2147483646 w 13"/>
                <a:gd name="T11" fmla="*/ 2147483646 h 13"/>
                <a:gd name="T12" fmla="*/ 2147483646 w 13"/>
                <a:gd name="T13" fmla="*/ 2147483646 h 13"/>
                <a:gd name="T14" fmla="*/ 2147483646 w 13"/>
                <a:gd name="T15" fmla="*/ 2147483646 h 13"/>
                <a:gd name="T16" fmla="*/ 2147483646 w 13"/>
                <a:gd name="T17" fmla="*/ 2147483646 h 13"/>
                <a:gd name="T18" fmla="*/ 2147483646 w 13"/>
                <a:gd name="T19" fmla="*/ 2147483646 h 13"/>
                <a:gd name="T20" fmla="*/ 2147483646 w 13"/>
                <a:gd name="T21" fmla="*/ 2147483646 h 13"/>
                <a:gd name="T22" fmla="*/ 2147483646 w 13"/>
                <a:gd name="T23" fmla="*/ 2147483646 h 13"/>
                <a:gd name="T24" fmla="*/ 2147483646 w 13"/>
                <a:gd name="T25" fmla="*/ 0 h 13"/>
                <a:gd name="T26" fmla="*/ 2147483646 w 13"/>
                <a:gd name="T27" fmla="*/ 0 h 13"/>
                <a:gd name="T28" fmla="*/ 2147483646 w 13"/>
                <a:gd name="T29" fmla="*/ 2147483646 h 13"/>
                <a:gd name="T30" fmla="*/ 2147483646 w 13"/>
                <a:gd name="T31" fmla="*/ 2147483646 h 13"/>
                <a:gd name="T32" fmla="*/ 2147483646 w 13"/>
                <a:gd name="T33" fmla="*/ 2147483646 h 13"/>
                <a:gd name="T34" fmla="*/ 2147483646 w 13"/>
                <a:gd name="T35" fmla="*/ 2147483646 h 13"/>
                <a:gd name="T36" fmla="*/ 2147483646 w 13"/>
                <a:gd name="T37" fmla="*/ 2147483646 h 13"/>
                <a:gd name="T38" fmla="*/ 2147483646 w 13"/>
                <a:gd name="T39" fmla="*/ 2147483646 h 13"/>
                <a:gd name="T40" fmla="*/ 2147483646 w 13"/>
                <a:gd name="T41" fmla="*/ 2147483646 h 13"/>
                <a:gd name="T42" fmla="*/ 2147483646 w 13"/>
                <a:gd name="T43" fmla="*/ 2147483646 h 13"/>
                <a:gd name="T44" fmla="*/ 2147483646 w 13"/>
                <a:gd name="T45" fmla="*/ 2147483646 h 13"/>
                <a:gd name="T46" fmla="*/ 2147483646 w 13"/>
                <a:gd name="T47" fmla="*/ 2147483646 h 13"/>
                <a:gd name="T48" fmla="*/ 2147483646 w 13"/>
                <a:gd name="T49" fmla="*/ 2147483646 h 13"/>
                <a:gd name="T50" fmla="*/ 2147483646 w 13"/>
                <a:gd name="T51" fmla="*/ 2147483646 h 13"/>
                <a:gd name="T52" fmla="*/ 2147483646 w 13"/>
                <a:gd name="T53" fmla="*/ 2147483646 h 13"/>
                <a:gd name="T54" fmla="*/ 2147483646 w 13"/>
                <a:gd name="T55" fmla="*/ 2147483646 h 13"/>
                <a:gd name="T56" fmla="*/ 2147483646 w 13"/>
                <a:gd name="T57" fmla="*/ 2147483646 h 13"/>
                <a:gd name="T58" fmla="*/ 2147483646 w 13"/>
                <a:gd name="T59" fmla="*/ 2147483646 h 13"/>
                <a:gd name="T60" fmla="*/ 2147483646 w 13"/>
                <a:gd name="T61" fmla="*/ 2147483646 h 13"/>
                <a:gd name="T62" fmla="*/ 0 w 13"/>
                <a:gd name="T63" fmla="*/ 2147483646 h 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 h="13">
                  <a:moveTo>
                    <a:pt x="0" y="13"/>
                  </a:moveTo>
                  <a:lnTo>
                    <a:pt x="0" y="13"/>
                  </a:lnTo>
                  <a:lnTo>
                    <a:pt x="0" y="12"/>
                  </a:lnTo>
                  <a:lnTo>
                    <a:pt x="0" y="11"/>
                  </a:lnTo>
                  <a:lnTo>
                    <a:pt x="1" y="10"/>
                  </a:lnTo>
                  <a:lnTo>
                    <a:pt x="0" y="9"/>
                  </a:lnTo>
                  <a:lnTo>
                    <a:pt x="1" y="7"/>
                  </a:lnTo>
                  <a:lnTo>
                    <a:pt x="2" y="7"/>
                  </a:lnTo>
                  <a:lnTo>
                    <a:pt x="3" y="6"/>
                  </a:lnTo>
                  <a:lnTo>
                    <a:pt x="3" y="5"/>
                  </a:lnTo>
                  <a:lnTo>
                    <a:pt x="3" y="4"/>
                  </a:lnTo>
                  <a:lnTo>
                    <a:pt x="2" y="2"/>
                  </a:lnTo>
                  <a:lnTo>
                    <a:pt x="3" y="1"/>
                  </a:lnTo>
                  <a:lnTo>
                    <a:pt x="5" y="0"/>
                  </a:lnTo>
                  <a:lnTo>
                    <a:pt x="7" y="0"/>
                  </a:lnTo>
                  <a:lnTo>
                    <a:pt x="8" y="1"/>
                  </a:lnTo>
                  <a:lnTo>
                    <a:pt x="8" y="2"/>
                  </a:lnTo>
                  <a:lnTo>
                    <a:pt x="10" y="5"/>
                  </a:lnTo>
                  <a:lnTo>
                    <a:pt x="11" y="5"/>
                  </a:lnTo>
                  <a:lnTo>
                    <a:pt x="13" y="5"/>
                  </a:lnTo>
                  <a:lnTo>
                    <a:pt x="12" y="6"/>
                  </a:lnTo>
                  <a:lnTo>
                    <a:pt x="11" y="7"/>
                  </a:lnTo>
                  <a:lnTo>
                    <a:pt x="10" y="7"/>
                  </a:lnTo>
                  <a:lnTo>
                    <a:pt x="8" y="9"/>
                  </a:lnTo>
                  <a:lnTo>
                    <a:pt x="7" y="10"/>
                  </a:lnTo>
                  <a:lnTo>
                    <a:pt x="6" y="10"/>
                  </a:lnTo>
                  <a:lnTo>
                    <a:pt x="5" y="11"/>
                  </a:lnTo>
                  <a:lnTo>
                    <a:pt x="5" y="12"/>
                  </a:lnTo>
                  <a:lnTo>
                    <a:pt x="3" y="12"/>
                  </a:lnTo>
                  <a:lnTo>
                    <a:pt x="2" y="12"/>
                  </a:lnTo>
                  <a:lnTo>
                    <a:pt x="1" y="13"/>
                  </a:lnTo>
                  <a:lnTo>
                    <a:pt x="0" y="13"/>
                  </a:lnTo>
                  <a:close/>
                </a:path>
              </a:pathLst>
            </a:custGeom>
            <a:solidFill>
              <a:srgbClr val="FFFF00"/>
            </a:solidFill>
            <a:ln w="2">
              <a:solidFill>
                <a:srgbClr val="000000"/>
              </a:solidFill>
              <a:prstDash val="solid"/>
              <a:round/>
              <a:headEnd/>
              <a:tailEnd/>
            </a:ln>
          </p:spPr>
          <p:txBody>
            <a:bodyPr/>
            <a:lstStyle/>
            <a:p>
              <a:endParaRPr lang="ja-JP" altLang="en-US"/>
            </a:p>
          </p:txBody>
        </p:sp>
        <p:sp>
          <p:nvSpPr>
            <p:cNvPr id="425" name="Freeform 186"/>
            <p:cNvSpPr>
              <a:spLocks/>
            </p:cNvSpPr>
            <p:nvPr/>
          </p:nvSpPr>
          <p:spPr bwMode="auto">
            <a:xfrm>
              <a:off x="1320800" y="5222875"/>
              <a:ext cx="14288" cy="11113"/>
            </a:xfrm>
            <a:custGeom>
              <a:avLst/>
              <a:gdLst>
                <a:gd name="T0" fmla="*/ 2147483646 w 9"/>
                <a:gd name="T1" fmla="*/ 2147483646 h 7"/>
                <a:gd name="T2" fmla="*/ 2147483646 w 9"/>
                <a:gd name="T3" fmla="*/ 2147483646 h 7"/>
                <a:gd name="T4" fmla="*/ 2147483646 w 9"/>
                <a:gd name="T5" fmla="*/ 2147483646 h 7"/>
                <a:gd name="T6" fmla="*/ 0 w 9"/>
                <a:gd name="T7" fmla="*/ 2147483646 h 7"/>
                <a:gd name="T8" fmla="*/ 0 w 9"/>
                <a:gd name="T9" fmla="*/ 2147483646 h 7"/>
                <a:gd name="T10" fmla="*/ 0 w 9"/>
                <a:gd name="T11" fmla="*/ 0 h 7"/>
                <a:gd name="T12" fmla="*/ 2147483646 w 9"/>
                <a:gd name="T13" fmla="*/ 2147483646 h 7"/>
                <a:gd name="T14" fmla="*/ 2147483646 w 9"/>
                <a:gd name="T15" fmla="*/ 2147483646 h 7"/>
                <a:gd name="T16" fmla="*/ 2147483646 w 9"/>
                <a:gd name="T17" fmla="*/ 2147483646 h 7"/>
                <a:gd name="T18" fmla="*/ 2147483646 w 9"/>
                <a:gd name="T19" fmla="*/ 0 h 7"/>
                <a:gd name="T20" fmla="*/ 2147483646 w 9"/>
                <a:gd name="T21" fmla="*/ 0 h 7"/>
                <a:gd name="T22" fmla="*/ 2147483646 w 9"/>
                <a:gd name="T23" fmla="*/ 2147483646 h 7"/>
                <a:gd name="T24" fmla="*/ 2147483646 w 9"/>
                <a:gd name="T25" fmla="*/ 0 h 7"/>
                <a:gd name="T26" fmla="*/ 2147483646 w 9"/>
                <a:gd name="T27" fmla="*/ 0 h 7"/>
                <a:gd name="T28" fmla="*/ 2147483646 w 9"/>
                <a:gd name="T29" fmla="*/ 2147483646 h 7"/>
                <a:gd name="T30" fmla="*/ 2147483646 w 9"/>
                <a:gd name="T31" fmla="*/ 2147483646 h 7"/>
                <a:gd name="T32" fmla="*/ 2147483646 w 9"/>
                <a:gd name="T33" fmla="*/ 2147483646 h 7"/>
                <a:gd name="T34" fmla="*/ 2147483646 w 9"/>
                <a:gd name="T35" fmla="*/ 2147483646 h 7"/>
                <a:gd name="T36" fmla="*/ 2147483646 w 9"/>
                <a:gd name="T37" fmla="*/ 2147483646 h 7"/>
                <a:gd name="T38" fmla="*/ 2147483646 w 9"/>
                <a:gd name="T39" fmla="*/ 2147483646 h 7"/>
                <a:gd name="T40" fmla="*/ 2147483646 w 9"/>
                <a:gd name="T41" fmla="*/ 2147483646 h 7"/>
                <a:gd name="T42" fmla="*/ 2147483646 w 9"/>
                <a:gd name="T43" fmla="*/ 2147483646 h 7"/>
                <a:gd name="T44" fmla="*/ 2147483646 w 9"/>
                <a:gd name="T45" fmla="*/ 2147483646 h 7"/>
                <a:gd name="T46" fmla="*/ 2147483646 w 9"/>
                <a:gd name="T47" fmla="*/ 2147483646 h 7"/>
                <a:gd name="T48" fmla="*/ 2147483646 w 9"/>
                <a:gd name="T49" fmla="*/ 2147483646 h 7"/>
                <a:gd name="T50" fmla="*/ 2147483646 w 9"/>
                <a:gd name="T51" fmla="*/ 2147483646 h 7"/>
                <a:gd name="T52" fmla="*/ 2147483646 w 9"/>
                <a:gd name="T53" fmla="*/ 2147483646 h 7"/>
                <a:gd name="T54" fmla="*/ 2147483646 w 9"/>
                <a:gd name="T55" fmla="*/ 2147483646 h 7"/>
                <a:gd name="T56" fmla="*/ 2147483646 w 9"/>
                <a:gd name="T57" fmla="*/ 2147483646 h 7"/>
                <a:gd name="T58" fmla="*/ 2147483646 w 9"/>
                <a:gd name="T59" fmla="*/ 2147483646 h 7"/>
                <a:gd name="T60" fmla="*/ 2147483646 w 9"/>
                <a:gd name="T61" fmla="*/ 2147483646 h 7"/>
                <a:gd name="T62" fmla="*/ 2147483646 w 9"/>
                <a:gd name="T63" fmla="*/ 2147483646 h 7"/>
                <a:gd name="T64" fmla="*/ 2147483646 w 9"/>
                <a:gd name="T65" fmla="*/ 2147483646 h 7"/>
                <a:gd name="T66" fmla="*/ 2147483646 w 9"/>
                <a:gd name="T67" fmla="*/ 2147483646 h 7"/>
                <a:gd name="T68" fmla="*/ 2147483646 w 9"/>
                <a:gd name="T69" fmla="*/ 2147483646 h 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 h="7">
                  <a:moveTo>
                    <a:pt x="2" y="6"/>
                  </a:moveTo>
                  <a:lnTo>
                    <a:pt x="2" y="6"/>
                  </a:lnTo>
                  <a:lnTo>
                    <a:pt x="2" y="5"/>
                  </a:lnTo>
                  <a:lnTo>
                    <a:pt x="2" y="4"/>
                  </a:lnTo>
                  <a:lnTo>
                    <a:pt x="0" y="2"/>
                  </a:lnTo>
                  <a:lnTo>
                    <a:pt x="0" y="1"/>
                  </a:lnTo>
                  <a:lnTo>
                    <a:pt x="0" y="0"/>
                  </a:lnTo>
                  <a:lnTo>
                    <a:pt x="2" y="1"/>
                  </a:lnTo>
                  <a:lnTo>
                    <a:pt x="3" y="1"/>
                  </a:lnTo>
                  <a:lnTo>
                    <a:pt x="4" y="1"/>
                  </a:lnTo>
                  <a:lnTo>
                    <a:pt x="4" y="0"/>
                  </a:lnTo>
                  <a:lnTo>
                    <a:pt x="5" y="0"/>
                  </a:lnTo>
                  <a:lnTo>
                    <a:pt x="5" y="1"/>
                  </a:lnTo>
                  <a:lnTo>
                    <a:pt x="6" y="0"/>
                  </a:lnTo>
                  <a:lnTo>
                    <a:pt x="6" y="1"/>
                  </a:lnTo>
                  <a:lnTo>
                    <a:pt x="6" y="4"/>
                  </a:lnTo>
                  <a:lnTo>
                    <a:pt x="8" y="4"/>
                  </a:lnTo>
                  <a:lnTo>
                    <a:pt x="9" y="4"/>
                  </a:lnTo>
                  <a:lnTo>
                    <a:pt x="9" y="5"/>
                  </a:lnTo>
                  <a:lnTo>
                    <a:pt x="8" y="6"/>
                  </a:lnTo>
                  <a:lnTo>
                    <a:pt x="6" y="7"/>
                  </a:lnTo>
                  <a:lnTo>
                    <a:pt x="5" y="6"/>
                  </a:lnTo>
                  <a:lnTo>
                    <a:pt x="4" y="6"/>
                  </a:lnTo>
                  <a:lnTo>
                    <a:pt x="3" y="6"/>
                  </a:lnTo>
                  <a:lnTo>
                    <a:pt x="2" y="6"/>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26" name="Freeform 187"/>
            <p:cNvSpPr>
              <a:spLocks/>
            </p:cNvSpPr>
            <p:nvPr/>
          </p:nvSpPr>
          <p:spPr bwMode="auto">
            <a:xfrm>
              <a:off x="1293813" y="5205413"/>
              <a:ext cx="26987" cy="25400"/>
            </a:xfrm>
            <a:custGeom>
              <a:avLst/>
              <a:gdLst>
                <a:gd name="T0" fmla="*/ 2147483646 w 17"/>
                <a:gd name="T1" fmla="*/ 2147483646 h 16"/>
                <a:gd name="T2" fmla="*/ 2147483646 w 17"/>
                <a:gd name="T3" fmla="*/ 2147483646 h 16"/>
                <a:gd name="T4" fmla="*/ 2147483646 w 17"/>
                <a:gd name="T5" fmla="*/ 2147483646 h 16"/>
                <a:gd name="T6" fmla="*/ 2147483646 w 17"/>
                <a:gd name="T7" fmla="*/ 2147483646 h 16"/>
                <a:gd name="T8" fmla="*/ 2147483646 w 17"/>
                <a:gd name="T9" fmla="*/ 2147483646 h 16"/>
                <a:gd name="T10" fmla="*/ 2147483646 w 17"/>
                <a:gd name="T11" fmla="*/ 2147483646 h 16"/>
                <a:gd name="T12" fmla="*/ 2147483646 w 17"/>
                <a:gd name="T13" fmla="*/ 0 h 16"/>
                <a:gd name="T14" fmla="*/ 2147483646 w 17"/>
                <a:gd name="T15" fmla="*/ 0 h 16"/>
                <a:gd name="T16" fmla="*/ 2147483646 w 17"/>
                <a:gd name="T17" fmla="*/ 0 h 16"/>
                <a:gd name="T18" fmla="*/ 2147483646 w 17"/>
                <a:gd name="T19" fmla="*/ 2147483646 h 16"/>
                <a:gd name="T20" fmla="*/ 2147483646 w 17"/>
                <a:gd name="T21" fmla="*/ 2147483646 h 16"/>
                <a:gd name="T22" fmla="*/ 2147483646 w 17"/>
                <a:gd name="T23" fmla="*/ 2147483646 h 16"/>
                <a:gd name="T24" fmla="*/ 2147483646 w 17"/>
                <a:gd name="T25" fmla="*/ 2147483646 h 16"/>
                <a:gd name="T26" fmla="*/ 2147483646 w 17"/>
                <a:gd name="T27" fmla="*/ 2147483646 h 16"/>
                <a:gd name="T28" fmla="*/ 2147483646 w 17"/>
                <a:gd name="T29" fmla="*/ 2147483646 h 16"/>
                <a:gd name="T30" fmla="*/ 2147483646 w 17"/>
                <a:gd name="T31" fmla="*/ 2147483646 h 16"/>
                <a:gd name="T32" fmla="*/ 2147483646 w 17"/>
                <a:gd name="T33" fmla="*/ 2147483646 h 16"/>
                <a:gd name="T34" fmla="*/ 2147483646 w 17"/>
                <a:gd name="T35" fmla="*/ 2147483646 h 16"/>
                <a:gd name="T36" fmla="*/ 2147483646 w 17"/>
                <a:gd name="T37" fmla="*/ 2147483646 h 16"/>
                <a:gd name="T38" fmla="*/ 2147483646 w 17"/>
                <a:gd name="T39" fmla="*/ 2147483646 h 16"/>
                <a:gd name="T40" fmla="*/ 2147483646 w 17"/>
                <a:gd name="T41" fmla="*/ 2147483646 h 16"/>
                <a:gd name="T42" fmla="*/ 2147483646 w 17"/>
                <a:gd name="T43" fmla="*/ 2147483646 h 16"/>
                <a:gd name="T44" fmla="*/ 2147483646 w 17"/>
                <a:gd name="T45" fmla="*/ 2147483646 h 16"/>
                <a:gd name="T46" fmla="*/ 2147483646 w 17"/>
                <a:gd name="T47" fmla="*/ 2147483646 h 16"/>
                <a:gd name="T48" fmla="*/ 2147483646 w 17"/>
                <a:gd name="T49" fmla="*/ 2147483646 h 16"/>
                <a:gd name="T50" fmla="*/ 2147483646 w 17"/>
                <a:gd name="T51" fmla="*/ 2147483646 h 16"/>
                <a:gd name="T52" fmla="*/ 2147483646 w 17"/>
                <a:gd name="T53" fmla="*/ 2147483646 h 16"/>
                <a:gd name="T54" fmla="*/ 2147483646 w 17"/>
                <a:gd name="T55" fmla="*/ 2147483646 h 16"/>
                <a:gd name="T56" fmla="*/ 2147483646 w 17"/>
                <a:gd name="T57" fmla="*/ 2147483646 h 16"/>
                <a:gd name="T58" fmla="*/ 0 w 17"/>
                <a:gd name="T59" fmla="*/ 2147483646 h 16"/>
                <a:gd name="T60" fmla="*/ 2147483646 w 17"/>
                <a:gd name="T61" fmla="*/ 2147483646 h 16"/>
                <a:gd name="T62" fmla="*/ 2147483646 w 17"/>
                <a:gd name="T63" fmla="*/ 2147483646 h 16"/>
                <a:gd name="T64" fmla="*/ 2147483646 w 17"/>
                <a:gd name="T65" fmla="*/ 2147483646 h 16"/>
                <a:gd name="T66" fmla="*/ 2147483646 w 17"/>
                <a:gd name="T67" fmla="*/ 2147483646 h 16"/>
                <a:gd name="T68" fmla="*/ 2147483646 w 17"/>
                <a:gd name="T69" fmla="*/ 2147483646 h 16"/>
                <a:gd name="T70" fmla="*/ 2147483646 w 17"/>
                <a:gd name="T71" fmla="*/ 2147483646 h 16"/>
                <a:gd name="T72" fmla="*/ 2147483646 w 17"/>
                <a:gd name="T73" fmla="*/ 2147483646 h 16"/>
                <a:gd name="T74" fmla="*/ 2147483646 w 17"/>
                <a:gd name="T75" fmla="*/ 2147483646 h 16"/>
                <a:gd name="T76" fmla="*/ 2147483646 w 17"/>
                <a:gd name="T77" fmla="*/ 2147483646 h 16"/>
                <a:gd name="T78" fmla="*/ 2147483646 w 17"/>
                <a:gd name="T79" fmla="*/ 2147483646 h 16"/>
                <a:gd name="T80" fmla="*/ 2147483646 w 17"/>
                <a:gd name="T81" fmla="*/ 2147483646 h 16"/>
                <a:gd name="T82" fmla="*/ 2147483646 w 17"/>
                <a:gd name="T83" fmla="*/ 2147483646 h 16"/>
                <a:gd name="T84" fmla="*/ 2147483646 w 17"/>
                <a:gd name="T85" fmla="*/ 2147483646 h 1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 h="16">
                  <a:moveTo>
                    <a:pt x="6" y="5"/>
                  </a:moveTo>
                  <a:lnTo>
                    <a:pt x="6" y="5"/>
                  </a:lnTo>
                  <a:lnTo>
                    <a:pt x="5" y="5"/>
                  </a:lnTo>
                  <a:lnTo>
                    <a:pt x="5" y="4"/>
                  </a:lnTo>
                  <a:lnTo>
                    <a:pt x="6" y="4"/>
                  </a:lnTo>
                  <a:lnTo>
                    <a:pt x="8" y="4"/>
                  </a:lnTo>
                  <a:lnTo>
                    <a:pt x="9" y="4"/>
                  </a:lnTo>
                  <a:lnTo>
                    <a:pt x="9" y="2"/>
                  </a:lnTo>
                  <a:lnTo>
                    <a:pt x="9" y="1"/>
                  </a:lnTo>
                  <a:lnTo>
                    <a:pt x="10" y="1"/>
                  </a:lnTo>
                  <a:lnTo>
                    <a:pt x="10" y="0"/>
                  </a:lnTo>
                  <a:lnTo>
                    <a:pt x="11" y="0"/>
                  </a:lnTo>
                  <a:lnTo>
                    <a:pt x="12" y="0"/>
                  </a:lnTo>
                  <a:lnTo>
                    <a:pt x="14" y="0"/>
                  </a:lnTo>
                  <a:lnTo>
                    <a:pt x="14" y="1"/>
                  </a:lnTo>
                  <a:lnTo>
                    <a:pt x="15" y="2"/>
                  </a:lnTo>
                  <a:lnTo>
                    <a:pt x="15" y="4"/>
                  </a:lnTo>
                  <a:lnTo>
                    <a:pt x="15" y="5"/>
                  </a:lnTo>
                  <a:lnTo>
                    <a:pt x="16" y="6"/>
                  </a:lnTo>
                  <a:lnTo>
                    <a:pt x="17" y="7"/>
                  </a:lnTo>
                  <a:lnTo>
                    <a:pt x="16" y="9"/>
                  </a:lnTo>
                  <a:lnTo>
                    <a:pt x="16" y="10"/>
                  </a:lnTo>
                  <a:lnTo>
                    <a:pt x="16" y="11"/>
                  </a:lnTo>
                  <a:lnTo>
                    <a:pt x="16" y="12"/>
                  </a:lnTo>
                  <a:lnTo>
                    <a:pt x="16" y="13"/>
                  </a:lnTo>
                  <a:lnTo>
                    <a:pt x="14" y="13"/>
                  </a:lnTo>
                  <a:lnTo>
                    <a:pt x="14" y="15"/>
                  </a:lnTo>
                  <a:lnTo>
                    <a:pt x="12" y="15"/>
                  </a:lnTo>
                  <a:lnTo>
                    <a:pt x="9" y="13"/>
                  </a:lnTo>
                  <a:lnTo>
                    <a:pt x="8" y="13"/>
                  </a:lnTo>
                  <a:lnTo>
                    <a:pt x="8" y="15"/>
                  </a:lnTo>
                  <a:lnTo>
                    <a:pt x="6" y="15"/>
                  </a:lnTo>
                  <a:lnTo>
                    <a:pt x="5" y="15"/>
                  </a:lnTo>
                  <a:lnTo>
                    <a:pt x="4" y="16"/>
                  </a:lnTo>
                  <a:lnTo>
                    <a:pt x="3" y="16"/>
                  </a:lnTo>
                  <a:lnTo>
                    <a:pt x="2" y="16"/>
                  </a:lnTo>
                  <a:lnTo>
                    <a:pt x="2" y="15"/>
                  </a:lnTo>
                  <a:lnTo>
                    <a:pt x="2" y="13"/>
                  </a:lnTo>
                  <a:lnTo>
                    <a:pt x="0" y="13"/>
                  </a:lnTo>
                  <a:lnTo>
                    <a:pt x="0" y="12"/>
                  </a:lnTo>
                  <a:lnTo>
                    <a:pt x="2" y="12"/>
                  </a:lnTo>
                  <a:lnTo>
                    <a:pt x="3" y="12"/>
                  </a:lnTo>
                  <a:lnTo>
                    <a:pt x="3" y="11"/>
                  </a:lnTo>
                  <a:lnTo>
                    <a:pt x="4" y="11"/>
                  </a:lnTo>
                  <a:lnTo>
                    <a:pt x="5" y="10"/>
                  </a:lnTo>
                  <a:lnTo>
                    <a:pt x="5" y="11"/>
                  </a:lnTo>
                  <a:lnTo>
                    <a:pt x="6" y="11"/>
                  </a:lnTo>
                  <a:lnTo>
                    <a:pt x="8" y="11"/>
                  </a:lnTo>
                  <a:lnTo>
                    <a:pt x="9" y="10"/>
                  </a:lnTo>
                  <a:lnTo>
                    <a:pt x="9" y="9"/>
                  </a:lnTo>
                  <a:lnTo>
                    <a:pt x="9" y="7"/>
                  </a:lnTo>
                  <a:lnTo>
                    <a:pt x="8" y="7"/>
                  </a:lnTo>
                  <a:lnTo>
                    <a:pt x="9" y="6"/>
                  </a:lnTo>
                  <a:lnTo>
                    <a:pt x="9" y="5"/>
                  </a:lnTo>
                  <a:lnTo>
                    <a:pt x="8" y="5"/>
                  </a:lnTo>
                  <a:lnTo>
                    <a:pt x="6" y="5"/>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27" name="Freeform 188"/>
            <p:cNvSpPr>
              <a:spLocks/>
            </p:cNvSpPr>
            <p:nvPr/>
          </p:nvSpPr>
          <p:spPr bwMode="auto">
            <a:xfrm>
              <a:off x="1279525" y="5226050"/>
              <a:ext cx="3175" cy="6350"/>
            </a:xfrm>
            <a:custGeom>
              <a:avLst/>
              <a:gdLst>
                <a:gd name="T0" fmla="*/ 2147483646 w 2"/>
                <a:gd name="T1" fmla="*/ 2147483646 h 4"/>
                <a:gd name="T2" fmla="*/ 2147483646 w 2"/>
                <a:gd name="T3" fmla="*/ 2147483646 h 4"/>
                <a:gd name="T4" fmla="*/ 0 w 2"/>
                <a:gd name="T5" fmla="*/ 2147483646 h 4"/>
                <a:gd name="T6" fmla="*/ 0 w 2"/>
                <a:gd name="T7" fmla="*/ 2147483646 h 4"/>
                <a:gd name="T8" fmla="*/ 0 w 2"/>
                <a:gd name="T9" fmla="*/ 0 h 4"/>
                <a:gd name="T10" fmla="*/ 0 w 2"/>
                <a:gd name="T11" fmla="*/ 0 h 4"/>
                <a:gd name="T12" fmla="*/ 0 w 2"/>
                <a:gd name="T13" fmla="*/ 0 h 4"/>
                <a:gd name="T14" fmla="*/ 2147483646 w 2"/>
                <a:gd name="T15" fmla="*/ 0 h 4"/>
                <a:gd name="T16" fmla="*/ 2147483646 w 2"/>
                <a:gd name="T17" fmla="*/ 0 h 4"/>
                <a:gd name="T18" fmla="*/ 2147483646 w 2"/>
                <a:gd name="T19" fmla="*/ 2147483646 h 4"/>
                <a:gd name="T20" fmla="*/ 2147483646 w 2"/>
                <a:gd name="T21" fmla="*/ 2147483646 h 4"/>
                <a:gd name="T22" fmla="*/ 2147483646 w 2"/>
                <a:gd name="T23" fmla="*/ 2147483646 h 4"/>
                <a:gd name="T24" fmla="*/ 2147483646 w 2"/>
                <a:gd name="T25" fmla="*/ 2147483646 h 4"/>
                <a:gd name="T26" fmla="*/ 2147483646 w 2"/>
                <a:gd name="T27" fmla="*/ 2147483646 h 4"/>
                <a:gd name="T28" fmla="*/ 2147483646 w 2"/>
                <a:gd name="T29" fmla="*/ 2147483646 h 4"/>
                <a:gd name="T30" fmla="*/ 2147483646 w 2"/>
                <a:gd name="T31" fmla="*/ 2147483646 h 4"/>
                <a:gd name="T32" fmla="*/ 2147483646 w 2"/>
                <a:gd name="T33" fmla="*/ 2147483646 h 4"/>
                <a:gd name="T34" fmla="*/ 2147483646 w 2"/>
                <a:gd name="T35" fmla="*/ 2147483646 h 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4">
                  <a:moveTo>
                    <a:pt x="1" y="3"/>
                  </a:moveTo>
                  <a:lnTo>
                    <a:pt x="1" y="3"/>
                  </a:lnTo>
                  <a:lnTo>
                    <a:pt x="0" y="2"/>
                  </a:lnTo>
                  <a:lnTo>
                    <a:pt x="0" y="0"/>
                  </a:lnTo>
                  <a:lnTo>
                    <a:pt x="1" y="0"/>
                  </a:lnTo>
                  <a:lnTo>
                    <a:pt x="2" y="2"/>
                  </a:lnTo>
                  <a:lnTo>
                    <a:pt x="2" y="3"/>
                  </a:lnTo>
                  <a:lnTo>
                    <a:pt x="1" y="3"/>
                  </a:lnTo>
                  <a:lnTo>
                    <a:pt x="1" y="4"/>
                  </a:lnTo>
                  <a:lnTo>
                    <a:pt x="1" y="3"/>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28" name="Freeform 189"/>
            <p:cNvSpPr>
              <a:spLocks/>
            </p:cNvSpPr>
            <p:nvPr/>
          </p:nvSpPr>
          <p:spPr bwMode="auto">
            <a:xfrm>
              <a:off x="1336675" y="5214938"/>
              <a:ext cx="7938" cy="7937"/>
            </a:xfrm>
            <a:custGeom>
              <a:avLst/>
              <a:gdLst>
                <a:gd name="T0" fmla="*/ 0 w 5"/>
                <a:gd name="T1" fmla="*/ 2147483646 h 5"/>
                <a:gd name="T2" fmla="*/ 0 w 5"/>
                <a:gd name="T3" fmla="*/ 2147483646 h 5"/>
                <a:gd name="T4" fmla="*/ 2147483646 w 5"/>
                <a:gd name="T5" fmla="*/ 2147483646 h 5"/>
                <a:gd name="T6" fmla="*/ 2147483646 w 5"/>
                <a:gd name="T7" fmla="*/ 2147483646 h 5"/>
                <a:gd name="T8" fmla="*/ 2147483646 w 5"/>
                <a:gd name="T9" fmla="*/ 0 h 5"/>
                <a:gd name="T10" fmla="*/ 2147483646 w 5"/>
                <a:gd name="T11" fmla="*/ 0 h 5"/>
                <a:gd name="T12" fmla="*/ 2147483646 w 5"/>
                <a:gd name="T13" fmla="*/ 2147483646 h 5"/>
                <a:gd name="T14" fmla="*/ 2147483646 w 5"/>
                <a:gd name="T15" fmla="*/ 2147483646 h 5"/>
                <a:gd name="T16" fmla="*/ 2147483646 w 5"/>
                <a:gd name="T17" fmla="*/ 2147483646 h 5"/>
                <a:gd name="T18" fmla="*/ 2147483646 w 5"/>
                <a:gd name="T19" fmla="*/ 2147483646 h 5"/>
                <a:gd name="T20" fmla="*/ 2147483646 w 5"/>
                <a:gd name="T21" fmla="*/ 2147483646 h 5"/>
                <a:gd name="T22" fmla="*/ 2147483646 w 5"/>
                <a:gd name="T23" fmla="*/ 2147483646 h 5"/>
                <a:gd name="T24" fmla="*/ 2147483646 w 5"/>
                <a:gd name="T25" fmla="*/ 2147483646 h 5"/>
                <a:gd name="T26" fmla="*/ 2147483646 w 5"/>
                <a:gd name="T27" fmla="*/ 2147483646 h 5"/>
                <a:gd name="T28" fmla="*/ 2147483646 w 5"/>
                <a:gd name="T29" fmla="*/ 2147483646 h 5"/>
                <a:gd name="T30" fmla="*/ 2147483646 w 5"/>
                <a:gd name="T31" fmla="*/ 2147483646 h 5"/>
                <a:gd name="T32" fmla="*/ 2147483646 w 5"/>
                <a:gd name="T33" fmla="*/ 2147483646 h 5"/>
                <a:gd name="T34" fmla="*/ 0 w 5"/>
                <a:gd name="T35" fmla="*/ 2147483646 h 5"/>
                <a:gd name="T36" fmla="*/ 0 w 5"/>
                <a:gd name="T37" fmla="*/ 2147483646 h 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5">
                  <a:moveTo>
                    <a:pt x="0" y="4"/>
                  </a:moveTo>
                  <a:lnTo>
                    <a:pt x="0" y="4"/>
                  </a:lnTo>
                  <a:lnTo>
                    <a:pt x="1" y="3"/>
                  </a:lnTo>
                  <a:lnTo>
                    <a:pt x="2" y="0"/>
                  </a:lnTo>
                  <a:lnTo>
                    <a:pt x="4" y="1"/>
                  </a:lnTo>
                  <a:lnTo>
                    <a:pt x="5" y="3"/>
                  </a:lnTo>
                  <a:lnTo>
                    <a:pt x="5" y="4"/>
                  </a:lnTo>
                  <a:lnTo>
                    <a:pt x="4" y="4"/>
                  </a:lnTo>
                  <a:lnTo>
                    <a:pt x="1" y="5"/>
                  </a:lnTo>
                  <a:lnTo>
                    <a:pt x="0" y="4"/>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29" name="Freeform 190"/>
            <p:cNvSpPr>
              <a:spLocks/>
            </p:cNvSpPr>
            <p:nvPr/>
          </p:nvSpPr>
          <p:spPr bwMode="auto">
            <a:xfrm>
              <a:off x="1338263" y="5224463"/>
              <a:ext cx="6350" cy="6350"/>
            </a:xfrm>
            <a:custGeom>
              <a:avLst/>
              <a:gdLst>
                <a:gd name="T0" fmla="*/ 0 w 4"/>
                <a:gd name="T1" fmla="*/ 2147483646 h 4"/>
                <a:gd name="T2" fmla="*/ 0 w 4"/>
                <a:gd name="T3" fmla="*/ 2147483646 h 4"/>
                <a:gd name="T4" fmla="*/ 2147483646 w 4"/>
                <a:gd name="T5" fmla="*/ 2147483646 h 4"/>
                <a:gd name="T6" fmla="*/ 2147483646 w 4"/>
                <a:gd name="T7" fmla="*/ 2147483646 h 4"/>
                <a:gd name="T8" fmla="*/ 2147483646 w 4"/>
                <a:gd name="T9" fmla="*/ 0 h 4"/>
                <a:gd name="T10" fmla="*/ 2147483646 w 4"/>
                <a:gd name="T11" fmla="*/ 0 h 4"/>
                <a:gd name="T12" fmla="*/ 2147483646 w 4"/>
                <a:gd name="T13" fmla="*/ 0 h 4"/>
                <a:gd name="T14" fmla="*/ 2147483646 w 4"/>
                <a:gd name="T15" fmla="*/ 0 h 4"/>
                <a:gd name="T16" fmla="*/ 2147483646 w 4"/>
                <a:gd name="T17" fmla="*/ 2147483646 h 4"/>
                <a:gd name="T18" fmla="*/ 2147483646 w 4"/>
                <a:gd name="T19" fmla="*/ 2147483646 h 4"/>
                <a:gd name="T20" fmla="*/ 2147483646 w 4"/>
                <a:gd name="T21" fmla="*/ 2147483646 h 4"/>
                <a:gd name="T22" fmla="*/ 2147483646 w 4"/>
                <a:gd name="T23" fmla="*/ 2147483646 h 4"/>
                <a:gd name="T24" fmla="*/ 2147483646 w 4"/>
                <a:gd name="T25" fmla="*/ 2147483646 h 4"/>
                <a:gd name="T26" fmla="*/ 2147483646 w 4"/>
                <a:gd name="T27" fmla="*/ 2147483646 h 4"/>
                <a:gd name="T28" fmla="*/ 2147483646 w 4"/>
                <a:gd name="T29" fmla="*/ 2147483646 h 4"/>
                <a:gd name="T30" fmla="*/ 2147483646 w 4"/>
                <a:gd name="T31" fmla="*/ 2147483646 h 4"/>
                <a:gd name="T32" fmla="*/ 0 w 4"/>
                <a:gd name="T33" fmla="*/ 2147483646 h 4"/>
                <a:gd name="T34" fmla="*/ 0 w 4"/>
                <a:gd name="T35" fmla="*/ 2147483646 h 4"/>
                <a:gd name="T36" fmla="*/ 0 w 4"/>
                <a:gd name="T37" fmla="*/ 2147483646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4">
                  <a:moveTo>
                    <a:pt x="0" y="3"/>
                  </a:moveTo>
                  <a:lnTo>
                    <a:pt x="0" y="3"/>
                  </a:lnTo>
                  <a:lnTo>
                    <a:pt x="1" y="1"/>
                  </a:lnTo>
                  <a:lnTo>
                    <a:pt x="3" y="0"/>
                  </a:lnTo>
                  <a:lnTo>
                    <a:pt x="4" y="0"/>
                  </a:lnTo>
                  <a:lnTo>
                    <a:pt x="4" y="1"/>
                  </a:lnTo>
                  <a:lnTo>
                    <a:pt x="3" y="3"/>
                  </a:lnTo>
                  <a:lnTo>
                    <a:pt x="1" y="3"/>
                  </a:lnTo>
                  <a:lnTo>
                    <a:pt x="1" y="4"/>
                  </a:lnTo>
                  <a:lnTo>
                    <a:pt x="0" y="4"/>
                  </a:lnTo>
                  <a:lnTo>
                    <a:pt x="0" y="3"/>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30" name="Freeform 191"/>
            <p:cNvSpPr>
              <a:spLocks/>
            </p:cNvSpPr>
            <p:nvPr/>
          </p:nvSpPr>
          <p:spPr bwMode="auto">
            <a:xfrm>
              <a:off x="1346200" y="5213350"/>
              <a:ext cx="1588" cy="7938"/>
            </a:xfrm>
            <a:custGeom>
              <a:avLst/>
              <a:gdLst>
                <a:gd name="T0" fmla="*/ 0 w 1"/>
                <a:gd name="T1" fmla="*/ 2147483646 h 5"/>
                <a:gd name="T2" fmla="*/ 0 w 1"/>
                <a:gd name="T3" fmla="*/ 2147483646 h 5"/>
                <a:gd name="T4" fmla="*/ 0 w 1"/>
                <a:gd name="T5" fmla="*/ 2147483646 h 5"/>
                <a:gd name="T6" fmla="*/ 0 w 1"/>
                <a:gd name="T7" fmla="*/ 2147483646 h 5"/>
                <a:gd name="T8" fmla="*/ 0 w 1"/>
                <a:gd name="T9" fmla="*/ 0 h 5"/>
                <a:gd name="T10" fmla="*/ 0 w 1"/>
                <a:gd name="T11" fmla="*/ 0 h 5"/>
                <a:gd name="T12" fmla="*/ 0 w 1"/>
                <a:gd name="T13" fmla="*/ 0 h 5"/>
                <a:gd name="T14" fmla="*/ 0 w 1"/>
                <a:gd name="T15" fmla="*/ 0 h 5"/>
                <a:gd name="T16" fmla="*/ 2147483646 w 1"/>
                <a:gd name="T17" fmla="*/ 2147483646 h 5"/>
                <a:gd name="T18" fmla="*/ 2147483646 w 1"/>
                <a:gd name="T19" fmla="*/ 2147483646 h 5"/>
                <a:gd name="T20" fmla="*/ 2147483646 w 1"/>
                <a:gd name="T21" fmla="*/ 2147483646 h 5"/>
                <a:gd name="T22" fmla="*/ 2147483646 w 1"/>
                <a:gd name="T23" fmla="*/ 2147483646 h 5"/>
                <a:gd name="T24" fmla="*/ 2147483646 w 1"/>
                <a:gd name="T25" fmla="*/ 2147483646 h 5"/>
                <a:gd name="T26" fmla="*/ 2147483646 w 1"/>
                <a:gd name="T27" fmla="*/ 2147483646 h 5"/>
                <a:gd name="T28" fmla="*/ 0 w 1"/>
                <a:gd name="T29" fmla="*/ 2147483646 h 5"/>
                <a:gd name="T30" fmla="*/ 0 w 1"/>
                <a:gd name="T31" fmla="*/ 2147483646 h 5"/>
                <a:gd name="T32" fmla="*/ 0 w 1"/>
                <a:gd name="T33" fmla="*/ 2147483646 h 5"/>
                <a:gd name="T34" fmla="*/ 0 w 1"/>
                <a:gd name="T35" fmla="*/ 2147483646 h 5"/>
                <a:gd name="T36" fmla="*/ 0 w 1"/>
                <a:gd name="T37" fmla="*/ 2147483646 h 5"/>
                <a:gd name="T38" fmla="*/ 0 w 1"/>
                <a:gd name="T39" fmla="*/ 2147483646 h 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 h="5">
                  <a:moveTo>
                    <a:pt x="0" y="2"/>
                  </a:moveTo>
                  <a:lnTo>
                    <a:pt x="0" y="2"/>
                  </a:lnTo>
                  <a:lnTo>
                    <a:pt x="0" y="1"/>
                  </a:lnTo>
                  <a:lnTo>
                    <a:pt x="0" y="0"/>
                  </a:lnTo>
                  <a:lnTo>
                    <a:pt x="1" y="1"/>
                  </a:lnTo>
                  <a:lnTo>
                    <a:pt x="1" y="2"/>
                  </a:lnTo>
                  <a:lnTo>
                    <a:pt x="1" y="4"/>
                  </a:lnTo>
                  <a:lnTo>
                    <a:pt x="0" y="5"/>
                  </a:lnTo>
                  <a:lnTo>
                    <a:pt x="0" y="4"/>
                  </a:lnTo>
                  <a:lnTo>
                    <a:pt x="0" y="2"/>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31" name="Freeform 192"/>
            <p:cNvSpPr>
              <a:spLocks/>
            </p:cNvSpPr>
            <p:nvPr/>
          </p:nvSpPr>
          <p:spPr bwMode="auto">
            <a:xfrm>
              <a:off x="1063625" y="5251450"/>
              <a:ext cx="381000" cy="304800"/>
            </a:xfrm>
            <a:custGeom>
              <a:avLst/>
              <a:gdLst>
                <a:gd name="T0" fmla="*/ 2147483646 w 240"/>
                <a:gd name="T1" fmla="*/ 2147483646 h 192"/>
                <a:gd name="T2" fmla="*/ 2147483646 w 240"/>
                <a:gd name="T3" fmla="*/ 2147483646 h 192"/>
                <a:gd name="T4" fmla="*/ 2147483646 w 240"/>
                <a:gd name="T5" fmla="*/ 2147483646 h 192"/>
                <a:gd name="T6" fmla="*/ 2147483646 w 240"/>
                <a:gd name="T7" fmla="*/ 2147483646 h 192"/>
                <a:gd name="T8" fmla="*/ 2147483646 w 240"/>
                <a:gd name="T9" fmla="*/ 2147483646 h 192"/>
                <a:gd name="T10" fmla="*/ 2147483646 w 240"/>
                <a:gd name="T11" fmla="*/ 2147483646 h 192"/>
                <a:gd name="T12" fmla="*/ 2147483646 w 240"/>
                <a:gd name="T13" fmla="*/ 2147483646 h 192"/>
                <a:gd name="T14" fmla="*/ 2147483646 w 240"/>
                <a:gd name="T15" fmla="*/ 2147483646 h 192"/>
                <a:gd name="T16" fmla="*/ 2147483646 w 240"/>
                <a:gd name="T17" fmla="*/ 2147483646 h 192"/>
                <a:gd name="T18" fmla="*/ 2147483646 w 240"/>
                <a:gd name="T19" fmla="*/ 2147483646 h 192"/>
                <a:gd name="T20" fmla="*/ 2147483646 w 240"/>
                <a:gd name="T21" fmla="*/ 2147483646 h 192"/>
                <a:gd name="T22" fmla="*/ 2147483646 w 240"/>
                <a:gd name="T23" fmla="*/ 2147483646 h 192"/>
                <a:gd name="T24" fmla="*/ 2147483646 w 240"/>
                <a:gd name="T25" fmla="*/ 2147483646 h 192"/>
                <a:gd name="T26" fmla="*/ 2147483646 w 240"/>
                <a:gd name="T27" fmla="*/ 2147483646 h 192"/>
                <a:gd name="T28" fmla="*/ 2147483646 w 240"/>
                <a:gd name="T29" fmla="*/ 2147483646 h 192"/>
                <a:gd name="T30" fmla="*/ 2147483646 w 240"/>
                <a:gd name="T31" fmla="*/ 2147483646 h 192"/>
                <a:gd name="T32" fmla="*/ 2147483646 w 240"/>
                <a:gd name="T33" fmla="*/ 2147483646 h 192"/>
                <a:gd name="T34" fmla="*/ 2147483646 w 240"/>
                <a:gd name="T35" fmla="*/ 2147483646 h 192"/>
                <a:gd name="T36" fmla="*/ 2147483646 w 240"/>
                <a:gd name="T37" fmla="*/ 2147483646 h 192"/>
                <a:gd name="T38" fmla="*/ 2147483646 w 240"/>
                <a:gd name="T39" fmla="*/ 2147483646 h 192"/>
                <a:gd name="T40" fmla="*/ 2147483646 w 240"/>
                <a:gd name="T41" fmla="*/ 2147483646 h 192"/>
                <a:gd name="T42" fmla="*/ 2147483646 w 240"/>
                <a:gd name="T43" fmla="*/ 2147483646 h 192"/>
                <a:gd name="T44" fmla="*/ 2147483646 w 240"/>
                <a:gd name="T45" fmla="*/ 2147483646 h 192"/>
                <a:gd name="T46" fmla="*/ 2147483646 w 240"/>
                <a:gd name="T47" fmla="*/ 2147483646 h 192"/>
                <a:gd name="T48" fmla="*/ 2147483646 w 240"/>
                <a:gd name="T49" fmla="*/ 2147483646 h 192"/>
                <a:gd name="T50" fmla="*/ 2147483646 w 240"/>
                <a:gd name="T51" fmla="*/ 2147483646 h 192"/>
                <a:gd name="T52" fmla="*/ 2147483646 w 240"/>
                <a:gd name="T53" fmla="*/ 2147483646 h 192"/>
                <a:gd name="T54" fmla="*/ 2147483646 w 240"/>
                <a:gd name="T55" fmla="*/ 2147483646 h 192"/>
                <a:gd name="T56" fmla="*/ 2147483646 w 240"/>
                <a:gd name="T57" fmla="*/ 2147483646 h 192"/>
                <a:gd name="T58" fmla="*/ 2147483646 w 240"/>
                <a:gd name="T59" fmla="*/ 2147483646 h 192"/>
                <a:gd name="T60" fmla="*/ 2147483646 w 240"/>
                <a:gd name="T61" fmla="*/ 2147483646 h 192"/>
                <a:gd name="T62" fmla="*/ 2147483646 w 240"/>
                <a:gd name="T63" fmla="*/ 2147483646 h 192"/>
                <a:gd name="T64" fmla="*/ 2147483646 w 240"/>
                <a:gd name="T65" fmla="*/ 2147483646 h 192"/>
                <a:gd name="T66" fmla="*/ 2147483646 w 240"/>
                <a:gd name="T67" fmla="*/ 2147483646 h 192"/>
                <a:gd name="T68" fmla="*/ 2147483646 w 240"/>
                <a:gd name="T69" fmla="*/ 2147483646 h 192"/>
                <a:gd name="T70" fmla="*/ 2147483646 w 240"/>
                <a:gd name="T71" fmla="*/ 2147483646 h 192"/>
                <a:gd name="T72" fmla="*/ 2147483646 w 240"/>
                <a:gd name="T73" fmla="*/ 2147483646 h 192"/>
                <a:gd name="T74" fmla="*/ 2147483646 w 240"/>
                <a:gd name="T75" fmla="*/ 2147483646 h 192"/>
                <a:gd name="T76" fmla="*/ 2147483646 w 240"/>
                <a:gd name="T77" fmla="*/ 2147483646 h 192"/>
                <a:gd name="T78" fmla="*/ 2147483646 w 240"/>
                <a:gd name="T79" fmla="*/ 2147483646 h 192"/>
                <a:gd name="T80" fmla="*/ 2147483646 w 240"/>
                <a:gd name="T81" fmla="*/ 2147483646 h 192"/>
                <a:gd name="T82" fmla="*/ 2147483646 w 240"/>
                <a:gd name="T83" fmla="*/ 2147483646 h 192"/>
                <a:gd name="T84" fmla="*/ 2147483646 w 240"/>
                <a:gd name="T85" fmla="*/ 2147483646 h 192"/>
                <a:gd name="T86" fmla="*/ 2147483646 w 240"/>
                <a:gd name="T87" fmla="*/ 2147483646 h 192"/>
                <a:gd name="T88" fmla="*/ 2147483646 w 240"/>
                <a:gd name="T89" fmla="*/ 2147483646 h 192"/>
                <a:gd name="T90" fmla="*/ 2147483646 w 240"/>
                <a:gd name="T91" fmla="*/ 2147483646 h 192"/>
                <a:gd name="T92" fmla="*/ 2147483646 w 240"/>
                <a:gd name="T93" fmla="*/ 2147483646 h 192"/>
                <a:gd name="T94" fmla="*/ 2147483646 w 240"/>
                <a:gd name="T95" fmla="*/ 2147483646 h 192"/>
                <a:gd name="T96" fmla="*/ 2147483646 w 240"/>
                <a:gd name="T97" fmla="*/ 2147483646 h 192"/>
                <a:gd name="T98" fmla="*/ 2147483646 w 240"/>
                <a:gd name="T99" fmla="*/ 2147483646 h 192"/>
                <a:gd name="T100" fmla="*/ 2147483646 w 240"/>
                <a:gd name="T101" fmla="*/ 2147483646 h 192"/>
                <a:gd name="T102" fmla="*/ 2147483646 w 240"/>
                <a:gd name="T103" fmla="*/ 2147483646 h 192"/>
                <a:gd name="T104" fmla="*/ 2147483646 w 240"/>
                <a:gd name="T105" fmla="*/ 2147483646 h 192"/>
                <a:gd name="T106" fmla="*/ 2147483646 w 240"/>
                <a:gd name="T107" fmla="*/ 2147483646 h 192"/>
                <a:gd name="T108" fmla="*/ 2147483646 w 240"/>
                <a:gd name="T109" fmla="*/ 2147483646 h 192"/>
                <a:gd name="T110" fmla="*/ 2147483646 w 240"/>
                <a:gd name="T111" fmla="*/ 2147483646 h 192"/>
                <a:gd name="T112" fmla="*/ 2147483646 w 240"/>
                <a:gd name="T113" fmla="*/ 2147483646 h 192"/>
                <a:gd name="T114" fmla="*/ 2147483646 w 240"/>
                <a:gd name="T115" fmla="*/ 2147483646 h 192"/>
                <a:gd name="T116" fmla="*/ 2147483646 w 240"/>
                <a:gd name="T117" fmla="*/ 2147483646 h 192"/>
                <a:gd name="T118" fmla="*/ 2147483646 w 240"/>
                <a:gd name="T119" fmla="*/ 2147483646 h 192"/>
                <a:gd name="T120" fmla="*/ 2147483646 w 240"/>
                <a:gd name="T121" fmla="*/ 2147483646 h 192"/>
                <a:gd name="T122" fmla="*/ 2147483646 w 240"/>
                <a:gd name="T123" fmla="*/ 2147483646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0" h="192">
                  <a:moveTo>
                    <a:pt x="234" y="56"/>
                  </a:moveTo>
                  <a:lnTo>
                    <a:pt x="234" y="56"/>
                  </a:lnTo>
                  <a:lnTo>
                    <a:pt x="230" y="56"/>
                  </a:lnTo>
                  <a:lnTo>
                    <a:pt x="228" y="56"/>
                  </a:lnTo>
                  <a:lnTo>
                    <a:pt x="227" y="55"/>
                  </a:lnTo>
                  <a:lnTo>
                    <a:pt x="225" y="56"/>
                  </a:lnTo>
                  <a:lnTo>
                    <a:pt x="223" y="56"/>
                  </a:lnTo>
                  <a:lnTo>
                    <a:pt x="222" y="56"/>
                  </a:lnTo>
                  <a:lnTo>
                    <a:pt x="219" y="55"/>
                  </a:lnTo>
                  <a:lnTo>
                    <a:pt x="217" y="55"/>
                  </a:lnTo>
                  <a:lnTo>
                    <a:pt x="216" y="57"/>
                  </a:lnTo>
                  <a:lnTo>
                    <a:pt x="214" y="58"/>
                  </a:lnTo>
                  <a:lnTo>
                    <a:pt x="213" y="58"/>
                  </a:lnTo>
                  <a:lnTo>
                    <a:pt x="212" y="60"/>
                  </a:lnTo>
                  <a:lnTo>
                    <a:pt x="211" y="61"/>
                  </a:lnTo>
                  <a:lnTo>
                    <a:pt x="208" y="60"/>
                  </a:lnTo>
                  <a:lnTo>
                    <a:pt x="205" y="60"/>
                  </a:lnTo>
                  <a:lnTo>
                    <a:pt x="202" y="58"/>
                  </a:lnTo>
                  <a:lnTo>
                    <a:pt x="200" y="57"/>
                  </a:lnTo>
                  <a:lnTo>
                    <a:pt x="196" y="60"/>
                  </a:lnTo>
                  <a:lnTo>
                    <a:pt x="194" y="58"/>
                  </a:lnTo>
                  <a:lnTo>
                    <a:pt x="193" y="57"/>
                  </a:lnTo>
                  <a:lnTo>
                    <a:pt x="190" y="58"/>
                  </a:lnTo>
                  <a:lnTo>
                    <a:pt x="187" y="60"/>
                  </a:lnTo>
                  <a:lnTo>
                    <a:pt x="185" y="60"/>
                  </a:lnTo>
                  <a:lnTo>
                    <a:pt x="184" y="58"/>
                  </a:lnTo>
                  <a:lnTo>
                    <a:pt x="184" y="57"/>
                  </a:lnTo>
                  <a:lnTo>
                    <a:pt x="183" y="57"/>
                  </a:lnTo>
                  <a:lnTo>
                    <a:pt x="181" y="57"/>
                  </a:lnTo>
                  <a:lnTo>
                    <a:pt x="179" y="60"/>
                  </a:lnTo>
                  <a:lnTo>
                    <a:pt x="178" y="62"/>
                  </a:lnTo>
                  <a:lnTo>
                    <a:pt x="174" y="63"/>
                  </a:lnTo>
                  <a:lnTo>
                    <a:pt x="172" y="63"/>
                  </a:lnTo>
                  <a:lnTo>
                    <a:pt x="172" y="62"/>
                  </a:lnTo>
                  <a:lnTo>
                    <a:pt x="171" y="61"/>
                  </a:lnTo>
                  <a:lnTo>
                    <a:pt x="170" y="61"/>
                  </a:lnTo>
                  <a:lnTo>
                    <a:pt x="168" y="63"/>
                  </a:lnTo>
                  <a:lnTo>
                    <a:pt x="166" y="66"/>
                  </a:lnTo>
                  <a:lnTo>
                    <a:pt x="165" y="66"/>
                  </a:lnTo>
                  <a:lnTo>
                    <a:pt x="164" y="67"/>
                  </a:lnTo>
                  <a:lnTo>
                    <a:pt x="164" y="69"/>
                  </a:lnTo>
                  <a:lnTo>
                    <a:pt x="162" y="70"/>
                  </a:lnTo>
                  <a:lnTo>
                    <a:pt x="161" y="72"/>
                  </a:lnTo>
                  <a:lnTo>
                    <a:pt x="161" y="74"/>
                  </a:lnTo>
                  <a:lnTo>
                    <a:pt x="159" y="74"/>
                  </a:lnTo>
                  <a:lnTo>
                    <a:pt x="157" y="75"/>
                  </a:lnTo>
                  <a:lnTo>
                    <a:pt x="156" y="78"/>
                  </a:lnTo>
                  <a:lnTo>
                    <a:pt x="155" y="80"/>
                  </a:lnTo>
                  <a:lnTo>
                    <a:pt x="153" y="80"/>
                  </a:lnTo>
                  <a:lnTo>
                    <a:pt x="151" y="80"/>
                  </a:lnTo>
                  <a:lnTo>
                    <a:pt x="150" y="81"/>
                  </a:lnTo>
                  <a:lnTo>
                    <a:pt x="149" y="84"/>
                  </a:lnTo>
                  <a:lnTo>
                    <a:pt x="149" y="85"/>
                  </a:lnTo>
                  <a:lnTo>
                    <a:pt x="149" y="87"/>
                  </a:lnTo>
                  <a:lnTo>
                    <a:pt x="149" y="89"/>
                  </a:lnTo>
                  <a:lnTo>
                    <a:pt x="145" y="91"/>
                  </a:lnTo>
                  <a:lnTo>
                    <a:pt x="144" y="92"/>
                  </a:lnTo>
                  <a:lnTo>
                    <a:pt x="145" y="93"/>
                  </a:lnTo>
                  <a:lnTo>
                    <a:pt x="147" y="96"/>
                  </a:lnTo>
                  <a:lnTo>
                    <a:pt x="145" y="97"/>
                  </a:lnTo>
                  <a:lnTo>
                    <a:pt x="144" y="100"/>
                  </a:lnTo>
                  <a:lnTo>
                    <a:pt x="142" y="100"/>
                  </a:lnTo>
                  <a:lnTo>
                    <a:pt x="141" y="101"/>
                  </a:lnTo>
                  <a:lnTo>
                    <a:pt x="142" y="101"/>
                  </a:lnTo>
                  <a:lnTo>
                    <a:pt x="138" y="104"/>
                  </a:lnTo>
                  <a:lnTo>
                    <a:pt x="137" y="107"/>
                  </a:lnTo>
                  <a:lnTo>
                    <a:pt x="134" y="108"/>
                  </a:lnTo>
                  <a:lnTo>
                    <a:pt x="132" y="108"/>
                  </a:lnTo>
                  <a:lnTo>
                    <a:pt x="130" y="108"/>
                  </a:lnTo>
                  <a:lnTo>
                    <a:pt x="127" y="107"/>
                  </a:lnTo>
                  <a:lnTo>
                    <a:pt x="121" y="106"/>
                  </a:lnTo>
                  <a:lnTo>
                    <a:pt x="115" y="104"/>
                  </a:lnTo>
                  <a:lnTo>
                    <a:pt x="114" y="104"/>
                  </a:lnTo>
                  <a:lnTo>
                    <a:pt x="110" y="106"/>
                  </a:lnTo>
                  <a:lnTo>
                    <a:pt x="109" y="107"/>
                  </a:lnTo>
                  <a:lnTo>
                    <a:pt x="110" y="108"/>
                  </a:lnTo>
                  <a:lnTo>
                    <a:pt x="111" y="109"/>
                  </a:lnTo>
                  <a:lnTo>
                    <a:pt x="111" y="112"/>
                  </a:lnTo>
                  <a:lnTo>
                    <a:pt x="111" y="115"/>
                  </a:lnTo>
                  <a:lnTo>
                    <a:pt x="113" y="116"/>
                  </a:lnTo>
                  <a:lnTo>
                    <a:pt x="114" y="118"/>
                  </a:lnTo>
                  <a:lnTo>
                    <a:pt x="115" y="118"/>
                  </a:lnTo>
                  <a:lnTo>
                    <a:pt x="115" y="119"/>
                  </a:lnTo>
                  <a:lnTo>
                    <a:pt x="115" y="121"/>
                  </a:lnTo>
                  <a:lnTo>
                    <a:pt x="119" y="125"/>
                  </a:lnTo>
                  <a:lnTo>
                    <a:pt x="119" y="127"/>
                  </a:lnTo>
                  <a:lnTo>
                    <a:pt x="117" y="131"/>
                  </a:lnTo>
                  <a:lnTo>
                    <a:pt x="111" y="135"/>
                  </a:lnTo>
                  <a:lnTo>
                    <a:pt x="108" y="135"/>
                  </a:lnTo>
                  <a:lnTo>
                    <a:pt x="104" y="135"/>
                  </a:lnTo>
                  <a:lnTo>
                    <a:pt x="103" y="135"/>
                  </a:lnTo>
                  <a:lnTo>
                    <a:pt x="102" y="136"/>
                  </a:lnTo>
                  <a:lnTo>
                    <a:pt x="101" y="139"/>
                  </a:lnTo>
                  <a:lnTo>
                    <a:pt x="98" y="146"/>
                  </a:lnTo>
                  <a:lnTo>
                    <a:pt x="97" y="146"/>
                  </a:lnTo>
                  <a:lnTo>
                    <a:pt x="94" y="147"/>
                  </a:lnTo>
                  <a:lnTo>
                    <a:pt x="93" y="148"/>
                  </a:lnTo>
                  <a:lnTo>
                    <a:pt x="92" y="149"/>
                  </a:lnTo>
                  <a:lnTo>
                    <a:pt x="87" y="154"/>
                  </a:lnTo>
                  <a:lnTo>
                    <a:pt x="86" y="154"/>
                  </a:lnTo>
                  <a:lnTo>
                    <a:pt x="85" y="154"/>
                  </a:lnTo>
                  <a:lnTo>
                    <a:pt x="82" y="152"/>
                  </a:lnTo>
                  <a:lnTo>
                    <a:pt x="81" y="148"/>
                  </a:lnTo>
                  <a:lnTo>
                    <a:pt x="79" y="147"/>
                  </a:lnTo>
                  <a:lnTo>
                    <a:pt x="77" y="148"/>
                  </a:lnTo>
                  <a:lnTo>
                    <a:pt x="77" y="150"/>
                  </a:lnTo>
                  <a:lnTo>
                    <a:pt x="77" y="154"/>
                  </a:lnTo>
                  <a:lnTo>
                    <a:pt x="79" y="155"/>
                  </a:lnTo>
                  <a:lnTo>
                    <a:pt x="79" y="158"/>
                  </a:lnTo>
                  <a:lnTo>
                    <a:pt x="80" y="159"/>
                  </a:lnTo>
                  <a:lnTo>
                    <a:pt x="81" y="161"/>
                  </a:lnTo>
                  <a:lnTo>
                    <a:pt x="81" y="164"/>
                  </a:lnTo>
                  <a:lnTo>
                    <a:pt x="80" y="166"/>
                  </a:lnTo>
                  <a:lnTo>
                    <a:pt x="80" y="167"/>
                  </a:lnTo>
                  <a:lnTo>
                    <a:pt x="81" y="170"/>
                  </a:lnTo>
                  <a:lnTo>
                    <a:pt x="81" y="177"/>
                  </a:lnTo>
                  <a:lnTo>
                    <a:pt x="81" y="181"/>
                  </a:lnTo>
                  <a:lnTo>
                    <a:pt x="81" y="183"/>
                  </a:lnTo>
                  <a:lnTo>
                    <a:pt x="80" y="184"/>
                  </a:lnTo>
                  <a:lnTo>
                    <a:pt x="76" y="186"/>
                  </a:lnTo>
                  <a:lnTo>
                    <a:pt x="75" y="188"/>
                  </a:lnTo>
                  <a:lnTo>
                    <a:pt x="75" y="190"/>
                  </a:lnTo>
                  <a:lnTo>
                    <a:pt x="75" y="192"/>
                  </a:lnTo>
                  <a:lnTo>
                    <a:pt x="73" y="192"/>
                  </a:lnTo>
                  <a:lnTo>
                    <a:pt x="70" y="192"/>
                  </a:lnTo>
                  <a:lnTo>
                    <a:pt x="70" y="190"/>
                  </a:lnTo>
                  <a:lnTo>
                    <a:pt x="70" y="189"/>
                  </a:lnTo>
                  <a:lnTo>
                    <a:pt x="70" y="188"/>
                  </a:lnTo>
                  <a:lnTo>
                    <a:pt x="69" y="188"/>
                  </a:lnTo>
                  <a:lnTo>
                    <a:pt x="68" y="187"/>
                  </a:lnTo>
                  <a:lnTo>
                    <a:pt x="67" y="186"/>
                  </a:lnTo>
                  <a:lnTo>
                    <a:pt x="67" y="184"/>
                  </a:lnTo>
                  <a:lnTo>
                    <a:pt x="68" y="184"/>
                  </a:lnTo>
                  <a:lnTo>
                    <a:pt x="69" y="183"/>
                  </a:lnTo>
                  <a:lnTo>
                    <a:pt x="68" y="183"/>
                  </a:lnTo>
                  <a:lnTo>
                    <a:pt x="67" y="183"/>
                  </a:lnTo>
                  <a:lnTo>
                    <a:pt x="65" y="183"/>
                  </a:lnTo>
                  <a:lnTo>
                    <a:pt x="64" y="182"/>
                  </a:lnTo>
                  <a:lnTo>
                    <a:pt x="62" y="182"/>
                  </a:lnTo>
                  <a:lnTo>
                    <a:pt x="62" y="183"/>
                  </a:lnTo>
                  <a:lnTo>
                    <a:pt x="63" y="184"/>
                  </a:lnTo>
                  <a:lnTo>
                    <a:pt x="62" y="184"/>
                  </a:lnTo>
                  <a:lnTo>
                    <a:pt x="61" y="183"/>
                  </a:lnTo>
                  <a:lnTo>
                    <a:pt x="61" y="182"/>
                  </a:lnTo>
                  <a:lnTo>
                    <a:pt x="59" y="182"/>
                  </a:lnTo>
                  <a:lnTo>
                    <a:pt x="57" y="182"/>
                  </a:lnTo>
                  <a:lnTo>
                    <a:pt x="56" y="182"/>
                  </a:lnTo>
                  <a:lnTo>
                    <a:pt x="57" y="183"/>
                  </a:lnTo>
                  <a:lnTo>
                    <a:pt x="58" y="184"/>
                  </a:lnTo>
                  <a:lnTo>
                    <a:pt x="57" y="184"/>
                  </a:lnTo>
                  <a:lnTo>
                    <a:pt x="54" y="186"/>
                  </a:lnTo>
                  <a:lnTo>
                    <a:pt x="56" y="187"/>
                  </a:lnTo>
                  <a:lnTo>
                    <a:pt x="58" y="187"/>
                  </a:lnTo>
                  <a:lnTo>
                    <a:pt x="57" y="187"/>
                  </a:lnTo>
                  <a:lnTo>
                    <a:pt x="57" y="188"/>
                  </a:lnTo>
                  <a:lnTo>
                    <a:pt x="54" y="188"/>
                  </a:lnTo>
                  <a:lnTo>
                    <a:pt x="53" y="188"/>
                  </a:lnTo>
                  <a:lnTo>
                    <a:pt x="52" y="188"/>
                  </a:lnTo>
                  <a:lnTo>
                    <a:pt x="52" y="187"/>
                  </a:lnTo>
                  <a:lnTo>
                    <a:pt x="51" y="184"/>
                  </a:lnTo>
                  <a:lnTo>
                    <a:pt x="51" y="182"/>
                  </a:lnTo>
                  <a:lnTo>
                    <a:pt x="52" y="182"/>
                  </a:lnTo>
                  <a:lnTo>
                    <a:pt x="53" y="182"/>
                  </a:lnTo>
                  <a:lnTo>
                    <a:pt x="54" y="182"/>
                  </a:lnTo>
                  <a:lnTo>
                    <a:pt x="56" y="181"/>
                  </a:lnTo>
                  <a:lnTo>
                    <a:pt x="54" y="179"/>
                  </a:lnTo>
                  <a:lnTo>
                    <a:pt x="53" y="178"/>
                  </a:lnTo>
                  <a:lnTo>
                    <a:pt x="53" y="177"/>
                  </a:lnTo>
                  <a:lnTo>
                    <a:pt x="54" y="176"/>
                  </a:lnTo>
                  <a:lnTo>
                    <a:pt x="56" y="176"/>
                  </a:lnTo>
                  <a:lnTo>
                    <a:pt x="56" y="177"/>
                  </a:lnTo>
                  <a:lnTo>
                    <a:pt x="54" y="178"/>
                  </a:lnTo>
                  <a:lnTo>
                    <a:pt x="56" y="179"/>
                  </a:lnTo>
                  <a:lnTo>
                    <a:pt x="57" y="178"/>
                  </a:lnTo>
                  <a:lnTo>
                    <a:pt x="58" y="179"/>
                  </a:lnTo>
                  <a:lnTo>
                    <a:pt x="59" y="179"/>
                  </a:lnTo>
                  <a:lnTo>
                    <a:pt x="61" y="179"/>
                  </a:lnTo>
                  <a:lnTo>
                    <a:pt x="64" y="181"/>
                  </a:lnTo>
                  <a:lnTo>
                    <a:pt x="62" y="178"/>
                  </a:lnTo>
                  <a:lnTo>
                    <a:pt x="61" y="178"/>
                  </a:lnTo>
                  <a:lnTo>
                    <a:pt x="59" y="177"/>
                  </a:lnTo>
                  <a:lnTo>
                    <a:pt x="58" y="177"/>
                  </a:lnTo>
                  <a:lnTo>
                    <a:pt x="58" y="176"/>
                  </a:lnTo>
                  <a:lnTo>
                    <a:pt x="57" y="175"/>
                  </a:lnTo>
                  <a:lnTo>
                    <a:pt x="57" y="173"/>
                  </a:lnTo>
                  <a:lnTo>
                    <a:pt x="58" y="172"/>
                  </a:lnTo>
                  <a:lnTo>
                    <a:pt x="57" y="172"/>
                  </a:lnTo>
                  <a:lnTo>
                    <a:pt x="57" y="171"/>
                  </a:lnTo>
                  <a:lnTo>
                    <a:pt x="56" y="170"/>
                  </a:lnTo>
                  <a:lnTo>
                    <a:pt x="56" y="171"/>
                  </a:lnTo>
                  <a:lnTo>
                    <a:pt x="54" y="171"/>
                  </a:lnTo>
                  <a:lnTo>
                    <a:pt x="54" y="170"/>
                  </a:lnTo>
                  <a:lnTo>
                    <a:pt x="54" y="169"/>
                  </a:lnTo>
                  <a:lnTo>
                    <a:pt x="54" y="167"/>
                  </a:lnTo>
                  <a:lnTo>
                    <a:pt x="54" y="166"/>
                  </a:lnTo>
                  <a:lnTo>
                    <a:pt x="56" y="165"/>
                  </a:lnTo>
                  <a:lnTo>
                    <a:pt x="54" y="165"/>
                  </a:lnTo>
                  <a:lnTo>
                    <a:pt x="56" y="165"/>
                  </a:lnTo>
                  <a:lnTo>
                    <a:pt x="54" y="165"/>
                  </a:lnTo>
                  <a:lnTo>
                    <a:pt x="53" y="165"/>
                  </a:lnTo>
                  <a:lnTo>
                    <a:pt x="52" y="164"/>
                  </a:lnTo>
                  <a:lnTo>
                    <a:pt x="51" y="164"/>
                  </a:lnTo>
                  <a:lnTo>
                    <a:pt x="51" y="165"/>
                  </a:lnTo>
                  <a:lnTo>
                    <a:pt x="50" y="165"/>
                  </a:lnTo>
                  <a:lnTo>
                    <a:pt x="50" y="164"/>
                  </a:lnTo>
                  <a:lnTo>
                    <a:pt x="48" y="164"/>
                  </a:lnTo>
                  <a:lnTo>
                    <a:pt x="47" y="163"/>
                  </a:lnTo>
                  <a:lnTo>
                    <a:pt x="46" y="163"/>
                  </a:lnTo>
                  <a:lnTo>
                    <a:pt x="45" y="163"/>
                  </a:lnTo>
                  <a:lnTo>
                    <a:pt x="45" y="164"/>
                  </a:lnTo>
                  <a:lnTo>
                    <a:pt x="45" y="165"/>
                  </a:lnTo>
                  <a:lnTo>
                    <a:pt x="46" y="166"/>
                  </a:lnTo>
                  <a:lnTo>
                    <a:pt x="45" y="166"/>
                  </a:lnTo>
                  <a:lnTo>
                    <a:pt x="45" y="167"/>
                  </a:lnTo>
                  <a:lnTo>
                    <a:pt x="45" y="169"/>
                  </a:lnTo>
                  <a:lnTo>
                    <a:pt x="44" y="169"/>
                  </a:lnTo>
                  <a:lnTo>
                    <a:pt x="44" y="167"/>
                  </a:lnTo>
                  <a:lnTo>
                    <a:pt x="42" y="167"/>
                  </a:lnTo>
                  <a:lnTo>
                    <a:pt x="41" y="167"/>
                  </a:lnTo>
                  <a:lnTo>
                    <a:pt x="41" y="166"/>
                  </a:lnTo>
                  <a:lnTo>
                    <a:pt x="42" y="166"/>
                  </a:lnTo>
                  <a:lnTo>
                    <a:pt x="44" y="166"/>
                  </a:lnTo>
                  <a:lnTo>
                    <a:pt x="44" y="165"/>
                  </a:lnTo>
                  <a:lnTo>
                    <a:pt x="45" y="164"/>
                  </a:lnTo>
                  <a:lnTo>
                    <a:pt x="45" y="163"/>
                  </a:lnTo>
                  <a:lnTo>
                    <a:pt x="45" y="161"/>
                  </a:lnTo>
                  <a:lnTo>
                    <a:pt x="46" y="160"/>
                  </a:lnTo>
                  <a:lnTo>
                    <a:pt x="47" y="161"/>
                  </a:lnTo>
                  <a:lnTo>
                    <a:pt x="48" y="161"/>
                  </a:lnTo>
                  <a:lnTo>
                    <a:pt x="48" y="163"/>
                  </a:lnTo>
                  <a:lnTo>
                    <a:pt x="50" y="163"/>
                  </a:lnTo>
                  <a:lnTo>
                    <a:pt x="51" y="161"/>
                  </a:lnTo>
                  <a:lnTo>
                    <a:pt x="51" y="163"/>
                  </a:lnTo>
                  <a:lnTo>
                    <a:pt x="52" y="163"/>
                  </a:lnTo>
                  <a:lnTo>
                    <a:pt x="53" y="163"/>
                  </a:lnTo>
                  <a:lnTo>
                    <a:pt x="54" y="163"/>
                  </a:lnTo>
                  <a:lnTo>
                    <a:pt x="56" y="163"/>
                  </a:lnTo>
                  <a:lnTo>
                    <a:pt x="56" y="161"/>
                  </a:lnTo>
                  <a:lnTo>
                    <a:pt x="56" y="160"/>
                  </a:lnTo>
                  <a:lnTo>
                    <a:pt x="56" y="159"/>
                  </a:lnTo>
                  <a:lnTo>
                    <a:pt x="54" y="160"/>
                  </a:lnTo>
                  <a:lnTo>
                    <a:pt x="54" y="159"/>
                  </a:lnTo>
                  <a:lnTo>
                    <a:pt x="54" y="158"/>
                  </a:lnTo>
                  <a:lnTo>
                    <a:pt x="56" y="158"/>
                  </a:lnTo>
                  <a:lnTo>
                    <a:pt x="57" y="156"/>
                  </a:lnTo>
                  <a:lnTo>
                    <a:pt x="56" y="156"/>
                  </a:lnTo>
                  <a:lnTo>
                    <a:pt x="56" y="155"/>
                  </a:lnTo>
                  <a:lnTo>
                    <a:pt x="54" y="154"/>
                  </a:lnTo>
                  <a:lnTo>
                    <a:pt x="53" y="153"/>
                  </a:lnTo>
                  <a:lnTo>
                    <a:pt x="54" y="153"/>
                  </a:lnTo>
                  <a:lnTo>
                    <a:pt x="56" y="153"/>
                  </a:lnTo>
                  <a:lnTo>
                    <a:pt x="57" y="154"/>
                  </a:lnTo>
                  <a:lnTo>
                    <a:pt x="58" y="153"/>
                  </a:lnTo>
                  <a:lnTo>
                    <a:pt x="59" y="154"/>
                  </a:lnTo>
                  <a:lnTo>
                    <a:pt x="59" y="153"/>
                  </a:lnTo>
                  <a:lnTo>
                    <a:pt x="59" y="152"/>
                  </a:lnTo>
                  <a:lnTo>
                    <a:pt x="57" y="150"/>
                  </a:lnTo>
                  <a:lnTo>
                    <a:pt x="56" y="150"/>
                  </a:lnTo>
                  <a:lnTo>
                    <a:pt x="54" y="149"/>
                  </a:lnTo>
                  <a:lnTo>
                    <a:pt x="53" y="150"/>
                  </a:lnTo>
                  <a:lnTo>
                    <a:pt x="52" y="149"/>
                  </a:lnTo>
                  <a:lnTo>
                    <a:pt x="52" y="148"/>
                  </a:lnTo>
                  <a:lnTo>
                    <a:pt x="51" y="147"/>
                  </a:lnTo>
                  <a:lnTo>
                    <a:pt x="52" y="146"/>
                  </a:lnTo>
                  <a:lnTo>
                    <a:pt x="52" y="144"/>
                  </a:lnTo>
                  <a:lnTo>
                    <a:pt x="53" y="144"/>
                  </a:lnTo>
                  <a:lnTo>
                    <a:pt x="54" y="144"/>
                  </a:lnTo>
                  <a:lnTo>
                    <a:pt x="56" y="144"/>
                  </a:lnTo>
                  <a:lnTo>
                    <a:pt x="56" y="143"/>
                  </a:lnTo>
                  <a:lnTo>
                    <a:pt x="54" y="142"/>
                  </a:lnTo>
                  <a:lnTo>
                    <a:pt x="53" y="141"/>
                  </a:lnTo>
                  <a:lnTo>
                    <a:pt x="52" y="138"/>
                  </a:lnTo>
                  <a:lnTo>
                    <a:pt x="51" y="138"/>
                  </a:lnTo>
                  <a:lnTo>
                    <a:pt x="50" y="138"/>
                  </a:lnTo>
                  <a:lnTo>
                    <a:pt x="51" y="137"/>
                  </a:lnTo>
                  <a:lnTo>
                    <a:pt x="52" y="138"/>
                  </a:lnTo>
                  <a:lnTo>
                    <a:pt x="53" y="139"/>
                  </a:lnTo>
                  <a:lnTo>
                    <a:pt x="54" y="139"/>
                  </a:lnTo>
                  <a:lnTo>
                    <a:pt x="56" y="139"/>
                  </a:lnTo>
                  <a:lnTo>
                    <a:pt x="56" y="141"/>
                  </a:lnTo>
                  <a:lnTo>
                    <a:pt x="56" y="142"/>
                  </a:lnTo>
                  <a:lnTo>
                    <a:pt x="56" y="143"/>
                  </a:lnTo>
                  <a:lnTo>
                    <a:pt x="57" y="144"/>
                  </a:lnTo>
                  <a:lnTo>
                    <a:pt x="57" y="143"/>
                  </a:lnTo>
                  <a:lnTo>
                    <a:pt x="58" y="143"/>
                  </a:lnTo>
                  <a:lnTo>
                    <a:pt x="58" y="144"/>
                  </a:lnTo>
                  <a:lnTo>
                    <a:pt x="58" y="146"/>
                  </a:lnTo>
                  <a:lnTo>
                    <a:pt x="59" y="146"/>
                  </a:lnTo>
                  <a:lnTo>
                    <a:pt x="61" y="146"/>
                  </a:lnTo>
                  <a:lnTo>
                    <a:pt x="61" y="144"/>
                  </a:lnTo>
                  <a:lnTo>
                    <a:pt x="61" y="143"/>
                  </a:lnTo>
                  <a:lnTo>
                    <a:pt x="61" y="144"/>
                  </a:lnTo>
                  <a:lnTo>
                    <a:pt x="61" y="146"/>
                  </a:lnTo>
                  <a:lnTo>
                    <a:pt x="62" y="146"/>
                  </a:lnTo>
                  <a:lnTo>
                    <a:pt x="63" y="146"/>
                  </a:lnTo>
                  <a:lnTo>
                    <a:pt x="63" y="144"/>
                  </a:lnTo>
                  <a:lnTo>
                    <a:pt x="63" y="143"/>
                  </a:lnTo>
                  <a:lnTo>
                    <a:pt x="63" y="142"/>
                  </a:lnTo>
                  <a:lnTo>
                    <a:pt x="62" y="141"/>
                  </a:lnTo>
                  <a:lnTo>
                    <a:pt x="63" y="139"/>
                  </a:lnTo>
                  <a:lnTo>
                    <a:pt x="64" y="139"/>
                  </a:lnTo>
                  <a:lnTo>
                    <a:pt x="67" y="139"/>
                  </a:lnTo>
                  <a:lnTo>
                    <a:pt x="68" y="139"/>
                  </a:lnTo>
                  <a:lnTo>
                    <a:pt x="68" y="138"/>
                  </a:lnTo>
                  <a:lnTo>
                    <a:pt x="69" y="138"/>
                  </a:lnTo>
                  <a:lnTo>
                    <a:pt x="70" y="137"/>
                  </a:lnTo>
                  <a:lnTo>
                    <a:pt x="71" y="136"/>
                  </a:lnTo>
                  <a:lnTo>
                    <a:pt x="70" y="136"/>
                  </a:lnTo>
                  <a:lnTo>
                    <a:pt x="69" y="136"/>
                  </a:lnTo>
                  <a:lnTo>
                    <a:pt x="68" y="136"/>
                  </a:lnTo>
                  <a:lnTo>
                    <a:pt x="67" y="135"/>
                  </a:lnTo>
                  <a:lnTo>
                    <a:pt x="67" y="132"/>
                  </a:lnTo>
                  <a:lnTo>
                    <a:pt x="68" y="132"/>
                  </a:lnTo>
                  <a:lnTo>
                    <a:pt x="69" y="131"/>
                  </a:lnTo>
                  <a:lnTo>
                    <a:pt x="68" y="131"/>
                  </a:lnTo>
                  <a:lnTo>
                    <a:pt x="67" y="131"/>
                  </a:lnTo>
                  <a:lnTo>
                    <a:pt x="64" y="131"/>
                  </a:lnTo>
                  <a:lnTo>
                    <a:pt x="63" y="130"/>
                  </a:lnTo>
                  <a:lnTo>
                    <a:pt x="62" y="130"/>
                  </a:lnTo>
                  <a:lnTo>
                    <a:pt x="62" y="129"/>
                  </a:lnTo>
                  <a:lnTo>
                    <a:pt x="61" y="130"/>
                  </a:lnTo>
                  <a:lnTo>
                    <a:pt x="61" y="131"/>
                  </a:lnTo>
                  <a:lnTo>
                    <a:pt x="59" y="131"/>
                  </a:lnTo>
                  <a:lnTo>
                    <a:pt x="59" y="130"/>
                  </a:lnTo>
                  <a:lnTo>
                    <a:pt x="61" y="129"/>
                  </a:lnTo>
                  <a:lnTo>
                    <a:pt x="61" y="127"/>
                  </a:lnTo>
                  <a:lnTo>
                    <a:pt x="62" y="126"/>
                  </a:lnTo>
                  <a:lnTo>
                    <a:pt x="64" y="125"/>
                  </a:lnTo>
                  <a:lnTo>
                    <a:pt x="68" y="125"/>
                  </a:lnTo>
                  <a:lnTo>
                    <a:pt x="68" y="124"/>
                  </a:lnTo>
                  <a:lnTo>
                    <a:pt x="67" y="123"/>
                  </a:lnTo>
                  <a:lnTo>
                    <a:pt x="65" y="123"/>
                  </a:lnTo>
                  <a:lnTo>
                    <a:pt x="64" y="123"/>
                  </a:lnTo>
                  <a:lnTo>
                    <a:pt x="64" y="121"/>
                  </a:lnTo>
                  <a:lnTo>
                    <a:pt x="63" y="121"/>
                  </a:lnTo>
                  <a:lnTo>
                    <a:pt x="62" y="121"/>
                  </a:lnTo>
                  <a:lnTo>
                    <a:pt x="61" y="121"/>
                  </a:lnTo>
                  <a:lnTo>
                    <a:pt x="59" y="123"/>
                  </a:lnTo>
                  <a:lnTo>
                    <a:pt x="58" y="123"/>
                  </a:lnTo>
                  <a:lnTo>
                    <a:pt x="57" y="123"/>
                  </a:lnTo>
                  <a:lnTo>
                    <a:pt x="56" y="121"/>
                  </a:lnTo>
                  <a:lnTo>
                    <a:pt x="56" y="120"/>
                  </a:lnTo>
                  <a:lnTo>
                    <a:pt x="54" y="121"/>
                  </a:lnTo>
                  <a:lnTo>
                    <a:pt x="53" y="123"/>
                  </a:lnTo>
                  <a:lnTo>
                    <a:pt x="52" y="123"/>
                  </a:lnTo>
                  <a:lnTo>
                    <a:pt x="51" y="121"/>
                  </a:lnTo>
                  <a:lnTo>
                    <a:pt x="51" y="120"/>
                  </a:lnTo>
                  <a:lnTo>
                    <a:pt x="50" y="119"/>
                  </a:lnTo>
                  <a:lnTo>
                    <a:pt x="47" y="119"/>
                  </a:lnTo>
                  <a:lnTo>
                    <a:pt x="47" y="118"/>
                  </a:lnTo>
                  <a:lnTo>
                    <a:pt x="48" y="116"/>
                  </a:lnTo>
                  <a:lnTo>
                    <a:pt x="50" y="116"/>
                  </a:lnTo>
                  <a:lnTo>
                    <a:pt x="51" y="115"/>
                  </a:lnTo>
                  <a:lnTo>
                    <a:pt x="52" y="115"/>
                  </a:lnTo>
                  <a:lnTo>
                    <a:pt x="53" y="116"/>
                  </a:lnTo>
                  <a:lnTo>
                    <a:pt x="53" y="115"/>
                  </a:lnTo>
                  <a:lnTo>
                    <a:pt x="54" y="114"/>
                  </a:lnTo>
                  <a:lnTo>
                    <a:pt x="53" y="113"/>
                  </a:lnTo>
                  <a:lnTo>
                    <a:pt x="54" y="112"/>
                  </a:lnTo>
                  <a:lnTo>
                    <a:pt x="54" y="110"/>
                  </a:lnTo>
                  <a:lnTo>
                    <a:pt x="53" y="110"/>
                  </a:lnTo>
                  <a:lnTo>
                    <a:pt x="52" y="112"/>
                  </a:lnTo>
                  <a:lnTo>
                    <a:pt x="50" y="113"/>
                  </a:lnTo>
                  <a:lnTo>
                    <a:pt x="51" y="112"/>
                  </a:lnTo>
                  <a:lnTo>
                    <a:pt x="51" y="110"/>
                  </a:lnTo>
                  <a:lnTo>
                    <a:pt x="50" y="109"/>
                  </a:lnTo>
                  <a:lnTo>
                    <a:pt x="51" y="108"/>
                  </a:lnTo>
                  <a:lnTo>
                    <a:pt x="52" y="108"/>
                  </a:lnTo>
                  <a:lnTo>
                    <a:pt x="52" y="107"/>
                  </a:lnTo>
                  <a:lnTo>
                    <a:pt x="52" y="106"/>
                  </a:lnTo>
                  <a:lnTo>
                    <a:pt x="52" y="103"/>
                  </a:lnTo>
                  <a:lnTo>
                    <a:pt x="53" y="103"/>
                  </a:lnTo>
                  <a:lnTo>
                    <a:pt x="54" y="103"/>
                  </a:lnTo>
                  <a:lnTo>
                    <a:pt x="54" y="102"/>
                  </a:lnTo>
                  <a:lnTo>
                    <a:pt x="56" y="101"/>
                  </a:lnTo>
                  <a:lnTo>
                    <a:pt x="54" y="101"/>
                  </a:lnTo>
                  <a:lnTo>
                    <a:pt x="53" y="100"/>
                  </a:lnTo>
                  <a:lnTo>
                    <a:pt x="54" y="100"/>
                  </a:lnTo>
                  <a:lnTo>
                    <a:pt x="56" y="100"/>
                  </a:lnTo>
                  <a:lnTo>
                    <a:pt x="57" y="98"/>
                  </a:lnTo>
                  <a:lnTo>
                    <a:pt x="54" y="97"/>
                  </a:lnTo>
                  <a:lnTo>
                    <a:pt x="53" y="97"/>
                  </a:lnTo>
                  <a:lnTo>
                    <a:pt x="53" y="96"/>
                  </a:lnTo>
                  <a:lnTo>
                    <a:pt x="54" y="96"/>
                  </a:lnTo>
                  <a:lnTo>
                    <a:pt x="54" y="95"/>
                  </a:lnTo>
                  <a:lnTo>
                    <a:pt x="52" y="96"/>
                  </a:lnTo>
                  <a:lnTo>
                    <a:pt x="51" y="97"/>
                  </a:lnTo>
                  <a:lnTo>
                    <a:pt x="51" y="95"/>
                  </a:lnTo>
                  <a:lnTo>
                    <a:pt x="50" y="93"/>
                  </a:lnTo>
                  <a:lnTo>
                    <a:pt x="47" y="92"/>
                  </a:lnTo>
                  <a:lnTo>
                    <a:pt x="47" y="93"/>
                  </a:lnTo>
                  <a:lnTo>
                    <a:pt x="48" y="95"/>
                  </a:lnTo>
                  <a:lnTo>
                    <a:pt x="47" y="95"/>
                  </a:lnTo>
                  <a:lnTo>
                    <a:pt x="45" y="93"/>
                  </a:lnTo>
                  <a:lnTo>
                    <a:pt x="44" y="95"/>
                  </a:lnTo>
                  <a:lnTo>
                    <a:pt x="44" y="97"/>
                  </a:lnTo>
                  <a:lnTo>
                    <a:pt x="42" y="95"/>
                  </a:lnTo>
                  <a:lnTo>
                    <a:pt x="42" y="93"/>
                  </a:lnTo>
                  <a:lnTo>
                    <a:pt x="41" y="93"/>
                  </a:lnTo>
                  <a:lnTo>
                    <a:pt x="39" y="96"/>
                  </a:lnTo>
                  <a:lnTo>
                    <a:pt x="37" y="97"/>
                  </a:lnTo>
                  <a:lnTo>
                    <a:pt x="34" y="98"/>
                  </a:lnTo>
                  <a:lnTo>
                    <a:pt x="31" y="100"/>
                  </a:lnTo>
                  <a:lnTo>
                    <a:pt x="28" y="100"/>
                  </a:lnTo>
                  <a:lnTo>
                    <a:pt x="25" y="101"/>
                  </a:lnTo>
                  <a:lnTo>
                    <a:pt x="23" y="101"/>
                  </a:lnTo>
                  <a:lnTo>
                    <a:pt x="21" y="103"/>
                  </a:lnTo>
                  <a:lnTo>
                    <a:pt x="19" y="104"/>
                  </a:lnTo>
                  <a:lnTo>
                    <a:pt x="18" y="104"/>
                  </a:lnTo>
                  <a:lnTo>
                    <a:pt x="14" y="107"/>
                  </a:lnTo>
                  <a:lnTo>
                    <a:pt x="11" y="107"/>
                  </a:lnTo>
                  <a:lnTo>
                    <a:pt x="11" y="106"/>
                  </a:lnTo>
                  <a:lnTo>
                    <a:pt x="12" y="106"/>
                  </a:lnTo>
                  <a:lnTo>
                    <a:pt x="13" y="104"/>
                  </a:lnTo>
                  <a:lnTo>
                    <a:pt x="13" y="103"/>
                  </a:lnTo>
                  <a:lnTo>
                    <a:pt x="13" y="102"/>
                  </a:lnTo>
                  <a:lnTo>
                    <a:pt x="12" y="103"/>
                  </a:lnTo>
                  <a:lnTo>
                    <a:pt x="10" y="103"/>
                  </a:lnTo>
                  <a:lnTo>
                    <a:pt x="8" y="103"/>
                  </a:lnTo>
                  <a:lnTo>
                    <a:pt x="6" y="104"/>
                  </a:lnTo>
                  <a:lnTo>
                    <a:pt x="5" y="106"/>
                  </a:lnTo>
                  <a:lnTo>
                    <a:pt x="4" y="107"/>
                  </a:lnTo>
                  <a:lnTo>
                    <a:pt x="1" y="108"/>
                  </a:lnTo>
                  <a:lnTo>
                    <a:pt x="0" y="108"/>
                  </a:lnTo>
                  <a:lnTo>
                    <a:pt x="1" y="107"/>
                  </a:lnTo>
                  <a:lnTo>
                    <a:pt x="2" y="106"/>
                  </a:lnTo>
                  <a:lnTo>
                    <a:pt x="5" y="104"/>
                  </a:lnTo>
                  <a:lnTo>
                    <a:pt x="10" y="102"/>
                  </a:lnTo>
                  <a:lnTo>
                    <a:pt x="11" y="101"/>
                  </a:lnTo>
                  <a:lnTo>
                    <a:pt x="14" y="100"/>
                  </a:lnTo>
                  <a:lnTo>
                    <a:pt x="16" y="98"/>
                  </a:lnTo>
                  <a:lnTo>
                    <a:pt x="17" y="98"/>
                  </a:lnTo>
                  <a:lnTo>
                    <a:pt x="17" y="100"/>
                  </a:lnTo>
                  <a:lnTo>
                    <a:pt x="17" y="101"/>
                  </a:lnTo>
                  <a:lnTo>
                    <a:pt x="18" y="100"/>
                  </a:lnTo>
                  <a:lnTo>
                    <a:pt x="18" y="98"/>
                  </a:lnTo>
                  <a:lnTo>
                    <a:pt x="19" y="98"/>
                  </a:lnTo>
                  <a:lnTo>
                    <a:pt x="21" y="101"/>
                  </a:lnTo>
                  <a:lnTo>
                    <a:pt x="22" y="100"/>
                  </a:lnTo>
                  <a:lnTo>
                    <a:pt x="21" y="97"/>
                  </a:lnTo>
                  <a:lnTo>
                    <a:pt x="21" y="96"/>
                  </a:lnTo>
                  <a:lnTo>
                    <a:pt x="22" y="97"/>
                  </a:lnTo>
                  <a:lnTo>
                    <a:pt x="23" y="98"/>
                  </a:lnTo>
                  <a:lnTo>
                    <a:pt x="24" y="95"/>
                  </a:lnTo>
                  <a:lnTo>
                    <a:pt x="25" y="96"/>
                  </a:lnTo>
                  <a:lnTo>
                    <a:pt x="27" y="96"/>
                  </a:lnTo>
                  <a:lnTo>
                    <a:pt x="27" y="95"/>
                  </a:lnTo>
                  <a:lnTo>
                    <a:pt x="28" y="95"/>
                  </a:lnTo>
                  <a:lnTo>
                    <a:pt x="29" y="96"/>
                  </a:lnTo>
                  <a:lnTo>
                    <a:pt x="30" y="96"/>
                  </a:lnTo>
                  <a:lnTo>
                    <a:pt x="31" y="95"/>
                  </a:lnTo>
                  <a:lnTo>
                    <a:pt x="33" y="95"/>
                  </a:lnTo>
                  <a:lnTo>
                    <a:pt x="34" y="93"/>
                  </a:lnTo>
                  <a:lnTo>
                    <a:pt x="34" y="95"/>
                  </a:lnTo>
                  <a:lnTo>
                    <a:pt x="35" y="96"/>
                  </a:lnTo>
                  <a:lnTo>
                    <a:pt x="36" y="95"/>
                  </a:lnTo>
                  <a:lnTo>
                    <a:pt x="36" y="93"/>
                  </a:lnTo>
                  <a:lnTo>
                    <a:pt x="37" y="93"/>
                  </a:lnTo>
                  <a:lnTo>
                    <a:pt x="39" y="92"/>
                  </a:lnTo>
                  <a:lnTo>
                    <a:pt x="41" y="91"/>
                  </a:lnTo>
                  <a:lnTo>
                    <a:pt x="42" y="91"/>
                  </a:lnTo>
                  <a:lnTo>
                    <a:pt x="44" y="90"/>
                  </a:lnTo>
                  <a:lnTo>
                    <a:pt x="48" y="89"/>
                  </a:lnTo>
                  <a:lnTo>
                    <a:pt x="56" y="86"/>
                  </a:lnTo>
                  <a:lnTo>
                    <a:pt x="59" y="84"/>
                  </a:lnTo>
                  <a:lnTo>
                    <a:pt x="61" y="83"/>
                  </a:lnTo>
                  <a:lnTo>
                    <a:pt x="62" y="81"/>
                  </a:lnTo>
                  <a:lnTo>
                    <a:pt x="63" y="79"/>
                  </a:lnTo>
                  <a:lnTo>
                    <a:pt x="68" y="75"/>
                  </a:lnTo>
                  <a:lnTo>
                    <a:pt x="70" y="74"/>
                  </a:lnTo>
                  <a:lnTo>
                    <a:pt x="80" y="72"/>
                  </a:lnTo>
                  <a:lnTo>
                    <a:pt x="85" y="70"/>
                  </a:lnTo>
                  <a:lnTo>
                    <a:pt x="87" y="69"/>
                  </a:lnTo>
                  <a:lnTo>
                    <a:pt x="90" y="67"/>
                  </a:lnTo>
                  <a:lnTo>
                    <a:pt x="94" y="64"/>
                  </a:lnTo>
                  <a:lnTo>
                    <a:pt x="96" y="63"/>
                  </a:lnTo>
                  <a:lnTo>
                    <a:pt x="98" y="60"/>
                  </a:lnTo>
                  <a:lnTo>
                    <a:pt x="102" y="56"/>
                  </a:lnTo>
                  <a:lnTo>
                    <a:pt x="103" y="53"/>
                  </a:lnTo>
                  <a:lnTo>
                    <a:pt x="103" y="52"/>
                  </a:lnTo>
                  <a:lnTo>
                    <a:pt x="103" y="50"/>
                  </a:lnTo>
                  <a:lnTo>
                    <a:pt x="103" y="49"/>
                  </a:lnTo>
                  <a:lnTo>
                    <a:pt x="102" y="47"/>
                  </a:lnTo>
                  <a:lnTo>
                    <a:pt x="103" y="47"/>
                  </a:lnTo>
                  <a:lnTo>
                    <a:pt x="103" y="44"/>
                  </a:lnTo>
                  <a:lnTo>
                    <a:pt x="104" y="41"/>
                  </a:lnTo>
                  <a:lnTo>
                    <a:pt x="105" y="40"/>
                  </a:lnTo>
                  <a:lnTo>
                    <a:pt x="105" y="38"/>
                  </a:lnTo>
                  <a:lnTo>
                    <a:pt x="105" y="35"/>
                  </a:lnTo>
                  <a:lnTo>
                    <a:pt x="107" y="34"/>
                  </a:lnTo>
                  <a:lnTo>
                    <a:pt x="108" y="33"/>
                  </a:lnTo>
                  <a:lnTo>
                    <a:pt x="109" y="34"/>
                  </a:lnTo>
                  <a:lnTo>
                    <a:pt x="113" y="33"/>
                  </a:lnTo>
                  <a:lnTo>
                    <a:pt x="114" y="30"/>
                  </a:lnTo>
                  <a:lnTo>
                    <a:pt x="114" y="29"/>
                  </a:lnTo>
                  <a:lnTo>
                    <a:pt x="115" y="28"/>
                  </a:lnTo>
                  <a:lnTo>
                    <a:pt x="116" y="27"/>
                  </a:lnTo>
                  <a:lnTo>
                    <a:pt x="116" y="24"/>
                  </a:lnTo>
                  <a:lnTo>
                    <a:pt x="117" y="22"/>
                  </a:lnTo>
                  <a:lnTo>
                    <a:pt x="117" y="21"/>
                  </a:lnTo>
                  <a:lnTo>
                    <a:pt x="117" y="20"/>
                  </a:lnTo>
                  <a:lnTo>
                    <a:pt x="119" y="18"/>
                  </a:lnTo>
                  <a:lnTo>
                    <a:pt x="121" y="18"/>
                  </a:lnTo>
                  <a:lnTo>
                    <a:pt x="122" y="17"/>
                  </a:lnTo>
                  <a:lnTo>
                    <a:pt x="126" y="15"/>
                  </a:lnTo>
                  <a:lnTo>
                    <a:pt x="127" y="15"/>
                  </a:lnTo>
                  <a:lnTo>
                    <a:pt x="128" y="13"/>
                  </a:lnTo>
                  <a:lnTo>
                    <a:pt x="130" y="12"/>
                  </a:lnTo>
                  <a:lnTo>
                    <a:pt x="131" y="12"/>
                  </a:lnTo>
                  <a:lnTo>
                    <a:pt x="132" y="11"/>
                  </a:lnTo>
                  <a:lnTo>
                    <a:pt x="134" y="12"/>
                  </a:lnTo>
                  <a:lnTo>
                    <a:pt x="137" y="11"/>
                  </a:lnTo>
                  <a:lnTo>
                    <a:pt x="138" y="12"/>
                  </a:lnTo>
                  <a:lnTo>
                    <a:pt x="139" y="11"/>
                  </a:lnTo>
                  <a:lnTo>
                    <a:pt x="139" y="10"/>
                  </a:lnTo>
                  <a:lnTo>
                    <a:pt x="141" y="9"/>
                  </a:lnTo>
                  <a:lnTo>
                    <a:pt x="139" y="9"/>
                  </a:lnTo>
                  <a:lnTo>
                    <a:pt x="141" y="7"/>
                  </a:lnTo>
                  <a:lnTo>
                    <a:pt x="142" y="6"/>
                  </a:lnTo>
                  <a:lnTo>
                    <a:pt x="142" y="5"/>
                  </a:lnTo>
                  <a:lnTo>
                    <a:pt x="141" y="4"/>
                  </a:lnTo>
                  <a:lnTo>
                    <a:pt x="138" y="3"/>
                  </a:lnTo>
                  <a:lnTo>
                    <a:pt x="137" y="4"/>
                  </a:lnTo>
                  <a:lnTo>
                    <a:pt x="137" y="3"/>
                  </a:lnTo>
                  <a:lnTo>
                    <a:pt x="139" y="3"/>
                  </a:lnTo>
                  <a:lnTo>
                    <a:pt x="141" y="3"/>
                  </a:lnTo>
                  <a:lnTo>
                    <a:pt x="143" y="1"/>
                  </a:lnTo>
                  <a:lnTo>
                    <a:pt x="144" y="0"/>
                  </a:lnTo>
                  <a:lnTo>
                    <a:pt x="144" y="1"/>
                  </a:lnTo>
                  <a:lnTo>
                    <a:pt x="145" y="3"/>
                  </a:lnTo>
                  <a:lnTo>
                    <a:pt x="147" y="4"/>
                  </a:lnTo>
                  <a:lnTo>
                    <a:pt x="147" y="6"/>
                  </a:lnTo>
                  <a:lnTo>
                    <a:pt x="147" y="7"/>
                  </a:lnTo>
                  <a:lnTo>
                    <a:pt x="148" y="9"/>
                  </a:lnTo>
                  <a:lnTo>
                    <a:pt x="148" y="7"/>
                  </a:lnTo>
                  <a:lnTo>
                    <a:pt x="148" y="6"/>
                  </a:lnTo>
                  <a:lnTo>
                    <a:pt x="149" y="6"/>
                  </a:lnTo>
                  <a:lnTo>
                    <a:pt x="150" y="7"/>
                  </a:lnTo>
                  <a:lnTo>
                    <a:pt x="150" y="9"/>
                  </a:lnTo>
                  <a:lnTo>
                    <a:pt x="150" y="11"/>
                  </a:lnTo>
                  <a:lnTo>
                    <a:pt x="153" y="13"/>
                  </a:lnTo>
                  <a:lnTo>
                    <a:pt x="153" y="15"/>
                  </a:lnTo>
                  <a:lnTo>
                    <a:pt x="154" y="18"/>
                  </a:lnTo>
                  <a:lnTo>
                    <a:pt x="155" y="22"/>
                  </a:lnTo>
                  <a:lnTo>
                    <a:pt x="156" y="26"/>
                  </a:lnTo>
                  <a:lnTo>
                    <a:pt x="156" y="28"/>
                  </a:lnTo>
                  <a:lnTo>
                    <a:pt x="157" y="29"/>
                  </a:lnTo>
                  <a:lnTo>
                    <a:pt x="159" y="33"/>
                  </a:lnTo>
                  <a:lnTo>
                    <a:pt x="159" y="34"/>
                  </a:lnTo>
                  <a:lnTo>
                    <a:pt x="160" y="34"/>
                  </a:lnTo>
                  <a:lnTo>
                    <a:pt x="161" y="34"/>
                  </a:lnTo>
                  <a:lnTo>
                    <a:pt x="162" y="35"/>
                  </a:lnTo>
                  <a:lnTo>
                    <a:pt x="161" y="36"/>
                  </a:lnTo>
                  <a:lnTo>
                    <a:pt x="162" y="38"/>
                  </a:lnTo>
                  <a:lnTo>
                    <a:pt x="162" y="36"/>
                  </a:lnTo>
                  <a:lnTo>
                    <a:pt x="164" y="36"/>
                  </a:lnTo>
                  <a:lnTo>
                    <a:pt x="164" y="38"/>
                  </a:lnTo>
                  <a:lnTo>
                    <a:pt x="164" y="39"/>
                  </a:lnTo>
                  <a:lnTo>
                    <a:pt x="165" y="39"/>
                  </a:lnTo>
                  <a:lnTo>
                    <a:pt x="165" y="38"/>
                  </a:lnTo>
                  <a:lnTo>
                    <a:pt x="166" y="40"/>
                  </a:lnTo>
                  <a:lnTo>
                    <a:pt x="167" y="40"/>
                  </a:lnTo>
                  <a:lnTo>
                    <a:pt x="167" y="39"/>
                  </a:lnTo>
                  <a:lnTo>
                    <a:pt x="167" y="38"/>
                  </a:lnTo>
                  <a:lnTo>
                    <a:pt x="168" y="36"/>
                  </a:lnTo>
                  <a:lnTo>
                    <a:pt x="170" y="38"/>
                  </a:lnTo>
                  <a:lnTo>
                    <a:pt x="170" y="36"/>
                  </a:lnTo>
                  <a:lnTo>
                    <a:pt x="171" y="36"/>
                  </a:lnTo>
                  <a:lnTo>
                    <a:pt x="172" y="36"/>
                  </a:lnTo>
                  <a:lnTo>
                    <a:pt x="176" y="36"/>
                  </a:lnTo>
                  <a:lnTo>
                    <a:pt x="178" y="35"/>
                  </a:lnTo>
                  <a:lnTo>
                    <a:pt x="179" y="35"/>
                  </a:lnTo>
                  <a:lnTo>
                    <a:pt x="182" y="34"/>
                  </a:lnTo>
                  <a:lnTo>
                    <a:pt x="181" y="34"/>
                  </a:lnTo>
                  <a:lnTo>
                    <a:pt x="182" y="33"/>
                  </a:lnTo>
                  <a:lnTo>
                    <a:pt x="182" y="34"/>
                  </a:lnTo>
                  <a:lnTo>
                    <a:pt x="183" y="34"/>
                  </a:lnTo>
                  <a:lnTo>
                    <a:pt x="184" y="34"/>
                  </a:lnTo>
                  <a:lnTo>
                    <a:pt x="183" y="33"/>
                  </a:lnTo>
                  <a:lnTo>
                    <a:pt x="183" y="32"/>
                  </a:lnTo>
                  <a:lnTo>
                    <a:pt x="184" y="32"/>
                  </a:lnTo>
                  <a:lnTo>
                    <a:pt x="185" y="33"/>
                  </a:lnTo>
                  <a:lnTo>
                    <a:pt x="187" y="32"/>
                  </a:lnTo>
                  <a:lnTo>
                    <a:pt x="188" y="30"/>
                  </a:lnTo>
                  <a:lnTo>
                    <a:pt x="189" y="32"/>
                  </a:lnTo>
                  <a:lnTo>
                    <a:pt x="189" y="33"/>
                  </a:lnTo>
                  <a:lnTo>
                    <a:pt x="190" y="33"/>
                  </a:lnTo>
                  <a:lnTo>
                    <a:pt x="190" y="30"/>
                  </a:lnTo>
                  <a:lnTo>
                    <a:pt x="191" y="30"/>
                  </a:lnTo>
                  <a:lnTo>
                    <a:pt x="191" y="32"/>
                  </a:lnTo>
                  <a:lnTo>
                    <a:pt x="193" y="33"/>
                  </a:lnTo>
                  <a:lnTo>
                    <a:pt x="194" y="33"/>
                  </a:lnTo>
                  <a:lnTo>
                    <a:pt x="196" y="34"/>
                  </a:lnTo>
                  <a:lnTo>
                    <a:pt x="201" y="34"/>
                  </a:lnTo>
                  <a:lnTo>
                    <a:pt x="202" y="34"/>
                  </a:lnTo>
                  <a:lnTo>
                    <a:pt x="206" y="35"/>
                  </a:lnTo>
                  <a:lnTo>
                    <a:pt x="207" y="35"/>
                  </a:lnTo>
                  <a:lnTo>
                    <a:pt x="207" y="36"/>
                  </a:lnTo>
                  <a:lnTo>
                    <a:pt x="208" y="35"/>
                  </a:lnTo>
                  <a:lnTo>
                    <a:pt x="210" y="36"/>
                  </a:lnTo>
                  <a:lnTo>
                    <a:pt x="214" y="38"/>
                  </a:lnTo>
                  <a:lnTo>
                    <a:pt x="217" y="38"/>
                  </a:lnTo>
                  <a:lnTo>
                    <a:pt x="219" y="36"/>
                  </a:lnTo>
                  <a:lnTo>
                    <a:pt x="222" y="35"/>
                  </a:lnTo>
                  <a:lnTo>
                    <a:pt x="223" y="34"/>
                  </a:lnTo>
                  <a:lnTo>
                    <a:pt x="225" y="33"/>
                  </a:lnTo>
                  <a:lnTo>
                    <a:pt x="228" y="29"/>
                  </a:lnTo>
                  <a:lnTo>
                    <a:pt x="229" y="28"/>
                  </a:lnTo>
                  <a:lnTo>
                    <a:pt x="230" y="30"/>
                  </a:lnTo>
                  <a:lnTo>
                    <a:pt x="233" y="30"/>
                  </a:lnTo>
                  <a:lnTo>
                    <a:pt x="234" y="30"/>
                  </a:lnTo>
                  <a:lnTo>
                    <a:pt x="235" y="32"/>
                  </a:lnTo>
                  <a:lnTo>
                    <a:pt x="240" y="34"/>
                  </a:lnTo>
                  <a:lnTo>
                    <a:pt x="240" y="35"/>
                  </a:lnTo>
                  <a:lnTo>
                    <a:pt x="239" y="41"/>
                  </a:lnTo>
                  <a:lnTo>
                    <a:pt x="240" y="43"/>
                  </a:lnTo>
                  <a:lnTo>
                    <a:pt x="240" y="45"/>
                  </a:lnTo>
                  <a:lnTo>
                    <a:pt x="240" y="46"/>
                  </a:lnTo>
                  <a:lnTo>
                    <a:pt x="237" y="50"/>
                  </a:lnTo>
                  <a:lnTo>
                    <a:pt x="236" y="53"/>
                  </a:lnTo>
                  <a:lnTo>
                    <a:pt x="235" y="56"/>
                  </a:lnTo>
                  <a:lnTo>
                    <a:pt x="234" y="56"/>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32" name="Freeform 193"/>
            <p:cNvSpPr>
              <a:spLocks/>
            </p:cNvSpPr>
            <p:nvPr/>
          </p:nvSpPr>
          <p:spPr bwMode="auto">
            <a:xfrm>
              <a:off x="1149350" y="5505450"/>
              <a:ext cx="3175" cy="0"/>
            </a:xfrm>
            <a:custGeom>
              <a:avLst/>
              <a:gdLst>
                <a:gd name="T0" fmla="*/ 2147483646 w 2"/>
                <a:gd name="T1" fmla="*/ 2147483646 w 2"/>
                <a:gd name="T2" fmla="*/ 0 w 2"/>
                <a:gd name="T3" fmla="*/ 0 w 2"/>
                <a:gd name="T4" fmla="*/ 2147483646 w 2"/>
                <a:gd name="T5" fmla="*/ 2147483646 w 2"/>
                <a:gd name="T6" fmla="*/ 0 60000 65536"/>
                <a:gd name="T7" fmla="*/ 0 60000 65536"/>
                <a:gd name="T8" fmla="*/ 0 60000 65536"/>
                <a:gd name="T9" fmla="*/ 0 60000 65536"/>
                <a:gd name="T10" fmla="*/ 0 60000 65536"/>
                <a:gd name="T11" fmla="*/ 0 60000 65536"/>
              </a:gdLst>
              <a:ahLst/>
              <a:cxnLst>
                <a:cxn ang="T6">
                  <a:pos x="T0" y="0"/>
                </a:cxn>
                <a:cxn ang="T7">
                  <a:pos x="T1" y="0"/>
                </a:cxn>
                <a:cxn ang="T8">
                  <a:pos x="T2" y="0"/>
                </a:cxn>
                <a:cxn ang="T9">
                  <a:pos x="T3" y="0"/>
                </a:cxn>
                <a:cxn ang="T10">
                  <a:pos x="T4" y="0"/>
                </a:cxn>
                <a:cxn ang="T11">
                  <a:pos x="T5" y="0"/>
                </a:cxn>
              </a:cxnLst>
              <a:rect l="0" t="0" r="r" b="b"/>
              <a:pathLst>
                <a:path w="2">
                  <a:moveTo>
                    <a:pt x="2" y="0"/>
                  </a:moveTo>
                  <a:lnTo>
                    <a:pt x="2" y="0"/>
                  </a:lnTo>
                  <a:lnTo>
                    <a:pt x="0" y="0"/>
                  </a:lnTo>
                  <a:lnTo>
                    <a:pt x="2" y="0"/>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33" name="Freeform 194"/>
            <p:cNvSpPr>
              <a:spLocks/>
            </p:cNvSpPr>
            <p:nvPr/>
          </p:nvSpPr>
          <p:spPr bwMode="auto">
            <a:xfrm>
              <a:off x="1647825" y="5383213"/>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34" name="Freeform 195"/>
            <p:cNvSpPr>
              <a:spLocks/>
            </p:cNvSpPr>
            <p:nvPr/>
          </p:nvSpPr>
          <p:spPr bwMode="auto">
            <a:xfrm>
              <a:off x="1647825" y="5383213"/>
              <a:ext cx="0" cy="0"/>
            </a:xfrm>
            <a:custGeom>
              <a:avLst/>
              <a:gdLst>
                <a:gd name="T0" fmla="*/ 0 60000 65536"/>
                <a:gd name="T1" fmla="*/ 0 60000 65536"/>
                <a:gd name="T2" fmla="*/ 0 60000 65536"/>
                <a:gd name="T3" fmla="*/ 0 60000 65536"/>
                <a:gd name="T4" fmla="*/ 0 60000 65536"/>
                <a:gd name="T5" fmla="*/ 0 60000 65536"/>
                <a:gd name="T6" fmla="*/ 0 60000 65536"/>
              </a:gdLst>
              <a:ahLst/>
              <a:cxnLst>
                <a:cxn ang="T0">
                  <a:pos x="0" y="0"/>
                </a:cxn>
                <a:cxn ang="T1">
                  <a:pos x="0" y="0"/>
                </a:cxn>
                <a:cxn ang="T2">
                  <a:pos x="0" y="0"/>
                </a:cxn>
                <a:cxn ang="T3">
                  <a:pos x="0" y="0"/>
                </a:cxn>
                <a:cxn ang="T4">
                  <a:pos x="0" y="0"/>
                </a:cxn>
                <a:cxn ang="T5">
                  <a:pos x="0" y="0"/>
                </a:cxn>
                <a:cxn ang="T6">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35" name="Freeform 196"/>
            <p:cNvSpPr>
              <a:spLocks/>
            </p:cNvSpPr>
            <p:nvPr/>
          </p:nvSpPr>
          <p:spPr bwMode="auto">
            <a:xfrm>
              <a:off x="1647825" y="5383213"/>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36" name="Rectangle 197"/>
            <p:cNvSpPr>
              <a:spLocks noChangeArrowheads="1"/>
            </p:cNvSpPr>
            <p:nvPr/>
          </p:nvSpPr>
          <p:spPr bwMode="auto">
            <a:xfrm>
              <a:off x="1647825" y="5383213"/>
              <a:ext cx="1588" cy="1587"/>
            </a:xfrm>
            <a:prstGeom prst="rect">
              <a:avLst/>
            </a:prstGeom>
            <a:solidFill>
              <a:srgbClr val="7DFF90"/>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9pPr>
            </a:lstStyle>
            <a:p>
              <a:pPr>
                <a:spcBef>
                  <a:spcPct val="0"/>
                </a:spcBef>
                <a:buFontTx/>
                <a:buNone/>
              </a:pPr>
              <a:endParaRPr lang="ja-JP" altLang="en-US" sz="700">
                <a:latin typeface="Calibri" panose="020F0502020204030204" pitchFamily="34" charset="0"/>
                <a:ea typeface="ＭＳ Ｐゴシック" panose="020B0600070205080204" pitchFamily="50" charset="-128"/>
              </a:endParaRPr>
            </a:p>
          </p:txBody>
        </p:sp>
        <p:sp>
          <p:nvSpPr>
            <p:cNvPr id="437" name="Freeform 198"/>
            <p:cNvSpPr>
              <a:spLocks/>
            </p:cNvSpPr>
            <p:nvPr/>
          </p:nvSpPr>
          <p:spPr bwMode="auto">
            <a:xfrm>
              <a:off x="1647825" y="5383213"/>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38" name="Freeform 199"/>
            <p:cNvSpPr>
              <a:spLocks/>
            </p:cNvSpPr>
            <p:nvPr/>
          </p:nvSpPr>
          <p:spPr bwMode="auto">
            <a:xfrm>
              <a:off x="1647825" y="5383213"/>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39" name="Freeform 200"/>
            <p:cNvSpPr>
              <a:spLocks/>
            </p:cNvSpPr>
            <p:nvPr/>
          </p:nvSpPr>
          <p:spPr bwMode="auto">
            <a:xfrm>
              <a:off x="1647825" y="5383213"/>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40" name="Rectangle 201"/>
            <p:cNvSpPr>
              <a:spLocks noChangeArrowheads="1"/>
            </p:cNvSpPr>
            <p:nvPr/>
          </p:nvSpPr>
          <p:spPr bwMode="auto">
            <a:xfrm>
              <a:off x="1647825" y="5383213"/>
              <a:ext cx="1588" cy="1587"/>
            </a:xfrm>
            <a:prstGeom prst="rect">
              <a:avLst/>
            </a:prstGeom>
            <a:solidFill>
              <a:srgbClr val="7DFF90"/>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9pPr>
            </a:lstStyle>
            <a:p>
              <a:pPr>
                <a:spcBef>
                  <a:spcPct val="0"/>
                </a:spcBef>
                <a:buFontTx/>
                <a:buNone/>
              </a:pPr>
              <a:endParaRPr lang="ja-JP" altLang="en-US" sz="700">
                <a:latin typeface="Calibri" panose="020F0502020204030204" pitchFamily="34" charset="0"/>
                <a:ea typeface="ＭＳ Ｐゴシック" panose="020B0600070205080204" pitchFamily="50" charset="-128"/>
              </a:endParaRPr>
            </a:p>
          </p:txBody>
        </p:sp>
        <p:sp>
          <p:nvSpPr>
            <p:cNvPr id="441" name="Freeform 202"/>
            <p:cNvSpPr>
              <a:spLocks/>
            </p:cNvSpPr>
            <p:nvPr/>
          </p:nvSpPr>
          <p:spPr bwMode="auto">
            <a:xfrm>
              <a:off x="1647825" y="5383213"/>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42" name="Freeform 203"/>
            <p:cNvSpPr>
              <a:spLocks/>
            </p:cNvSpPr>
            <p:nvPr/>
          </p:nvSpPr>
          <p:spPr bwMode="auto">
            <a:xfrm>
              <a:off x="1647825" y="5383213"/>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43" name="Freeform 204"/>
            <p:cNvSpPr>
              <a:spLocks/>
            </p:cNvSpPr>
            <p:nvPr/>
          </p:nvSpPr>
          <p:spPr bwMode="auto">
            <a:xfrm>
              <a:off x="1435100" y="5276850"/>
              <a:ext cx="228600" cy="171450"/>
            </a:xfrm>
            <a:custGeom>
              <a:avLst/>
              <a:gdLst>
                <a:gd name="T0" fmla="*/ 2147483646 w 144"/>
                <a:gd name="T1" fmla="*/ 2147483646 h 108"/>
                <a:gd name="T2" fmla="*/ 2147483646 w 144"/>
                <a:gd name="T3" fmla="*/ 2147483646 h 108"/>
                <a:gd name="T4" fmla="*/ 2147483646 w 144"/>
                <a:gd name="T5" fmla="*/ 2147483646 h 108"/>
                <a:gd name="T6" fmla="*/ 2147483646 w 144"/>
                <a:gd name="T7" fmla="*/ 2147483646 h 108"/>
                <a:gd name="T8" fmla="*/ 2147483646 w 144"/>
                <a:gd name="T9" fmla="*/ 2147483646 h 108"/>
                <a:gd name="T10" fmla="*/ 2147483646 w 144"/>
                <a:gd name="T11" fmla="*/ 2147483646 h 108"/>
                <a:gd name="T12" fmla="*/ 2147483646 w 144"/>
                <a:gd name="T13" fmla="*/ 2147483646 h 108"/>
                <a:gd name="T14" fmla="*/ 2147483646 w 144"/>
                <a:gd name="T15" fmla="*/ 2147483646 h 108"/>
                <a:gd name="T16" fmla="*/ 2147483646 w 144"/>
                <a:gd name="T17" fmla="*/ 2147483646 h 108"/>
                <a:gd name="T18" fmla="*/ 2147483646 w 144"/>
                <a:gd name="T19" fmla="*/ 2147483646 h 108"/>
                <a:gd name="T20" fmla="*/ 2147483646 w 144"/>
                <a:gd name="T21" fmla="*/ 2147483646 h 108"/>
                <a:gd name="T22" fmla="*/ 2147483646 w 144"/>
                <a:gd name="T23" fmla="*/ 2147483646 h 108"/>
                <a:gd name="T24" fmla="*/ 2147483646 w 144"/>
                <a:gd name="T25" fmla="*/ 2147483646 h 108"/>
                <a:gd name="T26" fmla="*/ 2147483646 w 144"/>
                <a:gd name="T27" fmla="*/ 2147483646 h 108"/>
                <a:gd name="T28" fmla="*/ 2147483646 w 144"/>
                <a:gd name="T29" fmla="*/ 2147483646 h 108"/>
                <a:gd name="T30" fmla="*/ 2147483646 w 144"/>
                <a:gd name="T31" fmla="*/ 2147483646 h 108"/>
                <a:gd name="T32" fmla="*/ 2147483646 w 144"/>
                <a:gd name="T33" fmla="*/ 2147483646 h 108"/>
                <a:gd name="T34" fmla="*/ 2147483646 w 144"/>
                <a:gd name="T35" fmla="*/ 2147483646 h 108"/>
                <a:gd name="T36" fmla="*/ 2147483646 w 144"/>
                <a:gd name="T37" fmla="*/ 2147483646 h 108"/>
                <a:gd name="T38" fmla="*/ 2147483646 w 144"/>
                <a:gd name="T39" fmla="*/ 2147483646 h 108"/>
                <a:gd name="T40" fmla="*/ 2147483646 w 144"/>
                <a:gd name="T41" fmla="*/ 2147483646 h 108"/>
                <a:gd name="T42" fmla="*/ 2147483646 w 144"/>
                <a:gd name="T43" fmla="*/ 2147483646 h 108"/>
                <a:gd name="T44" fmla="*/ 2147483646 w 144"/>
                <a:gd name="T45" fmla="*/ 2147483646 h 108"/>
                <a:gd name="T46" fmla="*/ 2147483646 w 144"/>
                <a:gd name="T47" fmla="*/ 2147483646 h 108"/>
                <a:gd name="T48" fmla="*/ 2147483646 w 144"/>
                <a:gd name="T49" fmla="*/ 2147483646 h 108"/>
                <a:gd name="T50" fmla="*/ 2147483646 w 144"/>
                <a:gd name="T51" fmla="*/ 2147483646 h 108"/>
                <a:gd name="T52" fmla="*/ 2147483646 w 144"/>
                <a:gd name="T53" fmla="*/ 2147483646 h 108"/>
                <a:gd name="T54" fmla="*/ 2147483646 w 144"/>
                <a:gd name="T55" fmla="*/ 2147483646 h 108"/>
                <a:gd name="T56" fmla="*/ 2147483646 w 144"/>
                <a:gd name="T57" fmla="*/ 2147483646 h 108"/>
                <a:gd name="T58" fmla="*/ 2147483646 w 144"/>
                <a:gd name="T59" fmla="*/ 2147483646 h 108"/>
                <a:gd name="T60" fmla="*/ 2147483646 w 144"/>
                <a:gd name="T61" fmla="*/ 2147483646 h 108"/>
                <a:gd name="T62" fmla="*/ 2147483646 w 144"/>
                <a:gd name="T63" fmla="*/ 2147483646 h 108"/>
                <a:gd name="T64" fmla="*/ 2147483646 w 144"/>
                <a:gd name="T65" fmla="*/ 2147483646 h 108"/>
                <a:gd name="T66" fmla="*/ 2147483646 w 144"/>
                <a:gd name="T67" fmla="*/ 2147483646 h 108"/>
                <a:gd name="T68" fmla="*/ 2147483646 w 144"/>
                <a:gd name="T69" fmla="*/ 2147483646 h 108"/>
                <a:gd name="T70" fmla="*/ 2147483646 w 144"/>
                <a:gd name="T71" fmla="*/ 2147483646 h 108"/>
                <a:gd name="T72" fmla="*/ 2147483646 w 144"/>
                <a:gd name="T73" fmla="*/ 2147483646 h 108"/>
                <a:gd name="T74" fmla="*/ 2147483646 w 144"/>
                <a:gd name="T75" fmla="*/ 2147483646 h 108"/>
                <a:gd name="T76" fmla="*/ 2147483646 w 144"/>
                <a:gd name="T77" fmla="*/ 2147483646 h 108"/>
                <a:gd name="T78" fmla="*/ 2147483646 w 144"/>
                <a:gd name="T79" fmla="*/ 2147483646 h 108"/>
                <a:gd name="T80" fmla="*/ 2147483646 w 144"/>
                <a:gd name="T81" fmla="*/ 2147483646 h 108"/>
                <a:gd name="T82" fmla="*/ 2147483646 w 144"/>
                <a:gd name="T83" fmla="*/ 2147483646 h 108"/>
                <a:gd name="T84" fmla="*/ 2147483646 w 144"/>
                <a:gd name="T85" fmla="*/ 2147483646 h 108"/>
                <a:gd name="T86" fmla="*/ 2147483646 w 144"/>
                <a:gd name="T87" fmla="*/ 2147483646 h 108"/>
                <a:gd name="T88" fmla="*/ 2147483646 w 144"/>
                <a:gd name="T89" fmla="*/ 2147483646 h 108"/>
                <a:gd name="T90" fmla="*/ 2147483646 w 144"/>
                <a:gd name="T91" fmla="*/ 2147483646 h 108"/>
                <a:gd name="T92" fmla="*/ 2147483646 w 144"/>
                <a:gd name="T93" fmla="*/ 2147483646 h 108"/>
                <a:gd name="T94" fmla="*/ 2147483646 w 144"/>
                <a:gd name="T95" fmla="*/ 2147483646 h 108"/>
                <a:gd name="T96" fmla="*/ 2147483646 w 144"/>
                <a:gd name="T97" fmla="*/ 2147483646 h 108"/>
                <a:gd name="T98" fmla="*/ 2147483646 w 144"/>
                <a:gd name="T99" fmla="*/ 2147483646 h 108"/>
                <a:gd name="T100" fmla="*/ 2147483646 w 144"/>
                <a:gd name="T101" fmla="*/ 2147483646 h 108"/>
                <a:gd name="T102" fmla="*/ 2147483646 w 144"/>
                <a:gd name="T103" fmla="*/ 2147483646 h 108"/>
                <a:gd name="T104" fmla="*/ 2147483646 w 144"/>
                <a:gd name="T105" fmla="*/ 2147483646 h 108"/>
                <a:gd name="T106" fmla="*/ 2147483646 w 144"/>
                <a:gd name="T107" fmla="*/ 2147483646 h 108"/>
                <a:gd name="T108" fmla="*/ 2147483646 w 144"/>
                <a:gd name="T109" fmla="*/ 2147483646 h 108"/>
                <a:gd name="T110" fmla="*/ 2147483646 w 144"/>
                <a:gd name="T111" fmla="*/ 2147483646 h 108"/>
                <a:gd name="T112" fmla="*/ 2147483646 w 144"/>
                <a:gd name="T113" fmla="*/ 2147483646 h 108"/>
                <a:gd name="T114" fmla="*/ 2147483646 w 144"/>
                <a:gd name="T115" fmla="*/ 2147483646 h 108"/>
                <a:gd name="T116" fmla="*/ 2147483646 w 144"/>
                <a:gd name="T117" fmla="*/ 2147483646 h 1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4" h="108">
                  <a:moveTo>
                    <a:pt x="144" y="70"/>
                  </a:moveTo>
                  <a:lnTo>
                    <a:pt x="144" y="70"/>
                  </a:lnTo>
                  <a:lnTo>
                    <a:pt x="143" y="69"/>
                  </a:lnTo>
                  <a:lnTo>
                    <a:pt x="142" y="70"/>
                  </a:lnTo>
                  <a:lnTo>
                    <a:pt x="140" y="70"/>
                  </a:lnTo>
                  <a:lnTo>
                    <a:pt x="138" y="69"/>
                  </a:lnTo>
                  <a:lnTo>
                    <a:pt x="136" y="69"/>
                  </a:lnTo>
                  <a:lnTo>
                    <a:pt x="134" y="69"/>
                  </a:lnTo>
                  <a:lnTo>
                    <a:pt x="136" y="68"/>
                  </a:lnTo>
                  <a:lnTo>
                    <a:pt x="138" y="68"/>
                  </a:lnTo>
                  <a:lnTo>
                    <a:pt x="139" y="68"/>
                  </a:lnTo>
                  <a:lnTo>
                    <a:pt x="140" y="68"/>
                  </a:lnTo>
                  <a:lnTo>
                    <a:pt x="139" y="68"/>
                  </a:lnTo>
                  <a:lnTo>
                    <a:pt x="137" y="67"/>
                  </a:lnTo>
                  <a:lnTo>
                    <a:pt x="136" y="67"/>
                  </a:lnTo>
                  <a:lnTo>
                    <a:pt x="134" y="67"/>
                  </a:lnTo>
                  <a:lnTo>
                    <a:pt x="133" y="67"/>
                  </a:lnTo>
                  <a:lnTo>
                    <a:pt x="132" y="67"/>
                  </a:lnTo>
                  <a:lnTo>
                    <a:pt x="131" y="67"/>
                  </a:lnTo>
                  <a:lnTo>
                    <a:pt x="131" y="65"/>
                  </a:lnTo>
                  <a:lnTo>
                    <a:pt x="131" y="64"/>
                  </a:lnTo>
                  <a:lnTo>
                    <a:pt x="133" y="64"/>
                  </a:lnTo>
                  <a:lnTo>
                    <a:pt x="133" y="63"/>
                  </a:lnTo>
                  <a:lnTo>
                    <a:pt x="132" y="63"/>
                  </a:lnTo>
                  <a:lnTo>
                    <a:pt x="131" y="63"/>
                  </a:lnTo>
                  <a:lnTo>
                    <a:pt x="131" y="64"/>
                  </a:lnTo>
                  <a:lnTo>
                    <a:pt x="131" y="62"/>
                  </a:lnTo>
                  <a:lnTo>
                    <a:pt x="133" y="60"/>
                  </a:lnTo>
                  <a:lnTo>
                    <a:pt x="134" y="60"/>
                  </a:lnTo>
                  <a:lnTo>
                    <a:pt x="136" y="60"/>
                  </a:lnTo>
                  <a:lnTo>
                    <a:pt x="138" y="58"/>
                  </a:lnTo>
                  <a:lnTo>
                    <a:pt x="139" y="57"/>
                  </a:lnTo>
                  <a:lnTo>
                    <a:pt x="140" y="56"/>
                  </a:lnTo>
                  <a:lnTo>
                    <a:pt x="140" y="54"/>
                  </a:lnTo>
                  <a:lnTo>
                    <a:pt x="140" y="52"/>
                  </a:lnTo>
                  <a:lnTo>
                    <a:pt x="138" y="52"/>
                  </a:lnTo>
                  <a:lnTo>
                    <a:pt x="137" y="52"/>
                  </a:lnTo>
                  <a:lnTo>
                    <a:pt x="136" y="52"/>
                  </a:lnTo>
                  <a:lnTo>
                    <a:pt x="136" y="51"/>
                  </a:lnTo>
                  <a:lnTo>
                    <a:pt x="138" y="51"/>
                  </a:lnTo>
                  <a:lnTo>
                    <a:pt x="138" y="48"/>
                  </a:lnTo>
                  <a:lnTo>
                    <a:pt x="137" y="47"/>
                  </a:lnTo>
                  <a:lnTo>
                    <a:pt x="136" y="45"/>
                  </a:lnTo>
                  <a:lnTo>
                    <a:pt x="134" y="44"/>
                  </a:lnTo>
                  <a:lnTo>
                    <a:pt x="134" y="41"/>
                  </a:lnTo>
                  <a:lnTo>
                    <a:pt x="133" y="40"/>
                  </a:lnTo>
                  <a:lnTo>
                    <a:pt x="133" y="42"/>
                  </a:lnTo>
                  <a:lnTo>
                    <a:pt x="132" y="42"/>
                  </a:lnTo>
                  <a:lnTo>
                    <a:pt x="131" y="42"/>
                  </a:lnTo>
                  <a:lnTo>
                    <a:pt x="130" y="42"/>
                  </a:lnTo>
                  <a:lnTo>
                    <a:pt x="130" y="41"/>
                  </a:lnTo>
                  <a:lnTo>
                    <a:pt x="128" y="41"/>
                  </a:lnTo>
                  <a:lnTo>
                    <a:pt x="127" y="40"/>
                  </a:lnTo>
                  <a:lnTo>
                    <a:pt x="128" y="37"/>
                  </a:lnTo>
                  <a:lnTo>
                    <a:pt x="128" y="36"/>
                  </a:lnTo>
                  <a:lnTo>
                    <a:pt x="127" y="36"/>
                  </a:lnTo>
                  <a:lnTo>
                    <a:pt x="128" y="31"/>
                  </a:lnTo>
                  <a:lnTo>
                    <a:pt x="130" y="31"/>
                  </a:lnTo>
                  <a:lnTo>
                    <a:pt x="130" y="29"/>
                  </a:lnTo>
                  <a:lnTo>
                    <a:pt x="130" y="28"/>
                  </a:lnTo>
                  <a:lnTo>
                    <a:pt x="128" y="28"/>
                  </a:lnTo>
                  <a:lnTo>
                    <a:pt x="127" y="27"/>
                  </a:lnTo>
                  <a:lnTo>
                    <a:pt x="127" y="25"/>
                  </a:lnTo>
                  <a:lnTo>
                    <a:pt x="130" y="27"/>
                  </a:lnTo>
                  <a:lnTo>
                    <a:pt x="131" y="27"/>
                  </a:lnTo>
                  <a:lnTo>
                    <a:pt x="132" y="25"/>
                  </a:lnTo>
                  <a:lnTo>
                    <a:pt x="131" y="23"/>
                  </a:lnTo>
                  <a:lnTo>
                    <a:pt x="132" y="22"/>
                  </a:lnTo>
                  <a:lnTo>
                    <a:pt x="133" y="20"/>
                  </a:lnTo>
                  <a:lnTo>
                    <a:pt x="134" y="19"/>
                  </a:lnTo>
                  <a:lnTo>
                    <a:pt x="134" y="17"/>
                  </a:lnTo>
                  <a:lnTo>
                    <a:pt x="136" y="16"/>
                  </a:lnTo>
                  <a:lnTo>
                    <a:pt x="137" y="13"/>
                  </a:lnTo>
                  <a:lnTo>
                    <a:pt x="138" y="12"/>
                  </a:lnTo>
                  <a:lnTo>
                    <a:pt x="137" y="12"/>
                  </a:lnTo>
                  <a:lnTo>
                    <a:pt x="136" y="11"/>
                  </a:lnTo>
                  <a:lnTo>
                    <a:pt x="133" y="10"/>
                  </a:lnTo>
                  <a:lnTo>
                    <a:pt x="132" y="7"/>
                  </a:lnTo>
                  <a:lnTo>
                    <a:pt x="132" y="6"/>
                  </a:lnTo>
                  <a:lnTo>
                    <a:pt x="133" y="5"/>
                  </a:lnTo>
                  <a:lnTo>
                    <a:pt x="134" y="4"/>
                  </a:lnTo>
                  <a:lnTo>
                    <a:pt x="136" y="4"/>
                  </a:lnTo>
                  <a:lnTo>
                    <a:pt x="137" y="4"/>
                  </a:lnTo>
                  <a:lnTo>
                    <a:pt x="137" y="2"/>
                  </a:lnTo>
                  <a:lnTo>
                    <a:pt x="137" y="1"/>
                  </a:lnTo>
                  <a:lnTo>
                    <a:pt x="136" y="0"/>
                  </a:lnTo>
                  <a:lnTo>
                    <a:pt x="134" y="1"/>
                  </a:lnTo>
                  <a:lnTo>
                    <a:pt x="133" y="1"/>
                  </a:lnTo>
                  <a:lnTo>
                    <a:pt x="132" y="1"/>
                  </a:lnTo>
                  <a:lnTo>
                    <a:pt x="131" y="1"/>
                  </a:lnTo>
                  <a:lnTo>
                    <a:pt x="130" y="2"/>
                  </a:lnTo>
                  <a:lnTo>
                    <a:pt x="131" y="4"/>
                  </a:lnTo>
                  <a:lnTo>
                    <a:pt x="130" y="4"/>
                  </a:lnTo>
                  <a:lnTo>
                    <a:pt x="127" y="4"/>
                  </a:lnTo>
                  <a:lnTo>
                    <a:pt x="123" y="2"/>
                  </a:lnTo>
                  <a:lnTo>
                    <a:pt x="121" y="2"/>
                  </a:lnTo>
                  <a:lnTo>
                    <a:pt x="119" y="2"/>
                  </a:lnTo>
                  <a:lnTo>
                    <a:pt x="115" y="4"/>
                  </a:lnTo>
                  <a:lnTo>
                    <a:pt x="113" y="4"/>
                  </a:lnTo>
                  <a:lnTo>
                    <a:pt x="110" y="6"/>
                  </a:lnTo>
                  <a:lnTo>
                    <a:pt x="109" y="10"/>
                  </a:lnTo>
                  <a:lnTo>
                    <a:pt x="108" y="11"/>
                  </a:lnTo>
                  <a:lnTo>
                    <a:pt x="105" y="10"/>
                  </a:lnTo>
                  <a:lnTo>
                    <a:pt x="102" y="6"/>
                  </a:lnTo>
                  <a:lnTo>
                    <a:pt x="100" y="6"/>
                  </a:lnTo>
                  <a:lnTo>
                    <a:pt x="99" y="6"/>
                  </a:lnTo>
                  <a:lnTo>
                    <a:pt x="98" y="7"/>
                  </a:lnTo>
                  <a:lnTo>
                    <a:pt x="97" y="7"/>
                  </a:lnTo>
                  <a:lnTo>
                    <a:pt x="94" y="6"/>
                  </a:lnTo>
                  <a:lnTo>
                    <a:pt x="91" y="5"/>
                  </a:lnTo>
                  <a:lnTo>
                    <a:pt x="90" y="5"/>
                  </a:lnTo>
                  <a:lnTo>
                    <a:pt x="85" y="4"/>
                  </a:lnTo>
                  <a:lnTo>
                    <a:pt x="82" y="5"/>
                  </a:lnTo>
                  <a:lnTo>
                    <a:pt x="80" y="4"/>
                  </a:lnTo>
                  <a:lnTo>
                    <a:pt x="76" y="4"/>
                  </a:lnTo>
                  <a:lnTo>
                    <a:pt x="74" y="4"/>
                  </a:lnTo>
                  <a:lnTo>
                    <a:pt x="73" y="5"/>
                  </a:lnTo>
                  <a:lnTo>
                    <a:pt x="71" y="6"/>
                  </a:lnTo>
                  <a:lnTo>
                    <a:pt x="69" y="10"/>
                  </a:lnTo>
                  <a:lnTo>
                    <a:pt x="68" y="11"/>
                  </a:lnTo>
                  <a:lnTo>
                    <a:pt x="67" y="12"/>
                  </a:lnTo>
                  <a:lnTo>
                    <a:pt x="64" y="12"/>
                  </a:lnTo>
                  <a:lnTo>
                    <a:pt x="63" y="12"/>
                  </a:lnTo>
                  <a:lnTo>
                    <a:pt x="62" y="11"/>
                  </a:lnTo>
                  <a:lnTo>
                    <a:pt x="60" y="11"/>
                  </a:lnTo>
                  <a:lnTo>
                    <a:pt x="58" y="11"/>
                  </a:lnTo>
                  <a:lnTo>
                    <a:pt x="57" y="11"/>
                  </a:lnTo>
                  <a:lnTo>
                    <a:pt x="56" y="12"/>
                  </a:lnTo>
                  <a:lnTo>
                    <a:pt x="56" y="13"/>
                  </a:lnTo>
                  <a:lnTo>
                    <a:pt x="54" y="14"/>
                  </a:lnTo>
                  <a:lnTo>
                    <a:pt x="52" y="14"/>
                  </a:lnTo>
                  <a:lnTo>
                    <a:pt x="51" y="16"/>
                  </a:lnTo>
                  <a:lnTo>
                    <a:pt x="50" y="16"/>
                  </a:lnTo>
                  <a:lnTo>
                    <a:pt x="47" y="16"/>
                  </a:lnTo>
                  <a:lnTo>
                    <a:pt x="45" y="14"/>
                  </a:lnTo>
                  <a:lnTo>
                    <a:pt x="43" y="10"/>
                  </a:lnTo>
                  <a:lnTo>
                    <a:pt x="43" y="8"/>
                  </a:lnTo>
                  <a:lnTo>
                    <a:pt x="42" y="8"/>
                  </a:lnTo>
                  <a:lnTo>
                    <a:pt x="40" y="8"/>
                  </a:lnTo>
                  <a:lnTo>
                    <a:pt x="37" y="10"/>
                  </a:lnTo>
                  <a:lnTo>
                    <a:pt x="35" y="8"/>
                  </a:lnTo>
                  <a:lnTo>
                    <a:pt x="31" y="8"/>
                  </a:lnTo>
                  <a:lnTo>
                    <a:pt x="29" y="8"/>
                  </a:lnTo>
                  <a:lnTo>
                    <a:pt x="28" y="10"/>
                  </a:lnTo>
                  <a:lnTo>
                    <a:pt x="27" y="10"/>
                  </a:lnTo>
                  <a:lnTo>
                    <a:pt x="27" y="11"/>
                  </a:lnTo>
                  <a:lnTo>
                    <a:pt x="25" y="12"/>
                  </a:lnTo>
                  <a:lnTo>
                    <a:pt x="23" y="12"/>
                  </a:lnTo>
                  <a:lnTo>
                    <a:pt x="22" y="12"/>
                  </a:lnTo>
                  <a:lnTo>
                    <a:pt x="20" y="11"/>
                  </a:lnTo>
                  <a:lnTo>
                    <a:pt x="19" y="11"/>
                  </a:lnTo>
                  <a:lnTo>
                    <a:pt x="17" y="13"/>
                  </a:lnTo>
                  <a:lnTo>
                    <a:pt x="13" y="16"/>
                  </a:lnTo>
                  <a:lnTo>
                    <a:pt x="12" y="17"/>
                  </a:lnTo>
                  <a:lnTo>
                    <a:pt x="11" y="18"/>
                  </a:lnTo>
                  <a:lnTo>
                    <a:pt x="8" y="19"/>
                  </a:lnTo>
                  <a:lnTo>
                    <a:pt x="6" y="19"/>
                  </a:lnTo>
                  <a:lnTo>
                    <a:pt x="6" y="23"/>
                  </a:lnTo>
                  <a:lnTo>
                    <a:pt x="5" y="25"/>
                  </a:lnTo>
                  <a:lnTo>
                    <a:pt x="6" y="28"/>
                  </a:lnTo>
                  <a:lnTo>
                    <a:pt x="6" y="30"/>
                  </a:lnTo>
                  <a:lnTo>
                    <a:pt x="6" y="31"/>
                  </a:lnTo>
                  <a:lnTo>
                    <a:pt x="3" y="33"/>
                  </a:lnTo>
                  <a:lnTo>
                    <a:pt x="2" y="36"/>
                  </a:lnTo>
                  <a:lnTo>
                    <a:pt x="2" y="39"/>
                  </a:lnTo>
                  <a:lnTo>
                    <a:pt x="1" y="40"/>
                  </a:lnTo>
                  <a:lnTo>
                    <a:pt x="0" y="40"/>
                  </a:lnTo>
                  <a:lnTo>
                    <a:pt x="0" y="42"/>
                  </a:lnTo>
                  <a:lnTo>
                    <a:pt x="1" y="44"/>
                  </a:lnTo>
                  <a:lnTo>
                    <a:pt x="3" y="45"/>
                  </a:lnTo>
                  <a:lnTo>
                    <a:pt x="6" y="45"/>
                  </a:lnTo>
                  <a:lnTo>
                    <a:pt x="7" y="46"/>
                  </a:lnTo>
                  <a:lnTo>
                    <a:pt x="10" y="47"/>
                  </a:lnTo>
                  <a:lnTo>
                    <a:pt x="11" y="47"/>
                  </a:lnTo>
                  <a:lnTo>
                    <a:pt x="11" y="48"/>
                  </a:lnTo>
                  <a:lnTo>
                    <a:pt x="13" y="50"/>
                  </a:lnTo>
                  <a:lnTo>
                    <a:pt x="14" y="50"/>
                  </a:lnTo>
                  <a:lnTo>
                    <a:pt x="17" y="50"/>
                  </a:lnTo>
                  <a:lnTo>
                    <a:pt x="23" y="51"/>
                  </a:lnTo>
                  <a:lnTo>
                    <a:pt x="25" y="52"/>
                  </a:lnTo>
                  <a:lnTo>
                    <a:pt x="25" y="53"/>
                  </a:lnTo>
                  <a:lnTo>
                    <a:pt x="27" y="56"/>
                  </a:lnTo>
                  <a:lnTo>
                    <a:pt x="28" y="57"/>
                  </a:lnTo>
                  <a:lnTo>
                    <a:pt x="30" y="58"/>
                  </a:lnTo>
                  <a:lnTo>
                    <a:pt x="31" y="59"/>
                  </a:lnTo>
                  <a:lnTo>
                    <a:pt x="33" y="60"/>
                  </a:lnTo>
                  <a:lnTo>
                    <a:pt x="35" y="59"/>
                  </a:lnTo>
                  <a:lnTo>
                    <a:pt x="37" y="58"/>
                  </a:lnTo>
                  <a:lnTo>
                    <a:pt x="39" y="56"/>
                  </a:lnTo>
                  <a:lnTo>
                    <a:pt x="40" y="54"/>
                  </a:lnTo>
                  <a:lnTo>
                    <a:pt x="41" y="54"/>
                  </a:lnTo>
                  <a:lnTo>
                    <a:pt x="42" y="56"/>
                  </a:lnTo>
                  <a:lnTo>
                    <a:pt x="45" y="57"/>
                  </a:lnTo>
                  <a:lnTo>
                    <a:pt x="47" y="57"/>
                  </a:lnTo>
                  <a:lnTo>
                    <a:pt x="48" y="57"/>
                  </a:lnTo>
                  <a:lnTo>
                    <a:pt x="50" y="60"/>
                  </a:lnTo>
                  <a:lnTo>
                    <a:pt x="51" y="67"/>
                  </a:lnTo>
                  <a:lnTo>
                    <a:pt x="51" y="73"/>
                  </a:lnTo>
                  <a:lnTo>
                    <a:pt x="51" y="75"/>
                  </a:lnTo>
                  <a:lnTo>
                    <a:pt x="50" y="77"/>
                  </a:lnTo>
                  <a:lnTo>
                    <a:pt x="50" y="79"/>
                  </a:lnTo>
                  <a:lnTo>
                    <a:pt x="52" y="80"/>
                  </a:lnTo>
                  <a:lnTo>
                    <a:pt x="56" y="80"/>
                  </a:lnTo>
                  <a:lnTo>
                    <a:pt x="57" y="80"/>
                  </a:lnTo>
                  <a:lnTo>
                    <a:pt x="59" y="81"/>
                  </a:lnTo>
                  <a:lnTo>
                    <a:pt x="62" y="82"/>
                  </a:lnTo>
                  <a:lnTo>
                    <a:pt x="63" y="82"/>
                  </a:lnTo>
                  <a:lnTo>
                    <a:pt x="64" y="88"/>
                  </a:lnTo>
                  <a:lnTo>
                    <a:pt x="63" y="88"/>
                  </a:lnTo>
                  <a:lnTo>
                    <a:pt x="60" y="91"/>
                  </a:lnTo>
                  <a:lnTo>
                    <a:pt x="59" y="91"/>
                  </a:lnTo>
                  <a:lnTo>
                    <a:pt x="59" y="93"/>
                  </a:lnTo>
                  <a:lnTo>
                    <a:pt x="62" y="94"/>
                  </a:lnTo>
                  <a:lnTo>
                    <a:pt x="63" y="96"/>
                  </a:lnTo>
                  <a:lnTo>
                    <a:pt x="63" y="100"/>
                  </a:lnTo>
                  <a:lnTo>
                    <a:pt x="64" y="102"/>
                  </a:lnTo>
                  <a:lnTo>
                    <a:pt x="68" y="103"/>
                  </a:lnTo>
                  <a:lnTo>
                    <a:pt x="69" y="104"/>
                  </a:lnTo>
                  <a:lnTo>
                    <a:pt x="71" y="105"/>
                  </a:lnTo>
                  <a:lnTo>
                    <a:pt x="75" y="105"/>
                  </a:lnTo>
                  <a:lnTo>
                    <a:pt x="76" y="105"/>
                  </a:lnTo>
                  <a:lnTo>
                    <a:pt x="77" y="108"/>
                  </a:lnTo>
                  <a:lnTo>
                    <a:pt x="79" y="107"/>
                  </a:lnTo>
                  <a:lnTo>
                    <a:pt x="80" y="107"/>
                  </a:lnTo>
                  <a:lnTo>
                    <a:pt x="80" y="105"/>
                  </a:lnTo>
                  <a:lnTo>
                    <a:pt x="79" y="104"/>
                  </a:lnTo>
                  <a:lnTo>
                    <a:pt x="79" y="103"/>
                  </a:lnTo>
                  <a:lnTo>
                    <a:pt x="81" y="102"/>
                  </a:lnTo>
                  <a:lnTo>
                    <a:pt x="85" y="102"/>
                  </a:lnTo>
                  <a:lnTo>
                    <a:pt x="86" y="102"/>
                  </a:lnTo>
                  <a:lnTo>
                    <a:pt x="87" y="100"/>
                  </a:lnTo>
                  <a:lnTo>
                    <a:pt x="87" y="99"/>
                  </a:lnTo>
                  <a:lnTo>
                    <a:pt x="90" y="97"/>
                  </a:lnTo>
                  <a:lnTo>
                    <a:pt x="91" y="97"/>
                  </a:lnTo>
                  <a:lnTo>
                    <a:pt x="88" y="96"/>
                  </a:lnTo>
                  <a:lnTo>
                    <a:pt x="90" y="94"/>
                  </a:lnTo>
                  <a:lnTo>
                    <a:pt x="92" y="93"/>
                  </a:lnTo>
                  <a:lnTo>
                    <a:pt x="93" y="92"/>
                  </a:lnTo>
                  <a:lnTo>
                    <a:pt x="94" y="91"/>
                  </a:lnTo>
                  <a:lnTo>
                    <a:pt x="96" y="92"/>
                  </a:lnTo>
                  <a:lnTo>
                    <a:pt x="96" y="91"/>
                  </a:lnTo>
                  <a:lnTo>
                    <a:pt x="97" y="91"/>
                  </a:lnTo>
                  <a:lnTo>
                    <a:pt x="98" y="91"/>
                  </a:lnTo>
                  <a:lnTo>
                    <a:pt x="100" y="90"/>
                  </a:lnTo>
                  <a:lnTo>
                    <a:pt x="104" y="88"/>
                  </a:lnTo>
                  <a:lnTo>
                    <a:pt x="109" y="87"/>
                  </a:lnTo>
                  <a:lnTo>
                    <a:pt x="113" y="85"/>
                  </a:lnTo>
                  <a:lnTo>
                    <a:pt x="114" y="82"/>
                  </a:lnTo>
                  <a:lnTo>
                    <a:pt x="115" y="81"/>
                  </a:lnTo>
                  <a:lnTo>
                    <a:pt x="116" y="81"/>
                  </a:lnTo>
                  <a:lnTo>
                    <a:pt x="117" y="82"/>
                  </a:lnTo>
                  <a:lnTo>
                    <a:pt x="119" y="80"/>
                  </a:lnTo>
                  <a:lnTo>
                    <a:pt x="119" y="79"/>
                  </a:lnTo>
                  <a:lnTo>
                    <a:pt x="119" y="77"/>
                  </a:lnTo>
                  <a:lnTo>
                    <a:pt x="120" y="77"/>
                  </a:lnTo>
                  <a:lnTo>
                    <a:pt x="120" y="79"/>
                  </a:lnTo>
                  <a:lnTo>
                    <a:pt x="121" y="77"/>
                  </a:lnTo>
                  <a:lnTo>
                    <a:pt x="122" y="77"/>
                  </a:lnTo>
                  <a:lnTo>
                    <a:pt x="122" y="79"/>
                  </a:lnTo>
                  <a:lnTo>
                    <a:pt x="123" y="77"/>
                  </a:lnTo>
                  <a:lnTo>
                    <a:pt x="125" y="76"/>
                  </a:lnTo>
                  <a:lnTo>
                    <a:pt x="127" y="75"/>
                  </a:lnTo>
                  <a:lnTo>
                    <a:pt x="128" y="76"/>
                  </a:lnTo>
                  <a:lnTo>
                    <a:pt x="130" y="76"/>
                  </a:lnTo>
                  <a:lnTo>
                    <a:pt x="130" y="75"/>
                  </a:lnTo>
                  <a:lnTo>
                    <a:pt x="133" y="74"/>
                  </a:lnTo>
                  <a:lnTo>
                    <a:pt x="137" y="73"/>
                  </a:lnTo>
                  <a:lnTo>
                    <a:pt x="139" y="71"/>
                  </a:lnTo>
                  <a:lnTo>
                    <a:pt x="142" y="71"/>
                  </a:lnTo>
                  <a:lnTo>
                    <a:pt x="143" y="70"/>
                  </a:lnTo>
                  <a:lnTo>
                    <a:pt x="144" y="7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44" name="Rectangle 205"/>
            <p:cNvSpPr>
              <a:spLocks noChangeArrowheads="1"/>
            </p:cNvSpPr>
            <p:nvPr/>
          </p:nvSpPr>
          <p:spPr bwMode="auto">
            <a:xfrm>
              <a:off x="1647825" y="5383213"/>
              <a:ext cx="1588" cy="1587"/>
            </a:xfrm>
            <a:prstGeom prst="rect">
              <a:avLst/>
            </a:prstGeom>
            <a:solidFill>
              <a:srgbClr val="7DFF90"/>
            </a:solidFill>
            <a:ln w="2">
              <a:solidFill>
                <a:srgbClr val="555555"/>
              </a:solidFill>
              <a:miter lim="800000"/>
              <a:headEnd/>
              <a:tailEnd/>
            </a:ln>
          </p:spPr>
          <p:txBody>
            <a:bodyPr/>
            <a:lstStyle>
              <a:lvl1pPr>
                <a:spcBef>
                  <a:spcPct val="20000"/>
                </a:spcBef>
                <a:buFont typeface="Arial" panose="020B0604020202020204" pitchFamily="34" charset="0"/>
                <a:buChar char="•"/>
                <a:defRPr kumimoji="1" sz="32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9pPr>
            </a:lstStyle>
            <a:p>
              <a:pPr>
                <a:spcBef>
                  <a:spcPct val="0"/>
                </a:spcBef>
                <a:buFontTx/>
                <a:buNone/>
              </a:pPr>
              <a:endParaRPr lang="ja-JP" altLang="en-US" sz="700">
                <a:latin typeface="Calibri" panose="020F0502020204030204" pitchFamily="34" charset="0"/>
                <a:ea typeface="ＭＳ Ｐゴシック" panose="020B0600070205080204" pitchFamily="50" charset="-128"/>
              </a:endParaRPr>
            </a:p>
          </p:txBody>
        </p:sp>
        <p:sp>
          <p:nvSpPr>
            <p:cNvPr id="445" name="Freeform 207"/>
            <p:cNvSpPr>
              <a:spLocks/>
            </p:cNvSpPr>
            <p:nvPr/>
          </p:nvSpPr>
          <p:spPr bwMode="auto">
            <a:xfrm>
              <a:off x="1562100" y="5180013"/>
              <a:ext cx="46038" cy="34925"/>
            </a:xfrm>
            <a:custGeom>
              <a:avLst/>
              <a:gdLst>
                <a:gd name="T0" fmla="*/ 2147483646 w 29"/>
                <a:gd name="T1" fmla="*/ 0 h 22"/>
                <a:gd name="T2" fmla="*/ 2147483646 w 29"/>
                <a:gd name="T3" fmla="*/ 2147483646 h 22"/>
                <a:gd name="T4" fmla="*/ 2147483646 w 29"/>
                <a:gd name="T5" fmla="*/ 2147483646 h 22"/>
                <a:gd name="T6" fmla="*/ 2147483646 w 29"/>
                <a:gd name="T7" fmla="*/ 2147483646 h 22"/>
                <a:gd name="T8" fmla="*/ 2147483646 w 29"/>
                <a:gd name="T9" fmla="*/ 2147483646 h 22"/>
                <a:gd name="T10" fmla="*/ 2147483646 w 29"/>
                <a:gd name="T11" fmla="*/ 2147483646 h 22"/>
                <a:gd name="T12" fmla="*/ 2147483646 w 29"/>
                <a:gd name="T13" fmla="*/ 2147483646 h 22"/>
                <a:gd name="T14" fmla="*/ 2147483646 w 29"/>
                <a:gd name="T15" fmla="*/ 2147483646 h 22"/>
                <a:gd name="T16" fmla="*/ 2147483646 w 29"/>
                <a:gd name="T17" fmla="*/ 2147483646 h 22"/>
                <a:gd name="T18" fmla="*/ 2147483646 w 29"/>
                <a:gd name="T19" fmla="*/ 2147483646 h 22"/>
                <a:gd name="T20" fmla="*/ 0 w 29"/>
                <a:gd name="T21" fmla="*/ 2147483646 h 22"/>
                <a:gd name="T22" fmla="*/ 0 w 29"/>
                <a:gd name="T23" fmla="*/ 2147483646 h 22"/>
                <a:gd name="T24" fmla="*/ 2147483646 w 29"/>
                <a:gd name="T25" fmla="*/ 2147483646 h 22"/>
                <a:gd name="T26" fmla="*/ 2147483646 w 29"/>
                <a:gd name="T27" fmla="*/ 2147483646 h 22"/>
                <a:gd name="T28" fmla="*/ 2147483646 w 29"/>
                <a:gd name="T29" fmla="*/ 2147483646 h 22"/>
                <a:gd name="T30" fmla="*/ 2147483646 w 29"/>
                <a:gd name="T31" fmla="*/ 2147483646 h 22"/>
                <a:gd name="T32" fmla="*/ 2147483646 w 29"/>
                <a:gd name="T33" fmla="*/ 2147483646 h 22"/>
                <a:gd name="T34" fmla="*/ 2147483646 w 29"/>
                <a:gd name="T35" fmla="*/ 2147483646 h 22"/>
                <a:gd name="T36" fmla="*/ 2147483646 w 29"/>
                <a:gd name="T37" fmla="*/ 2147483646 h 22"/>
                <a:gd name="T38" fmla="*/ 2147483646 w 29"/>
                <a:gd name="T39" fmla="*/ 2147483646 h 22"/>
                <a:gd name="T40" fmla="*/ 2147483646 w 29"/>
                <a:gd name="T41" fmla="*/ 2147483646 h 22"/>
                <a:gd name="T42" fmla="*/ 2147483646 w 29"/>
                <a:gd name="T43" fmla="*/ 2147483646 h 22"/>
                <a:gd name="T44" fmla="*/ 2147483646 w 29"/>
                <a:gd name="T45" fmla="*/ 2147483646 h 22"/>
                <a:gd name="T46" fmla="*/ 2147483646 w 29"/>
                <a:gd name="T47" fmla="*/ 2147483646 h 22"/>
                <a:gd name="T48" fmla="*/ 2147483646 w 29"/>
                <a:gd name="T49" fmla="*/ 2147483646 h 22"/>
                <a:gd name="T50" fmla="*/ 2147483646 w 29"/>
                <a:gd name="T51" fmla="*/ 2147483646 h 22"/>
                <a:gd name="T52" fmla="*/ 2147483646 w 29"/>
                <a:gd name="T53" fmla="*/ 2147483646 h 22"/>
                <a:gd name="T54" fmla="*/ 2147483646 w 29"/>
                <a:gd name="T55" fmla="*/ 2147483646 h 22"/>
                <a:gd name="T56" fmla="*/ 2147483646 w 29"/>
                <a:gd name="T57" fmla="*/ 2147483646 h 22"/>
                <a:gd name="T58" fmla="*/ 2147483646 w 29"/>
                <a:gd name="T59" fmla="*/ 2147483646 h 22"/>
                <a:gd name="T60" fmla="*/ 2147483646 w 29"/>
                <a:gd name="T61" fmla="*/ 2147483646 h 22"/>
                <a:gd name="T62" fmla="*/ 2147483646 w 29"/>
                <a:gd name="T63" fmla="*/ 2147483646 h 22"/>
                <a:gd name="T64" fmla="*/ 2147483646 w 29"/>
                <a:gd name="T65" fmla="*/ 2147483646 h 22"/>
                <a:gd name="T66" fmla="*/ 2147483646 w 29"/>
                <a:gd name="T67" fmla="*/ 2147483646 h 22"/>
                <a:gd name="T68" fmla="*/ 2147483646 w 29"/>
                <a:gd name="T69" fmla="*/ 2147483646 h 22"/>
                <a:gd name="T70" fmla="*/ 2147483646 w 29"/>
                <a:gd name="T71" fmla="*/ 2147483646 h 22"/>
                <a:gd name="T72" fmla="*/ 2147483646 w 29"/>
                <a:gd name="T73" fmla="*/ 2147483646 h 22"/>
                <a:gd name="T74" fmla="*/ 2147483646 w 29"/>
                <a:gd name="T75" fmla="*/ 0 h 22"/>
                <a:gd name="T76" fmla="*/ 2147483646 w 29"/>
                <a:gd name="T77" fmla="*/ 0 h 22"/>
                <a:gd name="T78" fmla="*/ 2147483646 w 29"/>
                <a:gd name="T79" fmla="*/ 0 h 22"/>
                <a:gd name="T80" fmla="*/ 2147483646 w 29"/>
                <a:gd name="T81" fmla="*/ 2147483646 h 22"/>
                <a:gd name="T82" fmla="*/ 2147483646 w 29"/>
                <a:gd name="T83" fmla="*/ 2147483646 h 2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 h="22">
                  <a:moveTo>
                    <a:pt x="19" y="2"/>
                  </a:moveTo>
                  <a:lnTo>
                    <a:pt x="19" y="2"/>
                  </a:lnTo>
                  <a:lnTo>
                    <a:pt x="18" y="0"/>
                  </a:lnTo>
                  <a:lnTo>
                    <a:pt x="17" y="0"/>
                  </a:lnTo>
                  <a:lnTo>
                    <a:pt x="13" y="3"/>
                  </a:lnTo>
                  <a:lnTo>
                    <a:pt x="12" y="4"/>
                  </a:lnTo>
                  <a:lnTo>
                    <a:pt x="10" y="4"/>
                  </a:lnTo>
                  <a:lnTo>
                    <a:pt x="7" y="5"/>
                  </a:lnTo>
                  <a:lnTo>
                    <a:pt x="6" y="5"/>
                  </a:lnTo>
                  <a:lnTo>
                    <a:pt x="5" y="5"/>
                  </a:lnTo>
                  <a:lnTo>
                    <a:pt x="5" y="4"/>
                  </a:lnTo>
                  <a:lnTo>
                    <a:pt x="3" y="3"/>
                  </a:lnTo>
                  <a:lnTo>
                    <a:pt x="3" y="4"/>
                  </a:lnTo>
                  <a:lnTo>
                    <a:pt x="3" y="5"/>
                  </a:lnTo>
                  <a:lnTo>
                    <a:pt x="3" y="6"/>
                  </a:lnTo>
                  <a:lnTo>
                    <a:pt x="5" y="9"/>
                  </a:lnTo>
                  <a:lnTo>
                    <a:pt x="5" y="10"/>
                  </a:lnTo>
                  <a:lnTo>
                    <a:pt x="2" y="9"/>
                  </a:lnTo>
                  <a:lnTo>
                    <a:pt x="1" y="9"/>
                  </a:lnTo>
                  <a:lnTo>
                    <a:pt x="0" y="10"/>
                  </a:lnTo>
                  <a:lnTo>
                    <a:pt x="0" y="11"/>
                  </a:lnTo>
                  <a:lnTo>
                    <a:pt x="0" y="12"/>
                  </a:lnTo>
                  <a:lnTo>
                    <a:pt x="1" y="12"/>
                  </a:lnTo>
                  <a:lnTo>
                    <a:pt x="2" y="12"/>
                  </a:lnTo>
                  <a:lnTo>
                    <a:pt x="3" y="11"/>
                  </a:lnTo>
                  <a:lnTo>
                    <a:pt x="6" y="10"/>
                  </a:lnTo>
                  <a:lnTo>
                    <a:pt x="7" y="10"/>
                  </a:lnTo>
                  <a:lnTo>
                    <a:pt x="10" y="11"/>
                  </a:lnTo>
                  <a:lnTo>
                    <a:pt x="10" y="12"/>
                  </a:lnTo>
                  <a:lnTo>
                    <a:pt x="11" y="11"/>
                  </a:lnTo>
                  <a:lnTo>
                    <a:pt x="12" y="14"/>
                  </a:lnTo>
                  <a:lnTo>
                    <a:pt x="12" y="15"/>
                  </a:lnTo>
                  <a:lnTo>
                    <a:pt x="11" y="17"/>
                  </a:lnTo>
                  <a:lnTo>
                    <a:pt x="10" y="17"/>
                  </a:lnTo>
                  <a:lnTo>
                    <a:pt x="10" y="18"/>
                  </a:lnTo>
                  <a:lnTo>
                    <a:pt x="11" y="18"/>
                  </a:lnTo>
                  <a:lnTo>
                    <a:pt x="11" y="20"/>
                  </a:lnTo>
                  <a:lnTo>
                    <a:pt x="10" y="21"/>
                  </a:lnTo>
                  <a:lnTo>
                    <a:pt x="10" y="22"/>
                  </a:lnTo>
                  <a:lnTo>
                    <a:pt x="12" y="21"/>
                  </a:lnTo>
                  <a:lnTo>
                    <a:pt x="12" y="20"/>
                  </a:lnTo>
                  <a:lnTo>
                    <a:pt x="14" y="17"/>
                  </a:lnTo>
                  <a:lnTo>
                    <a:pt x="16" y="15"/>
                  </a:lnTo>
                  <a:lnTo>
                    <a:pt x="19" y="14"/>
                  </a:lnTo>
                  <a:lnTo>
                    <a:pt x="22" y="14"/>
                  </a:lnTo>
                  <a:lnTo>
                    <a:pt x="23" y="15"/>
                  </a:lnTo>
                  <a:lnTo>
                    <a:pt x="23" y="17"/>
                  </a:lnTo>
                  <a:lnTo>
                    <a:pt x="24" y="18"/>
                  </a:lnTo>
                  <a:lnTo>
                    <a:pt x="24" y="21"/>
                  </a:lnTo>
                  <a:lnTo>
                    <a:pt x="24" y="18"/>
                  </a:lnTo>
                  <a:lnTo>
                    <a:pt x="25" y="15"/>
                  </a:lnTo>
                  <a:lnTo>
                    <a:pt x="27" y="14"/>
                  </a:lnTo>
                  <a:lnTo>
                    <a:pt x="27" y="12"/>
                  </a:lnTo>
                  <a:lnTo>
                    <a:pt x="28" y="12"/>
                  </a:lnTo>
                  <a:lnTo>
                    <a:pt x="28" y="10"/>
                  </a:lnTo>
                  <a:lnTo>
                    <a:pt x="29" y="8"/>
                  </a:lnTo>
                  <a:lnTo>
                    <a:pt x="29" y="5"/>
                  </a:lnTo>
                  <a:lnTo>
                    <a:pt x="28" y="4"/>
                  </a:lnTo>
                  <a:lnTo>
                    <a:pt x="28" y="3"/>
                  </a:lnTo>
                  <a:lnTo>
                    <a:pt x="29" y="2"/>
                  </a:lnTo>
                  <a:lnTo>
                    <a:pt x="29" y="0"/>
                  </a:lnTo>
                  <a:lnTo>
                    <a:pt x="28" y="0"/>
                  </a:lnTo>
                  <a:lnTo>
                    <a:pt x="25" y="0"/>
                  </a:lnTo>
                  <a:lnTo>
                    <a:pt x="24" y="0"/>
                  </a:lnTo>
                  <a:lnTo>
                    <a:pt x="23" y="2"/>
                  </a:lnTo>
                  <a:lnTo>
                    <a:pt x="22" y="2"/>
                  </a:lnTo>
                  <a:lnTo>
                    <a:pt x="20" y="2"/>
                  </a:lnTo>
                  <a:lnTo>
                    <a:pt x="19" y="2"/>
                  </a:lnTo>
                  <a:close/>
                </a:path>
              </a:pathLst>
            </a:custGeom>
            <a:solidFill>
              <a:srgbClr val="FFFF00"/>
            </a:solidFill>
            <a:ln w="2">
              <a:solidFill>
                <a:srgbClr val="000000"/>
              </a:solidFill>
              <a:prstDash val="solid"/>
              <a:round/>
              <a:headEnd/>
              <a:tailEnd/>
            </a:ln>
          </p:spPr>
          <p:txBody>
            <a:bodyPr/>
            <a:lstStyle/>
            <a:p>
              <a:endParaRPr lang="ja-JP" altLang="en-US"/>
            </a:p>
          </p:txBody>
        </p:sp>
        <p:sp>
          <p:nvSpPr>
            <p:cNvPr id="446" name="Freeform 208"/>
            <p:cNvSpPr>
              <a:spLocks/>
            </p:cNvSpPr>
            <p:nvPr/>
          </p:nvSpPr>
          <p:spPr bwMode="auto">
            <a:xfrm>
              <a:off x="1609725" y="5180013"/>
              <a:ext cx="0" cy="3175"/>
            </a:xfrm>
            <a:custGeom>
              <a:avLst/>
              <a:gdLst>
                <a:gd name="T0" fmla="*/ 2147483646 h 2"/>
                <a:gd name="T1" fmla="*/ 2147483646 h 2"/>
                <a:gd name="T2" fmla="*/ 0 h 2"/>
                <a:gd name="T3" fmla="*/ 0 h 2"/>
                <a:gd name="T4" fmla="*/ 2147483646 h 2"/>
                <a:gd name="T5" fmla="*/ 2147483646 h 2"/>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2">
                  <a:moveTo>
                    <a:pt x="0" y="2"/>
                  </a:moveTo>
                  <a:lnTo>
                    <a:pt x="0" y="2"/>
                  </a:lnTo>
                  <a:lnTo>
                    <a:pt x="0" y="0"/>
                  </a:lnTo>
                  <a:lnTo>
                    <a:pt x="0" y="2"/>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47" name="Freeform 209"/>
            <p:cNvSpPr>
              <a:spLocks/>
            </p:cNvSpPr>
            <p:nvPr/>
          </p:nvSpPr>
          <p:spPr bwMode="auto">
            <a:xfrm>
              <a:off x="1474788" y="5203825"/>
              <a:ext cx="7937" cy="7938"/>
            </a:xfrm>
            <a:custGeom>
              <a:avLst/>
              <a:gdLst>
                <a:gd name="T0" fmla="*/ 2147483646 w 5"/>
                <a:gd name="T1" fmla="*/ 2147483646 h 5"/>
                <a:gd name="T2" fmla="*/ 2147483646 w 5"/>
                <a:gd name="T3" fmla="*/ 2147483646 h 5"/>
                <a:gd name="T4" fmla="*/ 2147483646 w 5"/>
                <a:gd name="T5" fmla="*/ 2147483646 h 5"/>
                <a:gd name="T6" fmla="*/ 2147483646 w 5"/>
                <a:gd name="T7" fmla="*/ 2147483646 h 5"/>
                <a:gd name="T8" fmla="*/ 2147483646 w 5"/>
                <a:gd name="T9" fmla="*/ 2147483646 h 5"/>
                <a:gd name="T10" fmla="*/ 2147483646 w 5"/>
                <a:gd name="T11" fmla="*/ 2147483646 h 5"/>
                <a:gd name="T12" fmla="*/ 2147483646 w 5"/>
                <a:gd name="T13" fmla="*/ 2147483646 h 5"/>
                <a:gd name="T14" fmla="*/ 2147483646 w 5"/>
                <a:gd name="T15" fmla="*/ 2147483646 h 5"/>
                <a:gd name="T16" fmla="*/ 2147483646 w 5"/>
                <a:gd name="T17" fmla="*/ 2147483646 h 5"/>
                <a:gd name="T18" fmla="*/ 0 w 5"/>
                <a:gd name="T19" fmla="*/ 2147483646 h 5"/>
                <a:gd name="T20" fmla="*/ 0 w 5"/>
                <a:gd name="T21" fmla="*/ 2147483646 h 5"/>
                <a:gd name="T22" fmla="*/ 0 w 5"/>
                <a:gd name="T23" fmla="*/ 2147483646 h 5"/>
                <a:gd name="T24" fmla="*/ 0 w 5"/>
                <a:gd name="T25" fmla="*/ 2147483646 h 5"/>
                <a:gd name="T26" fmla="*/ 0 w 5"/>
                <a:gd name="T27" fmla="*/ 2147483646 h 5"/>
                <a:gd name="T28" fmla="*/ 0 w 5"/>
                <a:gd name="T29" fmla="*/ 2147483646 h 5"/>
                <a:gd name="T30" fmla="*/ 0 w 5"/>
                <a:gd name="T31" fmla="*/ 2147483646 h 5"/>
                <a:gd name="T32" fmla="*/ 0 w 5"/>
                <a:gd name="T33" fmla="*/ 2147483646 h 5"/>
                <a:gd name="T34" fmla="*/ 0 w 5"/>
                <a:gd name="T35" fmla="*/ 2147483646 h 5"/>
                <a:gd name="T36" fmla="*/ 0 w 5"/>
                <a:gd name="T37" fmla="*/ 0 h 5"/>
                <a:gd name="T38" fmla="*/ 0 w 5"/>
                <a:gd name="T39" fmla="*/ 0 h 5"/>
                <a:gd name="T40" fmla="*/ 0 w 5"/>
                <a:gd name="T41" fmla="*/ 2147483646 h 5"/>
                <a:gd name="T42" fmla="*/ 2147483646 w 5"/>
                <a:gd name="T43" fmla="*/ 2147483646 h 5"/>
                <a:gd name="T44" fmla="*/ 2147483646 w 5"/>
                <a:gd name="T45" fmla="*/ 2147483646 h 5"/>
                <a:gd name="T46" fmla="*/ 2147483646 w 5"/>
                <a:gd name="T47" fmla="*/ 2147483646 h 5"/>
                <a:gd name="T48" fmla="*/ 2147483646 w 5"/>
                <a:gd name="T49" fmla="*/ 2147483646 h 5"/>
                <a:gd name="T50" fmla="*/ 2147483646 w 5"/>
                <a:gd name="T51" fmla="*/ 2147483646 h 5"/>
                <a:gd name="T52" fmla="*/ 2147483646 w 5"/>
                <a:gd name="T53" fmla="*/ 2147483646 h 5"/>
                <a:gd name="T54" fmla="*/ 2147483646 w 5"/>
                <a:gd name="T55" fmla="*/ 2147483646 h 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 h="5">
                  <a:moveTo>
                    <a:pt x="4" y="1"/>
                  </a:moveTo>
                  <a:lnTo>
                    <a:pt x="4" y="1"/>
                  </a:lnTo>
                  <a:lnTo>
                    <a:pt x="5" y="2"/>
                  </a:lnTo>
                  <a:lnTo>
                    <a:pt x="3" y="3"/>
                  </a:lnTo>
                  <a:lnTo>
                    <a:pt x="2" y="5"/>
                  </a:lnTo>
                  <a:lnTo>
                    <a:pt x="0" y="5"/>
                  </a:lnTo>
                  <a:lnTo>
                    <a:pt x="0" y="3"/>
                  </a:lnTo>
                  <a:lnTo>
                    <a:pt x="0" y="2"/>
                  </a:lnTo>
                  <a:lnTo>
                    <a:pt x="0" y="1"/>
                  </a:lnTo>
                  <a:lnTo>
                    <a:pt x="0" y="0"/>
                  </a:lnTo>
                  <a:lnTo>
                    <a:pt x="0" y="1"/>
                  </a:lnTo>
                  <a:lnTo>
                    <a:pt x="2" y="1"/>
                  </a:lnTo>
                  <a:lnTo>
                    <a:pt x="3" y="1"/>
                  </a:lnTo>
                  <a:lnTo>
                    <a:pt x="4" y="1"/>
                  </a:lnTo>
                  <a:close/>
                </a:path>
              </a:pathLst>
            </a:custGeom>
            <a:solidFill>
              <a:srgbClr val="FFFF00"/>
            </a:solidFill>
            <a:ln w="2">
              <a:solidFill>
                <a:srgbClr val="555555"/>
              </a:solidFill>
              <a:prstDash val="solid"/>
              <a:round/>
              <a:headEnd/>
              <a:tailEnd/>
            </a:ln>
          </p:spPr>
          <p:txBody>
            <a:bodyPr/>
            <a:lstStyle/>
            <a:p>
              <a:endParaRPr lang="ja-JP" altLang="en-US"/>
            </a:p>
          </p:txBody>
        </p:sp>
        <p:sp>
          <p:nvSpPr>
            <p:cNvPr id="448" name="Freeform 210"/>
            <p:cNvSpPr>
              <a:spLocks/>
            </p:cNvSpPr>
            <p:nvPr/>
          </p:nvSpPr>
          <p:spPr bwMode="auto">
            <a:xfrm>
              <a:off x="1427163" y="5219700"/>
              <a:ext cx="187325" cy="87313"/>
            </a:xfrm>
            <a:custGeom>
              <a:avLst/>
              <a:gdLst>
                <a:gd name="T0" fmla="*/ 2147483646 w 118"/>
                <a:gd name="T1" fmla="*/ 2147483646 h 55"/>
                <a:gd name="T2" fmla="*/ 2147483646 w 118"/>
                <a:gd name="T3" fmla="*/ 2147483646 h 55"/>
                <a:gd name="T4" fmla="*/ 2147483646 w 118"/>
                <a:gd name="T5" fmla="*/ 2147483646 h 55"/>
                <a:gd name="T6" fmla="*/ 2147483646 w 118"/>
                <a:gd name="T7" fmla="*/ 2147483646 h 55"/>
                <a:gd name="T8" fmla="*/ 2147483646 w 118"/>
                <a:gd name="T9" fmla="*/ 2147483646 h 55"/>
                <a:gd name="T10" fmla="*/ 2147483646 w 118"/>
                <a:gd name="T11" fmla="*/ 2147483646 h 55"/>
                <a:gd name="T12" fmla="*/ 2147483646 w 118"/>
                <a:gd name="T13" fmla="*/ 2147483646 h 55"/>
                <a:gd name="T14" fmla="*/ 2147483646 w 118"/>
                <a:gd name="T15" fmla="*/ 2147483646 h 55"/>
                <a:gd name="T16" fmla="*/ 2147483646 w 118"/>
                <a:gd name="T17" fmla="*/ 2147483646 h 55"/>
                <a:gd name="T18" fmla="*/ 2147483646 w 118"/>
                <a:gd name="T19" fmla="*/ 2147483646 h 55"/>
                <a:gd name="T20" fmla="*/ 2147483646 w 118"/>
                <a:gd name="T21" fmla="*/ 2147483646 h 55"/>
                <a:gd name="T22" fmla="*/ 2147483646 w 118"/>
                <a:gd name="T23" fmla="*/ 2147483646 h 55"/>
                <a:gd name="T24" fmla="*/ 2147483646 w 118"/>
                <a:gd name="T25" fmla="*/ 2147483646 h 55"/>
                <a:gd name="T26" fmla="*/ 2147483646 w 118"/>
                <a:gd name="T27" fmla="*/ 2147483646 h 55"/>
                <a:gd name="T28" fmla="*/ 2147483646 w 118"/>
                <a:gd name="T29" fmla="*/ 2147483646 h 55"/>
                <a:gd name="T30" fmla="*/ 2147483646 w 118"/>
                <a:gd name="T31" fmla="*/ 2147483646 h 55"/>
                <a:gd name="T32" fmla="*/ 2147483646 w 118"/>
                <a:gd name="T33" fmla="*/ 2147483646 h 55"/>
                <a:gd name="T34" fmla="*/ 2147483646 w 118"/>
                <a:gd name="T35" fmla="*/ 2147483646 h 55"/>
                <a:gd name="T36" fmla="*/ 2147483646 w 118"/>
                <a:gd name="T37" fmla="*/ 2147483646 h 55"/>
                <a:gd name="T38" fmla="*/ 2147483646 w 118"/>
                <a:gd name="T39" fmla="*/ 2147483646 h 55"/>
                <a:gd name="T40" fmla="*/ 2147483646 w 118"/>
                <a:gd name="T41" fmla="*/ 2147483646 h 55"/>
                <a:gd name="T42" fmla="*/ 2147483646 w 118"/>
                <a:gd name="T43" fmla="*/ 2147483646 h 55"/>
                <a:gd name="T44" fmla="*/ 2147483646 w 118"/>
                <a:gd name="T45" fmla="*/ 2147483646 h 55"/>
                <a:gd name="T46" fmla="*/ 2147483646 w 118"/>
                <a:gd name="T47" fmla="*/ 2147483646 h 55"/>
                <a:gd name="T48" fmla="*/ 2147483646 w 118"/>
                <a:gd name="T49" fmla="*/ 2147483646 h 55"/>
                <a:gd name="T50" fmla="*/ 2147483646 w 118"/>
                <a:gd name="T51" fmla="*/ 2147483646 h 55"/>
                <a:gd name="T52" fmla="*/ 2147483646 w 118"/>
                <a:gd name="T53" fmla="*/ 2147483646 h 55"/>
                <a:gd name="T54" fmla="*/ 2147483646 w 118"/>
                <a:gd name="T55" fmla="*/ 2147483646 h 55"/>
                <a:gd name="T56" fmla="*/ 2147483646 w 118"/>
                <a:gd name="T57" fmla="*/ 2147483646 h 55"/>
                <a:gd name="T58" fmla="*/ 2147483646 w 118"/>
                <a:gd name="T59" fmla="*/ 2147483646 h 55"/>
                <a:gd name="T60" fmla="*/ 2147483646 w 118"/>
                <a:gd name="T61" fmla="*/ 2147483646 h 55"/>
                <a:gd name="T62" fmla="*/ 2147483646 w 118"/>
                <a:gd name="T63" fmla="*/ 2147483646 h 55"/>
                <a:gd name="T64" fmla="*/ 2147483646 w 118"/>
                <a:gd name="T65" fmla="*/ 2147483646 h 55"/>
                <a:gd name="T66" fmla="*/ 2147483646 w 118"/>
                <a:gd name="T67" fmla="*/ 2147483646 h 55"/>
                <a:gd name="T68" fmla="*/ 2147483646 w 118"/>
                <a:gd name="T69" fmla="*/ 0 h 55"/>
                <a:gd name="T70" fmla="*/ 2147483646 w 118"/>
                <a:gd name="T71" fmla="*/ 2147483646 h 55"/>
                <a:gd name="T72" fmla="*/ 2147483646 w 118"/>
                <a:gd name="T73" fmla="*/ 2147483646 h 55"/>
                <a:gd name="T74" fmla="*/ 2147483646 w 118"/>
                <a:gd name="T75" fmla="*/ 2147483646 h 55"/>
                <a:gd name="T76" fmla="*/ 2147483646 w 118"/>
                <a:gd name="T77" fmla="*/ 2147483646 h 55"/>
                <a:gd name="T78" fmla="*/ 2147483646 w 118"/>
                <a:gd name="T79" fmla="*/ 2147483646 h 55"/>
                <a:gd name="T80" fmla="*/ 2147483646 w 118"/>
                <a:gd name="T81" fmla="*/ 2147483646 h 55"/>
                <a:gd name="T82" fmla="*/ 2147483646 w 118"/>
                <a:gd name="T83" fmla="*/ 2147483646 h 55"/>
                <a:gd name="T84" fmla="*/ 2147483646 w 118"/>
                <a:gd name="T85" fmla="*/ 2147483646 h 55"/>
                <a:gd name="T86" fmla="*/ 2147483646 w 118"/>
                <a:gd name="T87" fmla="*/ 2147483646 h 55"/>
                <a:gd name="T88" fmla="*/ 2147483646 w 118"/>
                <a:gd name="T89" fmla="*/ 2147483646 h 55"/>
                <a:gd name="T90" fmla="*/ 2147483646 w 118"/>
                <a:gd name="T91" fmla="*/ 2147483646 h 55"/>
                <a:gd name="T92" fmla="*/ 2147483646 w 118"/>
                <a:gd name="T93" fmla="*/ 2147483646 h 55"/>
                <a:gd name="T94" fmla="*/ 2147483646 w 118"/>
                <a:gd name="T95" fmla="*/ 2147483646 h 55"/>
                <a:gd name="T96" fmla="*/ 2147483646 w 118"/>
                <a:gd name="T97" fmla="*/ 2147483646 h 55"/>
                <a:gd name="T98" fmla="*/ 2147483646 w 118"/>
                <a:gd name="T99" fmla="*/ 2147483646 h 55"/>
                <a:gd name="T100" fmla="*/ 2147483646 w 118"/>
                <a:gd name="T101" fmla="*/ 2147483646 h 55"/>
                <a:gd name="T102" fmla="*/ 2147483646 w 118"/>
                <a:gd name="T103" fmla="*/ 2147483646 h 55"/>
                <a:gd name="T104" fmla="*/ 2147483646 w 118"/>
                <a:gd name="T105" fmla="*/ 2147483646 h 55"/>
                <a:gd name="T106" fmla="*/ 2147483646 w 118"/>
                <a:gd name="T107" fmla="*/ 2147483646 h 55"/>
                <a:gd name="T108" fmla="*/ 2147483646 w 118"/>
                <a:gd name="T109" fmla="*/ 2147483646 h 55"/>
                <a:gd name="T110" fmla="*/ 2147483646 w 118"/>
                <a:gd name="T111" fmla="*/ 2147483646 h 55"/>
                <a:gd name="T112" fmla="*/ 2147483646 w 118"/>
                <a:gd name="T113" fmla="*/ 2147483646 h 55"/>
                <a:gd name="T114" fmla="*/ 2147483646 w 118"/>
                <a:gd name="T115" fmla="*/ 2147483646 h 55"/>
                <a:gd name="T116" fmla="*/ 2147483646 w 118"/>
                <a:gd name="T117" fmla="*/ 2147483646 h 55"/>
                <a:gd name="T118" fmla="*/ 2147483646 w 118"/>
                <a:gd name="T119" fmla="*/ 2147483646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8" h="55">
                  <a:moveTo>
                    <a:pt x="4" y="50"/>
                  </a:moveTo>
                  <a:lnTo>
                    <a:pt x="4" y="50"/>
                  </a:lnTo>
                  <a:lnTo>
                    <a:pt x="5" y="50"/>
                  </a:lnTo>
                  <a:lnTo>
                    <a:pt x="6" y="52"/>
                  </a:lnTo>
                  <a:lnTo>
                    <a:pt x="11" y="54"/>
                  </a:lnTo>
                  <a:lnTo>
                    <a:pt x="11" y="55"/>
                  </a:lnTo>
                  <a:lnTo>
                    <a:pt x="13" y="55"/>
                  </a:lnTo>
                  <a:lnTo>
                    <a:pt x="16" y="54"/>
                  </a:lnTo>
                  <a:lnTo>
                    <a:pt x="17" y="53"/>
                  </a:lnTo>
                  <a:lnTo>
                    <a:pt x="18" y="52"/>
                  </a:lnTo>
                  <a:lnTo>
                    <a:pt x="22" y="49"/>
                  </a:lnTo>
                  <a:lnTo>
                    <a:pt x="24" y="47"/>
                  </a:lnTo>
                  <a:lnTo>
                    <a:pt x="25" y="47"/>
                  </a:lnTo>
                  <a:lnTo>
                    <a:pt x="27" y="48"/>
                  </a:lnTo>
                  <a:lnTo>
                    <a:pt x="28" y="48"/>
                  </a:lnTo>
                  <a:lnTo>
                    <a:pt x="30" y="48"/>
                  </a:lnTo>
                  <a:lnTo>
                    <a:pt x="32" y="47"/>
                  </a:lnTo>
                  <a:lnTo>
                    <a:pt x="32" y="46"/>
                  </a:lnTo>
                  <a:lnTo>
                    <a:pt x="33" y="46"/>
                  </a:lnTo>
                  <a:lnTo>
                    <a:pt x="34" y="44"/>
                  </a:lnTo>
                  <a:lnTo>
                    <a:pt x="36" y="44"/>
                  </a:lnTo>
                  <a:lnTo>
                    <a:pt x="40" y="44"/>
                  </a:lnTo>
                  <a:lnTo>
                    <a:pt x="42" y="46"/>
                  </a:lnTo>
                  <a:lnTo>
                    <a:pt x="45" y="44"/>
                  </a:lnTo>
                  <a:lnTo>
                    <a:pt x="47" y="44"/>
                  </a:lnTo>
                  <a:lnTo>
                    <a:pt x="48" y="44"/>
                  </a:lnTo>
                  <a:lnTo>
                    <a:pt x="48" y="46"/>
                  </a:lnTo>
                  <a:lnTo>
                    <a:pt x="50" y="50"/>
                  </a:lnTo>
                  <a:lnTo>
                    <a:pt x="52" y="52"/>
                  </a:lnTo>
                  <a:lnTo>
                    <a:pt x="55" y="52"/>
                  </a:lnTo>
                  <a:lnTo>
                    <a:pt x="56" y="52"/>
                  </a:lnTo>
                  <a:lnTo>
                    <a:pt x="57" y="50"/>
                  </a:lnTo>
                  <a:lnTo>
                    <a:pt x="59" y="50"/>
                  </a:lnTo>
                  <a:lnTo>
                    <a:pt x="61" y="49"/>
                  </a:lnTo>
                  <a:lnTo>
                    <a:pt x="61" y="48"/>
                  </a:lnTo>
                  <a:lnTo>
                    <a:pt x="62" y="47"/>
                  </a:lnTo>
                  <a:lnTo>
                    <a:pt x="63" y="47"/>
                  </a:lnTo>
                  <a:lnTo>
                    <a:pt x="65" y="47"/>
                  </a:lnTo>
                  <a:lnTo>
                    <a:pt x="67" y="47"/>
                  </a:lnTo>
                  <a:lnTo>
                    <a:pt x="68" y="48"/>
                  </a:lnTo>
                  <a:lnTo>
                    <a:pt x="69" y="48"/>
                  </a:lnTo>
                  <a:lnTo>
                    <a:pt x="72" y="48"/>
                  </a:lnTo>
                  <a:lnTo>
                    <a:pt x="73" y="47"/>
                  </a:lnTo>
                  <a:lnTo>
                    <a:pt x="74" y="46"/>
                  </a:lnTo>
                  <a:lnTo>
                    <a:pt x="76" y="42"/>
                  </a:lnTo>
                  <a:lnTo>
                    <a:pt x="78" y="41"/>
                  </a:lnTo>
                  <a:lnTo>
                    <a:pt x="79" y="40"/>
                  </a:lnTo>
                  <a:lnTo>
                    <a:pt x="81" y="40"/>
                  </a:lnTo>
                  <a:lnTo>
                    <a:pt x="85" y="40"/>
                  </a:lnTo>
                  <a:lnTo>
                    <a:pt x="87" y="41"/>
                  </a:lnTo>
                  <a:lnTo>
                    <a:pt x="90" y="40"/>
                  </a:lnTo>
                  <a:lnTo>
                    <a:pt x="95" y="41"/>
                  </a:lnTo>
                  <a:lnTo>
                    <a:pt x="96" y="41"/>
                  </a:lnTo>
                  <a:lnTo>
                    <a:pt x="99" y="42"/>
                  </a:lnTo>
                  <a:lnTo>
                    <a:pt x="102" y="43"/>
                  </a:lnTo>
                  <a:lnTo>
                    <a:pt x="103" y="43"/>
                  </a:lnTo>
                  <a:lnTo>
                    <a:pt x="104" y="42"/>
                  </a:lnTo>
                  <a:lnTo>
                    <a:pt x="105" y="42"/>
                  </a:lnTo>
                  <a:lnTo>
                    <a:pt x="107" y="42"/>
                  </a:lnTo>
                  <a:lnTo>
                    <a:pt x="110" y="46"/>
                  </a:lnTo>
                  <a:lnTo>
                    <a:pt x="113" y="47"/>
                  </a:lnTo>
                  <a:lnTo>
                    <a:pt x="114" y="46"/>
                  </a:lnTo>
                  <a:lnTo>
                    <a:pt x="115" y="42"/>
                  </a:lnTo>
                  <a:lnTo>
                    <a:pt x="118" y="40"/>
                  </a:lnTo>
                  <a:lnTo>
                    <a:pt x="115" y="37"/>
                  </a:lnTo>
                  <a:lnTo>
                    <a:pt x="113" y="36"/>
                  </a:lnTo>
                  <a:lnTo>
                    <a:pt x="113" y="35"/>
                  </a:lnTo>
                  <a:lnTo>
                    <a:pt x="113" y="32"/>
                  </a:lnTo>
                  <a:lnTo>
                    <a:pt x="113" y="31"/>
                  </a:lnTo>
                  <a:lnTo>
                    <a:pt x="112" y="31"/>
                  </a:lnTo>
                  <a:lnTo>
                    <a:pt x="110" y="31"/>
                  </a:lnTo>
                  <a:lnTo>
                    <a:pt x="109" y="32"/>
                  </a:lnTo>
                  <a:lnTo>
                    <a:pt x="108" y="32"/>
                  </a:lnTo>
                  <a:lnTo>
                    <a:pt x="105" y="30"/>
                  </a:lnTo>
                  <a:lnTo>
                    <a:pt x="103" y="27"/>
                  </a:lnTo>
                  <a:lnTo>
                    <a:pt x="102" y="26"/>
                  </a:lnTo>
                  <a:lnTo>
                    <a:pt x="99" y="25"/>
                  </a:lnTo>
                  <a:lnTo>
                    <a:pt x="97" y="23"/>
                  </a:lnTo>
                  <a:lnTo>
                    <a:pt x="96" y="21"/>
                  </a:lnTo>
                  <a:lnTo>
                    <a:pt x="96" y="23"/>
                  </a:lnTo>
                  <a:lnTo>
                    <a:pt x="95" y="23"/>
                  </a:lnTo>
                  <a:lnTo>
                    <a:pt x="93" y="20"/>
                  </a:lnTo>
                  <a:lnTo>
                    <a:pt x="93" y="19"/>
                  </a:lnTo>
                  <a:lnTo>
                    <a:pt x="96" y="19"/>
                  </a:lnTo>
                  <a:lnTo>
                    <a:pt x="97" y="18"/>
                  </a:lnTo>
                  <a:lnTo>
                    <a:pt x="96" y="15"/>
                  </a:lnTo>
                  <a:lnTo>
                    <a:pt x="96" y="14"/>
                  </a:lnTo>
                  <a:lnTo>
                    <a:pt x="95" y="13"/>
                  </a:lnTo>
                  <a:lnTo>
                    <a:pt x="93" y="14"/>
                  </a:lnTo>
                  <a:lnTo>
                    <a:pt x="92" y="14"/>
                  </a:lnTo>
                  <a:lnTo>
                    <a:pt x="91" y="13"/>
                  </a:lnTo>
                  <a:lnTo>
                    <a:pt x="91" y="9"/>
                  </a:lnTo>
                  <a:lnTo>
                    <a:pt x="90" y="9"/>
                  </a:lnTo>
                  <a:lnTo>
                    <a:pt x="90" y="12"/>
                  </a:lnTo>
                  <a:lnTo>
                    <a:pt x="90" y="13"/>
                  </a:lnTo>
                  <a:lnTo>
                    <a:pt x="88" y="13"/>
                  </a:lnTo>
                  <a:lnTo>
                    <a:pt x="87" y="13"/>
                  </a:lnTo>
                  <a:lnTo>
                    <a:pt x="87" y="12"/>
                  </a:lnTo>
                  <a:lnTo>
                    <a:pt x="87" y="14"/>
                  </a:lnTo>
                  <a:lnTo>
                    <a:pt x="86" y="14"/>
                  </a:lnTo>
                  <a:lnTo>
                    <a:pt x="85" y="14"/>
                  </a:lnTo>
                  <a:lnTo>
                    <a:pt x="86" y="15"/>
                  </a:lnTo>
                  <a:lnTo>
                    <a:pt x="85" y="15"/>
                  </a:lnTo>
                  <a:lnTo>
                    <a:pt x="84" y="14"/>
                  </a:lnTo>
                  <a:lnTo>
                    <a:pt x="82" y="13"/>
                  </a:lnTo>
                  <a:lnTo>
                    <a:pt x="82" y="12"/>
                  </a:lnTo>
                  <a:lnTo>
                    <a:pt x="84" y="8"/>
                  </a:lnTo>
                  <a:lnTo>
                    <a:pt x="85" y="6"/>
                  </a:lnTo>
                  <a:lnTo>
                    <a:pt x="84" y="4"/>
                  </a:lnTo>
                  <a:lnTo>
                    <a:pt x="82" y="3"/>
                  </a:lnTo>
                  <a:lnTo>
                    <a:pt x="81" y="3"/>
                  </a:lnTo>
                  <a:lnTo>
                    <a:pt x="80" y="3"/>
                  </a:lnTo>
                  <a:lnTo>
                    <a:pt x="80" y="4"/>
                  </a:lnTo>
                  <a:lnTo>
                    <a:pt x="79" y="6"/>
                  </a:lnTo>
                  <a:lnTo>
                    <a:pt x="79" y="7"/>
                  </a:lnTo>
                  <a:lnTo>
                    <a:pt x="78" y="9"/>
                  </a:lnTo>
                  <a:lnTo>
                    <a:pt x="78" y="10"/>
                  </a:lnTo>
                  <a:lnTo>
                    <a:pt x="78" y="8"/>
                  </a:lnTo>
                  <a:lnTo>
                    <a:pt x="76" y="6"/>
                  </a:lnTo>
                  <a:lnTo>
                    <a:pt x="75" y="4"/>
                  </a:lnTo>
                  <a:lnTo>
                    <a:pt x="75" y="6"/>
                  </a:lnTo>
                  <a:lnTo>
                    <a:pt x="74" y="8"/>
                  </a:lnTo>
                  <a:lnTo>
                    <a:pt x="73" y="9"/>
                  </a:lnTo>
                  <a:lnTo>
                    <a:pt x="73" y="10"/>
                  </a:lnTo>
                  <a:lnTo>
                    <a:pt x="74" y="10"/>
                  </a:lnTo>
                  <a:lnTo>
                    <a:pt x="73" y="10"/>
                  </a:lnTo>
                  <a:lnTo>
                    <a:pt x="73" y="9"/>
                  </a:lnTo>
                  <a:lnTo>
                    <a:pt x="72" y="7"/>
                  </a:lnTo>
                  <a:lnTo>
                    <a:pt x="70" y="7"/>
                  </a:lnTo>
                  <a:lnTo>
                    <a:pt x="70" y="8"/>
                  </a:lnTo>
                  <a:lnTo>
                    <a:pt x="69" y="9"/>
                  </a:lnTo>
                  <a:lnTo>
                    <a:pt x="69" y="8"/>
                  </a:lnTo>
                  <a:lnTo>
                    <a:pt x="68" y="8"/>
                  </a:lnTo>
                  <a:lnTo>
                    <a:pt x="67" y="8"/>
                  </a:lnTo>
                  <a:lnTo>
                    <a:pt x="65" y="8"/>
                  </a:lnTo>
                  <a:lnTo>
                    <a:pt x="63" y="7"/>
                  </a:lnTo>
                  <a:lnTo>
                    <a:pt x="61" y="7"/>
                  </a:lnTo>
                  <a:lnTo>
                    <a:pt x="59" y="4"/>
                  </a:lnTo>
                  <a:lnTo>
                    <a:pt x="59" y="3"/>
                  </a:lnTo>
                  <a:lnTo>
                    <a:pt x="58" y="4"/>
                  </a:lnTo>
                  <a:lnTo>
                    <a:pt x="57" y="4"/>
                  </a:lnTo>
                  <a:lnTo>
                    <a:pt x="57" y="3"/>
                  </a:lnTo>
                  <a:lnTo>
                    <a:pt x="57" y="2"/>
                  </a:lnTo>
                  <a:lnTo>
                    <a:pt x="56" y="2"/>
                  </a:lnTo>
                  <a:lnTo>
                    <a:pt x="55" y="2"/>
                  </a:lnTo>
                  <a:lnTo>
                    <a:pt x="53" y="0"/>
                  </a:lnTo>
                  <a:lnTo>
                    <a:pt x="53" y="1"/>
                  </a:lnTo>
                  <a:lnTo>
                    <a:pt x="52" y="2"/>
                  </a:lnTo>
                  <a:lnTo>
                    <a:pt x="51" y="2"/>
                  </a:lnTo>
                  <a:lnTo>
                    <a:pt x="51" y="1"/>
                  </a:lnTo>
                  <a:lnTo>
                    <a:pt x="50" y="2"/>
                  </a:lnTo>
                  <a:lnTo>
                    <a:pt x="48" y="1"/>
                  </a:lnTo>
                  <a:lnTo>
                    <a:pt x="47" y="1"/>
                  </a:lnTo>
                  <a:lnTo>
                    <a:pt x="47" y="3"/>
                  </a:lnTo>
                  <a:lnTo>
                    <a:pt x="48" y="4"/>
                  </a:lnTo>
                  <a:lnTo>
                    <a:pt x="47" y="6"/>
                  </a:lnTo>
                  <a:lnTo>
                    <a:pt x="45" y="7"/>
                  </a:lnTo>
                  <a:lnTo>
                    <a:pt x="42" y="8"/>
                  </a:lnTo>
                  <a:lnTo>
                    <a:pt x="41" y="8"/>
                  </a:lnTo>
                  <a:lnTo>
                    <a:pt x="39" y="8"/>
                  </a:lnTo>
                  <a:lnTo>
                    <a:pt x="39" y="7"/>
                  </a:lnTo>
                  <a:lnTo>
                    <a:pt x="40" y="7"/>
                  </a:lnTo>
                  <a:lnTo>
                    <a:pt x="41" y="6"/>
                  </a:lnTo>
                  <a:lnTo>
                    <a:pt x="42" y="4"/>
                  </a:lnTo>
                  <a:lnTo>
                    <a:pt x="42" y="3"/>
                  </a:lnTo>
                  <a:lnTo>
                    <a:pt x="41" y="4"/>
                  </a:lnTo>
                  <a:lnTo>
                    <a:pt x="40" y="4"/>
                  </a:lnTo>
                  <a:lnTo>
                    <a:pt x="39" y="6"/>
                  </a:lnTo>
                  <a:lnTo>
                    <a:pt x="39" y="4"/>
                  </a:lnTo>
                  <a:lnTo>
                    <a:pt x="40" y="3"/>
                  </a:lnTo>
                  <a:lnTo>
                    <a:pt x="39" y="3"/>
                  </a:lnTo>
                  <a:lnTo>
                    <a:pt x="38" y="4"/>
                  </a:lnTo>
                  <a:lnTo>
                    <a:pt x="38" y="6"/>
                  </a:lnTo>
                  <a:lnTo>
                    <a:pt x="38" y="7"/>
                  </a:lnTo>
                  <a:lnTo>
                    <a:pt x="38" y="8"/>
                  </a:lnTo>
                  <a:lnTo>
                    <a:pt x="36" y="9"/>
                  </a:lnTo>
                  <a:lnTo>
                    <a:pt x="35" y="10"/>
                  </a:lnTo>
                  <a:lnTo>
                    <a:pt x="34" y="10"/>
                  </a:lnTo>
                  <a:lnTo>
                    <a:pt x="33" y="10"/>
                  </a:lnTo>
                  <a:lnTo>
                    <a:pt x="32" y="9"/>
                  </a:lnTo>
                  <a:lnTo>
                    <a:pt x="32" y="10"/>
                  </a:lnTo>
                  <a:lnTo>
                    <a:pt x="30" y="10"/>
                  </a:lnTo>
                  <a:lnTo>
                    <a:pt x="29" y="12"/>
                  </a:lnTo>
                  <a:lnTo>
                    <a:pt x="29" y="13"/>
                  </a:lnTo>
                  <a:lnTo>
                    <a:pt x="28" y="13"/>
                  </a:lnTo>
                  <a:lnTo>
                    <a:pt x="28" y="14"/>
                  </a:lnTo>
                  <a:lnTo>
                    <a:pt x="27" y="14"/>
                  </a:lnTo>
                  <a:lnTo>
                    <a:pt x="27" y="13"/>
                  </a:lnTo>
                  <a:lnTo>
                    <a:pt x="25" y="13"/>
                  </a:lnTo>
                  <a:lnTo>
                    <a:pt x="25" y="14"/>
                  </a:lnTo>
                  <a:lnTo>
                    <a:pt x="24" y="14"/>
                  </a:lnTo>
                  <a:lnTo>
                    <a:pt x="23" y="15"/>
                  </a:lnTo>
                  <a:lnTo>
                    <a:pt x="23" y="18"/>
                  </a:lnTo>
                  <a:lnTo>
                    <a:pt x="21" y="19"/>
                  </a:lnTo>
                  <a:lnTo>
                    <a:pt x="19" y="20"/>
                  </a:lnTo>
                  <a:lnTo>
                    <a:pt x="18" y="20"/>
                  </a:lnTo>
                  <a:lnTo>
                    <a:pt x="17" y="20"/>
                  </a:lnTo>
                  <a:lnTo>
                    <a:pt x="16" y="21"/>
                  </a:lnTo>
                  <a:lnTo>
                    <a:pt x="16" y="20"/>
                  </a:lnTo>
                  <a:lnTo>
                    <a:pt x="15" y="20"/>
                  </a:lnTo>
                  <a:lnTo>
                    <a:pt x="15" y="19"/>
                  </a:lnTo>
                  <a:lnTo>
                    <a:pt x="13" y="19"/>
                  </a:lnTo>
                  <a:lnTo>
                    <a:pt x="11" y="19"/>
                  </a:lnTo>
                  <a:lnTo>
                    <a:pt x="10" y="18"/>
                  </a:lnTo>
                  <a:lnTo>
                    <a:pt x="7" y="18"/>
                  </a:lnTo>
                  <a:lnTo>
                    <a:pt x="7" y="17"/>
                  </a:lnTo>
                  <a:lnTo>
                    <a:pt x="6" y="15"/>
                  </a:lnTo>
                  <a:lnTo>
                    <a:pt x="4" y="14"/>
                  </a:lnTo>
                  <a:lnTo>
                    <a:pt x="2" y="13"/>
                  </a:lnTo>
                  <a:lnTo>
                    <a:pt x="1" y="13"/>
                  </a:lnTo>
                  <a:lnTo>
                    <a:pt x="2" y="14"/>
                  </a:lnTo>
                  <a:lnTo>
                    <a:pt x="4" y="15"/>
                  </a:lnTo>
                  <a:lnTo>
                    <a:pt x="4" y="17"/>
                  </a:lnTo>
                  <a:lnTo>
                    <a:pt x="5" y="18"/>
                  </a:lnTo>
                  <a:lnTo>
                    <a:pt x="6" y="19"/>
                  </a:lnTo>
                  <a:lnTo>
                    <a:pt x="7" y="20"/>
                  </a:lnTo>
                  <a:lnTo>
                    <a:pt x="8" y="23"/>
                  </a:lnTo>
                  <a:lnTo>
                    <a:pt x="10" y="24"/>
                  </a:lnTo>
                  <a:lnTo>
                    <a:pt x="11" y="25"/>
                  </a:lnTo>
                  <a:lnTo>
                    <a:pt x="11" y="26"/>
                  </a:lnTo>
                  <a:lnTo>
                    <a:pt x="10" y="27"/>
                  </a:lnTo>
                  <a:lnTo>
                    <a:pt x="8" y="32"/>
                  </a:lnTo>
                  <a:lnTo>
                    <a:pt x="8" y="33"/>
                  </a:lnTo>
                  <a:lnTo>
                    <a:pt x="8" y="36"/>
                  </a:lnTo>
                  <a:lnTo>
                    <a:pt x="7" y="36"/>
                  </a:lnTo>
                  <a:lnTo>
                    <a:pt x="7" y="38"/>
                  </a:lnTo>
                  <a:lnTo>
                    <a:pt x="7" y="42"/>
                  </a:lnTo>
                  <a:lnTo>
                    <a:pt x="6" y="44"/>
                  </a:lnTo>
                  <a:lnTo>
                    <a:pt x="5" y="46"/>
                  </a:lnTo>
                  <a:lnTo>
                    <a:pt x="4" y="47"/>
                  </a:lnTo>
                  <a:lnTo>
                    <a:pt x="1" y="48"/>
                  </a:lnTo>
                  <a:lnTo>
                    <a:pt x="0" y="48"/>
                  </a:lnTo>
                  <a:lnTo>
                    <a:pt x="1" y="50"/>
                  </a:lnTo>
                  <a:lnTo>
                    <a:pt x="4" y="50"/>
                  </a:lnTo>
                  <a:close/>
                </a:path>
              </a:pathLst>
            </a:custGeom>
            <a:solidFill>
              <a:srgbClr val="7DFF90"/>
            </a:solidFill>
            <a:ln w="2">
              <a:solidFill>
                <a:srgbClr val="555555"/>
              </a:solidFill>
              <a:prstDash val="solid"/>
              <a:round/>
              <a:headEnd/>
              <a:tailEnd/>
            </a:ln>
          </p:spPr>
          <p:txBody>
            <a:bodyPr/>
            <a:lstStyle/>
            <a:p>
              <a:endParaRPr lang="ja-JP" altLang="en-US"/>
            </a:p>
          </p:txBody>
        </p:sp>
        <p:sp>
          <p:nvSpPr>
            <p:cNvPr id="449" name="Freeform 211"/>
            <p:cNvSpPr>
              <a:spLocks/>
            </p:cNvSpPr>
            <p:nvPr/>
          </p:nvSpPr>
          <p:spPr bwMode="auto">
            <a:xfrm>
              <a:off x="1384300" y="4905375"/>
              <a:ext cx="9525" cy="3175"/>
            </a:xfrm>
            <a:custGeom>
              <a:avLst/>
              <a:gdLst>
                <a:gd name="T0" fmla="*/ 2147483646 w 6"/>
                <a:gd name="T1" fmla="*/ 2147483646 h 2"/>
                <a:gd name="T2" fmla="*/ 2147483646 w 6"/>
                <a:gd name="T3" fmla="*/ 2147483646 h 2"/>
                <a:gd name="T4" fmla="*/ 2147483646 w 6"/>
                <a:gd name="T5" fmla="*/ 0 h 2"/>
                <a:gd name="T6" fmla="*/ 2147483646 w 6"/>
                <a:gd name="T7" fmla="*/ 0 h 2"/>
                <a:gd name="T8" fmla="*/ 2147483646 w 6"/>
                <a:gd name="T9" fmla="*/ 0 h 2"/>
                <a:gd name="T10" fmla="*/ 0 w 6"/>
                <a:gd name="T11" fmla="*/ 2147483646 h 2"/>
                <a:gd name="T12" fmla="*/ 0 w 6"/>
                <a:gd name="T13" fmla="*/ 2147483646 h 2"/>
                <a:gd name="T14" fmla="*/ 2147483646 w 6"/>
                <a:gd name="T15" fmla="*/ 2147483646 h 2"/>
                <a:gd name="T16" fmla="*/ 2147483646 w 6"/>
                <a:gd name="T17" fmla="*/ 2147483646 h 2"/>
                <a:gd name="T18" fmla="*/ 2147483646 w 6"/>
                <a:gd name="T19" fmla="*/ 2147483646 h 2"/>
                <a:gd name="T20" fmla="*/ 2147483646 w 6"/>
                <a:gd name="T21" fmla="*/ 2147483646 h 2"/>
                <a:gd name="T22" fmla="*/ 2147483646 w 6"/>
                <a:gd name="T23" fmla="*/ 2147483646 h 2"/>
                <a:gd name="T24" fmla="*/ 2147483646 w 6"/>
                <a:gd name="T25" fmla="*/ 2147483646 h 2"/>
                <a:gd name="T26" fmla="*/ 2147483646 w 6"/>
                <a:gd name="T27" fmla="*/ 2147483646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 h="2">
                  <a:moveTo>
                    <a:pt x="5" y="1"/>
                  </a:moveTo>
                  <a:lnTo>
                    <a:pt x="5" y="1"/>
                  </a:lnTo>
                  <a:lnTo>
                    <a:pt x="3" y="0"/>
                  </a:lnTo>
                  <a:lnTo>
                    <a:pt x="2" y="0"/>
                  </a:lnTo>
                  <a:lnTo>
                    <a:pt x="0" y="1"/>
                  </a:lnTo>
                  <a:lnTo>
                    <a:pt x="2" y="2"/>
                  </a:lnTo>
                  <a:lnTo>
                    <a:pt x="4" y="2"/>
                  </a:lnTo>
                  <a:lnTo>
                    <a:pt x="5" y="2"/>
                  </a:lnTo>
                  <a:lnTo>
                    <a:pt x="6" y="1"/>
                  </a:lnTo>
                  <a:lnTo>
                    <a:pt x="5" y="1"/>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50" name="Freeform 212"/>
            <p:cNvSpPr>
              <a:spLocks/>
            </p:cNvSpPr>
            <p:nvPr/>
          </p:nvSpPr>
          <p:spPr bwMode="auto">
            <a:xfrm>
              <a:off x="1392238" y="4902200"/>
              <a:ext cx="1587" cy="1588"/>
            </a:xfrm>
            <a:custGeom>
              <a:avLst/>
              <a:gdLst>
                <a:gd name="T0" fmla="*/ 0 w 1"/>
                <a:gd name="T1" fmla="*/ 2147483646 h 1"/>
                <a:gd name="T2" fmla="*/ 0 w 1"/>
                <a:gd name="T3" fmla="*/ 2147483646 h 1"/>
                <a:gd name="T4" fmla="*/ 2147483646 w 1"/>
                <a:gd name="T5" fmla="*/ 2147483646 h 1"/>
                <a:gd name="T6" fmla="*/ 2147483646 w 1"/>
                <a:gd name="T7" fmla="*/ 2147483646 h 1"/>
                <a:gd name="T8" fmla="*/ 0 w 1"/>
                <a:gd name="T9" fmla="*/ 0 h 1"/>
                <a:gd name="T10" fmla="*/ 0 w 1"/>
                <a:gd name="T11" fmla="*/ 0 h 1"/>
                <a:gd name="T12" fmla="*/ 0 w 1"/>
                <a:gd name="T13" fmla="*/ 2147483646 h 1"/>
                <a:gd name="T14" fmla="*/ 0 w 1"/>
                <a:gd name="T15" fmla="*/ 2147483646 h 1"/>
                <a:gd name="T16" fmla="*/ 0 w 1"/>
                <a:gd name="T17" fmla="*/ 2147483646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0" y="1"/>
                  </a:moveTo>
                  <a:lnTo>
                    <a:pt x="0" y="1"/>
                  </a:lnTo>
                  <a:lnTo>
                    <a:pt x="1" y="1"/>
                  </a:lnTo>
                  <a:lnTo>
                    <a:pt x="0" y="0"/>
                  </a:lnTo>
                  <a:lnTo>
                    <a:pt x="0" y="1"/>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51" name="Freeform 213"/>
            <p:cNvSpPr>
              <a:spLocks/>
            </p:cNvSpPr>
            <p:nvPr/>
          </p:nvSpPr>
          <p:spPr bwMode="auto">
            <a:xfrm>
              <a:off x="1020763" y="4876800"/>
              <a:ext cx="403225" cy="306388"/>
            </a:xfrm>
            <a:custGeom>
              <a:avLst/>
              <a:gdLst>
                <a:gd name="T0" fmla="*/ 2147483646 w 254"/>
                <a:gd name="T1" fmla="*/ 2147483646 h 193"/>
                <a:gd name="T2" fmla="*/ 2147483646 w 254"/>
                <a:gd name="T3" fmla="*/ 2147483646 h 193"/>
                <a:gd name="T4" fmla="*/ 2147483646 w 254"/>
                <a:gd name="T5" fmla="*/ 2147483646 h 193"/>
                <a:gd name="T6" fmla="*/ 2147483646 w 254"/>
                <a:gd name="T7" fmla="*/ 2147483646 h 193"/>
                <a:gd name="T8" fmla="*/ 2147483646 w 254"/>
                <a:gd name="T9" fmla="*/ 2147483646 h 193"/>
                <a:gd name="T10" fmla="*/ 2147483646 w 254"/>
                <a:gd name="T11" fmla="*/ 2147483646 h 193"/>
                <a:gd name="T12" fmla="*/ 2147483646 w 254"/>
                <a:gd name="T13" fmla="*/ 2147483646 h 193"/>
                <a:gd name="T14" fmla="*/ 2147483646 w 254"/>
                <a:gd name="T15" fmla="*/ 2147483646 h 193"/>
                <a:gd name="T16" fmla="*/ 2147483646 w 254"/>
                <a:gd name="T17" fmla="*/ 2147483646 h 193"/>
                <a:gd name="T18" fmla="*/ 2147483646 w 254"/>
                <a:gd name="T19" fmla="*/ 2147483646 h 193"/>
                <a:gd name="T20" fmla="*/ 2147483646 w 254"/>
                <a:gd name="T21" fmla="*/ 2147483646 h 193"/>
                <a:gd name="T22" fmla="*/ 2147483646 w 254"/>
                <a:gd name="T23" fmla="*/ 2147483646 h 193"/>
                <a:gd name="T24" fmla="*/ 2147483646 w 254"/>
                <a:gd name="T25" fmla="*/ 2147483646 h 193"/>
                <a:gd name="T26" fmla="*/ 2147483646 w 254"/>
                <a:gd name="T27" fmla="*/ 2147483646 h 193"/>
                <a:gd name="T28" fmla="*/ 2147483646 w 254"/>
                <a:gd name="T29" fmla="*/ 2147483646 h 193"/>
                <a:gd name="T30" fmla="*/ 2147483646 w 254"/>
                <a:gd name="T31" fmla="*/ 2147483646 h 193"/>
                <a:gd name="T32" fmla="*/ 2147483646 w 254"/>
                <a:gd name="T33" fmla="*/ 2147483646 h 193"/>
                <a:gd name="T34" fmla="*/ 2147483646 w 254"/>
                <a:gd name="T35" fmla="*/ 2147483646 h 193"/>
                <a:gd name="T36" fmla="*/ 2147483646 w 254"/>
                <a:gd name="T37" fmla="*/ 2147483646 h 193"/>
                <a:gd name="T38" fmla="*/ 2147483646 w 254"/>
                <a:gd name="T39" fmla="*/ 2147483646 h 193"/>
                <a:gd name="T40" fmla="*/ 2147483646 w 254"/>
                <a:gd name="T41" fmla="*/ 2147483646 h 193"/>
                <a:gd name="T42" fmla="*/ 2147483646 w 254"/>
                <a:gd name="T43" fmla="*/ 2147483646 h 193"/>
                <a:gd name="T44" fmla="*/ 2147483646 w 254"/>
                <a:gd name="T45" fmla="*/ 2147483646 h 193"/>
                <a:gd name="T46" fmla="*/ 2147483646 w 254"/>
                <a:gd name="T47" fmla="*/ 2147483646 h 193"/>
                <a:gd name="T48" fmla="*/ 2147483646 w 254"/>
                <a:gd name="T49" fmla="*/ 2147483646 h 193"/>
                <a:gd name="T50" fmla="*/ 2147483646 w 254"/>
                <a:gd name="T51" fmla="*/ 2147483646 h 193"/>
                <a:gd name="T52" fmla="*/ 2147483646 w 254"/>
                <a:gd name="T53" fmla="*/ 2147483646 h 193"/>
                <a:gd name="T54" fmla="*/ 2147483646 w 254"/>
                <a:gd name="T55" fmla="*/ 2147483646 h 193"/>
                <a:gd name="T56" fmla="*/ 2147483646 w 254"/>
                <a:gd name="T57" fmla="*/ 2147483646 h 193"/>
                <a:gd name="T58" fmla="*/ 2147483646 w 254"/>
                <a:gd name="T59" fmla="*/ 2147483646 h 193"/>
                <a:gd name="T60" fmla="*/ 2147483646 w 254"/>
                <a:gd name="T61" fmla="*/ 2147483646 h 193"/>
                <a:gd name="T62" fmla="*/ 2147483646 w 254"/>
                <a:gd name="T63" fmla="*/ 2147483646 h 193"/>
                <a:gd name="T64" fmla="*/ 2147483646 w 254"/>
                <a:gd name="T65" fmla="*/ 2147483646 h 193"/>
                <a:gd name="T66" fmla="*/ 2147483646 w 254"/>
                <a:gd name="T67" fmla="*/ 2147483646 h 193"/>
                <a:gd name="T68" fmla="*/ 2147483646 w 254"/>
                <a:gd name="T69" fmla="*/ 2147483646 h 193"/>
                <a:gd name="T70" fmla="*/ 2147483646 w 254"/>
                <a:gd name="T71" fmla="*/ 2147483646 h 193"/>
                <a:gd name="T72" fmla="*/ 2147483646 w 254"/>
                <a:gd name="T73" fmla="*/ 2147483646 h 193"/>
                <a:gd name="T74" fmla="*/ 2147483646 w 254"/>
                <a:gd name="T75" fmla="*/ 2147483646 h 193"/>
                <a:gd name="T76" fmla="*/ 2147483646 w 254"/>
                <a:gd name="T77" fmla="*/ 2147483646 h 193"/>
                <a:gd name="T78" fmla="*/ 2147483646 w 254"/>
                <a:gd name="T79" fmla="*/ 2147483646 h 193"/>
                <a:gd name="T80" fmla="*/ 2147483646 w 254"/>
                <a:gd name="T81" fmla="*/ 2147483646 h 193"/>
                <a:gd name="T82" fmla="*/ 2147483646 w 254"/>
                <a:gd name="T83" fmla="*/ 2147483646 h 193"/>
                <a:gd name="T84" fmla="*/ 2147483646 w 254"/>
                <a:gd name="T85" fmla="*/ 2147483646 h 193"/>
                <a:gd name="T86" fmla="*/ 2147483646 w 254"/>
                <a:gd name="T87" fmla="*/ 2147483646 h 193"/>
                <a:gd name="T88" fmla="*/ 2147483646 w 254"/>
                <a:gd name="T89" fmla="*/ 0 h 193"/>
                <a:gd name="T90" fmla="*/ 2147483646 w 254"/>
                <a:gd name="T91" fmla="*/ 2147483646 h 193"/>
                <a:gd name="T92" fmla="*/ 2147483646 w 254"/>
                <a:gd name="T93" fmla="*/ 2147483646 h 193"/>
                <a:gd name="T94" fmla="*/ 2147483646 w 254"/>
                <a:gd name="T95" fmla="*/ 2147483646 h 193"/>
                <a:gd name="T96" fmla="*/ 2147483646 w 254"/>
                <a:gd name="T97" fmla="*/ 2147483646 h 193"/>
                <a:gd name="T98" fmla="*/ 2147483646 w 254"/>
                <a:gd name="T99" fmla="*/ 2147483646 h 193"/>
                <a:gd name="T100" fmla="*/ 2147483646 w 254"/>
                <a:gd name="T101" fmla="*/ 2147483646 h 193"/>
                <a:gd name="T102" fmla="*/ 2147483646 w 254"/>
                <a:gd name="T103" fmla="*/ 2147483646 h 193"/>
                <a:gd name="T104" fmla="*/ 2147483646 w 254"/>
                <a:gd name="T105" fmla="*/ 2147483646 h 193"/>
                <a:gd name="T106" fmla="*/ 2147483646 w 254"/>
                <a:gd name="T107" fmla="*/ 2147483646 h 193"/>
                <a:gd name="T108" fmla="*/ 2147483646 w 254"/>
                <a:gd name="T109" fmla="*/ 2147483646 h 193"/>
                <a:gd name="T110" fmla="*/ 2147483646 w 254"/>
                <a:gd name="T111" fmla="*/ 2147483646 h 193"/>
                <a:gd name="T112" fmla="*/ 2147483646 w 254"/>
                <a:gd name="T113" fmla="*/ 2147483646 h 193"/>
                <a:gd name="T114" fmla="*/ 2147483646 w 254"/>
                <a:gd name="T115" fmla="*/ 2147483646 h 193"/>
                <a:gd name="T116" fmla="*/ 2147483646 w 254"/>
                <a:gd name="T117" fmla="*/ 2147483646 h 193"/>
                <a:gd name="T118" fmla="*/ 2147483646 w 254"/>
                <a:gd name="T119" fmla="*/ 2147483646 h 1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4" h="193">
                  <a:moveTo>
                    <a:pt x="6" y="128"/>
                  </a:moveTo>
                  <a:lnTo>
                    <a:pt x="8" y="131"/>
                  </a:lnTo>
                  <a:lnTo>
                    <a:pt x="6" y="134"/>
                  </a:lnTo>
                  <a:lnTo>
                    <a:pt x="6" y="136"/>
                  </a:lnTo>
                  <a:lnTo>
                    <a:pt x="8" y="136"/>
                  </a:lnTo>
                  <a:lnTo>
                    <a:pt x="9" y="137"/>
                  </a:lnTo>
                  <a:lnTo>
                    <a:pt x="9" y="140"/>
                  </a:lnTo>
                  <a:lnTo>
                    <a:pt x="9" y="143"/>
                  </a:lnTo>
                  <a:lnTo>
                    <a:pt x="6" y="144"/>
                  </a:lnTo>
                  <a:lnTo>
                    <a:pt x="5" y="150"/>
                  </a:lnTo>
                  <a:lnTo>
                    <a:pt x="3" y="151"/>
                  </a:lnTo>
                  <a:lnTo>
                    <a:pt x="0" y="153"/>
                  </a:lnTo>
                  <a:lnTo>
                    <a:pt x="0" y="154"/>
                  </a:lnTo>
                  <a:lnTo>
                    <a:pt x="0" y="155"/>
                  </a:lnTo>
                  <a:lnTo>
                    <a:pt x="1" y="156"/>
                  </a:lnTo>
                  <a:lnTo>
                    <a:pt x="0" y="157"/>
                  </a:lnTo>
                  <a:lnTo>
                    <a:pt x="1" y="157"/>
                  </a:lnTo>
                  <a:lnTo>
                    <a:pt x="3" y="159"/>
                  </a:lnTo>
                  <a:lnTo>
                    <a:pt x="3" y="160"/>
                  </a:lnTo>
                  <a:lnTo>
                    <a:pt x="3" y="161"/>
                  </a:lnTo>
                  <a:lnTo>
                    <a:pt x="3" y="163"/>
                  </a:lnTo>
                  <a:lnTo>
                    <a:pt x="1" y="165"/>
                  </a:lnTo>
                  <a:lnTo>
                    <a:pt x="1" y="166"/>
                  </a:lnTo>
                  <a:lnTo>
                    <a:pt x="3" y="166"/>
                  </a:lnTo>
                  <a:lnTo>
                    <a:pt x="4" y="167"/>
                  </a:lnTo>
                  <a:lnTo>
                    <a:pt x="5" y="167"/>
                  </a:lnTo>
                  <a:lnTo>
                    <a:pt x="6" y="167"/>
                  </a:lnTo>
                  <a:lnTo>
                    <a:pt x="9" y="167"/>
                  </a:lnTo>
                  <a:lnTo>
                    <a:pt x="10" y="167"/>
                  </a:lnTo>
                  <a:lnTo>
                    <a:pt x="15" y="167"/>
                  </a:lnTo>
                  <a:lnTo>
                    <a:pt x="15" y="169"/>
                  </a:lnTo>
                  <a:lnTo>
                    <a:pt x="14" y="171"/>
                  </a:lnTo>
                  <a:lnTo>
                    <a:pt x="12" y="173"/>
                  </a:lnTo>
                  <a:lnTo>
                    <a:pt x="11" y="176"/>
                  </a:lnTo>
                  <a:lnTo>
                    <a:pt x="10" y="176"/>
                  </a:lnTo>
                  <a:lnTo>
                    <a:pt x="10" y="178"/>
                  </a:lnTo>
                  <a:lnTo>
                    <a:pt x="10" y="180"/>
                  </a:lnTo>
                  <a:lnTo>
                    <a:pt x="11" y="180"/>
                  </a:lnTo>
                  <a:lnTo>
                    <a:pt x="10" y="183"/>
                  </a:lnTo>
                  <a:lnTo>
                    <a:pt x="10" y="184"/>
                  </a:lnTo>
                  <a:lnTo>
                    <a:pt x="11" y="185"/>
                  </a:lnTo>
                  <a:lnTo>
                    <a:pt x="12" y="186"/>
                  </a:lnTo>
                  <a:lnTo>
                    <a:pt x="12" y="188"/>
                  </a:lnTo>
                  <a:lnTo>
                    <a:pt x="15" y="188"/>
                  </a:lnTo>
                  <a:lnTo>
                    <a:pt x="15" y="189"/>
                  </a:lnTo>
                  <a:lnTo>
                    <a:pt x="15" y="190"/>
                  </a:lnTo>
                  <a:lnTo>
                    <a:pt x="17" y="190"/>
                  </a:lnTo>
                  <a:lnTo>
                    <a:pt x="17" y="189"/>
                  </a:lnTo>
                  <a:lnTo>
                    <a:pt x="18" y="190"/>
                  </a:lnTo>
                  <a:lnTo>
                    <a:pt x="21" y="190"/>
                  </a:lnTo>
                  <a:lnTo>
                    <a:pt x="22" y="190"/>
                  </a:lnTo>
                  <a:lnTo>
                    <a:pt x="24" y="190"/>
                  </a:lnTo>
                  <a:lnTo>
                    <a:pt x="24" y="189"/>
                  </a:lnTo>
                  <a:lnTo>
                    <a:pt x="24" y="188"/>
                  </a:lnTo>
                  <a:lnTo>
                    <a:pt x="26" y="188"/>
                  </a:lnTo>
                  <a:lnTo>
                    <a:pt x="27" y="189"/>
                  </a:lnTo>
                  <a:lnTo>
                    <a:pt x="29" y="188"/>
                  </a:lnTo>
                  <a:lnTo>
                    <a:pt x="29" y="186"/>
                  </a:lnTo>
                  <a:lnTo>
                    <a:pt x="32" y="188"/>
                  </a:lnTo>
                  <a:lnTo>
                    <a:pt x="32" y="189"/>
                  </a:lnTo>
                  <a:lnTo>
                    <a:pt x="33" y="190"/>
                  </a:lnTo>
                  <a:lnTo>
                    <a:pt x="34" y="191"/>
                  </a:lnTo>
                  <a:lnTo>
                    <a:pt x="34" y="193"/>
                  </a:lnTo>
                  <a:lnTo>
                    <a:pt x="35" y="191"/>
                  </a:lnTo>
                  <a:lnTo>
                    <a:pt x="35" y="190"/>
                  </a:lnTo>
                  <a:lnTo>
                    <a:pt x="37" y="189"/>
                  </a:lnTo>
                  <a:lnTo>
                    <a:pt x="38" y="186"/>
                  </a:lnTo>
                  <a:lnTo>
                    <a:pt x="39" y="186"/>
                  </a:lnTo>
                  <a:lnTo>
                    <a:pt x="40" y="184"/>
                  </a:lnTo>
                  <a:lnTo>
                    <a:pt x="43" y="184"/>
                  </a:lnTo>
                  <a:lnTo>
                    <a:pt x="44" y="182"/>
                  </a:lnTo>
                  <a:lnTo>
                    <a:pt x="44" y="180"/>
                  </a:lnTo>
                  <a:lnTo>
                    <a:pt x="43" y="178"/>
                  </a:lnTo>
                  <a:lnTo>
                    <a:pt x="41" y="177"/>
                  </a:lnTo>
                  <a:lnTo>
                    <a:pt x="41" y="176"/>
                  </a:lnTo>
                  <a:lnTo>
                    <a:pt x="43" y="174"/>
                  </a:lnTo>
                  <a:lnTo>
                    <a:pt x="45" y="173"/>
                  </a:lnTo>
                  <a:lnTo>
                    <a:pt x="46" y="169"/>
                  </a:lnTo>
                  <a:lnTo>
                    <a:pt x="46" y="168"/>
                  </a:lnTo>
                  <a:lnTo>
                    <a:pt x="48" y="168"/>
                  </a:lnTo>
                  <a:lnTo>
                    <a:pt x="50" y="167"/>
                  </a:lnTo>
                  <a:lnTo>
                    <a:pt x="54" y="168"/>
                  </a:lnTo>
                  <a:lnTo>
                    <a:pt x="52" y="166"/>
                  </a:lnTo>
                  <a:lnTo>
                    <a:pt x="52" y="163"/>
                  </a:lnTo>
                  <a:lnTo>
                    <a:pt x="50" y="162"/>
                  </a:lnTo>
                  <a:lnTo>
                    <a:pt x="51" y="161"/>
                  </a:lnTo>
                  <a:lnTo>
                    <a:pt x="52" y="157"/>
                  </a:lnTo>
                  <a:lnTo>
                    <a:pt x="55" y="157"/>
                  </a:lnTo>
                  <a:lnTo>
                    <a:pt x="57" y="156"/>
                  </a:lnTo>
                  <a:lnTo>
                    <a:pt x="62" y="154"/>
                  </a:lnTo>
                  <a:lnTo>
                    <a:pt x="62" y="153"/>
                  </a:lnTo>
                  <a:lnTo>
                    <a:pt x="62" y="151"/>
                  </a:lnTo>
                  <a:lnTo>
                    <a:pt x="63" y="151"/>
                  </a:lnTo>
                  <a:lnTo>
                    <a:pt x="64" y="149"/>
                  </a:lnTo>
                  <a:lnTo>
                    <a:pt x="64" y="148"/>
                  </a:lnTo>
                  <a:lnTo>
                    <a:pt x="63" y="146"/>
                  </a:lnTo>
                  <a:lnTo>
                    <a:pt x="64" y="144"/>
                  </a:lnTo>
                  <a:lnTo>
                    <a:pt x="66" y="142"/>
                  </a:lnTo>
                  <a:lnTo>
                    <a:pt x="67" y="139"/>
                  </a:lnTo>
                  <a:lnTo>
                    <a:pt x="69" y="137"/>
                  </a:lnTo>
                  <a:lnTo>
                    <a:pt x="71" y="136"/>
                  </a:lnTo>
                  <a:lnTo>
                    <a:pt x="72" y="134"/>
                  </a:lnTo>
                  <a:lnTo>
                    <a:pt x="72" y="133"/>
                  </a:lnTo>
                  <a:lnTo>
                    <a:pt x="68" y="132"/>
                  </a:lnTo>
                  <a:lnTo>
                    <a:pt x="68" y="131"/>
                  </a:lnTo>
                  <a:lnTo>
                    <a:pt x="68" y="130"/>
                  </a:lnTo>
                  <a:lnTo>
                    <a:pt x="69" y="130"/>
                  </a:lnTo>
                  <a:lnTo>
                    <a:pt x="69" y="128"/>
                  </a:lnTo>
                  <a:lnTo>
                    <a:pt x="72" y="128"/>
                  </a:lnTo>
                  <a:lnTo>
                    <a:pt x="74" y="127"/>
                  </a:lnTo>
                  <a:lnTo>
                    <a:pt x="74" y="126"/>
                  </a:lnTo>
                  <a:lnTo>
                    <a:pt x="77" y="126"/>
                  </a:lnTo>
                  <a:lnTo>
                    <a:pt x="79" y="125"/>
                  </a:lnTo>
                  <a:lnTo>
                    <a:pt x="81" y="125"/>
                  </a:lnTo>
                  <a:lnTo>
                    <a:pt x="83" y="121"/>
                  </a:lnTo>
                  <a:lnTo>
                    <a:pt x="85" y="120"/>
                  </a:lnTo>
                  <a:lnTo>
                    <a:pt x="85" y="119"/>
                  </a:lnTo>
                  <a:lnTo>
                    <a:pt x="85" y="117"/>
                  </a:lnTo>
                  <a:lnTo>
                    <a:pt x="85" y="116"/>
                  </a:lnTo>
                  <a:lnTo>
                    <a:pt x="86" y="116"/>
                  </a:lnTo>
                  <a:lnTo>
                    <a:pt x="88" y="115"/>
                  </a:lnTo>
                  <a:lnTo>
                    <a:pt x="89" y="116"/>
                  </a:lnTo>
                  <a:lnTo>
                    <a:pt x="90" y="117"/>
                  </a:lnTo>
                  <a:lnTo>
                    <a:pt x="90" y="119"/>
                  </a:lnTo>
                  <a:lnTo>
                    <a:pt x="91" y="120"/>
                  </a:lnTo>
                  <a:lnTo>
                    <a:pt x="94" y="121"/>
                  </a:lnTo>
                  <a:lnTo>
                    <a:pt x="94" y="120"/>
                  </a:lnTo>
                  <a:lnTo>
                    <a:pt x="95" y="119"/>
                  </a:lnTo>
                  <a:lnTo>
                    <a:pt x="96" y="117"/>
                  </a:lnTo>
                  <a:lnTo>
                    <a:pt x="96" y="119"/>
                  </a:lnTo>
                  <a:lnTo>
                    <a:pt x="98" y="120"/>
                  </a:lnTo>
                  <a:lnTo>
                    <a:pt x="101" y="119"/>
                  </a:lnTo>
                  <a:lnTo>
                    <a:pt x="103" y="119"/>
                  </a:lnTo>
                  <a:lnTo>
                    <a:pt x="104" y="120"/>
                  </a:lnTo>
                  <a:lnTo>
                    <a:pt x="104" y="121"/>
                  </a:lnTo>
                  <a:lnTo>
                    <a:pt x="107" y="122"/>
                  </a:lnTo>
                  <a:lnTo>
                    <a:pt x="111" y="120"/>
                  </a:lnTo>
                  <a:lnTo>
                    <a:pt x="111" y="119"/>
                  </a:lnTo>
                  <a:lnTo>
                    <a:pt x="113" y="117"/>
                  </a:lnTo>
                  <a:lnTo>
                    <a:pt x="115" y="120"/>
                  </a:lnTo>
                  <a:lnTo>
                    <a:pt x="115" y="121"/>
                  </a:lnTo>
                  <a:lnTo>
                    <a:pt x="118" y="121"/>
                  </a:lnTo>
                  <a:lnTo>
                    <a:pt x="121" y="122"/>
                  </a:lnTo>
                  <a:lnTo>
                    <a:pt x="123" y="122"/>
                  </a:lnTo>
                  <a:lnTo>
                    <a:pt x="124" y="122"/>
                  </a:lnTo>
                  <a:lnTo>
                    <a:pt x="126" y="123"/>
                  </a:lnTo>
                  <a:lnTo>
                    <a:pt x="129" y="121"/>
                  </a:lnTo>
                  <a:lnTo>
                    <a:pt x="130" y="122"/>
                  </a:lnTo>
                  <a:lnTo>
                    <a:pt x="131" y="121"/>
                  </a:lnTo>
                  <a:lnTo>
                    <a:pt x="134" y="121"/>
                  </a:lnTo>
                  <a:lnTo>
                    <a:pt x="135" y="119"/>
                  </a:lnTo>
                  <a:lnTo>
                    <a:pt x="136" y="119"/>
                  </a:lnTo>
                  <a:lnTo>
                    <a:pt x="137" y="117"/>
                  </a:lnTo>
                  <a:lnTo>
                    <a:pt x="140" y="117"/>
                  </a:lnTo>
                  <a:lnTo>
                    <a:pt x="142" y="119"/>
                  </a:lnTo>
                  <a:lnTo>
                    <a:pt x="144" y="120"/>
                  </a:lnTo>
                  <a:lnTo>
                    <a:pt x="146" y="119"/>
                  </a:lnTo>
                  <a:lnTo>
                    <a:pt x="147" y="117"/>
                  </a:lnTo>
                  <a:lnTo>
                    <a:pt x="149" y="119"/>
                  </a:lnTo>
                  <a:lnTo>
                    <a:pt x="151" y="117"/>
                  </a:lnTo>
                  <a:lnTo>
                    <a:pt x="152" y="116"/>
                  </a:lnTo>
                  <a:lnTo>
                    <a:pt x="152" y="114"/>
                  </a:lnTo>
                  <a:lnTo>
                    <a:pt x="149" y="111"/>
                  </a:lnTo>
                  <a:lnTo>
                    <a:pt x="148" y="110"/>
                  </a:lnTo>
                  <a:lnTo>
                    <a:pt x="144" y="109"/>
                  </a:lnTo>
                  <a:lnTo>
                    <a:pt x="143" y="108"/>
                  </a:lnTo>
                  <a:lnTo>
                    <a:pt x="144" y="105"/>
                  </a:lnTo>
                  <a:lnTo>
                    <a:pt x="147" y="104"/>
                  </a:lnTo>
                  <a:lnTo>
                    <a:pt x="148" y="103"/>
                  </a:lnTo>
                  <a:lnTo>
                    <a:pt x="149" y="102"/>
                  </a:lnTo>
                  <a:lnTo>
                    <a:pt x="151" y="100"/>
                  </a:lnTo>
                  <a:lnTo>
                    <a:pt x="153" y="100"/>
                  </a:lnTo>
                  <a:lnTo>
                    <a:pt x="154" y="100"/>
                  </a:lnTo>
                  <a:lnTo>
                    <a:pt x="155" y="102"/>
                  </a:lnTo>
                  <a:lnTo>
                    <a:pt x="155" y="100"/>
                  </a:lnTo>
                  <a:lnTo>
                    <a:pt x="158" y="99"/>
                  </a:lnTo>
                  <a:lnTo>
                    <a:pt x="158" y="100"/>
                  </a:lnTo>
                  <a:lnTo>
                    <a:pt x="159" y="100"/>
                  </a:lnTo>
                  <a:lnTo>
                    <a:pt x="159" y="99"/>
                  </a:lnTo>
                  <a:lnTo>
                    <a:pt x="160" y="99"/>
                  </a:lnTo>
                  <a:lnTo>
                    <a:pt x="159" y="98"/>
                  </a:lnTo>
                  <a:lnTo>
                    <a:pt x="159" y="97"/>
                  </a:lnTo>
                  <a:lnTo>
                    <a:pt x="160" y="97"/>
                  </a:lnTo>
                  <a:lnTo>
                    <a:pt x="163" y="97"/>
                  </a:lnTo>
                  <a:lnTo>
                    <a:pt x="163" y="96"/>
                  </a:lnTo>
                  <a:lnTo>
                    <a:pt x="163" y="94"/>
                  </a:lnTo>
                  <a:lnTo>
                    <a:pt x="164" y="94"/>
                  </a:lnTo>
                  <a:lnTo>
                    <a:pt x="164" y="93"/>
                  </a:lnTo>
                  <a:lnTo>
                    <a:pt x="165" y="93"/>
                  </a:lnTo>
                  <a:lnTo>
                    <a:pt x="166" y="92"/>
                  </a:lnTo>
                  <a:lnTo>
                    <a:pt x="168" y="91"/>
                  </a:lnTo>
                  <a:lnTo>
                    <a:pt x="169" y="90"/>
                  </a:lnTo>
                  <a:lnTo>
                    <a:pt x="170" y="88"/>
                  </a:lnTo>
                  <a:lnTo>
                    <a:pt x="170" y="87"/>
                  </a:lnTo>
                  <a:lnTo>
                    <a:pt x="172" y="87"/>
                  </a:lnTo>
                  <a:lnTo>
                    <a:pt x="174" y="87"/>
                  </a:lnTo>
                  <a:lnTo>
                    <a:pt x="174" y="86"/>
                  </a:lnTo>
                  <a:lnTo>
                    <a:pt x="172" y="85"/>
                  </a:lnTo>
                  <a:lnTo>
                    <a:pt x="174" y="83"/>
                  </a:lnTo>
                  <a:lnTo>
                    <a:pt x="175" y="82"/>
                  </a:lnTo>
                  <a:lnTo>
                    <a:pt x="177" y="81"/>
                  </a:lnTo>
                  <a:lnTo>
                    <a:pt x="181" y="79"/>
                  </a:lnTo>
                  <a:lnTo>
                    <a:pt x="183" y="79"/>
                  </a:lnTo>
                  <a:lnTo>
                    <a:pt x="183" y="80"/>
                  </a:lnTo>
                  <a:lnTo>
                    <a:pt x="184" y="82"/>
                  </a:lnTo>
                  <a:lnTo>
                    <a:pt x="187" y="83"/>
                  </a:lnTo>
                  <a:lnTo>
                    <a:pt x="188" y="83"/>
                  </a:lnTo>
                  <a:lnTo>
                    <a:pt x="191" y="85"/>
                  </a:lnTo>
                  <a:lnTo>
                    <a:pt x="192" y="85"/>
                  </a:lnTo>
                  <a:lnTo>
                    <a:pt x="194" y="83"/>
                  </a:lnTo>
                  <a:lnTo>
                    <a:pt x="194" y="82"/>
                  </a:lnTo>
                  <a:lnTo>
                    <a:pt x="195" y="81"/>
                  </a:lnTo>
                  <a:lnTo>
                    <a:pt x="197" y="82"/>
                  </a:lnTo>
                  <a:lnTo>
                    <a:pt x="198" y="83"/>
                  </a:lnTo>
                  <a:lnTo>
                    <a:pt x="199" y="85"/>
                  </a:lnTo>
                  <a:lnTo>
                    <a:pt x="199" y="86"/>
                  </a:lnTo>
                  <a:lnTo>
                    <a:pt x="200" y="86"/>
                  </a:lnTo>
                  <a:lnTo>
                    <a:pt x="200" y="87"/>
                  </a:lnTo>
                  <a:lnTo>
                    <a:pt x="201" y="87"/>
                  </a:lnTo>
                  <a:lnTo>
                    <a:pt x="204" y="88"/>
                  </a:lnTo>
                  <a:lnTo>
                    <a:pt x="204" y="87"/>
                  </a:lnTo>
                  <a:lnTo>
                    <a:pt x="205" y="86"/>
                  </a:lnTo>
                  <a:lnTo>
                    <a:pt x="208" y="87"/>
                  </a:lnTo>
                  <a:lnTo>
                    <a:pt x="210" y="86"/>
                  </a:lnTo>
                  <a:lnTo>
                    <a:pt x="210" y="87"/>
                  </a:lnTo>
                  <a:lnTo>
                    <a:pt x="211" y="87"/>
                  </a:lnTo>
                  <a:lnTo>
                    <a:pt x="212" y="86"/>
                  </a:lnTo>
                  <a:lnTo>
                    <a:pt x="214" y="88"/>
                  </a:lnTo>
                  <a:lnTo>
                    <a:pt x="215" y="88"/>
                  </a:lnTo>
                  <a:lnTo>
                    <a:pt x="215" y="90"/>
                  </a:lnTo>
                  <a:lnTo>
                    <a:pt x="216" y="88"/>
                  </a:lnTo>
                  <a:lnTo>
                    <a:pt x="216" y="87"/>
                  </a:lnTo>
                  <a:lnTo>
                    <a:pt x="216" y="85"/>
                  </a:lnTo>
                  <a:lnTo>
                    <a:pt x="217" y="85"/>
                  </a:lnTo>
                  <a:lnTo>
                    <a:pt x="217" y="82"/>
                  </a:lnTo>
                  <a:lnTo>
                    <a:pt x="217" y="81"/>
                  </a:lnTo>
                  <a:lnTo>
                    <a:pt x="218" y="80"/>
                  </a:lnTo>
                  <a:lnTo>
                    <a:pt x="218" y="79"/>
                  </a:lnTo>
                  <a:lnTo>
                    <a:pt x="220" y="77"/>
                  </a:lnTo>
                  <a:lnTo>
                    <a:pt x="221" y="77"/>
                  </a:lnTo>
                  <a:lnTo>
                    <a:pt x="222" y="77"/>
                  </a:lnTo>
                  <a:lnTo>
                    <a:pt x="223" y="76"/>
                  </a:lnTo>
                  <a:lnTo>
                    <a:pt x="226" y="75"/>
                  </a:lnTo>
                  <a:lnTo>
                    <a:pt x="226" y="73"/>
                  </a:lnTo>
                  <a:lnTo>
                    <a:pt x="224" y="71"/>
                  </a:lnTo>
                  <a:lnTo>
                    <a:pt x="224" y="69"/>
                  </a:lnTo>
                  <a:lnTo>
                    <a:pt x="223" y="68"/>
                  </a:lnTo>
                  <a:lnTo>
                    <a:pt x="222" y="68"/>
                  </a:lnTo>
                  <a:lnTo>
                    <a:pt x="221" y="68"/>
                  </a:lnTo>
                  <a:lnTo>
                    <a:pt x="221" y="65"/>
                  </a:lnTo>
                  <a:lnTo>
                    <a:pt x="222" y="65"/>
                  </a:lnTo>
                  <a:lnTo>
                    <a:pt x="223" y="64"/>
                  </a:lnTo>
                  <a:lnTo>
                    <a:pt x="226" y="63"/>
                  </a:lnTo>
                  <a:lnTo>
                    <a:pt x="227" y="63"/>
                  </a:lnTo>
                  <a:lnTo>
                    <a:pt x="228" y="63"/>
                  </a:lnTo>
                  <a:lnTo>
                    <a:pt x="231" y="63"/>
                  </a:lnTo>
                  <a:lnTo>
                    <a:pt x="232" y="62"/>
                  </a:lnTo>
                  <a:lnTo>
                    <a:pt x="233" y="62"/>
                  </a:lnTo>
                  <a:lnTo>
                    <a:pt x="235" y="62"/>
                  </a:lnTo>
                  <a:lnTo>
                    <a:pt x="237" y="60"/>
                  </a:lnTo>
                  <a:lnTo>
                    <a:pt x="238" y="60"/>
                  </a:lnTo>
                  <a:lnTo>
                    <a:pt x="239" y="62"/>
                  </a:lnTo>
                  <a:lnTo>
                    <a:pt x="239" y="60"/>
                  </a:lnTo>
                  <a:lnTo>
                    <a:pt x="241" y="60"/>
                  </a:lnTo>
                  <a:lnTo>
                    <a:pt x="244" y="60"/>
                  </a:lnTo>
                  <a:lnTo>
                    <a:pt x="244" y="59"/>
                  </a:lnTo>
                  <a:lnTo>
                    <a:pt x="244" y="57"/>
                  </a:lnTo>
                  <a:lnTo>
                    <a:pt x="244" y="56"/>
                  </a:lnTo>
                  <a:lnTo>
                    <a:pt x="244" y="54"/>
                  </a:lnTo>
                  <a:lnTo>
                    <a:pt x="244" y="52"/>
                  </a:lnTo>
                  <a:lnTo>
                    <a:pt x="243" y="52"/>
                  </a:lnTo>
                  <a:lnTo>
                    <a:pt x="244" y="51"/>
                  </a:lnTo>
                  <a:lnTo>
                    <a:pt x="244" y="50"/>
                  </a:lnTo>
                  <a:lnTo>
                    <a:pt x="244" y="47"/>
                  </a:lnTo>
                  <a:lnTo>
                    <a:pt x="245" y="46"/>
                  </a:lnTo>
                  <a:lnTo>
                    <a:pt x="246" y="45"/>
                  </a:lnTo>
                  <a:lnTo>
                    <a:pt x="248" y="45"/>
                  </a:lnTo>
                  <a:lnTo>
                    <a:pt x="249" y="42"/>
                  </a:lnTo>
                  <a:lnTo>
                    <a:pt x="248" y="41"/>
                  </a:lnTo>
                  <a:lnTo>
                    <a:pt x="248" y="40"/>
                  </a:lnTo>
                  <a:lnTo>
                    <a:pt x="249" y="39"/>
                  </a:lnTo>
                  <a:lnTo>
                    <a:pt x="249" y="37"/>
                  </a:lnTo>
                  <a:lnTo>
                    <a:pt x="249" y="35"/>
                  </a:lnTo>
                  <a:lnTo>
                    <a:pt x="249" y="33"/>
                  </a:lnTo>
                  <a:lnTo>
                    <a:pt x="246" y="30"/>
                  </a:lnTo>
                  <a:lnTo>
                    <a:pt x="244" y="27"/>
                  </a:lnTo>
                  <a:lnTo>
                    <a:pt x="241" y="24"/>
                  </a:lnTo>
                  <a:lnTo>
                    <a:pt x="239" y="23"/>
                  </a:lnTo>
                  <a:lnTo>
                    <a:pt x="238" y="19"/>
                  </a:lnTo>
                  <a:lnTo>
                    <a:pt x="235" y="14"/>
                  </a:lnTo>
                  <a:lnTo>
                    <a:pt x="237" y="13"/>
                  </a:lnTo>
                  <a:lnTo>
                    <a:pt x="239" y="12"/>
                  </a:lnTo>
                  <a:lnTo>
                    <a:pt x="244" y="12"/>
                  </a:lnTo>
                  <a:lnTo>
                    <a:pt x="244" y="11"/>
                  </a:lnTo>
                  <a:lnTo>
                    <a:pt x="249" y="11"/>
                  </a:lnTo>
                  <a:lnTo>
                    <a:pt x="252" y="12"/>
                  </a:lnTo>
                  <a:lnTo>
                    <a:pt x="254" y="11"/>
                  </a:lnTo>
                  <a:lnTo>
                    <a:pt x="251" y="8"/>
                  </a:lnTo>
                  <a:lnTo>
                    <a:pt x="248" y="8"/>
                  </a:lnTo>
                  <a:lnTo>
                    <a:pt x="245" y="7"/>
                  </a:lnTo>
                  <a:lnTo>
                    <a:pt x="243" y="7"/>
                  </a:lnTo>
                  <a:lnTo>
                    <a:pt x="241" y="7"/>
                  </a:lnTo>
                  <a:lnTo>
                    <a:pt x="240" y="6"/>
                  </a:lnTo>
                  <a:lnTo>
                    <a:pt x="239" y="6"/>
                  </a:lnTo>
                  <a:lnTo>
                    <a:pt x="237" y="7"/>
                  </a:lnTo>
                  <a:lnTo>
                    <a:pt x="235" y="6"/>
                  </a:lnTo>
                  <a:lnTo>
                    <a:pt x="235" y="7"/>
                  </a:lnTo>
                  <a:lnTo>
                    <a:pt x="234" y="7"/>
                  </a:lnTo>
                  <a:lnTo>
                    <a:pt x="232" y="7"/>
                  </a:lnTo>
                  <a:lnTo>
                    <a:pt x="231" y="7"/>
                  </a:lnTo>
                  <a:lnTo>
                    <a:pt x="229" y="7"/>
                  </a:lnTo>
                  <a:lnTo>
                    <a:pt x="228" y="6"/>
                  </a:lnTo>
                  <a:lnTo>
                    <a:pt x="227" y="5"/>
                  </a:lnTo>
                  <a:lnTo>
                    <a:pt x="228" y="5"/>
                  </a:lnTo>
                  <a:lnTo>
                    <a:pt x="228" y="3"/>
                  </a:lnTo>
                  <a:lnTo>
                    <a:pt x="227" y="5"/>
                  </a:lnTo>
                  <a:lnTo>
                    <a:pt x="226" y="3"/>
                  </a:lnTo>
                  <a:lnTo>
                    <a:pt x="224" y="1"/>
                  </a:lnTo>
                  <a:lnTo>
                    <a:pt x="223" y="0"/>
                  </a:lnTo>
                  <a:lnTo>
                    <a:pt x="222" y="0"/>
                  </a:lnTo>
                  <a:lnTo>
                    <a:pt x="223" y="2"/>
                  </a:lnTo>
                  <a:lnTo>
                    <a:pt x="223" y="3"/>
                  </a:lnTo>
                  <a:lnTo>
                    <a:pt x="222" y="3"/>
                  </a:lnTo>
                  <a:lnTo>
                    <a:pt x="221" y="2"/>
                  </a:lnTo>
                  <a:lnTo>
                    <a:pt x="218" y="2"/>
                  </a:lnTo>
                  <a:lnTo>
                    <a:pt x="217" y="3"/>
                  </a:lnTo>
                  <a:lnTo>
                    <a:pt x="217" y="5"/>
                  </a:lnTo>
                  <a:lnTo>
                    <a:pt x="217" y="6"/>
                  </a:lnTo>
                  <a:lnTo>
                    <a:pt x="216" y="6"/>
                  </a:lnTo>
                  <a:lnTo>
                    <a:pt x="215" y="7"/>
                  </a:lnTo>
                  <a:lnTo>
                    <a:pt x="214" y="6"/>
                  </a:lnTo>
                  <a:lnTo>
                    <a:pt x="212" y="7"/>
                  </a:lnTo>
                  <a:lnTo>
                    <a:pt x="212" y="8"/>
                  </a:lnTo>
                  <a:lnTo>
                    <a:pt x="211" y="8"/>
                  </a:lnTo>
                  <a:lnTo>
                    <a:pt x="210" y="8"/>
                  </a:lnTo>
                  <a:lnTo>
                    <a:pt x="208" y="7"/>
                  </a:lnTo>
                  <a:lnTo>
                    <a:pt x="206" y="7"/>
                  </a:lnTo>
                  <a:lnTo>
                    <a:pt x="204" y="7"/>
                  </a:lnTo>
                  <a:lnTo>
                    <a:pt x="204" y="10"/>
                  </a:lnTo>
                  <a:lnTo>
                    <a:pt x="204" y="11"/>
                  </a:lnTo>
                  <a:lnTo>
                    <a:pt x="198" y="11"/>
                  </a:lnTo>
                  <a:lnTo>
                    <a:pt x="194" y="11"/>
                  </a:lnTo>
                  <a:lnTo>
                    <a:pt x="189" y="11"/>
                  </a:lnTo>
                  <a:lnTo>
                    <a:pt x="184" y="11"/>
                  </a:lnTo>
                  <a:lnTo>
                    <a:pt x="181" y="12"/>
                  </a:lnTo>
                  <a:lnTo>
                    <a:pt x="181" y="13"/>
                  </a:lnTo>
                  <a:lnTo>
                    <a:pt x="178" y="13"/>
                  </a:lnTo>
                  <a:lnTo>
                    <a:pt x="174" y="13"/>
                  </a:lnTo>
                  <a:lnTo>
                    <a:pt x="170" y="14"/>
                  </a:lnTo>
                  <a:lnTo>
                    <a:pt x="172" y="17"/>
                  </a:lnTo>
                  <a:lnTo>
                    <a:pt x="172" y="18"/>
                  </a:lnTo>
                  <a:lnTo>
                    <a:pt x="169" y="18"/>
                  </a:lnTo>
                  <a:lnTo>
                    <a:pt x="168" y="18"/>
                  </a:lnTo>
                  <a:lnTo>
                    <a:pt x="166" y="18"/>
                  </a:lnTo>
                  <a:lnTo>
                    <a:pt x="165" y="17"/>
                  </a:lnTo>
                  <a:lnTo>
                    <a:pt x="164" y="17"/>
                  </a:lnTo>
                  <a:lnTo>
                    <a:pt x="159" y="17"/>
                  </a:lnTo>
                  <a:lnTo>
                    <a:pt x="158" y="18"/>
                  </a:lnTo>
                  <a:lnTo>
                    <a:pt x="157" y="18"/>
                  </a:lnTo>
                  <a:lnTo>
                    <a:pt x="155" y="18"/>
                  </a:lnTo>
                  <a:lnTo>
                    <a:pt x="154" y="19"/>
                  </a:lnTo>
                  <a:lnTo>
                    <a:pt x="154" y="20"/>
                  </a:lnTo>
                  <a:lnTo>
                    <a:pt x="159" y="24"/>
                  </a:lnTo>
                  <a:lnTo>
                    <a:pt x="160" y="25"/>
                  </a:lnTo>
                  <a:lnTo>
                    <a:pt x="160" y="28"/>
                  </a:lnTo>
                  <a:lnTo>
                    <a:pt x="159" y="33"/>
                  </a:lnTo>
                  <a:lnTo>
                    <a:pt x="157" y="37"/>
                  </a:lnTo>
                  <a:lnTo>
                    <a:pt x="153" y="41"/>
                  </a:lnTo>
                  <a:lnTo>
                    <a:pt x="152" y="42"/>
                  </a:lnTo>
                  <a:lnTo>
                    <a:pt x="144" y="45"/>
                  </a:lnTo>
                  <a:lnTo>
                    <a:pt x="137" y="46"/>
                  </a:lnTo>
                  <a:lnTo>
                    <a:pt x="135" y="48"/>
                  </a:lnTo>
                  <a:lnTo>
                    <a:pt x="130" y="50"/>
                  </a:lnTo>
                  <a:lnTo>
                    <a:pt x="126" y="52"/>
                  </a:lnTo>
                  <a:lnTo>
                    <a:pt x="123" y="54"/>
                  </a:lnTo>
                  <a:lnTo>
                    <a:pt x="120" y="56"/>
                  </a:lnTo>
                  <a:lnTo>
                    <a:pt x="119" y="57"/>
                  </a:lnTo>
                  <a:lnTo>
                    <a:pt x="117" y="58"/>
                  </a:lnTo>
                  <a:lnTo>
                    <a:pt x="117" y="59"/>
                  </a:lnTo>
                  <a:lnTo>
                    <a:pt x="114" y="60"/>
                  </a:lnTo>
                  <a:lnTo>
                    <a:pt x="114" y="62"/>
                  </a:lnTo>
                  <a:lnTo>
                    <a:pt x="114" y="63"/>
                  </a:lnTo>
                  <a:lnTo>
                    <a:pt x="113" y="64"/>
                  </a:lnTo>
                  <a:lnTo>
                    <a:pt x="109" y="66"/>
                  </a:lnTo>
                  <a:lnTo>
                    <a:pt x="107" y="69"/>
                  </a:lnTo>
                  <a:lnTo>
                    <a:pt x="104" y="69"/>
                  </a:lnTo>
                  <a:lnTo>
                    <a:pt x="103" y="71"/>
                  </a:lnTo>
                  <a:lnTo>
                    <a:pt x="102" y="73"/>
                  </a:lnTo>
                  <a:lnTo>
                    <a:pt x="100" y="75"/>
                  </a:lnTo>
                  <a:lnTo>
                    <a:pt x="97" y="76"/>
                  </a:lnTo>
                  <a:lnTo>
                    <a:pt x="94" y="76"/>
                  </a:lnTo>
                  <a:lnTo>
                    <a:pt x="91" y="77"/>
                  </a:lnTo>
                  <a:lnTo>
                    <a:pt x="88" y="79"/>
                  </a:lnTo>
                  <a:lnTo>
                    <a:pt x="80" y="85"/>
                  </a:lnTo>
                  <a:lnTo>
                    <a:pt x="73" y="88"/>
                  </a:lnTo>
                  <a:lnTo>
                    <a:pt x="72" y="90"/>
                  </a:lnTo>
                  <a:lnTo>
                    <a:pt x="71" y="90"/>
                  </a:lnTo>
                  <a:lnTo>
                    <a:pt x="71" y="91"/>
                  </a:lnTo>
                  <a:lnTo>
                    <a:pt x="68" y="91"/>
                  </a:lnTo>
                  <a:lnTo>
                    <a:pt x="67" y="92"/>
                  </a:lnTo>
                  <a:lnTo>
                    <a:pt x="66" y="93"/>
                  </a:lnTo>
                  <a:lnTo>
                    <a:pt x="66" y="94"/>
                  </a:lnTo>
                  <a:lnTo>
                    <a:pt x="63" y="94"/>
                  </a:lnTo>
                  <a:lnTo>
                    <a:pt x="63" y="97"/>
                  </a:lnTo>
                  <a:lnTo>
                    <a:pt x="62" y="98"/>
                  </a:lnTo>
                  <a:lnTo>
                    <a:pt x="61" y="98"/>
                  </a:lnTo>
                  <a:lnTo>
                    <a:pt x="57" y="100"/>
                  </a:lnTo>
                  <a:lnTo>
                    <a:pt x="56" y="100"/>
                  </a:lnTo>
                  <a:lnTo>
                    <a:pt x="55" y="102"/>
                  </a:lnTo>
                  <a:lnTo>
                    <a:pt x="56" y="102"/>
                  </a:lnTo>
                  <a:lnTo>
                    <a:pt x="56" y="103"/>
                  </a:lnTo>
                  <a:lnTo>
                    <a:pt x="52" y="105"/>
                  </a:lnTo>
                  <a:lnTo>
                    <a:pt x="49" y="108"/>
                  </a:lnTo>
                  <a:lnTo>
                    <a:pt x="48" y="108"/>
                  </a:lnTo>
                  <a:lnTo>
                    <a:pt x="46" y="109"/>
                  </a:lnTo>
                  <a:lnTo>
                    <a:pt x="45" y="111"/>
                  </a:lnTo>
                  <a:lnTo>
                    <a:pt x="43" y="113"/>
                  </a:lnTo>
                  <a:lnTo>
                    <a:pt x="41" y="113"/>
                  </a:lnTo>
                  <a:lnTo>
                    <a:pt x="39" y="114"/>
                  </a:lnTo>
                  <a:lnTo>
                    <a:pt x="38" y="114"/>
                  </a:lnTo>
                  <a:lnTo>
                    <a:pt x="37" y="115"/>
                  </a:lnTo>
                  <a:lnTo>
                    <a:pt x="34" y="115"/>
                  </a:lnTo>
                  <a:lnTo>
                    <a:pt x="34" y="116"/>
                  </a:lnTo>
                  <a:lnTo>
                    <a:pt x="33" y="119"/>
                  </a:lnTo>
                  <a:lnTo>
                    <a:pt x="33" y="121"/>
                  </a:lnTo>
                  <a:lnTo>
                    <a:pt x="29" y="122"/>
                  </a:lnTo>
                  <a:lnTo>
                    <a:pt x="28" y="125"/>
                  </a:lnTo>
                  <a:lnTo>
                    <a:pt x="26" y="125"/>
                  </a:lnTo>
                  <a:lnTo>
                    <a:pt x="23" y="125"/>
                  </a:lnTo>
                  <a:lnTo>
                    <a:pt x="16" y="126"/>
                  </a:lnTo>
                  <a:lnTo>
                    <a:pt x="9" y="126"/>
                  </a:lnTo>
                  <a:lnTo>
                    <a:pt x="8" y="126"/>
                  </a:lnTo>
                  <a:lnTo>
                    <a:pt x="8" y="125"/>
                  </a:lnTo>
                  <a:lnTo>
                    <a:pt x="6" y="127"/>
                  </a:lnTo>
                  <a:lnTo>
                    <a:pt x="6" y="128"/>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52" name="Freeform 214"/>
            <p:cNvSpPr>
              <a:spLocks/>
            </p:cNvSpPr>
            <p:nvPr/>
          </p:nvSpPr>
          <p:spPr bwMode="auto">
            <a:xfrm>
              <a:off x="1419225" y="4681538"/>
              <a:ext cx="46038" cy="50800"/>
            </a:xfrm>
            <a:custGeom>
              <a:avLst/>
              <a:gdLst>
                <a:gd name="T0" fmla="*/ 2147483646 w 29"/>
                <a:gd name="T1" fmla="*/ 2147483646 h 32"/>
                <a:gd name="T2" fmla="*/ 2147483646 w 29"/>
                <a:gd name="T3" fmla="*/ 2147483646 h 32"/>
                <a:gd name="T4" fmla="*/ 2147483646 w 29"/>
                <a:gd name="T5" fmla="*/ 2147483646 h 32"/>
                <a:gd name="T6" fmla="*/ 2147483646 w 29"/>
                <a:gd name="T7" fmla="*/ 2147483646 h 32"/>
                <a:gd name="T8" fmla="*/ 2147483646 w 29"/>
                <a:gd name="T9" fmla="*/ 2147483646 h 32"/>
                <a:gd name="T10" fmla="*/ 2147483646 w 29"/>
                <a:gd name="T11" fmla="*/ 2147483646 h 32"/>
                <a:gd name="T12" fmla="*/ 2147483646 w 29"/>
                <a:gd name="T13" fmla="*/ 2147483646 h 32"/>
                <a:gd name="T14" fmla="*/ 2147483646 w 29"/>
                <a:gd name="T15" fmla="*/ 2147483646 h 32"/>
                <a:gd name="T16" fmla="*/ 2147483646 w 29"/>
                <a:gd name="T17" fmla="*/ 2147483646 h 32"/>
                <a:gd name="T18" fmla="*/ 2147483646 w 29"/>
                <a:gd name="T19" fmla="*/ 2147483646 h 32"/>
                <a:gd name="T20" fmla="*/ 2147483646 w 29"/>
                <a:gd name="T21" fmla="*/ 2147483646 h 32"/>
                <a:gd name="T22" fmla="*/ 2147483646 w 29"/>
                <a:gd name="T23" fmla="*/ 2147483646 h 32"/>
                <a:gd name="T24" fmla="*/ 2147483646 w 29"/>
                <a:gd name="T25" fmla="*/ 2147483646 h 32"/>
                <a:gd name="T26" fmla="*/ 2147483646 w 29"/>
                <a:gd name="T27" fmla="*/ 2147483646 h 32"/>
                <a:gd name="T28" fmla="*/ 2147483646 w 29"/>
                <a:gd name="T29" fmla="*/ 2147483646 h 32"/>
                <a:gd name="T30" fmla="*/ 0 w 29"/>
                <a:gd name="T31" fmla="*/ 2147483646 h 32"/>
                <a:gd name="T32" fmla="*/ 2147483646 w 29"/>
                <a:gd name="T33" fmla="*/ 2147483646 h 32"/>
                <a:gd name="T34" fmla="*/ 2147483646 w 29"/>
                <a:gd name="T35" fmla="*/ 2147483646 h 32"/>
                <a:gd name="T36" fmla="*/ 0 w 29"/>
                <a:gd name="T37" fmla="*/ 2147483646 h 32"/>
                <a:gd name="T38" fmla="*/ 2147483646 w 29"/>
                <a:gd name="T39" fmla="*/ 2147483646 h 32"/>
                <a:gd name="T40" fmla="*/ 2147483646 w 29"/>
                <a:gd name="T41" fmla="*/ 2147483646 h 32"/>
                <a:gd name="T42" fmla="*/ 2147483646 w 29"/>
                <a:gd name="T43" fmla="*/ 2147483646 h 32"/>
                <a:gd name="T44" fmla="*/ 2147483646 w 29"/>
                <a:gd name="T45" fmla="*/ 2147483646 h 32"/>
                <a:gd name="T46" fmla="*/ 2147483646 w 29"/>
                <a:gd name="T47" fmla="*/ 2147483646 h 32"/>
                <a:gd name="T48" fmla="*/ 2147483646 w 29"/>
                <a:gd name="T49" fmla="*/ 2147483646 h 32"/>
                <a:gd name="T50" fmla="*/ 2147483646 w 29"/>
                <a:gd name="T51" fmla="*/ 2147483646 h 32"/>
                <a:gd name="T52" fmla="*/ 2147483646 w 29"/>
                <a:gd name="T53" fmla="*/ 2147483646 h 32"/>
                <a:gd name="T54" fmla="*/ 2147483646 w 29"/>
                <a:gd name="T55" fmla="*/ 2147483646 h 32"/>
                <a:gd name="T56" fmla="*/ 2147483646 w 29"/>
                <a:gd name="T57" fmla="*/ 2147483646 h 32"/>
                <a:gd name="T58" fmla="*/ 2147483646 w 29"/>
                <a:gd name="T59" fmla="*/ 2147483646 h 32"/>
                <a:gd name="T60" fmla="*/ 2147483646 w 29"/>
                <a:gd name="T61" fmla="*/ 2147483646 h 32"/>
                <a:gd name="T62" fmla="*/ 2147483646 w 29"/>
                <a:gd name="T63" fmla="*/ 2147483646 h 32"/>
                <a:gd name="T64" fmla="*/ 2147483646 w 29"/>
                <a:gd name="T65" fmla="*/ 2147483646 h 32"/>
                <a:gd name="T66" fmla="*/ 2147483646 w 29"/>
                <a:gd name="T67" fmla="*/ 2147483646 h 32"/>
                <a:gd name="T68" fmla="*/ 2147483646 w 29"/>
                <a:gd name="T69" fmla="*/ 2147483646 h 32"/>
                <a:gd name="T70" fmla="*/ 2147483646 w 29"/>
                <a:gd name="T71" fmla="*/ 2147483646 h 32"/>
                <a:gd name="T72" fmla="*/ 2147483646 w 29"/>
                <a:gd name="T73" fmla="*/ 2147483646 h 32"/>
                <a:gd name="T74" fmla="*/ 2147483646 w 29"/>
                <a:gd name="T75" fmla="*/ 2147483646 h 32"/>
                <a:gd name="T76" fmla="*/ 2147483646 w 29"/>
                <a:gd name="T77" fmla="*/ 2147483646 h 32"/>
                <a:gd name="T78" fmla="*/ 2147483646 w 29"/>
                <a:gd name="T79" fmla="*/ 2147483646 h 32"/>
                <a:gd name="T80" fmla="*/ 2147483646 w 29"/>
                <a:gd name="T81" fmla="*/ 2147483646 h 32"/>
                <a:gd name="T82" fmla="*/ 2147483646 w 29"/>
                <a:gd name="T83" fmla="*/ 2147483646 h 32"/>
                <a:gd name="T84" fmla="*/ 2147483646 w 29"/>
                <a:gd name="T85" fmla="*/ 2147483646 h 32"/>
                <a:gd name="T86" fmla="*/ 2147483646 w 29"/>
                <a:gd name="T87" fmla="*/ 2147483646 h 32"/>
                <a:gd name="T88" fmla="*/ 2147483646 w 29"/>
                <a:gd name="T89" fmla="*/ 2147483646 h 32"/>
                <a:gd name="T90" fmla="*/ 2147483646 w 29"/>
                <a:gd name="T91" fmla="*/ 2147483646 h 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 h="32">
                  <a:moveTo>
                    <a:pt x="17" y="0"/>
                  </a:moveTo>
                  <a:lnTo>
                    <a:pt x="17" y="0"/>
                  </a:lnTo>
                  <a:lnTo>
                    <a:pt x="16" y="2"/>
                  </a:lnTo>
                  <a:lnTo>
                    <a:pt x="16" y="3"/>
                  </a:lnTo>
                  <a:lnTo>
                    <a:pt x="13" y="3"/>
                  </a:lnTo>
                  <a:lnTo>
                    <a:pt x="12" y="3"/>
                  </a:lnTo>
                  <a:lnTo>
                    <a:pt x="11" y="3"/>
                  </a:lnTo>
                  <a:lnTo>
                    <a:pt x="9" y="3"/>
                  </a:lnTo>
                  <a:lnTo>
                    <a:pt x="10" y="3"/>
                  </a:lnTo>
                  <a:lnTo>
                    <a:pt x="10" y="4"/>
                  </a:lnTo>
                  <a:lnTo>
                    <a:pt x="7" y="5"/>
                  </a:lnTo>
                  <a:lnTo>
                    <a:pt x="6" y="5"/>
                  </a:lnTo>
                  <a:lnTo>
                    <a:pt x="6" y="7"/>
                  </a:lnTo>
                  <a:lnTo>
                    <a:pt x="5" y="7"/>
                  </a:lnTo>
                  <a:lnTo>
                    <a:pt x="4" y="8"/>
                  </a:lnTo>
                  <a:lnTo>
                    <a:pt x="4" y="9"/>
                  </a:lnTo>
                  <a:lnTo>
                    <a:pt x="5" y="9"/>
                  </a:lnTo>
                  <a:lnTo>
                    <a:pt x="5" y="10"/>
                  </a:lnTo>
                  <a:lnTo>
                    <a:pt x="4" y="10"/>
                  </a:lnTo>
                  <a:lnTo>
                    <a:pt x="3" y="9"/>
                  </a:lnTo>
                  <a:lnTo>
                    <a:pt x="3" y="10"/>
                  </a:lnTo>
                  <a:lnTo>
                    <a:pt x="3" y="11"/>
                  </a:lnTo>
                  <a:lnTo>
                    <a:pt x="1" y="13"/>
                  </a:lnTo>
                  <a:lnTo>
                    <a:pt x="0" y="14"/>
                  </a:lnTo>
                  <a:lnTo>
                    <a:pt x="0" y="15"/>
                  </a:lnTo>
                  <a:lnTo>
                    <a:pt x="1" y="15"/>
                  </a:lnTo>
                  <a:lnTo>
                    <a:pt x="3" y="16"/>
                  </a:lnTo>
                  <a:lnTo>
                    <a:pt x="3" y="17"/>
                  </a:lnTo>
                  <a:lnTo>
                    <a:pt x="1" y="19"/>
                  </a:lnTo>
                  <a:lnTo>
                    <a:pt x="0" y="20"/>
                  </a:lnTo>
                  <a:lnTo>
                    <a:pt x="0" y="21"/>
                  </a:lnTo>
                  <a:lnTo>
                    <a:pt x="4" y="22"/>
                  </a:lnTo>
                  <a:lnTo>
                    <a:pt x="4" y="25"/>
                  </a:lnTo>
                  <a:lnTo>
                    <a:pt x="4" y="26"/>
                  </a:lnTo>
                  <a:lnTo>
                    <a:pt x="7" y="26"/>
                  </a:lnTo>
                  <a:lnTo>
                    <a:pt x="9" y="26"/>
                  </a:lnTo>
                  <a:lnTo>
                    <a:pt x="9" y="27"/>
                  </a:lnTo>
                  <a:lnTo>
                    <a:pt x="7" y="27"/>
                  </a:lnTo>
                  <a:lnTo>
                    <a:pt x="7" y="28"/>
                  </a:lnTo>
                  <a:lnTo>
                    <a:pt x="6" y="30"/>
                  </a:lnTo>
                  <a:lnTo>
                    <a:pt x="7" y="31"/>
                  </a:lnTo>
                  <a:lnTo>
                    <a:pt x="9" y="30"/>
                  </a:lnTo>
                  <a:lnTo>
                    <a:pt x="7" y="31"/>
                  </a:lnTo>
                  <a:lnTo>
                    <a:pt x="9" y="32"/>
                  </a:lnTo>
                  <a:lnTo>
                    <a:pt x="9" y="31"/>
                  </a:lnTo>
                  <a:lnTo>
                    <a:pt x="10" y="31"/>
                  </a:lnTo>
                  <a:lnTo>
                    <a:pt x="11" y="31"/>
                  </a:lnTo>
                  <a:lnTo>
                    <a:pt x="12" y="31"/>
                  </a:lnTo>
                  <a:lnTo>
                    <a:pt x="12" y="28"/>
                  </a:lnTo>
                  <a:lnTo>
                    <a:pt x="17" y="31"/>
                  </a:lnTo>
                  <a:lnTo>
                    <a:pt x="18" y="32"/>
                  </a:lnTo>
                  <a:lnTo>
                    <a:pt x="20" y="32"/>
                  </a:lnTo>
                  <a:lnTo>
                    <a:pt x="21" y="32"/>
                  </a:lnTo>
                  <a:lnTo>
                    <a:pt x="21" y="27"/>
                  </a:lnTo>
                  <a:lnTo>
                    <a:pt x="21" y="26"/>
                  </a:lnTo>
                  <a:lnTo>
                    <a:pt x="22" y="23"/>
                  </a:lnTo>
                  <a:lnTo>
                    <a:pt x="22" y="25"/>
                  </a:lnTo>
                  <a:lnTo>
                    <a:pt x="22" y="26"/>
                  </a:lnTo>
                  <a:lnTo>
                    <a:pt x="22" y="27"/>
                  </a:lnTo>
                  <a:lnTo>
                    <a:pt x="22" y="28"/>
                  </a:lnTo>
                  <a:lnTo>
                    <a:pt x="24" y="26"/>
                  </a:lnTo>
                  <a:lnTo>
                    <a:pt x="26" y="25"/>
                  </a:lnTo>
                  <a:lnTo>
                    <a:pt x="27" y="22"/>
                  </a:lnTo>
                  <a:lnTo>
                    <a:pt x="28" y="19"/>
                  </a:lnTo>
                  <a:lnTo>
                    <a:pt x="28" y="17"/>
                  </a:lnTo>
                  <a:lnTo>
                    <a:pt x="29" y="16"/>
                  </a:lnTo>
                  <a:lnTo>
                    <a:pt x="28" y="15"/>
                  </a:lnTo>
                  <a:lnTo>
                    <a:pt x="27" y="14"/>
                  </a:lnTo>
                  <a:lnTo>
                    <a:pt x="26" y="11"/>
                  </a:lnTo>
                  <a:lnTo>
                    <a:pt x="26" y="10"/>
                  </a:lnTo>
                  <a:lnTo>
                    <a:pt x="24" y="10"/>
                  </a:lnTo>
                  <a:lnTo>
                    <a:pt x="24" y="9"/>
                  </a:lnTo>
                  <a:lnTo>
                    <a:pt x="23" y="9"/>
                  </a:lnTo>
                  <a:lnTo>
                    <a:pt x="23" y="8"/>
                  </a:lnTo>
                  <a:lnTo>
                    <a:pt x="22" y="8"/>
                  </a:lnTo>
                  <a:lnTo>
                    <a:pt x="22" y="7"/>
                  </a:lnTo>
                  <a:lnTo>
                    <a:pt x="21" y="5"/>
                  </a:lnTo>
                  <a:lnTo>
                    <a:pt x="20" y="5"/>
                  </a:lnTo>
                  <a:lnTo>
                    <a:pt x="18" y="3"/>
                  </a:lnTo>
                  <a:lnTo>
                    <a:pt x="17" y="0"/>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53" name="Freeform 215"/>
            <p:cNvSpPr>
              <a:spLocks/>
            </p:cNvSpPr>
            <p:nvPr/>
          </p:nvSpPr>
          <p:spPr bwMode="auto">
            <a:xfrm>
              <a:off x="1362075" y="4730750"/>
              <a:ext cx="34925" cy="25400"/>
            </a:xfrm>
            <a:custGeom>
              <a:avLst/>
              <a:gdLst>
                <a:gd name="T0" fmla="*/ 2147483646 w 22"/>
                <a:gd name="T1" fmla="*/ 2147483646 h 16"/>
                <a:gd name="T2" fmla="*/ 2147483646 w 22"/>
                <a:gd name="T3" fmla="*/ 2147483646 h 16"/>
                <a:gd name="T4" fmla="*/ 2147483646 w 22"/>
                <a:gd name="T5" fmla="*/ 2147483646 h 16"/>
                <a:gd name="T6" fmla="*/ 2147483646 w 22"/>
                <a:gd name="T7" fmla="*/ 2147483646 h 16"/>
                <a:gd name="T8" fmla="*/ 2147483646 w 22"/>
                <a:gd name="T9" fmla="*/ 2147483646 h 16"/>
                <a:gd name="T10" fmla="*/ 2147483646 w 22"/>
                <a:gd name="T11" fmla="*/ 2147483646 h 16"/>
                <a:gd name="T12" fmla="*/ 2147483646 w 22"/>
                <a:gd name="T13" fmla="*/ 2147483646 h 16"/>
                <a:gd name="T14" fmla="*/ 2147483646 w 22"/>
                <a:gd name="T15" fmla="*/ 2147483646 h 16"/>
                <a:gd name="T16" fmla="*/ 2147483646 w 22"/>
                <a:gd name="T17" fmla="*/ 2147483646 h 16"/>
                <a:gd name="T18" fmla="*/ 2147483646 w 22"/>
                <a:gd name="T19" fmla="*/ 2147483646 h 16"/>
                <a:gd name="T20" fmla="*/ 2147483646 w 22"/>
                <a:gd name="T21" fmla="*/ 2147483646 h 16"/>
                <a:gd name="T22" fmla="*/ 2147483646 w 22"/>
                <a:gd name="T23" fmla="*/ 2147483646 h 16"/>
                <a:gd name="T24" fmla="*/ 2147483646 w 22"/>
                <a:gd name="T25" fmla="*/ 2147483646 h 16"/>
                <a:gd name="T26" fmla="*/ 2147483646 w 22"/>
                <a:gd name="T27" fmla="*/ 2147483646 h 16"/>
                <a:gd name="T28" fmla="*/ 2147483646 w 22"/>
                <a:gd name="T29" fmla="*/ 2147483646 h 16"/>
                <a:gd name="T30" fmla="*/ 2147483646 w 22"/>
                <a:gd name="T31" fmla="*/ 2147483646 h 16"/>
                <a:gd name="T32" fmla="*/ 2147483646 w 22"/>
                <a:gd name="T33" fmla="*/ 2147483646 h 16"/>
                <a:gd name="T34" fmla="*/ 2147483646 w 22"/>
                <a:gd name="T35" fmla="*/ 2147483646 h 16"/>
                <a:gd name="T36" fmla="*/ 2147483646 w 22"/>
                <a:gd name="T37" fmla="*/ 2147483646 h 16"/>
                <a:gd name="T38" fmla="*/ 0 w 22"/>
                <a:gd name="T39" fmla="*/ 2147483646 h 16"/>
                <a:gd name="T40" fmla="*/ 2147483646 w 22"/>
                <a:gd name="T41" fmla="*/ 2147483646 h 16"/>
                <a:gd name="T42" fmla="*/ 2147483646 w 22"/>
                <a:gd name="T43" fmla="*/ 2147483646 h 16"/>
                <a:gd name="T44" fmla="*/ 2147483646 w 22"/>
                <a:gd name="T45" fmla="*/ 2147483646 h 16"/>
                <a:gd name="T46" fmla="*/ 2147483646 w 22"/>
                <a:gd name="T47" fmla="*/ 2147483646 h 16"/>
                <a:gd name="T48" fmla="*/ 2147483646 w 22"/>
                <a:gd name="T49" fmla="*/ 2147483646 h 16"/>
                <a:gd name="T50" fmla="*/ 2147483646 w 22"/>
                <a:gd name="T51" fmla="*/ 2147483646 h 16"/>
                <a:gd name="T52" fmla="*/ 2147483646 w 22"/>
                <a:gd name="T53" fmla="*/ 2147483646 h 16"/>
                <a:gd name="T54" fmla="*/ 2147483646 w 22"/>
                <a:gd name="T55" fmla="*/ 2147483646 h 16"/>
                <a:gd name="T56" fmla="*/ 2147483646 w 22"/>
                <a:gd name="T57" fmla="*/ 0 h 16"/>
                <a:gd name="T58" fmla="*/ 2147483646 w 22"/>
                <a:gd name="T59" fmla="*/ 2147483646 h 16"/>
                <a:gd name="T60" fmla="*/ 2147483646 w 22"/>
                <a:gd name="T61" fmla="*/ 2147483646 h 16"/>
                <a:gd name="T62" fmla="*/ 2147483646 w 22"/>
                <a:gd name="T63" fmla="*/ 2147483646 h 16"/>
                <a:gd name="T64" fmla="*/ 2147483646 w 22"/>
                <a:gd name="T65" fmla="*/ 2147483646 h 16"/>
                <a:gd name="T66" fmla="*/ 2147483646 w 22"/>
                <a:gd name="T67" fmla="*/ 2147483646 h 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 h="16">
                  <a:moveTo>
                    <a:pt x="22" y="1"/>
                  </a:moveTo>
                  <a:lnTo>
                    <a:pt x="22" y="1"/>
                  </a:lnTo>
                  <a:lnTo>
                    <a:pt x="22" y="2"/>
                  </a:lnTo>
                  <a:lnTo>
                    <a:pt x="20" y="3"/>
                  </a:lnTo>
                  <a:lnTo>
                    <a:pt x="18" y="5"/>
                  </a:lnTo>
                  <a:lnTo>
                    <a:pt x="16" y="5"/>
                  </a:lnTo>
                  <a:lnTo>
                    <a:pt x="14" y="6"/>
                  </a:lnTo>
                  <a:lnTo>
                    <a:pt x="16" y="8"/>
                  </a:lnTo>
                  <a:lnTo>
                    <a:pt x="14" y="9"/>
                  </a:lnTo>
                  <a:lnTo>
                    <a:pt x="14" y="11"/>
                  </a:lnTo>
                  <a:lnTo>
                    <a:pt x="14" y="13"/>
                  </a:lnTo>
                  <a:lnTo>
                    <a:pt x="13" y="13"/>
                  </a:lnTo>
                  <a:lnTo>
                    <a:pt x="12" y="13"/>
                  </a:lnTo>
                  <a:lnTo>
                    <a:pt x="11" y="12"/>
                  </a:lnTo>
                  <a:lnTo>
                    <a:pt x="8" y="9"/>
                  </a:lnTo>
                  <a:lnTo>
                    <a:pt x="7" y="7"/>
                  </a:lnTo>
                  <a:lnTo>
                    <a:pt x="6" y="7"/>
                  </a:lnTo>
                  <a:lnTo>
                    <a:pt x="5" y="9"/>
                  </a:lnTo>
                  <a:lnTo>
                    <a:pt x="5" y="11"/>
                  </a:lnTo>
                  <a:lnTo>
                    <a:pt x="6" y="14"/>
                  </a:lnTo>
                  <a:lnTo>
                    <a:pt x="7" y="16"/>
                  </a:lnTo>
                  <a:lnTo>
                    <a:pt x="5" y="14"/>
                  </a:lnTo>
                  <a:lnTo>
                    <a:pt x="3" y="12"/>
                  </a:lnTo>
                  <a:lnTo>
                    <a:pt x="1" y="12"/>
                  </a:lnTo>
                  <a:lnTo>
                    <a:pt x="0" y="11"/>
                  </a:lnTo>
                  <a:lnTo>
                    <a:pt x="1" y="8"/>
                  </a:lnTo>
                  <a:lnTo>
                    <a:pt x="2" y="6"/>
                  </a:lnTo>
                  <a:lnTo>
                    <a:pt x="5" y="3"/>
                  </a:lnTo>
                  <a:lnTo>
                    <a:pt x="6" y="2"/>
                  </a:lnTo>
                  <a:lnTo>
                    <a:pt x="8" y="3"/>
                  </a:lnTo>
                  <a:lnTo>
                    <a:pt x="9" y="5"/>
                  </a:lnTo>
                  <a:lnTo>
                    <a:pt x="11" y="5"/>
                  </a:lnTo>
                  <a:lnTo>
                    <a:pt x="12" y="3"/>
                  </a:lnTo>
                  <a:lnTo>
                    <a:pt x="11" y="1"/>
                  </a:lnTo>
                  <a:lnTo>
                    <a:pt x="11" y="0"/>
                  </a:lnTo>
                  <a:lnTo>
                    <a:pt x="12" y="0"/>
                  </a:lnTo>
                  <a:lnTo>
                    <a:pt x="14" y="1"/>
                  </a:lnTo>
                  <a:lnTo>
                    <a:pt x="16" y="2"/>
                  </a:lnTo>
                  <a:lnTo>
                    <a:pt x="17" y="1"/>
                  </a:lnTo>
                  <a:lnTo>
                    <a:pt x="20" y="1"/>
                  </a:lnTo>
                  <a:lnTo>
                    <a:pt x="22" y="1"/>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54" name="Freeform 216"/>
            <p:cNvSpPr>
              <a:spLocks/>
            </p:cNvSpPr>
            <p:nvPr/>
          </p:nvSpPr>
          <p:spPr bwMode="auto">
            <a:xfrm>
              <a:off x="1387475" y="4738688"/>
              <a:ext cx="15875" cy="20637"/>
            </a:xfrm>
            <a:custGeom>
              <a:avLst/>
              <a:gdLst>
                <a:gd name="T0" fmla="*/ 2147483646 w 10"/>
                <a:gd name="T1" fmla="*/ 0 h 13"/>
                <a:gd name="T2" fmla="*/ 2147483646 w 10"/>
                <a:gd name="T3" fmla="*/ 0 h 13"/>
                <a:gd name="T4" fmla="*/ 2147483646 w 10"/>
                <a:gd name="T5" fmla="*/ 2147483646 h 13"/>
                <a:gd name="T6" fmla="*/ 2147483646 w 10"/>
                <a:gd name="T7" fmla="*/ 2147483646 h 13"/>
                <a:gd name="T8" fmla="*/ 2147483646 w 10"/>
                <a:gd name="T9" fmla="*/ 2147483646 h 13"/>
                <a:gd name="T10" fmla="*/ 2147483646 w 10"/>
                <a:gd name="T11" fmla="*/ 2147483646 h 13"/>
                <a:gd name="T12" fmla="*/ 2147483646 w 10"/>
                <a:gd name="T13" fmla="*/ 2147483646 h 13"/>
                <a:gd name="T14" fmla="*/ 2147483646 w 10"/>
                <a:gd name="T15" fmla="*/ 2147483646 h 13"/>
                <a:gd name="T16" fmla="*/ 2147483646 w 10"/>
                <a:gd name="T17" fmla="*/ 2147483646 h 13"/>
                <a:gd name="T18" fmla="*/ 2147483646 w 10"/>
                <a:gd name="T19" fmla="*/ 2147483646 h 13"/>
                <a:gd name="T20" fmla="*/ 2147483646 w 10"/>
                <a:gd name="T21" fmla="*/ 2147483646 h 13"/>
                <a:gd name="T22" fmla="*/ 2147483646 w 10"/>
                <a:gd name="T23" fmla="*/ 2147483646 h 13"/>
                <a:gd name="T24" fmla="*/ 2147483646 w 10"/>
                <a:gd name="T25" fmla="*/ 2147483646 h 13"/>
                <a:gd name="T26" fmla="*/ 0 w 10"/>
                <a:gd name="T27" fmla="*/ 2147483646 h 13"/>
                <a:gd name="T28" fmla="*/ 2147483646 w 10"/>
                <a:gd name="T29" fmla="*/ 2147483646 h 13"/>
                <a:gd name="T30" fmla="*/ 2147483646 w 10"/>
                <a:gd name="T31" fmla="*/ 2147483646 h 13"/>
                <a:gd name="T32" fmla="*/ 2147483646 w 10"/>
                <a:gd name="T33" fmla="*/ 2147483646 h 13"/>
                <a:gd name="T34" fmla="*/ 2147483646 w 10"/>
                <a:gd name="T35" fmla="*/ 2147483646 h 13"/>
                <a:gd name="T36" fmla="*/ 2147483646 w 10"/>
                <a:gd name="T37" fmla="*/ 2147483646 h 13"/>
                <a:gd name="T38" fmla="*/ 2147483646 w 10"/>
                <a:gd name="T39" fmla="*/ 2147483646 h 13"/>
                <a:gd name="T40" fmla="*/ 2147483646 w 10"/>
                <a:gd name="T41" fmla="*/ 2147483646 h 13"/>
                <a:gd name="T42" fmla="*/ 2147483646 w 10"/>
                <a:gd name="T43" fmla="*/ 2147483646 h 13"/>
                <a:gd name="T44" fmla="*/ 2147483646 w 10"/>
                <a:gd name="T45" fmla="*/ 2147483646 h 13"/>
                <a:gd name="T46" fmla="*/ 2147483646 w 10"/>
                <a:gd name="T47" fmla="*/ 2147483646 h 13"/>
                <a:gd name="T48" fmla="*/ 2147483646 w 10"/>
                <a:gd name="T49" fmla="*/ 2147483646 h 13"/>
                <a:gd name="T50" fmla="*/ 2147483646 w 10"/>
                <a:gd name="T51" fmla="*/ 2147483646 h 13"/>
                <a:gd name="T52" fmla="*/ 2147483646 w 10"/>
                <a:gd name="T53" fmla="*/ 2147483646 h 13"/>
                <a:gd name="T54" fmla="*/ 2147483646 w 10"/>
                <a:gd name="T55" fmla="*/ 2147483646 h 13"/>
                <a:gd name="T56" fmla="*/ 2147483646 w 10"/>
                <a:gd name="T57" fmla="*/ 2147483646 h 13"/>
                <a:gd name="T58" fmla="*/ 2147483646 w 10"/>
                <a:gd name="T59" fmla="*/ 0 h 13"/>
                <a:gd name="T60" fmla="*/ 2147483646 w 10"/>
                <a:gd name="T61" fmla="*/ 0 h 13"/>
                <a:gd name="T62" fmla="*/ 2147483646 w 10"/>
                <a:gd name="T63" fmla="*/ 0 h 13"/>
                <a:gd name="T64" fmla="*/ 2147483646 w 10"/>
                <a:gd name="T65" fmla="*/ 0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 h="13">
                  <a:moveTo>
                    <a:pt x="6" y="0"/>
                  </a:moveTo>
                  <a:lnTo>
                    <a:pt x="6" y="0"/>
                  </a:lnTo>
                  <a:lnTo>
                    <a:pt x="3" y="2"/>
                  </a:lnTo>
                  <a:lnTo>
                    <a:pt x="2" y="2"/>
                  </a:lnTo>
                  <a:lnTo>
                    <a:pt x="1" y="2"/>
                  </a:lnTo>
                  <a:lnTo>
                    <a:pt x="1" y="3"/>
                  </a:lnTo>
                  <a:lnTo>
                    <a:pt x="2" y="7"/>
                  </a:lnTo>
                  <a:lnTo>
                    <a:pt x="2" y="9"/>
                  </a:lnTo>
                  <a:lnTo>
                    <a:pt x="1" y="11"/>
                  </a:lnTo>
                  <a:lnTo>
                    <a:pt x="0" y="12"/>
                  </a:lnTo>
                  <a:lnTo>
                    <a:pt x="1" y="13"/>
                  </a:lnTo>
                  <a:lnTo>
                    <a:pt x="2" y="12"/>
                  </a:lnTo>
                  <a:lnTo>
                    <a:pt x="3" y="11"/>
                  </a:lnTo>
                  <a:lnTo>
                    <a:pt x="4" y="11"/>
                  </a:lnTo>
                  <a:lnTo>
                    <a:pt x="6" y="9"/>
                  </a:lnTo>
                  <a:lnTo>
                    <a:pt x="8" y="8"/>
                  </a:lnTo>
                  <a:lnTo>
                    <a:pt x="9" y="4"/>
                  </a:lnTo>
                  <a:lnTo>
                    <a:pt x="10" y="3"/>
                  </a:lnTo>
                  <a:lnTo>
                    <a:pt x="10" y="2"/>
                  </a:lnTo>
                  <a:lnTo>
                    <a:pt x="8" y="0"/>
                  </a:lnTo>
                  <a:lnTo>
                    <a:pt x="6" y="0"/>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55" name="Freeform 217"/>
            <p:cNvSpPr>
              <a:spLocks/>
            </p:cNvSpPr>
            <p:nvPr/>
          </p:nvSpPr>
          <p:spPr bwMode="auto">
            <a:xfrm>
              <a:off x="1373188" y="4759325"/>
              <a:ext cx="14287" cy="9525"/>
            </a:xfrm>
            <a:custGeom>
              <a:avLst/>
              <a:gdLst>
                <a:gd name="T0" fmla="*/ 0 w 9"/>
                <a:gd name="T1" fmla="*/ 0 h 6"/>
                <a:gd name="T2" fmla="*/ 0 w 9"/>
                <a:gd name="T3" fmla="*/ 0 h 6"/>
                <a:gd name="T4" fmla="*/ 0 w 9"/>
                <a:gd name="T5" fmla="*/ 2147483646 h 6"/>
                <a:gd name="T6" fmla="*/ 0 w 9"/>
                <a:gd name="T7" fmla="*/ 2147483646 h 6"/>
                <a:gd name="T8" fmla="*/ 0 w 9"/>
                <a:gd name="T9" fmla="*/ 2147483646 h 6"/>
                <a:gd name="T10" fmla="*/ 0 w 9"/>
                <a:gd name="T11" fmla="*/ 2147483646 h 6"/>
                <a:gd name="T12" fmla="*/ 2147483646 w 9"/>
                <a:gd name="T13" fmla="*/ 2147483646 h 6"/>
                <a:gd name="T14" fmla="*/ 2147483646 w 9"/>
                <a:gd name="T15" fmla="*/ 2147483646 h 6"/>
                <a:gd name="T16" fmla="*/ 2147483646 w 9"/>
                <a:gd name="T17" fmla="*/ 2147483646 h 6"/>
                <a:gd name="T18" fmla="*/ 2147483646 w 9"/>
                <a:gd name="T19" fmla="*/ 2147483646 h 6"/>
                <a:gd name="T20" fmla="*/ 2147483646 w 9"/>
                <a:gd name="T21" fmla="*/ 2147483646 h 6"/>
                <a:gd name="T22" fmla="*/ 2147483646 w 9"/>
                <a:gd name="T23" fmla="*/ 2147483646 h 6"/>
                <a:gd name="T24" fmla="*/ 2147483646 w 9"/>
                <a:gd name="T25" fmla="*/ 2147483646 h 6"/>
                <a:gd name="T26" fmla="*/ 2147483646 w 9"/>
                <a:gd name="T27" fmla="*/ 2147483646 h 6"/>
                <a:gd name="T28" fmla="*/ 2147483646 w 9"/>
                <a:gd name="T29" fmla="*/ 2147483646 h 6"/>
                <a:gd name="T30" fmla="*/ 2147483646 w 9"/>
                <a:gd name="T31" fmla="*/ 2147483646 h 6"/>
                <a:gd name="T32" fmla="*/ 2147483646 w 9"/>
                <a:gd name="T33" fmla="*/ 2147483646 h 6"/>
                <a:gd name="T34" fmla="*/ 2147483646 w 9"/>
                <a:gd name="T35" fmla="*/ 2147483646 h 6"/>
                <a:gd name="T36" fmla="*/ 2147483646 w 9"/>
                <a:gd name="T37" fmla="*/ 2147483646 h 6"/>
                <a:gd name="T38" fmla="*/ 2147483646 w 9"/>
                <a:gd name="T39" fmla="*/ 2147483646 h 6"/>
                <a:gd name="T40" fmla="*/ 2147483646 w 9"/>
                <a:gd name="T41" fmla="*/ 2147483646 h 6"/>
                <a:gd name="T42" fmla="*/ 2147483646 w 9"/>
                <a:gd name="T43" fmla="*/ 0 h 6"/>
                <a:gd name="T44" fmla="*/ 2147483646 w 9"/>
                <a:gd name="T45" fmla="*/ 0 h 6"/>
                <a:gd name="T46" fmla="*/ 0 w 9"/>
                <a:gd name="T47" fmla="*/ 0 h 6"/>
                <a:gd name="T48" fmla="*/ 0 w 9"/>
                <a:gd name="T49" fmla="*/ 0 h 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9" h="6">
                  <a:moveTo>
                    <a:pt x="0" y="0"/>
                  </a:moveTo>
                  <a:lnTo>
                    <a:pt x="0" y="0"/>
                  </a:lnTo>
                  <a:lnTo>
                    <a:pt x="0" y="2"/>
                  </a:lnTo>
                  <a:lnTo>
                    <a:pt x="0" y="5"/>
                  </a:lnTo>
                  <a:lnTo>
                    <a:pt x="2" y="4"/>
                  </a:lnTo>
                  <a:lnTo>
                    <a:pt x="2" y="5"/>
                  </a:lnTo>
                  <a:lnTo>
                    <a:pt x="4" y="5"/>
                  </a:lnTo>
                  <a:lnTo>
                    <a:pt x="5" y="5"/>
                  </a:lnTo>
                  <a:lnTo>
                    <a:pt x="6" y="5"/>
                  </a:lnTo>
                  <a:lnTo>
                    <a:pt x="7" y="6"/>
                  </a:lnTo>
                  <a:lnTo>
                    <a:pt x="9" y="4"/>
                  </a:lnTo>
                  <a:lnTo>
                    <a:pt x="7" y="4"/>
                  </a:lnTo>
                  <a:lnTo>
                    <a:pt x="5" y="2"/>
                  </a:lnTo>
                  <a:lnTo>
                    <a:pt x="4" y="0"/>
                  </a:lnTo>
                  <a:lnTo>
                    <a:pt x="0" y="0"/>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56" name="Freeform 218"/>
            <p:cNvSpPr>
              <a:spLocks/>
            </p:cNvSpPr>
            <p:nvPr/>
          </p:nvSpPr>
          <p:spPr bwMode="auto">
            <a:xfrm>
              <a:off x="1409700" y="4741863"/>
              <a:ext cx="1588" cy="3175"/>
            </a:xfrm>
            <a:custGeom>
              <a:avLst/>
              <a:gdLst>
                <a:gd name="T0" fmla="*/ 0 w 1"/>
                <a:gd name="T1" fmla="*/ 2147483646 h 2"/>
                <a:gd name="T2" fmla="*/ 0 w 1"/>
                <a:gd name="T3" fmla="*/ 2147483646 h 2"/>
                <a:gd name="T4" fmla="*/ 0 w 1"/>
                <a:gd name="T5" fmla="*/ 2147483646 h 2"/>
                <a:gd name="T6" fmla="*/ 0 w 1"/>
                <a:gd name="T7" fmla="*/ 2147483646 h 2"/>
                <a:gd name="T8" fmla="*/ 0 w 1"/>
                <a:gd name="T9" fmla="*/ 2147483646 h 2"/>
                <a:gd name="T10" fmla="*/ 2147483646 w 1"/>
                <a:gd name="T11" fmla="*/ 0 h 2"/>
                <a:gd name="T12" fmla="*/ 2147483646 w 1"/>
                <a:gd name="T13" fmla="*/ 0 h 2"/>
                <a:gd name="T14" fmla="*/ 2147483646 w 1"/>
                <a:gd name="T15" fmla="*/ 0 h 2"/>
                <a:gd name="T16" fmla="*/ 0 w 1"/>
                <a:gd name="T17" fmla="*/ 2147483646 h 2"/>
                <a:gd name="T18" fmla="*/ 0 w 1"/>
                <a:gd name="T19" fmla="*/ 2147483646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2">
                  <a:moveTo>
                    <a:pt x="0" y="2"/>
                  </a:moveTo>
                  <a:lnTo>
                    <a:pt x="0" y="2"/>
                  </a:lnTo>
                  <a:lnTo>
                    <a:pt x="0" y="1"/>
                  </a:lnTo>
                  <a:lnTo>
                    <a:pt x="1" y="0"/>
                  </a:lnTo>
                  <a:lnTo>
                    <a:pt x="0" y="2"/>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57" name="Freeform 219"/>
            <p:cNvSpPr>
              <a:spLocks/>
            </p:cNvSpPr>
            <p:nvPr/>
          </p:nvSpPr>
          <p:spPr bwMode="auto">
            <a:xfrm>
              <a:off x="1316038" y="5208588"/>
              <a:ext cx="30162" cy="23812"/>
            </a:xfrm>
            <a:custGeom>
              <a:avLst/>
              <a:gdLst>
                <a:gd name="T0" fmla="*/ 2147483646 w 19"/>
                <a:gd name="T1" fmla="*/ 0 h 15"/>
                <a:gd name="T2" fmla="*/ 2147483646 w 19"/>
                <a:gd name="T3" fmla="*/ 0 h 15"/>
                <a:gd name="T4" fmla="*/ 2147483646 w 19"/>
                <a:gd name="T5" fmla="*/ 2147483646 h 15"/>
                <a:gd name="T6" fmla="*/ 2147483646 w 19"/>
                <a:gd name="T7" fmla="*/ 2147483646 h 15"/>
                <a:gd name="T8" fmla="*/ 2147483646 w 19"/>
                <a:gd name="T9" fmla="*/ 2147483646 h 15"/>
                <a:gd name="T10" fmla="*/ 2147483646 w 19"/>
                <a:gd name="T11" fmla="*/ 2147483646 h 15"/>
                <a:gd name="T12" fmla="*/ 2147483646 w 19"/>
                <a:gd name="T13" fmla="*/ 2147483646 h 15"/>
                <a:gd name="T14" fmla="*/ 2147483646 w 19"/>
                <a:gd name="T15" fmla="*/ 2147483646 h 15"/>
                <a:gd name="T16" fmla="*/ 2147483646 w 19"/>
                <a:gd name="T17" fmla="*/ 2147483646 h 15"/>
                <a:gd name="T18" fmla="*/ 2147483646 w 19"/>
                <a:gd name="T19" fmla="*/ 2147483646 h 15"/>
                <a:gd name="T20" fmla="*/ 2147483646 w 19"/>
                <a:gd name="T21" fmla="*/ 2147483646 h 15"/>
                <a:gd name="T22" fmla="*/ 2147483646 w 19"/>
                <a:gd name="T23" fmla="*/ 2147483646 h 15"/>
                <a:gd name="T24" fmla="*/ 2147483646 w 19"/>
                <a:gd name="T25" fmla="*/ 2147483646 h 15"/>
                <a:gd name="T26" fmla="*/ 2147483646 w 19"/>
                <a:gd name="T27" fmla="*/ 2147483646 h 15"/>
                <a:gd name="T28" fmla="*/ 2147483646 w 19"/>
                <a:gd name="T29" fmla="*/ 2147483646 h 15"/>
                <a:gd name="T30" fmla="*/ 2147483646 w 19"/>
                <a:gd name="T31" fmla="*/ 2147483646 h 15"/>
                <a:gd name="T32" fmla="*/ 2147483646 w 19"/>
                <a:gd name="T33" fmla="*/ 2147483646 h 15"/>
                <a:gd name="T34" fmla="*/ 2147483646 w 19"/>
                <a:gd name="T35" fmla="*/ 2147483646 h 15"/>
                <a:gd name="T36" fmla="*/ 2147483646 w 19"/>
                <a:gd name="T37" fmla="*/ 2147483646 h 15"/>
                <a:gd name="T38" fmla="*/ 0 w 19"/>
                <a:gd name="T39" fmla="*/ 2147483646 h 15"/>
                <a:gd name="T40" fmla="*/ 0 w 19"/>
                <a:gd name="T41" fmla="*/ 2147483646 h 15"/>
                <a:gd name="T42" fmla="*/ 0 w 19"/>
                <a:gd name="T43" fmla="*/ 2147483646 h 15"/>
                <a:gd name="T44" fmla="*/ 2147483646 w 19"/>
                <a:gd name="T45" fmla="*/ 2147483646 h 15"/>
                <a:gd name="T46" fmla="*/ 2147483646 w 19"/>
                <a:gd name="T47" fmla="*/ 2147483646 h 15"/>
                <a:gd name="T48" fmla="*/ 2147483646 w 19"/>
                <a:gd name="T49" fmla="*/ 2147483646 h 15"/>
                <a:gd name="T50" fmla="*/ 2147483646 w 19"/>
                <a:gd name="T51" fmla="*/ 2147483646 h 15"/>
                <a:gd name="T52" fmla="*/ 2147483646 w 19"/>
                <a:gd name="T53" fmla="*/ 2147483646 h 15"/>
                <a:gd name="T54" fmla="*/ 2147483646 w 19"/>
                <a:gd name="T55" fmla="*/ 2147483646 h 15"/>
                <a:gd name="T56" fmla="*/ 2147483646 w 19"/>
                <a:gd name="T57" fmla="*/ 2147483646 h 15"/>
                <a:gd name="T58" fmla="*/ 2147483646 w 19"/>
                <a:gd name="T59" fmla="*/ 2147483646 h 15"/>
                <a:gd name="T60" fmla="*/ 2147483646 w 19"/>
                <a:gd name="T61" fmla="*/ 2147483646 h 15"/>
                <a:gd name="T62" fmla="*/ 2147483646 w 19"/>
                <a:gd name="T63" fmla="*/ 2147483646 h 15"/>
                <a:gd name="T64" fmla="*/ 2147483646 w 19"/>
                <a:gd name="T65" fmla="*/ 2147483646 h 15"/>
                <a:gd name="T66" fmla="*/ 2147483646 w 19"/>
                <a:gd name="T67" fmla="*/ 2147483646 h 15"/>
                <a:gd name="T68" fmla="*/ 2147483646 w 19"/>
                <a:gd name="T69" fmla="*/ 2147483646 h 15"/>
                <a:gd name="T70" fmla="*/ 2147483646 w 19"/>
                <a:gd name="T71" fmla="*/ 2147483646 h 15"/>
                <a:gd name="T72" fmla="*/ 2147483646 w 19"/>
                <a:gd name="T73" fmla="*/ 2147483646 h 15"/>
                <a:gd name="T74" fmla="*/ 2147483646 w 19"/>
                <a:gd name="T75" fmla="*/ 2147483646 h 15"/>
                <a:gd name="T76" fmla="*/ 2147483646 w 19"/>
                <a:gd name="T77" fmla="*/ 2147483646 h 15"/>
                <a:gd name="T78" fmla="*/ 2147483646 w 19"/>
                <a:gd name="T79" fmla="*/ 2147483646 h 15"/>
                <a:gd name="T80" fmla="*/ 2147483646 w 19"/>
                <a:gd name="T81" fmla="*/ 2147483646 h 15"/>
                <a:gd name="T82" fmla="*/ 2147483646 w 19"/>
                <a:gd name="T83" fmla="*/ 2147483646 h 15"/>
                <a:gd name="T84" fmla="*/ 2147483646 w 19"/>
                <a:gd name="T85" fmla="*/ 2147483646 h 15"/>
                <a:gd name="T86" fmla="*/ 2147483646 w 19"/>
                <a:gd name="T87" fmla="*/ 2147483646 h 15"/>
                <a:gd name="T88" fmla="*/ 2147483646 w 19"/>
                <a:gd name="T89" fmla="*/ 2147483646 h 15"/>
                <a:gd name="T90" fmla="*/ 2147483646 w 19"/>
                <a:gd name="T91" fmla="*/ 2147483646 h 15"/>
                <a:gd name="T92" fmla="*/ 2147483646 w 19"/>
                <a:gd name="T93" fmla="*/ 2147483646 h 15"/>
                <a:gd name="T94" fmla="*/ 2147483646 w 19"/>
                <a:gd name="T95" fmla="*/ 2147483646 h 15"/>
                <a:gd name="T96" fmla="*/ 2147483646 w 19"/>
                <a:gd name="T97" fmla="*/ 2147483646 h 15"/>
                <a:gd name="T98" fmla="*/ 2147483646 w 19"/>
                <a:gd name="T99" fmla="*/ 2147483646 h 15"/>
                <a:gd name="T100" fmla="*/ 2147483646 w 19"/>
                <a:gd name="T101" fmla="*/ 2147483646 h 15"/>
                <a:gd name="T102" fmla="*/ 2147483646 w 19"/>
                <a:gd name="T103" fmla="*/ 2147483646 h 15"/>
                <a:gd name="T104" fmla="*/ 2147483646 w 19"/>
                <a:gd name="T105" fmla="*/ 2147483646 h 15"/>
                <a:gd name="T106" fmla="*/ 2147483646 w 19"/>
                <a:gd name="T107" fmla="*/ 2147483646 h 15"/>
                <a:gd name="T108" fmla="*/ 2147483646 w 19"/>
                <a:gd name="T109" fmla="*/ 2147483646 h 15"/>
                <a:gd name="T110" fmla="*/ 2147483646 w 19"/>
                <a:gd name="T111" fmla="*/ 2147483646 h 15"/>
                <a:gd name="T112" fmla="*/ 2147483646 w 19"/>
                <a:gd name="T113" fmla="*/ 0 h 15"/>
                <a:gd name="T114" fmla="*/ 2147483646 w 19"/>
                <a:gd name="T115" fmla="*/ 0 h 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9" h="15">
                  <a:moveTo>
                    <a:pt x="13" y="0"/>
                  </a:moveTo>
                  <a:lnTo>
                    <a:pt x="13" y="0"/>
                  </a:lnTo>
                  <a:lnTo>
                    <a:pt x="12" y="2"/>
                  </a:lnTo>
                  <a:lnTo>
                    <a:pt x="11" y="3"/>
                  </a:lnTo>
                  <a:lnTo>
                    <a:pt x="9" y="5"/>
                  </a:lnTo>
                  <a:lnTo>
                    <a:pt x="11" y="9"/>
                  </a:lnTo>
                  <a:lnTo>
                    <a:pt x="11" y="8"/>
                  </a:lnTo>
                  <a:lnTo>
                    <a:pt x="9" y="7"/>
                  </a:lnTo>
                  <a:lnTo>
                    <a:pt x="6" y="8"/>
                  </a:lnTo>
                  <a:lnTo>
                    <a:pt x="5" y="7"/>
                  </a:lnTo>
                  <a:lnTo>
                    <a:pt x="3" y="7"/>
                  </a:lnTo>
                  <a:lnTo>
                    <a:pt x="1" y="9"/>
                  </a:lnTo>
                  <a:lnTo>
                    <a:pt x="0" y="11"/>
                  </a:lnTo>
                  <a:lnTo>
                    <a:pt x="0" y="14"/>
                  </a:lnTo>
                  <a:lnTo>
                    <a:pt x="3" y="15"/>
                  </a:lnTo>
                  <a:lnTo>
                    <a:pt x="7" y="14"/>
                  </a:lnTo>
                  <a:lnTo>
                    <a:pt x="11" y="13"/>
                  </a:lnTo>
                  <a:lnTo>
                    <a:pt x="12" y="11"/>
                  </a:lnTo>
                  <a:lnTo>
                    <a:pt x="12" y="10"/>
                  </a:lnTo>
                  <a:lnTo>
                    <a:pt x="13" y="10"/>
                  </a:lnTo>
                  <a:lnTo>
                    <a:pt x="14" y="11"/>
                  </a:lnTo>
                  <a:lnTo>
                    <a:pt x="15" y="14"/>
                  </a:lnTo>
                  <a:lnTo>
                    <a:pt x="17" y="15"/>
                  </a:lnTo>
                  <a:lnTo>
                    <a:pt x="17" y="14"/>
                  </a:lnTo>
                  <a:lnTo>
                    <a:pt x="18" y="13"/>
                  </a:lnTo>
                  <a:lnTo>
                    <a:pt x="19" y="11"/>
                  </a:lnTo>
                  <a:lnTo>
                    <a:pt x="18" y="11"/>
                  </a:lnTo>
                  <a:lnTo>
                    <a:pt x="18" y="10"/>
                  </a:lnTo>
                  <a:lnTo>
                    <a:pt x="18" y="9"/>
                  </a:lnTo>
                  <a:lnTo>
                    <a:pt x="19" y="9"/>
                  </a:lnTo>
                  <a:lnTo>
                    <a:pt x="19" y="7"/>
                  </a:lnTo>
                  <a:lnTo>
                    <a:pt x="18" y="4"/>
                  </a:lnTo>
                  <a:lnTo>
                    <a:pt x="15" y="3"/>
                  </a:lnTo>
                  <a:lnTo>
                    <a:pt x="14" y="2"/>
                  </a:lnTo>
                  <a:lnTo>
                    <a:pt x="13" y="0"/>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58" name="Freeform 220"/>
            <p:cNvSpPr>
              <a:spLocks/>
            </p:cNvSpPr>
            <p:nvPr/>
          </p:nvSpPr>
          <p:spPr bwMode="auto">
            <a:xfrm>
              <a:off x="1263650" y="5221288"/>
              <a:ext cx="23813" cy="19050"/>
            </a:xfrm>
            <a:custGeom>
              <a:avLst/>
              <a:gdLst>
                <a:gd name="T0" fmla="*/ 2147483646 w 15"/>
                <a:gd name="T1" fmla="*/ 2147483646 h 12"/>
                <a:gd name="T2" fmla="*/ 2147483646 w 15"/>
                <a:gd name="T3" fmla="*/ 2147483646 h 12"/>
                <a:gd name="T4" fmla="*/ 2147483646 w 15"/>
                <a:gd name="T5" fmla="*/ 2147483646 h 12"/>
                <a:gd name="T6" fmla="*/ 2147483646 w 15"/>
                <a:gd name="T7" fmla="*/ 2147483646 h 12"/>
                <a:gd name="T8" fmla="*/ 2147483646 w 15"/>
                <a:gd name="T9" fmla="*/ 2147483646 h 12"/>
                <a:gd name="T10" fmla="*/ 2147483646 w 15"/>
                <a:gd name="T11" fmla="*/ 2147483646 h 12"/>
                <a:gd name="T12" fmla="*/ 2147483646 w 15"/>
                <a:gd name="T13" fmla="*/ 2147483646 h 12"/>
                <a:gd name="T14" fmla="*/ 2147483646 w 15"/>
                <a:gd name="T15" fmla="*/ 2147483646 h 12"/>
                <a:gd name="T16" fmla="*/ 2147483646 w 15"/>
                <a:gd name="T17" fmla="*/ 2147483646 h 12"/>
                <a:gd name="T18" fmla="*/ 2147483646 w 15"/>
                <a:gd name="T19" fmla="*/ 2147483646 h 12"/>
                <a:gd name="T20" fmla="*/ 2147483646 w 15"/>
                <a:gd name="T21" fmla="*/ 2147483646 h 12"/>
                <a:gd name="T22" fmla="*/ 2147483646 w 15"/>
                <a:gd name="T23" fmla="*/ 2147483646 h 12"/>
                <a:gd name="T24" fmla="*/ 2147483646 w 15"/>
                <a:gd name="T25" fmla="*/ 2147483646 h 12"/>
                <a:gd name="T26" fmla="*/ 2147483646 w 15"/>
                <a:gd name="T27" fmla="*/ 2147483646 h 12"/>
                <a:gd name="T28" fmla="*/ 2147483646 w 15"/>
                <a:gd name="T29" fmla="*/ 2147483646 h 12"/>
                <a:gd name="T30" fmla="*/ 2147483646 w 15"/>
                <a:gd name="T31" fmla="*/ 0 h 12"/>
                <a:gd name="T32" fmla="*/ 2147483646 w 15"/>
                <a:gd name="T33" fmla="*/ 2147483646 h 12"/>
                <a:gd name="T34" fmla="*/ 2147483646 w 15"/>
                <a:gd name="T35" fmla="*/ 2147483646 h 12"/>
                <a:gd name="T36" fmla="*/ 2147483646 w 15"/>
                <a:gd name="T37" fmla="*/ 2147483646 h 12"/>
                <a:gd name="T38" fmla="*/ 2147483646 w 15"/>
                <a:gd name="T39" fmla="*/ 2147483646 h 12"/>
                <a:gd name="T40" fmla="*/ 2147483646 w 15"/>
                <a:gd name="T41" fmla="*/ 2147483646 h 12"/>
                <a:gd name="T42" fmla="*/ 2147483646 w 15"/>
                <a:gd name="T43" fmla="*/ 2147483646 h 12"/>
                <a:gd name="T44" fmla="*/ 2147483646 w 15"/>
                <a:gd name="T45" fmla="*/ 2147483646 h 12"/>
                <a:gd name="T46" fmla="*/ 2147483646 w 15"/>
                <a:gd name="T47" fmla="*/ 2147483646 h 12"/>
                <a:gd name="T48" fmla="*/ 2147483646 w 15"/>
                <a:gd name="T49" fmla="*/ 2147483646 h 12"/>
                <a:gd name="T50" fmla="*/ 2147483646 w 15"/>
                <a:gd name="T51" fmla="*/ 2147483646 h 12"/>
                <a:gd name="T52" fmla="*/ 2147483646 w 15"/>
                <a:gd name="T53" fmla="*/ 2147483646 h 12"/>
                <a:gd name="T54" fmla="*/ 2147483646 w 15"/>
                <a:gd name="T55" fmla="*/ 2147483646 h 12"/>
                <a:gd name="T56" fmla="*/ 2147483646 w 15"/>
                <a:gd name="T57" fmla="*/ 2147483646 h 12"/>
                <a:gd name="T58" fmla="*/ 2147483646 w 15"/>
                <a:gd name="T59" fmla="*/ 2147483646 h 12"/>
                <a:gd name="T60" fmla="*/ 2147483646 w 15"/>
                <a:gd name="T61" fmla="*/ 2147483646 h 12"/>
                <a:gd name="T62" fmla="*/ 2147483646 w 15"/>
                <a:gd name="T63" fmla="*/ 2147483646 h 12"/>
                <a:gd name="T64" fmla="*/ 2147483646 w 15"/>
                <a:gd name="T65" fmla="*/ 2147483646 h 12"/>
                <a:gd name="T66" fmla="*/ 2147483646 w 15"/>
                <a:gd name="T67" fmla="*/ 2147483646 h 12"/>
                <a:gd name="T68" fmla="*/ 2147483646 w 15"/>
                <a:gd name="T69" fmla="*/ 2147483646 h 12"/>
                <a:gd name="T70" fmla="*/ 2147483646 w 15"/>
                <a:gd name="T71" fmla="*/ 2147483646 h 12"/>
                <a:gd name="T72" fmla="*/ 2147483646 w 15"/>
                <a:gd name="T73" fmla="*/ 2147483646 h 12"/>
                <a:gd name="T74" fmla="*/ 2147483646 w 15"/>
                <a:gd name="T75" fmla="*/ 2147483646 h 12"/>
                <a:gd name="T76" fmla="*/ 2147483646 w 15"/>
                <a:gd name="T77" fmla="*/ 2147483646 h 12"/>
                <a:gd name="T78" fmla="*/ 0 w 15"/>
                <a:gd name="T79" fmla="*/ 2147483646 h 12"/>
                <a:gd name="T80" fmla="*/ 0 w 15"/>
                <a:gd name="T81" fmla="*/ 2147483646 h 12"/>
                <a:gd name="T82" fmla="*/ 0 w 15"/>
                <a:gd name="T83" fmla="*/ 2147483646 h 12"/>
                <a:gd name="T84" fmla="*/ 2147483646 w 15"/>
                <a:gd name="T85" fmla="*/ 2147483646 h 12"/>
                <a:gd name="T86" fmla="*/ 2147483646 w 15"/>
                <a:gd name="T87" fmla="*/ 2147483646 h 12"/>
                <a:gd name="T88" fmla="*/ 2147483646 w 15"/>
                <a:gd name="T89" fmla="*/ 2147483646 h 12"/>
                <a:gd name="T90" fmla="*/ 2147483646 w 15"/>
                <a:gd name="T91" fmla="*/ 2147483646 h 12"/>
                <a:gd name="T92" fmla="*/ 2147483646 w 15"/>
                <a:gd name="T93" fmla="*/ 2147483646 h 12"/>
                <a:gd name="T94" fmla="*/ 2147483646 w 15"/>
                <a:gd name="T95" fmla="*/ 2147483646 h 12"/>
                <a:gd name="T96" fmla="*/ 2147483646 w 15"/>
                <a:gd name="T97" fmla="*/ 2147483646 h 12"/>
                <a:gd name="T98" fmla="*/ 2147483646 w 15"/>
                <a:gd name="T99" fmla="*/ 2147483646 h 12"/>
                <a:gd name="T100" fmla="*/ 2147483646 w 15"/>
                <a:gd name="T101" fmla="*/ 2147483646 h 12"/>
                <a:gd name="T102" fmla="*/ 2147483646 w 15"/>
                <a:gd name="T103" fmla="*/ 2147483646 h 1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5" h="12">
                  <a:moveTo>
                    <a:pt x="6" y="5"/>
                  </a:moveTo>
                  <a:lnTo>
                    <a:pt x="6" y="5"/>
                  </a:lnTo>
                  <a:lnTo>
                    <a:pt x="7" y="3"/>
                  </a:lnTo>
                  <a:lnTo>
                    <a:pt x="8" y="3"/>
                  </a:lnTo>
                  <a:lnTo>
                    <a:pt x="8" y="5"/>
                  </a:lnTo>
                  <a:lnTo>
                    <a:pt x="10" y="3"/>
                  </a:lnTo>
                  <a:lnTo>
                    <a:pt x="11" y="2"/>
                  </a:lnTo>
                  <a:lnTo>
                    <a:pt x="13" y="1"/>
                  </a:lnTo>
                  <a:lnTo>
                    <a:pt x="15" y="0"/>
                  </a:lnTo>
                  <a:lnTo>
                    <a:pt x="15" y="1"/>
                  </a:lnTo>
                  <a:lnTo>
                    <a:pt x="13" y="3"/>
                  </a:lnTo>
                  <a:lnTo>
                    <a:pt x="12" y="6"/>
                  </a:lnTo>
                  <a:lnTo>
                    <a:pt x="11" y="7"/>
                  </a:lnTo>
                  <a:lnTo>
                    <a:pt x="10" y="8"/>
                  </a:lnTo>
                  <a:lnTo>
                    <a:pt x="10" y="9"/>
                  </a:lnTo>
                  <a:lnTo>
                    <a:pt x="11" y="11"/>
                  </a:lnTo>
                  <a:lnTo>
                    <a:pt x="10" y="11"/>
                  </a:lnTo>
                  <a:lnTo>
                    <a:pt x="8" y="11"/>
                  </a:lnTo>
                  <a:lnTo>
                    <a:pt x="7" y="11"/>
                  </a:lnTo>
                  <a:lnTo>
                    <a:pt x="5" y="12"/>
                  </a:lnTo>
                  <a:lnTo>
                    <a:pt x="2" y="12"/>
                  </a:lnTo>
                  <a:lnTo>
                    <a:pt x="1" y="11"/>
                  </a:lnTo>
                  <a:lnTo>
                    <a:pt x="1" y="9"/>
                  </a:lnTo>
                  <a:lnTo>
                    <a:pt x="0" y="8"/>
                  </a:lnTo>
                  <a:lnTo>
                    <a:pt x="0" y="7"/>
                  </a:lnTo>
                  <a:lnTo>
                    <a:pt x="1" y="7"/>
                  </a:lnTo>
                  <a:lnTo>
                    <a:pt x="1" y="6"/>
                  </a:lnTo>
                  <a:lnTo>
                    <a:pt x="1" y="5"/>
                  </a:lnTo>
                  <a:lnTo>
                    <a:pt x="2" y="5"/>
                  </a:lnTo>
                  <a:lnTo>
                    <a:pt x="4" y="5"/>
                  </a:lnTo>
                  <a:lnTo>
                    <a:pt x="6" y="5"/>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59" name="Line 221"/>
            <p:cNvSpPr>
              <a:spLocks noChangeShapeType="1"/>
            </p:cNvSpPr>
            <p:nvPr/>
          </p:nvSpPr>
          <p:spPr bwMode="auto">
            <a:xfrm>
              <a:off x="1300163" y="52165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460" name="Line 222"/>
            <p:cNvSpPr>
              <a:spLocks noChangeShapeType="1"/>
            </p:cNvSpPr>
            <p:nvPr/>
          </p:nvSpPr>
          <p:spPr bwMode="auto">
            <a:xfrm>
              <a:off x="1300163" y="5216525"/>
              <a:ext cx="0" cy="0"/>
            </a:xfrm>
            <a:prstGeom prst="line">
              <a:avLst/>
            </a:prstGeom>
            <a:noFill/>
            <a:ln w="2">
              <a:solidFill>
                <a:srgbClr val="55555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61" name="Freeform 223"/>
            <p:cNvSpPr>
              <a:spLocks/>
            </p:cNvSpPr>
            <p:nvPr/>
          </p:nvSpPr>
          <p:spPr bwMode="auto">
            <a:xfrm>
              <a:off x="1252538" y="5241925"/>
              <a:ext cx="14287" cy="9525"/>
            </a:xfrm>
            <a:custGeom>
              <a:avLst/>
              <a:gdLst>
                <a:gd name="T0" fmla="*/ 2147483646 w 9"/>
                <a:gd name="T1" fmla="*/ 0 h 6"/>
                <a:gd name="T2" fmla="*/ 2147483646 w 9"/>
                <a:gd name="T3" fmla="*/ 0 h 6"/>
                <a:gd name="T4" fmla="*/ 2147483646 w 9"/>
                <a:gd name="T5" fmla="*/ 0 h 6"/>
                <a:gd name="T6" fmla="*/ 2147483646 w 9"/>
                <a:gd name="T7" fmla="*/ 0 h 6"/>
                <a:gd name="T8" fmla="*/ 2147483646 w 9"/>
                <a:gd name="T9" fmla="*/ 2147483646 h 6"/>
                <a:gd name="T10" fmla="*/ 2147483646 w 9"/>
                <a:gd name="T11" fmla="*/ 2147483646 h 6"/>
                <a:gd name="T12" fmla="*/ 2147483646 w 9"/>
                <a:gd name="T13" fmla="*/ 2147483646 h 6"/>
                <a:gd name="T14" fmla="*/ 2147483646 w 9"/>
                <a:gd name="T15" fmla="*/ 2147483646 h 6"/>
                <a:gd name="T16" fmla="*/ 2147483646 w 9"/>
                <a:gd name="T17" fmla="*/ 2147483646 h 6"/>
                <a:gd name="T18" fmla="*/ 0 w 9"/>
                <a:gd name="T19" fmla="*/ 2147483646 h 6"/>
                <a:gd name="T20" fmla="*/ 2147483646 w 9"/>
                <a:gd name="T21" fmla="*/ 2147483646 h 6"/>
                <a:gd name="T22" fmla="*/ 2147483646 w 9"/>
                <a:gd name="T23" fmla="*/ 2147483646 h 6"/>
                <a:gd name="T24" fmla="*/ 2147483646 w 9"/>
                <a:gd name="T25" fmla="*/ 2147483646 h 6"/>
                <a:gd name="T26" fmla="*/ 2147483646 w 9"/>
                <a:gd name="T27" fmla="*/ 2147483646 h 6"/>
                <a:gd name="T28" fmla="*/ 2147483646 w 9"/>
                <a:gd name="T29" fmla="*/ 2147483646 h 6"/>
                <a:gd name="T30" fmla="*/ 2147483646 w 9"/>
                <a:gd name="T31" fmla="*/ 2147483646 h 6"/>
                <a:gd name="T32" fmla="*/ 2147483646 w 9"/>
                <a:gd name="T33" fmla="*/ 2147483646 h 6"/>
                <a:gd name="T34" fmla="*/ 2147483646 w 9"/>
                <a:gd name="T35" fmla="*/ 2147483646 h 6"/>
                <a:gd name="T36" fmla="*/ 2147483646 w 9"/>
                <a:gd name="T37" fmla="*/ 2147483646 h 6"/>
                <a:gd name="T38" fmla="*/ 2147483646 w 9"/>
                <a:gd name="T39" fmla="*/ 2147483646 h 6"/>
                <a:gd name="T40" fmla="*/ 2147483646 w 9"/>
                <a:gd name="T41" fmla="*/ 0 h 6"/>
                <a:gd name="T42" fmla="*/ 2147483646 w 9"/>
                <a:gd name="T43" fmla="*/ 0 h 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 h="6">
                  <a:moveTo>
                    <a:pt x="7" y="0"/>
                  </a:moveTo>
                  <a:lnTo>
                    <a:pt x="7" y="0"/>
                  </a:lnTo>
                  <a:lnTo>
                    <a:pt x="5" y="0"/>
                  </a:lnTo>
                  <a:lnTo>
                    <a:pt x="1" y="3"/>
                  </a:lnTo>
                  <a:lnTo>
                    <a:pt x="1" y="4"/>
                  </a:lnTo>
                  <a:lnTo>
                    <a:pt x="0" y="5"/>
                  </a:lnTo>
                  <a:lnTo>
                    <a:pt x="1" y="6"/>
                  </a:lnTo>
                  <a:lnTo>
                    <a:pt x="2" y="6"/>
                  </a:lnTo>
                  <a:lnTo>
                    <a:pt x="5" y="6"/>
                  </a:lnTo>
                  <a:lnTo>
                    <a:pt x="9" y="4"/>
                  </a:lnTo>
                  <a:lnTo>
                    <a:pt x="9" y="3"/>
                  </a:lnTo>
                  <a:lnTo>
                    <a:pt x="8" y="1"/>
                  </a:lnTo>
                  <a:lnTo>
                    <a:pt x="7" y="0"/>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62" name="Freeform 224"/>
            <p:cNvSpPr>
              <a:spLocks/>
            </p:cNvSpPr>
            <p:nvPr/>
          </p:nvSpPr>
          <p:spPr bwMode="auto">
            <a:xfrm>
              <a:off x="1255713" y="5240338"/>
              <a:ext cx="1587" cy="1587"/>
            </a:xfrm>
            <a:custGeom>
              <a:avLst/>
              <a:gdLst>
                <a:gd name="T0" fmla="*/ 0 w 1"/>
                <a:gd name="T1" fmla="*/ 0 h 1"/>
                <a:gd name="T2" fmla="*/ 0 w 1"/>
                <a:gd name="T3" fmla="*/ 0 h 1"/>
                <a:gd name="T4" fmla="*/ 2147483646 w 1"/>
                <a:gd name="T5" fmla="*/ 2147483646 h 1"/>
                <a:gd name="T6" fmla="*/ 2147483646 w 1"/>
                <a:gd name="T7" fmla="*/ 2147483646 h 1"/>
                <a:gd name="T8" fmla="*/ 0 w 1"/>
                <a:gd name="T9" fmla="*/ 2147483646 h 1"/>
                <a:gd name="T10" fmla="*/ 0 w 1"/>
                <a:gd name="T11" fmla="*/ 2147483646 h 1"/>
                <a:gd name="T12" fmla="*/ 0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0" y="0"/>
                  </a:moveTo>
                  <a:lnTo>
                    <a:pt x="0" y="0"/>
                  </a:lnTo>
                  <a:lnTo>
                    <a:pt x="1" y="1"/>
                  </a:lnTo>
                  <a:lnTo>
                    <a:pt x="0" y="1"/>
                  </a:lnTo>
                  <a:lnTo>
                    <a:pt x="0" y="0"/>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63" name="Freeform 225"/>
            <p:cNvSpPr>
              <a:spLocks/>
            </p:cNvSpPr>
            <p:nvPr/>
          </p:nvSpPr>
          <p:spPr bwMode="auto">
            <a:xfrm>
              <a:off x="1246188" y="5240338"/>
              <a:ext cx="6350" cy="7937"/>
            </a:xfrm>
            <a:custGeom>
              <a:avLst/>
              <a:gdLst>
                <a:gd name="T0" fmla="*/ 2147483646 w 4"/>
                <a:gd name="T1" fmla="*/ 2147483646 h 5"/>
                <a:gd name="T2" fmla="*/ 2147483646 w 4"/>
                <a:gd name="T3" fmla="*/ 2147483646 h 5"/>
                <a:gd name="T4" fmla="*/ 2147483646 w 4"/>
                <a:gd name="T5" fmla="*/ 2147483646 h 5"/>
                <a:gd name="T6" fmla="*/ 2147483646 w 4"/>
                <a:gd name="T7" fmla="*/ 2147483646 h 5"/>
                <a:gd name="T8" fmla="*/ 2147483646 w 4"/>
                <a:gd name="T9" fmla="*/ 2147483646 h 5"/>
                <a:gd name="T10" fmla="*/ 2147483646 w 4"/>
                <a:gd name="T11" fmla="*/ 2147483646 h 5"/>
                <a:gd name="T12" fmla="*/ 2147483646 w 4"/>
                <a:gd name="T13" fmla="*/ 2147483646 h 5"/>
                <a:gd name="T14" fmla="*/ 2147483646 w 4"/>
                <a:gd name="T15" fmla="*/ 2147483646 h 5"/>
                <a:gd name="T16" fmla="*/ 0 w 4"/>
                <a:gd name="T17" fmla="*/ 2147483646 h 5"/>
                <a:gd name="T18" fmla="*/ 0 w 4"/>
                <a:gd name="T19" fmla="*/ 2147483646 h 5"/>
                <a:gd name="T20" fmla="*/ 0 w 4"/>
                <a:gd name="T21" fmla="*/ 2147483646 h 5"/>
                <a:gd name="T22" fmla="*/ 0 w 4"/>
                <a:gd name="T23" fmla="*/ 2147483646 h 5"/>
                <a:gd name="T24" fmla="*/ 2147483646 w 4"/>
                <a:gd name="T25" fmla="*/ 2147483646 h 5"/>
                <a:gd name="T26" fmla="*/ 2147483646 w 4"/>
                <a:gd name="T27" fmla="*/ 2147483646 h 5"/>
                <a:gd name="T28" fmla="*/ 2147483646 w 4"/>
                <a:gd name="T29" fmla="*/ 0 h 5"/>
                <a:gd name="T30" fmla="*/ 2147483646 w 4"/>
                <a:gd name="T31" fmla="*/ 2147483646 h 5"/>
                <a:gd name="T32" fmla="*/ 2147483646 w 4"/>
                <a:gd name="T33" fmla="*/ 2147483646 h 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5">
                  <a:moveTo>
                    <a:pt x="2" y="1"/>
                  </a:moveTo>
                  <a:lnTo>
                    <a:pt x="2" y="1"/>
                  </a:lnTo>
                  <a:lnTo>
                    <a:pt x="4" y="2"/>
                  </a:lnTo>
                  <a:lnTo>
                    <a:pt x="4" y="4"/>
                  </a:lnTo>
                  <a:lnTo>
                    <a:pt x="2" y="4"/>
                  </a:lnTo>
                  <a:lnTo>
                    <a:pt x="1" y="5"/>
                  </a:lnTo>
                  <a:lnTo>
                    <a:pt x="0" y="5"/>
                  </a:lnTo>
                  <a:lnTo>
                    <a:pt x="0" y="2"/>
                  </a:lnTo>
                  <a:lnTo>
                    <a:pt x="2" y="1"/>
                  </a:lnTo>
                  <a:lnTo>
                    <a:pt x="2" y="0"/>
                  </a:lnTo>
                  <a:lnTo>
                    <a:pt x="2" y="1"/>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64" name="Freeform 226"/>
            <p:cNvSpPr>
              <a:spLocks/>
            </p:cNvSpPr>
            <p:nvPr/>
          </p:nvSpPr>
          <p:spPr bwMode="auto">
            <a:xfrm>
              <a:off x="1227138" y="5233988"/>
              <a:ext cx="17462" cy="12700"/>
            </a:xfrm>
            <a:custGeom>
              <a:avLst/>
              <a:gdLst>
                <a:gd name="T0" fmla="*/ 2147483646 w 11"/>
                <a:gd name="T1" fmla="*/ 2147483646 h 8"/>
                <a:gd name="T2" fmla="*/ 2147483646 w 11"/>
                <a:gd name="T3" fmla="*/ 2147483646 h 8"/>
                <a:gd name="T4" fmla="*/ 2147483646 w 11"/>
                <a:gd name="T5" fmla="*/ 2147483646 h 8"/>
                <a:gd name="T6" fmla="*/ 2147483646 w 11"/>
                <a:gd name="T7" fmla="*/ 2147483646 h 8"/>
                <a:gd name="T8" fmla="*/ 2147483646 w 11"/>
                <a:gd name="T9" fmla="*/ 2147483646 h 8"/>
                <a:gd name="T10" fmla="*/ 2147483646 w 11"/>
                <a:gd name="T11" fmla="*/ 2147483646 h 8"/>
                <a:gd name="T12" fmla="*/ 2147483646 w 11"/>
                <a:gd name="T13" fmla="*/ 2147483646 h 8"/>
                <a:gd name="T14" fmla="*/ 2147483646 w 11"/>
                <a:gd name="T15" fmla="*/ 2147483646 h 8"/>
                <a:gd name="T16" fmla="*/ 2147483646 w 11"/>
                <a:gd name="T17" fmla="*/ 2147483646 h 8"/>
                <a:gd name="T18" fmla="*/ 2147483646 w 11"/>
                <a:gd name="T19" fmla="*/ 2147483646 h 8"/>
                <a:gd name="T20" fmla="*/ 2147483646 w 11"/>
                <a:gd name="T21" fmla="*/ 2147483646 h 8"/>
                <a:gd name="T22" fmla="*/ 2147483646 w 11"/>
                <a:gd name="T23" fmla="*/ 2147483646 h 8"/>
                <a:gd name="T24" fmla="*/ 2147483646 w 11"/>
                <a:gd name="T25" fmla="*/ 2147483646 h 8"/>
                <a:gd name="T26" fmla="*/ 2147483646 w 11"/>
                <a:gd name="T27" fmla="*/ 2147483646 h 8"/>
                <a:gd name="T28" fmla="*/ 2147483646 w 11"/>
                <a:gd name="T29" fmla="*/ 2147483646 h 8"/>
                <a:gd name="T30" fmla="*/ 2147483646 w 11"/>
                <a:gd name="T31" fmla="*/ 2147483646 h 8"/>
                <a:gd name="T32" fmla="*/ 2147483646 w 11"/>
                <a:gd name="T33" fmla="*/ 2147483646 h 8"/>
                <a:gd name="T34" fmla="*/ 2147483646 w 11"/>
                <a:gd name="T35" fmla="*/ 2147483646 h 8"/>
                <a:gd name="T36" fmla="*/ 2147483646 w 11"/>
                <a:gd name="T37" fmla="*/ 2147483646 h 8"/>
                <a:gd name="T38" fmla="*/ 2147483646 w 11"/>
                <a:gd name="T39" fmla="*/ 2147483646 h 8"/>
                <a:gd name="T40" fmla="*/ 2147483646 w 11"/>
                <a:gd name="T41" fmla="*/ 2147483646 h 8"/>
                <a:gd name="T42" fmla="*/ 2147483646 w 11"/>
                <a:gd name="T43" fmla="*/ 2147483646 h 8"/>
                <a:gd name="T44" fmla="*/ 0 w 11"/>
                <a:gd name="T45" fmla="*/ 2147483646 h 8"/>
                <a:gd name="T46" fmla="*/ 2147483646 w 11"/>
                <a:gd name="T47" fmla="*/ 2147483646 h 8"/>
                <a:gd name="T48" fmla="*/ 2147483646 w 11"/>
                <a:gd name="T49" fmla="*/ 2147483646 h 8"/>
                <a:gd name="T50" fmla="*/ 2147483646 w 11"/>
                <a:gd name="T51" fmla="*/ 0 h 8"/>
                <a:gd name="T52" fmla="*/ 2147483646 w 11"/>
                <a:gd name="T53" fmla="*/ 0 h 8"/>
                <a:gd name="T54" fmla="*/ 2147483646 w 11"/>
                <a:gd name="T55" fmla="*/ 0 h 8"/>
                <a:gd name="T56" fmla="*/ 2147483646 w 11"/>
                <a:gd name="T57" fmla="*/ 2147483646 h 8"/>
                <a:gd name="T58" fmla="*/ 2147483646 w 11"/>
                <a:gd name="T59" fmla="*/ 2147483646 h 8"/>
                <a:gd name="T60" fmla="*/ 2147483646 w 11"/>
                <a:gd name="T61" fmla="*/ 2147483646 h 8"/>
                <a:gd name="T62" fmla="*/ 2147483646 w 11"/>
                <a:gd name="T63" fmla="*/ 2147483646 h 8"/>
                <a:gd name="T64" fmla="*/ 2147483646 w 11"/>
                <a:gd name="T65" fmla="*/ 2147483646 h 8"/>
                <a:gd name="T66" fmla="*/ 2147483646 w 11"/>
                <a:gd name="T67" fmla="*/ 2147483646 h 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 h="8">
                  <a:moveTo>
                    <a:pt x="11" y="3"/>
                  </a:moveTo>
                  <a:lnTo>
                    <a:pt x="11" y="3"/>
                  </a:lnTo>
                  <a:lnTo>
                    <a:pt x="11" y="4"/>
                  </a:lnTo>
                  <a:lnTo>
                    <a:pt x="11" y="5"/>
                  </a:lnTo>
                  <a:lnTo>
                    <a:pt x="11" y="8"/>
                  </a:lnTo>
                  <a:lnTo>
                    <a:pt x="10" y="8"/>
                  </a:lnTo>
                  <a:lnTo>
                    <a:pt x="8" y="8"/>
                  </a:lnTo>
                  <a:lnTo>
                    <a:pt x="7" y="6"/>
                  </a:lnTo>
                  <a:lnTo>
                    <a:pt x="6" y="6"/>
                  </a:lnTo>
                  <a:lnTo>
                    <a:pt x="5" y="6"/>
                  </a:lnTo>
                  <a:lnTo>
                    <a:pt x="4" y="5"/>
                  </a:lnTo>
                  <a:lnTo>
                    <a:pt x="4" y="4"/>
                  </a:lnTo>
                  <a:lnTo>
                    <a:pt x="2" y="4"/>
                  </a:lnTo>
                  <a:lnTo>
                    <a:pt x="1" y="3"/>
                  </a:lnTo>
                  <a:lnTo>
                    <a:pt x="0" y="3"/>
                  </a:lnTo>
                  <a:lnTo>
                    <a:pt x="1" y="1"/>
                  </a:lnTo>
                  <a:lnTo>
                    <a:pt x="2" y="0"/>
                  </a:lnTo>
                  <a:lnTo>
                    <a:pt x="4" y="0"/>
                  </a:lnTo>
                  <a:lnTo>
                    <a:pt x="6" y="1"/>
                  </a:lnTo>
                  <a:lnTo>
                    <a:pt x="8" y="3"/>
                  </a:lnTo>
                  <a:lnTo>
                    <a:pt x="11" y="3"/>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65" name="Freeform 227"/>
            <p:cNvSpPr>
              <a:spLocks/>
            </p:cNvSpPr>
            <p:nvPr/>
          </p:nvSpPr>
          <p:spPr bwMode="auto">
            <a:xfrm>
              <a:off x="1219200" y="5232400"/>
              <a:ext cx="7938" cy="9525"/>
            </a:xfrm>
            <a:custGeom>
              <a:avLst/>
              <a:gdLst>
                <a:gd name="T0" fmla="*/ 2147483646 w 5"/>
                <a:gd name="T1" fmla="*/ 0 h 6"/>
                <a:gd name="T2" fmla="*/ 2147483646 w 5"/>
                <a:gd name="T3" fmla="*/ 0 h 6"/>
                <a:gd name="T4" fmla="*/ 2147483646 w 5"/>
                <a:gd name="T5" fmla="*/ 2147483646 h 6"/>
                <a:gd name="T6" fmla="*/ 2147483646 w 5"/>
                <a:gd name="T7" fmla="*/ 2147483646 h 6"/>
                <a:gd name="T8" fmla="*/ 2147483646 w 5"/>
                <a:gd name="T9" fmla="*/ 2147483646 h 6"/>
                <a:gd name="T10" fmla="*/ 0 w 5"/>
                <a:gd name="T11" fmla="*/ 2147483646 h 6"/>
                <a:gd name="T12" fmla="*/ 0 w 5"/>
                <a:gd name="T13" fmla="*/ 2147483646 h 6"/>
                <a:gd name="T14" fmla="*/ 0 w 5"/>
                <a:gd name="T15" fmla="*/ 2147483646 h 6"/>
                <a:gd name="T16" fmla="*/ 0 w 5"/>
                <a:gd name="T17" fmla="*/ 2147483646 h 6"/>
                <a:gd name="T18" fmla="*/ 0 w 5"/>
                <a:gd name="T19" fmla="*/ 2147483646 h 6"/>
                <a:gd name="T20" fmla="*/ 2147483646 w 5"/>
                <a:gd name="T21" fmla="*/ 2147483646 h 6"/>
                <a:gd name="T22" fmla="*/ 2147483646 w 5"/>
                <a:gd name="T23" fmla="*/ 2147483646 h 6"/>
                <a:gd name="T24" fmla="*/ 2147483646 w 5"/>
                <a:gd name="T25" fmla="*/ 2147483646 h 6"/>
                <a:gd name="T26" fmla="*/ 2147483646 w 5"/>
                <a:gd name="T27" fmla="*/ 2147483646 h 6"/>
                <a:gd name="T28" fmla="*/ 2147483646 w 5"/>
                <a:gd name="T29" fmla="*/ 2147483646 h 6"/>
                <a:gd name="T30" fmla="*/ 2147483646 w 5"/>
                <a:gd name="T31" fmla="*/ 2147483646 h 6"/>
                <a:gd name="T32" fmla="*/ 2147483646 w 5"/>
                <a:gd name="T33" fmla="*/ 2147483646 h 6"/>
                <a:gd name="T34" fmla="*/ 2147483646 w 5"/>
                <a:gd name="T35" fmla="*/ 2147483646 h 6"/>
                <a:gd name="T36" fmla="*/ 2147483646 w 5"/>
                <a:gd name="T37" fmla="*/ 2147483646 h 6"/>
                <a:gd name="T38" fmla="*/ 2147483646 w 5"/>
                <a:gd name="T39" fmla="*/ 2147483646 h 6"/>
                <a:gd name="T40" fmla="*/ 2147483646 w 5"/>
                <a:gd name="T41" fmla="*/ 0 h 6"/>
                <a:gd name="T42" fmla="*/ 2147483646 w 5"/>
                <a:gd name="T43" fmla="*/ 0 h 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 h="6">
                  <a:moveTo>
                    <a:pt x="4" y="0"/>
                  </a:moveTo>
                  <a:lnTo>
                    <a:pt x="4" y="0"/>
                  </a:lnTo>
                  <a:lnTo>
                    <a:pt x="3" y="1"/>
                  </a:lnTo>
                  <a:lnTo>
                    <a:pt x="1" y="2"/>
                  </a:lnTo>
                  <a:lnTo>
                    <a:pt x="0" y="4"/>
                  </a:lnTo>
                  <a:lnTo>
                    <a:pt x="0" y="5"/>
                  </a:lnTo>
                  <a:lnTo>
                    <a:pt x="3" y="5"/>
                  </a:lnTo>
                  <a:lnTo>
                    <a:pt x="3" y="6"/>
                  </a:lnTo>
                  <a:lnTo>
                    <a:pt x="4" y="6"/>
                  </a:lnTo>
                  <a:lnTo>
                    <a:pt x="5" y="4"/>
                  </a:lnTo>
                  <a:lnTo>
                    <a:pt x="5" y="2"/>
                  </a:lnTo>
                  <a:lnTo>
                    <a:pt x="4" y="0"/>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66" name="Freeform 228"/>
            <p:cNvSpPr>
              <a:spLocks/>
            </p:cNvSpPr>
            <p:nvPr/>
          </p:nvSpPr>
          <p:spPr bwMode="auto">
            <a:xfrm>
              <a:off x="1138238" y="5194300"/>
              <a:ext cx="22225" cy="17463"/>
            </a:xfrm>
            <a:custGeom>
              <a:avLst/>
              <a:gdLst>
                <a:gd name="T0" fmla="*/ 2147483646 w 14"/>
                <a:gd name="T1" fmla="*/ 0 h 11"/>
                <a:gd name="T2" fmla="*/ 2147483646 w 14"/>
                <a:gd name="T3" fmla="*/ 0 h 11"/>
                <a:gd name="T4" fmla="*/ 2147483646 w 14"/>
                <a:gd name="T5" fmla="*/ 2147483646 h 11"/>
                <a:gd name="T6" fmla="*/ 2147483646 w 14"/>
                <a:gd name="T7" fmla="*/ 2147483646 h 11"/>
                <a:gd name="T8" fmla="*/ 2147483646 w 14"/>
                <a:gd name="T9" fmla="*/ 2147483646 h 11"/>
                <a:gd name="T10" fmla="*/ 2147483646 w 14"/>
                <a:gd name="T11" fmla="*/ 2147483646 h 11"/>
                <a:gd name="T12" fmla="*/ 2147483646 w 14"/>
                <a:gd name="T13" fmla="*/ 2147483646 h 11"/>
                <a:gd name="T14" fmla="*/ 2147483646 w 14"/>
                <a:gd name="T15" fmla="*/ 2147483646 h 11"/>
                <a:gd name="T16" fmla="*/ 2147483646 w 14"/>
                <a:gd name="T17" fmla="*/ 2147483646 h 11"/>
                <a:gd name="T18" fmla="*/ 2147483646 w 14"/>
                <a:gd name="T19" fmla="*/ 2147483646 h 11"/>
                <a:gd name="T20" fmla="*/ 2147483646 w 14"/>
                <a:gd name="T21" fmla="*/ 2147483646 h 11"/>
                <a:gd name="T22" fmla="*/ 2147483646 w 14"/>
                <a:gd name="T23" fmla="*/ 2147483646 h 11"/>
                <a:gd name="T24" fmla="*/ 2147483646 w 14"/>
                <a:gd name="T25" fmla="*/ 2147483646 h 11"/>
                <a:gd name="T26" fmla="*/ 2147483646 w 14"/>
                <a:gd name="T27" fmla="*/ 2147483646 h 11"/>
                <a:gd name="T28" fmla="*/ 2147483646 w 14"/>
                <a:gd name="T29" fmla="*/ 2147483646 h 11"/>
                <a:gd name="T30" fmla="*/ 2147483646 w 14"/>
                <a:gd name="T31" fmla="*/ 2147483646 h 11"/>
                <a:gd name="T32" fmla="*/ 2147483646 w 14"/>
                <a:gd name="T33" fmla="*/ 2147483646 h 11"/>
                <a:gd name="T34" fmla="*/ 2147483646 w 14"/>
                <a:gd name="T35" fmla="*/ 2147483646 h 11"/>
                <a:gd name="T36" fmla="*/ 2147483646 w 14"/>
                <a:gd name="T37" fmla="*/ 2147483646 h 11"/>
                <a:gd name="T38" fmla="*/ 0 w 14"/>
                <a:gd name="T39" fmla="*/ 2147483646 h 11"/>
                <a:gd name="T40" fmla="*/ 0 w 14"/>
                <a:gd name="T41" fmla="*/ 2147483646 h 11"/>
                <a:gd name="T42" fmla="*/ 2147483646 w 14"/>
                <a:gd name="T43" fmla="*/ 2147483646 h 11"/>
                <a:gd name="T44" fmla="*/ 2147483646 w 14"/>
                <a:gd name="T45" fmla="*/ 2147483646 h 11"/>
                <a:gd name="T46" fmla="*/ 2147483646 w 14"/>
                <a:gd name="T47" fmla="*/ 2147483646 h 11"/>
                <a:gd name="T48" fmla="*/ 2147483646 w 14"/>
                <a:gd name="T49" fmla="*/ 2147483646 h 11"/>
                <a:gd name="T50" fmla="*/ 2147483646 w 14"/>
                <a:gd name="T51" fmla="*/ 2147483646 h 11"/>
                <a:gd name="T52" fmla="*/ 2147483646 w 14"/>
                <a:gd name="T53" fmla="*/ 2147483646 h 11"/>
                <a:gd name="T54" fmla="*/ 2147483646 w 14"/>
                <a:gd name="T55" fmla="*/ 2147483646 h 11"/>
                <a:gd name="T56" fmla="*/ 2147483646 w 14"/>
                <a:gd name="T57" fmla="*/ 2147483646 h 11"/>
                <a:gd name="T58" fmla="*/ 2147483646 w 14"/>
                <a:gd name="T59" fmla="*/ 2147483646 h 11"/>
                <a:gd name="T60" fmla="*/ 2147483646 w 14"/>
                <a:gd name="T61" fmla="*/ 2147483646 h 11"/>
                <a:gd name="T62" fmla="*/ 2147483646 w 14"/>
                <a:gd name="T63" fmla="*/ 2147483646 h 11"/>
                <a:gd name="T64" fmla="*/ 2147483646 w 14"/>
                <a:gd name="T65" fmla="*/ 0 h 11"/>
                <a:gd name="T66" fmla="*/ 2147483646 w 14"/>
                <a:gd name="T67" fmla="*/ 0 h 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 h="11">
                  <a:moveTo>
                    <a:pt x="11" y="0"/>
                  </a:moveTo>
                  <a:lnTo>
                    <a:pt x="11" y="0"/>
                  </a:lnTo>
                  <a:lnTo>
                    <a:pt x="12" y="2"/>
                  </a:lnTo>
                  <a:lnTo>
                    <a:pt x="14" y="5"/>
                  </a:lnTo>
                  <a:lnTo>
                    <a:pt x="12" y="5"/>
                  </a:lnTo>
                  <a:lnTo>
                    <a:pt x="12" y="6"/>
                  </a:lnTo>
                  <a:lnTo>
                    <a:pt x="7" y="8"/>
                  </a:lnTo>
                  <a:lnTo>
                    <a:pt x="5" y="11"/>
                  </a:lnTo>
                  <a:lnTo>
                    <a:pt x="4" y="11"/>
                  </a:lnTo>
                  <a:lnTo>
                    <a:pt x="3" y="11"/>
                  </a:lnTo>
                  <a:lnTo>
                    <a:pt x="3" y="9"/>
                  </a:lnTo>
                  <a:lnTo>
                    <a:pt x="1" y="9"/>
                  </a:lnTo>
                  <a:lnTo>
                    <a:pt x="0" y="8"/>
                  </a:lnTo>
                  <a:lnTo>
                    <a:pt x="1" y="7"/>
                  </a:lnTo>
                  <a:lnTo>
                    <a:pt x="4" y="5"/>
                  </a:lnTo>
                  <a:lnTo>
                    <a:pt x="4" y="3"/>
                  </a:lnTo>
                  <a:lnTo>
                    <a:pt x="5" y="3"/>
                  </a:lnTo>
                  <a:lnTo>
                    <a:pt x="10" y="2"/>
                  </a:lnTo>
                  <a:lnTo>
                    <a:pt x="11" y="1"/>
                  </a:lnTo>
                  <a:lnTo>
                    <a:pt x="11" y="0"/>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67" name="Freeform 229"/>
            <p:cNvSpPr>
              <a:spLocks/>
            </p:cNvSpPr>
            <p:nvPr/>
          </p:nvSpPr>
          <p:spPr bwMode="auto">
            <a:xfrm>
              <a:off x="1173163" y="5230813"/>
              <a:ext cx="30162" cy="30162"/>
            </a:xfrm>
            <a:custGeom>
              <a:avLst/>
              <a:gdLst>
                <a:gd name="T0" fmla="*/ 2147483646 w 19"/>
                <a:gd name="T1" fmla="*/ 0 h 19"/>
                <a:gd name="T2" fmla="*/ 2147483646 w 19"/>
                <a:gd name="T3" fmla="*/ 2147483646 h 19"/>
                <a:gd name="T4" fmla="*/ 2147483646 w 19"/>
                <a:gd name="T5" fmla="*/ 2147483646 h 19"/>
                <a:gd name="T6" fmla="*/ 2147483646 w 19"/>
                <a:gd name="T7" fmla="*/ 2147483646 h 19"/>
                <a:gd name="T8" fmla="*/ 2147483646 w 19"/>
                <a:gd name="T9" fmla="*/ 2147483646 h 19"/>
                <a:gd name="T10" fmla="*/ 2147483646 w 19"/>
                <a:gd name="T11" fmla="*/ 2147483646 h 19"/>
                <a:gd name="T12" fmla="*/ 2147483646 w 19"/>
                <a:gd name="T13" fmla="*/ 2147483646 h 19"/>
                <a:gd name="T14" fmla="*/ 2147483646 w 19"/>
                <a:gd name="T15" fmla="*/ 2147483646 h 19"/>
                <a:gd name="T16" fmla="*/ 2147483646 w 19"/>
                <a:gd name="T17" fmla="*/ 2147483646 h 19"/>
                <a:gd name="T18" fmla="*/ 2147483646 w 19"/>
                <a:gd name="T19" fmla="*/ 2147483646 h 19"/>
                <a:gd name="T20" fmla="*/ 2147483646 w 19"/>
                <a:gd name="T21" fmla="*/ 2147483646 h 19"/>
                <a:gd name="T22" fmla="*/ 2147483646 w 19"/>
                <a:gd name="T23" fmla="*/ 2147483646 h 19"/>
                <a:gd name="T24" fmla="*/ 2147483646 w 19"/>
                <a:gd name="T25" fmla="*/ 2147483646 h 19"/>
                <a:gd name="T26" fmla="*/ 2147483646 w 19"/>
                <a:gd name="T27" fmla="*/ 2147483646 h 19"/>
                <a:gd name="T28" fmla="*/ 2147483646 w 19"/>
                <a:gd name="T29" fmla="*/ 2147483646 h 19"/>
                <a:gd name="T30" fmla="*/ 2147483646 w 19"/>
                <a:gd name="T31" fmla="*/ 2147483646 h 19"/>
                <a:gd name="T32" fmla="*/ 2147483646 w 19"/>
                <a:gd name="T33" fmla="*/ 2147483646 h 19"/>
                <a:gd name="T34" fmla="*/ 2147483646 w 19"/>
                <a:gd name="T35" fmla="*/ 2147483646 h 19"/>
                <a:gd name="T36" fmla="*/ 2147483646 w 19"/>
                <a:gd name="T37" fmla="*/ 2147483646 h 19"/>
                <a:gd name="T38" fmla="*/ 2147483646 w 19"/>
                <a:gd name="T39" fmla="*/ 2147483646 h 19"/>
                <a:gd name="T40" fmla="*/ 2147483646 w 19"/>
                <a:gd name="T41" fmla="*/ 2147483646 h 19"/>
                <a:gd name="T42" fmla="*/ 2147483646 w 19"/>
                <a:gd name="T43" fmla="*/ 2147483646 h 19"/>
                <a:gd name="T44" fmla="*/ 2147483646 w 19"/>
                <a:gd name="T45" fmla="*/ 2147483646 h 19"/>
                <a:gd name="T46" fmla="*/ 2147483646 w 19"/>
                <a:gd name="T47" fmla="*/ 2147483646 h 19"/>
                <a:gd name="T48" fmla="*/ 2147483646 w 19"/>
                <a:gd name="T49" fmla="*/ 2147483646 h 19"/>
                <a:gd name="T50" fmla="*/ 2147483646 w 19"/>
                <a:gd name="T51" fmla="*/ 2147483646 h 19"/>
                <a:gd name="T52" fmla="*/ 2147483646 w 19"/>
                <a:gd name="T53" fmla="*/ 2147483646 h 19"/>
                <a:gd name="T54" fmla="*/ 2147483646 w 19"/>
                <a:gd name="T55" fmla="*/ 2147483646 h 19"/>
                <a:gd name="T56" fmla="*/ 2147483646 w 19"/>
                <a:gd name="T57" fmla="*/ 2147483646 h 19"/>
                <a:gd name="T58" fmla="*/ 2147483646 w 19"/>
                <a:gd name="T59" fmla="*/ 2147483646 h 19"/>
                <a:gd name="T60" fmla="*/ 2147483646 w 19"/>
                <a:gd name="T61" fmla="*/ 2147483646 h 19"/>
                <a:gd name="T62" fmla="*/ 2147483646 w 19"/>
                <a:gd name="T63" fmla="*/ 2147483646 h 19"/>
                <a:gd name="T64" fmla="*/ 2147483646 w 19"/>
                <a:gd name="T65" fmla="*/ 2147483646 h 19"/>
                <a:gd name="T66" fmla="*/ 2147483646 w 19"/>
                <a:gd name="T67" fmla="*/ 2147483646 h 19"/>
                <a:gd name="T68" fmla="*/ 2147483646 w 19"/>
                <a:gd name="T69" fmla="*/ 2147483646 h 19"/>
                <a:gd name="T70" fmla="*/ 2147483646 w 19"/>
                <a:gd name="T71" fmla="*/ 2147483646 h 19"/>
                <a:gd name="T72" fmla="*/ 2147483646 w 19"/>
                <a:gd name="T73" fmla="*/ 2147483646 h 19"/>
                <a:gd name="T74" fmla="*/ 2147483646 w 19"/>
                <a:gd name="T75" fmla="*/ 2147483646 h 19"/>
                <a:gd name="T76" fmla="*/ 0 w 19"/>
                <a:gd name="T77" fmla="*/ 2147483646 h 19"/>
                <a:gd name="T78" fmla="*/ 0 w 19"/>
                <a:gd name="T79" fmla="*/ 2147483646 h 19"/>
                <a:gd name="T80" fmla="*/ 2147483646 w 19"/>
                <a:gd name="T81" fmla="*/ 2147483646 h 19"/>
                <a:gd name="T82" fmla="*/ 2147483646 w 19"/>
                <a:gd name="T83" fmla="*/ 2147483646 h 19"/>
                <a:gd name="T84" fmla="*/ 2147483646 w 19"/>
                <a:gd name="T85" fmla="*/ 2147483646 h 19"/>
                <a:gd name="T86" fmla="*/ 2147483646 w 19"/>
                <a:gd name="T87" fmla="*/ 2147483646 h 19"/>
                <a:gd name="T88" fmla="*/ 2147483646 w 19"/>
                <a:gd name="T89" fmla="*/ 2147483646 h 19"/>
                <a:gd name="T90" fmla="*/ 2147483646 w 19"/>
                <a:gd name="T91" fmla="*/ 2147483646 h 19"/>
                <a:gd name="T92" fmla="*/ 2147483646 w 19"/>
                <a:gd name="T93" fmla="*/ 0 h 19"/>
                <a:gd name="T94" fmla="*/ 2147483646 w 19"/>
                <a:gd name="T95" fmla="*/ 0 h 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9" h="19">
                  <a:moveTo>
                    <a:pt x="15" y="0"/>
                  </a:moveTo>
                  <a:lnTo>
                    <a:pt x="15" y="0"/>
                  </a:lnTo>
                  <a:lnTo>
                    <a:pt x="15" y="1"/>
                  </a:lnTo>
                  <a:lnTo>
                    <a:pt x="16" y="2"/>
                  </a:lnTo>
                  <a:lnTo>
                    <a:pt x="16" y="3"/>
                  </a:lnTo>
                  <a:lnTo>
                    <a:pt x="15" y="5"/>
                  </a:lnTo>
                  <a:lnTo>
                    <a:pt x="15" y="6"/>
                  </a:lnTo>
                  <a:lnTo>
                    <a:pt x="13" y="6"/>
                  </a:lnTo>
                  <a:lnTo>
                    <a:pt x="12" y="6"/>
                  </a:lnTo>
                  <a:lnTo>
                    <a:pt x="11" y="7"/>
                  </a:lnTo>
                  <a:lnTo>
                    <a:pt x="11" y="8"/>
                  </a:lnTo>
                  <a:lnTo>
                    <a:pt x="15" y="8"/>
                  </a:lnTo>
                  <a:lnTo>
                    <a:pt x="15" y="10"/>
                  </a:lnTo>
                  <a:lnTo>
                    <a:pt x="13" y="12"/>
                  </a:lnTo>
                  <a:lnTo>
                    <a:pt x="12" y="13"/>
                  </a:lnTo>
                  <a:lnTo>
                    <a:pt x="13" y="14"/>
                  </a:lnTo>
                  <a:lnTo>
                    <a:pt x="15" y="13"/>
                  </a:lnTo>
                  <a:lnTo>
                    <a:pt x="16" y="13"/>
                  </a:lnTo>
                  <a:lnTo>
                    <a:pt x="18" y="13"/>
                  </a:lnTo>
                  <a:lnTo>
                    <a:pt x="18" y="12"/>
                  </a:lnTo>
                  <a:lnTo>
                    <a:pt x="18" y="13"/>
                  </a:lnTo>
                  <a:lnTo>
                    <a:pt x="19" y="14"/>
                  </a:lnTo>
                  <a:lnTo>
                    <a:pt x="19" y="16"/>
                  </a:lnTo>
                  <a:lnTo>
                    <a:pt x="18" y="16"/>
                  </a:lnTo>
                  <a:lnTo>
                    <a:pt x="18" y="14"/>
                  </a:lnTo>
                  <a:lnTo>
                    <a:pt x="17" y="14"/>
                  </a:lnTo>
                  <a:lnTo>
                    <a:pt x="17" y="16"/>
                  </a:lnTo>
                  <a:lnTo>
                    <a:pt x="16" y="17"/>
                  </a:lnTo>
                  <a:lnTo>
                    <a:pt x="15" y="19"/>
                  </a:lnTo>
                  <a:lnTo>
                    <a:pt x="13" y="19"/>
                  </a:lnTo>
                  <a:lnTo>
                    <a:pt x="13" y="18"/>
                  </a:lnTo>
                  <a:lnTo>
                    <a:pt x="13" y="17"/>
                  </a:lnTo>
                  <a:lnTo>
                    <a:pt x="12" y="16"/>
                  </a:lnTo>
                  <a:lnTo>
                    <a:pt x="11" y="16"/>
                  </a:lnTo>
                  <a:lnTo>
                    <a:pt x="10" y="17"/>
                  </a:lnTo>
                  <a:lnTo>
                    <a:pt x="8" y="16"/>
                  </a:lnTo>
                  <a:lnTo>
                    <a:pt x="8" y="14"/>
                  </a:lnTo>
                  <a:lnTo>
                    <a:pt x="7" y="16"/>
                  </a:lnTo>
                  <a:lnTo>
                    <a:pt x="7" y="17"/>
                  </a:lnTo>
                  <a:lnTo>
                    <a:pt x="5" y="17"/>
                  </a:lnTo>
                  <a:lnTo>
                    <a:pt x="2" y="17"/>
                  </a:lnTo>
                  <a:lnTo>
                    <a:pt x="1" y="17"/>
                  </a:lnTo>
                  <a:lnTo>
                    <a:pt x="1" y="16"/>
                  </a:lnTo>
                  <a:lnTo>
                    <a:pt x="0" y="16"/>
                  </a:lnTo>
                  <a:lnTo>
                    <a:pt x="0" y="14"/>
                  </a:lnTo>
                  <a:lnTo>
                    <a:pt x="0" y="13"/>
                  </a:lnTo>
                  <a:lnTo>
                    <a:pt x="1" y="12"/>
                  </a:lnTo>
                  <a:lnTo>
                    <a:pt x="2" y="12"/>
                  </a:lnTo>
                  <a:lnTo>
                    <a:pt x="8" y="10"/>
                  </a:lnTo>
                  <a:lnTo>
                    <a:pt x="8" y="8"/>
                  </a:lnTo>
                  <a:lnTo>
                    <a:pt x="8" y="7"/>
                  </a:lnTo>
                  <a:lnTo>
                    <a:pt x="8" y="5"/>
                  </a:lnTo>
                  <a:lnTo>
                    <a:pt x="8" y="2"/>
                  </a:lnTo>
                  <a:lnTo>
                    <a:pt x="11" y="0"/>
                  </a:lnTo>
                  <a:lnTo>
                    <a:pt x="15" y="0"/>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68" name="Freeform 230"/>
            <p:cNvSpPr>
              <a:spLocks/>
            </p:cNvSpPr>
            <p:nvPr/>
          </p:nvSpPr>
          <p:spPr bwMode="auto">
            <a:xfrm>
              <a:off x="1184275" y="5187950"/>
              <a:ext cx="1588" cy="4763"/>
            </a:xfrm>
            <a:custGeom>
              <a:avLst/>
              <a:gdLst>
                <a:gd name="T0" fmla="*/ 2147483646 w 1"/>
                <a:gd name="T1" fmla="*/ 0 h 3"/>
                <a:gd name="T2" fmla="*/ 2147483646 w 1"/>
                <a:gd name="T3" fmla="*/ 0 h 3"/>
                <a:gd name="T4" fmla="*/ 2147483646 w 1"/>
                <a:gd name="T5" fmla="*/ 2147483646 h 3"/>
                <a:gd name="T6" fmla="*/ 2147483646 w 1"/>
                <a:gd name="T7" fmla="*/ 2147483646 h 3"/>
                <a:gd name="T8" fmla="*/ 2147483646 w 1"/>
                <a:gd name="T9" fmla="*/ 2147483646 h 3"/>
                <a:gd name="T10" fmla="*/ 0 w 1"/>
                <a:gd name="T11" fmla="*/ 2147483646 h 3"/>
                <a:gd name="T12" fmla="*/ 2147483646 w 1"/>
                <a:gd name="T13" fmla="*/ 0 h 3"/>
                <a:gd name="T14" fmla="*/ 2147483646 w 1"/>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3">
                  <a:moveTo>
                    <a:pt x="1" y="0"/>
                  </a:moveTo>
                  <a:lnTo>
                    <a:pt x="1" y="0"/>
                  </a:lnTo>
                  <a:lnTo>
                    <a:pt x="1" y="1"/>
                  </a:lnTo>
                  <a:lnTo>
                    <a:pt x="1" y="3"/>
                  </a:lnTo>
                  <a:lnTo>
                    <a:pt x="0" y="1"/>
                  </a:lnTo>
                  <a:lnTo>
                    <a:pt x="1" y="0"/>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69" name="Freeform 231"/>
            <p:cNvSpPr>
              <a:spLocks/>
            </p:cNvSpPr>
            <p:nvPr/>
          </p:nvSpPr>
          <p:spPr bwMode="auto">
            <a:xfrm>
              <a:off x="1163638" y="5203825"/>
              <a:ext cx="26987" cy="39688"/>
            </a:xfrm>
            <a:custGeom>
              <a:avLst/>
              <a:gdLst>
                <a:gd name="T0" fmla="*/ 2147483646 w 17"/>
                <a:gd name="T1" fmla="*/ 0 h 25"/>
                <a:gd name="T2" fmla="*/ 2147483646 w 17"/>
                <a:gd name="T3" fmla="*/ 2147483646 h 25"/>
                <a:gd name="T4" fmla="*/ 2147483646 w 17"/>
                <a:gd name="T5" fmla="*/ 2147483646 h 25"/>
                <a:gd name="T6" fmla="*/ 2147483646 w 17"/>
                <a:gd name="T7" fmla="*/ 2147483646 h 25"/>
                <a:gd name="T8" fmla="*/ 2147483646 w 17"/>
                <a:gd name="T9" fmla="*/ 2147483646 h 25"/>
                <a:gd name="T10" fmla="*/ 2147483646 w 17"/>
                <a:gd name="T11" fmla="*/ 2147483646 h 25"/>
                <a:gd name="T12" fmla="*/ 2147483646 w 17"/>
                <a:gd name="T13" fmla="*/ 2147483646 h 25"/>
                <a:gd name="T14" fmla="*/ 2147483646 w 17"/>
                <a:gd name="T15" fmla="*/ 2147483646 h 25"/>
                <a:gd name="T16" fmla="*/ 2147483646 w 17"/>
                <a:gd name="T17" fmla="*/ 2147483646 h 25"/>
                <a:gd name="T18" fmla="*/ 2147483646 w 17"/>
                <a:gd name="T19" fmla="*/ 2147483646 h 25"/>
                <a:gd name="T20" fmla="*/ 2147483646 w 17"/>
                <a:gd name="T21" fmla="*/ 2147483646 h 25"/>
                <a:gd name="T22" fmla="*/ 2147483646 w 17"/>
                <a:gd name="T23" fmla="*/ 2147483646 h 25"/>
                <a:gd name="T24" fmla="*/ 2147483646 w 17"/>
                <a:gd name="T25" fmla="*/ 2147483646 h 25"/>
                <a:gd name="T26" fmla="*/ 2147483646 w 17"/>
                <a:gd name="T27" fmla="*/ 2147483646 h 25"/>
                <a:gd name="T28" fmla="*/ 2147483646 w 17"/>
                <a:gd name="T29" fmla="*/ 2147483646 h 25"/>
                <a:gd name="T30" fmla="*/ 2147483646 w 17"/>
                <a:gd name="T31" fmla="*/ 2147483646 h 25"/>
                <a:gd name="T32" fmla="*/ 2147483646 w 17"/>
                <a:gd name="T33" fmla="*/ 2147483646 h 25"/>
                <a:gd name="T34" fmla="*/ 2147483646 w 17"/>
                <a:gd name="T35" fmla="*/ 2147483646 h 25"/>
                <a:gd name="T36" fmla="*/ 0 w 17"/>
                <a:gd name="T37" fmla="*/ 2147483646 h 25"/>
                <a:gd name="T38" fmla="*/ 2147483646 w 17"/>
                <a:gd name="T39" fmla="*/ 2147483646 h 25"/>
                <a:gd name="T40" fmla="*/ 2147483646 w 17"/>
                <a:gd name="T41" fmla="*/ 2147483646 h 25"/>
                <a:gd name="T42" fmla="*/ 2147483646 w 17"/>
                <a:gd name="T43" fmla="*/ 2147483646 h 25"/>
                <a:gd name="T44" fmla="*/ 2147483646 w 17"/>
                <a:gd name="T45" fmla="*/ 2147483646 h 25"/>
                <a:gd name="T46" fmla="*/ 2147483646 w 17"/>
                <a:gd name="T47" fmla="*/ 2147483646 h 25"/>
                <a:gd name="T48" fmla="*/ 2147483646 w 17"/>
                <a:gd name="T49" fmla="*/ 2147483646 h 25"/>
                <a:gd name="T50" fmla="*/ 2147483646 w 17"/>
                <a:gd name="T51" fmla="*/ 2147483646 h 25"/>
                <a:gd name="T52" fmla="*/ 2147483646 w 17"/>
                <a:gd name="T53" fmla="*/ 2147483646 h 25"/>
                <a:gd name="T54" fmla="*/ 2147483646 w 17"/>
                <a:gd name="T55" fmla="*/ 2147483646 h 25"/>
                <a:gd name="T56" fmla="*/ 2147483646 w 17"/>
                <a:gd name="T57" fmla="*/ 2147483646 h 25"/>
                <a:gd name="T58" fmla="*/ 2147483646 w 17"/>
                <a:gd name="T59" fmla="*/ 2147483646 h 25"/>
                <a:gd name="T60" fmla="*/ 2147483646 w 17"/>
                <a:gd name="T61" fmla="*/ 2147483646 h 25"/>
                <a:gd name="T62" fmla="*/ 2147483646 w 17"/>
                <a:gd name="T63" fmla="*/ 2147483646 h 25"/>
                <a:gd name="T64" fmla="*/ 2147483646 w 17"/>
                <a:gd name="T65" fmla="*/ 2147483646 h 25"/>
                <a:gd name="T66" fmla="*/ 2147483646 w 17"/>
                <a:gd name="T67" fmla="*/ 2147483646 h 25"/>
                <a:gd name="T68" fmla="*/ 2147483646 w 17"/>
                <a:gd name="T69" fmla="*/ 2147483646 h 25"/>
                <a:gd name="T70" fmla="*/ 2147483646 w 17"/>
                <a:gd name="T71" fmla="*/ 2147483646 h 25"/>
                <a:gd name="T72" fmla="*/ 2147483646 w 17"/>
                <a:gd name="T73" fmla="*/ 2147483646 h 25"/>
                <a:gd name="T74" fmla="*/ 2147483646 w 17"/>
                <a:gd name="T75" fmla="*/ 2147483646 h 25"/>
                <a:gd name="T76" fmla="*/ 2147483646 w 17"/>
                <a:gd name="T77" fmla="*/ 2147483646 h 25"/>
                <a:gd name="T78" fmla="*/ 2147483646 w 17"/>
                <a:gd name="T79" fmla="*/ 2147483646 h 25"/>
                <a:gd name="T80" fmla="*/ 2147483646 w 17"/>
                <a:gd name="T81" fmla="*/ 2147483646 h 25"/>
                <a:gd name="T82" fmla="*/ 2147483646 w 17"/>
                <a:gd name="T83" fmla="*/ 2147483646 h 25"/>
                <a:gd name="T84" fmla="*/ 2147483646 w 17"/>
                <a:gd name="T85" fmla="*/ 2147483646 h 25"/>
                <a:gd name="T86" fmla="*/ 2147483646 w 17"/>
                <a:gd name="T87" fmla="*/ 2147483646 h 25"/>
                <a:gd name="T88" fmla="*/ 2147483646 w 17"/>
                <a:gd name="T89" fmla="*/ 2147483646 h 25"/>
                <a:gd name="T90" fmla="*/ 2147483646 w 17"/>
                <a:gd name="T91" fmla="*/ 2147483646 h 25"/>
                <a:gd name="T92" fmla="*/ 2147483646 w 17"/>
                <a:gd name="T93" fmla="*/ 2147483646 h 25"/>
                <a:gd name="T94" fmla="*/ 2147483646 w 17"/>
                <a:gd name="T95" fmla="*/ 2147483646 h 25"/>
                <a:gd name="T96" fmla="*/ 2147483646 w 17"/>
                <a:gd name="T97" fmla="*/ 2147483646 h 25"/>
                <a:gd name="T98" fmla="*/ 2147483646 w 17"/>
                <a:gd name="T99" fmla="*/ 0 h 25"/>
                <a:gd name="T100" fmla="*/ 2147483646 w 17"/>
                <a:gd name="T101" fmla="*/ 0 h 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7" h="25">
                  <a:moveTo>
                    <a:pt x="11" y="0"/>
                  </a:moveTo>
                  <a:lnTo>
                    <a:pt x="11" y="0"/>
                  </a:lnTo>
                  <a:lnTo>
                    <a:pt x="10" y="0"/>
                  </a:lnTo>
                  <a:lnTo>
                    <a:pt x="10" y="1"/>
                  </a:lnTo>
                  <a:lnTo>
                    <a:pt x="10" y="2"/>
                  </a:lnTo>
                  <a:lnTo>
                    <a:pt x="10" y="3"/>
                  </a:lnTo>
                  <a:lnTo>
                    <a:pt x="8" y="5"/>
                  </a:lnTo>
                  <a:lnTo>
                    <a:pt x="8" y="6"/>
                  </a:lnTo>
                  <a:lnTo>
                    <a:pt x="11" y="6"/>
                  </a:lnTo>
                  <a:lnTo>
                    <a:pt x="12" y="7"/>
                  </a:lnTo>
                  <a:lnTo>
                    <a:pt x="13" y="8"/>
                  </a:lnTo>
                  <a:lnTo>
                    <a:pt x="13" y="11"/>
                  </a:lnTo>
                  <a:lnTo>
                    <a:pt x="13" y="12"/>
                  </a:lnTo>
                  <a:lnTo>
                    <a:pt x="12" y="12"/>
                  </a:lnTo>
                  <a:lnTo>
                    <a:pt x="11" y="11"/>
                  </a:lnTo>
                  <a:lnTo>
                    <a:pt x="11" y="10"/>
                  </a:lnTo>
                  <a:lnTo>
                    <a:pt x="8" y="10"/>
                  </a:lnTo>
                  <a:lnTo>
                    <a:pt x="7" y="7"/>
                  </a:lnTo>
                  <a:lnTo>
                    <a:pt x="8" y="6"/>
                  </a:lnTo>
                  <a:lnTo>
                    <a:pt x="8" y="5"/>
                  </a:lnTo>
                  <a:lnTo>
                    <a:pt x="7" y="5"/>
                  </a:lnTo>
                  <a:lnTo>
                    <a:pt x="5" y="5"/>
                  </a:lnTo>
                  <a:lnTo>
                    <a:pt x="2" y="3"/>
                  </a:lnTo>
                  <a:lnTo>
                    <a:pt x="1" y="3"/>
                  </a:lnTo>
                  <a:lnTo>
                    <a:pt x="0" y="2"/>
                  </a:lnTo>
                  <a:lnTo>
                    <a:pt x="0" y="3"/>
                  </a:lnTo>
                  <a:lnTo>
                    <a:pt x="1" y="5"/>
                  </a:lnTo>
                  <a:lnTo>
                    <a:pt x="1" y="6"/>
                  </a:lnTo>
                  <a:lnTo>
                    <a:pt x="1" y="7"/>
                  </a:lnTo>
                  <a:lnTo>
                    <a:pt x="1" y="8"/>
                  </a:lnTo>
                  <a:lnTo>
                    <a:pt x="1" y="10"/>
                  </a:lnTo>
                  <a:lnTo>
                    <a:pt x="4" y="12"/>
                  </a:lnTo>
                  <a:lnTo>
                    <a:pt x="5" y="14"/>
                  </a:lnTo>
                  <a:lnTo>
                    <a:pt x="5" y="17"/>
                  </a:lnTo>
                  <a:lnTo>
                    <a:pt x="6" y="17"/>
                  </a:lnTo>
                  <a:lnTo>
                    <a:pt x="7" y="17"/>
                  </a:lnTo>
                  <a:lnTo>
                    <a:pt x="7" y="16"/>
                  </a:lnTo>
                  <a:lnTo>
                    <a:pt x="8" y="17"/>
                  </a:lnTo>
                  <a:lnTo>
                    <a:pt x="8" y="19"/>
                  </a:lnTo>
                  <a:lnTo>
                    <a:pt x="7" y="20"/>
                  </a:lnTo>
                  <a:lnTo>
                    <a:pt x="6" y="22"/>
                  </a:lnTo>
                  <a:lnTo>
                    <a:pt x="6" y="23"/>
                  </a:lnTo>
                  <a:lnTo>
                    <a:pt x="5" y="24"/>
                  </a:lnTo>
                  <a:lnTo>
                    <a:pt x="5" y="25"/>
                  </a:lnTo>
                  <a:lnTo>
                    <a:pt x="11" y="25"/>
                  </a:lnTo>
                  <a:lnTo>
                    <a:pt x="12" y="24"/>
                  </a:lnTo>
                  <a:lnTo>
                    <a:pt x="13" y="23"/>
                  </a:lnTo>
                  <a:lnTo>
                    <a:pt x="13" y="22"/>
                  </a:lnTo>
                  <a:lnTo>
                    <a:pt x="12" y="18"/>
                  </a:lnTo>
                  <a:lnTo>
                    <a:pt x="11" y="17"/>
                  </a:lnTo>
                  <a:lnTo>
                    <a:pt x="12" y="16"/>
                  </a:lnTo>
                  <a:lnTo>
                    <a:pt x="13" y="16"/>
                  </a:lnTo>
                  <a:lnTo>
                    <a:pt x="14" y="14"/>
                  </a:lnTo>
                  <a:lnTo>
                    <a:pt x="16" y="10"/>
                  </a:lnTo>
                  <a:lnTo>
                    <a:pt x="16" y="7"/>
                  </a:lnTo>
                  <a:lnTo>
                    <a:pt x="17" y="5"/>
                  </a:lnTo>
                  <a:lnTo>
                    <a:pt x="17" y="3"/>
                  </a:lnTo>
                  <a:lnTo>
                    <a:pt x="17" y="1"/>
                  </a:lnTo>
                  <a:lnTo>
                    <a:pt x="16" y="1"/>
                  </a:lnTo>
                  <a:lnTo>
                    <a:pt x="12" y="0"/>
                  </a:lnTo>
                  <a:lnTo>
                    <a:pt x="11" y="0"/>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70" name="Freeform 232"/>
            <p:cNvSpPr>
              <a:spLocks/>
            </p:cNvSpPr>
            <p:nvPr/>
          </p:nvSpPr>
          <p:spPr bwMode="auto">
            <a:xfrm>
              <a:off x="1100138" y="5002213"/>
              <a:ext cx="309562" cy="230187"/>
            </a:xfrm>
            <a:custGeom>
              <a:avLst/>
              <a:gdLst>
                <a:gd name="T0" fmla="*/ 2147483646 w 195"/>
                <a:gd name="T1" fmla="*/ 2147483646 h 145"/>
                <a:gd name="T2" fmla="*/ 2147483646 w 195"/>
                <a:gd name="T3" fmla="*/ 2147483646 h 145"/>
                <a:gd name="T4" fmla="*/ 2147483646 w 195"/>
                <a:gd name="T5" fmla="*/ 2147483646 h 145"/>
                <a:gd name="T6" fmla="*/ 2147483646 w 195"/>
                <a:gd name="T7" fmla="*/ 2147483646 h 145"/>
                <a:gd name="T8" fmla="*/ 2147483646 w 195"/>
                <a:gd name="T9" fmla="*/ 2147483646 h 145"/>
                <a:gd name="T10" fmla="*/ 2147483646 w 195"/>
                <a:gd name="T11" fmla="*/ 2147483646 h 145"/>
                <a:gd name="T12" fmla="*/ 2147483646 w 195"/>
                <a:gd name="T13" fmla="*/ 2147483646 h 145"/>
                <a:gd name="T14" fmla="*/ 2147483646 w 195"/>
                <a:gd name="T15" fmla="*/ 2147483646 h 145"/>
                <a:gd name="T16" fmla="*/ 2147483646 w 195"/>
                <a:gd name="T17" fmla="*/ 2147483646 h 145"/>
                <a:gd name="T18" fmla="*/ 2147483646 w 195"/>
                <a:gd name="T19" fmla="*/ 2147483646 h 145"/>
                <a:gd name="T20" fmla="*/ 2147483646 w 195"/>
                <a:gd name="T21" fmla="*/ 2147483646 h 145"/>
                <a:gd name="T22" fmla="*/ 2147483646 w 195"/>
                <a:gd name="T23" fmla="*/ 2147483646 h 145"/>
                <a:gd name="T24" fmla="*/ 2147483646 w 195"/>
                <a:gd name="T25" fmla="*/ 2147483646 h 145"/>
                <a:gd name="T26" fmla="*/ 2147483646 w 195"/>
                <a:gd name="T27" fmla="*/ 2147483646 h 145"/>
                <a:gd name="T28" fmla="*/ 2147483646 w 195"/>
                <a:gd name="T29" fmla="*/ 2147483646 h 145"/>
                <a:gd name="T30" fmla="*/ 2147483646 w 195"/>
                <a:gd name="T31" fmla="*/ 2147483646 h 145"/>
                <a:gd name="T32" fmla="*/ 2147483646 w 195"/>
                <a:gd name="T33" fmla="*/ 2147483646 h 145"/>
                <a:gd name="T34" fmla="*/ 2147483646 w 195"/>
                <a:gd name="T35" fmla="*/ 2147483646 h 145"/>
                <a:gd name="T36" fmla="*/ 2147483646 w 195"/>
                <a:gd name="T37" fmla="*/ 2147483646 h 145"/>
                <a:gd name="T38" fmla="*/ 2147483646 w 195"/>
                <a:gd name="T39" fmla="*/ 2147483646 h 145"/>
                <a:gd name="T40" fmla="*/ 2147483646 w 195"/>
                <a:gd name="T41" fmla="*/ 2147483646 h 145"/>
                <a:gd name="T42" fmla="*/ 2147483646 w 195"/>
                <a:gd name="T43" fmla="*/ 2147483646 h 145"/>
                <a:gd name="T44" fmla="*/ 2147483646 w 195"/>
                <a:gd name="T45" fmla="*/ 2147483646 h 145"/>
                <a:gd name="T46" fmla="*/ 2147483646 w 195"/>
                <a:gd name="T47" fmla="*/ 2147483646 h 145"/>
                <a:gd name="T48" fmla="*/ 2147483646 w 195"/>
                <a:gd name="T49" fmla="*/ 2147483646 h 145"/>
                <a:gd name="T50" fmla="*/ 2147483646 w 195"/>
                <a:gd name="T51" fmla="*/ 2147483646 h 145"/>
                <a:gd name="T52" fmla="*/ 2147483646 w 195"/>
                <a:gd name="T53" fmla="*/ 2147483646 h 145"/>
                <a:gd name="T54" fmla="*/ 2147483646 w 195"/>
                <a:gd name="T55" fmla="*/ 2147483646 h 145"/>
                <a:gd name="T56" fmla="*/ 2147483646 w 195"/>
                <a:gd name="T57" fmla="*/ 2147483646 h 145"/>
                <a:gd name="T58" fmla="*/ 2147483646 w 195"/>
                <a:gd name="T59" fmla="*/ 2147483646 h 145"/>
                <a:gd name="T60" fmla="*/ 0 w 195"/>
                <a:gd name="T61" fmla="*/ 2147483646 h 145"/>
                <a:gd name="T62" fmla="*/ 2147483646 w 195"/>
                <a:gd name="T63" fmla="*/ 2147483646 h 145"/>
                <a:gd name="T64" fmla="*/ 2147483646 w 195"/>
                <a:gd name="T65" fmla="*/ 2147483646 h 145"/>
                <a:gd name="T66" fmla="*/ 2147483646 w 195"/>
                <a:gd name="T67" fmla="*/ 2147483646 h 145"/>
                <a:gd name="T68" fmla="*/ 2147483646 w 195"/>
                <a:gd name="T69" fmla="*/ 2147483646 h 145"/>
                <a:gd name="T70" fmla="*/ 2147483646 w 195"/>
                <a:gd name="T71" fmla="*/ 2147483646 h 145"/>
                <a:gd name="T72" fmla="*/ 2147483646 w 195"/>
                <a:gd name="T73" fmla="*/ 2147483646 h 145"/>
                <a:gd name="T74" fmla="*/ 2147483646 w 195"/>
                <a:gd name="T75" fmla="*/ 2147483646 h 145"/>
                <a:gd name="T76" fmla="*/ 2147483646 w 195"/>
                <a:gd name="T77" fmla="*/ 2147483646 h 145"/>
                <a:gd name="T78" fmla="*/ 2147483646 w 195"/>
                <a:gd name="T79" fmla="*/ 2147483646 h 145"/>
                <a:gd name="T80" fmla="*/ 2147483646 w 195"/>
                <a:gd name="T81" fmla="*/ 2147483646 h 145"/>
                <a:gd name="T82" fmla="*/ 2147483646 w 195"/>
                <a:gd name="T83" fmla="*/ 2147483646 h 145"/>
                <a:gd name="T84" fmla="*/ 2147483646 w 195"/>
                <a:gd name="T85" fmla="*/ 2147483646 h 145"/>
                <a:gd name="T86" fmla="*/ 2147483646 w 195"/>
                <a:gd name="T87" fmla="*/ 2147483646 h 145"/>
                <a:gd name="T88" fmla="*/ 2147483646 w 195"/>
                <a:gd name="T89" fmla="*/ 2147483646 h 145"/>
                <a:gd name="T90" fmla="*/ 2147483646 w 195"/>
                <a:gd name="T91" fmla="*/ 2147483646 h 145"/>
                <a:gd name="T92" fmla="*/ 2147483646 w 195"/>
                <a:gd name="T93" fmla="*/ 2147483646 h 145"/>
                <a:gd name="T94" fmla="*/ 2147483646 w 195"/>
                <a:gd name="T95" fmla="*/ 2147483646 h 145"/>
                <a:gd name="T96" fmla="*/ 2147483646 w 195"/>
                <a:gd name="T97" fmla="*/ 2147483646 h 145"/>
                <a:gd name="T98" fmla="*/ 2147483646 w 195"/>
                <a:gd name="T99" fmla="*/ 2147483646 h 145"/>
                <a:gd name="T100" fmla="*/ 2147483646 w 195"/>
                <a:gd name="T101" fmla="*/ 2147483646 h 145"/>
                <a:gd name="T102" fmla="*/ 2147483646 w 195"/>
                <a:gd name="T103" fmla="*/ 2147483646 h 145"/>
                <a:gd name="T104" fmla="*/ 2147483646 w 195"/>
                <a:gd name="T105" fmla="*/ 2147483646 h 145"/>
                <a:gd name="T106" fmla="*/ 2147483646 w 195"/>
                <a:gd name="T107" fmla="*/ 2147483646 h 145"/>
                <a:gd name="T108" fmla="*/ 2147483646 w 195"/>
                <a:gd name="T109" fmla="*/ 2147483646 h 145"/>
                <a:gd name="T110" fmla="*/ 2147483646 w 195"/>
                <a:gd name="T111" fmla="*/ 2147483646 h 145"/>
                <a:gd name="T112" fmla="*/ 2147483646 w 195"/>
                <a:gd name="T113" fmla="*/ 2147483646 h 145"/>
                <a:gd name="T114" fmla="*/ 2147483646 w 195"/>
                <a:gd name="T115" fmla="*/ 2147483646 h 14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95" h="145">
                  <a:moveTo>
                    <a:pt x="194" y="109"/>
                  </a:moveTo>
                  <a:lnTo>
                    <a:pt x="194" y="109"/>
                  </a:lnTo>
                  <a:lnTo>
                    <a:pt x="195" y="104"/>
                  </a:lnTo>
                  <a:lnTo>
                    <a:pt x="191" y="100"/>
                  </a:lnTo>
                  <a:lnTo>
                    <a:pt x="191" y="99"/>
                  </a:lnTo>
                  <a:lnTo>
                    <a:pt x="190" y="98"/>
                  </a:lnTo>
                  <a:lnTo>
                    <a:pt x="189" y="97"/>
                  </a:lnTo>
                  <a:lnTo>
                    <a:pt x="189" y="95"/>
                  </a:lnTo>
                  <a:lnTo>
                    <a:pt x="188" y="93"/>
                  </a:lnTo>
                  <a:lnTo>
                    <a:pt x="188" y="92"/>
                  </a:lnTo>
                  <a:lnTo>
                    <a:pt x="188" y="90"/>
                  </a:lnTo>
                  <a:lnTo>
                    <a:pt x="188" y="89"/>
                  </a:lnTo>
                  <a:lnTo>
                    <a:pt x="189" y="87"/>
                  </a:lnTo>
                  <a:lnTo>
                    <a:pt x="191" y="83"/>
                  </a:lnTo>
                  <a:lnTo>
                    <a:pt x="189" y="82"/>
                  </a:lnTo>
                  <a:lnTo>
                    <a:pt x="189" y="81"/>
                  </a:lnTo>
                  <a:lnTo>
                    <a:pt x="188" y="78"/>
                  </a:lnTo>
                  <a:lnTo>
                    <a:pt x="188" y="75"/>
                  </a:lnTo>
                  <a:lnTo>
                    <a:pt x="188" y="74"/>
                  </a:lnTo>
                  <a:lnTo>
                    <a:pt x="187" y="72"/>
                  </a:lnTo>
                  <a:lnTo>
                    <a:pt x="188" y="71"/>
                  </a:lnTo>
                  <a:lnTo>
                    <a:pt x="188" y="70"/>
                  </a:lnTo>
                  <a:lnTo>
                    <a:pt x="188" y="69"/>
                  </a:lnTo>
                  <a:lnTo>
                    <a:pt x="188" y="67"/>
                  </a:lnTo>
                  <a:lnTo>
                    <a:pt x="189" y="65"/>
                  </a:lnTo>
                  <a:lnTo>
                    <a:pt x="190" y="64"/>
                  </a:lnTo>
                  <a:lnTo>
                    <a:pt x="191" y="61"/>
                  </a:lnTo>
                  <a:lnTo>
                    <a:pt x="190" y="59"/>
                  </a:lnTo>
                  <a:lnTo>
                    <a:pt x="189" y="58"/>
                  </a:lnTo>
                  <a:lnTo>
                    <a:pt x="189" y="57"/>
                  </a:lnTo>
                  <a:lnTo>
                    <a:pt x="187" y="55"/>
                  </a:lnTo>
                  <a:lnTo>
                    <a:pt x="187" y="54"/>
                  </a:lnTo>
                  <a:lnTo>
                    <a:pt x="187" y="53"/>
                  </a:lnTo>
                  <a:lnTo>
                    <a:pt x="185" y="51"/>
                  </a:lnTo>
                  <a:lnTo>
                    <a:pt x="184" y="48"/>
                  </a:lnTo>
                  <a:lnTo>
                    <a:pt x="183" y="47"/>
                  </a:lnTo>
                  <a:lnTo>
                    <a:pt x="183" y="44"/>
                  </a:lnTo>
                  <a:lnTo>
                    <a:pt x="184" y="41"/>
                  </a:lnTo>
                  <a:lnTo>
                    <a:pt x="184" y="38"/>
                  </a:lnTo>
                  <a:lnTo>
                    <a:pt x="185" y="36"/>
                  </a:lnTo>
                  <a:lnTo>
                    <a:pt x="185" y="35"/>
                  </a:lnTo>
                  <a:lnTo>
                    <a:pt x="184" y="32"/>
                  </a:lnTo>
                  <a:lnTo>
                    <a:pt x="185" y="32"/>
                  </a:lnTo>
                  <a:lnTo>
                    <a:pt x="187" y="30"/>
                  </a:lnTo>
                  <a:lnTo>
                    <a:pt x="188" y="29"/>
                  </a:lnTo>
                  <a:lnTo>
                    <a:pt x="189" y="25"/>
                  </a:lnTo>
                  <a:lnTo>
                    <a:pt x="187" y="24"/>
                  </a:lnTo>
                  <a:lnTo>
                    <a:pt x="185" y="21"/>
                  </a:lnTo>
                  <a:lnTo>
                    <a:pt x="185" y="20"/>
                  </a:lnTo>
                  <a:lnTo>
                    <a:pt x="183" y="18"/>
                  </a:lnTo>
                  <a:lnTo>
                    <a:pt x="183" y="17"/>
                  </a:lnTo>
                  <a:lnTo>
                    <a:pt x="183" y="15"/>
                  </a:lnTo>
                  <a:lnTo>
                    <a:pt x="181" y="12"/>
                  </a:lnTo>
                  <a:lnTo>
                    <a:pt x="178" y="12"/>
                  </a:lnTo>
                  <a:lnTo>
                    <a:pt x="178" y="13"/>
                  </a:lnTo>
                  <a:lnTo>
                    <a:pt x="177" y="13"/>
                  </a:lnTo>
                  <a:lnTo>
                    <a:pt x="176" y="12"/>
                  </a:lnTo>
                  <a:lnTo>
                    <a:pt x="174" y="12"/>
                  </a:lnTo>
                  <a:lnTo>
                    <a:pt x="173" y="12"/>
                  </a:lnTo>
                  <a:lnTo>
                    <a:pt x="171" y="12"/>
                  </a:lnTo>
                  <a:lnTo>
                    <a:pt x="170" y="12"/>
                  </a:lnTo>
                  <a:lnTo>
                    <a:pt x="170" y="11"/>
                  </a:lnTo>
                  <a:lnTo>
                    <a:pt x="168" y="11"/>
                  </a:lnTo>
                  <a:lnTo>
                    <a:pt x="167" y="12"/>
                  </a:lnTo>
                  <a:lnTo>
                    <a:pt x="166" y="12"/>
                  </a:lnTo>
                  <a:lnTo>
                    <a:pt x="166" y="11"/>
                  </a:lnTo>
                  <a:lnTo>
                    <a:pt x="165" y="11"/>
                  </a:lnTo>
                  <a:lnTo>
                    <a:pt x="165" y="9"/>
                  </a:lnTo>
                  <a:lnTo>
                    <a:pt x="164" y="9"/>
                  </a:lnTo>
                  <a:lnTo>
                    <a:pt x="162" y="7"/>
                  </a:lnTo>
                  <a:lnTo>
                    <a:pt x="161" y="8"/>
                  </a:lnTo>
                  <a:lnTo>
                    <a:pt x="160" y="8"/>
                  </a:lnTo>
                  <a:lnTo>
                    <a:pt x="160" y="7"/>
                  </a:lnTo>
                  <a:lnTo>
                    <a:pt x="158" y="8"/>
                  </a:lnTo>
                  <a:lnTo>
                    <a:pt x="155" y="7"/>
                  </a:lnTo>
                  <a:lnTo>
                    <a:pt x="154" y="8"/>
                  </a:lnTo>
                  <a:lnTo>
                    <a:pt x="154" y="9"/>
                  </a:lnTo>
                  <a:lnTo>
                    <a:pt x="151" y="8"/>
                  </a:lnTo>
                  <a:lnTo>
                    <a:pt x="150" y="8"/>
                  </a:lnTo>
                  <a:lnTo>
                    <a:pt x="150" y="7"/>
                  </a:lnTo>
                  <a:lnTo>
                    <a:pt x="149" y="7"/>
                  </a:lnTo>
                  <a:lnTo>
                    <a:pt x="149" y="6"/>
                  </a:lnTo>
                  <a:lnTo>
                    <a:pt x="148" y="4"/>
                  </a:lnTo>
                  <a:lnTo>
                    <a:pt x="147" y="3"/>
                  </a:lnTo>
                  <a:lnTo>
                    <a:pt x="145" y="2"/>
                  </a:lnTo>
                  <a:lnTo>
                    <a:pt x="144" y="3"/>
                  </a:lnTo>
                  <a:lnTo>
                    <a:pt x="144" y="4"/>
                  </a:lnTo>
                  <a:lnTo>
                    <a:pt x="142" y="6"/>
                  </a:lnTo>
                  <a:lnTo>
                    <a:pt x="141" y="6"/>
                  </a:lnTo>
                  <a:lnTo>
                    <a:pt x="138" y="4"/>
                  </a:lnTo>
                  <a:lnTo>
                    <a:pt x="137" y="4"/>
                  </a:lnTo>
                  <a:lnTo>
                    <a:pt x="134" y="3"/>
                  </a:lnTo>
                  <a:lnTo>
                    <a:pt x="133" y="1"/>
                  </a:lnTo>
                  <a:lnTo>
                    <a:pt x="133" y="0"/>
                  </a:lnTo>
                  <a:lnTo>
                    <a:pt x="131" y="0"/>
                  </a:lnTo>
                  <a:lnTo>
                    <a:pt x="127" y="2"/>
                  </a:lnTo>
                  <a:lnTo>
                    <a:pt x="125" y="3"/>
                  </a:lnTo>
                  <a:lnTo>
                    <a:pt x="124" y="4"/>
                  </a:lnTo>
                  <a:lnTo>
                    <a:pt x="122" y="6"/>
                  </a:lnTo>
                  <a:lnTo>
                    <a:pt x="124" y="7"/>
                  </a:lnTo>
                  <a:lnTo>
                    <a:pt x="124" y="8"/>
                  </a:lnTo>
                  <a:lnTo>
                    <a:pt x="122" y="8"/>
                  </a:lnTo>
                  <a:lnTo>
                    <a:pt x="120" y="8"/>
                  </a:lnTo>
                  <a:lnTo>
                    <a:pt x="120" y="9"/>
                  </a:lnTo>
                  <a:lnTo>
                    <a:pt x="119" y="11"/>
                  </a:lnTo>
                  <a:lnTo>
                    <a:pt x="118" y="12"/>
                  </a:lnTo>
                  <a:lnTo>
                    <a:pt x="116" y="13"/>
                  </a:lnTo>
                  <a:lnTo>
                    <a:pt x="115" y="14"/>
                  </a:lnTo>
                  <a:lnTo>
                    <a:pt x="114" y="14"/>
                  </a:lnTo>
                  <a:lnTo>
                    <a:pt x="114" y="15"/>
                  </a:lnTo>
                  <a:lnTo>
                    <a:pt x="113" y="15"/>
                  </a:lnTo>
                  <a:lnTo>
                    <a:pt x="113" y="17"/>
                  </a:lnTo>
                  <a:lnTo>
                    <a:pt x="113" y="18"/>
                  </a:lnTo>
                  <a:lnTo>
                    <a:pt x="110" y="18"/>
                  </a:lnTo>
                  <a:lnTo>
                    <a:pt x="109" y="18"/>
                  </a:lnTo>
                  <a:lnTo>
                    <a:pt x="109" y="19"/>
                  </a:lnTo>
                  <a:lnTo>
                    <a:pt x="110" y="20"/>
                  </a:lnTo>
                  <a:lnTo>
                    <a:pt x="109" y="20"/>
                  </a:lnTo>
                  <a:lnTo>
                    <a:pt x="109" y="21"/>
                  </a:lnTo>
                  <a:lnTo>
                    <a:pt x="108" y="21"/>
                  </a:lnTo>
                  <a:lnTo>
                    <a:pt x="108" y="20"/>
                  </a:lnTo>
                  <a:lnTo>
                    <a:pt x="105" y="21"/>
                  </a:lnTo>
                  <a:lnTo>
                    <a:pt x="105" y="23"/>
                  </a:lnTo>
                  <a:lnTo>
                    <a:pt x="104" y="21"/>
                  </a:lnTo>
                  <a:lnTo>
                    <a:pt x="103" y="21"/>
                  </a:lnTo>
                  <a:lnTo>
                    <a:pt x="101" y="21"/>
                  </a:lnTo>
                  <a:lnTo>
                    <a:pt x="99" y="23"/>
                  </a:lnTo>
                  <a:lnTo>
                    <a:pt x="98" y="24"/>
                  </a:lnTo>
                  <a:lnTo>
                    <a:pt x="97" y="25"/>
                  </a:lnTo>
                  <a:lnTo>
                    <a:pt x="94" y="26"/>
                  </a:lnTo>
                  <a:lnTo>
                    <a:pt x="93" y="29"/>
                  </a:lnTo>
                  <a:lnTo>
                    <a:pt x="94" y="30"/>
                  </a:lnTo>
                  <a:lnTo>
                    <a:pt x="98" y="31"/>
                  </a:lnTo>
                  <a:lnTo>
                    <a:pt x="99" y="32"/>
                  </a:lnTo>
                  <a:lnTo>
                    <a:pt x="102" y="35"/>
                  </a:lnTo>
                  <a:lnTo>
                    <a:pt x="102" y="37"/>
                  </a:lnTo>
                  <a:lnTo>
                    <a:pt x="101" y="38"/>
                  </a:lnTo>
                  <a:lnTo>
                    <a:pt x="99" y="40"/>
                  </a:lnTo>
                  <a:lnTo>
                    <a:pt x="97" y="38"/>
                  </a:lnTo>
                  <a:lnTo>
                    <a:pt x="96" y="40"/>
                  </a:lnTo>
                  <a:lnTo>
                    <a:pt x="94" y="41"/>
                  </a:lnTo>
                  <a:lnTo>
                    <a:pt x="92" y="40"/>
                  </a:lnTo>
                  <a:lnTo>
                    <a:pt x="90" y="38"/>
                  </a:lnTo>
                  <a:lnTo>
                    <a:pt x="87" y="38"/>
                  </a:lnTo>
                  <a:lnTo>
                    <a:pt x="86" y="40"/>
                  </a:lnTo>
                  <a:lnTo>
                    <a:pt x="85" y="40"/>
                  </a:lnTo>
                  <a:lnTo>
                    <a:pt x="84" y="42"/>
                  </a:lnTo>
                  <a:lnTo>
                    <a:pt x="81" y="42"/>
                  </a:lnTo>
                  <a:lnTo>
                    <a:pt x="80" y="43"/>
                  </a:lnTo>
                  <a:lnTo>
                    <a:pt x="79" y="42"/>
                  </a:lnTo>
                  <a:lnTo>
                    <a:pt x="76" y="44"/>
                  </a:lnTo>
                  <a:lnTo>
                    <a:pt x="74" y="43"/>
                  </a:lnTo>
                  <a:lnTo>
                    <a:pt x="73" y="43"/>
                  </a:lnTo>
                  <a:lnTo>
                    <a:pt x="71" y="43"/>
                  </a:lnTo>
                  <a:lnTo>
                    <a:pt x="68" y="42"/>
                  </a:lnTo>
                  <a:lnTo>
                    <a:pt x="65" y="42"/>
                  </a:lnTo>
                  <a:lnTo>
                    <a:pt x="65" y="41"/>
                  </a:lnTo>
                  <a:lnTo>
                    <a:pt x="63" y="38"/>
                  </a:lnTo>
                  <a:lnTo>
                    <a:pt x="61" y="40"/>
                  </a:lnTo>
                  <a:lnTo>
                    <a:pt x="61" y="41"/>
                  </a:lnTo>
                  <a:lnTo>
                    <a:pt x="57" y="43"/>
                  </a:lnTo>
                  <a:lnTo>
                    <a:pt x="54" y="42"/>
                  </a:lnTo>
                  <a:lnTo>
                    <a:pt x="54" y="41"/>
                  </a:lnTo>
                  <a:lnTo>
                    <a:pt x="53" y="40"/>
                  </a:lnTo>
                  <a:lnTo>
                    <a:pt x="51" y="40"/>
                  </a:lnTo>
                  <a:lnTo>
                    <a:pt x="48" y="41"/>
                  </a:lnTo>
                  <a:lnTo>
                    <a:pt x="46" y="40"/>
                  </a:lnTo>
                  <a:lnTo>
                    <a:pt x="46" y="38"/>
                  </a:lnTo>
                  <a:lnTo>
                    <a:pt x="45" y="40"/>
                  </a:lnTo>
                  <a:lnTo>
                    <a:pt x="44" y="41"/>
                  </a:lnTo>
                  <a:lnTo>
                    <a:pt x="44" y="42"/>
                  </a:lnTo>
                  <a:lnTo>
                    <a:pt x="41" y="41"/>
                  </a:lnTo>
                  <a:lnTo>
                    <a:pt x="40" y="40"/>
                  </a:lnTo>
                  <a:lnTo>
                    <a:pt x="40" y="38"/>
                  </a:lnTo>
                  <a:lnTo>
                    <a:pt x="39" y="37"/>
                  </a:lnTo>
                  <a:lnTo>
                    <a:pt x="38" y="36"/>
                  </a:lnTo>
                  <a:lnTo>
                    <a:pt x="36" y="37"/>
                  </a:lnTo>
                  <a:lnTo>
                    <a:pt x="35" y="37"/>
                  </a:lnTo>
                  <a:lnTo>
                    <a:pt x="35" y="38"/>
                  </a:lnTo>
                  <a:lnTo>
                    <a:pt x="35" y="40"/>
                  </a:lnTo>
                  <a:lnTo>
                    <a:pt x="35" y="41"/>
                  </a:lnTo>
                  <a:lnTo>
                    <a:pt x="33" y="42"/>
                  </a:lnTo>
                  <a:lnTo>
                    <a:pt x="31" y="46"/>
                  </a:lnTo>
                  <a:lnTo>
                    <a:pt x="29" y="46"/>
                  </a:lnTo>
                  <a:lnTo>
                    <a:pt x="27" y="47"/>
                  </a:lnTo>
                  <a:lnTo>
                    <a:pt x="24" y="47"/>
                  </a:lnTo>
                  <a:lnTo>
                    <a:pt x="24" y="48"/>
                  </a:lnTo>
                  <a:lnTo>
                    <a:pt x="22" y="49"/>
                  </a:lnTo>
                  <a:lnTo>
                    <a:pt x="19" y="49"/>
                  </a:lnTo>
                  <a:lnTo>
                    <a:pt x="19" y="51"/>
                  </a:lnTo>
                  <a:lnTo>
                    <a:pt x="18" y="51"/>
                  </a:lnTo>
                  <a:lnTo>
                    <a:pt x="18" y="52"/>
                  </a:lnTo>
                  <a:lnTo>
                    <a:pt x="18" y="53"/>
                  </a:lnTo>
                  <a:lnTo>
                    <a:pt x="22" y="54"/>
                  </a:lnTo>
                  <a:lnTo>
                    <a:pt x="22" y="55"/>
                  </a:lnTo>
                  <a:lnTo>
                    <a:pt x="21" y="57"/>
                  </a:lnTo>
                  <a:lnTo>
                    <a:pt x="19" y="58"/>
                  </a:lnTo>
                  <a:lnTo>
                    <a:pt x="17" y="60"/>
                  </a:lnTo>
                  <a:lnTo>
                    <a:pt x="16" y="63"/>
                  </a:lnTo>
                  <a:lnTo>
                    <a:pt x="14" y="65"/>
                  </a:lnTo>
                  <a:lnTo>
                    <a:pt x="13" y="67"/>
                  </a:lnTo>
                  <a:lnTo>
                    <a:pt x="14" y="69"/>
                  </a:lnTo>
                  <a:lnTo>
                    <a:pt x="14" y="70"/>
                  </a:lnTo>
                  <a:lnTo>
                    <a:pt x="13" y="72"/>
                  </a:lnTo>
                  <a:lnTo>
                    <a:pt x="12" y="72"/>
                  </a:lnTo>
                  <a:lnTo>
                    <a:pt x="12" y="74"/>
                  </a:lnTo>
                  <a:lnTo>
                    <a:pt x="12" y="75"/>
                  </a:lnTo>
                  <a:lnTo>
                    <a:pt x="7" y="77"/>
                  </a:lnTo>
                  <a:lnTo>
                    <a:pt x="5" y="78"/>
                  </a:lnTo>
                  <a:lnTo>
                    <a:pt x="2" y="78"/>
                  </a:lnTo>
                  <a:lnTo>
                    <a:pt x="1" y="82"/>
                  </a:lnTo>
                  <a:lnTo>
                    <a:pt x="0" y="83"/>
                  </a:lnTo>
                  <a:lnTo>
                    <a:pt x="2" y="84"/>
                  </a:lnTo>
                  <a:lnTo>
                    <a:pt x="2" y="87"/>
                  </a:lnTo>
                  <a:lnTo>
                    <a:pt x="4" y="89"/>
                  </a:lnTo>
                  <a:lnTo>
                    <a:pt x="5" y="89"/>
                  </a:lnTo>
                  <a:lnTo>
                    <a:pt x="4" y="89"/>
                  </a:lnTo>
                  <a:lnTo>
                    <a:pt x="4" y="94"/>
                  </a:lnTo>
                  <a:lnTo>
                    <a:pt x="4" y="97"/>
                  </a:lnTo>
                  <a:lnTo>
                    <a:pt x="2" y="98"/>
                  </a:lnTo>
                  <a:lnTo>
                    <a:pt x="2" y="100"/>
                  </a:lnTo>
                  <a:lnTo>
                    <a:pt x="2" y="101"/>
                  </a:lnTo>
                  <a:lnTo>
                    <a:pt x="2" y="103"/>
                  </a:lnTo>
                  <a:lnTo>
                    <a:pt x="2" y="105"/>
                  </a:lnTo>
                  <a:lnTo>
                    <a:pt x="1" y="105"/>
                  </a:lnTo>
                  <a:lnTo>
                    <a:pt x="1" y="107"/>
                  </a:lnTo>
                  <a:lnTo>
                    <a:pt x="2" y="107"/>
                  </a:lnTo>
                  <a:lnTo>
                    <a:pt x="4" y="109"/>
                  </a:lnTo>
                  <a:lnTo>
                    <a:pt x="5" y="110"/>
                  </a:lnTo>
                  <a:lnTo>
                    <a:pt x="5" y="111"/>
                  </a:lnTo>
                  <a:lnTo>
                    <a:pt x="6" y="114"/>
                  </a:lnTo>
                  <a:lnTo>
                    <a:pt x="7" y="112"/>
                  </a:lnTo>
                  <a:lnTo>
                    <a:pt x="8" y="114"/>
                  </a:lnTo>
                  <a:lnTo>
                    <a:pt x="7" y="115"/>
                  </a:lnTo>
                  <a:lnTo>
                    <a:pt x="7" y="117"/>
                  </a:lnTo>
                  <a:lnTo>
                    <a:pt x="7" y="118"/>
                  </a:lnTo>
                  <a:lnTo>
                    <a:pt x="7" y="120"/>
                  </a:lnTo>
                  <a:lnTo>
                    <a:pt x="8" y="121"/>
                  </a:lnTo>
                  <a:lnTo>
                    <a:pt x="7" y="123"/>
                  </a:lnTo>
                  <a:lnTo>
                    <a:pt x="8" y="126"/>
                  </a:lnTo>
                  <a:lnTo>
                    <a:pt x="8" y="127"/>
                  </a:lnTo>
                  <a:lnTo>
                    <a:pt x="8" y="129"/>
                  </a:lnTo>
                  <a:lnTo>
                    <a:pt x="10" y="130"/>
                  </a:lnTo>
                  <a:lnTo>
                    <a:pt x="12" y="130"/>
                  </a:lnTo>
                  <a:lnTo>
                    <a:pt x="12" y="132"/>
                  </a:lnTo>
                  <a:lnTo>
                    <a:pt x="14" y="132"/>
                  </a:lnTo>
                  <a:lnTo>
                    <a:pt x="16" y="132"/>
                  </a:lnTo>
                  <a:lnTo>
                    <a:pt x="18" y="130"/>
                  </a:lnTo>
                  <a:lnTo>
                    <a:pt x="18" y="129"/>
                  </a:lnTo>
                  <a:lnTo>
                    <a:pt x="21" y="128"/>
                  </a:lnTo>
                  <a:lnTo>
                    <a:pt x="23" y="126"/>
                  </a:lnTo>
                  <a:lnTo>
                    <a:pt x="27" y="124"/>
                  </a:lnTo>
                  <a:lnTo>
                    <a:pt x="29" y="122"/>
                  </a:lnTo>
                  <a:lnTo>
                    <a:pt x="33" y="120"/>
                  </a:lnTo>
                  <a:lnTo>
                    <a:pt x="35" y="117"/>
                  </a:lnTo>
                  <a:lnTo>
                    <a:pt x="35" y="115"/>
                  </a:lnTo>
                  <a:lnTo>
                    <a:pt x="36" y="115"/>
                  </a:lnTo>
                  <a:lnTo>
                    <a:pt x="36" y="116"/>
                  </a:lnTo>
                  <a:lnTo>
                    <a:pt x="38" y="116"/>
                  </a:lnTo>
                  <a:lnTo>
                    <a:pt x="39" y="115"/>
                  </a:lnTo>
                  <a:lnTo>
                    <a:pt x="40" y="114"/>
                  </a:lnTo>
                  <a:lnTo>
                    <a:pt x="41" y="114"/>
                  </a:lnTo>
                  <a:lnTo>
                    <a:pt x="41" y="115"/>
                  </a:lnTo>
                  <a:lnTo>
                    <a:pt x="44" y="114"/>
                  </a:lnTo>
                  <a:lnTo>
                    <a:pt x="47" y="114"/>
                  </a:lnTo>
                  <a:lnTo>
                    <a:pt x="48" y="111"/>
                  </a:lnTo>
                  <a:lnTo>
                    <a:pt x="50" y="111"/>
                  </a:lnTo>
                  <a:lnTo>
                    <a:pt x="47" y="115"/>
                  </a:lnTo>
                  <a:lnTo>
                    <a:pt x="48" y="115"/>
                  </a:lnTo>
                  <a:lnTo>
                    <a:pt x="50" y="115"/>
                  </a:lnTo>
                  <a:lnTo>
                    <a:pt x="50" y="114"/>
                  </a:lnTo>
                  <a:lnTo>
                    <a:pt x="51" y="115"/>
                  </a:lnTo>
                  <a:lnTo>
                    <a:pt x="53" y="115"/>
                  </a:lnTo>
                  <a:lnTo>
                    <a:pt x="53" y="116"/>
                  </a:lnTo>
                  <a:lnTo>
                    <a:pt x="52" y="117"/>
                  </a:lnTo>
                  <a:lnTo>
                    <a:pt x="53" y="117"/>
                  </a:lnTo>
                  <a:lnTo>
                    <a:pt x="56" y="117"/>
                  </a:lnTo>
                  <a:lnTo>
                    <a:pt x="57" y="117"/>
                  </a:lnTo>
                  <a:lnTo>
                    <a:pt x="57" y="118"/>
                  </a:lnTo>
                  <a:lnTo>
                    <a:pt x="57" y="121"/>
                  </a:lnTo>
                  <a:lnTo>
                    <a:pt x="58" y="123"/>
                  </a:lnTo>
                  <a:lnTo>
                    <a:pt x="59" y="127"/>
                  </a:lnTo>
                  <a:lnTo>
                    <a:pt x="61" y="132"/>
                  </a:lnTo>
                  <a:lnTo>
                    <a:pt x="61" y="135"/>
                  </a:lnTo>
                  <a:lnTo>
                    <a:pt x="61" y="139"/>
                  </a:lnTo>
                  <a:lnTo>
                    <a:pt x="62" y="141"/>
                  </a:lnTo>
                  <a:lnTo>
                    <a:pt x="61" y="143"/>
                  </a:lnTo>
                  <a:lnTo>
                    <a:pt x="61" y="144"/>
                  </a:lnTo>
                  <a:lnTo>
                    <a:pt x="62" y="145"/>
                  </a:lnTo>
                  <a:lnTo>
                    <a:pt x="64" y="145"/>
                  </a:lnTo>
                  <a:lnTo>
                    <a:pt x="65" y="144"/>
                  </a:lnTo>
                  <a:lnTo>
                    <a:pt x="69" y="141"/>
                  </a:lnTo>
                  <a:lnTo>
                    <a:pt x="71" y="141"/>
                  </a:lnTo>
                  <a:lnTo>
                    <a:pt x="73" y="144"/>
                  </a:lnTo>
                  <a:lnTo>
                    <a:pt x="75" y="145"/>
                  </a:lnTo>
                  <a:lnTo>
                    <a:pt x="76" y="145"/>
                  </a:lnTo>
                  <a:lnTo>
                    <a:pt x="78" y="144"/>
                  </a:lnTo>
                  <a:lnTo>
                    <a:pt x="78" y="143"/>
                  </a:lnTo>
                  <a:lnTo>
                    <a:pt x="80" y="144"/>
                  </a:lnTo>
                  <a:lnTo>
                    <a:pt x="82" y="141"/>
                  </a:lnTo>
                  <a:lnTo>
                    <a:pt x="86" y="140"/>
                  </a:lnTo>
                  <a:lnTo>
                    <a:pt x="90" y="140"/>
                  </a:lnTo>
                  <a:lnTo>
                    <a:pt x="91" y="141"/>
                  </a:lnTo>
                  <a:lnTo>
                    <a:pt x="92" y="140"/>
                  </a:lnTo>
                  <a:lnTo>
                    <a:pt x="93" y="140"/>
                  </a:lnTo>
                  <a:lnTo>
                    <a:pt x="94" y="139"/>
                  </a:lnTo>
                  <a:lnTo>
                    <a:pt x="93" y="138"/>
                  </a:lnTo>
                  <a:lnTo>
                    <a:pt x="93" y="137"/>
                  </a:lnTo>
                  <a:lnTo>
                    <a:pt x="93" y="135"/>
                  </a:lnTo>
                  <a:lnTo>
                    <a:pt x="93" y="134"/>
                  </a:lnTo>
                  <a:lnTo>
                    <a:pt x="94" y="135"/>
                  </a:lnTo>
                  <a:lnTo>
                    <a:pt x="96" y="135"/>
                  </a:lnTo>
                  <a:lnTo>
                    <a:pt x="97" y="135"/>
                  </a:lnTo>
                  <a:lnTo>
                    <a:pt x="98" y="133"/>
                  </a:lnTo>
                  <a:lnTo>
                    <a:pt x="99" y="132"/>
                  </a:lnTo>
                  <a:lnTo>
                    <a:pt x="101" y="130"/>
                  </a:lnTo>
                  <a:lnTo>
                    <a:pt x="103" y="130"/>
                  </a:lnTo>
                  <a:lnTo>
                    <a:pt x="104" y="130"/>
                  </a:lnTo>
                  <a:lnTo>
                    <a:pt x="105" y="134"/>
                  </a:lnTo>
                  <a:lnTo>
                    <a:pt x="107" y="135"/>
                  </a:lnTo>
                  <a:lnTo>
                    <a:pt x="109" y="133"/>
                  </a:lnTo>
                  <a:lnTo>
                    <a:pt x="110" y="132"/>
                  </a:lnTo>
                  <a:lnTo>
                    <a:pt x="113" y="130"/>
                  </a:lnTo>
                  <a:lnTo>
                    <a:pt x="114" y="130"/>
                  </a:lnTo>
                  <a:lnTo>
                    <a:pt x="116" y="130"/>
                  </a:lnTo>
                  <a:lnTo>
                    <a:pt x="118" y="132"/>
                  </a:lnTo>
                  <a:lnTo>
                    <a:pt x="119" y="130"/>
                  </a:lnTo>
                  <a:lnTo>
                    <a:pt x="120" y="133"/>
                  </a:lnTo>
                  <a:lnTo>
                    <a:pt x="120" y="129"/>
                  </a:lnTo>
                  <a:lnTo>
                    <a:pt x="124" y="129"/>
                  </a:lnTo>
                  <a:lnTo>
                    <a:pt x="125" y="130"/>
                  </a:lnTo>
                  <a:lnTo>
                    <a:pt x="127" y="130"/>
                  </a:lnTo>
                  <a:lnTo>
                    <a:pt x="128" y="130"/>
                  </a:lnTo>
                  <a:lnTo>
                    <a:pt x="130" y="132"/>
                  </a:lnTo>
                  <a:lnTo>
                    <a:pt x="131" y="132"/>
                  </a:lnTo>
                  <a:lnTo>
                    <a:pt x="133" y="132"/>
                  </a:lnTo>
                  <a:lnTo>
                    <a:pt x="136" y="130"/>
                  </a:lnTo>
                  <a:lnTo>
                    <a:pt x="138" y="130"/>
                  </a:lnTo>
                  <a:lnTo>
                    <a:pt x="139" y="129"/>
                  </a:lnTo>
                  <a:lnTo>
                    <a:pt x="141" y="128"/>
                  </a:lnTo>
                  <a:lnTo>
                    <a:pt x="141" y="126"/>
                  </a:lnTo>
                  <a:lnTo>
                    <a:pt x="141" y="123"/>
                  </a:lnTo>
                  <a:lnTo>
                    <a:pt x="141" y="124"/>
                  </a:lnTo>
                  <a:lnTo>
                    <a:pt x="142" y="124"/>
                  </a:lnTo>
                  <a:lnTo>
                    <a:pt x="143" y="123"/>
                  </a:lnTo>
                  <a:lnTo>
                    <a:pt x="143" y="124"/>
                  </a:lnTo>
                  <a:lnTo>
                    <a:pt x="144" y="126"/>
                  </a:lnTo>
                  <a:lnTo>
                    <a:pt x="145" y="126"/>
                  </a:lnTo>
                  <a:lnTo>
                    <a:pt x="153" y="123"/>
                  </a:lnTo>
                  <a:lnTo>
                    <a:pt x="155" y="124"/>
                  </a:lnTo>
                  <a:lnTo>
                    <a:pt x="151" y="124"/>
                  </a:lnTo>
                  <a:lnTo>
                    <a:pt x="150" y="126"/>
                  </a:lnTo>
                  <a:lnTo>
                    <a:pt x="150" y="127"/>
                  </a:lnTo>
                  <a:lnTo>
                    <a:pt x="150" y="128"/>
                  </a:lnTo>
                  <a:lnTo>
                    <a:pt x="151" y="128"/>
                  </a:lnTo>
                  <a:lnTo>
                    <a:pt x="153" y="128"/>
                  </a:lnTo>
                  <a:lnTo>
                    <a:pt x="153" y="129"/>
                  </a:lnTo>
                  <a:lnTo>
                    <a:pt x="154" y="130"/>
                  </a:lnTo>
                  <a:lnTo>
                    <a:pt x="156" y="132"/>
                  </a:lnTo>
                  <a:lnTo>
                    <a:pt x="158" y="132"/>
                  </a:lnTo>
                  <a:lnTo>
                    <a:pt x="159" y="129"/>
                  </a:lnTo>
                  <a:lnTo>
                    <a:pt x="159" y="128"/>
                  </a:lnTo>
                  <a:lnTo>
                    <a:pt x="161" y="126"/>
                  </a:lnTo>
                  <a:lnTo>
                    <a:pt x="162" y="124"/>
                  </a:lnTo>
                  <a:lnTo>
                    <a:pt x="161" y="124"/>
                  </a:lnTo>
                  <a:lnTo>
                    <a:pt x="161" y="123"/>
                  </a:lnTo>
                  <a:lnTo>
                    <a:pt x="164" y="121"/>
                  </a:lnTo>
                  <a:lnTo>
                    <a:pt x="164" y="120"/>
                  </a:lnTo>
                  <a:lnTo>
                    <a:pt x="164" y="122"/>
                  </a:lnTo>
                  <a:lnTo>
                    <a:pt x="165" y="122"/>
                  </a:lnTo>
                  <a:lnTo>
                    <a:pt x="165" y="120"/>
                  </a:lnTo>
                  <a:lnTo>
                    <a:pt x="167" y="121"/>
                  </a:lnTo>
                  <a:lnTo>
                    <a:pt x="167" y="124"/>
                  </a:lnTo>
                  <a:lnTo>
                    <a:pt x="166" y="124"/>
                  </a:lnTo>
                  <a:lnTo>
                    <a:pt x="166" y="126"/>
                  </a:lnTo>
                  <a:lnTo>
                    <a:pt x="164" y="126"/>
                  </a:lnTo>
                  <a:lnTo>
                    <a:pt x="162" y="127"/>
                  </a:lnTo>
                  <a:lnTo>
                    <a:pt x="165" y="127"/>
                  </a:lnTo>
                  <a:lnTo>
                    <a:pt x="166" y="127"/>
                  </a:lnTo>
                  <a:lnTo>
                    <a:pt x="167" y="126"/>
                  </a:lnTo>
                  <a:lnTo>
                    <a:pt x="168" y="128"/>
                  </a:lnTo>
                  <a:lnTo>
                    <a:pt x="171" y="129"/>
                  </a:lnTo>
                  <a:lnTo>
                    <a:pt x="172" y="130"/>
                  </a:lnTo>
                  <a:lnTo>
                    <a:pt x="176" y="130"/>
                  </a:lnTo>
                  <a:lnTo>
                    <a:pt x="176" y="133"/>
                  </a:lnTo>
                  <a:lnTo>
                    <a:pt x="178" y="133"/>
                  </a:lnTo>
                  <a:lnTo>
                    <a:pt x="181" y="132"/>
                  </a:lnTo>
                  <a:lnTo>
                    <a:pt x="181" y="129"/>
                  </a:lnTo>
                  <a:lnTo>
                    <a:pt x="182" y="126"/>
                  </a:lnTo>
                  <a:lnTo>
                    <a:pt x="184" y="124"/>
                  </a:lnTo>
                  <a:lnTo>
                    <a:pt x="185" y="123"/>
                  </a:lnTo>
                  <a:lnTo>
                    <a:pt x="183" y="120"/>
                  </a:lnTo>
                  <a:lnTo>
                    <a:pt x="183" y="118"/>
                  </a:lnTo>
                  <a:lnTo>
                    <a:pt x="184" y="120"/>
                  </a:lnTo>
                  <a:lnTo>
                    <a:pt x="188" y="124"/>
                  </a:lnTo>
                  <a:lnTo>
                    <a:pt x="189" y="124"/>
                  </a:lnTo>
                  <a:lnTo>
                    <a:pt x="190" y="123"/>
                  </a:lnTo>
                  <a:lnTo>
                    <a:pt x="190" y="122"/>
                  </a:lnTo>
                  <a:lnTo>
                    <a:pt x="187" y="118"/>
                  </a:lnTo>
                  <a:lnTo>
                    <a:pt x="187" y="116"/>
                  </a:lnTo>
                  <a:lnTo>
                    <a:pt x="188" y="116"/>
                  </a:lnTo>
                  <a:lnTo>
                    <a:pt x="188" y="118"/>
                  </a:lnTo>
                  <a:lnTo>
                    <a:pt x="191" y="122"/>
                  </a:lnTo>
                  <a:lnTo>
                    <a:pt x="191" y="118"/>
                  </a:lnTo>
                  <a:lnTo>
                    <a:pt x="193" y="115"/>
                  </a:lnTo>
                  <a:lnTo>
                    <a:pt x="193" y="112"/>
                  </a:lnTo>
                  <a:lnTo>
                    <a:pt x="194" y="109"/>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71" name="Freeform 233"/>
            <p:cNvSpPr>
              <a:spLocks/>
            </p:cNvSpPr>
            <p:nvPr/>
          </p:nvSpPr>
          <p:spPr bwMode="auto">
            <a:xfrm>
              <a:off x="1106488" y="5280025"/>
              <a:ext cx="65087" cy="31750"/>
            </a:xfrm>
            <a:custGeom>
              <a:avLst/>
              <a:gdLst>
                <a:gd name="T0" fmla="*/ 2147483646 w 41"/>
                <a:gd name="T1" fmla="*/ 2147483646 h 20"/>
                <a:gd name="T2" fmla="*/ 2147483646 w 41"/>
                <a:gd name="T3" fmla="*/ 2147483646 h 20"/>
                <a:gd name="T4" fmla="*/ 2147483646 w 41"/>
                <a:gd name="T5" fmla="*/ 2147483646 h 20"/>
                <a:gd name="T6" fmla="*/ 2147483646 w 41"/>
                <a:gd name="T7" fmla="*/ 2147483646 h 20"/>
                <a:gd name="T8" fmla="*/ 2147483646 w 41"/>
                <a:gd name="T9" fmla="*/ 2147483646 h 20"/>
                <a:gd name="T10" fmla="*/ 2147483646 w 41"/>
                <a:gd name="T11" fmla="*/ 2147483646 h 20"/>
                <a:gd name="T12" fmla="*/ 2147483646 w 41"/>
                <a:gd name="T13" fmla="*/ 2147483646 h 20"/>
                <a:gd name="T14" fmla="*/ 2147483646 w 41"/>
                <a:gd name="T15" fmla="*/ 2147483646 h 20"/>
                <a:gd name="T16" fmla="*/ 2147483646 w 41"/>
                <a:gd name="T17" fmla="*/ 2147483646 h 20"/>
                <a:gd name="T18" fmla="*/ 2147483646 w 41"/>
                <a:gd name="T19" fmla="*/ 2147483646 h 20"/>
                <a:gd name="T20" fmla="*/ 2147483646 w 41"/>
                <a:gd name="T21" fmla="*/ 2147483646 h 20"/>
                <a:gd name="T22" fmla="*/ 2147483646 w 41"/>
                <a:gd name="T23" fmla="*/ 2147483646 h 20"/>
                <a:gd name="T24" fmla="*/ 2147483646 w 41"/>
                <a:gd name="T25" fmla="*/ 2147483646 h 20"/>
                <a:gd name="T26" fmla="*/ 2147483646 w 41"/>
                <a:gd name="T27" fmla="*/ 2147483646 h 20"/>
                <a:gd name="T28" fmla="*/ 2147483646 w 41"/>
                <a:gd name="T29" fmla="*/ 2147483646 h 20"/>
                <a:gd name="T30" fmla="*/ 2147483646 w 41"/>
                <a:gd name="T31" fmla="*/ 2147483646 h 20"/>
                <a:gd name="T32" fmla="*/ 2147483646 w 41"/>
                <a:gd name="T33" fmla="*/ 2147483646 h 20"/>
                <a:gd name="T34" fmla="*/ 2147483646 w 41"/>
                <a:gd name="T35" fmla="*/ 2147483646 h 20"/>
                <a:gd name="T36" fmla="*/ 2147483646 w 41"/>
                <a:gd name="T37" fmla="*/ 2147483646 h 20"/>
                <a:gd name="T38" fmla="*/ 2147483646 w 41"/>
                <a:gd name="T39" fmla="*/ 2147483646 h 20"/>
                <a:gd name="T40" fmla="*/ 2147483646 w 41"/>
                <a:gd name="T41" fmla="*/ 2147483646 h 20"/>
                <a:gd name="T42" fmla="*/ 2147483646 w 41"/>
                <a:gd name="T43" fmla="*/ 2147483646 h 20"/>
                <a:gd name="T44" fmla="*/ 2147483646 w 41"/>
                <a:gd name="T45" fmla="*/ 2147483646 h 20"/>
                <a:gd name="T46" fmla="*/ 2147483646 w 41"/>
                <a:gd name="T47" fmla="*/ 2147483646 h 20"/>
                <a:gd name="T48" fmla="*/ 2147483646 w 41"/>
                <a:gd name="T49" fmla="*/ 2147483646 h 20"/>
                <a:gd name="T50" fmla="*/ 2147483646 w 41"/>
                <a:gd name="T51" fmla="*/ 2147483646 h 20"/>
                <a:gd name="T52" fmla="*/ 2147483646 w 41"/>
                <a:gd name="T53" fmla="*/ 2147483646 h 20"/>
                <a:gd name="T54" fmla="*/ 2147483646 w 41"/>
                <a:gd name="T55" fmla="*/ 2147483646 h 20"/>
                <a:gd name="T56" fmla="*/ 2147483646 w 41"/>
                <a:gd name="T57" fmla="*/ 2147483646 h 20"/>
                <a:gd name="T58" fmla="*/ 2147483646 w 41"/>
                <a:gd name="T59" fmla="*/ 2147483646 h 20"/>
                <a:gd name="T60" fmla="*/ 2147483646 w 41"/>
                <a:gd name="T61" fmla="*/ 2147483646 h 20"/>
                <a:gd name="T62" fmla="*/ 2147483646 w 41"/>
                <a:gd name="T63" fmla="*/ 2147483646 h 20"/>
                <a:gd name="T64" fmla="*/ 2147483646 w 41"/>
                <a:gd name="T65" fmla="*/ 2147483646 h 20"/>
                <a:gd name="T66" fmla="*/ 2147483646 w 41"/>
                <a:gd name="T67" fmla="*/ 2147483646 h 20"/>
                <a:gd name="T68" fmla="*/ 2147483646 w 41"/>
                <a:gd name="T69" fmla="*/ 2147483646 h 20"/>
                <a:gd name="T70" fmla="*/ 2147483646 w 41"/>
                <a:gd name="T71" fmla="*/ 2147483646 h 20"/>
                <a:gd name="T72" fmla="*/ 2147483646 w 41"/>
                <a:gd name="T73" fmla="*/ 2147483646 h 20"/>
                <a:gd name="T74" fmla="*/ 2147483646 w 41"/>
                <a:gd name="T75" fmla="*/ 2147483646 h 20"/>
                <a:gd name="T76" fmla="*/ 2147483646 w 41"/>
                <a:gd name="T77" fmla="*/ 2147483646 h 20"/>
                <a:gd name="T78" fmla="*/ 2147483646 w 41"/>
                <a:gd name="T79" fmla="*/ 0 h 20"/>
                <a:gd name="T80" fmla="*/ 2147483646 w 41"/>
                <a:gd name="T81" fmla="*/ 2147483646 h 20"/>
                <a:gd name="T82" fmla="*/ 2147483646 w 41"/>
                <a:gd name="T83" fmla="*/ 0 h 20"/>
                <a:gd name="T84" fmla="*/ 2147483646 w 41"/>
                <a:gd name="T85" fmla="*/ 2147483646 h 20"/>
                <a:gd name="T86" fmla="*/ 2147483646 w 41"/>
                <a:gd name="T87" fmla="*/ 2147483646 h 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 h="20">
                  <a:moveTo>
                    <a:pt x="3" y="2"/>
                  </a:moveTo>
                  <a:lnTo>
                    <a:pt x="3" y="2"/>
                  </a:lnTo>
                  <a:lnTo>
                    <a:pt x="2" y="2"/>
                  </a:lnTo>
                  <a:lnTo>
                    <a:pt x="2" y="3"/>
                  </a:lnTo>
                  <a:lnTo>
                    <a:pt x="2" y="4"/>
                  </a:lnTo>
                  <a:lnTo>
                    <a:pt x="1" y="5"/>
                  </a:lnTo>
                  <a:lnTo>
                    <a:pt x="0" y="6"/>
                  </a:lnTo>
                  <a:lnTo>
                    <a:pt x="1" y="9"/>
                  </a:lnTo>
                  <a:lnTo>
                    <a:pt x="1" y="11"/>
                  </a:lnTo>
                  <a:lnTo>
                    <a:pt x="2" y="12"/>
                  </a:lnTo>
                  <a:lnTo>
                    <a:pt x="3" y="15"/>
                  </a:lnTo>
                  <a:lnTo>
                    <a:pt x="2" y="16"/>
                  </a:lnTo>
                  <a:lnTo>
                    <a:pt x="2" y="17"/>
                  </a:lnTo>
                  <a:lnTo>
                    <a:pt x="3" y="18"/>
                  </a:lnTo>
                  <a:lnTo>
                    <a:pt x="4" y="16"/>
                  </a:lnTo>
                  <a:lnTo>
                    <a:pt x="6" y="15"/>
                  </a:lnTo>
                  <a:lnTo>
                    <a:pt x="8" y="15"/>
                  </a:lnTo>
                  <a:lnTo>
                    <a:pt x="9" y="16"/>
                  </a:lnTo>
                  <a:lnTo>
                    <a:pt x="10" y="17"/>
                  </a:lnTo>
                  <a:lnTo>
                    <a:pt x="12" y="17"/>
                  </a:lnTo>
                  <a:lnTo>
                    <a:pt x="12" y="15"/>
                  </a:lnTo>
                  <a:lnTo>
                    <a:pt x="13" y="14"/>
                  </a:lnTo>
                  <a:lnTo>
                    <a:pt x="14" y="12"/>
                  </a:lnTo>
                  <a:lnTo>
                    <a:pt x="15" y="14"/>
                  </a:lnTo>
                  <a:lnTo>
                    <a:pt x="18" y="14"/>
                  </a:lnTo>
                  <a:lnTo>
                    <a:pt x="20" y="15"/>
                  </a:lnTo>
                  <a:lnTo>
                    <a:pt x="21" y="16"/>
                  </a:lnTo>
                  <a:lnTo>
                    <a:pt x="21" y="17"/>
                  </a:lnTo>
                  <a:lnTo>
                    <a:pt x="20" y="17"/>
                  </a:lnTo>
                  <a:lnTo>
                    <a:pt x="19" y="18"/>
                  </a:lnTo>
                  <a:lnTo>
                    <a:pt x="19" y="20"/>
                  </a:lnTo>
                  <a:lnTo>
                    <a:pt x="20" y="20"/>
                  </a:lnTo>
                  <a:lnTo>
                    <a:pt x="21" y="20"/>
                  </a:lnTo>
                  <a:lnTo>
                    <a:pt x="23" y="18"/>
                  </a:lnTo>
                  <a:lnTo>
                    <a:pt x="24" y="20"/>
                  </a:lnTo>
                  <a:lnTo>
                    <a:pt x="25" y="20"/>
                  </a:lnTo>
                  <a:lnTo>
                    <a:pt x="25" y="18"/>
                  </a:lnTo>
                  <a:lnTo>
                    <a:pt x="25" y="17"/>
                  </a:lnTo>
                  <a:lnTo>
                    <a:pt x="25" y="16"/>
                  </a:lnTo>
                  <a:lnTo>
                    <a:pt x="25" y="15"/>
                  </a:lnTo>
                  <a:lnTo>
                    <a:pt x="25" y="14"/>
                  </a:lnTo>
                  <a:lnTo>
                    <a:pt x="29" y="14"/>
                  </a:lnTo>
                  <a:lnTo>
                    <a:pt x="31" y="14"/>
                  </a:lnTo>
                  <a:lnTo>
                    <a:pt x="32" y="12"/>
                  </a:lnTo>
                  <a:lnTo>
                    <a:pt x="35" y="11"/>
                  </a:lnTo>
                  <a:lnTo>
                    <a:pt x="38" y="11"/>
                  </a:lnTo>
                  <a:lnTo>
                    <a:pt x="41" y="10"/>
                  </a:lnTo>
                  <a:lnTo>
                    <a:pt x="41" y="9"/>
                  </a:lnTo>
                  <a:lnTo>
                    <a:pt x="38" y="9"/>
                  </a:lnTo>
                  <a:lnTo>
                    <a:pt x="36" y="9"/>
                  </a:lnTo>
                  <a:lnTo>
                    <a:pt x="36" y="8"/>
                  </a:lnTo>
                  <a:lnTo>
                    <a:pt x="35" y="6"/>
                  </a:lnTo>
                  <a:lnTo>
                    <a:pt x="32" y="8"/>
                  </a:lnTo>
                  <a:lnTo>
                    <a:pt x="32" y="9"/>
                  </a:lnTo>
                  <a:lnTo>
                    <a:pt x="30" y="10"/>
                  </a:lnTo>
                  <a:lnTo>
                    <a:pt x="27" y="10"/>
                  </a:lnTo>
                  <a:lnTo>
                    <a:pt x="26" y="10"/>
                  </a:lnTo>
                  <a:lnTo>
                    <a:pt x="25" y="11"/>
                  </a:lnTo>
                  <a:lnTo>
                    <a:pt x="24" y="11"/>
                  </a:lnTo>
                  <a:lnTo>
                    <a:pt x="24" y="12"/>
                  </a:lnTo>
                  <a:lnTo>
                    <a:pt x="23" y="14"/>
                  </a:lnTo>
                  <a:lnTo>
                    <a:pt x="20" y="12"/>
                  </a:lnTo>
                  <a:lnTo>
                    <a:pt x="19" y="12"/>
                  </a:lnTo>
                  <a:lnTo>
                    <a:pt x="19" y="11"/>
                  </a:lnTo>
                  <a:lnTo>
                    <a:pt x="18" y="9"/>
                  </a:lnTo>
                  <a:lnTo>
                    <a:pt x="17" y="6"/>
                  </a:lnTo>
                  <a:lnTo>
                    <a:pt x="17" y="3"/>
                  </a:lnTo>
                  <a:lnTo>
                    <a:pt x="15" y="3"/>
                  </a:lnTo>
                  <a:lnTo>
                    <a:pt x="14" y="4"/>
                  </a:lnTo>
                  <a:lnTo>
                    <a:pt x="13" y="4"/>
                  </a:lnTo>
                  <a:lnTo>
                    <a:pt x="12" y="3"/>
                  </a:lnTo>
                  <a:lnTo>
                    <a:pt x="10" y="2"/>
                  </a:lnTo>
                  <a:lnTo>
                    <a:pt x="9" y="0"/>
                  </a:lnTo>
                  <a:lnTo>
                    <a:pt x="8" y="2"/>
                  </a:lnTo>
                  <a:lnTo>
                    <a:pt x="7" y="0"/>
                  </a:lnTo>
                  <a:lnTo>
                    <a:pt x="6" y="2"/>
                  </a:lnTo>
                  <a:lnTo>
                    <a:pt x="6" y="3"/>
                  </a:lnTo>
                  <a:lnTo>
                    <a:pt x="4" y="3"/>
                  </a:lnTo>
                  <a:lnTo>
                    <a:pt x="3" y="2"/>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72" name="Freeform 234"/>
            <p:cNvSpPr>
              <a:spLocks/>
            </p:cNvSpPr>
            <p:nvPr/>
          </p:nvSpPr>
          <p:spPr bwMode="auto">
            <a:xfrm>
              <a:off x="1100138" y="5319713"/>
              <a:ext cx="22225" cy="12700"/>
            </a:xfrm>
            <a:custGeom>
              <a:avLst/>
              <a:gdLst>
                <a:gd name="T0" fmla="*/ 2147483646 w 14"/>
                <a:gd name="T1" fmla="*/ 2147483646 h 8"/>
                <a:gd name="T2" fmla="*/ 2147483646 w 14"/>
                <a:gd name="T3" fmla="*/ 2147483646 h 8"/>
                <a:gd name="T4" fmla="*/ 2147483646 w 14"/>
                <a:gd name="T5" fmla="*/ 2147483646 h 8"/>
                <a:gd name="T6" fmla="*/ 2147483646 w 14"/>
                <a:gd name="T7" fmla="*/ 2147483646 h 8"/>
                <a:gd name="T8" fmla="*/ 2147483646 w 14"/>
                <a:gd name="T9" fmla="*/ 2147483646 h 8"/>
                <a:gd name="T10" fmla="*/ 0 w 14"/>
                <a:gd name="T11" fmla="*/ 2147483646 h 8"/>
                <a:gd name="T12" fmla="*/ 0 w 14"/>
                <a:gd name="T13" fmla="*/ 2147483646 h 8"/>
                <a:gd name="T14" fmla="*/ 0 w 14"/>
                <a:gd name="T15" fmla="*/ 2147483646 h 8"/>
                <a:gd name="T16" fmla="*/ 2147483646 w 14"/>
                <a:gd name="T17" fmla="*/ 2147483646 h 8"/>
                <a:gd name="T18" fmla="*/ 2147483646 w 14"/>
                <a:gd name="T19" fmla="*/ 2147483646 h 8"/>
                <a:gd name="T20" fmla="*/ 2147483646 w 14"/>
                <a:gd name="T21" fmla="*/ 2147483646 h 8"/>
                <a:gd name="T22" fmla="*/ 2147483646 w 14"/>
                <a:gd name="T23" fmla="*/ 2147483646 h 8"/>
                <a:gd name="T24" fmla="*/ 2147483646 w 14"/>
                <a:gd name="T25" fmla="*/ 2147483646 h 8"/>
                <a:gd name="T26" fmla="*/ 2147483646 w 14"/>
                <a:gd name="T27" fmla="*/ 2147483646 h 8"/>
                <a:gd name="T28" fmla="*/ 2147483646 w 14"/>
                <a:gd name="T29" fmla="*/ 2147483646 h 8"/>
                <a:gd name="T30" fmla="*/ 2147483646 w 14"/>
                <a:gd name="T31" fmla="*/ 2147483646 h 8"/>
                <a:gd name="T32" fmla="*/ 2147483646 w 14"/>
                <a:gd name="T33" fmla="*/ 2147483646 h 8"/>
                <a:gd name="T34" fmla="*/ 2147483646 w 14"/>
                <a:gd name="T35" fmla="*/ 2147483646 h 8"/>
                <a:gd name="T36" fmla="*/ 2147483646 w 14"/>
                <a:gd name="T37" fmla="*/ 2147483646 h 8"/>
                <a:gd name="T38" fmla="*/ 2147483646 w 14"/>
                <a:gd name="T39" fmla="*/ 2147483646 h 8"/>
                <a:gd name="T40" fmla="*/ 2147483646 w 14"/>
                <a:gd name="T41" fmla="*/ 2147483646 h 8"/>
                <a:gd name="T42" fmla="*/ 2147483646 w 14"/>
                <a:gd name="T43" fmla="*/ 2147483646 h 8"/>
                <a:gd name="T44" fmla="*/ 2147483646 w 14"/>
                <a:gd name="T45" fmla="*/ 2147483646 h 8"/>
                <a:gd name="T46" fmla="*/ 2147483646 w 14"/>
                <a:gd name="T47" fmla="*/ 2147483646 h 8"/>
                <a:gd name="T48" fmla="*/ 2147483646 w 14"/>
                <a:gd name="T49" fmla="*/ 2147483646 h 8"/>
                <a:gd name="T50" fmla="*/ 2147483646 w 14"/>
                <a:gd name="T51" fmla="*/ 2147483646 h 8"/>
                <a:gd name="T52" fmla="*/ 2147483646 w 14"/>
                <a:gd name="T53" fmla="*/ 2147483646 h 8"/>
                <a:gd name="T54" fmla="*/ 2147483646 w 14"/>
                <a:gd name="T55" fmla="*/ 2147483646 h 8"/>
                <a:gd name="T56" fmla="*/ 2147483646 w 14"/>
                <a:gd name="T57" fmla="*/ 2147483646 h 8"/>
                <a:gd name="T58" fmla="*/ 2147483646 w 14"/>
                <a:gd name="T59" fmla="*/ 2147483646 h 8"/>
                <a:gd name="T60" fmla="*/ 2147483646 w 14"/>
                <a:gd name="T61" fmla="*/ 2147483646 h 8"/>
                <a:gd name="T62" fmla="*/ 2147483646 w 14"/>
                <a:gd name="T63" fmla="*/ 2147483646 h 8"/>
                <a:gd name="T64" fmla="*/ 2147483646 w 14"/>
                <a:gd name="T65" fmla="*/ 0 h 8"/>
                <a:gd name="T66" fmla="*/ 2147483646 w 14"/>
                <a:gd name="T67" fmla="*/ 0 h 8"/>
                <a:gd name="T68" fmla="*/ 2147483646 w 14"/>
                <a:gd name="T69" fmla="*/ 2147483646 h 8"/>
                <a:gd name="T70" fmla="*/ 2147483646 w 14"/>
                <a:gd name="T71" fmla="*/ 2147483646 h 8"/>
                <a:gd name="T72" fmla="*/ 2147483646 w 14"/>
                <a:gd name="T73" fmla="*/ 2147483646 h 8"/>
                <a:gd name="T74" fmla="*/ 2147483646 w 14"/>
                <a:gd name="T75" fmla="*/ 2147483646 h 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 h="8">
                  <a:moveTo>
                    <a:pt x="2" y="1"/>
                  </a:moveTo>
                  <a:lnTo>
                    <a:pt x="2" y="1"/>
                  </a:lnTo>
                  <a:lnTo>
                    <a:pt x="1" y="1"/>
                  </a:lnTo>
                  <a:lnTo>
                    <a:pt x="0" y="2"/>
                  </a:lnTo>
                  <a:lnTo>
                    <a:pt x="4" y="2"/>
                  </a:lnTo>
                  <a:lnTo>
                    <a:pt x="5" y="3"/>
                  </a:lnTo>
                  <a:lnTo>
                    <a:pt x="6" y="4"/>
                  </a:lnTo>
                  <a:lnTo>
                    <a:pt x="7" y="6"/>
                  </a:lnTo>
                  <a:lnTo>
                    <a:pt x="10" y="6"/>
                  </a:lnTo>
                  <a:lnTo>
                    <a:pt x="11" y="7"/>
                  </a:lnTo>
                  <a:lnTo>
                    <a:pt x="12" y="8"/>
                  </a:lnTo>
                  <a:lnTo>
                    <a:pt x="13" y="8"/>
                  </a:lnTo>
                  <a:lnTo>
                    <a:pt x="14" y="8"/>
                  </a:lnTo>
                  <a:lnTo>
                    <a:pt x="14" y="7"/>
                  </a:lnTo>
                  <a:lnTo>
                    <a:pt x="13" y="7"/>
                  </a:lnTo>
                  <a:lnTo>
                    <a:pt x="11" y="4"/>
                  </a:lnTo>
                  <a:lnTo>
                    <a:pt x="8" y="2"/>
                  </a:lnTo>
                  <a:lnTo>
                    <a:pt x="7" y="2"/>
                  </a:lnTo>
                  <a:lnTo>
                    <a:pt x="7" y="1"/>
                  </a:lnTo>
                  <a:lnTo>
                    <a:pt x="6" y="0"/>
                  </a:lnTo>
                  <a:lnTo>
                    <a:pt x="4" y="1"/>
                  </a:lnTo>
                  <a:lnTo>
                    <a:pt x="2" y="1"/>
                  </a:lnTo>
                  <a:close/>
                </a:path>
              </a:pathLst>
            </a:custGeom>
            <a:solidFill>
              <a:srgbClr val="00C4FF"/>
            </a:solidFill>
            <a:ln w="2">
              <a:solidFill>
                <a:srgbClr val="000000"/>
              </a:solidFill>
              <a:prstDash val="solid"/>
              <a:round/>
              <a:headEnd/>
              <a:tailEnd/>
            </a:ln>
          </p:spPr>
          <p:txBody>
            <a:bodyPr/>
            <a:lstStyle/>
            <a:p>
              <a:endParaRPr lang="ja-JP" altLang="en-US"/>
            </a:p>
          </p:txBody>
        </p:sp>
        <p:sp>
          <p:nvSpPr>
            <p:cNvPr id="473" name="Freeform 235"/>
            <p:cNvSpPr>
              <a:spLocks/>
            </p:cNvSpPr>
            <p:nvPr/>
          </p:nvSpPr>
          <p:spPr bwMode="auto">
            <a:xfrm>
              <a:off x="825500" y="5075238"/>
              <a:ext cx="307975" cy="238125"/>
            </a:xfrm>
            <a:custGeom>
              <a:avLst/>
              <a:gdLst>
                <a:gd name="T0" fmla="*/ 2147483646 w 194"/>
                <a:gd name="T1" fmla="*/ 2147483646 h 150"/>
                <a:gd name="T2" fmla="*/ 2147483646 w 194"/>
                <a:gd name="T3" fmla="*/ 2147483646 h 150"/>
                <a:gd name="T4" fmla="*/ 2147483646 w 194"/>
                <a:gd name="T5" fmla="*/ 2147483646 h 150"/>
                <a:gd name="T6" fmla="*/ 2147483646 w 194"/>
                <a:gd name="T7" fmla="*/ 2147483646 h 150"/>
                <a:gd name="T8" fmla="*/ 2147483646 w 194"/>
                <a:gd name="T9" fmla="*/ 2147483646 h 150"/>
                <a:gd name="T10" fmla="*/ 2147483646 w 194"/>
                <a:gd name="T11" fmla="*/ 2147483646 h 150"/>
                <a:gd name="T12" fmla="*/ 2147483646 w 194"/>
                <a:gd name="T13" fmla="*/ 2147483646 h 150"/>
                <a:gd name="T14" fmla="*/ 2147483646 w 194"/>
                <a:gd name="T15" fmla="*/ 2147483646 h 150"/>
                <a:gd name="T16" fmla="*/ 2147483646 w 194"/>
                <a:gd name="T17" fmla="*/ 2147483646 h 150"/>
                <a:gd name="T18" fmla="*/ 2147483646 w 194"/>
                <a:gd name="T19" fmla="*/ 2147483646 h 150"/>
                <a:gd name="T20" fmla="*/ 2147483646 w 194"/>
                <a:gd name="T21" fmla="*/ 2147483646 h 150"/>
                <a:gd name="T22" fmla="*/ 2147483646 w 194"/>
                <a:gd name="T23" fmla="*/ 2147483646 h 150"/>
                <a:gd name="T24" fmla="*/ 2147483646 w 194"/>
                <a:gd name="T25" fmla="*/ 2147483646 h 150"/>
                <a:gd name="T26" fmla="*/ 2147483646 w 194"/>
                <a:gd name="T27" fmla="*/ 2147483646 h 150"/>
                <a:gd name="T28" fmla="*/ 2147483646 w 194"/>
                <a:gd name="T29" fmla="*/ 2147483646 h 150"/>
                <a:gd name="T30" fmla="*/ 2147483646 w 194"/>
                <a:gd name="T31" fmla="*/ 2147483646 h 150"/>
                <a:gd name="T32" fmla="*/ 2147483646 w 194"/>
                <a:gd name="T33" fmla="*/ 2147483646 h 150"/>
                <a:gd name="T34" fmla="*/ 2147483646 w 194"/>
                <a:gd name="T35" fmla="*/ 2147483646 h 150"/>
                <a:gd name="T36" fmla="*/ 2147483646 w 194"/>
                <a:gd name="T37" fmla="*/ 2147483646 h 150"/>
                <a:gd name="T38" fmla="*/ 2147483646 w 194"/>
                <a:gd name="T39" fmla="*/ 2147483646 h 150"/>
                <a:gd name="T40" fmla="*/ 2147483646 w 194"/>
                <a:gd name="T41" fmla="*/ 2147483646 h 150"/>
                <a:gd name="T42" fmla="*/ 2147483646 w 194"/>
                <a:gd name="T43" fmla="*/ 2147483646 h 150"/>
                <a:gd name="T44" fmla="*/ 2147483646 w 194"/>
                <a:gd name="T45" fmla="*/ 2147483646 h 150"/>
                <a:gd name="T46" fmla="*/ 2147483646 w 194"/>
                <a:gd name="T47" fmla="*/ 2147483646 h 150"/>
                <a:gd name="T48" fmla="*/ 2147483646 w 194"/>
                <a:gd name="T49" fmla="*/ 2147483646 h 150"/>
                <a:gd name="T50" fmla="*/ 2147483646 w 194"/>
                <a:gd name="T51" fmla="*/ 2147483646 h 150"/>
                <a:gd name="T52" fmla="*/ 2147483646 w 194"/>
                <a:gd name="T53" fmla="*/ 2147483646 h 150"/>
                <a:gd name="T54" fmla="*/ 2147483646 w 194"/>
                <a:gd name="T55" fmla="*/ 2147483646 h 150"/>
                <a:gd name="T56" fmla="*/ 2147483646 w 194"/>
                <a:gd name="T57" fmla="*/ 2147483646 h 150"/>
                <a:gd name="T58" fmla="*/ 2147483646 w 194"/>
                <a:gd name="T59" fmla="*/ 2147483646 h 150"/>
                <a:gd name="T60" fmla="*/ 2147483646 w 194"/>
                <a:gd name="T61" fmla="*/ 2147483646 h 150"/>
                <a:gd name="T62" fmla="*/ 2147483646 w 194"/>
                <a:gd name="T63" fmla="*/ 2147483646 h 150"/>
                <a:gd name="T64" fmla="*/ 2147483646 w 194"/>
                <a:gd name="T65" fmla="*/ 2147483646 h 150"/>
                <a:gd name="T66" fmla="*/ 2147483646 w 194"/>
                <a:gd name="T67" fmla="*/ 2147483646 h 150"/>
                <a:gd name="T68" fmla="*/ 2147483646 w 194"/>
                <a:gd name="T69" fmla="*/ 2147483646 h 150"/>
                <a:gd name="T70" fmla="*/ 2147483646 w 194"/>
                <a:gd name="T71" fmla="*/ 2147483646 h 150"/>
                <a:gd name="T72" fmla="*/ 2147483646 w 194"/>
                <a:gd name="T73" fmla="*/ 2147483646 h 150"/>
                <a:gd name="T74" fmla="*/ 2147483646 w 194"/>
                <a:gd name="T75" fmla="*/ 2147483646 h 150"/>
                <a:gd name="T76" fmla="*/ 2147483646 w 194"/>
                <a:gd name="T77" fmla="*/ 2147483646 h 150"/>
                <a:gd name="T78" fmla="*/ 2147483646 w 194"/>
                <a:gd name="T79" fmla="*/ 2147483646 h 150"/>
                <a:gd name="T80" fmla="*/ 2147483646 w 194"/>
                <a:gd name="T81" fmla="*/ 2147483646 h 150"/>
                <a:gd name="T82" fmla="*/ 2147483646 w 194"/>
                <a:gd name="T83" fmla="*/ 2147483646 h 150"/>
                <a:gd name="T84" fmla="*/ 2147483646 w 194"/>
                <a:gd name="T85" fmla="*/ 2147483646 h 150"/>
                <a:gd name="T86" fmla="*/ 2147483646 w 194"/>
                <a:gd name="T87" fmla="*/ 2147483646 h 150"/>
                <a:gd name="T88" fmla="*/ 2147483646 w 194"/>
                <a:gd name="T89" fmla="*/ 2147483646 h 150"/>
                <a:gd name="T90" fmla="*/ 2147483646 w 194"/>
                <a:gd name="T91" fmla="*/ 2147483646 h 150"/>
                <a:gd name="T92" fmla="*/ 2147483646 w 194"/>
                <a:gd name="T93" fmla="*/ 2147483646 h 150"/>
                <a:gd name="T94" fmla="*/ 2147483646 w 194"/>
                <a:gd name="T95" fmla="*/ 2147483646 h 150"/>
                <a:gd name="T96" fmla="*/ 2147483646 w 194"/>
                <a:gd name="T97" fmla="*/ 2147483646 h 150"/>
                <a:gd name="T98" fmla="*/ 2147483646 w 194"/>
                <a:gd name="T99" fmla="*/ 2147483646 h 150"/>
                <a:gd name="T100" fmla="*/ 2147483646 w 194"/>
                <a:gd name="T101" fmla="*/ 2147483646 h 150"/>
                <a:gd name="T102" fmla="*/ 2147483646 w 194"/>
                <a:gd name="T103" fmla="*/ 2147483646 h 150"/>
                <a:gd name="T104" fmla="*/ 2147483646 w 194"/>
                <a:gd name="T105" fmla="*/ 2147483646 h 150"/>
                <a:gd name="T106" fmla="*/ 2147483646 w 194"/>
                <a:gd name="T107" fmla="*/ 2147483646 h 150"/>
                <a:gd name="T108" fmla="*/ 2147483646 w 194"/>
                <a:gd name="T109" fmla="*/ 2147483646 h 150"/>
                <a:gd name="T110" fmla="*/ 2147483646 w 194"/>
                <a:gd name="T111" fmla="*/ 2147483646 h 150"/>
                <a:gd name="T112" fmla="*/ 2147483646 w 194"/>
                <a:gd name="T113" fmla="*/ 2147483646 h 150"/>
                <a:gd name="T114" fmla="*/ 2147483646 w 194"/>
                <a:gd name="T115" fmla="*/ 2147483646 h 150"/>
                <a:gd name="T116" fmla="*/ 2147483646 w 194"/>
                <a:gd name="T117" fmla="*/ 2147483646 h 150"/>
                <a:gd name="T118" fmla="*/ 2147483646 w 194"/>
                <a:gd name="T119" fmla="*/ 2147483646 h 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4" h="150">
                  <a:moveTo>
                    <a:pt x="189" y="86"/>
                  </a:moveTo>
                  <a:lnTo>
                    <a:pt x="189" y="86"/>
                  </a:lnTo>
                  <a:lnTo>
                    <a:pt x="187" y="86"/>
                  </a:lnTo>
                  <a:lnTo>
                    <a:pt x="185" y="86"/>
                  </a:lnTo>
                  <a:lnTo>
                    <a:pt x="185" y="84"/>
                  </a:lnTo>
                  <a:lnTo>
                    <a:pt x="183" y="84"/>
                  </a:lnTo>
                  <a:lnTo>
                    <a:pt x="181" y="83"/>
                  </a:lnTo>
                  <a:lnTo>
                    <a:pt x="181" y="81"/>
                  </a:lnTo>
                  <a:lnTo>
                    <a:pt x="181" y="80"/>
                  </a:lnTo>
                  <a:lnTo>
                    <a:pt x="180" y="77"/>
                  </a:lnTo>
                  <a:lnTo>
                    <a:pt x="181" y="75"/>
                  </a:lnTo>
                  <a:lnTo>
                    <a:pt x="180" y="74"/>
                  </a:lnTo>
                  <a:lnTo>
                    <a:pt x="180" y="72"/>
                  </a:lnTo>
                  <a:lnTo>
                    <a:pt x="180" y="71"/>
                  </a:lnTo>
                  <a:lnTo>
                    <a:pt x="180" y="69"/>
                  </a:lnTo>
                  <a:lnTo>
                    <a:pt x="181" y="68"/>
                  </a:lnTo>
                  <a:lnTo>
                    <a:pt x="180" y="66"/>
                  </a:lnTo>
                  <a:lnTo>
                    <a:pt x="179" y="68"/>
                  </a:lnTo>
                  <a:lnTo>
                    <a:pt x="178" y="65"/>
                  </a:lnTo>
                  <a:lnTo>
                    <a:pt x="178" y="64"/>
                  </a:lnTo>
                  <a:lnTo>
                    <a:pt x="177" y="63"/>
                  </a:lnTo>
                  <a:lnTo>
                    <a:pt x="175" y="61"/>
                  </a:lnTo>
                  <a:lnTo>
                    <a:pt x="174" y="61"/>
                  </a:lnTo>
                  <a:lnTo>
                    <a:pt x="174" y="59"/>
                  </a:lnTo>
                  <a:lnTo>
                    <a:pt x="175" y="59"/>
                  </a:lnTo>
                  <a:lnTo>
                    <a:pt x="175" y="57"/>
                  </a:lnTo>
                  <a:lnTo>
                    <a:pt x="175" y="55"/>
                  </a:lnTo>
                  <a:lnTo>
                    <a:pt x="175" y="54"/>
                  </a:lnTo>
                  <a:lnTo>
                    <a:pt x="175" y="52"/>
                  </a:lnTo>
                  <a:lnTo>
                    <a:pt x="177" y="51"/>
                  </a:lnTo>
                  <a:lnTo>
                    <a:pt x="177" y="48"/>
                  </a:lnTo>
                  <a:lnTo>
                    <a:pt x="177" y="43"/>
                  </a:lnTo>
                  <a:lnTo>
                    <a:pt x="173" y="42"/>
                  </a:lnTo>
                  <a:lnTo>
                    <a:pt x="171" y="43"/>
                  </a:lnTo>
                  <a:lnTo>
                    <a:pt x="169" y="43"/>
                  </a:lnTo>
                  <a:lnTo>
                    <a:pt x="169" y="44"/>
                  </a:lnTo>
                  <a:lnTo>
                    <a:pt x="168" y="48"/>
                  </a:lnTo>
                  <a:lnTo>
                    <a:pt x="166" y="49"/>
                  </a:lnTo>
                  <a:lnTo>
                    <a:pt x="164" y="51"/>
                  </a:lnTo>
                  <a:lnTo>
                    <a:pt x="164" y="52"/>
                  </a:lnTo>
                  <a:lnTo>
                    <a:pt x="166" y="53"/>
                  </a:lnTo>
                  <a:lnTo>
                    <a:pt x="167" y="55"/>
                  </a:lnTo>
                  <a:lnTo>
                    <a:pt x="167" y="57"/>
                  </a:lnTo>
                  <a:lnTo>
                    <a:pt x="166" y="59"/>
                  </a:lnTo>
                  <a:lnTo>
                    <a:pt x="163" y="59"/>
                  </a:lnTo>
                  <a:lnTo>
                    <a:pt x="162" y="61"/>
                  </a:lnTo>
                  <a:lnTo>
                    <a:pt x="161" y="61"/>
                  </a:lnTo>
                  <a:lnTo>
                    <a:pt x="160" y="64"/>
                  </a:lnTo>
                  <a:lnTo>
                    <a:pt x="158" y="65"/>
                  </a:lnTo>
                  <a:lnTo>
                    <a:pt x="158" y="66"/>
                  </a:lnTo>
                  <a:lnTo>
                    <a:pt x="157" y="68"/>
                  </a:lnTo>
                  <a:lnTo>
                    <a:pt x="157" y="66"/>
                  </a:lnTo>
                  <a:lnTo>
                    <a:pt x="156" y="65"/>
                  </a:lnTo>
                  <a:lnTo>
                    <a:pt x="155" y="64"/>
                  </a:lnTo>
                  <a:lnTo>
                    <a:pt x="155" y="63"/>
                  </a:lnTo>
                  <a:lnTo>
                    <a:pt x="152" y="61"/>
                  </a:lnTo>
                  <a:lnTo>
                    <a:pt x="152" y="63"/>
                  </a:lnTo>
                  <a:lnTo>
                    <a:pt x="150" y="64"/>
                  </a:lnTo>
                  <a:lnTo>
                    <a:pt x="149" y="63"/>
                  </a:lnTo>
                  <a:lnTo>
                    <a:pt x="147" y="63"/>
                  </a:lnTo>
                  <a:lnTo>
                    <a:pt x="147" y="64"/>
                  </a:lnTo>
                  <a:lnTo>
                    <a:pt x="147" y="65"/>
                  </a:lnTo>
                  <a:lnTo>
                    <a:pt x="145" y="65"/>
                  </a:lnTo>
                  <a:lnTo>
                    <a:pt x="144" y="65"/>
                  </a:lnTo>
                  <a:lnTo>
                    <a:pt x="141" y="65"/>
                  </a:lnTo>
                  <a:lnTo>
                    <a:pt x="140" y="64"/>
                  </a:lnTo>
                  <a:lnTo>
                    <a:pt x="140" y="65"/>
                  </a:lnTo>
                  <a:lnTo>
                    <a:pt x="138" y="65"/>
                  </a:lnTo>
                  <a:lnTo>
                    <a:pt x="138" y="64"/>
                  </a:lnTo>
                  <a:lnTo>
                    <a:pt x="138" y="63"/>
                  </a:lnTo>
                  <a:lnTo>
                    <a:pt x="135" y="63"/>
                  </a:lnTo>
                  <a:lnTo>
                    <a:pt x="135" y="61"/>
                  </a:lnTo>
                  <a:lnTo>
                    <a:pt x="134" y="60"/>
                  </a:lnTo>
                  <a:lnTo>
                    <a:pt x="133" y="59"/>
                  </a:lnTo>
                  <a:lnTo>
                    <a:pt x="133" y="58"/>
                  </a:lnTo>
                  <a:lnTo>
                    <a:pt x="134" y="55"/>
                  </a:lnTo>
                  <a:lnTo>
                    <a:pt x="133" y="55"/>
                  </a:lnTo>
                  <a:lnTo>
                    <a:pt x="133" y="53"/>
                  </a:lnTo>
                  <a:lnTo>
                    <a:pt x="133" y="51"/>
                  </a:lnTo>
                  <a:lnTo>
                    <a:pt x="134" y="51"/>
                  </a:lnTo>
                  <a:lnTo>
                    <a:pt x="135" y="48"/>
                  </a:lnTo>
                  <a:lnTo>
                    <a:pt x="137" y="46"/>
                  </a:lnTo>
                  <a:lnTo>
                    <a:pt x="138" y="44"/>
                  </a:lnTo>
                  <a:lnTo>
                    <a:pt x="138" y="42"/>
                  </a:lnTo>
                  <a:lnTo>
                    <a:pt x="133" y="42"/>
                  </a:lnTo>
                  <a:lnTo>
                    <a:pt x="132" y="42"/>
                  </a:lnTo>
                  <a:lnTo>
                    <a:pt x="129" y="42"/>
                  </a:lnTo>
                  <a:lnTo>
                    <a:pt x="128" y="42"/>
                  </a:lnTo>
                  <a:lnTo>
                    <a:pt x="127" y="42"/>
                  </a:lnTo>
                  <a:lnTo>
                    <a:pt x="126" y="41"/>
                  </a:lnTo>
                  <a:lnTo>
                    <a:pt x="124" y="41"/>
                  </a:lnTo>
                  <a:lnTo>
                    <a:pt x="124" y="40"/>
                  </a:lnTo>
                  <a:lnTo>
                    <a:pt x="126" y="38"/>
                  </a:lnTo>
                  <a:lnTo>
                    <a:pt x="126" y="36"/>
                  </a:lnTo>
                  <a:lnTo>
                    <a:pt x="126" y="35"/>
                  </a:lnTo>
                  <a:lnTo>
                    <a:pt x="126" y="34"/>
                  </a:lnTo>
                  <a:lnTo>
                    <a:pt x="124" y="32"/>
                  </a:lnTo>
                  <a:lnTo>
                    <a:pt x="123" y="32"/>
                  </a:lnTo>
                  <a:lnTo>
                    <a:pt x="124" y="31"/>
                  </a:lnTo>
                  <a:lnTo>
                    <a:pt x="123" y="30"/>
                  </a:lnTo>
                  <a:lnTo>
                    <a:pt x="123" y="29"/>
                  </a:lnTo>
                  <a:lnTo>
                    <a:pt x="123" y="28"/>
                  </a:lnTo>
                  <a:lnTo>
                    <a:pt x="126" y="26"/>
                  </a:lnTo>
                  <a:lnTo>
                    <a:pt x="128" y="25"/>
                  </a:lnTo>
                  <a:lnTo>
                    <a:pt x="129" y="19"/>
                  </a:lnTo>
                  <a:lnTo>
                    <a:pt x="132" y="18"/>
                  </a:lnTo>
                  <a:lnTo>
                    <a:pt x="132" y="15"/>
                  </a:lnTo>
                  <a:lnTo>
                    <a:pt x="132" y="12"/>
                  </a:lnTo>
                  <a:lnTo>
                    <a:pt x="131" y="11"/>
                  </a:lnTo>
                  <a:lnTo>
                    <a:pt x="129" y="11"/>
                  </a:lnTo>
                  <a:lnTo>
                    <a:pt x="129" y="9"/>
                  </a:lnTo>
                  <a:lnTo>
                    <a:pt x="131" y="6"/>
                  </a:lnTo>
                  <a:lnTo>
                    <a:pt x="129" y="3"/>
                  </a:lnTo>
                  <a:lnTo>
                    <a:pt x="129" y="2"/>
                  </a:lnTo>
                  <a:lnTo>
                    <a:pt x="131" y="0"/>
                  </a:lnTo>
                  <a:lnTo>
                    <a:pt x="128" y="0"/>
                  </a:lnTo>
                  <a:lnTo>
                    <a:pt x="127" y="0"/>
                  </a:lnTo>
                  <a:lnTo>
                    <a:pt x="127" y="1"/>
                  </a:lnTo>
                  <a:lnTo>
                    <a:pt x="127" y="2"/>
                  </a:lnTo>
                  <a:lnTo>
                    <a:pt x="126" y="3"/>
                  </a:lnTo>
                  <a:lnTo>
                    <a:pt x="123" y="3"/>
                  </a:lnTo>
                  <a:lnTo>
                    <a:pt x="123" y="5"/>
                  </a:lnTo>
                  <a:lnTo>
                    <a:pt x="122" y="5"/>
                  </a:lnTo>
                  <a:lnTo>
                    <a:pt x="122" y="3"/>
                  </a:lnTo>
                  <a:lnTo>
                    <a:pt x="123" y="3"/>
                  </a:lnTo>
                  <a:lnTo>
                    <a:pt x="121" y="2"/>
                  </a:lnTo>
                  <a:lnTo>
                    <a:pt x="118" y="1"/>
                  </a:lnTo>
                  <a:lnTo>
                    <a:pt x="117" y="1"/>
                  </a:lnTo>
                  <a:lnTo>
                    <a:pt x="116" y="2"/>
                  </a:lnTo>
                  <a:lnTo>
                    <a:pt x="115" y="5"/>
                  </a:lnTo>
                  <a:lnTo>
                    <a:pt x="115" y="6"/>
                  </a:lnTo>
                  <a:lnTo>
                    <a:pt x="116" y="6"/>
                  </a:lnTo>
                  <a:lnTo>
                    <a:pt x="117" y="7"/>
                  </a:lnTo>
                  <a:lnTo>
                    <a:pt x="116" y="7"/>
                  </a:lnTo>
                  <a:lnTo>
                    <a:pt x="115" y="7"/>
                  </a:lnTo>
                  <a:lnTo>
                    <a:pt x="114" y="7"/>
                  </a:lnTo>
                  <a:lnTo>
                    <a:pt x="111" y="7"/>
                  </a:lnTo>
                  <a:lnTo>
                    <a:pt x="110" y="8"/>
                  </a:lnTo>
                  <a:lnTo>
                    <a:pt x="110" y="11"/>
                  </a:lnTo>
                  <a:lnTo>
                    <a:pt x="109" y="12"/>
                  </a:lnTo>
                  <a:lnTo>
                    <a:pt x="107" y="14"/>
                  </a:lnTo>
                  <a:lnTo>
                    <a:pt x="104" y="17"/>
                  </a:lnTo>
                  <a:lnTo>
                    <a:pt x="100" y="19"/>
                  </a:lnTo>
                  <a:lnTo>
                    <a:pt x="99" y="20"/>
                  </a:lnTo>
                  <a:lnTo>
                    <a:pt x="98" y="20"/>
                  </a:lnTo>
                  <a:lnTo>
                    <a:pt x="97" y="19"/>
                  </a:lnTo>
                  <a:lnTo>
                    <a:pt x="95" y="19"/>
                  </a:lnTo>
                  <a:lnTo>
                    <a:pt x="94" y="20"/>
                  </a:lnTo>
                  <a:lnTo>
                    <a:pt x="93" y="23"/>
                  </a:lnTo>
                  <a:lnTo>
                    <a:pt x="93" y="24"/>
                  </a:lnTo>
                  <a:lnTo>
                    <a:pt x="94" y="24"/>
                  </a:lnTo>
                  <a:lnTo>
                    <a:pt x="94" y="26"/>
                  </a:lnTo>
                  <a:lnTo>
                    <a:pt x="92" y="28"/>
                  </a:lnTo>
                  <a:lnTo>
                    <a:pt x="91" y="29"/>
                  </a:lnTo>
                  <a:lnTo>
                    <a:pt x="89" y="29"/>
                  </a:lnTo>
                  <a:lnTo>
                    <a:pt x="88" y="30"/>
                  </a:lnTo>
                  <a:lnTo>
                    <a:pt x="87" y="31"/>
                  </a:lnTo>
                  <a:lnTo>
                    <a:pt x="86" y="31"/>
                  </a:lnTo>
                  <a:lnTo>
                    <a:pt x="84" y="30"/>
                  </a:lnTo>
                  <a:lnTo>
                    <a:pt x="83" y="31"/>
                  </a:lnTo>
                  <a:lnTo>
                    <a:pt x="83" y="34"/>
                  </a:lnTo>
                  <a:lnTo>
                    <a:pt x="81" y="36"/>
                  </a:lnTo>
                  <a:lnTo>
                    <a:pt x="78" y="37"/>
                  </a:lnTo>
                  <a:lnTo>
                    <a:pt x="76" y="37"/>
                  </a:lnTo>
                  <a:lnTo>
                    <a:pt x="75" y="36"/>
                  </a:lnTo>
                  <a:lnTo>
                    <a:pt x="74" y="36"/>
                  </a:lnTo>
                  <a:lnTo>
                    <a:pt x="74" y="37"/>
                  </a:lnTo>
                  <a:lnTo>
                    <a:pt x="74" y="38"/>
                  </a:lnTo>
                  <a:lnTo>
                    <a:pt x="72" y="40"/>
                  </a:lnTo>
                  <a:lnTo>
                    <a:pt x="69" y="41"/>
                  </a:lnTo>
                  <a:lnTo>
                    <a:pt x="67" y="41"/>
                  </a:lnTo>
                  <a:lnTo>
                    <a:pt x="66" y="40"/>
                  </a:lnTo>
                  <a:lnTo>
                    <a:pt x="64" y="40"/>
                  </a:lnTo>
                  <a:lnTo>
                    <a:pt x="63" y="40"/>
                  </a:lnTo>
                  <a:lnTo>
                    <a:pt x="61" y="40"/>
                  </a:lnTo>
                  <a:lnTo>
                    <a:pt x="59" y="38"/>
                  </a:lnTo>
                  <a:lnTo>
                    <a:pt x="58" y="37"/>
                  </a:lnTo>
                  <a:lnTo>
                    <a:pt x="58" y="38"/>
                  </a:lnTo>
                  <a:lnTo>
                    <a:pt x="58" y="40"/>
                  </a:lnTo>
                  <a:lnTo>
                    <a:pt x="57" y="41"/>
                  </a:lnTo>
                  <a:lnTo>
                    <a:pt x="57" y="40"/>
                  </a:lnTo>
                  <a:lnTo>
                    <a:pt x="55" y="38"/>
                  </a:lnTo>
                  <a:lnTo>
                    <a:pt x="55" y="37"/>
                  </a:lnTo>
                  <a:lnTo>
                    <a:pt x="57" y="36"/>
                  </a:lnTo>
                  <a:lnTo>
                    <a:pt x="57" y="35"/>
                  </a:lnTo>
                  <a:lnTo>
                    <a:pt x="57" y="34"/>
                  </a:lnTo>
                  <a:lnTo>
                    <a:pt x="58" y="34"/>
                  </a:lnTo>
                  <a:lnTo>
                    <a:pt x="59" y="34"/>
                  </a:lnTo>
                  <a:lnTo>
                    <a:pt x="60" y="34"/>
                  </a:lnTo>
                  <a:lnTo>
                    <a:pt x="63" y="32"/>
                  </a:lnTo>
                  <a:lnTo>
                    <a:pt x="63" y="34"/>
                  </a:lnTo>
                  <a:lnTo>
                    <a:pt x="64" y="34"/>
                  </a:lnTo>
                  <a:lnTo>
                    <a:pt x="65" y="34"/>
                  </a:lnTo>
                  <a:lnTo>
                    <a:pt x="65" y="32"/>
                  </a:lnTo>
                  <a:lnTo>
                    <a:pt x="64" y="31"/>
                  </a:lnTo>
                  <a:lnTo>
                    <a:pt x="63" y="31"/>
                  </a:lnTo>
                  <a:lnTo>
                    <a:pt x="59" y="31"/>
                  </a:lnTo>
                  <a:lnTo>
                    <a:pt x="57" y="31"/>
                  </a:lnTo>
                  <a:lnTo>
                    <a:pt x="55" y="31"/>
                  </a:lnTo>
                  <a:lnTo>
                    <a:pt x="53" y="31"/>
                  </a:lnTo>
                  <a:lnTo>
                    <a:pt x="52" y="30"/>
                  </a:lnTo>
                  <a:lnTo>
                    <a:pt x="53" y="35"/>
                  </a:lnTo>
                  <a:lnTo>
                    <a:pt x="54" y="36"/>
                  </a:lnTo>
                  <a:lnTo>
                    <a:pt x="54" y="37"/>
                  </a:lnTo>
                  <a:lnTo>
                    <a:pt x="53" y="38"/>
                  </a:lnTo>
                  <a:lnTo>
                    <a:pt x="52" y="40"/>
                  </a:lnTo>
                  <a:lnTo>
                    <a:pt x="49" y="40"/>
                  </a:lnTo>
                  <a:lnTo>
                    <a:pt x="48" y="38"/>
                  </a:lnTo>
                  <a:lnTo>
                    <a:pt x="47" y="38"/>
                  </a:lnTo>
                  <a:lnTo>
                    <a:pt x="47" y="35"/>
                  </a:lnTo>
                  <a:lnTo>
                    <a:pt x="47" y="34"/>
                  </a:lnTo>
                  <a:lnTo>
                    <a:pt x="46" y="32"/>
                  </a:lnTo>
                  <a:lnTo>
                    <a:pt x="44" y="32"/>
                  </a:lnTo>
                  <a:lnTo>
                    <a:pt x="43" y="32"/>
                  </a:lnTo>
                  <a:lnTo>
                    <a:pt x="42" y="31"/>
                  </a:lnTo>
                  <a:lnTo>
                    <a:pt x="41" y="30"/>
                  </a:lnTo>
                  <a:lnTo>
                    <a:pt x="40" y="30"/>
                  </a:lnTo>
                  <a:lnTo>
                    <a:pt x="38" y="29"/>
                  </a:lnTo>
                  <a:lnTo>
                    <a:pt x="35" y="30"/>
                  </a:lnTo>
                  <a:lnTo>
                    <a:pt x="31" y="31"/>
                  </a:lnTo>
                  <a:lnTo>
                    <a:pt x="30" y="30"/>
                  </a:lnTo>
                  <a:lnTo>
                    <a:pt x="30" y="29"/>
                  </a:lnTo>
                  <a:lnTo>
                    <a:pt x="29" y="28"/>
                  </a:lnTo>
                  <a:lnTo>
                    <a:pt x="26" y="25"/>
                  </a:lnTo>
                  <a:lnTo>
                    <a:pt x="25" y="25"/>
                  </a:lnTo>
                  <a:lnTo>
                    <a:pt x="25" y="26"/>
                  </a:lnTo>
                  <a:lnTo>
                    <a:pt x="24" y="26"/>
                  </a:lnTo>
                  <a:lnTo>
                    <a:pt x="23" y="28"/>
                  </a:lnTo>
                  <a:lnTo>
                    <a:pt x="23" y="29"/>
                  </a:lnTo>
                  <a:lnTo>
                    <a:pt x="21" y="30"/>
                  </a:lnTo>
                  <a:lnTo>
                    <a:pt x="20" y="30"/>
                  </a:lnTo>
                  <a:lnTo>
                    <a:pt x="19" y="30"/>
                  </a:lnTo>
                  <a:lnTo>
                    <a:pt x="19" y="31"/>
                  </a:lnTo>
                  <a:lnTo>
                    <a:pt x="19" y="32"/>
                  </a:lnTo>
                  <a:lnTo>
                    <a:pt x="20" y="32"/>
                  </a:lnTo>
                  <a:lnTo>
                    <a:pt x="21" y="31"/>
                  </a:lnTo>
                  <a:lnTo>
                    <a:pt x="24" y="30"/>
                  </a:lnTo>
                  <a:lnTo>
                    <a:pt x="26" y="31"/>
                  </a:lnTo>
                  <a:lnTo>
                    <a:pt x="29" y="31"/>
                  </a:lnTo>
                  <a:lnTo>
                    <a:pt x="30" y="32"/>
                  </a:lnTo>
                  <a:lnTo>
                    <a:pt x="31" y="34"/>
                  </a:lnTo>
                  <a:lnTo>
                    <a:pt x="31" y="36"/>
                  </a:lnTo>
                  <a:lnTo>
                    <a:pt x="31" y="37"/>
                  </a:lnTo>
                  <a:lnTo>
                    <a:pt x="29" y="36"/>
                  </a:lnTo>
                  <a:lnTo>
                    <a:pt x="26" y="36"/>
                  </a:lnTo>
                  <a:lnTo>
                    <a:pt x="23" y="37"/>
                  </a:lnTo>
                  <a:lnTo>
                    <a:pt x="21" y="37"/>
                  </a:lnTo>
                  <a:lnTo>
                    <a:pt x="18" y="38"/>
                  </a:lnTo>
                  <a:lnTo>
                    <a:pt x="17" y="40"/>
                  </a:lnTo>
                  <a:lnTo>
                    <a:pt x="17" y="38"/>
                  </a:lnTo>
                  <a:lnTo>
                    <a:pt x="15" y="37"/>
                  </a:lnTo>
                  <a:lnTo>
                    <a:pt x="14" y="36"/>
                  </a:lnTo>
                  <a:lnTo>
                    <a:pt x="13" y="36"/>
                  </a:lnTo>
                  <a:lnTo>
                    <a:pt x="12" y="37"/>
                  </a:lnTo>
                  <a:lnTo>
                    <a:pt x="11" y="40"/>
                  </a:lnTo>
                  <a:lnTo>
                    <a:pt x="11" y="42"/>
                  </a:lnTo>
                  <a:lnTo>
                    <a:pt x="11" y="44"/>
                  </a:lnTo>
                  <a:lnTo>
                    <a:pt x="9" y="46"/>
                  </a:lnTo>
                  <a:lnTo>
                    <a:pt x="8" y="47"/>
                  </a:lnTo>
                  <a:lnTo>
                    <a:pt x="7" y="47"/>
                  </a:lnTo>
                  <a:lnTo>
                    <a:pt x="7" y="48"/>
                  </a:lnTo>
                  <a:lnTo>
                    <a:pt x="11" y="53"/>
                  </a:lnTo>
                  <a:lnTo>
                    <a:pt x="12" y="55"/>
                  </a:lnTo>
                  <a:lnTo>
                    <a:pt x="13" y="58"/>
                  </a:lnTo>
                  <a:lnTo>
                    <a:pt x="13" y="60"/>
                  </a:lnTo>
                  <a:lnTo>
                    <a:pt x="13" y="63"/>
                  </a:lnTo>
                  <a:lnTo>
                    <a:pt x="13" y="66"/>
                  </a:lnTo>
                  <a:lnTo>
                    <a:pt x="12" y="69"/>
                  </a:lnTo>
                  <a:lnTo>
                    <a:pt x="9" y="70"/>
                  </a:lnTo>
                  <a:lnTo>
                    <a:pt x="8" y="71"/>
                  </a:lnTo>
                  <a:lnTo>
                    <a:pt x="7" y="71"/>
                  </a:lnTo>
                  <a:lnTo>
                    <a:pt x="8" y="72"/>
                  </a:lnTo>
                  <a:lnTo>
                    <a:pt x="7" y="72"/>
                  </a:lnTo>
                  <a:lnTo>
                    <a:pt x="6" y="72"/>
                  </a:lnTo>
                  <a:lnTo>
                    <a:pt x="4" y="72"/>
                  </a:lnTo>
                  <a:lnTo>
                    <a:pt x="3" y="72"/>
                  </a:lnTo>
                  <a:lnTo>
                    <a:pt x="2" y="77"/>
                  </a:lnTo>
                  <a:lnTo>
                    <a:pt x="2" y="78"/>
                  </a:lnTo>
                  <a:lnTo>
                    <a:pt x="4" y="84"/>
                  </a:lnTo>
                  <a:lnTo>
                    <a:pt x="6" y="84"/>
                  </a:lnTo>
                  <a:lnTo>
                    <a:pt x="7" y="86"/>
                  </a:lnTo>
                  <a:lnTo>
                    <a:pt x="7" y="88"/>
                  </a:lnTo>
                  <a:lnTo>
                    <a:pt x="7" y="89"/>
                  </a:lnTo>
                  <a:lnTo>
                    <a:pt x="6" y="91"/>
                  </a:lnTo>
                  <a:lnTo>
                    <a:pt x="6" y="92"/>
                  </a:lnTo>
                  <a:lnTo>
                    <a:pt x="7" y="93"/>
                  </a:lnTo>
                  <a:lnTo>
                    <a:pt x="7" y="94"/>
                  </a:lnTo>
                  <a:lnTo>
                    <a:pt x="6" y="97"/>
                  </a:lnTo>
                  <a:lnTo>
                    <a:pt x="6" y="98"/>
                  </a:lnTo>
                  <a:lnTo>
                    <a:pt x="6" y="100"/>
                  </a:lnTo>
                  <a:lnTo>
                    <a:pt x="4" y="103"/>
                  </a:lnTo>
                  <a:lnTo>
                    <a:pt x="3" y="103"/>
                  </a:lnTo>
                  <a:lnTo>
                    <a:pt x="3" y="104"/>
                  </a:lnTo>
                  <a:lnTo>
                    <a:pt x="2" y="105"/>
                  </a:lnTo>
                  <a:lnTo>
                    <a:pt x="1" y="104"/>
                  </a:lnTo>
                  <a:lnTo>
                    <a:pt x="0" y="104"/>
                  </a:lnTo>
                  <a:lnTo>
                    <a:pt x="0" y="105"/>
                  </a:lnTo>
                  <a:lnTo>
                    <a:pt x="1" y="106"/>
                  </a:lnTo>
                  <a:lnTo>
                    <a:pt x="2" y="108"/>
                  </a:lnTo>
                  <a:lnTo>
                    <a:pt x="2" y="110"/>
                  </a:lnTo>
                  <a:lnTo>
                    <a:pt x="3" y="110"/>
                  </a:lnTo>
                  <a:lnTo>
                    <a:pt x="6" y="110"/>
                  </a:lnTo>
                  <a:lnTo>
                    <a:pt x="6" y="109"/>
                  </a:lnTo>
                  <a:lnTo>
                    <a:pt x="6" y="108"/>
                  </a:lnTo>
                  <a:lnTo>
                    <a:pt x="7" y="105"/>
                  </a:lnTo>
                  <a:lnTo>
                    <a:pt x="9" y="104"/>
                  </a:lnTo>
                  <a:lnTo>
                    <a:pt x="15" y="101"/>
                  </a:lnTo>
                  <a:lnTo>
                    <a:pt x="18" y="99"/>
                  </a:lnTo>
                  <a:lnTo>
                    <a:pt x="18" y="97"/>
                  </a:lnTo>
                  <a:lnTo>
                    <a:pt x="19" y="97"/>
                  </a:lnTo>
                  <a:lnTo>
                    <a:pt x="20" y="97"/>
                  </a:lnTo>
                  <a:lnTo>
                    <a:pt x="20" y="95"/>
                  </a:lnTo>
                  <a:lnTo>
                    <a:pt x="21" y="93"/>
                  </a:lnTo>
                  <a:lnTo>
                    <a:pt x="23" y="92"/>
                  </a:lnTo>
                  <a:lnTo>
                    <a:pt x="24" y="91"/>
                  </a:lnTo>
                  <a:lnTo>
                    <a:pt x="25" y="89"/>
                  </a:lnTo>
                  <a:lnTo>
                    <a:pt x="25" y="91"/>
                  </a:lnTo>
                  <a:lnTo>
                    <a:pt x="26" y="92"/>
                  </a:lnTo>
                  <a:lnTo>
                    <a:pt x="30" y="94"/>
                  </a:lnTo>
                  <a:lnTo>
                    <a:pt x="32" y="94"/>
                  </a:lnTo>
                  <a:lnTo>
                    <a:pt x="35" y="98"/>
                  </a:lnTo>
                  <a:lnTo>
                    <a:pt x="35" y="100"/>
                  </a:lnTo>
                  <a:lnTo>
                    <a:pt x="37" y="103"/>
                  </a:lnTo>
                  <a:lnTo>
                    <a:pt x="37" y="101"/>
                  </a:lnTo>
                  <a:lnTo>
                    <a:pt x="37" y="100"/>
                  </a:lnTo>
                  <a:lnTo>
                    <a:pt x="38" y="99"/>
                  </a:lnTo>
                  <a:lnTo>
                    <a:pt x="38" y="101"/>
                  </a:lnTo>
                  <a:lnTo>
                    <a:pt x="38" y="103"/>
                  </a:lnTo>
                  <a:lnTo>
                    <a:pt x="40" y="103"/>
                  </a:lnTo>
                  <a:lnTo>
                    <a:pt x="42" y="103"/>
                  </a:lnTo>
                  <a:lnTo>
                    <a:pt x="41" y="104"/>
                  </a:lnTo>
                  <a:lnTo>
                    <a:pt x="40" y="105"/>
                  </a:lnTo>
                  <a:lnTo>
                    <a:pt x="40" y="108"/>
                  </a:lnTo>
                  <a:lnTo>
                    <a:pt x="38" y="109"/>
                  </a:lnTo>
                  <a:lnTo>
                    <a:pt x="40" y="111"/>
                  </a:lnTo>
                  <a:lnTo>
                    <a:pt x="40" y="112"/>
                  </a:lnTo>
                  <a:lnTo>
                    <a:pt x="41" y="112"/>
                  </a:lnTo>
                  <a:lnTo>
                    <a:pt x="42" y="112"/>
                  </a:lnTo>
                  <a:lnTo>
                    <a:pt x="44" y="112"/>
                  </a:lnTo>
                  <a:lnTo>
                    <a:pt x="46" y="111"/>
                  </a:lnTo>
                  <a:lnTo>
                    <a:pt x="47" y="109"/>
                  </a:lnTo>
                  <a:lnTo>
                    <a:pt x="47" y="110"/>
                  </a:lnTo>
                  <a:lnTo>
                    <a:pt x="47" y="111"/>
                  </a:lnTo>
                  <a:lnTo>
                    <a:pt x="47" y="112"/>
                  </a:lnTo>
                  <a:lnTo>
                    <a:pt x="46" y="112"/>
                  </a:lnTo>
                  <a:lnTo>
                    <a:pt x="46" y="114"/>
                  </a:lnTo>
                  <a:lnTo>
                    <a:pt x="47" y="114"/>
                  </a:lnTo>
                  <a:lnTo>
                    <a:pt x="48" y="112"/>
                  </a:lnTo>
                  <a:lnTo>
                    <a:pt x="49" y="111"/>
                  </a:lnTo>
                  <a:lnTo>
                    <a:pt x="49" y="112"/>
                  </a:lnTo>
                  <a:lnTo>
                    <a:pt x="48" y="114"/>
                  </a:lnTo>
                  <a:lnTo>
                    <a:pt x="48" y="115"/>
                  </a:lnTo>
                  <a:lnTo>
                    <a:pt x="49" y="115"/>
                  </a:lnTo>
                  <a:lnTo>
                    <a:pt x="51" y="116"/>
                  </a:lnTo>
                  <a:lnTo>
                    <a:pt x="53" y="116"/>
                  </a:lnTo>
                  <a:lnTo>
                    <a:pt x="54" y="116"/>
                  </a:lnTo>
                  <a:lnTo>
                    <a:pt x="55" y="115"/>
                  </a:lnTo>
                  <a:lnTo>
                    <a:pt x="55" y="114"/>
                  </a:lnTo>
                  <a:lnTo>
                    <a:pt x="55" y="112"/>
                  </a:lnTo>
                  <a:lnTo>
                    <a:pt x="55" y="111"/>
                  </a:lnTo>
                  <a:lnTo>
                    <a:pt x="58" y="112"/>
                  </a:lnTo>
                  <a:lnTo>
                    <a:pt x="60" y="112"/>
                  </a:lnTo>
                  <a:lnTo>
                    <a:pt x="61" y="112"/>
                  </a:lnTo>
                  <a:lnTo>
                    <a:pt x="63" y="112"/>
                  </a:lnTo>
                  <a:lnTo>
                    <a:pt x="65" y="111"/>
                  </a:lnTo>
                  <a:lnTo>
                    <a:pt x="65" y="109"/>
                  </a:lnTo>
                  <a:lnTo>
                    <a:pt x="66" y="109"/>
                  </a:lnTo>
                  <a:lnTo>
                    <a:pt x="66" y="108"/>
                  </a:lnTo>
                  <a:lnTo>
                    <a:pt x="67" y="108"/>
                  </a:lnTo>
                  <a:lnTo>
                    <a:pt x="69" y="106"/>
                  </a:lnTo>
                  <a:lnTo>
                    <a:pt x="70" y="105"/>
                  </a:lnTo>
                  <a:lnTo>
                    <a:pt x="70" y="103"/>
                  </a:lnTo>
                  <a:lnTo>
                    <a:pt x="71" y="101"/>
                  </a:lnTo>
                  <a:lnTo>
                    <a:pt x="71" y="100"/>
                  </a:lnTo>
                  <a:lnTo>
                    <a:pt x="72" y="98"/>
                  </a:lnTo>
                  <a:lnTo>
                    <a:pt x="72" y="99"/>
                  </a:lnTo>
                  <a:lnTo>
                    <a:pt x="72" y="101"/>
                  </a:lnTo>
                  <a:lnTo>
                    <a:pt x="74" y="103"/>
                  </a:lnTo>
                  <a:lnTo>
                    <a:pt x="75" y="103"/>
                  </a:lnTo>
                  <a:lnTo>
                    <a:pt x="74" y="106"/>
                  </a:lnTo>
                  <a:lnTo>
                    <a:pt x="72" y="108"/>
                  </a:lnTo>
                  <a:lnTo>
                    <a:pt x="72" y="109"/>
                  </a:lnTo>
                  <a:lnTo>
                    <a:pt x="74" y="106"/>
                  </a:lnTo>
                  <a:lnTo>
                    <a:pt x="75" y="105"/>
                  </a:lnTo>
                  <a:lnTo>
                    <a:pt x="76" y="104"/>
                  </a:lnTo>
                  <a:lnTo>
                    <a:pt x="77" y="105"/>
                  </a:lnTo>
                  <a:lnTo>
                    <a:pt x="76" y="106"/>
                  </a:lnTo>
                  <a:lnTo>
                    <a:pt x="76" y="108"/>
                  </a:lnTo>
                  <a:lnTo>
                    <a:pt x="76" y="109"/>
                  </a:lnTo>
                  <a:lnTo>
                    <a:pt x="77" y="109"/>
                  </a:lnTo>
                  <a:lnTo>
                    <a:pt x="77" y="110"/>
                  </a:lnTo>
                  <a:lnTo>
                    <a:pt x="77" y="111"/>
                  </a:lnTo>
                  <a:lnTo>
                    <a:pt x="78" y="110"/>
                  </a:lnTo>
                  <a:lnTo>
                    <a:pt x="80" y="109"/>
                  </a:lnTo>
                  <a:lnTo>
                    <a:pt x="80" y="110"/>
                  </a:lnTo>
                  <a:lnTo>
                    <a:pt x="81" y="110"/>
                  </a:lnTo>
                  <a:lnTo>
                    <a:pt x="81" y="109"/>
                  </a:lnTo>
                  <a:lnTo>
                    <a:pt x="81" y="108"/>
                  </a:lnTo>
                  <a:lnTo>
                    <a:pt x="80" y="106"/>
                  </a:lnTo>
                  <a:lnTo>
                    <a:pt x="81" y="106"/>
                  </a:lnTo>
                  <a:lnTo>
                    <a:pt x="82" y="106"/>
                  </a:lnTo>
                  <a:lnTo>
                    <a:pt x="83" y="106"/>
                  </a:lnTo>
                  <a:lnTo>
                    <a:pt x="82" y="104"/>
                  </a:lnTo>
                  <a:lnTo>
                    <a:pt x="83" y="101"/>
                  </a:lnTo>
                  <a:lnTo>
                    <a:pt x="84" y="101"/>
                  </a:lnTo>
                  <a:lnTo>
                    <a:pt x="84" y="104"/>
                  </a:lnTo>
                  <a:lnTo>
                    <a:pt x="86" y="104"/>
                  </a:lnTo>
                  <a:lnTo>
                    <a:pt x="87" y="103"/>
                  </a:lnTo>
                  <a:lnTo>
                    <a:pt x="88" y="103"/>
                  </a:lnTo>
                  <a:lnTo>
                    <a:pt x="87" y="104"/>
                  </a:lnTo>
                  <a:lnTo>
                    <a:pt x="88" y="105"/>
                  </a:lnTo>
                  <a:lnTo>
                    <a:pt x="89" y="105"/>
                  </a:lnTo>
                  <a:lnTo>
                    <a:pt x="89" y="106"/>
                  </a:lnTo>
                  <a:lnTo>
                    <a:pt x="88" y="108"/>
                  </a:lnTo>
                  <a:lnTo>
                    <a:pt x="89" y="108"/>
                  </a:lnTo>
                  <a:lnTo>
                    <a:pt x="91" y="109"/>
                  </a:lnTo>
                  <a:lnTo>
                    <a:pt x="91" y="110"/>
                  </a:lnTo>
                  <a:lnTo>
                    <a:pt x="93" y="110"/>
                  </a:lnTo>
                  <a:lnTo>
                    <a:pt x="95" y="109"/>
                  </a:lnTo>
                  <a:lnTo>
                    <a:pt x="97" y="108"/>
                  </a:lnTo>
                  <a:lnTo>
                    <a:pt x="97" y="109"/>
                  </a:lnTo>
                  <a:lnTo>
                    <a:pt x="95" y="110"/>
                  </a:lnTo>
                  <a:lnTo>
                    <a:pt x="95" y="111"/>
                  </a:lnTo>
                  <a:lnTo>
                    <a:pt x="97" y="112"/>
                  </a:lnTo>
                  <a:lnTo>
                    <a:pt x="98" y="111"/>
                  </a:lnTo>
                  <a:lnTo>
                    <a:pt x="100" y="109"/>
                  </a:lnTo>
                  <a:lnTo>
                    <a:pt x="99" y="108"/>
                  </a:lnTo>
                  <a:lnTo>
                    <a:pt x="99" y="106"/>
                  </a:lnTo>
                  <a:lnTo>
                    <a:pt x="99" y="104"/>
                  </a:lnTo>
                  <a:lnTo>
                    <a:pt x="101" y="104"/>
                  </a:lnTo>
                  <a:lnTo>
                    <a:pt x="103" y="105"/>
                  </a:lnTo>
                  <a:lnTo>
                    <a:pt x="101" y="106"/>
                  </a:lnTo>
                  <a:lnTo>
                    <a:pt x="101" y="108"/>
                  </a:lnTo>
                  <a:lnTo>
                    <a:pt x="103" y="108"/>
                  </a:lnTo>
                  <a:lnTo>
                    <a:pt x="104" y="106"/>
                  </a:lnTo>
                  <a:lnTo>
                    <a:pt x="104" y="105"/>
                  </a:lnTo>
                  <a:lnTo>
                    <a:pt x="105" y="104"/>
                  </a:lnTo>
                  <a:lnTo>
                    <a:pt x="106" y="104"/>
                  </a:lnTo>
                  <a:lnTo>
                    <a:pt x="107" y="105"/>
                  </a:lnTo>
                  <a:lnTo>
                    <a:pt x="110" y="105"/>
                  </a:lnTo>
                  <a:lnTo>
                    <a:pt x="111" y="105"/>
                  </a:lnTo>
                  <a:lnTo>
                    <a:pt x="114" y="104"/>
                  </a:lnTo>
                  <a:lnTo>
                    <a:pt x="114" y="105"/>
                  </a:lnTo>
                  <a:lnTo>
                    <a:pt x="115" y="105"/>
                  </a:lnTo>
                  <a:lnTo>
                    <a:pt x="118" y="103"/>
                  </a:lnTo>
                  <a:lnTo>
                    <a:pt x="120" y="104"/>
                  </a:lnTo>
                  <a:lnTo>
                    <a:pt x="121" y="103"/>
                  </a:lnTo>
                  <a:lnTo>
                    <a:pt x="123" y="103"/>
                  </a:lnTo>
                  <a:lnTo>
                    <a:pt x="124" y="103"/>
                  </a:lnTo>
                  <a:lnTo>
                    <a:pt x="123" y="104"/>
                  </a:lnTo>
                  <a:lnTo>
                    <a:pt x="122" y="104"/>
                  </a:lnTo>
                  <a:lnTo>
                    <a:pt x="121" y="105"/>
                  </a:lnTo>
                  <a:lnTo>
                    <a:pt x="122" y="106"/>
                  </a:lnTo>
                  <a:lnTo>
                    <a:pt x="123" y="106"/>
                  </a:lnTo>
                  <a:lnTo>
                    <a:pt x="126" y="105"/>
                  </a:lnTo>
                  <a:lnTo>
                    <a:pt x="127" y="106"/>
                  </a:lnTo>
                  <a:lnTo>
                    <a:pt x="128" y="106"/>
                  </a:lnTo>
                  <a:lnTo>
                    <a:pt x="126" y="110"/>
                  </a:lnTo>
                  <a:lnTo>
                    <a:pt x="128" y="109"/>
                  </a:lnTo>
                  <a:lnTo>
                    <a:pt x="129" y="109"/>
                  </a:lnTo>
                  <a:lnTo>
                    <a:pt x="131" y="108"/>
                  </a:lnTo>
                  <a:lnTo>
                    <a:pt x="132" y="110"/>
                  </a:lnTo>
                  <a:lnTo>
                    <a:pt x="131" y="111"/>
                  </a:lnTo>
                  <a:lnTo>
                    <a:pt x="127" y="114"/>
                  </a:lnTo>
                  <a:lnTo>
                    <a:pt x="126" y="115"/>
                  </a:lnTo>
                  <a:lnTo>
                    <a:pt x="126" y="116"/>
                  </a:lnTo>
                  <a:lnTo>
                    <a:pt x="124" y="117"/>
                  </a:lnTo>
                  <a:lnTo>
                    <a:pt x="123" y="117"/>
                  </a:lnTo>
                  <a:lnTo>
                    <a:pt x="123" y="118"/>
                  </a:lnTo>
                  <a:lnTo>
                    <a:pt x="124" y="118"/>
                  </a:lnTo>
                  <a:lnTo>
                    <a:pt x="127" y="120"/>
                  </a:lnTo>
                  <a:lnTo>
                    <a:pt x="128" y="121"/>
                  </a:lnTo>
                  <a:lnTo>
                    <a:pt x="129" y="121"/>
                  </a:lnTo>
                  <a:lnTo>
                    <a:pt x="129" y="118"/>
                  </a:lnTo>
                  <a:lnTo>
                    <a:pt x="128" y="118"/>
                  </a:lnTo>
                  <a:lnTo>
                    <a:pt x="127" y="117"/>
                  </a:lnTo>
                  <a:lnTo>
                    <a:pt x="128" y="117"/>
                  </a:lnTo>
                  <a:lnTo>
                    <a:pt x="129" y="117"/>
                  </a:lnTo>
                  <a:lnTo>
                    <a:pt x="131" y="116"/>
                  </a:lnTo>
                  <a:lnTo>
                    <a:pt x="133" y="115"/>
                  </a:lnTo>
                  <a:lnTo>
                    <a:pt x="134" y="114"/>
                  </a:lnTo>
                  <a:lnTo>
                    <a:pt x="135" y="115"/>
                  </a:lnTo>
                  <a:lnTo>
                    <a:pt x="137" y="116"/>
                  </a:lnTo>
                  <a:lnTo>
                    <a:pt x="137" y="117"/>
                  </a:lnTo>
                  <a:lnTo>
                    <a:pt x="138" y="118"/>
                  </a:lnTo>
                  <a:lnTo>
                    <a:pt x="139" y="120"/>
                  </a:lnTo>
                  <a:lnTo>
                    <a:pt x="140" y="121"/>
                  </a:lnTo>
                  <a:lnTo>
                    <a:pt x="144" y="122"/>
                  </a:lnTo>
                  <a:lnTo>
                    <a:pt x="145" y="126"/>
                  </a:lnTo>
                  <a:lnTo>
                    <a:pt x="146" y="127"/>
                  </a:lnTo>
                  <a:lnTo>
                    <a:pt x="149" y="127"/>
                  </a:lnTo>
                  <a:lnTo>
                    <a:pt x="149" y="128"/>
                  </a:lnTo>
                  <a:lnTo>
                    <a:pt x="150" y="129"/>
                  </a:lnTo>
                  <a:lnTo>
                    <a:pt x="149" y="131"/>
                  </a:lnTo>
                  <a:lnTo>
                    <a:pt x="149" y="132"/>
                  </a:lnTo>
                  <a:lnTo>
                    <a:pt x="149" y="133"/>
                  </a:lnTo>
                  <a:lnTo>
                    <a:pt x="150" y="132"/>
                  </a:lnTo>
                  <a:lnTo>
                    <a:pt x="150" y="131"/>
                  </a:lnTo>
                  <a:lnTo>
                    <a:pt x="151" y="131"/>
                  </a:lnTo>
                  <a:lnTo>
                    <a:pt x="156" y="135"/>
                  </a:lnTo>
                  <a:lnTo>
                    <a:pt x="157" y="135"/>
                  </a:lnTo>
                  <a:lnTo>
                    <a:pt x="160" y="134"/>
                  </a:lnTo>
                  <a:lnTo>
                    <a:pt x="162" y="132"/>
                  </a:lnTo>
                  <a:lnTo>
                    <a:pt x="162" y="133"/>
                  </a:lnTo>
                  <a:lnTo>
                    <a:pt x="160" y="134"/>
                  </a:lnTo>
                  <a:lnTo>
                    <a:pt x="161" y="135"/>
                  </a:lnTo>
                  <a:lnTo>
                    <a:pt x="162" y="137"/>
                  </a:lnTo>
                  <a:lnTo>
                    <a:pt x="163" y="137"/>
                  </a:lnTo>
                  <a:lnTo>
                    <a:pt x="163" y="138"/>
                  </a:lnTo>
                  <a:lnTo>
                    <a:pt x="163" y="139"/>
                  </a:lnTo>
                  <a:lnTo>
                    <a:pt x="167" y="140"/>
                  </a:lnTo>
                  <a:lnTo>
                    <a:pt x="168" y="141"/>
                  </a:lnTo>
                  <a:lnTo>
                    <a:pt x="168" y="143"/>
                  </a:lnTo>
                  <a:lnTo>
                    <a:pt x="167" y="144"/>
                  </a:lnTo>
                  <a:lnTo>
                    <a:pt x="167" y="145"/>
                  </a:lnTo>
                  <a:lnTo>
                    <a:pt x="167" y="146"/>
                  </a:lnTo>
                  <a:lnTo>
                    <a:pt x="167" y="149"/>
                  </a:lnTo>
                  <a:lnTo>
                    <a:pt x="168" y="149"/>
                  </a:lnTo>
                  <a:lnTo>
                    <a:pt x="169" y="150"/>
                  </a:lnTo>
                  <a:lnTo>
                    <a:pt x="172" y="149"/>
                  </a:lnTo>
                  <a:lnTo>
                    <a:pt x="173" y="147"/>
                  </a:lnTo>
                  <a:lnTo>
                    <a:pt x="173" y="145"/>
                  </a:lnTo>
                  <a:lnTo>
                    <a:pt x="172" y="143"/>
                  </a:lnTo>
                  <a:lnTo>
                    <a:pt x="172" y="141"/>
                  </a:lnTo>
                  <a:lnTo>
                    <a:pt x="171" y="140"/>
                  </a:lnTo>
                  <a:lnTo>
                    <a:pt x="171" y="137"/>
                  </a:lnTo>
                  <a:lnTo>
                    <a:pt x="172" y="133"/>
                  </a:lnTo>
                  <a:lnTo>
                    <a:pt x="171" y="132"/>
                  </a:lnTo>
                  <a:lnTo>
                    <a:pt x="171" y="131"/>
                  </a:lnTo>
                  <a:lnTo>
                    <a:pt x="172" y="131"/>
                  </a:lnTo>
                  <a:lnTo>
                    <a:pt x="173" y="129"/>
                  </a:lnTo>
                  <a:lnTo>
                    <a:pt x="178" y="129"/>
                  </a:lnTo>
                  <a:lnTo>
                    <a:pt x="179" y="129"/>
                  </a:lnTo>
                  <a:lnTo>
                    <a:pt x="180" y="129"/>
                  </a:lnTo>
                  <a:lnTo>
                    <a:pt x="183" y="126"/>
                  </a:lnTo>
                  <a:lnTo>
                    <a:pt x="184" y="122"/>
                  </a:lnTo>
                  <a:lnTo>
                    <a:pt x="186" y="117"/>
                  </a:lnTo>
                  <a:lnTo>
                    <a:pt x="186" y="116"/>
                  </a:lnTo>
                  <a:lnTo>
                    <a:pt x="185" y="114"/>
                  </a:lnTo>
                  <a:lnTo>
                    <a:pt x="185" y="112"/>
                  </a:lnTo>
                  <a:lnTo>
                    <a:pt x="186" y="110"/>
                  </a:lnTo>
                  <a:lnTo>
                    <a:pt x="186" y="109"/>
                  </a:lnTo>
                  <a:lnTo>
                    <a:pt x="186" y="106"/>
                  </a:lnTo>
                  <a:lnTo>
                    <a:pt x="186" y="104"/>
                  </a:lnTo>
                  <a:lnTo>
                    <a:pt x="187" y="103"/>
                  </a:lnTo>
                  <a:lnTo>
                    <a:pt x="190" y="103"/>
                  </a:lnTo>
                  <a:lnTo>
                    <a:pt x="191" y="101"/>
                  </a:lnTo>
                  <a:lnTo>
                    <a:pt x="192" y="101"/>
                  </a:lnTo>
                  <a:lnTo>
                    <a:pt x="192" y="100"/>
                  </a:lnTo>
                  <a:lnTo>
                    <a:pt x="194" y="95"/>
                  </a:lnTo>
                  <a:lnTo>
                    <a:pt x="192" y="93"/>
                  </a:lnTo>
                  <a:lnTo>
                    <a:pt x="192" y="92"/>
                  </a:lnTo>
                  <a:lnTo>
                    <a:pt x="194" y="88"/>
                  </a:lnTo>
                  <a:lnTo>
                    <a:pt x="194" y="87"/>
                  </a:lnTo>
                  <a:lnTo>
                    <a:pt x="194" y="86"/>
                  </a:lnTo>
                  <a:lnTo>
                    <a:pt x="192" y="86"/>
                  </a:lnTo>
                  <a:lnTo>
                    <a:pt x="191" y="84"/>
                  </a:lnTo>
                  <a:lnTo>
                    <a:pt x="189" y="86"/>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74" name="Freeform 236"/>
            <p:cNvSpPr>
              <a:spLocks/>
            </p:cNvSpPr>
            <p:nvPr/>
          </p:nvSpPr>
          <p:spPr bwMode="auto">
            <a:xfrm>
              <a:off x="1390650" y="4960938"/>
              <a:ext cx="254000" cy="250825"/>
            </a:xfrm>
            <a:custGeom>
              <a:avLst/>
              <a:gdLst>
                <a:gd name="T0" fmla="*/ 2147483646 w 160"/>
                <a:gd name="T1" fmla="*/ 2147483646 h 158"/>
                <a:gd name="T2" fmla="*/ 2147483646 w 160"/>
                <a:gd name="T3" fmla="*/ 2147483646 h 158"/>
                <a:gd name="T4" fmla="*/ 2147483646 w 160"/>
                <a:gd name="T5" fmla="*/ 2147483646 h 158"/>
                <a:gd name="T6" fmla="*/ 2147483646 w 160"/>
                <a:gd name="T7" fmla="*/ 2147483646 h 158"/>
                <a:gd name="T8" fmla="*/ 2147483646 w 160"/>
                <a:gd name="T9" fmla="*/ 2147483646 h 158"/>
                <a:gd name="T10" fmla="*/ 2147483646 w 160"/>
                <a:gd name="T11" fmla="*/ 2147483646 h 158"/>
                <a:gd name="T12" fmla="*/ 2147483646 w 160"/>
                <a:gd name="T13" fmla="*/ 2147483646 h 158"/>
                <a:gd name="T14" fmla="*/ 2147483646 w 160"/>
                <a:gd name="T15" fmla="*/ 2147483646 h 158"/>
                <a:gd name="T16" fmla="*/ 2147483646 w 160"/>
                <a:gd name="T17" fmla="*/ 2147483646 h 158"/>
                <a:gd name="T18" fmla="*/ 2147483646 w 160"/>
                <a:gd name="T19" fmla="*/ 2147483646 h 158"/>
                <a:gd name="T20" fmla="*/ 2147483646 w 160"/>
                <a:gd name="T21" fmla="*/ 2147483646 h 158"/>
                <a:gd name="T22" fmla="*/ 2147483646 w 160"/>
                <a:gd name="T23" fmla="*/ 2147483646 h 158"/>
                <a:gd name="T24" fmla="*/ 2147483646 w 160"/>
                <a:gd name="T25" fmla="*/ 2147483646 h 158"/>
                <a:gd name="T26" fmla="*/ 2147483646 w 160"/>
                <a:gd name="T27" fmla="*/ 2147483646 h 158"/>
                <a:gd name="T28" fmla="*/ 2147483646 w 160"/>
                <a:gd name="T29" fmla="*/ 2147483646 h 158"/>
                <a:gd name="T30" fmla="*/ 2147483646 w 160"/>
                <a:gd name="T31" fmla="*/ 2147483646 h 158"/>
                <a:gd name="T32" fmla="*/ 2147483646 w 160"/>
                <a:gd name="T33" fmla="*/ 2147483646 h 158"/>
                <a:gd name="T34" fmla="*/ 2147483646 w 160"/>
                <a:gd name="T35" fmla="*/ 2147483646 h 158"/>
                <a:gd name="T36" fmla="*/ 2147483646 w 160"/>
                <a:gd name="T37" fmla="*/ 2147483646 h 158"/>
                <a:gd name="T38" fmla="*/ 2147483646 w 160"/>
                <a:gd name="T39" fmla="*/ 2147483646 h 158"/>
                <a:gd name="T40" fmla="*/ 2147483646 w 160"/>
                <a:gd name="T41" fmla="*/ 2147483646 h 158"/>
                <a:gd name="T42" fmla="*/ 2147483646 w 160"/>
                <a:gd name="T43" fmla="*/ 2147483646 h 158"/>
                <a:gd name="T44" fmla="*/ 2147483646 w 160"/>
                <a:gd name="T45" fmla="*/ 2147483646 h 158"/>
                <a:gd name="T46" fmla="*/ 2147483646 w 160"/>
                <a:gd name="T47" fmla="*/ 2147483646 h 158"/>
                <a:gd name="T48" fmla="*/ 2147483646 w 160"/>
                <a:gd name="T49" fmla="*/ 2147483646 h 158"/>
                <a:gd name="T50" fmla="*/ 2147483646 w 160"/>
                <a:gd name="T51" fmla="*/ 2147483646 h 158"/>
                <a:gd name="T52" fmla="*/ 2147483646 w 160"/>
                <a:gd name="T53" fmla="*/ 2147483646 h 158"/>
                <a:gd name="T54" fmla="*/ 0 w 160"/>
                <a:gd name="T55" fmla="*/ 2147483646 h 158"/>
                <a:gd name="T56" fmla="*/ 2147483646 w 160"/>
                <a:gd name="T57" fmla="*/ 2147483646 h 158"/>
                <a:gd name="T58" fmla="*/ 0 w 160"/>
                <a:gd name="T59" fmla="*/ 2147483646 h 158"/>
                <a:gd name="T60" fmla="*/ 2147483646 w 160"/>
                <a:gd name="T61" fmla="*/ 2147483646 h 158"/>
                <a:gd name="T62" fmla="*/ 2147483646 w 160"/>
                <a:gd name="T63" fmla="*/ 2147483646 h 158"/>
                <a:gd name="T64" fmla="*/ 2147483646 w 160"/>
                <a:gd name="T65" fmla="*/ 2147483646 h 158"/>
                <a:gd name="T66" fmla="*/ 2147483646 w 160"/>
                <a:gd name="T67" fmla="*/ 2147483646 h 158"/>
                <a:gd name="T68" fmla="*/ 2147483646 w 160"/>
                <a:gd name="T69" fmla="*/ 2147483646 h 158"/>
                <a:gd name="T70" fmla="*/ 2147483646 w 160"/>
                <a:gd name="T71" fmla="*/ 2147483646 h 158"/>
                <a:gd name="T72" fmla="*/ 2147483646 w 160"/>
                <a:gd name="T73" fmla="*/ 2147483646 h 158"/>
                <a:gd name="T74" fmla="*/ 2147483646 w 160"/>
                <a:gd name="T75" fmla="*/ 2147483646 h 158"/>
                <a:gd name="T76" fmla="*/ 2147483646 w 160"/>
                <a:gd name="T77" fmla="*/ 2147483646 h 158"/>
                <a:gd name="T78" fmla="*/ 2147483646 w 160"/>
                <a:gd name="T79" fmla="*/ 2147483646 h 158"/>
                <a:gd name="T80" fmla="*/ 2147483646 w 160"/>
                <a:gd name="T81" fmla="*/ 2147483646 h 158"/>
                <a:gd name="T82" fmla="*/ 2147483646 w 160"/>
                <a:gd name="T83" fmla="*/ 2147483646 h 158"/>
                <a:gd name="T84" fmla="*/ 2147483646 w 160"/>
                <a:gd name="T85" fmla="*/ 2147483646 h 158"/>
                <a:gd name="T86" fmla="*/ 2147483646 w 160"/>
                <a:gd name="T87" fmla="*/ 2147483646 h 158"/>
                <a:gd name="T88" fmla="*/ 2147483646 w 160"/>
                <a:gd name="T89" fmla="*/ 2147483646 h 158"/>
                <a:gd name="T90" fmla="*/ 2147483646 w 160"/>
                <a:gd name="T91" fmla="*/ 2147483646 h 158"/>
                <a:gd name="T92" fmla="*/ 2147483646 w 160"/>
                <a:gd name="T93" fmla="*/ 2147483646 h 158"/>
                <a:gd name="T94" fmla="*/ 2147483646 w 160"/>
                <a:gd name="T95" fmla="*/ 2147483646 h 158"/>
                <a:gd name="T96" fmla="*/ 2147483646 w 160"/>
                <a:gd name="T97" fmla="*/ 2147483646 h 158"/>
                <a:gd name="T98" fmla="*/ 2147483646 w 160"/>
                <a:gd name="T99" fmla="*/ 2147483646 h 158"/>
                <a:gd name="T100" fmla="*/ 2147483646 w 160"/>
                <a:gd name="T101" fmla="*/ 2147483646 h 158"/>
                <a:gd name="T102" fmla="*/ 2147483646 w 160"/>
                <a:gd name="T103" fmla="*/ 2147483646 h 158"/>
                <a:gd name="T104" fmla="*/ 2147483646 w 160"/>
                <a:gd name="T105" fmla="*/ 2147483646 h 158"/>
                <a:gd name="T106" fmla="*/ 2147483646 w 160"/>
                <a:gd name="T107" fmla="*/ 2147483646 h 158"/>
                <a:gd name="T108" fmla="*/ 2147483646 w 160"/>
                <a:gd name="T109" fmla="*/ 2147483646 h 158"/>
                <a:gd name="T110" fmla="*/ 2147483646 w 160"/>
                <a:gd name="T111" fmla="*/ 2147483646 h 158"/>
                <a:gd name="T112" fmla="*/ 2147483646 w 160"/>
                <a:gd name="T113" fmla="*/ 2147483646 h 158"/>
                <a:gd name="T114" fmla="*/ 2147483646 w 160"/>
                <a:gd name="T115" fmla="*/ 2147483646 h 158"/>
                <a:gd name="T116" fmla="*/ 2147483646 w 160"/>
                <a:gd name="T117" fmla="*/ 2147483646 h 158"/>
                <a:gd name="T118" fmla="*/ 2147483646 w 160"/>
                <a:gd name="T119" fmla="*/ 2147483646 h 158"/>
                <a:gd name="T120" fmla="*/ 2147483646 w 160"/>
                <a:gd name="T121" fmla="*/ 2147483646 h 1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0" h="158">
                  <a:moveTo>
                    <a:pt x="136" y="116"/>
                  </a:moveTo>
                  <a:lnTo>
                    <a:pt x="137" y="114"/>
                  </a:lnTo>
                  <a:lnTo>
                    <a:pt x="138" y="113"/>
                  </a:lnTo>
                  <a:lnTo>
                    <a:pt x="138" y="112"/>
                  </a:lnTo>
                  <a:lnTo>
                    <a:pt x="137" y="110"/>
                  </a:lnTo>
                  <a:lnTo>
                    <a:pt x="137" y="107"/>
                  </a:lnTo>
                  <a:lnTo>
                    <a:pt x="136" y="106"/>
                  </a:lnTo>
                  <a:lnTo>
                    <a:pt x="135" y="104"/>
                  </a:lnTo>
                  <a:lnTo>
                    <a:pt x="133" y="103"/>
                  </a:lnTo>
                  <a:lnTo>
                    <a:pt x="133" y="102"/>
                  </a:lnTo>
                  <a:lnTo>
                    <a:pt x="131" y="102"/>
                  </a:lnTo>
                  <a:lnTo>
                    <a:pt x="131" y="100"/>
                  </a:lnTo>
                  <a:lnTo>
                    <a:pt x="130" y="98"/>
                  </a:lnTo>
                  <a:lnTo>
                    <a:pt x="131" y="96"/>
                  </a:lnTo>
                  <a:lnTo>
                    <a:pt x="132" y="93"/>
                  </a:lnTo>
                  <a:lnTo>
                    <a:pt x="132" y="92"/>
                  </a:lnTo>
                  <a:lnTo>
                    <a:pt x="133" y="91"/>
                  </a:lnTo>
                  <a:lnTo>
                    <a:pt x="137" y="90"/>
                  </a:lnTo>
                  <a:lnTo>
                    <a:pt x="137" y="87"/>
                  </a:lnTo>
                  <a:lnTo>
                    <a:pt x="136" y="86"/>
                  </a:lnTo>
                  <a:lnTo>
                    <a:pt x="133" y="83"/>
                  </a:lnTo>
                  <a:lnTo>
                    <a:pt x="132" y="83"/>
                  </a:lnTo>
                  <a:lnTo>
                    <a:pt x="133" y="81"/>
                  </a:lnTo>
                  <a:lnTo>
                    <a:pt x="135" y="79"/>
                  </a:lnTo>
                  <a:lnTo>
                    <a:pt x="136" y="79"/>
                  </a:lnTo>
                  <a:lnTo>
                    <a:pt x="136" y="77"/>
                  </a:lnTo>
                  <a:lnTo>
                    <a:pt x="136" y="75"/>
                  </a:lnTo>
                  <a:lnTo>
                    <a:pt x="138" y="73"/>
                  </a:lnTo>
                  <a:lnTo>
                    <a:pt x="136" y="72"/>
                  </a:lnTo>
                  <a:lnTo>
                    <a:pt x="136" y="70"/>
                  </a:lnTo>
                  <a:lnTo>
                    <a:pt x="137" y="69"/>
                  </a:lnTo>
                  <a:lnTo>
                    <a:pt x="138" y="68"/>
                  </a:lnTo>
                  <a:lnTo>
                    <a:pt x="139" y="67"/>
                  </a:lnTo>
                  <a:lnTo>
                    <a:pt x="142" y="67"/>
                  </a:lnTo>
                  <a:lnTo>
                    <a:pt x="143" y="67"/>
                  </a:lnTo>
                  <a:lnTo>
                    <a:pt x="144" y="63"/>
                  </a:lnTo>
                  <a:lnTo>
                    <a:pt x="144" y="61"/>
                  </a:lnTo>
                  <a:lnTo>
                    <a:pt x="144" y="60"/>
                  </a:lnTo>
                  <a:lnTo>
                    <a:pt x="145" y="60"/>
                  </a:lnTo>
                  <a:lnTo>
                    <a:pt x="149" y="60"/>
                  </a:lnTo>
                  <a:lnTo>
                    <a:pt x="150" y="58"/>
                  </a:lnTo>
                  <a:lnTo>
                    <a:pt x="150" y="57"/>
                  </a:lnTo>
                  <a:lnTo>
                    <a:pt x="150" y="56"/>
                  </a:lnTo>
                  <a:lnTo>
                    <a:pt x="151" y="55"/>
                  </a:lnTo>
                  <a:lnTo>
                    <a:pt x="151" y="53"/>
                  </a:lnTo>
                  <a:lnTo>
                    <a:pt x="153" y="51"/>
                  </a:lnTo>
                  <a:lnTo>
                    <a:pt x="154" y="50"/>
                  </a:lnTo>
                  <a:lnTo>
                    <a:pt x="156" y="50"/>
                  </a:lnTo>
                  <a:lnTo>
                    <a:pt x="158" y="51"/>
                  </a:lnTo>
                  <a:lnTo>
                    <a:pt x="159" y="50"/>
                  </a:lnTo>
                  <a:lnTo>
                    <a:pt x="159" y="49"/>
                  </a:lnTo>
                  <a:lnTo>
                    <a:pt x="160" y="46"/>
                  </a:lnTo>
                  <a:lnTo>
                    <a:pt x="160" y="45"/>
                  </a:lnTo>
                  <a:lnTo>
                    <a:pt x="158" y="44"/>
                  </a:lnTo>
                  <a:lnTo>
                    <a:pt x="156" y="43"/>
                  </a:lnTo>
                  <a:lnTo>
                    <a:pt x="156" y="40"/>
                  </a:lnTo>
                  <a:lnTo>
                    <a:pt x="156" y="38"/>
                  </a:lnTo>
                  <a:lnTo>
                    <a:pt x="159" y="38"/>
                  </a:lnTo>
                  <a:lnTo>
                    <a:pt x="160" y="37"/>
                  </a:lnTo>
                  <a:lnTo>
                    <a:pt x="160" y="35"/>
                  </a:lnTo>
                  <a:lnTo>
                    <a:pt x="160" y="34"/>
                  </a:lnTo>
                  <a:lnTo>
                    <a:pt x="159" y="33"/>
                  </a:lnTo>
                  <a:lnTo>
                    <a:pt x="158" y="33"/>
                  </a:lnTo>
                  <a:lnTo>
                    <a:pt x="156" y="34"/>
                  </a:lnTo>
                  <a:lnTo>
                    <a:pt x="156" y="35"/>
                  </a:lnTo>
                  <a:lnTo>
                    <a:pt x="155" y="37"/>
                  </a:lnTo>
                  <a:lnTo>
                    <a:pt x="151" y="37"/>
                  </a:lnTo>
                  <a:lnTo>
                    <a:pt x="150" y="38"/>
                  </a:lnTo>
                  <a:lnTo>
                    <a:pt x="149" y="39"/>
                  </a:lnTo>
                  <a:lnTo>
                    <a:pt x="143" y="39"/>
                  </a:lnTo>
                  <a:lnTo>
                    <a:pt x="142" y="39"/>
                  </a:lnTo>
                  <a:lnTo>
                    <a:pt x="141" y="38"/>
                  </a:lnTo>
                  <a:lnTo>
                    <a:pt x="139" y="38"/>
                  </a:lnTo>
                  <a:lnTo>
                    <a:pt x="137" y="39"/>
                  </a:lnTo>
                  <a:lnTo>
                    <a:pt x="135" y="39"/>
                  </a:lnTo>
                  <a:lnTo>
                    <a:pt x="131" y="39"/>
                  </a:lnTo>
                  <a:lnTo>
                    <a:pt x="130" y="40"/>
                  </a:lnTo>
                  <a:lnTo>
                    <a:pt x="128" y="43"/>
                  </a:lnTo>
                  <a:lnTo>
                    <a:pt x="127" y="43"/>
                  </a:lnTo>
                  <a:lnTo>
                    <a:pt x="127" y="41"/>
                  </a:lnTo>
                  <a:lnTo>
                    <a:pt x="126" y="39"/>
                  </a:lnTo>
                  <a:lnTo>
                    <a:pt x="125" y="38"/>
                  </a:lnTo>
                  <a:lnTo>
                    <a:pt x="125" y="35"/>
                  </a:lnTo>
                  <a:lnTo>
                    <a:pt x="126" y="34"/>
                  </a:lnTo>
                  <a:lnTo>
                    <a:pt x="127" y="32"/>
                  </a:lnTo>
                  <a:lnTo>
                    <a:pt x="126" y="30"/>
                  </a:lnTo>
                  <a:lnTo>
                    <a:pt x="125" y="30"/>
                  </a:lnTo>
                  <a:lnTo>
                    <a:pt x="125" y="29"/>
                  </a:lnTo>
                  <a:lnTo>
                    <a:pt x="126" y="27"/>
                  </a:lnTo>
                  <a:lnTo>
                    <a:pt x="125" y="24"/>
                  </a:lnTo>
                  <a:lnTo>
                    <a:pt x="125" y="22"/>
                  </a:lnTo>
                  <a:lnTo>
                    <a:pt x="122" y="22"/>
                  </a:lnTo>
                  <a:lnTo>
                    <a:pt x="120" y="18"/>
                  </a:lnTo>
                  <a:lnTo>
                    <a:pt x="120" y="17"/>
                  </a:lnTo>
                  <a:lnTo>
                    <a:pt x="119" y="17"/>
                  </a:lnTo>
                  <a:lnTo>
                    <a:pt x="118" y="17"/>
                  </a:lnTo>
                  <a:lnTo>
                    <a:pt x="118" y="18"/>
                  </a:lnTo>
                  <a:lnTo>
                    <a:pt x="116" y="18"/>
                  </a:lnTo>
                  <a:lnTo>
                    <a:pt x="115" y="18"/>
                  </a:lnTo>
                  <a:lnTo>
                    <a:pt x="115" y="17"/>
                  </a:lnTo>
                  <a:lnTo>
                    <a:pt x="114" y="18"/>
                  </a:lnTo>
                  <a:lnTo>
                    <a:pt x="111" y="16"/>
                  </a:lnTo>
                  <a:lnTo>
                    <a:pt x="108" y="16"/>
                  </a:lnTo>
                  <a:lnTo>
                    <a:pt x="107" y="15"/>
                  </a:lnTo>
                  <a:lnTo>
                    <a:pt x="108" y="13"/>
                  </a:lnTo>
                  <a:lnTo>
                    <a:pt x="109" y="10"/>
                  </a:lnTo>
                  <a:lnTo>
                    <a:pt x="110" y="10"/>
                  </a:lnTo>
                  <a:lnTo>
                    <a:pt x="110" y="9"/>
                  </a:lnTo>
                  <a:lnTo>
                    <a:pt x="107" y="7"/>
                  </a:lnTo>
                  <a:lnTo>
                    <a:pt x="107" y="9"/>
                  </a:lnTo>
                  <a:lnTo>
                    <a:pt x="105" y="9"/>
                  </a:lnTo>
                  <a:lnTo>
                    <a:pt x="103" y="9"/>
                  </a:lnTo>
                  <a:lnTo>
                    <a:pt x="101" y="10"/>
                  </a:lnTo>
                  <a:lnTo>
                    <a:pt x="98" y="10"/>
                  </a:lnTo>
                  <a:lnTo>
                    <a:pt x="98" y="11"/>
                  </a:lnTo>
                  <a:lnTo>
                    <a:pt x="98" y="12"/>
                  </a:lnTo>
                  <a:lnTo>
                    <a:pt x="97" y="13"/>
                  </a:lnTo>
                  <a:lnTo>
                    <a:pt x="93" y="13"/>
                  </a:lnTo>
                  <a:lnTo>
                    <a:pt x="91" y="16"/>
                  </a:lnTo>
                  <a:lnTo>
                    <a:pt x="88" y="15"/>
                  </a:lnTo>
                  <a:lnTo>
                    <a:pt x="87" y="16"/>
                  </a:lnTo>
                  <a:lnTo>
                    <a:pt x="88" y="17"/>
                  </a:lnTo>
                  <a:lnTo>
                    <a:pt x="88" y="18"/>
                  </a:lnTo>
                  <a:lnTo>
                    <a:pt x="87" y="18"/>
                  </a:lnTo>
                  <a:lnTo>
                    <a:pt x="86" y="20"/>
                  </a:lnTo>
                  <a:lnTo>
                    <a:pt x="84" y="21"/>
                  </a:lnTo>
                  <a:lnTo>
                    <a:pt x="81" y="21"/>
                  </a:lnTo>
                  <a:lnTo>
                    <a:pt x="81" y="20"/>
                  </a:lnTo>
                  <a:lnTo>
                    <a:pt x="81" y="18"/>
                  </a:lnTo>
                  <a:lnTo>
                    <a:pt x="80" y="17"/>
                  </a:lnTo>
                  <a:lnTo>
                    <a:pt x="79" y="15"/>
                  </a:lnTo>
                  <a:lnTo>
                    <a:pt x="79" y="13"/>
                  </a:lnTo>
                  <a:lnTo>
                    <a:pt x="76" y="12"/>
                  </a:lnTo>
                  <a:lnTo>
                    <a:pt x="75" y="10"/>
                  </a:lnTo>
                  <a:lnTo>
                    <a:pt x="74" y="10"/>
                  </a:lnTo>
                  <a:lnTo>
                    <a:pt x="73" y="9"/>
                  </a:lnTo>
                  <a:lnTo>
                    <a:pt x="69" y="7"/>
                  </a:lnTo>
                  <a:lnTo>
                    <a:pt x="68" y="6"/>
                  </a:lnTo>
                  <a:lnTo>
                    <a:pt x="65" y="6"/>
                  </a:lnTo>
                  <a:lnTo>
                    <a:pt x="62" y="6"/>
                  </a:lnTo>
                  <a:lnTo>
                    <a:pt x="61" y="4"/>
                  </a:lnTo>
                  <a:lnTo>
                    <a:pt x="56" y="3"/>
                  </a:lnTo>
                  <a:lnTo>
                    <a:pt x="55" y="1"/>
                  </a:lnTo>
                  <a:lnTo>
                    <a:pt x="52" y="0"/>
                  </a:lnTo>
                  <a:lnTo>
                    <a:pt x="51" y="1"/>
                  </a:lnTo>
                  <a:lnTo>
                    <a:pt x="51" y="3"/>
                  </a:lnTo>
                  <a:lnTo>
                    <a:pt x="50" y="5"/>
                  </a:lnTo>
                  <a:lnTo>
                    <a:pt x="48" y="6"/>
                  </a:lnTo>
                  <a:lnTo>
                    <a:pt x="48" y="7"/>
                  </a:lnTo>
                  <a:lnTo>
                    <a:pt x="47" y="11"/>
                  </a:lnTo>
                  <a:lnTo>
                    <a:pt x="46" y="15"/>
                  </a:lnTo>
                  <a:lnTo>
                    <a:pt x="45" y="16"/>
                  </a:lnTo>
                  <a:lnTo>
                    <a:pt x="44" y="17"/>
                  </a:lnTo>
                  <a:lnTo>
                    <a:pt x="40" y="17"/>
                  </a:lnTo>
                  <a:lnTo>
                    <a:pt x="38" y="17"/>
                  </a:lnTo>
                  <a:lnTo>
                    <a:pt x="38" y="18"/>
                  </a:lnTo>
                  <a:lnTo>
                    <a:pt x="38" y="20"/>
                  </a:lnTo>
                  <a:lnTo>
                    <a:pt x="39" y="21"/>
                  </a:lnTo>
                  <a:lnTo>
                    <a:pt x="39" y="23"/>
                  </a:lnTo>
                  <a:lnTo>
                    <a:pt x="39" y="24"/>
                  </a:lnTo>
                  <a:lnTo>
                    <a:pt x="39" y="26"/>
                  </a:lnTo>
                  <a:lnTo>
                    <a:pt x="38" y="26"/>
                  </a:lnTo>
                  <a:lnTo>
                    <a:pt x="36" y="24"/>
                  </a:lnTo>
                  <a:lnTo>
                    <a:pt x="35" y="24"/>
                  </a:lnTo>
                  <a:lnTo>
                    <a:pt x="30" y="26"/>
                  </a:lnTo>
                  <a:lnTo>
                    <a:pt x="29" y="26"/>
                  </a:lnTo>
                  <a:lnTo>
                    <a:pt x="27" y="26"/>
                  </a:lnTo>
                  <a:lnTo>
                    <a:pt x="24" y="26"/>
                  </a:lnTo>
                  <a:lnTo>
                    <a:pt x="24" y="24"/>
                  </a:lnTo>
                  <a:lnTo>
                    <a:pt x="23" y="23"/>
                  </a:lnTo>
                  <a:lnTo>
                    <a:pt x="21" y="24"/>
                  </a:lnTo>
                  <a:lnTo>
                    <a:pt x="21" y="28"/>
                  </a:lnTo>
                  <a:lnTo>
                    <a:pt x="22" y="30"/>
                  </a:lnTo>
                  <a:lnTo>
                    <a:pt x="22" y="33"/>
                  </a:lnTo>
                  <a:lnTo>
                    <a:pt x="21" y="34"/>
                  </a:lnTo>
                  <a:lnTo>
                    <a:pt x="19" y="35"/>
                  </a:lnTo>
                  <a:lnTo>
                    <a:pt x="18" y="35"/>
                  </a:lnTo>
                  <a:lnTo>
                    <a:pt x="16" y="35"/>
                  </a:lnTo>
                  <a:lnTo>
                    <a:pt x="13" y="35"/>
                  </a:lnTo>
                  <a:lnTo>
                    <a:pt x="12" y="35"/>
                  </a:lnTo>
                  <a:lnTo>
                    <a:pt x="11" y="35"/>
                  </a:lnTo>
                  <a:lnTo>
                    <a:pt x="10" y="37"/>
                  </a:lnTo>
                  <a:lnTo>
                    <a:pt x="8" y="37"/>
                  </a:lnTo>
                  <a:lnTo>
                    <a:pt x="5" y="35"/>
                  </a:lnTo>
                  <a:lnTo>
                    <a:pt x="4" y="35"/>
                  </a:lnTo>
                  <a:lnTo>
                    <a:pt x="4" y="39"/>
                  </a:lnTo>
                  <a:lnTo>
                    <a:pt x="2" y="40"/>
                  </a:lnTo>
                  <a:lnTo>
                    <a:pt x="0" y="41"/>
                  </a:lnTo>
                  <a:lnTo>
                    <a:pt x="0" y="43"/>
                  </a:lnTo>
                  <a:lnTo>
                    <a:pt x="0" y="41"/>
                  </a:lnTo>
                  <a:lnTo>
                    <a:pt x="0" y="43"/>
                  </a:lnTo>
                  <a:lnTo>
                    <a:pt x="0" y="44"/>
                  </a:lnTo>
                  <a:lnTo>
                    <a:pt x="2" y="46"/>
                  </a:lnTo>
                  <a:lnTo>
                    <a:pt x="2" y="47"/>
                  </a:lnTo>
                  <a:lnTo>
                    <a:pt x="4" y="50"/>
                  </a:lnTo>
                  <a:lnTo>
                    <a:pt x="6" y="51"/>
                  </a:lnTo>
                  <a:lnTo>
                    <a:pt x="5" y="55"/>
                  </a:lnTo>
                  <a:lnTo>
                    <a:pt x="4" y="56"/>
                  </a:lnTo>
                  <a:lnTo>
                    <a:pt x="2" y="58"/>
                  </a:lnTo>
                  <a:lnTo>
                    <a:pt x="1" y="58"/>
                  </a:lnTo>
                  <a:lnTo>
                    <a:pt x="2" y="61"/>
                  </a:lnTo>
                  <a:lnTo>
                    <a:pt x="2" y="62"/>
                  </a:lnTo>
                  <a:lnTo>
                    <a:pt x="1" y="64"/>
                  </a:lnTo>
                  <a:lnTo>
                    <a:pt x="1" y="67"/>
                  </a:lnTo>
                  <a:lnTo>
                    <a:pt x="0" y="70"/>
                  </a:lnTo>
                  <a:lnTo>
                    <a:pt x="0" y="73"/>
                  </a:lnTo>
                  <a:lnTo>
                    <a:pt x="1" y="74"/>
                  </a:lnTo>
                  <a:lnTo>
                    <a:pt x="2" y="77"/>
                  </a:lnTo>
                  <a:lnTo>
                    <a:pt x="4" y="79"/>
                  </a:lnTo>
                  <a:lnTo>
                    <a:pt x="4" y="80"/>
                  </a:lnTo>
                  <a:lnTo>
                    <a:pt x="4" y="81"/>
                  </a:lnTo>
                  <a:lnTo>
                    <a:pt x="6" y="83"/>
                  </a:lnTo>
                  <a:lnTo>
                    <a:pt x="6" y="84"/>
                  </a:lnTo>
                  <a:lnTo>
                    <a:pt x="7" y="85"/>
                  </a:lnTo>
                  <a:lnTo>
                    <a:pt x="8" y="87"/>
                  </a:lnTo>
                  <a:lnTo>
                    <a:pt x="7" y="90"/>
                  </a:lnTo>
                  <a:lnTo>
                    <a:pt x="6" y="91"/>
                  </a:lnTo>
                  <a:lnTo>
                    <a:pt x="5" y="93"/>
                  </a:lnTo>
                  <a:lnTo>
                    <a:pt x="5" y="95"/>
                  </a:lnTo>
                  <a:lnTo>
                    <a:pt x="5" y="96"/>
                  </a:lnTo>
                  <a:lnTo>
                    <a:pt x="5" y="97"/>
                  </a:lnTo>
                  <a:lnTo>
                    <a:pt x="4" y="98"/>
                  </a:lnTo>
                  <a:lnTo>
                    <a:pt x="5" y="100"/>
                  </a:lnTo>
                  <a:lnTo>
                    <a:pt x="5" y="101"/>
                  </a:lnTo>
                  <a:lnTo>
                    <a:pt x="5" y="104"/>
                  </a:lnTo>
                  <a:lnTo>
                    <a:pt x="6" y="107"/>
                  </a:lnTo>
                  <a:lnTo>
                    <a:pt x="6" y="108"/>
                  </a:lnTo>
                  <a:lnTo>
                    <a:pt x="8" y="109"/>
                  </a:lnTo>
                  <a:lnTo>
                    <a:pt x="6" y="113"/>
                  </a:lnTo>
                  <a:lnTo>
                    <a:pt x="5" y="115"/>
                  </a:lnTo>
                  <a:lnTo>
                    <a:pt x="5" y="116"/>
                  </a:lnTo>
                  <a:lnTo>
                    <a:pt x="5" y="118"/>
                  </a:lnTo>
                  <a:lnTo>
                    <a:pt x="5" y="119"/>
                  </a:lnTo>
                  <a:lnTo>
                    <a:pt x="6" y="121"/>
                  </a:lnTo>
                  <a:lnTo>
                    <a:pt x="6" y="123"/>
                  </a:lnTo>
                  <a:lnTo>
                    <a:pt x="7" y="124"/>
                  </a:lnTo>
                  <a:lnTo>
                    <a:pt x="8" y="125"/>
                  </a:lnTo>
                  <a:lnTo>
                    <a:pt x="8" y="126"/>
                  </a:lnTo>
                  <a:lnTo>
                    <a:pt x="12" y="130"/>
                  </a:lnTo>
                  <a:lnTo>
                    <a:pt x="11" y="135"/>
                  </a:lnTo>
                  <a:lnTo>
                    <a:pt x="10" y="138"/>
                  </a:lnTo>
                  <a:lnTo>
                    <a:pt x="10" y="141"/>
                  </a:lnTo>
                  <a:lnTo>
                    <a:pt x="11" y="142"/>
                  </a:lnTo>
                  <a:lnTo>
                    <a:pt x="10" y="146"/>
                  </a:lnTo>
                  <a:lnTo>
                    <a:pt x="12" y="147"/>
                  </a:lnTo>
                  <a:lnTo>
                    <a:pt x="13" y="146"/>
                  </a:lnTo>
                  <a:lnTo>
                    <a:pt x="15" y="146"/>
                  </a:lnTo>
                  <a:lnTo>
                    <a:pt x="15" y="147"/>
                  </a:lnTo>
                  <a:lnTo>
                    <a:pt x="12" y="148"/>
                  </a:lnTo>
                  <a:lnTo>
                    <a:pt x="12" y="149"/>
                  </a:lnTo>
                  <a:lnTo>
                    <a:pt x="15" y="149"/>
                  </a:lnTo>
                  <a:lnTo>
                    <a:pt x="16" y="148"/>
                  </a:lnTo>
                  <a:lnTo>
                    <a:pt x="19" y="148"/>
                  </a:lnTo>
                  <a:lnTo>
                    <a:pt x="21" y="146"/>
                  </a:lnTo>
                  <a:lnTo>
                    <a:pt x="22" y="147"/>
                  </a:lnTo>
                  <a:lnTo>
                    <a:pt x="23" y="147"/>
                  </a:lnTo>
                  <a:lnTo>
                    <a:pt x="24" y="147"/>
                  </a:lnTo>
                  <a:lnTo>
                    <a:pt x="27" y="147"/>
                  </a:lnTo>
                  <a:lnTo>
                    <a:pt x="28" y="147"/>
                  </a:lnTo>
                  <a:lnTo>
                    <a:pt x="29" y="147"/>
                  </a:lnTo>
                  <a:lnTo>
                    <a:pt x="30" y="146"/>
                  </a:lnTo>
                  <a:lnTo>
                    <a:pt x="29" y="144"/>
                  </a:lnTo>
                  <a:lnTo>
                    <a:pt x="30" y="143"/>
                  </a:lnTo>
                  <a:lnTo>
                    <a:pt x="33" y="143"/>
                  </a:lnTo>
                  <a:lnTo>
                    <a:pt x="34" y="144"/>
                  </a:lnTo>
                  <a:lnTo>
                    <a:pt x="34" y="143"/>
                  </a:lnTo>
                  <a:lnTo>
                    <a:pt x="38" y="142"/>
                  </a:lnTo>
                  <a:lnTo>
                    <a:pt x="39" y="141"/>
                  </a:lnTo>
                  <a:lnTo>
                    <a:pt x="41" y="140"/>
                  </a:lnTo>
                  <a:lnTo>
                    <a:pt x="41" y="138"/>
                  </a:lnTo>
                  <a:lnTo>
                    <a:pt x="41" y="141"/>
                  </a:lnTo>
                  <a:lnTo>
                    <a:pt x="41" y="142"/>
                  </a:lnTo>
                  <a:lnTo>
                    <a:pt x="44" y="143"/>
                  </a:lnTo>
                  <a:lnTo>
                    <a:pt x="44" y="142"/>
                  </a:lnTo>
                  <a:lnTo>
                    <a:pt x="44" y="141"/>
                  </a:lnTo>
                  <a:lnTo>
                    <a:pt x="44" y="140"/>
                  </a:lnTo>
                  <a:lnTo>
                    <a:pt x="45" y="138"/>
                  </a:lnTo>
                  <a:lnTo>
                    <a:pt x="46" y="133"/>
                  </a:lnTo>
                  <a:lnTo>
                    <a:pt x="48" y="131"/>
                  </a:lnTo>
                  <a:lnTo>
                    <a:pt x="48" y="132"/>
                  </a:lnTo>
                  <a:lnTo>
                    <a:pt x="47" y="135"/>
                  </a:lnTo>
                  <a:lnTo>
                    <a:pt x="46" y="138"/>
                  </a:lnTo>
                  <a:lnTo>
                    <a:pt x="45" y="148"/>
                  </a:lnTo>
                  <a:lnTo>
                    <a:pt x="46" y="148"/>
                  </a:lnTo>
                  <a:lnTo>
                    <a:pt x="48" y="149"/>
                  </a:lnTo>
                  <a:lnTo>
                    <a:pt x="50" y="150"/>
                  </a:lnTo>
                  <a:lnTo>
                    <a:pt x="50" y="147"/>
                  </a:lnTo>
                  <a:lnTo>
                    <a:pt x="47" y="146"/>
                  </a:lnTo>
                  <a:lnTo>
                    <a:pt x="47" y="144"/>
                  </a:lnTo>
                  <a:lnTo>
                    <a:pt x="50" y="146"/>
                  </a:lnTo>
                  <a:lnTo>
                    <a:pt x="51" y="143"/>
                  </a:lnTo>
                  <a:lnTo>
                    <a:pt x="51" y="144"/>
                  </a:lnTo>
                  <a:lnTo>
                    <a:pt x="51" y="147"/>
                  </a:lnTo>
                  <a:lnTo>
                    <a:pt x="53" y="148"/>
                  </a:lnTo>
                  <a:lnTo>
                    <a:pt x="55" y="147"/>
                  </a:lnTo>
                  <a:lnTo>
                    <a:pt x="53" y="148"/>
                  </a:lnTo>
                  <a:lnTo>
                    <a:pt x="53" y="150"/>
                  </a:lnTo>
                  <a:lnTo>
                    <a:pt x="55" y="152"/>
                  </a:lnTo>
                  <a:lnTo>
                    <a:pt x="53" y="153"/>
                  </a:lnTo>
                  <a:lnTo>
                    <a:pt x="55" y="156"/>
                  </a:lnTo>
                  <a:lnTo>
                    <a:pt x="56" y="156"/>
                  </a:lnTo>
                  <a:lnTo>
                    <a:pt x="57" y="156"/>
                  </a:lnTo>
                  <a:lnTo>
                    <a:pt x="59" y="158"/>
                  </a:lnTo>
                  <a:lnTo>
                    <a:pt x="59" y="156"/>
                  </a:lnTo>
                  <a:lnTo>
                    <a:pt x="58" y="155"/>
                  </a:lnTo>
                  <a:lnTo>
                    <a:pt x="57" y="154"/>
                  </a:lnTo>
                  <a:lnTo>
                    <a:pt x="58" y="154"/>
                  </a:lnTo>
                  <a:lnTo>
                    <a:pt x="61" y="152"/>
                  </a:lnTo>
                  <a:lnTo>
                    <a:pt x="63" y="152"/>
                  </a:lnTo>
                  <a:lnTo>
                    <a:pt x="67" y="153"/>
                  </a:lnTo>
                  <a:lnTo>
                    <a:pt x="68" y="155"/>
                  </a:lnTo>
                  <a:lnTo>
                    <a:pt x="71" y="156"/>
                  </a:lnTo>
                  <a:lnTo>
                    <a:pt x="74" y="158"/>
                  </a:lnTo>
                  <a:lnTo>
                    <a:pt x="75" y="156"/>
                  </a:lnTo>
                  <a:lnTo>
                    <a:pt x="76" y="156"/>
                  </a:lnTo>
                  <a:lnTo>
                    <a:pt x="76" y="154"/>
                  </a:lnTo>
                  <a:lnTo>
                    <a:pt x="78" y="153"/>
                  </a:lnTo>
                  <a:lnTo>
                    <a:pt x="79" y="152"/>
                  </a:lnTo>
                  <a:lnTo>
                    <a:pt x="80" y="150"/>
                  </a:lnTo>
                  <a:lnTo>
                    <a:pt x="80" y="149"/>
                  </a:lnTo>
                  <a:lnTo>
                    <a:pt x="81" y="146"/>
                  </a:lnTo>
                  <a:lnTo>
                    <a:pt x="85" y="144"/>
                  </a:lnTo>
                  <a:lnTo>
                    <a:pt x="85" y="146"/>
                  </a:lnTo>
                  <a:lnTo>
                    <a:pt x="87" y="148"/>
                  </a:lnTo>
                  <a:lnTo>
                    <a:pt x="86" y="146"/>
                  </a:lnTo>
                  <a:lnTo>
                    <a:pt x="87" y="144"/>
                  </a:lnTo>
                  <a:lnTo>
                    <a:pt x="87" y="143"/>
                  </a:lnTo>
                  <a:lnTo>
                    <a:pt x="88" y="142"/>
                  </a:lnTo>
                  <a:lnTo>
                    <a:pt x="90" y="144"/>
                  </a:lnTo>
                  <a:lnTo>
                    <a:pt x="91" y="143"/>
                  </a:lnTo>
                  <a:lnTo>
                    <a:pt x="92" y="140"/>
                  </a:lnTo>
                  <a:lnTo>
                    <a:pt x="93" y="140"/>
                  </a:lnTo>
                  <a:lnTo>
                    <a:pt x="93" y="137"/>
                  </a:lnTo>
                  <a:lnTo>
                    <a:pt x="92" y="135"/>
                  </a:lnTo>
                  <a:lnTo>
                    <a:pt x="88" y="135"/>
                  </a:lnTo>
                  <a:lnTo>
                    <a:pt x="85" y="135"/>
                  </a:lnTo>
                  <a:lnTo>
                    <a:pt x="81" y="136"/>
                  </a:lnTo>
                  <a:lnTo>
                    <a:pt x="81" y="138"/>
                  </a:lnTo>
                  <a:lnTo>
                    <a:pt x="80" y="140"/>
                  </a:lnTo>
                  <a:lnTo>
                    <a:pt x="79" y="140"/>
                  </a:lnTo>
                  <a:lnTo>
                    <a:pt x="79" y="141"/>
                  </a:lnTo>
                  <a:lnTo>
                    <a:pt x="78" y="141"/>
                  </a:lnTo>
                  <a:lnTo>
                    <a:pt x="78" y="140"/>
                  </a:lnTo>
                  <a:lnTo>
                    <a:pt x="78" y="138"/>
                  </a:lnTo>
                  <a:lnTo>
                    <a:pt x="78" y="137"/>
                  </a:lnTo>
                  <a:lnTo>
                    <a:pt x="76" y="136"/>
                  </a:lnTo>
                  <a:lnTo>
                    <a:pt x="78" y="136"/>
                  </a:lnTo>
                  <a:lnTo>
                    <a:pt x="78" y="135"/>
                  </a:lnTo>
                  <a:lnTo>
                    <a:pt x="76" y="133"/>
                  </a:lnTo>
                  <a:lnTo>
                    <a:pt x="78" y="133"/>
                  </a:lnTo>
                  <a:lnTo>
                    <a:pt x="80" y="133"/>
                  </a:lnTo>
                  <a:lnTo>
                    <a:pt x="81" y="135"/>
                  </a:lnTo>
                  <a:lnTo>
                    <a:pt x="81" y="133"/>
                  </a:lnTo>
                  <a:lnTo>
                    <a:pt x="82" y="133"/>
                  </a:lnTo>
                  <a:lnTo>
                    <a:pt x="84" y="133"/>
                  </a:lnTo>
                  <a:lnTo>
                    <a:pt x="85" y="132"/>
                  </a:lnTo>
                  <a:lnTo>
                    <a:pt x="85" y="133"/>
                  </a:lnTo>
                  <a:lnTo>
                    <a:pt x="86" y="133"/>
                  </a:lnTo>
                  <a:lnTo>
                    <a:pt x="87" y="132"/>
                  </a:lnTo>
                  <a:lnTo>
                    <a:pt x="87" y="130"/>
                  </a:lnTo>
                  <a:lnTo>
                    <a:pt x="87" y="131"/>
                  </a:lnTo>
                  <a:lnTo>
                    <a:pt x="88" y="131"/>
                  </a:lnTo>
                  <a:lnTo>
                    <a:pt x="90" y="132"/>
                  </a:lnTo>
                  <a:lnTo>
                    <a:pt x="93" y="133"/>
                  </a:lnTo>
                  <a:lnTo>
                    <a:pt x="95" y="130"/>
                  </a:lnTo>
                  <a:lnTo>
                    <a:pt x="95" y="133"/>
                  </a:lnTo>
                  <a:lnTo>
                    <a:pt x="95" y="135"/>
                  </a:lnTo>
                  <a:lnTo>
                    <a:pt x="96" y="135"/>
                  </a:lnTo>
                  <a:lnTo>
                    <a:pt x="97" y="133"/>
                  </a:lnTo>
                  <a:lnTo>
                    <a:pt x="96" y="136"/>
                  </a:lnTo>
                  <a:lnTo>
                    <a:pt x="96" y="138"/>
                  </a:lnTo>
                  <a:lnTo>
                    <a:pt x="98" y="138"/>
                  </a:lnTo>
                  <a:lnTo>
                    <a:pt x="99" y="138"/>
                  </a:lnTo>
                  <a:lnTo>
                    <a:pt x="101" y="140"/>
                  </a:lnTo>
                  <a:lnTo>
                    <a:pt x="102" y="138"/>
                  </a:lnTo>
                  <a:lnTo>
                    <a:pt x="103" y="138"/>
                  </a:lnTo>
                  <a:lnTo>
                    <a:pt x="104" y="138"/>
                  </a:lnTo>
                  <a:lnTo>
                    <a:pt x="105" y="138"/>
                  </a:lnTo>
                  <a:lnTo>
                    <a:pt x="105" y="137"/>
                  </a:lnTo>
                  <a:lnTo>
                    <a:pt x="107" y="137"/>
                  </a:lnTo>
                  <a:lnTo>
                    <a:pt x="108" y="137"/>
                  </a:lnTo>
                  <a:lnTo>
                    <a:pt x="108" y="136"/>
                  </a:lnTo>
                  <a:lnTo>
                    <a:pt x="108" y="135"/>
                  </a:lnTo>
                  <a:lnTo>
                    <a:pt x="109" y="135"/>
                  </a:lnTo>
                  <a:lnTo>
                    <a:pt x="110" y="135"/>
                  </a:lnTo>
                  <a:lnTo>
                    <a:pt x="111" y="135"/>
                  </a:lnTo>
                  <a:lnTo>
                    <a:pt x="113" y="135"/>
                  </a:lnTo>
                  <a:lnTo>
                    <a:pt x="115" y="132"/>
                  </a:lnTo>
                  <a:lnTo>
                    <a:pt x="114" y="132"/>
                  </a:lnTo>
                  <a:lnTo>
                    <a:pt x="114" y="131"/>
                  </a:lnTo>
                  <a:lnTo>
                    <a:pt x="113" y="130"/>
                  </a:lnTo>
                  <a:lnTo>
                    <a:pt x="114" y="129"/>
                  </a:lnTo>
                  <a:lnTo>
                    <a:pt x="115" y="130"/>
                  </a:lnTo>
                  <a:lnTo>
                    <a:pt x="116" y="129"/>
                  </a:lnTo>
                  <a:lnTo>
                    <a:pt x="119" y="127"/>
                  </a:lnTo>
                  <a:lnTo>
                    <a:pt x="120" y="126"/>
                  </a:lnTo>
                  <a:lnTo>
                    <a:pt x="120" y="127"/>
                  </a:lnTo>
                  <a:lnTo>
                    <a:pt x="122" y="127"/>
                  </a:lnTo>
                  <a:lnTo>
                    <a:pt x="125" y="126"/>
                  </a:lnTo>
                  <a:lnTo>
                    <a:pt x="124" y="126"/>
                  </a:lnTo>
                  <a:lnTo>
                    <a:pt x="121" y="126"/>
                  </a:lnTo>
                  <a:lnTo>
                    <a:pt x="121" y="125"/>
                  </a:lnTo>
                  <a:lnTo>
                    <a:pt x="124" y="124"/>
                  </a:lnTo>
                  <a:lnTo>
                    <a:pt x="125" y="123"/>
                  </a:lnTo>
                  <a:lnTo>
                    <a:pt x="124" y="121"/>
                  </a:lnTo>
                  <a:lnTo>
                    <a:pt x="124" y="119"/>
                  </a:lnTo>
                  <a:lnTo>
                    <a:pt x="125" y="120"/>
                  </a:lnTo>
                  <a:lnTo>
                    <a:pt x="126" y="119"/>
                  </a:lnTo>
                  <a:lnTo>
                    <a:pt x="127" y="119"/>
                  </a:lnTo>
                  <a:lnTo>
                    <a:pt x="128" y="119"/>
                  </a:lnTo>
                  <a:lnTo>
                    <a:pt x="132" y="118"/>
                  </a:lnTo>
                  <a:lnTo>
                    <a:pt x="133" y="118"/>
                  </a:lnTo>
                  <a:lnTo>
                    <a:pt x="136" y="120"/>
                  </a:lnTo>
                  <a:lnTo>
                    <a:pt x="136" y="118"/>
                  </a:lnTo>
                  <a:lnTo>
                    <a:pt x="136" y="116"/>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75" name="Freeform 237"/>
            <p:cNvSpPr>
              <a:spLocks noEditPoints="1"/>
            </p:cNvSpPr>
            <p:nvPr/>
          </p:nvSpPr>
          <p:spPr bwMode="auto">
            <a:xfrm>
              <a:off x="1362075" y="4895850"/>
              <a:ext cx="311150" cy="133350"/>
            </a:xfrm>
            <a:custGeom>
              <a:avLst/>
              <a:gdLst>
                <a:gd name="T0" fmla="*/ 2147483646 w 196"/>
                <a:gd name="T1" fmla="*/ 2147483646 h 84"/>
                <a:gd name="T2" fmla="*/ 2147483646 w 196"/>
                <a:gd name="T3" fmla="*/ 2147483646 h 84"/>
                <a:gd name="T4" fmla="*/ 2147483646 w 196"/>
                <a:gd name="T5" fmla="*/ 2147483646 h 84"/>
                <a:gd name="T6" fmla="*/ 2147483646 w 196"/>
                <a:gd name="T7" fmla="*/ 2147483646 h 84"/>
                <a:gd name="T8" fmla="*/ 2147483646 w 196"/>
                <a:gd name="T9" fmla="*/ 2147483646 h 84"/>
                <a:gd name="T10" fmla="*/ 2147483646 w 196"/>
                <a:gd name="T11" fmla="*/ 2147483646 h 84"/>
                <a:gd name="T12" fmla="*/ 2147483646 w 196"/>
                <a:gd name="T13" fmla="*/ 2147483646 h 84"/>
                <a:gd name="T14" fmla="*/ 2147483646 w 196"/>
                <a:gd name="T15" fmla="*/ 2147483646 h 84"/>
                <a:gd name="T16" fmla="*/ 2147483646 w 196"/>
                <a:gd name="T17" fmla="*/ 2147483646 h 84"/>
                <a:gd name="T18" fmla="*/ 2147483646 w 196"/>
                <a:gd name="T19" fmla="*/ 2147483646 h 84"/>
                <a:gd name="T20" fmla="*/ 2147483646 w 196"/>
                <a:gd name="T21" fmla="*/ 2147483646 h 84"/>
                <a:gd name="T22" fmla="*/ 2147483646 w 196"/>
                <a:gd name="T23" fmla="*/ 2147483646 h 84"/>
                <a:gd name="T24" fmla="*/ 2147483646 w 196"/>
                <a:gd name="T25" fmla="*/ 2147483646 h 84"/>
                <a:gd name="T26" fmla="*/ 2147483646 w 196"/>
                <a:gd name="T27" fmla="*/ 2147483646 h 84"/>
                <a:gd name="T28" fmla="*/ 2147483646 w 196"/>
                <a:gd name="T29" fmla="*/ 2147483646 h 84"/>
                <a:gd name="T30" fmla="*/ 2147483646 w 196"/>
                <a:gd name="T31" fmla="*/ 2147483646 h 84"/>
                <a:gd name="T32" fmla="*/ 2147483646 w 196"/>
                <a:gd name="T33" fmla="*/ 2147483646 h 84"/>
                <a:gd name="T34" fmla="*/ 2147483646 w 196"/>
                <a:gd name="T35" fmla="*/ 2147483646 h 84"/>
                <a:gd name="T36" fmla="*/ 2147483646 w 196"/>
                <a:gd name="T37" fmla="*/ 2147483646 h 84"/>
                <a:gd name="T38" fmla="*/ 2147483646 w 196"/>
                <a:gd name="T39" fmla="*/ 2147483646 h 84"/>
                <a:gd name="T40" fmla="*/ 2147483646 w 196"/>
                <a:gd name="T41" fmla="*/ 2147483646 h 84"/>
                <a:gd name="T42" fmla="*/ 2147483646 w 196"/>
                <a:gd name="T43" fmla="*/ 2147483646 h 84"/>
                <a:gd name="T44" fmla="*/ 2147483646 w 196"/>
                <a:gd name="T45" fmla="*/ 2147483646 h 84"/>
                <a:gd name="T46" fmla="*/ 2147483646 w 196"/>
                <a:gd name="T47" fmla="*/ 2147483646 h 84"/>
                <a:gd name="T48" fmla="*/ 2147483646 w 196"/>
                <a:gd name="T49" fmla="*/ 2147483646 h 84"/>
                <a:gd name="T50" fmla="*/ 2147483646 w 196"/>
                <a:gd name="T51" fmla="*/ 2147483646 h 84"/>
                <a:gd name="T52" fmla="*/ 2147483646 w 196"/>
                <a:gd name="T53" fmla="*/ 2147483646 h 84"/>
                <a:gd name="T54" fmla="*/ 2147483646 w 196"/>
                <a:gd name="T55" fmla="*/ 2147483646 h 84"/>
                <a:gd name="T56" fmla="*/ 2147483646 w 196"/>
                <a:gd name="T57" fmla="*/ 2147483646 h 84"/>
                <a:gd name="T58" fmla="*/ 2147483646 w 196"/>
                <a:gd name="T59" fmla="*/ 2147483646 h 84"/>
                <a:gd name="T60" fmla="*/ 2147483646 w 196"/>
                <a:gd name="T61" fmla="*/ 2147483646 h 84"/>
                <a:gd name="T62" fmla="*/ 2147483646 w 196"/>
                <a:gd name="T63" fmla="*/ 2147483646 h 84"/>
                <a:gd name="T64" fmla="*/ 2147483646 w 196"/>
                <a:gd name="T65" fmla="*/ 2147483646 h 84"/>
                <a:gd name="T66" fmla="*/ 2147483646 w 196"/>
                <a:gd name="T67" fmla="*/ 2147483646 h 84"/>
                <a:gd name="T68" fmla="*/ 2147483646 w 196"/>
                <a:gd name="T69" fmla="*/ 2147483646 h 84"/>
                <a:gd name="T70" fmla="*/ 2147483646 w 196"/>
                <a:gd name="T71" fmla="*/ 2147483646 h 84"/>
                <a:gd name="T72" fmla="*/ 2147483646 w 196"/>
                <a:gd name="T73" fmla="*/ 2147483646 h 84"/>
                <a:gd name="T74" fmla="*/ 2147483646 w 196"/>
                <a:gd name="T75" fmla="*/ 2147483646 h 84"/>
                <a:gd name="T76" fmla="*/ 2147483646 w 196"/>
                <a:gd name="T77" fmla="*/ 2147483646 h 84"/>
                <a:gd name="T78" fmla="*/ 2147483646 w 196"/>
                <a:gd name="T79" fmla="*/ 2147483646 h 84"/>
                <a:gd name="T80" fmla="*/ 2147483646 w 196"/>
                <a:gd name="T81" fmla="*/ 2147483646 h 84"/>
                <a:gd name="T82" fmla="*/ 2147483646 w 196"/>
                <a:gd name="T83" fmla="*/ 2147483646 h 84"/>
                <a:gd name="T84" fmla="*/ 2147483646 w 196"/>
                <a:gd name="T85" fmla="*/ 2147483646 h 84"/>
                <a:gd name="T86" fmla="*/ 2147483646 w 196"/>
                <a:gd name="T87" fmla="*/ 2147483646 h 84"/>
                <a:gd name="T88" fmla="*/ 2147483646 w 196"/>
                <a:gd name="T89" fmla="*/ 2147483646 h 84"/>
                <a:gd name="T90" fmla="*/ 2147483646 w 196"/>
                <a:gd name="T91" fmla="*/ 2147483646 h 84"/>
                <a:gd name="T92" fmla="*/ 2147483646 w 196"/>
                <a:gd name="T93" fmla="*/ 2147483646 h 84"/>
                <a:gd name="T94" fmla="*/ 2147483646 w 196"/>
                <a:gd name="T95" fmla="*/ 2147483646 h 84"/>
                <a:gd name="T96" fmla="*/ 2147483646 w 196"/>
                <a:gd name="T97" fmla="*/ 2147483646 h 84"/>
                <a:gd name="T98" fmla="*/ 2147483646 w 196"/>
                <a:gd name="T99" fmla="*/ 2147483646 h 84"/>
                <a:gd name="T100" fmla="*/ 2147483646 w 196"/>
                <a:gd name="T101" fmla="*/ 2147483646 h 84"/>
                <a:gd name="T102" fmla="*/ 2147483646 w 196"/>
                <a:gd name="T103" fmla="*/ 2147483646 h 84"/>
                <a:gd name="T104" fmla="*/ 2147483646 w 196"/>
                <a:gd name="T105" fmla="*/ 2147483646 h 84"/>
                <a:gd name="T106" fmla="*/ 2147483646 w 196"/>
                <a:gd name="T107" fmla="*/ 2147483646 h 84"/>
                <a:gd name="T108" fmla="*/ 2147483646 w 196"/>
                <a:gd name="T109" fmla="*/ 2147483646 h 84"/>
                <a:gd name="T110" fmla="*/ 2147483646 w 196"/>
                <a:gd name="T111" fmla="*/ 2147483646 h 84"/>
                <a:gd name="T112" fmla="*/ 2147483646 w 196"/>
                <a:gd name="T113" fmla="*/ 2147483646 h 84"/>
                <a:gd name="T114" fmla="*/ 2147483646 w 196"/>
                <a:gd name="T115" fmla="*/ 2147483646 h 84"/>
                <a:gd name="T116" fmla="*/ 2147483646 w 196"/>
                <a:gd name="T117" fmla="*/ 2147483646 h 84"/>
                <a:gd name="T118" fmla="*/ 2147483646 w 196"/>
                <a:gd name="T119" fmla="*/ 2147483646 h 84"/>
                <a:gd name="T120" fmla="*/ 2147483646 w 196"/>
                <a:gd name="T121" fmla="*/ 2147483646 h 84"/>
                <a:gd name="T122" fmla="*/ 2147483646 w 196"/>
                <a:gd name="T123" fmla="*/ 2147483646 h 84"/>
                <a:gd name="T124" fmla="*/ 2147483646 w 196"/>
                <a:gd name="T125" fmla="*/ 2147483646 h 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6" h="84">
                  <a:moveTo>
                    <a:pt x="22" y="1"/>
                  </a:moveTo>
                  <a:lnTo>
                    <a:pt x="22" y="1"/>
                  </a:lnTo>
                  <a:lnTo>
                    <a:pt x="20" y="2"/>
                  </a:lnTo>
                  <a:lnTo>
                    <a:pt x="20" y="5"/>
                  </a:lnTo>
                  <a:lnTo>
                    <a:pt x="23" y="8"/>
                  </a:lnTo>
                  <a:lnTo>
                    <a:pt x="26" y="12"/>
                  </a:lnTo>
                  <a:lnTo>
                    <a:pt x="30" y="16"/>
                  </a:lnTo>
                  <a:lnTo>
                    <a:pt x="33" y="19"/>
                  </a:lnTo>
                  <a:lnTo>
                    <a:pt x="34" y="21"/>
                  </a:lnTo>
                  <a:lnTo>
                    <a:pt x="35" y="22"/>
                  </a:lnTo>
                  <a:lnTo>
                    <a:pt x="34" y="22"/>
                  </a:lnTo>
                  <a:lnTo>
                    <a:pt x="33" y="22"/>
                  </a:lnTo>
                  <a:lnTo>
                    <a:pt x="34" y="23"/>
                  </a:lnTo>
                  <a:lnTo>
                    <a:pt x="34" y="25"/>
                  </a:lnTo>
                  <a:lnTo>
                    <a:pt x="34" y="27"/>
                  </a:lnTo>
                  <a:lnTo>
                    <a:pt x="33" y="28"/>
                  </a:lnTo>
                  <a:lnTo>
                    <a:pt x="33" y="29"/>
                  </a:lnTo>
                  <a:lnTo>
                    <a:pt x="34" y="30"/>
                  </a:lnTo>
                  <a:lnTo>
                    <a:pt x="33" y="33"/>
                  </a:lnTo>
                  <a:lnTo>
                    <a:pt x="31" y="33"/>
                  </a:lnTo>
                  <a:lnTo>
                    <a:pt x="30" y="34"/>
                  </a:lnTo>
                  <a:lnTo>
                    <a:pt x="29" y="35"/>
                  </a:lnTo>
                  <a:lnTo>
                    <a:pt x="29" y="38"/>
                  </a:lnTo>
                  <a:lnTo>
                    <a:pt x="29" y="39"/>
                  </a:lnTo>
                  <a:lnTo>
                    <a:pt x="28" y="40"/>
                  </a:lnTo>
                  <a:lnTo>
                    <a:pt x="29" y="40"/>
                  </a:lnTo>
                  <a:lnTo>
                    <a:pt x="29" y="42"/>
                  </a:lnTo>
                  <a:lnTo>
                    <a:pt x="29" y="44"/>
                  </a:lnTo>
                  <a:lnTo>
                    <a:pt x="29" y="45"/>
                  </a:lnTo>
                  <a:lnTo>
                    <a:pt x="29" y="47"/>
                  </a:lnTo>
                  <a:lnTo>
                    <a:pt x="29" y="48"/>
                  </a:lnTo>
                  <a:lnTo>
                    <a:pt x="26" y="48"/>
                  </a:lnTo>
                  <a:lnTo>
                    <a:pt x="24" y="48"/>
                  </a:lnTo>
                  <a:lnTo>
                    <a:pt x="24" y="50"/>
                  </a:lnTo>
                  <a:lnTo>
                    <a:pt x="23" y="48"/>
                  </a:lnTo>
                  <a:lnTo>
                    <a:pt x="22" y="48"/>
                  </a:lnTo>
                  <a:lnTo>
                    <a:pt x="20" y="50"/>
                  </a:lnTo>
                  <a:lnTo>
                    <a:pt x="18" y="50"/>
                  </a:lnTo>
                  <a:lnTo>
                    <a:pt x="17" y="50"/>
                  </a:lnTo>
                  <a:lnTo>
                    <a:pt x="16" y="51"/>
                  </a:lnTo>
                  <a:lnTo>
                    <a:pt x="13" y="51"/>
                  </a:lnTo>
                  <a:lnTo>
                    <a:pt x="12" y="51"/>
                  </a:lnTo>
                  <a:lnTo>
                    <a:pt x="11" y="51"/>
                  </a:lnTo>
                  <a:lnTo>
                    <a:pt x="8" y="52"/>
                  </a:lnTo>
                  <a:lnTo>
                    <a:pt x="7" y="53"/>
                  </a:lnTo>
                  <a:lnTo>
                    <a:pt x="6" y="53"/>
                  </a:lnTo>
                  <a:lnTo>
                    <a:pt x="6" y="56"/>
                  </a:lnTo>
                  <a:lnTo>
                    <a:pt x="7" y="56"/>
                  </a:lnTo>
                  <a:lnTo>
                    <a:pt x="8" y="56"/>
                  </a:lnTo>
                  <a:lnTo>
                    <a:pt x="9" y="57"/>
                  </a:lnTo>
                  <a:lnTo>
                    <a:pt x="9" y="59"/>
                  </a:lnTo>
                  <a:lnTo>
                    <a:pt x="11" y="61"/>
                  </a:lnTo>
                  <a:lnTo>
                    <a:pt x="11" y="63"/>
                  </a:lnTo>
                  <a:lnTo>
                    <a:pt x="8" y="64"/>
                  </a:lnTo>
                  <a:lnTo>
                    <a:pt x="7" y="65"/>
                  </a:lnTo>
                  <a:lnTo>
                    <a:pt x="6" y="65"/>
                  </a:lnTo>
                  <a:lnTo>
                    <a:pt x="5" y="65"/>
                  </a:lnTo>
                  <a:lnTo>
                    <a:pt x="3" y="67"/>
                  </a:lnTo>
                  <a:lnTo>
                    <a:pt x="3" y="68"/>
                  </a:lnTo>
                  <a:lnTo>
                    <a:pt x="2" y="69"/>
                  </a:lnTo>
                  <a:lnTo>
                    <a:pt x="2" y="70"/>
                  </a:lnTo>
                  <a:lnTo>
                    <a:pt x="2" y="73"/>
                  </a:lnTo>
                  <a:lnTo>
                    <a:pt x="1" y="73"/>
                  </a:lnTo>
                  <a:lnTo>
                    <a:pt x="1" y="75"/>
                  </a:lnTo>
                  <a:lnTo>
                    <a:pt x="1" y="76"/>
                  </a:lnTo>
                  <a:lnTo>
                    <a:pt x="0" y="78"/>
                  </a:lnTo>
                  <a:lnTo>
                    <a:pt x="1" y="78"/>
                  </a:lnTo>
                  <a:lnTo>
                    <a:pt x="1" y="79"/>
                  </a:lnTo>
                  <a:lnTo>
                    <a:pt x="2" y="79"/>
                  </a:lnTo>
                  <a:lnTo>
                    <a:pt x="3" y="78"/>
                  </a:lnTo>
                  <a:lnTo>
                    <a:pt x="5" y="78"/>
                  </a:lnTo>
                  <a:lnTo>
                    <a:pt x="5" y="79"/>
                  </a:lnTo>
                  <a:lnTo>
                    <a:pt x="6" y="79"/>
                  </a:lnTo>
                  <a:lnTo>
                    <a:pt x="8" y="79"/>
                  </a:lnTo>
                  <a:lnTo>
                    <a:pt x="9" y="79"/>
                  </a:lnTo>
                  <a:lnTo>
                    <a:pt x="11" y="79"/>
                  </a:lnTo>
                  <a:lnTo>
                    <a:pt x="12" y="80"/>
                  </a:lnTo>
                  <a:lnTo>
                    <a:pt x="13" y="80"/>
                  </a:lnTo>
                  <a:lnTo>
                    <a:pt x="13" y="79"/>
                  </a:lnTo>
                  <a:lnTo>
                    <a:pt x="16" y="79"/>
                  </a:lnTo>
                  <a:lnTo>
                    <a:pt x="18" y="82"/>
                  </a:lnTo>
                  <a:lnTo>
                    <a:pt x="20" y="81"/>
                  </a:lnTo>
                  <a:lnTo>
                    <a:pt x="22" y="80"/>
                  </a:lnTo>
                  <a:lnTo>
                    <a:pt x="22" y="76"/>
                  </a:lnTo>
                  <a:lnTo>
                    <a:pt x="23" y="76"/>
                  </a:lnTo>
                  <a:lnTo>
                    <a:pt x="26" y="78"/>
                  </a:lnTo>
                  <a:lnTo>
                    <a:pt x="28" y="78"/>
                  </a:lnTo>
                  <a:lnTo>
                    <a:pt x="29" y="76"/>
                  </a:lnTo>
                  <a:lnTo>
                    <a:pt x="30" y="76"/>
                  </a:lnTo>
                  <a:lnTo>
                    <a:pt x="31" y="76"/>
                  </a:lnTo>
                  <a:lnTo>
                    <a:pt x="34" y="76"/>
                  </a:lnTo>
                  <a:lnTo>
                    <a:pt x="36" y="76"/>
                  </a:lnTo>
                  <a:lnTo>
                    <a:pt x="37" y="76"/>
                  </a:lnTo>
                  <a:lnTo>
                    <a:pt x="39" y="75"/>
                  </a:lnTo>
                  <a:lnTo>
                    <a:pt x="40" y="74"/>
                  </a:lnTo>
                  <a:lnTo>
                    <a:pt x="40" y="71"/>
                  </a:lnTo>
                  <a:lnTo>
                    <a:pt x="39" y="69"/>
                  </a:lnTo>
                  <a:lnTo>
                    <a:pt x="39" y="65"/>
                  </a:lnTo>
                  <a:lnTo>
                    <a:pt x="41" y="64"/>
                  </a:lnTo>
                  <a:lnTo>
                    <a:pt x="42" y="65"/>
                  </a:lnTo>
                  <a:lnTo>
                    <a:pt x="42" y="67"/>
                  </a:lnTo>
                  <a:lnTo>
                    <a:pt x="45" y="67"/>
                  </a:lnTo>
                  <a:lnTo>
                    <a:pt x="47" y="67"/>
                  </a:lnTo>
                  <a:lnTo>
                    <a:pt x="48" y="67"/>
                  </a:lnTo>
                  <a:lnTo>
                    <a:pt x="53" y="65"/>
                  </a:lnTo>
                  <a:lnTo>
                    <a:pt x="54" y="65"/>
                  </a:lnTo>
                  <a:lnTo>
                    <a:pt x="56" y="67"/>
                  </a:lnTo>
                  <a:lnTo>
                    <a:pt x="57" y="67"/>
                  </a:lnTo>
                  <a:lnTo>
                    <a:pt x="57" y="65"/>
                  </a:lnTo>
                  <a:lnTo>
                    <a:pt x="57" y="64"/>
                  </a:lnTo>
                  <a:lnTo>
                    <a:pt x="57" y="62"/>
                  </a:lnTo>
                  <a:lnTo>
                    <a:pt x="56" y="61"/>
                  </a:lnTo>
                  <a:lnTo>
                    <a:pt x="56" y="59"/>
                  </a:lnTo>
                  <a:lnTo>
                    <a:pt x="56" y="58"/>
                  </a:lnTo>
                  <a:lnTo>
                    <a:pt x="58" y="58"/>
                  </a:lnTo>
                  <a:lnTo>
                    <a:pt x="62" y="58"/>
                  </a:lnTo>
                  <a:lnTo>
                    <a:pt x="63" y="57"/>
                  </a:lnTo>
                  <a:lnTo>
                    <a:pt x="64" y="56"/>
                  </a:lnTo>
                  <a:lnTo>
                    <a:pt x="65" y="52"/>
                  </a:lnTo>
                  <a:lnTo>
                    <a:pt x="66" y="48"/>
                  </a:lnTo>
                  <a:lnTo>
                    <a:pt x="66" y="47"/>
                  </a:lnTo>
                  <a:lnTo>
                    <a:pt x="68" y="46"/>
                  </a:lnTo>
                  <a:lnTo>
                    <a:pt x="69" y="44"/>
                  </a:lnTo>
                  <a:lnTo>
                    <a:pt x="69" y="42"/>
                  </a:lnTo>
                  <a:lnTo>
                    <a:pt x="70" y="41"/>
                  </a:lnTo>
                  <a:lnTo>
                    <a:pt x="73" y="42"/>
                  </a:lnTo>
                  <a:lnTo>
                    <a:pt x="74" y="44"/>
                  </a:lnTo>
                  <a:lnTo>
                    <a:pt x="79" y="45"/>
                  </a:lnTo>
                  <a:lnTo>
                    <a:pt x="80" y="47"/>
                  </a:lnTo>
                  <a:lnTo>
                    <a:pt x="83" y="47"/>
                  </a:lnTo>
                  <a:lnTo>
                    <a:pt x="86" y="47"/>
                  </a:lnTo>
                  <a:lnTo>
                    <a:pt x="87" y="48"/>
                  </a:lnTo>
                  <a:lnTo>
                    <a:pt x="91" y="50"/>
                  </a:lnTo>
                  <a:lnTo>
                    <a:pt x="92" y="51"/>
                  </a:lnTo>
                  <a:lnTo>
                    <a:pt x="93" y="51"/>
                  </a:lnTo>
                  <a:lnTo>
                    <a:pt x="94" y="53"/>
                  </a:lnTo>
                  <a:lnTo>
                    <a:pt x="97" y="54"/>
                  </a:lnTo>
                  <a:lnTo>
                    <a:pt x="97" y="56"/>
                  </a:lnTo>
                  <a:lnTo>
                    <a:pt x="98" y="58"/>
                  </a:lnTo>
                  <a:lnTo>
                    <a:pt x="99" y="59"/>
                  </a:lnTo>
                  <a:lnTo>
                    <a:pt x="99" y="61"/>
                  </a:lnTo>
                  <a:lnTo>
                    <a:pt x="99" y="62"/>
                  </a:lnTo>
                  <a:lnTo>
                    <a:pt x="102" y="62"/>
                  </a:lnTo>
                  <a:lnTo>
                    <a:pt x="104" y="61"/>
                  </a:lnTo>
                  <a:lnTo>
                    <a:pt x="105" y="59"/>
                  </a:lnTo>
                  <a:lnTo>
                    <a:pt x="106" y="59"/>
                  </a:lnTo>
                  <a:lnTo>
                    <a:pt x="106" y="58"/>
                  </a:lnTo>
                  <a:lnTo>
                    <a:pt x="105" y="57"/>
                  </a:lnTo>
                  <a:lnTo>
                    <a:pt x="106" y="56"/>
                  </a:lnTo>
                  <a:lnTo>
                    <a:pt x="109" y="57"/>
                  </a:lnTo>
                  <a:lnTo>
                    <a:pt x="111" y="54"/>
                  </a:lnTo>
                  <a:lnTo>
                    <a:pt x="115" y="54"/>
                  </a:lnTo>
                  <a:lnTo>
                    <a:pt x="116" y="53"/>
                  </a:lnTo>
                  <a:lnTo>
                    <a:pt x="116" y="52"/>
                  </a:lnTo>
                  <a:lnTo>
                    <a:pt x="116" y="51"/>
                  </a:lnTo>
                  <a:lnTo>
                    <a:pt x="119" y="51"/>
                  </a:lnTo>
                  <a:lnTo>
                    <a:pt x="121" y="50"/>
                  </a:lnTo>
                  <a:lnTo>
                    <a:pt x="123" y="50"/>
                  </a:lnTo>
                  <a:lnTo>
                    <a:pt x="125" y="50"/>
                  </a:lnTo>
                  <a:lnTo>
                    <a:pt x="125" y="48"/>
                  </a:lnTo>
                  <a:lnTo>
                    <a:pt x="128" y="50"/>
                  </a:lnTo>
                  <a:lnTo>
                    <a:pt x="128" y="51"/>
                  </a:lnTo>
                  <a:lnTo>
                    <a:pt x="127" y="51"/>
                  </a:lnTo>
                  <a:lnTo>
                    <a:pt x="126" y="54"/>
                  </a:lnTo>
                  <a:lnTo>
                    <a:pt x="125" y="56"/>
                  </a:lnTo>
                  <a:lnTo>
                    <a:pt x="126" y="57"/>
                  </a:lnTo>
                  <a:lnTo>
                    <a:pt x="129" y="57"/>
                  </a:lnTo>
                  <a:lnTo>
                    <a:pt x="132" y="59"/>
                  </a:lnTo>
                  <a:lnTo>
                    <a:pt x="133" y="58"/>
                  </a:lnTo>
                  <a:lnTo>
                    <a:pt x="133" y="59"/>
                  </a:lnTo>
                  <a:lnTo>
                    <a:pt x="134" y="59"/>
                  </a:lnTo>
                  <a:lnTo>
                    <a:pt x="136" y="59"/>
                  </a:lnTo>
                  <a:lnTo>
                    <a:pt x="136" y="58"/>
                  </a:lnTo>
                  <a:lnTo>
                    <a:pt x="137" y="58"/>
                  </a:lnTo>
                  <a:lnTo>
                    <a:pt x="138" y="58"/>
                  </a:lnTo>
                  <a:lnTo>
                    <a:pt x="138" y="59"/>
                  </a:lnTo>
                  <a:lnTo>
                    <a:pt x="140" y="63"/>
                  </a:lnTo>
                  <a:lnTo>
                    <a:pt x="143" y="63"/>
                  </a:lnTo>
                  <a:lnTo>
                    <a:pt x="143" y="65"/>
                  </a:lnTo>
                  <a:lnTo>
                    <a:pt x="144" y="68"/>
                  </a:lnTo>
                  <a:lnTo>
                    <a:pt x="143" y="70"/>
                  </a:lnTo>
                  <a:lnTo>
                    <a:pt x="143" y="71"/>
                  </a:lnTo>
                  <a:lnTo>
                    <a:pt x="144" y="71"/>
                  </a:lnTo>
                  <a:lnTo>
                    <a:pt x="145" y="73"/>
                  </a:lnTo>
                  <a:lnTo>
                    <a:pt x="144" y="75"/>
                  </a:lnTo>
                  <a:lnTo>
                    <a:pt x="143" y="76"/>
                  </a:lnTo>
                  <a:lnTo>
                    <a:pt x="143" y="79"/>
                  </a:lnTo>
                  <a:lnTo>
                    <a:pt x="144" y="80"/>
                  </a:lnTo>
                  <a:lnTo>
                    <a:pt x="145" y="82"/>
                  </a:lnTo>
                  <a:lnTo>
                    <a:pt x="145" y="84"/>
                  </a:lnTo>
                  <a:lnTo>
                    <a:pt x="146" y="84"/>
                  </a:lnTo>
                  <a:lnTo>
                    <a:pt x="148" y="81"/>
                  </a:lnTo>
                  <a:lnTo>
                    <a:pt x="149" y="80"/>
                  </a:lnTo>
                  <a:lnTo>
                    <a:pt x="153" y="80"/>
                  </a:lnTo>
                  <a:lnTo>
                    <a:pt x="155" y="80"/>
                  </a:lnTo>
                  <a:lnTo>
                    <a:pt x="157" y="79"/>
                  </a:lnTo>
                  <a:lnTo>
                    <a:pt x="159" y="79"/>
                  </a:lnTo>
                  <a:lnTo>
                    <a:pt x="160" y="80"/>
                  </a:lnTo>
                  <a:lnTo>
                    <a:pt x="161" y="80"/>
                  </a:lnTo>
                  <a:lnTo>
                    <a:pt x="167" y="80"/>
                  </a:lnTo>
                  <a:lnTo>
                    <a:pt x="168" y="79"/>
                  </a:lnTo>
                  <a:lnTo>
                    <a:pt x="169" y="78"/>
                  </a:lnTo>
                  <a:lnTo>
                    <a:pt x="173" y="78"/>
                  </a:lnTo>
                  <a:lnTo>
                    <a:pt x="174" y="76"/>
                  </a:lnTo>
                  <a:lnTo>
                    <a:pt x="174" y="75"/>
                  </a:lnTo>
                  <a:lnTo>
                    <a:pt x="176" y="74"/>
                  </a:lnTo>
                  <a:lnTo>
                    <a:pt x="177" y="74"/>
                  </a:lnTo>
                  <a:lnTo>
                    <a:pt x="178" y="75"/>
                  </a:lnTo>
                  <a:lnTo>
                    <a:pt x="178" y="76"/>
                  </a:lnTo>
                  <a:lnTo>
                    <a:pt x="178" y="78"/>
                  </a:lnTo>
                  <a:lnTo>
                    <a:pt x="179" y="76"/>
                  </a:lnTo>
                  <a:lnTo>
                    <a:pt x="180" y="78"/>
                  </a:lnTo>
                  <a:lnTo>
                    <a:pt x="182" y="79"/>
                  </a:lnTo>
                  <a:lnTo>
                    <a:pt x="183" y="79"/>
                  </a:lnTo>
                  <a:lnTo>
                    <a:pt x="184" y="78"/>
                  </a:lnTo>
                  <a:lnTo>
                    <a:pt x="186" y="78"/>
                  </a:lnTo>
                  <a:lnTo>
                    <a:pt x="190" y="75"/>
                  </a:lnTo>
                  <a:lnTo>
                    <a:pt x="194" y="73"/>
                  </a:lnTo>
                  <a:lnTo>
                    <a:pt x="195" y="71"/>
                  </a:lnTo>
                  <a:lnTo>
                    <a:pt x="195" y="70"/>
                  </a:lnTo>
                  <a:lnTo>
                    <a:pt x="195" y="65"/>
                  </a:lnTo>
                  <a:lnTo>
                    <a:pt x="195" y="64"/>
                  </a:lnTo>
                  <a:lnTo>
                    <a:pt x="196" y="61"/>
                  </a:lnTo>
                  <a:lnTo>
                    <a:pt x="196" y="59"/>
                  </a:lnTo>
                  <a:lnTo>
                    <a:pt x="195" y="58"/>
                  </a:lnTo>
                  <a:lnTo>
                    <a:pt x="191" y="56"/>
                  </a:lnTo>
                  <a:lnTo>
                    <a:pt x="191" y="54"/>
                  </a:lnTo>
                  <a:lnTo>
                    <a:pt x="191" y="53"/>
                  </a:lnTo>
                  <a:lnTo>
                    <a:pt x="192" y="52"/>
                  </a:lnTo>
                  <a:lnTo>
                    <a:pt x="192" y="48"/>
                  </a:lnTo>
                  <a:lnTo>
                    <a:pt x="194" y="46"/>
                  </a:lnTo>
                  <a:lnTo>
                    <a:pt x="189" y="44"/>
                  </a:lnTo>
                  <a:lnTo>
                    <a:pt x="189" y="41"/>
                  </a:lnTo>
                  <a:lnTo>
                    <a:pt x="188" y="39"/>
                  </a:lnTo>
                  <a:lnTo>
                    <a:pt x="189" y="36"/>
                  </a:lnTo>
                  <a:lnTo>
                    <a:pt x="189" y="35"/>
                  </a:lnTo>
                  <a:lnTo>
                    <a:pt x="188" y="33"/>
                  </a:lnTo>
                  <a:lnTo>
                    <a:pt x="189" y="33"/>
                  </a:lnTo>
                  <a:lnTo>
                    <a:pt x="188" y="31"/>
                  </a:lnTo>
                  <a:lnTo>
                    <a:pt x="186" y="30"/>
                  </a:lnTo>
                  <a:lnTo>
                    <a:pt x="189" y="29"/>
                  </a:lnTo>
                  <a:lnTo>
                    <a:pt x="189" y="23"/>
                  </a:lnTo>
                  <a:lnTo>
                    <a:pt x="188" y="22"/>
                  </a:lnTo>
                  <a:lnTo>
                    <a:pt x="186" y="21"/>
                  </a:lnTo>
                  <a:lnTo>
                    <a:pt x="188" y="18"/>
                  </a:lnTo>
                  <a:lnTo>
                    <a:pt x="186" y="16"/>
                  </a:lnTo>
                  <a:lnTo>
                    <a:pt x="184" y="15"/>
                  </a:lnTo>
                  <a:lnTo>
                    <a:pt x="183" y="15"/>
                  </a:lnTo>
                  <a:lnTo>
                    <a:pt x="180" y="15"/>
                  </a:lnTo>
                  <a:lnTo>
                    <a:pt x="179" y="15"/>
                  </a:lnTo>
                  <a:lnTo>
                    <a:pt x="179" y="13"/>
                  </a:lnTo>
                  <a:lnTo>
                    <a:pt x="178" y="15"/>
                  </a:lnTo>
                  <a:lnTo>
                    <a:pt x="177" y="16"/>
                  </a:lnTo>
                  <a:lnTo>
                    <a:pt x="176" y="16"/>
                  </a:lnTo>
                  <a:lnTo>
                    <a:pt x="176" y="15"/>
                  </a:lnTo>
                  <a:lnTo>
                    <a:pt x="174" y="15"/>
                  </a:lnTo>
                  <a:lnTo>
                    <a:pt x="172" y="17"/>
                  </a:lnTo>
                  <a:lnTo>
                    <a:pt x="169" y="18"/>
                  </a:lnTo>
                  <a:lnTo>
                    <a:pt x="168" y="19"/>
                  </a:lnTo>
                  <a:lnTo>
                    <a:pt x="163" y="21"/>
                  </a:lnTo>
                  <a:lnTo>
                    <a:pt x="157" y="22"/>
                  </a:lnTo>
                  <a:lnTo>
                    <a:pt x="155" y="22"/>
                  </a:lnTo>
                  <a:lnTo>
                    <a:pt x="153" y="22"/>
                  </a:lnTo>
                  <a:lnTo>
                    <a:pt x="146" y="22"/>
                  </a:lnTo>
                  <a:lnTo>
                    <a:pt x="138" y="22"/>
                  </a:lnTo>
                  <a:lnTo>
                    <a:pt x="134" y="22"/>
                  </a:lnTo>
                  <a:lnTo>
                    <a:pt x="133" y="21"/>
                  </a:lnTo>
                  <a:lnTo>
                    <a:pt x="132" y="19"/>
                  </a:lnTo>
                  <a:lnTo>
                    <a:pt x="132" y="18"/>
                  </a:lnTo>
                  <a:lnTo>
                    <a:pt x="131" y="19"/>
                  </a:lnTo>
                  <a:lnTo>
                    <a:pt x="129" y="21"/>
                  </a:lnTo>
                  <a:lnTo>
                    <a:pt x="127" y="19"/>
                  </a:lnTo>
                  <a:lnTo>
                    <a:pt x="123" y="19"/>
                  </a:lnTo>
                  <a:lnTo>
                    <a:pt x="120" y="21"/>
                  </a:lnTo>
                  <a:lnTo>
                    <a:pt x="117" y="21"/>
                  </a:lnTo>
                  <a:lnTo>
                    <a:pt x="115" y="21"/>
                  </a:lnTo>
                  <a:lnTo>
                    <a:pt x="113" y="21"/>
                  </a:lnTo>
                  <a:lnTo>
                    <a:pt x="108" y="21"/>
                  </a:lnTo>
                  <a:lnTo>
                    <a:pt x="103" y="19"/>
                  </a:lnTo>
                  <a:lnTo>
                    <a:pt x="92" y="17"/>
                  </a:lnTo>
                  <a:lnTo>
                    <a:pt x="82" y="15"/>
                  </a:lnTo>
                  <a:lnTo>
                    <a:pt x="79" y="12"/>
                  </a:lnTo>
                  <a:lnTo>
                    <a:pt x="75" y="11"/>
                  </a:lnTo>
                  <a:lnTo>
                    <a:pt x="74" y="10"/>
                  </a:lnTo>
                  <a:lnTo>
                    <a:pt x="66" y="11"/>
                  </a:lnTo>
                  <a:lnTo>
                    <a:pt x="63" y="11"/>
                  </a:lnTo>
                  <a:lnTo>
                    <a:pt x="60" y="11"/>
                  </a:lnTo>
                  <a:lnTo>
                    <a:pt x="54" y="13"/>
                  </a:lnTo>
                  <a:lnTo>
                    <a:pt x="53" y="13"/>
                  </a:lnTo>
                  <a:lnTo>
                    <a:pt x="52" y="16"/>
                  </a:lnTo>
                  <a:lnTo>
                    <a:pt x="51" y="18"/>
                  </a:lnTo>
                  <a:lnTo>
                    <a:pt x="49" y="19"/>
                  </a:lnTo>
                  <a:lnTo>
                    <a:pt x="48" y="19"/>
                  </a:lnTo>
                  <a:lnTo>
                    <a:pt x="43" y="18"/>
                  </a:lnTo>
                  <a:lnTo>
                    <a:pt x="40" y="17"/>
                  </a:lnTo>
                  <a:lnTo>
                    <a:pt x="36" y="16"/>
                  </a:lnTo>
                  <a:lnTo>
                    <a:pt x="31" y="12"/>
                  </a:lnTo>
                  <a:lnTo>
                    <a:pt x="29" y="8"/>
                  </a:lnTo>
                  <a:lnTo>
                    <a:pt x="28" y="6"/>
                  </a:lnTo>
                  <a:lnTo>
                    <a:pt x="28" y="5"/>
                  </a:lnTo>
                  <a:lnTo>
                    <a:pt x="28" y="4"/>
                  </a:lnTo>
                  <a:lnTo>
                    <a:pt x="28" y="2"/>
                  </a:lnTo>
                  <a:lnTo>
                    <a:pt x="28" y="1"/>
                  </a:lnTo>
                  <a:lnTo>
                    <a:pt x="29" y="1"/>
                  </a:lnTo>
                  <a:lnTo>
                    <a:pt x="29" y="0"/>
                  </a:lnTo>
                  <a:lnTo>
                    <a:pt x="24" y="0"/>
                  </a:lnTo>
                  <a:lnTo>
                    <a:pt x="22" y="1"/>
                  </a:lnTo>
                  <a:close/>
                  <a:moveTo>
                    <a:pt x="148" y="25"/>
                  </a:moveTo>
                  <a:lnTo>
                    <a:pt x="148" y="25"/>
                  </a:lnTo>
                  <a:lnTo>
                    <a:pt x="149" y="24"/>
                  </a:lnTo>
                  <a:lnTo>
                    <a:pt x="151" y="24"/>
                  </a:lnTo>
                  <a:lnTo>
                    <a:pt x="153" y="24"/>
                  </a:lnTo>
                  <a:lnTo>
                    <a:pt x="153" y="25"/>
                  </a:lnTo>
                  <a:lnTo>
                    <a:pt x="154" y="27"/>
                  </a:lnTo>
                  <a:lnTo>
                    <a:pt x="153" y="28"/>
                  </a:lnTo>
                  <a:lnTo>
                    <a:pt x="150" y="27"/>
                  </a:lnTo>
                  <a:lnTo>
                    <a:pt x="148" y="27"/>
                  </a:lnTo>
                  <a:lnTo>
                    <a:pt x="148" y="25"/>
                  </a:lnTo>
                  <a:close/>
                </a:path>
              </a:pathLst>
            </a:custGeom>
            <a:solidFill>
              <a:srgbClr val="00C4FF"/>
            </a:solidFill>
            <a:ln w="2">
              <a:solidFill>
                <a:srgbClr val="555555"/>
              </a:solidFill>
              <a:prstDash val="solid"/>
              <a:round/>
              <a:headEnd/>
              <a:tailEnd/>
            </a:ln>
          </p:spPr>
          <p:txBody>
            <a:bodyPr/>
            <a:lstStyle/>
            <a:p>
              <a:endParaRPr lang="ja-JP" altLang="en-US"/>
            </a:p>
          </p:txBody>
        </p:sp>
        <p:sp>
          <p:nvSpPr>
            <p:cNvPr id="476" name="Freeform 238"/>
            <p:cNvSpPr>
              <a:spLocks/>
            </p:cNvSpPr>
            <p:nvPr/>
          </p:nvSpPr>
          <p:spPr bwMode="auto">
            <a:xfrm>
              <a:off x="2989263" y="3252788"/>
              <a:ext cx="36512" cy="53975"/>
            </a:xfrm>
            <a:custGeom>
              <a:avLst/>
              <a:gdLst>
                <a:gd name="T0" fmla="*/ 2147483646 w 23"/>
                <a:gd name="T1" fmla="*/ 2147483646 h 34"/>
                <a:gd name="T2" fmla="*/ 2147483646 w 23"/>
                <a:gd name="T3" fmla="*/ 2147483646 h 34"/>
                <a:gd name="T4" fmla="*/ 2147483646 w 23"/>
                <a:gd name="T5" fmla="*/ 2147483646 h 34"/>
                <a:gd name="T6" fmla="*/ 0 w 23"/>
                <a:gd name="T7" fmla="*/ 2147483646 h 34"/>
                <a:gd name="T8" fmla="*/ 0 w 23"/>
                <a:gd name="T9" fmla="*/ 2147483646 h 34"/>
                <a:gd name="T10" fmla="*/ 2147483646 w 23"/>
                <a:gd name="T11" fmla="*/ 2147483646 h 34"/>
                <a:gd name="T12" fmla="*/ 2147483646 w 23"/>
                <a:gd name="T13" fmla="*/ 2147483646 h 34"/>
                <a:gd name="T14" fmla="*/ 2147483646 w 23"/>
                <a:gd name="T15" fmla="*/ 2147483646 h 34"/>
                <a:gd name="T16" fmla="*/ 0 w 23"/>
                <a:gd name="T17" fmla="*/ 2147483646 h 34"/>
                <a:gd name="T18" fmla="*/ 0 w 23"/>
                <a:gd name="T19" fmla="*/ 2147483646 h 34"/>
                <a:gd name="T20" fmla="*/ 0 w 23"/>
                <a:gd name="T21" fmla="*/ 2147483646 h 34"/>
                <a:gd name="T22" fmla="*/ 0 w 23"/>
                <a:gd name="T23" fmla="*/ 2147483646 h 34"/>
                <a:gd name="T24" fmla="*/ 2147483646 w 23"/>
                <a:gd name="T25" fmla="*/ 2147483646 h 34"/>
                <a:gd name="T26" fmla="*/ 2147483646 w 23"/>
                <a:gd name="T27" fmla="*/ 2147483646 h 34"/>
                <a:gd name="T28" fmla="*/ 2147483646 w 23"/>
                <a:gd name="T29" fmla="*/ 2147483646 h 34"/>
                <a:gd name="T30" fmla="*/ 2147483646 w 23"/>
                <a:gd name="T31" fmla="*/ 2147483646 h 34"/>
                <a:gd name="T32" fmla="*/ 2147483646 w 23"/>
                <a:gd name="T33" fmla="*/ 2147483646 h 34"/>
                <a:gd name="T34" fmla="*/ 2147483646 w 23"/>
                <a:gd name="T35" fmla="*/ 2147483646 h 34"/>
                <a:gd name="T36" fmla="*/ 2147483646 w 23"/>
                <a:gd name="T37" fmla="*/ 2147483646 h 34"/>
                <a:gd name="T38" fmla="*/ 2147483646 w 23"/>
                <a:gd name="T39" fmla="*/ 2147483646 h 34"/>
                <a:gd name="T40" fmla="*/ 2147483646 w 23"/>
                <a:gd name="T41" fmla="*/ 2147483646 h 34"/>
                <a:gd name="T42" fmla="*/ 2147483646 w 23"/>
                <a:gd name="T43" fmla="*/ 0 h 34"/>
                <a:gd name="T44" fmla="*/ 2147483646 w 23"/>
                <a:gd name="T45" fmla="*/ 0 h 34"/>
                <a:gd name="T46" fmla="*/ 2147483646 w 23"/>
                <a:gd name="T47" fmla="*/ 2147483646 h 34"/>
                <a:gd name="T48" fmla="*/ 2147483646 w 23"/>
                <a:gd name="T49" fmla="*/ 2147483646 h 34"/>
                <a:gd name="T50" fmla="*/ 2147483646 w 23"/>
                <a:gd name="T51" fmla="*/ 2147483646 h 34"/>
                <a:gd name="T52" fmla="*/ 2147483646 w 23"/>
                <a:gd name="T53" fmla="*/ 2147483646 h 34"/>
                <a:gd name="T54" fmla="*/ 2147483646 w 23"/>
                <a:gd name="T55" fmla="*/ 2147483646 h 34"/>
                <a:gd name="T56" fmla="*/ 2147483646 w 23"/>
                <a:gd name="T57" fmla="*/ 2147483646 h 34"/>
                <a:gd name="T58" fmla="*/ 2147483646 w 23"/>
                <a:gd name="T59" fmla="*/ 2147483646 h 34"/>
                <a:gd name="T60" fmla="*/ 2147483646 w 23"/>
                <a:gd name="T61" fmla="*/ 2147483646 h 34"/>
                <a:gd name="T62" fmla="*/ 2147483646 w 23"/>
                <a:gd name="T63" fmla="*/ 2147483646 h 34"/>
                <a:gd name="T64" fmla="*/ 2147483646 w 23"/>
                <a:gd name="T65" fmla="*/ 2147483646 h 34"/>
                <a:gd name="T66" fmla="*/ 2147483646 w 23"/>
                <a:gd name="T67" fmla="*/ 2147483646 h 34"/>
                <a:gd name="T68" fmla="*/ 2147483646 w 23"/>
                <a:gd name="T69" fmla="*/ 2147483646 h 34"/>
                <a:gd name="T70" fmla="*/ 2147483646 w 23"/>
                <a:gd name="T71" fmla="*/ 2147483646 h 34"/>
                <a:gd name="T72" fmla="*/ 2147483646 w 23"/>
                <a:gd name="T73" fmla="*/ 2147483646 h 34"/>
                <a:gd name="T74" fmla="*/ 2147483646 w 23"/>
                <a:gd name="T75" fmla="*/ 2147483646 h 34"/>
                <a:gd name="T76" fmla="*/ 2147483646 w 23"/>
                <a:gd name="T77" fmla="*/ 2147483646 h 34"/>
                <a:gd name="T78" fmla="*/ 2147483646 w 23"/>
                <a:gd name="T79" fmla="*/ 2147483646 h 34"/>
                <a:gd name="T80" fmla="*/ 2147483646 w 23"/>
                <a:gd name="T81" fmla="*/ 2147483646 h 34"/>
                <a:gd name="T82" fmla="*/ 2147483646 w 23"/>
                <a:gd name="T83" fmla="*/ 2147483646 h 34"/>
                <a:gd name="T84" fmla="*/ 2147483646 w 23"/>
                <a:gd name="T85" fmla="*/ 2147483646 h 34"/>
                <a:gd name="T86" fmla="*/ 2147483646 w 23"/>
                <a:gd name="T87" fmla="*/ 2147483646 h 34"/>
                <a:gd name="T88" fmla="*/ 2147483646 w 23"/>
                <a:gd name="T89" fmla="*/ 2147483646 h 34"/>
                <a:gd name="T90" fmla="*/ 2147483646 w 23"/>
                <a:gd name="T91" fmla="*/ 2147483646 h 34"/>
                <a:gd name="T92" fmla="*/ 2147483646 w 23"/>
                <a:gd name="T93" fmla="*/ 2147483646 h 34"/>
                <a:gd name="T94" fmla="*/ 2147483646 w 23"/>
                <a:gd name="T95" fmla="*/ 2147483646 h 34"/>
                <a:gd name="T96" fmla="*/ 2147483646 w 23"/>
                <a:gd name="T97" fmla="*/ 2147483646 h 34"/>
                <a:gd name="T98" fmla="*/ 2147483646 w 23"/>
                <a:gd name="T99" fmla="*/ 2147483646 h 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3" h="34">
                  <a:moveTo>
                    <a:pt x="3" y="34"/>
                  </a:moveTo>
                  <a:lnTo>
                    <a:pt x="3" y="34"/>
                  </a:lnTo>
                  <a:lnTo>
                    <a:pt x="1" y="33"/>
                  </a:lnTo>
                  <a:lnTo>
                    <a:pt x="0" y="28"/>
                  </a:lnTo>
                  <a:lnTo>
                    <a:pt x="1" y="23"/>
                  </a:lnTo>
                  <a:lnTo>
                    <a:pt x="1" y="18"/>
                  </a:lnTo>
                  <a:lnTo>
                    <a:pt x="0" y="15"/>
                  </a:lnTo>
                  <a:lnTo>
                    <a:pt x="0" y="12"/>
                  </a:lnTo>
                  <a:lnTo>
                    <a:pt x="0" y="11"/>
                  </a:lnTo>
                  <a:lnTo>
                    <a:pt x="3" y="7"/>
                  </a:lnTo>
                  <a:lnTo>
                    <a:pt x="5" y="5"/>
                  </a:lnTo>
                  <a:lnTo>
                    <a:pt x="9" y="5"/>
                  </a:lnTo>
                  <a:lnTo>
                    <a:pt x="15" y="4"/>
                  </a:lnTo>
                  <a:lnTo>
                    <a:pt x="21" y="1"/>
                  </a:lnTo>
                  <a:lnTo>
                    <a:pt x="22" y="0"/>
                  </a:lnTo>
                  <a:lnTo>
                    <a:pt x="23" y="0"/>
                  </a:lnTo>
                  <a:lnTo>
                    <a:pt x="23" y="1"/>
                  </a:lnTo>
                  <a:lnTo>
                    <a:pt x="22" y="4"/>
                  </a:lnTo>
                  <a:lnTo>
                    <a:pt x="21" y="7"/>
                  </a:lnTo>
                  <a:lnTo>
                    <a:pt x="20" y="9"/>
                  </a:lnTo>
                  <a:lnTo>
                    <a:pt x="17" y="10"/>
                  </a:lnTo>
                  <a:lnTo>
                    <a:pt x="15" y="12"/>
                  </a:lnTo>
                  <a:lnTo>
                    <a:pt x="15" y="15"/>
                  </a:lnTo>
                  <a:lnTo>
                    <a:pt x="15" y="17"/>
                  </a:lnTo>
                  <a:lnTo>
                    <a:pt x="14" y="21"/>
                  </a:lnTo>
                  <a:lnTo>
                    <a:pt x="12" y="23"/>
                  </a:lnTo>
                  <a:lnTo>
                    <a:pt x="11" y="27"/>
                  </a:lnTo>
                  <a:lnTo>
                    <a:pt x="10" y="29"/>
                  </a:lnTo>
                  <a:lnTo>
                    <a:pt x="7" y="30"/>
                  </a:lnTo>
                  <a:lnTo>
                    <a:pt x="6" y="30"/>
                  </a:lnTo>
                  <a:lnTo>
                    <a:pt x="4" y="30"/>
                  </a:lnTo>
                  <a:lnTo>
                    <a:pt x="4" y="33"/>
                  </a:lnTo>
                  <a:lnTo>
                    <a:pt x="4" y="34"/>
                  </a:lnTo>
                  <a:lnTo>
                    <a:pt x="3" y="34"/>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77" name="Freeform 239"/>
            <p:cNvSpPr>
              <a:spLocks/>
            </p:cNvSpPr>
            <p:nvPr/>
          </p:nvSpPr>
          <p:spPr bwMode="auto">
            <a:xfrm>
              <a:off x="3492500" y="2413000"/>
              <a:ext cx="39688" cy="49213"/>
            </a:xfrm>
            <a:custGeom>
              <a:avLst/>
              <a:gdLst>
                <a:gd name="T0" fmla="*/ 2147483646 w 25"/>
                <a:gd name="T1" fmla="*/ 0 h 31"/>
                <a:gd name="T2" fmla="*/ 2147483646 w 25"/>
                <a:gd name="T3" fmla="*/ 2147483646 h 31"/>
                <a:gd name="T4" fmla="*/ 2147483646 w 25"/>
                <a:gd name="T5" fmla="*/ 2147483646 h 31"/>
                <a:gd name="T6" fmla="*/ 2147483646 w 25"/>
                <a:gd name="T7" fmla="*/ 2147483646 h 31"/>
                <a:gd name="T8" fmla="*/ 2147483646 w 25"/>
                <a:gd name="T9" fmla="*/ 2147483646 h 31"/>
                <a:gd name="T10" fmla="*/ 0 w 25"/>
                <a:gd name="T11" fmla="*/ 2147483646 h 31"/>
                <a:gd name="T12" fmla="*/ 0 w 25"/>
                <a:gd name="T13" fmla="*/ 2147483646 h 31"/>
                <a:gd name="T14" fmla="*/ 0 w 25"/>
                <a:gd name="T15" fmla="*/ 2147483646 h 31"/>
                <a:gd name="T16" fmla="*/ 0 w 25"/>
                <a:gd name="T17" fmla="*/ 2147483646 h 31"/>
                <a:gd name="T18" fmla="*/ 2147483646 w 25"/>
                <a:gd name="T19" fmla="*/ 2147483646 h 31"/>
                <a:gd name="T20" fmla="*/ 2147483646 w 25"/>
                <a:gd name="T21" fmla="*/ 2147483646 h 31"/>
                <a:gd name="T22" fmla="*/ 2147483646 w 25"/>
                <a:gd name="T23" fmla="*/ 2147483646 h 31"/>
                <a:gd name="T24" fmla="*/ 2147483646 w 25"/>
                <a:gd name="T25" fmla="*/ 2147483646 h 31"/>
                <a:gd name="T26" fmla="*/ 2147483646 w 25"/>
                <a:gd name="T27" fmla="*/ 2147483646 h 31"/>
                <a:gd name="T28" fmla="*/ 2147483646 w 25"/>
                <a:gd name="T29" fmla="*/ 2147483646 h 31"/>
                <a:gd name="T30" fmla="*/ 2147483646 w 25"/>
                <a:gd name="T31" fmla="*/ 2147483646 h 31"/>
                <a:gd name="T32" fmla="*/ 2147483646 w 25"/>
                <a:gd name="T33" fmla="*/ 2147483646 h 31"/>
                <a:gd name="T34" fmla="*/ 2147483646 w 25"/>
                <a:gd name="T35" fmla="*/ 2147483646 h 31"/>
                <a:gd name="T36" fmla="*/ 2147483646 w 25"/>
                <a:gd name="T37" fmla="*/ 2147483646 h 31"/>
                <a:gd name="T38" fmla="*/ 2147483646 w 25"/>
                <a:gd name="T39" fmla="*/ 2147483646 h 31"/>
                <a:gd name="T40" fmla="*/ 2147483646 w 25"/>
                <a:gd name="T41" fmla="*/ 2147483646 h 31"/>
                <a:gd name="T42" fmla="*/ 2147483646 w 25"/>
                <a:gd name="T43" fmla="*/ 2147483646 h 31"/>
                <a:gd name="T44" fmla="*/ 2147483646 w 25"/>
                <a:gd name="T45" fmla="*/ 2147483646 h 31"/>
                <a:gd name="T46" fmla="*/ 2147483646 w 25"/>
                <a:gd name="T47" fmla="*/ 2147483646 h 31"/>
                <a:gd name="T48" fmla="*/ 2147483646 w 25"/>
                <a:gd name="T49" fmla="*/ 2147483646 h 31"/>
                <a:gd name="T50" fmla="*/ 2147483646 w 25"/>
                <a:gd name="T51" fmla="*/ 2147483646 h 31"/>
                <a:gd name="T52" fmla="*/ 2147483646 w 25"/>
                <a:gd name="T53" fmla="*/ 2147483646 h 31"/>
                <a:gd name="T54" fmla="*/ 2147483646 w 25"/>
                <a:gd name="T55" fmla="*/ 2147483646 h 31"/>
                <a:gd name="T56" fmla="*/ 2147483646 w 25"/>
                <a:gd name="T57" fmla="*/ 2147483646 h 31"/>
                <a:gd name="T58" fmla="*/ 2147483646 w 25"/>
                <a:gd name="T59" fmla="*/ 2147483646 h 31"/>
                <a:gd name="T60" fmla="*/ 2147483646 w 25"/>
                <a:gd name="T61" fmla="*/ 2147483646 h 31"/>
                <a:gd name="T62" fmla="*/ 2147483646 w 25"/>
                <a:gd name="T63" fmla="*/ 2147483646 h 31"/>
                <a:gd name="T64" fmla="*/ 2147483646 w 25"/>
                <a:gd name="T65" fmla="*/ 2147483646 h 31"/>
                <a:gd name="T66" fmla="*/ 2147483646 w 25"/>
                <a:gd name="T67" fmla="*/ 2147483646 h 31"/>
                <a:gd name="T68" fmla="*/ 2147483646 w 25"/>
                <a:gd name="T69" fmla="*/ 2147483646 h 31"/>
                <a:gd name="T70" fmla="*/ 2147483646 w 25"/>
                <a:gd name="T71" fmla="*/ 2147483646 h 31"/>
                <a:gd name="T72" fmla="*/ 2147483646 w 25"/>
                <a:gd name="T73" fmla="*/ 0 h 31"/>
                <a:gd name="T74" fmla="*/ 2147483646 w 25"/>
                <a:gd name="T75" fmla="*/ 0 h 3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5" h="31">
                  <a:moveTo>
                    <a:pt x="9" y="0"/>
                  </a:moveTo>
                  <a:lnTo>
                    <a:pt x="9" y="0"/>
                  </a:lnTo>
                  <a:lnTo>
                    <a:pt x="6" y="3"/>
                  </a:lnTo>
                  <a:lnTo>
                    <a:pt x="1" y="6"/>
                  </a:lnTo>
                  <a:lnTo>
                    <a:pt x="1" y="8"/>
                  </a:lnTo>
                  <a:lnTo>
                    <a:pt x="1" y="10"/>
                  </a:lnTo>
                  <a:lnTo>
                    <a:pt x="0" y="10"/>
                  </a:lnTo>
                  <a:lnTo>
                    <a:pt x="0" y="13"/>
                  </a:lnTo>
                  <a:lnTo>
                    <a:pt x="0" y="14"/>
                  </a:lnTo>
                  <a:lnTo>
                    <a:pt x="0" y="17"/>
                  </a:lnTo>
                  <a:lnTo>
                    <a:pt x="0" y="18"/>
                  </a:lnTo>
                  <a:lnTo>
                    <a:pt x="2" y="20"/>
                  </a:lnTo>
                  <a:lnTo>
                    <a:pt x="2" y="23"/>
                  </a:lnTo>
                  <a:lnTo>
                    <a:pt x="3" y="24"/>
                  </a:lnTo>
                  <a:lnTo>
                    <a:pt x="7" y="27"/>
                  </a:lnTo>
                  <a:lnTo>
                    <a:pt x="8" y="30"/>
                  </a:lnTo>
                  <a:lnTo>
                    <a:pt x="9" y="31"/>
                  </a:lnTo>
                  <a:lnTo>
                    <a:pt x="10" y="31"/>
                  </a:lnTo>
                  <a:lnTo>
                    <a:pt x="12" y="31"/>
                  </a:lnTo>
                  <a:lnTo>
                    <a:pt x="14" y="30"/>
                  </a:lnTo>
                  <a:lnTo>
                    <a:pt x="17" y="30"/>
                  </a:lnTo>
                  <a:lnTo>
                    <a:pt x="18" y="30"/>
                  </a:lnTo>
                  <a:lnTo>
                    <a:pt x="19" y="29"/>
                  </a:lnTo>
                  <a:lnTo>
                    <a:pt x="20" y="27"/>
                  </a:lnTo>
                  <a:lnTo>
                    <a:pt x="21" y="26"/>
                  </a:lnTo>
                  <a:lnTo>
                    <a:pt x="21" y="25"/>
                  </a:lnTo>
                  <a:lnTo>
                    <a:pt x="23" y="25"/>
                  </a:lnTo>
                  <a:lnTo>
                    <a:pt x="24" y="24"/>
                  </a:lnTo>
                  <a:lnTo>
                    <a:pt x="25" y="21"/>
                  </a:lnTo>
                  <a:lnTo>
                    <a:pt x="24" y="14"/>
                  </a:lnTo>
                  <a:lnTo>
                    <a:pt x="23" y="10"/>
                  </a:lnTo>
                  <a:lnTo>
                    <a:pt x="21" y="9"/>
                  </a:lnTo>
                  <a:lnTo>
                    <a:pt x="20" y="8"/>
                  </a:lnTo>
                  <a:lnTo>
                    <a:pt x="20" y="7"/>
                  </a:lnTo>
                  <a:lnTo>
                    <a:pt x="19" y="6"/>
                  </a:lnTo>
                  <a:lnTo>
                    <a:pt x="18" y="7"/>
                  </a:lnTo>
                  <a:lnTo>
                    <a:pt x="17" y="6"/>
                  </a:lnTo>
                  <a:lnTo>
                    <a:pt x="14" y="6"/>
                  </a:lnTo>
                  <a:lnTo>
                    <a:pt x="14" y="4"/>
                  </a:lnTo>
                  <a:lnTo>
                    <a:pt x="13" y="3"/>
                  </a:lnTo>
                  <a:lnTo>
                    <a:pt x="14" y="2"/>
                  </a:lnTo>
                  <a:lnTo>
                    <a:pt x="12" y="1"/>
                  </a:lnTo>
                  <a:lnTo>
                    <a:pt x="10" y="0"/>
                  </a:lnTo>
                  <a:lnTo>
                    <a:pt x="9" y="0"/>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78" name="Freeform 240"/>
            <p:cNvSpPr>
              <a:spLocks/>
            </p:cNvSpPr>
            <p:nvPr/>
          </p:nvSpPr>
          <p:spPr bwMode="auto">
            <a:xfrm>
              <a:off x="3467100" y="2343150"/>
              <a:ext cx="20638" cy="60325"/>
            </a:xfrm>
            <a:custGeom>
              <a:avLst/>
              <a:gdLst>
                <a:gd name="T0" fmla="*/ 2147483646 w 13"/>
                <a:gd name="T1" fmla="*/ 2147483646 h 38"/>
                <a:gd name="T2" fmla="*/ 2147483646 w 13"/>
                <a:gd name="T3" fmla="*/ 2147483646 h 38"/>
                <a:gd name="T4" fmla="*/ 2147483646 w 13"/>
                <a:gd name="T5" fmla="*/ 2147483646 h 38"/>
                <a:gd name="T6" fmla="*/ 2147483646 w 13"/>
                <a:gd name="T7" fmla="*/ 2147483646 h 38"/>
                <a:gd name="T8" fmla="*/ 2147483646 w 13"/>
                <a:gd name="T9" fmla="*/ 2147483646 h 38"/>
                <a:gd name="T10" fmla="*/ 2147483646 w 13"/>
                <a:gd name="T11" fmla="*/ 2147483646 h 38"/>
                <a:gd name="T12" fmla="*/ 2147483646 w 13"/>
                <a:gd name="T13" fmla="*/ 2147483646 h 38"/>
                <a:gd name="T14" fmla="*/ 0 w 13"/>
                <a:gd name="T15" fmla="*/ 2147483646 h 38"/>
                <a:gd name="T16" fmla="*/ 2147483646 w 13"/>
                <a:gd name="T17" fmla="*/ 2147483646 h 38"/>
                <a:gd name="T18" fmla="*/ 2147483646 w 13"/>
                <a:gd name="T19" fmla="*/ 2147483646 h 38"/>
                <a:gd name="T20" fmla="*/ 2147483646 w 13"/>
                <a:gd name="T21" fmla="*/ 2147483646 h 38"/>
                <a:gd name="T22" fmla="*/ 2147483646 w 13"/>
                <a:gd name="T23" fmla="*/ 2147483646 h 38"/>
                <a:gd name="T24" fmla="*/ 2147483646 w 13"/>
                <a:gd name="T25" fmla="*/ 2147483646 h 38"/>
                <a:gd name="T26" fmla="*/ 2147483646 w 13"/>
                <a:gd name="T27" fmla="*/ 2147483646 h 38"/>
                <a:gd name="T28" fmla="*/ 2147483646 w 13"/>
                <a:gd name="T29" fmla="*/ 2147483646 h 38"/>
                <a:gd name="T30" fmla="*/ 2147483646 w 13"/>
                <a:gd name="T31" fmla="*/ 2147483646 h 38"/>
                <a:gd name="T32" fmla="*/ 2147483646 w 13"/>
                <a:gd name="T33" fmla="*/ 2147483646 h 38"/>
                <a:gd name="T34" fmla="*/ 2147483646 w 13"/>
                <a:gd name="T35" fmla="*/ 2147483646 h 38"/>
                <a:gd name="T36" fmla="*/ 2147483646 w 13"/>
                <a:gd name="T37" fmla="*/ 2147483646 h 38"/>
                <a:gd name="T38" fmla="*/ 2147483646 w 13"/>
                <a:gd name="T39" fmla="*/ 0 h 38"/>
                <a:gd name="T40" fmla="*/ 2147483646 w 13"/>
                <a:gd name="T41" fmla="*/ 2147483646 h 38"/>
                <a:gd name="T42" fmla="*/ 2147483646 w 13"/>
                <a:gd name="T43" fmla="*/ 2147483646 h 38"/>
                <a:gd name="T44" fmla="*/ 2147483646 w 13"/>
                <a:gd name="T45" fmla="*/ 2147483646 h 38"/>
                <a:gd name="T46" fmla="*/ 2147483646 w 13"/>
                <a:gd name="T47" fmla="*/ 2147483646 h 38"/>
                <a:gd name="T48" fmla="*/ 2147483646 w 13"/>
                <a:gd name="T49" fmla="*/ 2147483646 h 38"/>
                <a:gd name="T50" fmla="*/ 2147483646 w 13"/>
                <a:gd name="T51" fmla="*/ 2147483646 h 38"/>
                <a:gd name="T52" fmla="*/ 2147483646 w 13"/>
                <a:gd name="T53" fmla="*/ 2147483646 h 38"/>
                <a:gd name="T54" fmla="*/ 2147483646 w 13"/>
                <a:gd name="T55" fmla="*/ 2147483646 h 38"/>
                <a:gd name="T56" fmla="*/ 2147483646 w 13"/>
                <a:gd name="T57" fmla="*/ 2147483646 h 38"/>
                <a:gd name="T58" fmla="*/ 2147483646 w 13"/>
                <a:gd name="T59" fmla="*/ 2147483646 h 38"/>
                <a:gd name="T60" fmla="*/ 2147483646 w 13"/>
                <a:gd name="T61" fmla="*/ 2147483646 h 38"/>
                <a:gd name="T62" fmla="*/ 2147483646 w 13"/>
                <a:gd name="T63" fmla="*/ 2147483646 h 38"/>
                <a:gd name="T64" fmla="*/ 2147483646 w 13"/>
                <a:gd name="T65" fmla="*/ 2147483646 h 38"/>
                <a:gd name="T66" fmla="*/ 2147483646 w 13"/>
                <a:gd name="T67" fmla="*/ 2147483646 h 38"/>
                <a:gd name="T68" fmla="*/ 2147483646 w 13"/>
                <a:gd name="T69" fmla="*/ 2147483646 h 38"/>
                <a:gd name="T70" fmla="*/ 2147483646 w 13"/>
                <a:gd name="T71" fmla="*/ 2147483646 h 38"/>
                <a:gd name="T72" fmla="*/ 2147483646 w 13"/>
                <a:gd name="T73" fmla="*/ 2147483646 h 38"/>
                <a:gd name="T74" fmla="*/ 2147483646 w 13"/>
                <a:gd name="T75" fmla="*/ 2147483646 h 38"/>
                <a:gd name="T76" fmla="*/ 2147483646 w 13"/>
                <a:gd name="T77" fmla="*/ 2147483646 h 38"/>
                <a:gd name="T78" fmla="*/ 2147483646 w 13"/>
                <a:gd name="T79" fmla="*/ 2147483646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 h="38">
                  <a:moveTo>
                    <a:pt x="5" y="38"/>
                  </a:moveTo>
                  <a:lnTo>
                    <a:pt x="5" y="38"/>
                  </a:lnTo>
                  <a:lnTo>
                    <a:pt x="3" y="36"/>
                  </a:lnTo>
                  <a:lnTo>
                    <a:pt x="2" y="35"/>
                  </a:lnTo>
                  <a:lnTo>
                    <a:pt x="3" y="34"/>
                  </a:lnTo>
                  <a:lnTo>
                    <a:pt x="5" y="33"/>
                  </a:lnTo>
                  <a:lnTo>
                    <a:pt x="5" y="30"/>
                  </a:lnTo>
                  <a:lnTo>
                    <a:pt x="3" y="29"/>
                  </a:lnTo>
                  <a:lnTo>
                    <a:pt x="2" y="24"/>
                  </a:lnTo>
                  <a:lnTo>
                    <a:pt x="1" y="19"/>
                  </a:lnTo>
                  <a:lnTo>
                    <a:pt x="0" y="16"/>
                  </a:lnTo>
                  <a:lnTo>
                    <a:pt x="1" y="16"/>
                  </a:lnTo>
                  <a:lnTo>
                    <a:pt x="2" y="15"/>
                  </a:lnTo>
                  <a:lnTo>
                    <a:pt x="1" y="12"/>
                  </a:lnTo>
                  <a:lnTo>
                    <a:pt x="1" y="11"/>
                  </a:lnTo>
                  <a:lnTo>
                    <a:pt x="2" y="10"/>
                  </a:lnTo>
                  <a:lnTo>
                    <a:pt x="2" y="8"/>
                  </a:lnTo>
                  <a:lnTo>
                    <a:pt x="3" y="6"/>
                  </a:lnTo>
                  <a:lnTo>
                    <a:pt x="2" y="5"/>
                  </a:lnTo>
                  <a:lnTo>
                    <a:pt x="1" y="4"/>
                  </a:lnTo>
                  <a:lnTo>
                    <a:pt x="1" y="2"/>
                  </a:lnTo>
                  <a:lnTo>
                    <a:pt x="2" y="2"/>
                  </a:lnTo>
                  <a:lnTo>
                    <a:pt x="2" y="0"/>
                  </a:lnTo>
                  <a:lnTo>
                    <a:pt x="5" y="5"/>
                  </a:lnTo>
                  <a:lnTo>
                    <a:pt x="7" y="6"/>
                  </a:lnTo>
                  <a:lnTo>
                    <a:pt x="8" y="6"/>
                  </a:lnTo>
                  <a:lnTo>
                    <a:pt x="9" y="7"/>
                  </a:lnTo>
                  <a:lnTo>
                    <a:pt x="11" y="6"/>
                  </a:lnTo>
                  <a:lnTo>
                    <a:pt x="9" y="5"/>
                  </a:lnTo>
                  <a:lnTo>
                    <a:pt x="9" y="2"/>
                  </a:lnTo>
                  <a:lnTo>
                    <a:pt x="11" y="1"/>
                  </a:lnTo>
                  <a:lnTo>
                    <a:pt x="11" y="2"/>
                  </a:lnTo>
                  <a:lnTo>
                    <a:pt x="13" y="8"/>
                  </a:lnTo>
                  <a:lnTo>
                    <a:pt x="13" y="11"/>
                  </a:lnTo>
                  <a:lnTo>
                    <a:pt x="11" y="21"/>
                  </a:lnTo>
                  <a:lnTo>
                    <a:pt x="9" y="24"/>
                  </a:lnTo>
                  <a:lnTo>
                    <a:pt x="8" y="25"/>
                  </a:lnTo>
                  <a:lnTo>
                    <a:pt x="8" y="27"/>
                  </a:lnTo>
                  <a:lnTo>
                    <a:pt x="9" y="28"/>
                  </a:lnTo>
                  <a:lnTo>
                    <a:pt x="9" y="29"/>
                  </a:lnTo>
                  <a:lnTo>
                    <a:pt x="8" y="30"/>
                  </a:lnTo>
                  <a:lnTo>
                    <a:pt x="7" y="34"/>
                  </a:lnTo>
                  <a:lnTo>
                    <a:pt x="6" y="36"/>
                  </a:lnTo>
                  <a:lnTo>
                    <a:pt x="6" y="38"/>
                  </a:lnTo>
                  <a:lnTo>
                    <a:pt x="5" y="38"/>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79" name="Freeform 241"/>
            <p:cNvSpPr>
              <a:spLocks/>
            </p:cNvSpPr>
            <p:nvPr/>
          </p:nvSpPr>
          <p:spPr bwMode="auto">
            <a:xfrm>
              <a:off x="4329113" y="2800350"/>
              <a:ext cx="274637" cy="236538"/>
            </a:xfrm>
            <a:custGeom>
              <a:avLst/>
              <a:gdLst>
                <a:gd name="T0" fmla="*/ 2147483646 w 173"/>
                <a:gd name="T1" fmla="*/ 2147483646 h 149"/>
                <a:gd name="T2" fmla="*/ 2147483646 w 173"/>
                <a:gd name="T3" fmla="*/ 2147483646 h 149"/>
                <a:gd name="T4" fmla="*/ 2147483646 w 173"/>
                <a:gd name="T5" fmla="*/ 2147483646 h 149"/>
                <a:gd name="T6" fmla="*/ 2147483646 w 173"/>
                <a:gd name="T7" fmla="*/ 2147483646 h 149"/>
                <a:gd name="T8" fmla="*/ 2147483646 w 173"/>
                <a:gd name="T9" fmla="*/ 2147483646 h 149"/>
                <a:gd name="T10" fmla="*/ 0 w 173"/>
                <a:gd name="T11" fmla="*/ 2147483646 h 149"/>
                <a:gd name="T12" fmla="*/ 2147483646 w 173"/>
                <a:gd name="T13" fmla="*/ 2147483646 h 149"/>
                <a:gd name="T14" fmla="*/ 2147483646 w 173"/>
                <a:gd name="T15" fmla="*/ 2147483646 h 149"/>
                <a:gd name="T16" fmla="*/ 2147483646 w 173"/>
                <a:gd name="T17" fmla="*/ 2147483646 h 149"/>
                <a:gd name="T18" fmla="*/ 2147483646 w 173"/>
                <a:gd name="T19" fmla="*/ 2147483646 h 149"/>
                <a:gd name="T20" fmla="*/ 2147483646 w 173"/>
                <a:gd name="T21" fmla="*/ 2147483646 h 149"/>
                <a:gd name="T22" fmla="*/ 2147483646 w 173"/>
                <a:gd name="T23" fmla="*/ 2147483646 h 149"/>
                <a:gd name="T24" fmla="*/ 2147483646 w 173"/>
                <a:gd name="T25" fmla="*/ 2147483646 h 149"/>
                <a:gd name="T26" fmla="*/ 2147483646 w 173"/>
                <a:gd name="T27" fmla="*/ 2147483646 h 149"/>
                <a:gd name="T28" fmla="*/ 2147483646 w 173"/>
                <a:gd name="T29" fmla="*/ 2147483646 h 149"/>
                <a:gd name="T30" fmla="*/ 2147483646 w 173"/>
                <a:gd name="T31" fmla="*/ 2147483646 h 149"/>
                <a:gd name="T32" fmla="*/ 2147483646 w 173"/>
                <a:gd name="T33" fmla="*/ 2147483646 h 149"/>
                <a:gd name="T34" fmla="*/ 2147483646 w 173"/>
                <a:gd name="T35" fmla="*/ 2147483646 h 149"/>
                <a:gd name="T36" fmla="*/ 2147483646 w 173"/>
                <a:gd name="T37" fmla="*/ 2147483646 h 149"/>
                <a:gd name="T38" fmla="*/ 2147483646 w 173"/>
                <a:gd name="T39" fmla="*/ 2147483646 h 149"/>
                <a:gd name="T40" fmla="*/ 2147483646 w 173"/>
                <a:gd name="T41" fmla="*/ 2147483646 h 149"/>
                <a:gd name="T42" fmla="*/ 2147483646 w 173"/>
                <a:gd name="T43" fmla="*/ 2147483646 h 149"/>
                <a:gd name="T44" fmla="*/ 2147483646 w 173"/>
                <a:gd name="T45" fmla="*/ 2147483646 h 149"/>
                <a:gd name="T46" fmla="*/ 2147483646 w 173"/>
                <a:gd name="T47" fmla="*/ 2147483646 h 149"/>
                <a:gd name="T48" fmla="*/ 2147483646 w 173"/>
                <a:gd name="T49" fmla="*/ 2147483646 h 149"/>
                <a:gd name="T50" fmla="*/ 2147483646 w 173"/>
                <a:gd name="T51" fmla="*/ 2147483646 h 149"/>
                <a:gd name="T52" fmla="*/ 2147483646 w 173"/>
                <a:gd name="T53" fmla="*/ 2147483646 h 149"/>
                <a:gd name="T54" fmla="*/ 2147483646 w 173"/>
                <a:gd name="T55" fmla="*/ 2147483646 h 149"/>
                <a:gd name="T56" fmla="*/ 2147483646 w 173"/>
                <a:gd name="T57" fmla="*/ 2147483646 h 149"/>
                <a:gd name="T58" fmla="*/ 2147483646 w 173"/>
                <a:gd name="T59" fmla="*/ 2147483646 h 149"/>
                <a:gd name="T60" fmla="*/ 2147483646 w 173"/>
                <a:gd name="T61" fmla="*/ 2147483646 h 149"/>
                <a:gd name="T62" fmla="*/ 2147483646 w 173"/>
                <a:gd name="T63" fmla="*/ 2147483646 h 149"/>
                <a:gd name="T64" fmla="*/ 2147483646 w 173"/>
                <a:gd name="T65" fmla="*/ 2147483646 h 149"/>
                <a:gd name="T66" fmla="*/ 2147483646 w 173"/>
                <a:gd name="T67" fmla="*/ 2147483646 h 149"/>
                <a:gd name="T68" fmla="*/ 2147483646 w 173"/>
                <a:gd name="T69" fmla="*/ 2147483646 h 149"/>
                <a:gd name="T70" fmla="*/ 2147483646 w 173"/>
                <a:gd name="T71" fmla="*/ 2147483646 h 149"/>
                <a:gd name="T72" fmla="*/ 2147483646 w 173"/>
                <a:gd name="T73" fmla="*/ 2147483646 h 149"/>
                <a:gd name="T74" fmla="*/ 2147483646 w 173"/>
                <a:gd name="T75" fmla="*/ 2147483646 h 149"/>
                <a:gd name="T76" fmla="*/ 2147483646 w 173"/>
                <a:gd name="T77" fmla="*/ 2147483646 h 149"/>
                <a:gd name="T78" fmla="*/ 2147483646 w 173"/>
                <a:gd name="T79" fmla="*/ 2147483646 h 149"/>
                <a:gd name="T80" fmla="*/ 2147483646 w 173"/>
                <a:gd name="T81" fmla="*/ 2147483646 h 149"/>
                <a:gd name="T82" fmla="*/ 2147483646 w 173"/>
                <a:gd name="T83" fmla="*/ 2147483646 h 149"/>
                <a:gd name="T84" fmla="*/ 2147483646 w 173"/>
                <a:gd name="T85" fmla="*/ 0 h 149"/>
                <a:gd name="T86" fmla="*/ 2147483646 w 173"/>
                <a:gd name="T87" fmla="*/ 2147483646 h 149"/>
                <a:gd name="T88" fmla="*/ 2147483646 w 173"/>
                <a:gd name="T89" fmla="*/ 2147483646 h 149"/>
                <a:gd name="T90" fmla="*/ 2147483646 w 173"/>
                <a:gd name="T91" fmla="*/ 2147483646 h 149"/>
                <a:gd name="T92" fmla="*/ 2147483646 w 173"/>
                <a:gd name="T93" fmla="*/ 2147483646 h 149"/>
                <a:gd name="T94" fmla="*/ 2147483646 w 173"/>
                <a:gd name="T95" fmla="*/ 2147483646 h 149"/>
                <a:gd name="T96" fmla="*/ 2147483646 w 173"/>
                <a:gd name="T97" fmla="*/ 2147483646 h 149"/>
                <a:gd name="T98" fmla="*/ 2147483646 w 173"/>
                <a:gd name="T99" fmla="*/ 2147483646 h 149"/>
                <a:gd name="T100" fmla="*/ 2147483646 w 173"/>
                <a:gd name="T101" fmla="*/ 2147483646 h 149"/>
                <a:gd name="T102" fmla="*/ 2147483646 w 173"/>
                <a:gd name="T103" fmla="*/ 2147483646 h 149"/>
                <a:gd name="T104" fmla="*/ 2147483646 w 173"/>
                <a:gd name="T105" fmla="*/ 2147483646 h 149"/>
                <a:gd name="T106" fmla="*/ 2147483646 w 173"/>
                <a:gd name="T107" fmla="*/ 2147483646 h 149"/>
                <a:gd name="T108" fmla="*/ 2147483646 w 173"/>
                <a:gd name="T109" fmla="*/ 2147483646 h 1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73" h="149">
                  <a:moveTo>
                    <a:pt x="26" y="96"/>
                  </a:moveTo>
                  <a:lnTo>
                    <a:pt x="26" y="96"/>
                  </a:lnTo>
                  <a:lnTo>
                    <a:pt x="24" y="97"/>
                  </a:lnTo>
                  <a:lnTo>
                    <a:pt x="22" y="99"/>
                  </a:lnTo>
                  <a:lnTo>
                    <a:pt x="19" y="100"/>
                  </a:lnTo>
                  <a:lnTo>
                    <a:pt x="18" y="101"/>
                  </a:lnTo>
                  <a:lnTo>
                    <a:pt x="14" y="102"/>
                  </a:lnTo>
                  <a:lnTo>
                    <a:pt x="11" y="105"/>
                  </a:lnTo>
                  <a:lnTo>
                    <a:pt x="9" y="107"/>
                  </a:lnTo>
                  <a:lnTo>
                    <a:pt x="8" y="108"/>
                  </a:lnTo>
                  <a:lnTo>
                    <a:pt x="7" y="111"/>
                  </a:lnTo>
                  <a:lnTo>
                    <a:pt x="6" y="112"/>
                  </a:lnTo>
                  <a:lnTo>
                    <a:pt x="2" y="113"/>
                  </a:lnTo>
                  <a:lnTo>
                    <a:pt x="1" y="114"/>
                  </a:lnTo>
                  <a:lnTo>
                    <a:pt x="1" y="117"/>
                  </a:lnTo>
                  <a:lnTo>
                    <a:pt x="2" y="122"/>
                  </a:lnTo>
                  <a:lnTo>
                    <a:pt x="1" y="126"/>
                  </a:lnTo>
                  <a:lnTo>
                    <a:pt x="0" y="131"/>
                  </a:lnTo>
                  <a:lnTo>
                    <a:pt x="0" y="134"/>
                  </a:lnTo>
                  <a:lnTo>
                    <a:pt x="2" y="135"/>
                  </a:lnTo>
                  <a:lnTo>
                    <a:pt x="8" y="135"/>
                  </a:lnTo>
                  <a:lnTo>
                    <a:pt x="13" y="135"/>
                  </a:lnTo>
                  <a:lnTo>
                    <a:pt x="16" y="136"/>
                  </a:lnTo>
                  <a:lnTo>
                    <a:pt x="17" y="137"/>
                  </a:lnTo>
                  <a:lnTo>
                    <a:pt x="16" y="139"/>
                  </a:lnTo>
                  <a:lnTo>
                    <a:pt x="14" y="142"/>
                  </a:lnTo>
                  <a:lnTo>
                    <a:pt x="13" y="147"/>
                  </a:lnTo>
                  <a:lnTo>
                    <a:pt x="14" y="149"/>
                  </a:lnTo>
                  <a:lnTo>
                    <a:pt x="16" y="149"/>
                  </a:lnTo>
                  <a:lnTo>
                    <a:pt x="19" y="137"/>
                  </a:lnTo>
                  <a:lnTo>
                    <a:pt x="23" y="123"/>
                  </a:lnTo>
                  <a:lnTo>
                    <a:pt x="25" y="114"/>
                  </a:lnTo>
                  <a:lnTo>
                    <a:pt x="28" y="111"/>
                  </a:lnTo>
                  <a:lnTo>
                    <a:pt x="30" y="109"/>
                  </a:lnTo>
                  <a:lnTo>
                    <a:pt x="33" y="108"/>
                  </a:lnTo>
                  <a:lnTo>
                    <a:pt x="34" y="107"/>
                  </a:lnTo>
                  <a:lnTo>
                    <a:pt x="35" y="105"/>
                  </a:lnTo>
                  <a:lnTo>
                    <a:pt x="37" y="105"/>
                  </a:lnTo>
                  <a:lnTo>
                    <a:pt x="41" y="105"/>
                  </a:lnTo>
                  <a:lnTo>
                    <a:pt x="45" y="105"/>
                  </a:lnTo>
                  <a:lnTo>
                    <a:pt x="49" y="103"/>
                  </a:lnTo>
                  <a:lnTo>
                    <a:pt x="52" y="102"/>
                  </a:lnTo>
                  <a:lnTo>
                    <a:pt x="53" y="102"/>
                  </a:lnTo>
                  <a:lnTo>
                    <a:pt x="54" y="102"/>
                  </a:lnTo>
                  <a:lnTo>
                    <a:pt x="54" y="101"/>
                  </a:lnTo>
                  <a:lnTo>
                    <a:pt x="57" y="96"/>
                  </a:lnTo>
                  <a:lnTo>
                    <a:pt x="57" y="94"/>
                  </a:lnTo>
                  <a:lnTo>
                    <a:pt x="58" y="92"/>
                  </a:lnTo>
                  <a:lnTo>
                    <a:pt x="62" y="88"/>
                  </a:lnTo>
                  <a:lnTo>
                    <a:pt x="64" y="85"/>
                  </a:lnTo>
                  <a:lnTo>
                    <a:pt x="65" y="85"/>
                  </a:lnTo>
                  <a:lnTo>
                    <a:pt x="66" y="88"/>
                  </a:lnTo>
                  <a:lnTo>
                    <a:pt x="68" y="89"/>
                  </a:lnTo>
                  <a:lnTo>
                    <a:pt x="69" y="88"/>
                  </a:lnTo>
                  <a:lnTo>
                    <a:pt x="69" y="86"/>
                  </a:lnTo>
                  <a:lnTo>
                    <a:pt x="69" y="83"/>
                  </a:lnTo>
                  <a:lnTo>
                    <a:pt x="70" y="79"/>
                  </a:lnTo>
                  <a:lnTo>
                    <a:pt x="73" y="75"/>
                  </a:lnTo>
                  <a:lnTo>
                    <a:pt x="75" y="74"/>
                  </a:lnTo>
                  <a:lnTo>
                    <a:pt x="75" y="73"/>
                  </a:lnTo>
                  <a:lnTo>
                    <a:pt x="75" y="72"/>
                  </a:lnTo>
                  <a:lnTo>
                    <a:pt x="76" y="69"/>
                  </a:lnTo>
                  <a:lnTo>
                    <a:pt x="80" y="67"/>
                  </a:lnTo>
                  <a:lnTo>
                    <a:pt x="83" y="65"/>
                  </a:lnTo>
                  <a:lnTo>
                    <a:pt x="86" y="65"/>
                  </a:lnTo>
                  <a:lnTo>
                    <a:pt x="87" y="63"/>
                  </a:lnTo>
                  <a:lnTo>
                    <a:pt x="88" y="62"/>
                  </a:lnTo>
                  <a:lnTo>
                    <a:pt x="93" y="62"/>
                  </a:lnTo>
                  <a:lnTo>
                    <a:pt x="94" y="61"/>
                  </a:lnTo>
                  <a:lnTo>
                    <a:pt x="97" y="60"/>
                  </a:lnTo>
                  <a:lnTo>
                    <a:pt x="99" y="55"/>
                  </a:lnTo>
                  <a:lnTo>
                    <a:pt x="100" y="51"/>
                  </a:lnTo>
                  <a:lnTo>
                    <a:pt x="104" y="49"/>
                  </a:lnTo>
                  <a:lnTo>
                    <a:pt x="109" y="48"/>
                  </a:lnTo>
                  <a:lnTo>
                    <a:pt x="111" y="48"/>
                  </a:lnTo>
                  <a:lnTo>
                    <a:pt x="114" y="48"/>
                  </a:lnTo>
                  <a:lnTo>
                    <a:pt x="121" y="48"/>
                  </a:lnTo>
                  <a:lnTo>
                    <a:pt x="127" y="48"/>
                  </a:lnTo>
                  <a:lnTo>
                    <a:pt x="129" y="48"/>
                  </a:lnTo>
                  <a:lnTo>
                    <a:pt x="133" y="46"/>
                  </a:lnTo>
                  <a:lnTo>
                    <a:pt x="139" y="44"/>
                  </a:lnTo>
                  <a:lnTo>
                    <a:pt x="143" y="42"/>
                  </a:lnTo>
                  <a:lnTo>
                    <a:pt x="143" y="40"/>
                  </a:lnTo>
                  <a:lnTo>
                    <a:pt x="144" y="37"/>
                  </a:lnTo>
                  <a:lnTo>
                    <a:pt x="146" y="36"/>
                  </a:lnTo>
                  <a:lnTo>
                    <a:pt x="150" y="34"/>
                  </a:lnTo>
                  <a:lnTo>
                    <a:pt x="154" y="33"/>
                  </a:lnTo>
                  <a:lnTo>
                    <a:pt x="155" y="33"/>
                  </a:lnTo>
                  <a:lnTo>
                    <a:pt x="156" y="33"/>
                  </a:lnTo>
                  <a:lnTo>
                    <a:pt x="159" y="36"/>
                  </a:lnTo>
                  <a:lnTo>
                    <a:pt x="160" y="37"/>
                  </a:lnTo>
                  <a:lnTo>
                    <a:pt x="161" y="38"/>
                  </a:lnTo>
                  <a:lnTo>
                    <a:pt x="163" y="36"/>
                  </a:lnTo>
                  <a:lnTo>
                    <a:pt x="165" y="34"/>
                  </a:lnTo>
                  <a:lnTo>
                    <a:pt x="167" y="32"/>
                  </a:lnTo>
                  <a:lnTo>
                    <a:pt x="168" y="28"/>
                  </a:lnTo>
                  <a:lnTo>
                    <a:pt x="171" y="26"/>
                  </a:lnTo>
                  <a:lnTo>
                    <a:pt x="173" y="21"/>
                  </a:lnTo>
                  <a:lnTo>
                    <a:pt x="169" y="23"/>
                  </a:lnTo>
                  <a:lnTo>
                    <a:pt x="162" y="25"/>
                  </a:lnTo>
                  <a:lnTo>
                    <a:pt x="156" y="25"/>
                  </a:lnTo>
                  <a:lnTo>
                    <a:pt x="150" y="23"/>
                  </a:lnTo>
                  <a:lnTo>
                    <a:pt x="145" y="23"/>
                  </a:lnTo>
                  <a:lnTo>
                    <a:pt x="143" y="22"/>
                  </a:lnTo>
                  <a:lnTo>
                    <a:pt x="140" y="22"/>
                  </a:lnTo>
                  <a:lnTo>
                    <a:pt x="136" y="20"/>
                  </a:lnTo>
                  <a:lnTo>
                    <a:pt x="133" y="17"/>
                  </a:lnTo>
                  <a:lnTo>
                    <a:pt x="132" y="15"/>
                  </a:lnTo>
                  <a:lnTo>
                    <a:pt x="131" y="15"/>
                  </a:lnTo>
                  <a:lnTo>
                    <a:pt x="131" y="14"/>
                  </a:lnTo>
                  <a:lnTo>
                    <a:pt x="129" y="11"/>
                  </a:lnTo>
                  <a:lnTo>
                    <a:pt x="127" y="8"/>
                  </a:lnTo>
                  <a:lnTo>
                    <a:pt x="125" y="4"/>
                  </a:lnTo>
                  <a:lnTo>
                    <a:pt x="123" y="2"/>
                  </a:lnTo>
                  <a:lnTo>
                    <a:pt x="122" y="0"/>
                  </a:lnTo>
                  <a:lnTo>
                    <a:pt x="117" y="2"/>
                  </a:lnTo>
                  <a:lnTo>
                    <a:pt x="115" y="2"/>
                  </a:lnTo>
                  <a:lnTo>
                    <a:pt x="114" y="4"/>
                  </a:lnTo>
                  <a:lnTo>
                    <a:pt x="110" y="8"/>
                  </a:lnTo>
                  <a:lnTo>
                    <a:pt x="108" y="10"/>
                  </a:lnTo>
                  <a:lnTo>
                    <a:pt x="104" y="16"/>
                  </a:lnTo>
                  <a:lnTo>
                    <a:pt x="99" y="20"/>
                  </a:lnTo>
                  <a:lnTo>
                    <a:pt x="97" y="23"/>
                  </a:lnTo>
                  <a:lnTo>
                    <a:pt x="96" y="26"/>
                  </a:lnTo>
                  <a:lnTo>
                    <a:pt x="94" y="31"/>
                  </a:lnTo>
                  <a:lnTo>
                    <a:pt x="89" y="37"/>
                  </a:lnTo>
                  <a:lnTo>
                    <a:pt x="86" y="40"/>
                  </a:lnTo>
                  <a:lnTo>
                    <a:pt x="83" y="42"/>
                  </a:lnTo>
                  <a:lnTo>
                    <a:pt x="77" y="45"/>
                  </a:lnTo>
                  <a:lnTo>
                    <a:pt x="74" y="49"/>
                  </a:lnTo>
                  <a:lnTo>
                    <a:pt x="71" y="52"/>
                  </a:lnTo>
                  <a:lnTo>
                    <a:pt x="69" y="56"/>
                  </a:lnTo>
                  <a:lnTo>
                    <a:pt x="66" y="59"/>
                  </a:lnTo>
                  <a:lnTo>
                    <a:pt x="60" y="62"/>
                  </a:lnTo>
                  <a:lnTo>
                    <a:pt x="56" y="68"/>
                  </a:lnTo>
                  <a:lnTo>
                    <a:pt x="54" y="71"/>
                  </a:lnTo>
                  <a:lnTo>
                    <a:pt x="53" y="74"/>
                  </a:lnTo>
                  <a:lnTo>
                    <a:pt x="52" y="78"/>
                  </a:lnTo>
                  <a:lnTo>
                    <a:pt x="52" y="80"/>
                  </a:lnTo>
                  <a:lnTo>
                    <a:pt x="49" y="82"/>
                  </a:lnTo>
                  <a:lnTo>
                    <a:pt x="46" y="83"/>
                  </a:lnTo>
                  <a:lnTo>
                    <a:pt x="43" y="83"/>
                  </a:lnTo>
                  <a:lnTo>
                    <a:pt x="42" y="84"/>
                  </a:lnTo>
                  <a:lnTo>
                    <a:pt x="40" y="86"/>
                  </a:lnTo>
                  <a:lnTo>
                    <a:pt x="35" y="90"/>
                  </a:lnTo>
                  <a:lnTo>
                    <a:pt x="31" y="92"/>
                  </a:lnTo>
                  <a:lnTo>
                    <a:pt x="29" y="95"/>
                  </a:lnTo>
                  <a:lnTo>
                    <a:pt x="29" y="96"/>
                  </a:lnTo>
                  <a:lnTo>
                    <a:pt x="28" y="96"/>
                  </a:lnTo>
                  <a:lnTo>
                    <a:pt x="26" y="96"/>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0" name="Freeform 242"/>
            <p:cNvSpPr>
              <a:spLocks/>
            </p:cNvSpPr>
            <p:nvPr/>
          </p:nvSpPr>
          <p:spPr bwMode="auto">
            <a:xfrm>
              <a:off x="4406900" y="3108325"/>
              <a:ext cx="20638" cy="14288"/>
            </a:xfrm>
            <a:custGeom>
              <a:avLst/>
              <a:gdLst>
                <a:gd name="T0" fmla="*/ 2147483646 w 13"/>
                <a:gd name="T1" fmla="*/ 0 h 9"/>
                <a:gd name="T2" fmla="*/ 2147483646 w 13"/>
                <a:gd name="T3" fmla="*/ 0 h 9"/>
                <a:gd name="T4" fmla="*/ 2147483646 w 13"/>
                <a:gd name="T5" fmla="*/ 0 h 9"/>
                <a:gd name="T6" fmla="*/ 2147483646 w 13"/>
                <a:gd name="T7" fmla="*/ 0 h 9"/>
                <a:gd name="T8" fmla="*/ 2147483646 w 13"/>
                <a:gd name="T9" fmla="*/ 0 h 9"/>
                <a:gd name="T10" fmla="*/ 2147483646 w 13"/>
                <a:gd name="T11" fmla="*/ 0 h 9"/>
                <a:gd name="T12" fmla="*/ 0 w 13"/>
                <a:gd name="T13" fmla="*/ 0 h 9"/>
                <a:gd name="T14" fmla="*/ 2147483646 w 13"/>
                <a:gd name="T15" fmla="*/ 0 h 9"/>
                <a:gd name="T16" fmla="*/ 2147483646 w 13"/>
                <a:gd name="T17" fmla="*/ 0 h 9"/>
                <a:gd name="T18" fmla="*/ 2147483646 w 13"/>
                <a:gd name="T19" fmla="*/ 0 h 9"/>
                <a:gd name="T20" fmla="*/ 2147483646 w 13"/>
                <a:gd name="T21" fmla="*/ 0 h 9"/>
                <a:gd name="T22" fmla="*/ 2147483646 w 13"/>
                <a:gd name="T23" fmla="*/ 2147483646 h 9"/>
                <a:gd name="T24" fmla="*/ 2147483646 w 13"/>
                <a:gd name="T25" fmla="*/ 2147483646 h 9"/>
                <a:gd name="T26" fmla="*/ 2147483646 w 13"/>
                <a:gd name="T27" fmla="*/ 2147483646 h 9"/>
                <a:gd name="T28" fmla="*/ 2147483646 w 13"/>
                <a:gd name="T29" fmla="*/ 2147483646 h 9"/>
                <a:gd name="T30" fmla="*/ 2147483646 w 13"/>
                <a:gd name="T31" fmla="*/ 2147483646 h 9"/>
                <a:gd name="T32" fmla="*/ 2147483646 w 13"/>
                <a:gd name="T33" fmla="*/ 2147483646 h 9"/>
                <a:gd name="T34" fmla="*/ 2147483646 w 13"/>
                <a:gd name="T35" fmla="*/ 2147483646 h 9"/>
                <a:gd name="T36" fmla="*/ 2147483646 w 13"/>
                <a:gd name="T37" fmla="*/ 2147483646 h 9"/>
                <a:gd name="T38" fmla="*/ 2147483646 w 13"/>
                <a:gd name="T39" fmla="*/ 2147483646 h 9"/>
                <a:gd name="T40" fmla="*/ 2147483646 w 13"/>
                <a:gd name="T41" fmla="*/ 2147483646 h 9"/>
                <a:gd name="T42" fmla="*/ 2147483646 w 13"/>
                <a:gd name="T43" fmla="*/ 2147483646 h 9"/>
                <a:gd name="T44" fmla="*/ 2147483646 w 13"/>
                <a:gd name="T45" fmla="*/ 2147483646 h 9"/>
                <a:gd name="T46" fmla="*/ 2147483646 w 13"/>
                <a:gd name="T47" fmla="*/ 2147483646 h 9"/>
                <a:gd name="T48" fmla="*/ 2147483646 w 13"/>
                <a:gd name="T49" fmla="*/ 2147483646 h 9"/>
                <a:gd name="T50" fmla="*/ 2147483646 w 13"/>
                <a:gd name="T51" fmla="*/ 2147483646 h 9"/>
                <a:gd name="T52" fmla="*/ 2147483646 w 13"/>
                <a:gd name="T53" fmla="*/ 2147483646 h 9"/>
                <a:gd name="T54" fmla="*/ 2147483646 w 13"/>
                <a:gd name="T55" fmla="*/ 2147483646 h 9"/>
                <a:gd name="T56" fmla="*/ 2147483646 w 13"/>
                <a:gd name="T57" fmla="*/ 2147483646 h 9"/>
                <a:gd name="T58" fmla="*/ 2147483646 w 13"/>
                <a:gd name="T59" fmla="*/ 2147483646 h 9"/>
                <a:gd name="T60" fmla="*/ 2147483646 w 13"/>
                <a:gd name="T61" fmla="*/ 2147483646 h 9"/>
                <a:gd name="T62" fmla="*/ 2147483646 w 13"/>
                <a:gd name="T63" fmla="*/ 2147483646 h 9"/>
                <a:gd name="T64" fmla="*/ 2147483646 w 13"/>
                <a:gd name="T65" fmla="*/ 2147483646 h 9"/>
                <a:gd name="T66" fmla="*/ 2147483646 w 13"/>
                <a:gd name="T67" fmla="*/ 2147483646 h 9"/>
                <a:gd name="T68" fmla="*/ 2147483646 w 13"/>
                <a:gd name="T69" fmla="*/ 2147483646 h 9"/>
                <a:gd name="T70" fmla="*/ 2147483646 w 13"/>
                <a:gd name="T71" fmla="*/ 2147483646 h 9"/>
                <a:gd name="T72" fmla="*/ 2147483646 w 13"/>
                <a:gd name="T73" fmla="*/ 2147483646 h 9"/>
                <a:gd name="T74" fmla="*/ 2147483646 w 13"/>
                <a:gd name="T75" fmla="*/ 2147483646 h 9"/>
                <a:gd name="T76" fmla="*/ 2147483646 w 13"/>
                <a:gd name="T77" fmla="*/ 2147483646 h 9"/>
                <a:gd name="T78" fmla="*/ 2147483646 w 13"/>
                <a:gd name="T79" fmla="*/ 2147483646 h 9"/>
                <a:gd name="T80" fmla="*/ 2147483646 w 13"/>
                <a:gd name="T81" fmla="*/ 2147483646 h 9"/>
                <a:gd name="T82" fmla="*/ 2147483646 w 13"/>
                <a:gd name="T83" fmla="*/ 2147483646 h 9"/>
                <a:gd name="T84" fmla="*/ 2147483646 w 13"/>
                <a:gd name="T85" fmla="*/ 2147483646 h 9"/>
                <a:gd name="T86" fmla="*/ 2147483646 w 13"/>
                <a:gd name="T87" fmla="*/ 2147483646 h 9"/>
                <a:gd name="T88" fmla="*/ 2147483646 w 13"/>
                <a:gd name="T89" fmla="*/ 2147483646 h 9"/>
                <a:gd name="T90" fmla="*/ 2147483646 w 13"/>
                <a:gd name="T91" fmla="*/ 2147483646 h 9"/>
                <a:gd name="T92" fmla="*/ 2147483646 w 13"/>
                <a:gd name="T93" fmla="*/ 2147483646 h 9"/>
                <a:gd name="T94" fmla="*/ 2147483646 w 13"/>
                <a:gd name="T95" fmla="*/ 2147483646 h 9"/>
                <a:gd name="T96" fmla="*/ 2147483646 w 13"/>
                <a:gd name="T97" fmla="*/ 2147483646 h 9"/>
                <a:gd name="T98" fmla="*/ 2147483646 w 13"/>
                <a:gd name="T99" fmla="*/ 2147483646 h 9"/>
                <a:gd name="T100" fmla="*/ 2147483646 w 13"/>
                <a:gd name="T101" fmla="*/ 0 h 9"/>
                <a:gd name="T102" fmla="*/ 2147483646 w 13"/>
                <a:gd name="T103" fmla="*/ 0 h 9"/>
                <a:gd name="T104" fmla="*/ 2147483646 w 13"/>
                <a:gd name="T105" fmla="*/ 2147483646 h 9"/>
                <a:gd name="T106" fmla="*/ 2147483646 w 13"/>
                <a:gd name="T107" fmla="*/ 2147483646 h 9"/>
                <a:gd name="T108" fmla="*/ 2147483646 w 13"/>
                <a:gd name="T109" fmla="*/ 2147483646 h 9"/>
                <a:gd name="T110" fmla="*/ 2147483646 w 13"/>
                <a:gd name="T111" fmla="*/ 2147483646 h 9"/>
                <a:gd name="T112" fmla="*/ 2147483646 w 13"/>
                <a:gd name="T113" fmla="*/ 2147483646 h 9"/>
                <a:gd name="T114" fmla="*/ 2147483646 w 13"/>
                <a:gd name="T115" fmla="*/ 2147483646 h 9"/>
                <a:gd name="T116" fmla="*/ 2147483646 w 13"/>
                <a:gd name="T117" fmla="*/ 0 h 9"/>
                <a:gd name="T118" fmla="*/ 2147483646 w 13"/>
                <a:gd name="T119" fmla="*/ 0 h 9"/>
                <a:gd name="T120" fmla="*/ 2147483646 w 13"/>
                <a:gd name="T121" fmla="*/ 0 h 9"/>
                <a:gd name="T122" fmla="*/ 2147483646 w 13"/>
                <a:gd name="T123" fmla="*/ 0 h 9"/>
                <a:gd name="T124" fmla="*/ 2147483646 w 13"/>
                <a:gd name="T125" fmla="*/ 0 h 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 h="9">
                  <a:moveTo>
                    <a:pt x="4" y="0"/>
                  </a:moveTo>
                  <a:lnTo>
                    <a:pt x="4" y="0"/>
                  </a:lnTo>
                  <a:lnTo>
                    <a:pt x="3" y="0"/>
                  </a:lnTo>
                  <a:lnTo>
                    <a:pt x="2" y="0"/>
                  </a:lnTo>
                  <a:lnTo>
                    <a:pt x="0" y="0"/>
                  </a:lnTo>
                  <a:lnTo>
                    <a:pt x="2" y="0"/>
                  </a:lnTo>
                  <a:lnTo>
                    <a:pt x="4" y="0"/>
                  </a:lnTo>
                  <a:lnTo>
                    <a:pt x="4" y="1"/>
                  </a:lnTo>
                  <a:lnTo>
                    <a:pt x="5" y="3"/>
                  </a:lnTo>
                  <a:lnTo>
                    <a:pt x="5" y="4"/>
                  </a:lnTo>
                  <a:lnTo>
                    <a:pt x="4" y="5"/>
                  </a:lnTo>
                  <a:lnTo>
                    <a:pt x="4" y="6"/>
                  </a:lnTo>
                  <a:lnTo>
                    <a:pt x="5" y="6"/>
                  </a:lnTo>
                  <a:lnTo>
                    <a:pt x="4" y="8"/>
                  </a:lnTo>
                  <a:lnTo>
                    <a:pt x="5" y="8"/>
                  </a:lnTo>
                  <a:lnTo>
                    <a:pt x="7" y="6"/>
                  </a:lnTo>
                  <a:lnTo>
                    <a:pt x="8" y="6"/>
                  </a:lnTo>
                  <a:lnTo>
                    <a:pt x="8" y="8"/>
                  </a:lnTo>
                  <a:lnTo>
                    <a:pt x="9" y="8"/>
                  </a:lnTo>
                  <a:lnTo>
                    <a:pt x="11" y="9"/>
                  </a:lnTo>
                  <a:lnTo>
                    <a:pt x="13" y="8"/>
                  </a:lnTo>
                  <a:lnTo>
                    <a:pt x="11" y="5"/>
                  </a:lnTo>
                  <a:lnTo>
                    <a:pt x="10" y="4"/>
                  </a:lnTo>
                  <a:lnTo>
                    <a:pt x="10" y="3"/>
                  </a:lnTo>
                  <a:lnTo>
                    <a:pt x="11" y="3"/>
                  </a:lnTo>
                  <a:lnTo>
                    <a:pt x="13" y="3"/>
                  </a:lnTo>
                  <a:lnTo>
                    <a:pt x="13" y="1"/>
                  </a:lnTo>
                  <a:lnTo>
                    <a:pt x="11" y="0"/>
                  </a:lnTo>
                  <a:lnTo>
                    <a:pt x="10" y="1"/>
                  </a:lnTo>
                  <a:lnTo>
                    <a:pt x="9" y="3"/>
                  </a:lnTo>
                  <a:lnTo>
                    <a:pt x="5" y="1"/>
                  </a:lnTo>
                  <a:lnTo>
                    <a:pt x="5" y="0"/>
                  </a:lnTo>
                  <a:lnTo>
                    <a:pt x="4" y="0"/>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1" name="Freeform 243"/>
            <p:cNvSpPr>
              <a:spLocks/>
            </p:cNvSpPr>
            <p:nvPr/>
          </p:nvSpPr>
          <p:spPr bwMode="auto">
            <a:xfrm>
              <a:off x="4430713" y="3133725"/>
              <a:ext cx="9525" cy="6350"/>
            </a:xfrm>
            <a:custGeom>
              <a:avLst/>
              <a:gdLst>
                <a:gd name="T0" fmla="*/ 2147483646 w 6"/>
                <a:gd name="T1" fmla="*/ 0 h 4"/>
                <a:gd name="T2" fmla="*/ 2147483646 w 6"/>
                <a:gd name="T3" fmla="*/ 0 h 4"/>
                <a:gd name="T4" fmla="*/ 2147483646 w 6"/>
                <a:gd name="T5" fmla="*/ 2147483646 h 4"/>
                <a:gd name="T6" fmla="*/ 2147483646 w 6"/>
                <a:gd name="T7" fmla="*/ 2147483646 h 4"/>
                <a:gd name="T8" fmla="*/ 2147483646 w 6"/>
                <a:gd name="T9" fmla="*/ 2147483646 h 4"/>
                <a:gd name="T10" fmla="*/ 2147483646 w 6"/>
                <a:gd name="T11" fmla="*/ 2147483646 h 4"/>
                <a:gd name="T12" fmla="*/ 2147483646 w 6"/>
                <a:gd name="T13" fmla="*/ 2147483646 h 4"/>
                <a:gd name="T14" fmla="*/ 0 w 6"/>
                <a:gd name="T15" fmla="*/ 2147483646 h 4"/>
                <a:gd name="T16" fmla="*/ 0 w 6"/>
                <a:gd name="T17" fmla="*/ 2147483646 h 4"/>
                <a:gd name="T18" fmla="*/ 0 w 6"/>
                <a:gd name="T19" fmla="*/ 2147483646 h 4"/>
                <a:gd name="T20" fmla="*/ 2147483646 w 6"/>
                <a:gd name="T21" fmla="*/ 2147483646 h 4"/>
                <a:gd name="T22" fmla="*/ 2147483646 w 6"/>
                <a:gd name="T23" fmla="*/ 2147483646 h 4"/>
                <a:gd name="T24" fmla="*/ 2147483646 w 6"/>
                <a:gd name="T25" fmla="*/ 2147483646 h 4"/>
                <a:gd name="T26" fmla="*/ 2147483646 w 6"/>
                <a:gd name="T27" fmla="*/ 2147483646 h 4"/>
                <a:gd name="T28" fmla="*/ 2147483646 w 6"/>
                <a:gd name="T29" fmla="*/ 2147483646 h 4"/>
                <a:gd name="T30" fmla="*/ 2147483646 w 6"/>
                <a:gd name="T31" fmla="*/ 0 h 4"/>
                <a:gd name="T32" fmla="*/ 2147483646 w 6"/>
                <a:gd name="T33" fmla="*/ 0 h 4"/>
                <a:gd name="T34" fmla="*/ 2147483646 w 6"/>
                <a:gd name="T35" fmla="*/ 0 h 4"/>
                <a:gd name="T36" fmla="*/ 2147483646 w 6"/>
                <a:gd name="T37" fmla="*/ 0 h 4"/>
                <a:gd name="T38" fmla="*/ 2147483646 w 6"/>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 h="4">
                  <a:moveTo>
                    <a:pt x="5" y="0"/>
                  </a:moveTo>
                  <a:lnTo>
                    <a:pt x="5" y="0"/>
                  </a:lnTo>
                  <a:lnTo>
                    <a:pt x="4" y="1"/>
                  </a:lnTo>
                  <a:lnTo>
                    <a:pt x="2" y="1"/>
                  </a:lnTo>
                  <a:lnTo>
                    <a:pt x="1" y="1"/>
                  </a:lnTo>
                  <a:lnTo>
                    <a:pt x="0" y="2"/>
                  </a:lnTo>
                  <a:lnTo>
                    <a:pt x="2" y="4"/>
                  </a:lnTo>
                  <a:lnTo>
                    <a:pt x="4" y="2"/>
                  </a:lnTo>
                  <a:lnTo>
                    <a:pt x="5" y="2"/>
                  </a:lnTo>
                  <a:lnTo>
                    <a:pt x="6" y="0"/>
                  </a:lnTo>
                  <a:lnTo>
                    <a:pt x="5" y="0"/>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2" name="Freeform 244"/>
            <p:cNvSpPr>
              <a:spLocks/>
            </p:cNvSpPr>
            <p:nvPr/>
          </p:nvSpPr>
          <p:spPr bwMode="auto">
            <a:xfrm>
              <a:off x="4441825" y="3116263"/>
              <a:ext cx="17463" cy="11112"/>
            </a:xfrm>
            <a:custGeom>
              <a:avLst/>
              <a:gdLst>
                <a:gd name="T0" fmla="*/ 2147483646 w 11"/>
                <a:gd name="T1" fmla="*/ 2147483646 h 7"/>
                <a:gd name="T2" fmla="*/ 2147483646 w 11"/>
                <a:gd name="T3" fmla="*/ 2147483646 h 7"/>
                <a:gd name="T4" fmla="*/ 2147483646 w 11"/>
                <a:gd name="T5" fmla="*/ 2147483646 h 7"/>
                <a:gd name="T6" fmla="*/ 2147483646 w 11"/>
                <a:gd name="T7" fmla="*/ 2147483646 h 7"/>
                <a:gd name="T8" fmla="*/ 2147483646 w 11"/>
                <a:gd name="T9" fmla="*/ 2147483646 h 7"/>
                <a:gd name="T10" fmla="*/ 0 w 11"/>
                <a:gd name="T11" fmla="*/ 2147483646 h 7"/>
                <a:gd name="T12" fmla="*/ 0 w 11"/>
                <a:gd name="T13" fmla="*/ 2147483646 h 7"/>
                <a:gd name="T14" fmla="*/ 0 w 11"/>
                <a:gd name="T15" fmla="*/ 2147483646 h 7"/>
                <a:gd name="T16" fmla="*/ 0 w 11"/>
                <a:gd name="T17" fmla="*/ 2147483646 h 7"/>
                <a:gd name="T18" fmla="*/ 2147483646 w 11"/>
                <a:gd name="T19" fmla="*/ 2147483646 h 7"/>
                <a:gd name="T20" fmla="*/ 2147483646 w 11"/>
                <a:gd name="T21" fmla="*/ 2147483646 h 7"/>
                <a:gd name="T22" fmla="*/ 2147483646 w 11"/>
                <a:gd name="T23" fmla="*/ 2147483646 h 7"/>
                <a:gd name="T24" fmla="*/ 2147483646 w 11"/>
                <a:gd name="T25" fmla="*/ 2147483646 h 7"/>
                <a:gd name="T26" fmla="*/ 2147483646 w 11"/>
                <a:gd name="T27" fmla="*/ 2147483646 h 7"/>
                <a:gd name="T28" fmla="*/ 2147483646 w 11"/>
                <a:gd name="T29" fmla="*/ 2147483646 h 7"/>
                <a:gd name="T30" fmla="*/ 2147483646 w 11"/>
                <a:gd name="T31" fmla="*/ 2147483646 h 7"/>
                <a:gd name="T32" fmla="*/ 2147483646 w 11"/>
                <a:gd name="T33" fmla="*/ 2147483646 h 7"/>
                <a:gd name="T34" fmla="*/ 2147483646 w 11"/>
                <a:gd name="T35" fmla="*/ 2147483646 h 7"/>
                <a:gd name="T36" fmla="*/ 2147483646 w 11"/>
                <a:gd name="T37" fmla="*/ 2147483646 h 7"/>
                <a:gd name="T38" fmla="*/ 2147483646 w 11"/>
                <a:gd name="T39" fmla="*/ 2147483646 h 7"/>
                <a:gd name="T40" fmla="*/ 2147483646 w 11"/>
                <a:gd name="T41" fmla="*/ 2147483646 h 7"/>
                <a:gd name="T42" fmla="*/ 2147483646 w 11"/>
                <a:gd name="T43" fmla="*/ 2147483646 h 7"/>
                <a:gd name="T44" fmla="*/ 2147483646 w 11"/>
                <a:gd name="T45" fmla="*/ 2147483646 h 7"/>
                <a:gd name="T46" fmla="*/ 2147483646 w 11"/>
                <a:gd name="T47" fmla="*/ 2147483646 h 7"/>
                <a:gd name="T48" fmla="*/ 2147483646 w 11"/>
                <a:gd name="T49" fmla="*/ 2147483646 h 7"/>
                <a:gd name="T50" fmla="*/ 2147483646 w 11"/>
                <a:gd name="T51" fmla="*/ 2147483646 h 7"/>
                <a:gd name="T52" fmla="*/ 2147483646 w 11"/>
                <a:gd name="T53" fmla="*/ 2147483646 h 7"/>
                <a:gd name="T54" fmla="*/ 2147483646 w 11"/>
                <a:gd name="T55" fmla="*/ 2147483646 h 7"/>
                <a:gd name="T56" fmla="*/ 2147483646 w 11"/>
                <a:gd name="T57" fmla="*/ 2147483646 h 7"/>
                <a:gd name="T58" fmla="*/ 2147483646 w 11"/>
                <a:gd name="T59" fmla="*/ 2147483646 h 7"/>
                <a:gd name="T60" fmla="*/ 2147483646 w 11"/>
                <a:gd name="T61" fmla="*/ 0 h 7"/>
                <a:gd name="T62" fmla="*/ 2147483646 w 11"/>
                <a:gd name="T63" fmla="*/ 0 h 7"/>
                <a:gd name="T64" fmla="*/ 2147483646 w 11"/>
                <a:gd name="T65" fmla="*/ 0 h 7"/>
                <a:gd name="T66" fmla="*/ 2147483646 w 11"/>
                <a:gd name="T67" fmla="*/ 2147483646 h 7"/>
                <a:gd name="T68" fmla="*/ 2147483646 w 11"/>
                <a:gd name="T69" fmla="*/ 2147483646 h 7"/>
                <a:gd name="T70" fmla="*/ 2147483646 w 11"/>
                <a:gd name="T71" fmla="*/ 2147483646 h 7"/>
                <a:gd name="T72" fmla="*/ 2147483646 w 11"/>
                <a:gd name="T73" fmla="*/ 2147483646 h 7"/>
                <a:gd name="T74" fmla="*/ 2147483646 w 11"/>
                <a:gd name="T75" fmla="*/ 2147483646 h 7"/>
                <a:gd name="T76" fmla="*/ 2147483646 w 11"/>
                <a:gd name="T77" fmla="*/ 2147483646 h 7"/>
                <a:gd name="T78" fmla="*/ 2147483646 w 11"/>
                <a:gd name="T79" fmla="*/ 2147483646 h 7"/>
                <a:gd name="T80" fmla="*/ 2147483646 w 11"/>
                <a:gd name="T81" fmla="*/ 2147483646 h 7"/>
                <a:gd name="T82" fmla="*/ 2147483646 w 11"/>
                <a:gd name="T83" fmla="*/ 2147483646 h 7"/>
                <a:gd name="T84" fmla="*/ 2147483646 w 11"/>
                <a:gd name="T85" fmla="*/ 2147483646 h 7"/>
                <a:gd name="T86" fmla="*/ 2147483646 w 11"/>
                <a:gd name="T87" fmla="*/ 2147483646 h 7"/>
                <a:gd name="T88" fmla="*/ 2147483646 w 11"/>
                <a:gd name="T89" fmla="*/ 2147483646 h 7"/>
                <a:gd name="T90" fmla="*/ 2147483646 w 11"/>
                <a:gd name="T91" fmla="*/ 2147483646 h 7"/>
                <a:gd name="T92" fmla="*/ 2147483646 w 11"/>
                <a:gd name="T93" fmla="*/ 2147483646 h 7"/>
                <a:gd name="T94" fmla="*/ 2147483646 w 11"/>
                <a:gd name="T95" fmla="*/ 2147483646 h 7"/>
                <a:gd name="T96" fmla="*/ 2147483646 w 11"/>
                <a:gd name="T97" fmla="*/ 2147483646 h 7"/>
                <a:gd name="T98" fmla="*/ 2147483646 w 11"/>
                <a:gd name="T99" fmla="*/ 2147483646 h 7"/>
                <a:gd name="T100" fmla="*/ 2147483646 w 11"/>
                <a:gd name="T101" fmla="*/ 2147483646 h 7"/>
                <a:gd name="T102" fmla="*/ 2147483646 w 11"/>
                <a:gd name="T103" fmla="*/ 2147483646 h 7"/>
                <a:gd name="T104" fmla="*/ 2147483646 w 11"/>
                <a:gd name="T105" fmla="*/ 2147483646 h 7"/>
                <a:gd name="T106" fmla="*/ 2147483646 w 11"/>
                <a:gd name="T107" fmla="*/ 2147483646 h 7"/>
                <a:gd name="T108" fmla="*/ 2147483646 w 11"/>
                <a:gd name="T109" fmla="*/ 2147483646 h 7"/>
                <a:gd name="T110" fmla="*/ 2147483646 w 11"/>
                <a:gd name="T111" fmla="*/ 2147483646 h 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 h="7">
                  <a:moveTo>
                    <a:pt x="2" y="7"/>
                  </a:moveTo>
                  <a:lnTo>
                    <a:pt x="2" y="7"/>
                  </a:lnTo>
                  <a:lnTo>
                    <a:pt x="2" y="6"/>
                  </a:lnTo>
                  <a:lnTo>
                    <a:pt x="0" y="6"/>
                  </a:lnTo>
                  <a:lnTo>
                    <a:pt x="0" y="5"/>
                  </a:lnTo>
                  <a:lnTo>
                    <a:pt x="2" y="4"/>
                  </a:lnTo>
                  <a:lnTo>
                    <a:pt x="3" y="5"/>
                  </a:lnTo>
                  <a:lnTo>
                    <a:pt x="4" y="3"/>
                  </a:lnTo>
                  <a:lnTo>
                    <a:pt x="4" y="4"/>
                  </a:lnTo>
                  <a:lnTo>
                    <a:pt x="5" y="3"/>
                  </a:lnTo>
                  <a:lnTo>
                    <a:pt x="6" y="3"/>
                  </a:lnTo>
                  <a:lnTo>
                    <a:pt x="6" y="4"/>
                  </a:lnTo>
                  <a:lnTo>
                    <a:pt x="8" y="4"/>
                  </a:lnTo>
                  <a:lnTo>
                    <a:pt x="9" y="4"/>
                  </a:lnTo>
                  <a:lnTo>
                    <a:pt x="9" y="3"/>
                  </a:lnTo>
                  <a:lnTo>
                    <a:pt x="9" y="1"/>
                  </a:lnTo>
                  <a:lnTo>
                    <a:pt x="10" y="1"/>
                  </a:lnTo>
                  <a:lnTo>
                    <a:pt x="11" y="0"/>
                  </a:lnTo>
                  <a:lnTo>
                    <a:pt x="11" y="1"/>
                  </a:lnTo>
                  <a:lnTo>
                    <a:pt x="11" y="3"/>
                  </a:lnTo>
                  <a:lnTo>
                    <a:pt x="11" y="4"/>
                  </a:lnTo>
                  <a:lnTo>
                    <a:pt x="9" y="4"/>
                  </a:lnTo>
                  <a:lnTo>
                    <a:pt x="9" y="5"/>
                  </a:lnTo>
                  <a:lnTo>
                    <a:pt x="10" y="6"/>
                  </a:lnTo>
                  <a:lnTo>
                    <a:pt x="8" y="6"/>
                  </a:lnTo>
                  <a:lnTo>
                    <a:pt x="6" y="6"/>
                  </a:lnTo>
                  <a:lnTo>
                    <a:pt x="5" y="6"/>
                  </a:lnTo>
                  <a:lnTo>
                    <a:pt x="4" y="7"/>
                  </a:lnTo>
                  <a:lnTo>
                    <a:pt x="2" y="7"/>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3" name="Freeform 245"/>
            <p:cNvSpPr>
              <a:spLocks/>
            </p:cNvSpPr>
            <p:nvPr/>
          </p:nvSpPr>
          <p:spPr bwMode="auto">
            <a:xfrm>
              <a:off x="4456113" y="3087688"/>
              <a:ext cx="30162" cy="26987"/>
            </a:xfrm>
            <a:custGeom>
              <a:avLst/>
              <a:gdLst>
                <a:gd name="T0" fmla="*/ 2147483646 w 19"/>
                <a:gd name="T1" fmla="*/ 2147483646 h 17"/>
                <a:gd name="T2" fmla="*/ 2147483646 w 19"/>
                <a:gd name="T3" fmla="*/ 2147483646 h 17"/>
                <a:gd name="T4" fmla="*/ 2147483646 w 19"/>
                <a:gd name="T5" fmla="*/ 2147483646 h 17"/>
                <a:gd name="T6" fmla="*/ 2147483646 w 19"/>
                <a:gd name="T7" fmla="*/ 2147483646 h 17"/>
                <a:gd name="T8" fmla="*/ 2147483646 w 19"/>
                <a:gd name="T9" fmla="*/ 2147483646 h 17"/>
                <a:gd name="T10" fmla="*/ 2147483646 w 19"/>
                <a:gd name="T11" fmla="*/ 2147483646 h 17"/>
                <a:gd name="T12" fmla="*/ 2147483646 w 19"/>
                <a:gd name="T13" fmla="*/ 2147483646 h 17"/>
                <a:gd name="T14" fmla="*/ 2147483646 w 19"/>
                <a:gd name="T15" fmla="*/ 2147483646 h 17"/>
                <a:gd name="T16" fmla="*/ 2147483646 w 19"/>
                <a:gd name="T17" fmla="*/ 2147483646 h 17"/>
                <a:gd name="T18" fmla="*/ 2147483646 w 19"/>
                <a:gd name="T19" fmla="*/ 2147483646 h 17"/>
                <a:gd name="T20" fmla="*/ 2147483646 w 19"/>
                <a:gd name="T21" fmla="*/ 2147483646 h 17"/>
                <a:gd name="T22" fmla="*/ 2147483646 w 19"/>
                <a:gd name="T23" fmla="*/ 2147483646 h 17"/>
                <a:gd name="T24" fmla="*/ 2147483646 w 19"/>
                <a:gd name="T25" fmla="*/ 2147483646 h 17"/>
                <a:gd name="T26" fmla="*/ 2147483646 w 19"/>
                <a:gd name="T27" fmla="*/ 2147483646 h 17"/>
                <a:gd name="T28" fmla="*/ 2147483646 w 19"/>
                <a:gd name="T29" fmla="*/ 2147483646 h 17"/>
                <a:gd name="T30" fmla="*/ 2147483646 w 19"/>
                <a:gd name="T31" fmla="*/ 2147483646 h 17"/>
                <a:gd name="T32" fmla="*/ 2147483646 w 19"/>
                <a:gd name="T33" fmla="*/ 2147483646 h 17"/>
                <a:gd name="T34" fmla="*/ 2147483646 w 19"/>
                <a:gd name="T35" fmla="*/ 2147483646 h 17"/>
                <a:gd name="T36" fmla="*/ 2147483646 w 19"/>
                <a:gd name="T37" fmla="*/ 2147483646 h 17"/>
                <a:gd name="T38" fmla="*/ 0 w 19"/>
                <a:gd name="T39" fmla="*/ 2147483646 h 17"/>
                <a:gd name="T40" fmla="*/ 0 w 19"/>
                <a:gd name="T41" fmla="*/ 2147483646 h 17"/>
                <a:gd name="T42" fmla="*/ 2147483646 w 19"/>
                <a:gd name="T43" fmla="*/ 2147483646 h 17"/>
                <a:gd name="T44" fmla="*/ 2147483646 w 19"/>
                <a:gd name="T45" fmla="*/ 2147483646 h 17"/>
                <a:gd name="T46" fmla="*/ 2147483646 w 19"/>
                <a:gd name="T47" fmla="*/ 0 h 17"/>
                <a:gd name="T48" fmla="*/ 2147483646 w 19"/>
                <a:gd name="T49" fmla="*/ 0 h 17"/>
                <a:gd name="T50" fmla="*/ 2147483646 w 19"/>
                <a:gd name="T51" fmla="*/ 2147483646 h 17"/>
                <a:gd name="T52" fmla="*/ 2147483646 w 19"/>
                <a:gd name="T53" fmla="*/ 2147483646 h 17"/>
                <a:gd name="T54" fmla="*/ 2147483646 w 19"/>
                <a:gd name="T55" fmla="*/ 2147483646 h 17"/>
                <a:gd name="T56" fmla="*/ 2147483646 w 19"/>
                <a:gd name="T57" fmla="*/ 2147483646 h 17"/>
                <a:gd name="T58" fmla="*/ 2147483646 w 19"/>
                <a:gd name="T59" fmla="*/ 2147483646 h 17"/>
                <a:gd name="T60" fmla="*/ 2147483646 w 19"/>
                <a:gd name="T61" fmla="*/ 2147483646 h 17"/>
                <a:gd name="T62" fmla="*/ 2147483646 w 19"/>
                <a:gd name="T63" fmla="*/ 2147483646 h 17"/>
                <a:gd name="T64" fmla="*/ 2147483646 w 19"/>
                <a:gd name="T65" fmla="*/ 2147483646 h 17"/>
                <a:gd name="T66" fmla="*/ 2147483646 w 19"/>
                <a:gd name="T67" fmla="*/ 2147483646 h 17"/>
                <a:gd name="T68" fmla="*/ 2147483646 w 19"/>
                <a:gd name="T69" fmla="*/ 2147483646 h 17"/>
                <a:gd name="T70" fmla="*/ 2147483646 w 19"/>
                <a:gd name="T71" fmla="*/ 2147483646 h 17"/>
                <a:gd name="T72" fmla="*/ 2147483646 w 19"/>
                <a:gd name="T73" fmla="*/ 2147483646 h 17"/>
                <a:gd name="T74" fmla="*/ 2147483646 w 19"/>
                <a:gd name="T75" fmla="*/ 2147483646 h 17"/>
                <a:gd name="T76" fmla="*/ 2147483646 w 19"/>
                <a:gd name="T77" fmla="*/ 2147483646 h 17"/>
                <a:gd name="T78" fmla="*/ 2147483646 w 19"/>
                <a:gd name="T79" fmla="*/ 2147483646 h 17"/>
                <a:gd name="T80" fmla="*/ 2147483646 w 19"/>
                <a:gd name="T81" fmla="*/ 2147483646 h 17"/>
                <a:gd name="T82" fmla="*/ 2147483646 w 19"/>
                <a:gd name="T83" fmla="*/ 2147483646 h 17"/>
                <a:gd name="T84" fmla="*/ 2147483646 w 19"/>
                <a:gd name="T85" fmla="*/ 2147483646 h 1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 h="17">
                  <a:moveTo>
                    <a:pt x="5" y="17"/>
                  </a:moveTo>
                  <a:lnTo>
                    <a:pt x="5" y="17"/>
                  </a:lnTo>
                  <a:lnTo>
                    <a:pt x="5" y="16"/>
                  </a:lnTo>
                  <a:lnTo>
                    <a:pt x="5" y="13"/>
                  </a:lnTo>
                  <a:lnTo>
                    <a:pt x="5" y="12"/>
                  </a:lnTo>
                  <a:lnTo>
                    <a:pt x="6" y="12"/>
                  </a:lnTo>
                  <a:lnTo>
                    <a:pt x="6" y="13"/>
                  </a:lnTo>
                  <a:lnTo>
                    <a:pt x="7" y="13"/>
                  </a:lnTo>
                  <a:lnTo>
                    <a:pt x="7" y="12"/>
                  </a:lnTo>
                  <a:lnTo>
                    <a:pt x="7" y="11"/>
                  </a:lnTo>
                  <a:lnTo>
                    <a:pt x="6" y="11"/>
                  </a:lnTo>
                  <a:lnTo>
                    <a:pt x="5" y="11"/>
                  </a:lnTo>
                  <a:lnTo>
                    <a:pt x="3" y="11"/>
                  </a:lnTo>
                  <a:lnTo>
                    <a:pt x="5" y="10"/>
                  </a:lnTo>
                  <a:lnTo>
                    <a:pt x="6" y="10"/>
                  </a:lnTo>
                  <a:lnTo>
                    <a:pt x="7" y="10"/>
                  </a:lnTo>
                  <a:lnTo>
                    <a:pt x="7" y="8"/>
                  </a:lnTo>
                  <a:lnTo>
                    <a:pt x="5" y="10"/>
                  </a:lnTo>
                  <a:lnTo>
                    <a:pt x="3" y="8"/>
                  </a:lnTo>
                  <a:lnTo>
                    <a:pt x="2" y="7"/>
                  </a:lnTo>
                  <a:lnTo>
                    <a:pt x="1" y="5"/>
                  </a:lnTo>
                  <a:lnTo>
                    <a:pt x="0" y="4"/>
                  </a:lnTo>
                  <a:lnTo>
                    <a:pt x="5" y="2"/>
                  </a:lnTo>
                  <a:lnTo>
                    <a:pt x="7" y="1"/>
                  </a:lnTo>
                  <a:lnTo>
                    <a:pt x="9" y="0"/>
                  </a:lnTo>
                  <a:lnTo>
                    <a:pt x="11" y="0"/>
                  </a:lnTo>
                  <a:lnTo>
                    <a:pt x="12" y="1"/>
                  </a:lnTo>
                  <a:lnTo>
                    <a:pt x="12" y="2"/>
                  </a:lnTo>
                  <a:lnTo>
                    <a:pt x="14" y="4"/>
                  </a:lnTo>
                  <a:lnTo>
                    <a:pt x="18" y="5"/>
                  </a:lnTo>
                  <a:lnTo>
                    <a:pt x="19" y="5"/>
                  </a:lnTo>
                  <a:lnTo>
                    <a:pt x="18" y="5"/>
                  </a:lnTo>
                  <a:lnTo>
                    <a:pt x="17" y="7"/>
                  </a:lnTo>
                  <a:lnTo>
                    <a:pt x="16" y="8"/>
                  </a:lnTo>
                  <a:lnTo>
                    <a:pt x="14" y="10"/>
                  </a:lnTo>
                  <a:lnTo>
                    <a:pt x="16" y="11"/>
                  </a:lnTo>
                  <a:lnTo>
                    <a:pt x="17" y="11"/>
                  </a:lnTo>
                  <a:lnTo>
                    <a:pt x="16" y="12"/>
                  </a:lnTo>
                  <a:lnTo>
                    <a:pt x="14" y="13"/>
                  </a:lnTo>
                  <a:lnTo>
                    <a:pt x="12" y="14"/>
                  </a:lnTo>
                  <a:lnTo>
                    <a:pt x="11" y="14"/>
                  </a:lnTo>
                  <a:lnTo>
                    <a:pt x="8" y="16"/>
                  </a:lnTo>
                  <a:lnTo>
                    <a:pt x="7" y="16"/>
                  </a:lnTo>
                  <a:lnTo>
                    <a:pt x="5" y="17"/>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4" name="Freeform 246"/>
            <p:cNvSpPr>
              <a:spLocks/>
            </p:cNvSpPr>
            <p:nvPr/>
          </p:nvSpPr>
          <p:spPr bwMode="auto">
            <a:xfrm>
              <a:off x="4503738" y="3063875"/>
              <a:ext cx="17462" cy="9525"/>
            </a:xfrm>
            <a:custGeom>
              <a:avLst/>
              <a:gdLst>
                <a:gd name="T0" fmla="*/ 2147483646 w 11"/>
                <a:gd name="T1" fmla="*/ 2147483646 h 6"/>
                <a:gd name="T2" fmla="*/ 2147483646 w 11"/>
                <a:gd name="T3" fmla="*/ 2147483646 h 6"/>
                <a:gd name="T4" fmla="*/ 2147483646 w 11"/>
                <a:gd name="T5" fmla="*/ 2147483646 h 6"/>
                <a:gd name="T6" fmla="*/ 2147483646 w 11"/>
                <a:gd name="T7" fmla="*/ 2147483646 h 6"/>
                <a:gd name="T8" fmla="*/ 0 w 11"/>
                <a:gd name="T9" fmla="*/ 2147483646 h 6"/>
                <a:gd name="T10" fmla="*/ 0 w 11"/>
                <a:gd name="T11" fmla="*/ 2147483646 h 6"/>
                <a:gd name="T12" fmla="*/ 0 w 11"/>
                <a:gd name="T13" fmla="*/ 2147483646 h 6"/>
                <a:gd name="T14" fmla="*/ 2147483646 w 11"/>
                <a:gd name="T15" fmla="*/ 2147483646 h 6"/>
                <a:gd name="T16" fmla="*/ 2147483646 w 11"/>
                <a:gd name="T17" fmla="*/ 2147483646 h 6"/>
                <a:gd name="T18" fmla="*/ 2147483646 w 11"/>
                <a:gd name="T19" fmla="*/ 2147483646 h 6"/>
                <a:gd name="T20" fmla="*/ 2147483646 w 11"/>
                <a:gd name="T21" fmla="*/ 2147483646 h 6"/>
                <a:gd name="T22" fmla="*/ 2147483646 w 11"/>
                <a:gd name="T23" fmla="*/ 2147483646 h 6"/>
                <a:gd name="T24" fmla="*/ 2147483646 w 11"/>
                <a:gd name="T25" fmla="*/ 2147483646 h 6"/>
                <a:gd name="T26" fmla="*/ 2147483646 w 11"/>
                <a:gd name="T27" fmla="*/ 0 h 6"/>
                <a:gd name="T28" fmla="*/ 2147483646 w 11"/>
                <a:gd name="T29" fmla="*/ 0 h 6"/>
                <a:gd name="T30" fmla="*/ 2147483646 w 11"/>
                <a:gd name="T31" fmla="*/ 0 h 6"/>
                <a:gd name="T32" fmla="*/ 2147483646 w 11"/>
                <a:gd name="T33" fmla="*/ 0 h 6"/>
                <a:gd name="T34" fmla="*/ 2147483646 w 11"/>
                <a:gd name="T35" fmla="*/ 0 h 6"/>
                <a:gd name="T36" fmla="*/ 2147483646 w 11"/>
                <a:gd name="T37" fmla="*/ 2147483646 h 6"/>
                <a:gd name="T38" fmla="*/ 2147483646 w 11"/>
                <a:gd name="T39" fmla="*/ 2147483646 h 6"/>
                <a:gd name="T40" fmla="*/ 2147483646 w 11"/>
                <a:gd name="T41" fmla="*/ 2147483646 h 6"/>
                <a:gd name="T42" fmla="*/ 2147483646 w 11"/>
                <a:gd name="T43" fmla="*/ 2147483646 h 6"/>
                <a:gd name="T44" fmla="*/ 2147483646 w 11"/>
                <a:gd name="T45" fmla="*/ 2147483646 h 6"/>
                <a:gd name="T46" fmla="*/ 2147483646 w 11"/>
                <a:gd name="T47" fmla="*/ 2147483646 h 6"/>
                <a:gd name="T48" fmla="*/ 2147483646 w 11"/>
                <a:gd name="T49" fmla="*/ 2147483646 h 6"/>
                <a:gd name="T50" fmla="*/ 2147483646 w 11"/>
                <a:gd name="T51" fmla="*/ 2147483646 h 6"/>
                <a:gd name="T52" fmla="*/ 2147483646 w 11"/>
                <a:gd name="T53" fmla="*/ 2147483646 h 6"/>
                <a:gd name="T54" fmla="*/ 2147483646 w 11"/>
                <a:gd name="T55" fmla="*/ 2147483646 h 6"/>
                <a:gd name="T56" fmla="*/ 2147483646 w 11"/>
                <a:gd name="T57" fmla="*/ 2147483646 h 6"/>
                <a:gd name="T58" fmla="*/ 2147483646 w 11"/>
                <a:gd name="T59" fmla="*/ 2147483646 h 6"/>
                <a:gd name="T60" fmla="*/ 2147483646 w 11"/>
                <a:gd name="T61" fmla="*/ 2147483646 h 6"/>
                <a:gd name="T62" fmla="*/ 2147483646 w 11"/>
                <a:gd name="T63" fmla="*/ 2147483646 h 6"/>
                <a:gd name="T64" fmla="*/ 2147483646 w 11"/>
                <a:gd name="T65" fmla="*/ 2147483646 h 6"/>
                <a:gd name="T66" fmla="*/ 2147483646 w 11"/>
                <a:gd name="T67" fmla="*/ 2147483646 h 6"/>
                <a:gd name="T68" fmla="*/ 2147483646 w 11"/>
                <a:gd name="T69" fmla="*/ 2147483646 h 6"/>
                <a:gd name="T70" fmla="*/ 2147483646 w 11"/>
                <a:gd name="T71" fmla="*/ 2147483646 h 6"/>
                <a:gd name="T72" fmla="*/ 2147483646 w 11"/>
                <a:gd name="T73" fmla="*/ 2147483646 h 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 h="6">
                  <a:moveTo>
                    <a:pt x="4" y="5"/>
                  </a:moveTo>
                  <a:lnTo>
                    <a:pt x="4" y="5"/>
                  </a:lnTo>
                  <a:lnTo>
                    <a:pt x="1" y="4"/>
                  </a:lnTo>
                  <a:lnTo>
                    <a:pt x="0" y="4"/>
                  </a:lnTo>
                  <a:lnTo>
                    <a:pt x="0" y="3"/>
                  </a:lnTo>
                  <a:lnTo>
                    <a:pt x="1" y="3"/>
                  </a:lnTo>
                  <a:lnTo>
                    <a:pt x="5" y="3"/>
                  </a:lnTo>
                  <a:lnTo>
                    <a:pt x="5" y="2"/>
                  </a:lnTo>
                  <a:lnTo>
                    <a:pt x="5" y="0"/>
                  </a:lnTo>
                  <a:lnTo>
                    <a:pt x="6" y="0"/>
                  </a:lnTo>
                  <a:lnTo>
                    <a:pt x="7" y="0"/>
                  </a:lnTo>
                  <a:lnTo>
                    <a:pt x="9" y="3"/>
                  </a:lnTo>
                  <a:lnTo>
                    <a:pt x="10" y="3"/>
                  </a:lnTo>
                  <a:lnTo>
                    <a:pt x="11" y="4"/>
                  </a:lnTo>
                  <a:lnTo>
                    <a:pt x="11" y="5"/>
                  </a:lnTo>
                  <a:lnTo>
                    <a:pt x="11" y="6"/>
                  </a:lnTo>
                  <a:lnTo>
                    <a:pt x="9" y="6"/>
                  </a:lnTo>
                  <a:lnTo>
                    <a:pt x="6" y="5"/>
                  </a:lnTo>
                  <a:lnTo>
                    <a:pt x="4" y="5"/>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5" name="Freeform 247"/>
            <p:cNvSpPr>
              <a:spLocks/>
            </p:cNvSpPr>
            <p:nvPr/>
          </p:nvSpPr>
          <p:spPr bwMode="auto">
            <a:xfrm>
              <a:off x="3311525" y="3189288"/>
              <a:ext cx="4763" cy="6350"/>
            </a:xfrm>
            <a:custGeom>
              <a:avLst/>
              <a:gdLst>
                <a:gd name="T0" fmla="*/ 2147483646 w 3"/>
                <a:gd name="T1" fmla="*/ 2147483646 h 4"/>
                <a:gd name="T2" fmla="*/ 2147483646 w 3"/>
                <a:gd name="T3" fmla="*/ 2147483646 h 4"/>
                <a:gd name="T4" fmla="*/ 0 w 3"/>
                <a:gd name="T5" fmla="*/ 2147483646 h 4"/>
                <a:gd name="T6" fmla="*/ 0 w 3"/>
                <a:gd name="T7" fmla="*/ 2147483646 h 4"/>
                <a:gd name="T8" fmla="*/ 0 w 3"/>
                <a:gd name="T9" fmla="*/ 2147483646 h 4"/>
                <a:gd name="T10" fmla="*/ 0 w 3"/>
                <a:gd name="T11" fmla="*/ 0 h 4"/>
                <a:gd name="T12" fmla="*/ 2147483646 w 3"/>
                <a:gd name="T13" fmla="*/ 0 h 4"/>
                <a:gd name="T14" fmla="*/ 2147483646 w 3"/>
                <a:gd name="T15" fmla="*/ 0 h 4"/>
                <a:gd name="T16" fmla="*/ 2147483646 w 3"/>
                <a:gd name="T17" fmla="*/ 2147483646 h 4"/>
                <a:gd name="T18" fmla="*/ 2147483646 w 3"/>
                <a:gd name="T19" fmla="*/ 2147483646 h 4"/>
                <a:gd name="T20" fmla="*/ 2147483646 w 3"/>
                <a:gd name="T21" fmla="*/ 2147483646 h 4"/>
                <a:gd name="T22" fmla="*/ 2147483646 w 3"/>
                <a:gd name="T23" fmla="*/ 2147483646 h 4"/>
                <a:gd name="T24" fmla="*/ 2147483646 w 3"/>
                <a:gd name="T25" fmla="*/ 2147483646 h 4"/>
                <a:gd name="T26" fmla="*/ 2147483646 w 3"/>
                <a:gd name="T27" fmla="*/ 2147483646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 h="4">
                  <a:moveTo>
                    <a:pt x="1" y="4"/>
                  </a:moveTo>
                  <a:lnTo>
                    <a:pt x="1" y="4"/>
                  </a:lnTo>
                  <a:lnTo>
                    <a:pt x="0" y="4"/>
                  </a:lnTo>
                  <a:lnTo>
                    <a:pt x="0" y="1"/>
                  </a:lnTo>
                  <a:lnTo>
                    <a:pt x="0" y="0"/>
                  </a:lnTo>
                  <a:lnTo>
                    <a:pt x="2" y="0"/>
                  </a:lnTo>
                  <a:lnTo>
                    <a:pt x="3" y="1"/>
                  </a:lnTo>
                  <a:lnTo>
                    <a:pt x="3" y="3"/>
                  </a:lnTo>
                  <a:lnTo>
                    <a:pt x="3" y="4"/>
                  </a:lnTo>
                  <a:lnTo>
                    <a:pt x="1" y="4"/>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6" name="Freeform 248"/>
            <p:cNvSpPr>
              <a:spLocks/>
            </p:cNvSpPr>
            <p:nvPr/>
          </p:nvSpPr>
          <p:spPr bwMode="auto">
            <a:xfrm>
              <a:off x="3071813" y="2359025"/>
              <a:ext cx="1323975" cy="1162050"/>
            </a:xfrm>
            <a:custGeom>
              <a:avLst/>
              <a:gdLst>
                <a:gd name="T0" fmla="*/ 2147483646 w 834"/>
                <a:gd name="T1" fmla="*/ 2147483646 h 732"/>
                <a:gd name="T2" fmla="*/ 2147483646 w 834"/>
                <a:gd name="T3" fmla="*/ 2147483646 h 732"/>
                <a:gd name="T4" fmla="*/ 2147483646 w 834"/>
                <a:gd name="T5" fmla="*/ 2147483646 h 732"/>
                <a:gd name="T6" fmla="*/ 2147483646 w 834"/>
                <a:gd name="T7" fmla="*/ 2147483646 h 732"/>
                <a:gd name="T8" fmla="*/ 2147483646 w 834"/>
                <a:gd name="T9" fmla="*/ 2147483646 h 732"/>
                <a:gd name="T10" fmla="*/ 2147483646 w 834"/>
                <a:gd name="T11" fmla="*/ 2147483646 h 732"/>
                <a:gd name="T12" fmla="*/ 2147483646 w 834"/>
                <a:gd name="T13" fmla="*/ 2147483646 h 732"/>
                <a:gd name="T14" fmla="*/ 2147483646 w 834"/>
                <a:gd name="T15" fmla="*/ 2147483646 h 732"/>
                <a:gd name="T16" fmla="*/ 2147483646 w 834"/>
                <a:gd name="T17" fmla="*/ 2147483646 h 732"/>
                <a:gd name="T18" fmla="*/ 2147483646 w 834"/>
                <a:gd name="T19" fmla="*/ 2147483646 h 732"/>
                <a:gd name="T20" fmla="*/ 2147483646 w 834"/>
                <a:gd name="T21" fmla="*/ 2147483646 h 732"/>
                <a:gd name="T22" fmla="*/ 2147483646 w 834"/>
                <a:gd name="T23" fmla="*/ 2147483646 h 732"/>
                <a:gd name="T24" fmla="*/ 2147483646 w 834"/>
                <a:gd name="T25" fmla="*/ 2147483646 h 732"/>
                <a:gd name="T26" fmla="*/ 2147483646 w 834"/>
                <a:gd name="T27" fmla="*/ 2147483646 h 732"/>
                <a:gd name="T28" fmla="*/ 2147483646 w 834"/>
                <a:gd name="T29" fmla="*/ 2147483646 h 732"/>
                <a:gd name="T30" fmla="*/ 2147483646 w 834"/>
                <a:gd name="T31" fmla="*/ 2147483646 h 732"/>
                <a:gd name="T32" fmla="*/ 2147483646 w 834"/>
                <a:gd name="T33" fmla="*/ 2147483646 h 732"/>
                <a:gd name="T34" fmla="*/ 2147483646 w 834"/>
                <a:gd name="T35" fmla="*/ 2147483646 h 732"/>
                <a:gd name="T36" fmla="*/ 2147483646 w 834"/>
                <a:gd name="T37" fmla="*/ 2147483646 h 732"/>
                <a:gd name="T38" fmla="*/ 2147483646 w 834"/>
                <a:gd name="T39" fmla="*/ 2147483646 h 732"/>
                <a:gd name="T40" fmla="*/ 2147483646 w 834"/>
                <a:gd name="T41" fmla="*/ 2147483646 h 732"/>
                <a:gd name="T42" fmla="*/ 2147483646 w 834"/>
                <a:gd name="T43" fmla="*/ 2147483646 h 732"/>
                <a:gd name="T44" fmla="*/ 2147483646 w 834"/>
                <a:gd name="T45" fmla="*/ 2147483646 h 732"/>
                <a:gd name="T46" fmla="*/ 2147483646 w 834"/>
                <a:gd name="T47" fmla="*/ 2147483646 h 732"/>
                <a:gd name="T48" fmla="*/ 2147483646 w 834"/>
                <a:gd name="T49" fmla="*/ 2147483646 h 732"/>
                <a:gd name="T50" fmla="*/ 2147483646 w 834"/>
                <a:gd name="T51" fmla="*/ 2147483646 h 732"/>
                <a:gd name="T52" fmla="*/ 2147483646 w 834"/>
                <a:gd name="T53" fmla="*/ 2147483646 h 732"/>
                <a:gd name="T54" fmla="*/ 2147483646 w 834"/>
                <a:gd name="T55" fmla="*/ 2147483646 h 732"/>
                <a:gd name="T56" fmla="*/ 2147483646 w 834"/>
                <a:gd name="T57" fmla="*/ 2147483646 h 732"/>
                <a:gd name="T58" fmla="*/ 2147483646 w 834"/>
                <a:gd name="T59" fmla="*/ 2147483646 h 732"/>
                <a:gd name="T60" fmla="*/ 2147483646 w 834"/>
                <a:gd name="T61" fmla="*/ 2147483646 h 732"/>
                <a:gd name="T62" fmla="*/ 2147483646 w 834"/>
                <a:gd name="T63" fmla="*/ 2147483646 h 732"/>
                <a:gd name="T64" fmla="*/ 2147483646 w 834"/>
                <a:gd name="T65" fmla="*/ 2147483646 h 732"/>
                <a:gd name="T66" fmla="*/ 2147483646 w 834"/>
                <a:gd name="T67" fmla="*/ 2147483646 h 732"/>
                <a:gd name="T68" fmla="*/ 2147483646 w 834"/>
                <a:gd name="T69" fmla="*/ 2147483646 h 732"/>
                <a:gd name="T70" fmla="*/ 2147483646 w 834"/>
                <a:gd name="T71" fmla="*/ 2147483646 h 732"/>
                <a:gd name="T72" fmla="*/ 2147483646 w 834"/>
                <a:gd name="T73" fmla="*/ 2147483646 h 732"/>
                <a:gd name="T74" fmla="*/ 2147483646 w 834"/>
                <a:gd name="T75" fmla="*/ 2147483646 h 732"/>
                <a:gd name="T76" fmla="*/ 2147483646 w 834"/>
                <a:gd name="T77" fmla="*/ 2147483646 h 732"/>
                <a:gd name="T78" fmla="*/ 2147483646 w 834"/>
                <a:gd name="T79" fmla="*/ 2147483646 h 732"/>
                <a:gd name="T80" fmla="*/ 2147483646 w 834"/>
                <a:gd name="T81" fmla="*/ 2147483646 h 732"/>
                <a:gd name="T82" fmla="*/ 2147483646 w 834"/>
                <a:gd name="T83" fmla="*/ 2147483646 h 732"/>
                <a:gd name="T84" fmla="*/ 2147483646 w 834"/>
                <a:gd name="T85" fmla="*/ 2147483646 h 732"/>
                <a:gd name="T86" fmla="*/ 2147483646 w 834"/>
                <a:gd name="T87" fmla="*/ 2147483646 h 732"/>
                <a:gd name="T88" fmla="*/ 2147483646 w 834"/>
                <a:gd name="T89" fmla="*/ 2147483646 h 732"/>
                <a:gd name="T90" fmla="*/ 2147483646 w 834"/>
                <a:gd name="T91" fmla="*/ 2147483646 h 732"/>
                <a:gd name="T92" fmla="*/ 2147483646 w 834"/>
                <a:gd name="T93" fmla="*/ 2147483646 h 732"/>
                <a:gd name="T94" fmla="*/ 2147483646 w 834"/>
                <a:gd name="T95" fmla="*/ 2147483646 h 732"/>
                <a:gd name="T96" fmla="*/ 2147483646 w 834"/>
                <a:gd name="T97" fmla="*/ 2147483646 h 732"/>
                <a:gd name="T98" fmla="*/ 2147483646 w 834"/>
                <a:gd name="T99" fmla="*/ 2147483646 h 732"/>
                <a:gd name="T100" fmla="*/ 2147483646 w 834"/>
                <a:gd name="T101" fmla="*/ 2147483646 h 732"/>
                <a:gd name="T102" fmla="*/ 2147483646 w 834"/>
                <a:gd name="T103" fmla="*/ 2147483646 h 732"/>
                <a:gd name="T104" fmla="*/ 2147483646 w 834"/>
                <a:gd name="T105" fmla="*/ 2147483646 h 732"/>
                <a:gd name="T106" fmla="*/ 2147483646 w 834"/>
                <a:gd name="T107" fmla="*/ 2147483646 h 732"/>
                <a:gd name="T108" fmla="*/ 2147483646 w 834"/>
                <a:gd name="T109" fmla="*/ 2147483646 h 732"/>
                <a:gd name="T110" fmla="*/ 2147483646 w 834"/>
                <a:gd name="T111" fmla="*/ 2147483646 h 732"/>
                <a:gd name="T112" fmla="*/ 2147483646 w 834"/>
                <a:gd name="T113" fmla="*/ 2147483646 h 732"/>
                <a:gd name="T114" fmla="*/ 2147483646 w 834"/>
                <a:gd name="T115" fmla="*/ 2147483646 h 732"/>
                <a:gd name="T116" fmla="*/ 2147483646 w 834"/>
                <a:gd name="T117" fmla="*/ 2147483646 h 732"/>
                <a:gd name="T118" fmla="*/ 2147483646 w 834"/>
                <a:gd name="T119" fmla="*/ 2147483646 h 732"/>
                <a:gd name="T120" fmla="*/ 2147483646 w 834"/>
                <a:gd name="T121" fmla="*/ 2147483646 h 732"/>
                <a:gd name="T122" fmla="*/ 2147483646 w 834"/>
                <a:gd name="T123" fmla="*/ 2147483646 h 7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34" h="732">
                  <a:moveTo>
                    <a:pt x="833" y="483"/>
                  </a:moveTo>
                  <a:lnTo>
                    <a:pt x="833" y="483"/>
                  </a:lnTo>
                  <a:lnTo>
                    <a:pt x="831" y="483"/>
                  </a:lnTo>
                  <a:lnTo>
                    <a:pt x="828" y="482"/>
                  </a:lnTo>
                  <a:lnTo>
                    <a:pt x="826" y="480"/>
                  </a:lnTo>
                  <a:lnTo>
                    <a:pt x="826" y="481"/>
                  </a:lnTo>
                  <a:lnTo>
                    <a:pt x="826" y="482"/>
                  </a:lnTo>
                  <a:lnTo>
                    <a:pt x="825" y="482"/>
                  </a:lnTo>
                  <a:lnTo>
                    <a:pt x="825" y="481"/>
                  </a:lnTo>
                  <a:lnTo>
                    <a:pt x="823" y="481"/>
                  </a:lnTo>
                  <a:lnTo>
                    <a:pt x="821" y="482"/>
                  </a:lnTo>
                  <a:lnTo>
                    <a:pt x="817" y="481"/>
                  </a:lnTo>
                  <a:lnTo>
                    <a:pt x="815" y="480"/>
                  </a:lnTo>
                  <a:lnTo>
                    <a:pt x="814" y="480"/>
                  </a:lnTo>
                  <a:lnTo>
                    <a:pt x="812" y="480"/>
                  </a:lnTo>
                  <a:lnTo>
                    <a:pt x="808" y="483"/>
                  </a:lnTo>
                  <a:lnTo>
                    <a:pt x="805" y="484"/>
                  </a:lnTo>
                  <a:lnTo>
                    <a:pt x="803" y="486"/>
                  </a:lnTo>
                  <a:lnTo>
                    <a:pt x="800" y="488"/>
                  </a:lnTo>
                  <a:lnTo>
                    <a:pt x="798" y="489"/>
                  </a:lnTo>
                  <a:lnTo>
                    <a:pt x="793" y="492"/>
                  </a:lnTo>
                  <a:lnTo>
                    <a:pt x="791" y="494"/>
                  </a:lnTo>
                  <a:lnTo>
                    <a:pt x="789" y="496"/>
                  </a:lnTo>
                  <a:lnTo>
                    <a:pt x="787" y="498"/>
                  </a:lnTo>
                  <a:lnTo>
                    <a:pt x="783" y="495"/>
                  </a:lnTo>
                  <a:lnTo>
                    <a:pt x="780" y="493"/>
                  </a:lnTo>
                  <a:lnTo>
                    <a:pt x="777" y="493"/>
                  </a:lnTo>
                  <a:lnTo>
                    <a:pt x="776" y="493"/>
                  </a:lnTo>
                  <a:lnTo>
                    <a:pt x="777" y="494"/>
                  </a:lnTo>
                  <a:lnTo>
                    <a:pt x="778" y="496"/>
                  </a:lnTo>
                  <a:lnTo>
                    <a:pt x="777" y="498"/>
                  </a:lnTo>
                  <a:lnTo>
                    <a:pt x="772" y="496"/>
                  </a:lnTo>
                  <a:lnTo>
                    <a:pt x="770" y="495"/>
                  </a:lnTo>
                  <a:lnTo>
                    <a:pt x="768" y="493"/>
                  </a:lnTo>
                  <a:lnTo>
                    <a:pt x="766" y="493"/>
                  </a:lnTo>
                  <a:lnTo>
                    <a:pt x="765" y="493"/>
                  </a:lnTo>
                  <a:lnTo>
                    <a:pt x="763" y="492"/>
                  </a:lnTo>
                  <a:lnTo>
                    <a:pt x="763" y="490"/>
                  </a:lnTo>
                  <a:lnTo>
                    <a:pt x="764" y="489"/>
                  </a:lnTo>
                  <a:lnTo>
                    <a:pt x="763" y="488"/>
                  </a:lnTo>
                  <a:lnTo>
                    <a:pt x="764" y="488"/>
                  </a:lnTo>
                  <a:lnTo>
                    <a:pt x="765" y="488"/>
                  </a:lnTo>
                  <a:lnTo>
                    <a:pt x="768" y="489"/>
                  </a:lnTo>
                  <a:lnTo>
                    <a:pt x="769" y="489"/>
                  </a:lnTo>
                  <a:lnTo>
                    <a:pt x="768" y="488"/>
                  </a:lnTo>
                  <a:lnTo>
                    <a:pt x="765" y="486"/>
                  </a:lnTo>
                  <a:lnTo>
                    <a:pt x="761" y="484"/>
                  </a:lnTo>
                  <a:lnTo>
                    <a:pt x="760" y="484"/>
                  </a:lnTo>
                  <a:lnTo>
                    <a:pt x="758" y="484"/>
                  </a:lnTo>
                  <a:lnTo>
                    <a:pt x="757" y="483"/>
                  </a:lnTo>
                  <a:lnTo>
                    <a:pt x="757" y="482"/>
                  </a:lnTo>
                  <a:lnTo>
                    <a:pt x="758" y="481"/>
                  </a:lnTo>
                  <a:lnTo>
                    <a:pt x="757" y="480"/>
                  </a:lnTo>
                  <a:lnTo>
                    <a:pt x="757" y="478"/>
                  </a:lnTo>
                  <a:lnTo>
                    <a:pt x="758" y="478"/>
                  </a:lnTo>
                  <a:lnTo>
                    <a:pt x="759" y="477"/>
                  </a:lnTo>
                  <a:lnTo>
                    <a:pt x="763" y="478"/>
                  </a:lnTo>
                  <a:lnTo>
                    <a:pt x="764" y="480"/>
                  </a:lnTo>
                  <a:lnTo>
                    <a:pt x="765" y="481"/>
                  </a:lnTo>
                  <a:lnTo>
                    <a:pt x="766" y="484"/>
                  </a:lnTo>
                  <a:lnTo>
                    <a:pt x="769" y="486"/>
                  </a:lnTo>
                  <a:lnTo>
                    <a:pt x="771" y="488"/>
                  </a:lnTo>
                  <a:lnTo>
                    <a:pt x="774" y="490"/>
                  </a:lnTo>
                  <a:lnTo>
                    <a:pt x="776" y="492"/>
                  </a:lnTo>
                  <a:lnTo>
                    <a:pt x="776" y="490"/>
                  </a:lnTo>
                  <a:lnTo>
                    <a:pt x="775" y="489"/>
                  </a:lnTo>
                  <a:lnTo>
                    <a:pt x="768" y="481"/>
                  </a:lnTo>
                  <a:lnTo>
                    <a:pt x="765" y="476"/>
                  </a:lnTo>
                  <a:lnTo>
                    <a:pt x="764" y="469"/>
                  </a:lnTo>
                  <a:lnTo>
                    <a:pt x="763" y="456"/>
                  </a:lnTo>
                  <a:lnTo>
                    <a:pt x="763" y="449"/>
                  </a:lnTo>
                  <a:lnTo>
                    <a:pt x="761" y="444"/>
                  </a:lnTo>
                  <a:lnTo>
                    <a:pt x="760" y="437"/>
                  </a:lnTo>
                  <a:lnTo>
                    <a:pt x="759" y="432"/>
                  </a:lnTo>
                  <a:lnTo>
                    <a:pt x="759" y="430"/>
                  </a:lnTo>
                  <a:lnTo>
                    <a:pt x="760" y="427"/>
                  </a:lnTo>
                  <a:lnTo>
                    <a:pt x="768" y="431"/>
                  </a:lnTo>
                  <a:lnTo>
                    <a:pt x="768" y="432"/>
                  </a:lnTo>
                  <a:lnTo>
                    <a:pt x="766" y="432"/>
                  </a:lnTo>
                  <a:lnTo>
                    <a:pt x="764" y="433"/>
                  </a:lnTo>
                  <a:lnTo>
                    <a:pt x="763" y="433"/>
                  </a:lnTo>
                  <a:lnTo>
                    <a:pt x="764" y="435"/>
                  </a:lnTo>
                  <a:lnTo>
                    <a:pt x="765" y="433"/>
                  </a:lnTo>
                  <a:lnTo>
                    <a:pt x="768" y="433"/>
                  </a:lnTo>
                  <a:lnTo>
                    <a:pt x="770" y="433"/>
                  </a:lnTo>
                  <a:lnTo>
                    <a:pt x="770" y="432"/>
                  </a:lnTo>
                  <a:lnTo>
                    <a:pt x="770" y="433"/>
                  </a:lnTo>
                  <a:lnTo>
                    <a:pt x="772" y="435"/>
                  </a:lnTo>
                  <a:lnTo>
                    <a:pt x="775" y="436"/>
                  </a:lnTo>
                  <a:lnTo>
                    <a:pt x="774" y="436"/>
                  </a:lnTo>
                  <a:lnTo>
                    <a:pt x="774" y="437"/>
                  </a:lnTo>
                  <a:lnTo>
                    <a:pt x="775" y="438"/>
                  </a:lnTo>
                  <a:lnTo>
                    <a:pt x="776" y="437"/>
                  </a:lnTo>
                  <a:lnTo>
                    <a:pt x="776" y="438"/>
                  </a:lnTo>
                  <a:lnTo>
                    <a:pt x="775" y="440"/>
                  </a:lnTo>
                  <a:lnTo>
                    <a:pt x="772" y="440"/>
                  </a:lnTo>
                  <a:lnTo>
                    <a:pt x="771" y="440"/>
                  </a:lnTo>
                  <a:lnTo>
                    <a:pt x="771" y="441"/>
                  </a:lnTo>
                  <a:lnTo>
                    <a:pt x="769" y="440"/>
                  </a:lnTo>
                  <a:lnTo>
                    <a:pt x="769" y="441"/>
                  </a:lnTo>
                  <a:lnTo>
                    <a:pt x="770" y="442"/>
                  </a:lnTo>
                  <a:lnTo>
                    <a:pt x="771" y="443"/>
                  </a:lnTo>
                  <a:lnTo>
                    <a:pt x="775" y="443"/>
                  </a:lnTo>
                  <a:lnTo>
                    <a:pt x="777" y="442"/>
                  </a:lnTo>
                  <a:lnTo>
                    <a:pt x="777" y="438"/>
                  </a:lnTo>
                  <a:lnTo>
                    <a:pt x="777" y="436"/>
                  </a:lnTo>
                  <a:lnTo>
                    <a:pt x="776" y="435"/>
                  </a:lnTo>
                  <a:lnTo>
                    <a:pt x="769" y="430"/>
                  </a:lnTo>
                  <a:lnTo>
                    <a:pt x="760" y="426"/>
                  </a:lnTo>
                  <a:lnTo>
                    <a:pt x="758" y="425"/>
                  </a:lnTo>
                  <a:lnTo>
                    <a:pt x="755" y="423"/>
                  </a:lnTo>
                  <a:lnTo>
                    <a:pt x="752" y="420"/>
                  </a:lnTo>
                  <a:lnTo>
                    <a:pt x="752" y="418"/>
                  </a:lnTo>
                  <a:lnTo>
                    <a:pt x="751" y="413"/>
                  </a:lnTo>
                  <a:lnTo>
                    <a:pt x="749" y="409"/>
                  </a:lnTo>
                  <a:lnTo>
                    <a:pt x="748" y="407"/>
                  </a:lnTo>
                  <a:lnTo>
                    <a:pt x="746" y="398"/>
                  </a:lnTo>
                  <a:lnTo>
                    <a:pt x="746" y="395"/>
                  </a:lnTo>
                  <a:lnTo>
                    <a:pt x="747" y="391"/>
                  </a:lnTo>
                  <a:lnTo>
                    <a:pt x="749" y="387"/>
                  </a:lnTo>
                  <a:lnTo>
                    <a:pt x="752" y="384"/>
                  </a:lnTo>
                  <a:lnTo>
                    <a:pt x="753" y="379"/>
                  </a:lnTo>
                  <a:lnTo>
                    <a:pt x="754" y="373"/>
                  </a:lnTo>
                  <a:lnTo>
                    <a:pt x="757" y="369"/>
                  </a:lnTo>
                  <a:lnTo>
                    <a:pt x="759" y="367"/>
                  </a:lnTo>
                  <a:lnTo>
                    <a:pt x="760" y="364"/>
                  </a:lnTo>
                  <a:lnTo>
                    <a:pt x="763" y="360"/>
                  </a:lnTo>
                  <a:lnTo>
                    <a:pt x="765" y="357"/>
                  </a:lnTo>
                  <a:lnTo>
                    <a:pt x="771" y="352"/>
                  </a:lnTo>
                  <a:lnTo>
                    <a:pt x="775" y="349"/>
                  </a:lnTo>
                  <a:lnTo>
                    <a:pt x="777" y="345"/>
                  </a:lnTo>
                  <a:lnTo>
                    <a:pt x="778" y="343"/>
                  </a:lnTo>
                  <a:lnTo>
                    <a:pt x="778" y="340"/>
                  </a:lnTo>
                  <a:lnTo>
                    <a:pt x="781" y="337"/>
                  </a:lnTo>
                  <a:lnTo>
                    <a:pt x="782" y="333"/>
                  </a:lnTo>
                  <a:lnTo>
                    <a:pt x="791" y="326"/>
                  </a:lnTo>
                  <a:lnTo>
                    <a:pt x="793" y="323"/>
                  </a:lnTo>
                  <a:lnTo>
                    <a:pt x="793" y="322"/>
                  </a:lnTo>
                  <a:lnTo>
                    <a:pt x="795" y="318"/>
                  </a:lnTo>
                  <a:lnTo>
                    <a:pt x="798" y="314"/>
                  </a:lnTo>
                  <a:lnTo>
                    <a:pt x="799" y="312"/>
                  </a:lnTo>
                  <a:lnTo>
                    <a:pt x="800" y="311"/>
                  </a:lnTo>
                  <a:lnTo>
                    <a:pt x="800" y="307"/>
                  </a:lnTo>
                  <a:lnTo>
                    <a:pt x="799" y="305"/>
                  </a:lnTo>
                  <a:lnTo>
                    <a:pt x="799" y="304"/>
                  </a:lnTo>
                  <a:lnTo>
                    <a:pt x="799" y="301"/>
                  </a:lnTo>
                  <a:lnTo>
                    <a:pt x="799" y="299"/>
                  </a:lnTo>
                  <a:lnTo>
                    <a:pt x="799" y="298"/>
                  </a:lnTo>
                  <a:lnTo>
                    <a:pt x="799" y="295"/>
                  </a:lnTo>
                  <a:lnTo>
                    <a:pt x="798" y="294"/>
                  </a:lnTo>
                  <a:lnTo>
                    <a:pt x="797" y="294"/>
                  </a:lnTo>
                  <a:lnTo>
                    <a:pt x="794" y="295"/>
                  </a:lnTo>
                  <a:lnTo>
                    <a:pt x="793" y="300"/>
                  </a:lnTo>
                  <a:lnTo>
                    <a:pt x="792" y="300"/>
                  </a:lnTo>
                  <a:lnTo>
                    <a:pt x="788" y="304"/>
                  </a:lnTo>
                  <a:lnTo>
                    <a:pt x="786" y="306"/>
                  </a:lnTo>
                  <a:lnTo>
                    <a:pt x="783" y="307"/>
                  </a:lnTo>
                  <a:lnTo>
                    <a:pt x="781" y="309"/>
                  </a:lnTo>
                  <a:lnTo>
                    <a:pt x="780" y="312"/>
                  </a:lnTo>
                  <a:lnTo>
                    <a:pt x="776" y="317"/>
                  </a:lnTo>
                  <a:lnTo>
                    <a:pt x="774" y="320"/>
                  </a:lnTo>
                  <a:lnTo>
                    <a:pt x="771" y="322"/>
                  </a:lnTo>
                  <a:lnTo>
                    <a:pt x="764" y="326"/>
                  </a:lnTo>
                  <a:lnTo>
                    <a:pt x="757" y="329"/>
                  </a:lnTo>
                  <a:lnTo>
                    <a:pt x="748" y="334"/>
                  </a:lnTo>
                  <a:lnTo>
                    <a:pt x="746" y="338"/>
                  </a:lnTo>
                  <a:lnTo>
                    <a:pt x="738" y="343"/>
                  </a:lnTo>
                  <a:lnTo>
                    <a:pt x="736" y="343"/>
                  </a:lnTo>
                  <a:lnTo>
                    <a:pt x="735" y="345"/>
                  </a:lnTo>
                  <a:lnTo>
                    <a:pt x="732" y="347"/>
                  </a:lnTo>
                  <a:lnTo>
                    <a:pt x="729" y="350"/>
                  </a:lnTo>
                  <a:lnTo>
                    <a:pt x="721" y="355"/>
                  </a:lnTo>
                  <a:lnTo>
                    <a:pt x="718" y="358"/>
                  </a:lnTo>
                  <a:lnTo>
                    <a:pt x="715" y="360"/>
                  </a:lnTo>
                  <a:lnTo>
                    <a:pt x="713" y="361"/>
                  </a:lnTo>
                  <a:lnTo>
                    <a:pt x="711" y="361"/>
                  </a:lnTo>
                  <a:lnTo>
                    <a:pt x="696" y="360"/>
                  </a:lnTo>
                  <a:lnTo>
                    <a:pt x="683" y="357"/>
                  </a:lnTo>
                  <a:lnTo>
                    <a:pt x="677" y="355"/>
                  </a:lnTo>
                  <a:lnTo>
                    <a:pt x="667" y="351"/>
                  </a:lnTo>
                  <a:lnTo>
                    <a:pt x="658" y="346"/>
                  </a:lnTo>
                  <a:lnTo>
                    <a:pt x="654" y="343"/>
                  </a:lnTo>
                  <a:lnTo>
                    <a:pt x="651" y="339"/>
                  </a:lnTo>
                  <a:lnTo>
                    <a:pt x="650" y="335"/>
                  </a:lnTo>
                  <a:lnTo>
                    <a:pt x="650" y="334"/>
                  </a:lnTo>
                  <a:lnTo>
                    <a:pt x="648" y="333"/>
                  </a:lnTo>
                  <a:lnTo>
                    <a:pt x="648" y="330"/>
                  </a:lnTo>
                  <a:lnTo>
                    <a:pt x="646" y="327"/>
                  </a:lnTo>
                  <a:lnTo>
                    <a:pt x="646" y="324"/>
                  </a:lnTo>
                  <a:lnTo>
                    <a:pt x="648" y="321"/>
                  </a:lnTo>
                  <a:lnTo>
                    <a:pt x="649" y="318"/>
                  </a:lnTo>
                  <a:lnTo>
                    <a:pt x="648" y="316"/>
                  </a:lnTo>
                  <a:lnTo>
                    <a:pt x="646" y="315"/>
                  </a:lnTo>
                  <a:lnTo>
                    <a:pt x="645" y="315"/>
                  </a:lnTo>
                  <a:lnTo>
                    <a:pt x="644" y="316"/>
                  </a:lnTo>
                  <a:lnTo>
                    <a:pt x="641" y="315"/>
                  </a:lnTo>
                  <a:lnTo>
                    <a:pt x="640" y="315"/>
                  </a:lnTo>
                  <a:lnTo>
                    <a:pt x="639" y="317"/>
                  </a:lnTo>
                  <a:lnTo>
                    <a:pt x="639" y="322"/>
                  </a:lnTo>
                  <a:lnTo>
                    <a:pt x="638" y="326"/>
                  </a:lnTo>
                  <a:lnTo>
                    <a:pt x="635" y="328"/>
                  </a:lnTo>
                  <a:lnTo>
                    <a:pt x="634" y="329"/>
                  </a:lnTo>
                  <a:lnTo>
                    <a:pt x="631" y="329"/>
                  </a:lnTo>
                  <a:lnTo>
                    <a:pt x="627" y="329"/>
                  </a:lnTo>
                  <a:lnTo>
                    <a:pt x="626" y="328"/>
                  </a:lnTo>
                  <a:lnTo>
                    <a:pt x="626" y="327"/>
                  </a:lnTo>
                  <a:lnTo>
                    <a:pt x="626" y="323"/>
                  </a:lnTo>
                  <a:lnTo>
                    <a:pt x="629" y="317"/>
                  </a:lnTo>
                  <a:lnTo>
                    <a:pt x="631" y="316"/>
                  </a:lnTo>
                  <a:lnTo>
                    <a:pt x="633" y="315"/>
                  </a:lnTo>
                  <a:lnTo>
                    <a:pt x="635" y="315"/>
                  </a:lnTo>
                  <a:lnTo>
                    <a:pt x="638" y="315"/>
                  </a:lnTo>
                  <a:lnTo>
                    <a:pt x="638" y="314"/>
                  </a:lnTo>
                  <a:lnTo>
                    <a:pt x="637" y="314"/>
                  </a:lnTo>
                  <a:lnTo>
                    <a:pt x="633" y="312"/>
                  </a:lnTo>
                  <a:lnTo>
                    <a:pt x="628" y="309"/>
                  </a:lnTo>
                  <a:lnTo>
                    <a:pt x="626" y="307"/>
                  </a:lnTo>
                  <a:lnTo>
                    <a:pt x="621" y="306"/>
                  </a:lnTo>
                  <a:lnTo>
                    <a:pt x="611" y="303"/>
                  </a:lnTo>
                  <a:lnTo>
                    <a:pt x="605" y="300"/>
                  </a:lnTo>
                  <a:lnTo>
                    <a:pt x="601" y="299"/>
                  </a:lnTo>
                  <a:lnTo>
                    <a:pt x="600" y="299"/>
                  </a:lnTo>
                  <a:lnTo>
                    <a:pt x="603" y="300"/>
                  </a:lnTo>
                  <a:lnTo>
                    <a:pt x="605" y="301"/>
                  </a:lnTo>
                  <a:lnTo>
                    <a:pt x="608" y="303"/>
                  </a:lnTo>
                  <a:lnTo>
                    <a:pt x="609" y="304"/>
                  </a:lnTo>
                  <a:lnTo>
                    <a:pt x="610" y="304"/>
                  </a:lnTo>
                  <a:lnTo>
                    <a:pt x="611" y="304"/>
                  </a:lnTo>
                  <a:lnTo>
                    <a:pt x="614" y="304"/>
                  </a:lnTo>
                  <a:lnTo>
                    <a:pt x="614" y="305"/>
                  </a:lnTo>
                  <a:lnTo>
                    <a:pt x="611" y="305"/>
                  </a:lnTo>
                  <a:lnTo>
                    <a:pt x="610" y="306"/>
                  </a:lnTo>
                  <a:lnTo>
                    <a:pt x="609" y="307"/>
                  </a:lnTo>
                  <a:lnTo>
                    <a:pt x="606" y="311"/>
                  </a:lnTo>
                  <a:lnTo>
                    <a:pt x="604" y="311"/>
                  </a:lnTo>
                  <a:lnTo>
                    <a:pt x="601" y="307"/>
                  </a:lnTo>
                  <a:lnTo>
                    <a:pt x="599" y="307"/>
                  </a:lnTo>
                  <a:lnTo>
                    <a:pt x="597" y="307"/>
                  </a:lnTo>
                  <a:lnTo>
                    <a:pt x="595" y="306"/>
                  </a:lnTo>
                  <a:lnTo>
                    <a:pt x="592" y="306"/>
                  </a:lnTo>
                  <a:lnTo>
                    <a:pt x="589" y="306"/>
                  </a:lnTo>
                  <a:lnTo>
                    <a:pt x="587" y="306"/>
                  </a:lnTo>
                  <a:lnTo>
                    <a:pt x="587" y="305"/>
                  </a:lnTo>
                  <a:lnTo>
                    <a:pt x="585" y="306"/>
                  </a:lnTo>
                  <a:lnTo>
                    <a:pt x="582" y="306"/>
                  </a:lnTo>
                  <a:lnTo>
                    <a:pt x="582" y="305"/>
                  </a:lnTo>
                  <a:lnTo>
                    <a:pt x="582" y="303"/>
                  </a:lnTo>
                  <a:lnTo>
                    <a:pt x="581" y="301"/>
                  </a:lnTo>
                  <a:lnTo>
                    <a:pt x="580" y="301"/>
                  </a:lnTo>
                  <a:lnTo>
                    <a:pt x="577" y="297"/>
                  </a:lnTo>
                  <a:lnTo>
                    <a:pt x="576" y="295"/>
                  </a:lnTo>
                  <a:lnTo>
                    <a:pt x="576" y="293"/>
                  </a:lnTo>
                  <a:lnTo>
                    <a:pt x="575" y="292"/>
                  </a:lnTo>
                  <a:lnTo>
                    <a:pt x="574" y="290"/>
                  </a:lnTo>
                  <a:lnTo>
                    <a:pt x="572" y="288"/>
                  </a:lnTo>
                  <a:lnTo>
                    <a:pt x="574" y="286"/>
                  </a:lnTo>
                  <a:lnTo>
                    <a:pt x="575" y="287"/>
                  </a:lnTo>
                  <a:lnTo>
                    <a:pt x="576" y="287"/>
                  </a:lnTo>
                  <a:lnTo>
                    <a:pt x="578" y="288"/>
                  </a:lnTo>
                  <a:lnTo>
                    <a:pt x="580" y="289"/>
                  </a:lnTo>
                  <a:lnTo>
                    <a:pt x="581" y="289"/>
                  </a:lnTo>
                  <a:lnTo>
                    <a:pt x="582" y="290"/>
                  </a:lnTo>
                  <a:lnTo>
                    <a:pt x="585" y="290"/>
                  </a:lnTo>
                  <a:lnTo>
                    <a:pt x="586" y="290"/>
                  </a:lnTo>
                  <a:lnTo>
                    <a:pt x="587" y="290"/>
                  </a:lnTo>
                  <a:lnTo>
                    <a:pt x="580" y="287"/>
                  </a:lnTo>
                  <a:lnTo>
                    <a:pt x="561" y="275"/>
                  </a:lnTo>
                  <a:lnTo>
                    <a:pt x="558" y="272"/>
                  </a:lnTo>
                  <a:lnTo>
                    <a:pt x="554" y="270"/>
                  </a:lnTo>
                  <a:lnTo>
                    <a:pt x="554" y="271"/>
                  </a:lnTo>
                  <a:lnTo>
                    <a:pt x="553" y="272"/>
                  </a:lnTo>
                  <a:lnTo>
                    <a:pt x="552" y="272"/>
                  </a:lnTo>
                  <a:lnTo>
                    <a:pt x="552" y="271"/>
                  </a:lnTo>
                  <a:lnTo>
                    <a:pt x="551" y="270"/>
                  </a:lnTo>
                  <a:lnTo>
                    <a:pt x="552" y="269"/>
                  </a:lnTo>
                  <a:lnTo>
                    <a:pt x="553" y="269"/>
                  </a:lnTo>
                  <a:lnTo>
                    <a:pt x="551" y="266"/>
                  </a:lnTo>
                  <a:lnTo>
                    <a:pt x="541" y="259"/>
                  </a:lnTo>
                  <a:lnTo>
                    <a:pt x="537" y="254"/>
                  </a:lnTo>
                  <a:lnTo>
                    <a:pt x="536" y="252"/>
                  </a:lnTo>
                  <a:lnTo>
                    <a:pt x="536" y="249"/>
                  </a:lnTo>
                  <a:lnTo>
                    <a:pt x="535" y="248"/>
                  </a:lnTo>
                  <a:lnTo>
                    <a:pt x="529" y="242"/>
                  </a:lnTo>
                  <a:lnTo>
                    <a:pt x="525" y="238"/>
                  </a:lnTo>
                  <a:lnTo>
                    <a:pt x="521" y="235"/>
                  </a:lnTo>
                  <a:lnTo>
                    <a:pt x="520" y="232"/>
                  </a:lnTo>
                  <a:lnTo>
                    <a:pt x="520" y="231"/>
                  </a:lnTo>
                  <a:lnTo>
                    <a:pt x="511" y="223"/>
                  </a:lnTo>
                  <a:lnTo>
                    <a:pt x="501" y="214"/>
                  </a:lnTo>
                  <a:lnTo>
                    <a:pt x="502" y="212"/>
                  </a:lnTo>
                  <a:lnTo>
                    <a:pt x="501" y="212"/>
                  </a:lnTo>
                  <a:lnTo>
                    <a:pt x="500" y="211"/>
                  </a:lnTo>
                  <a:lnTo>
                    <a:pt x="491" y="203"/>
                  </a:lnTo>
                  <a:lnTo>
                    <a:pt x="490" y="200"/>
                  </a:lnTo>
                  <a:lnTo>
                    <a:pt x="488" y="196"/>
                  </a:lnTo>
                  <a:lnTo>
                    <a:pt x="488" y="194"/>
                  </a:lnTo>
                  <a:lnTo>
                    <a:pt x="488" y="192"/>
                  </a:lnTo>
                  <a:lnTo>
                    <a:pt x="486" y="190"/>
                  </a:lnTo>
                  <a:lnTo>
                    <a:pt x="485" y="190"/>
                  </a:lnTo>
                  <a:lnTo>
                    <a:pt x="483" y="187"/>
                  </a:lnTo>
                  <a:lnTo>
                    <a:pt x="480" y="184"/>
                  </a:lnTo>
                  <a:lnTo>
                    <a:pt x="475" y="178"/>
                  </a:lnTo>
                  <a:lnTo>
                    <a:pt x="474" y="174"/>
                  </a:lnTo>
                  <a:lnTo>
                    <a:pt x="472" y="173"/>
                  </a:lnTo>
                  <a:lnTo>
                    <a:pt x="471" y="172"/>
                  </a:lnTo>
                  <a:lnTo>
                    <a:pt x="469" y="169"/>
                  </a:lnTo>
                  <a:lnTo>
                    <a:pt x="468" y="167"/>
                  </a:lnTo>
                  <a:lnTo>
                    <a:pt x="463" y="158"/>
                  </a:lnTo>
                  <a:lnTo>
                    <a:pt x="461" y="155"/>
                  </a:lnTo>
                  <a:lnTo>
                    <a:pt x="460" y="150"/>
                  </a:lnTo>
                  <a:lnTo>
                    <a:pt x="457" y="145"/>
                  </a:lnTo>
                  <a:lnTo>
                    <a:pt x="456" y="143"/>
                  </a:lnTo>
                  <a:lnTo>
                    <a:pt x="455" y="140"/>
                  </a:lnTo>
                  <a:lnTo>
                    <a:pt x="455" y="138"/>
                  </a:lnTo>
                  <a:lnTo>
                    <a:pt x="454" y="135"/>
                  </a:lnTo>
                  <a:lnTo>
                    <a:pt x="450" y="131"/>
                  </a:lnTo>
                  <a:lnTo>
                    <a:pt x="449" y="126"/>
                  </a:lnTo>
                  <a:lnTo>
                    <a:pt x="449" y="121"/>
                  </a:lnTo>
                  <a:lnTo>
                    <a:pt x="449" y="120"/>
                  </a:lnTo>
                  <a:lnTo>
                    <a:pt x="448" y="116"/>
                  </a:lnTo>
                  <a:lnTo>
                    <a:pt x="445" y="112"/>
                  </a:lnTo>
                  <a:lnTo>
                    <a:pt x="445" y="109"/>
                  </a:lnTo>
                  <a:lnTo>
                    <a:pt x="445" y="108"/>
                  </a:lnTo>
                  <a:lnTo>
                    <a:pt x="444" y="106"/>
                  </a:lnTo>
                  <a:lnTo>
                    <a:pt x="443" y="104"/>
                  </a:lnTo>
                  <a:lnTo>
                    <a:pt x="441" y="103"/>
                  </a:lnTo>
                  <a:lnTo>
                    <a:pt x="443" y="101"/>
                  </a:lnTo>
                  <a:lnTo>
                    <a:pt x="441" y="100"/>
                  </a:lnTo>
                  <a:lnTo>
                    <a:pt x="440" y="100"/>
                  </a:lnTo>
                  <a:lnTo>
                    <a:pt x="438" y="97"/>
                  </a:lnTo>
                  <a:lnTo>
                    <a:pt x="429" y="84"/>
                  </a:lnTo>
                  <a:lnTo>
                    <a:pt x="428" y="82"/>
                  </a:lnTo>
                  <a:lnTo>
                    <a:pt x="428" y="81"/>
                  </a:lnTo>
                  <a:lnTo>
                    <a:pt x="425" y="74"/>
                  </a:lnTo>
                  <a:lnTo>
                    <a:pt x="416" y="59"/>
                  </a:lnTo>
                  <a:lnTo>
                    <a:pt x="412" y="54"/>
                  </a:lnTo>
                  <a:lnTo>
                    <a:pt x="409" y="48"/>
                  </a:lnTo>
                  <a:lnTo>
                    <a:pt x="406" y="41"/>
                  </a:lnTo>
                  <a:lnTo>
                    <a:pt x="404" y="37"/>
                  </a:lnTo>
                  <a:lnTo>
                    <a:pt x="400" y="34"/>
                  </a:lnTo>
                  <a:lnTo>
                    <a:pt x="397" y="29"/>
                  </a:lnTo>
                  <a:lnTo>
                    <a:pt x="393" y="25"/>
                  </a:lnTo>
                  <a:lnTo>
                    <a:pt x="391" y="23"/>
                  </a:lnTo>
                  <a:lnTo>
                    <a:pt x="391" y="19"/>
                  </a:lnTo>
                  <a:lnTo>
                    <a:pt x="389" y="17"/>
                  </a:lnTo>
                  <a:lnTo>
                    <a:pt x="389" y="15"/>
                  </a:lnTo>
                  <a:lnTo>
                    <a:pt x="388" y="13"/>
                  </a:lnTo>
                  <a:lnTo>
                    <a:pt x="386" y="9"/>
                  </a:lnTo>
                  <a:lnTo>
                    <a:pt x="385" y="5"/>
                  </a:lnTo>
                  <a:lnTo>
                    <a:pt x="383" y="2"/>
                  </a:lnTo>
                  <a:lnTo>
                    <a:pt x="382" y="1"/>
                  </a:lnTo>
                  <a:lnTo>
                    <a:pt x="380" y="0"/>
                  </a:lnTo>
                  <a:lnTo>
                    <a:pt x="378" y="0"/>
                  </a:lnTo>
                  <a:lnTo>
                    <a:pt x="376" y="0"/>
                  </a:lnTo>
                  <a:lnTo>
                    <a:pt x="375" y="2"/>
                  </a:lnTo>
                  <a:lnTo>
                    <a:pt x="372" y="3"/>
                  </a:lnTo>
                  <a:lnTo>
                    <a:pt x="371" y="8"/>
                  </a:lnTo>
                  <a:lnTo>
                    <a:pt x="370" y="12"/>
                  </a:lnTo>
                  <a:lnTo>
                    <a:pt x="368" y="14"/>
                  </a:lnTo>
                  <a:lnTo>
                    <a:pt x="360" y="19"/>
                  </a:lnTo>
                  <a:lnTo>
                    <a:pt x="357" y="18"/>
                  </a:lnTo>
                  <a:lnTo>
                    <a:pt x="353" y="18"/>
                  </a:lnTo>
                  <a:lnTo>
                    <a:pt x="352" y="18"/>
                  </a:lnTo>
                  <a:lnTo>
                    <a:pt x="351" y="18"/>
                  </a:lnTo>
                  <a:lnTo>
                    <a:pt x="348" y="19"/>
                  </a:lnTo>
                  <a:lnTo>
                    <a:pt x="345" y="18"/>
                  </a:lnTo>
                  <a:lnTo>
                    <a:pt x="343" y="17"/>
                  </a:lnTo>
                  <a:lnTo>
                    <a:pt x="343" y="14"/>
                  </a:lnTo>
                  <a:lnTo>
                    <a:pt x="343" y="12"/>
                  </a:lnTo>
                  <a:lnTo>
                    <a:pt x="340" y="7"/>
                  </a:lnTo>
                  <a:lnTo>
                    <a:pt x="340" y="8"/>
                  </a:lnTo>
                  <a:lnTo>
                    <a:pt x="338" y="9"/>
                  </a:lnTo>
                  <a:lnTo>
                    <a:pt x="337" y="13"/>
                  </a:lnTo>
                  <a:lnTo>
                    <a:pt x="337" y="18"/>
                  </a:lnTo>
                  <a:lnTo>
                    <a:pt x="338" y="20"/>
                  </a:lnTo>
                  <a:lnTo>
                    <a:pt x="338" y="24"/>
                  </a:lnTo>
                  <a:lnTo>
                    <a:pt x="336" y="29"/>
                  </a:lnTo>
                  <a:lnTo>
                    <a:pt x="334" y="32"/>
                  </a:lnTo>
                  <a:lnTo>
                    <a:pt x="332" y="34"/>
                  </a:lnTo>
                  <a:lnTo>
                    <a:pt x="331" y="37"/>
                  </a:lnTo>
                  <a:lnTo>
                    <a:pt x="330" y="40"/>
                  </a:lnTo>
                  <a:lnTo>
                    <a:pt x="329" y="42"/>
                  </a:lnTo>
                  <a:lnTo>
                    <a:pt x="324" y="46"/>
                  </a:lnTo>
                  <a:lnTo>
                    <a:pt x="323" y="48"/>
                  </a:lnTo>
                  <a:lnTo>
                    <a:pt x="323" y="53"/>
                  </a:lnTo>
                  <a:lnTo>
                    <a:pt x="324" y="61"/>
                  </a:lnTo>
                  <a:lnTo>
                    <a:pt x="329" y="83"/>
                  </a:lnTo>
                  <a:lnTo>
                    <a:pt x="330" y="86"/>
                  </a:lnTo>
                  <a:lnTo>
                    <a:pt x="331" y="89"/>
                  </a:lnTo>
                  <a:lnTo>
                    <a:pt x="331" y="92"/>
                  </a:lnTo>
                  <a:lnTo>
                    <a:pt x="332" y="95"/>
                  </a:lnTo>
                  <a:lnTo>
                    <a:pt x="335" y="109"/>
                  </a:lnTo>
                  <a:lnTo>
                    <a:pt x="336" y="121"/>
                  </a:lnTo>
                  <a:lnTo>
                    <a:pt x="337" y="131"/>
                  </a:lnTo>
                  <a:lnTo>
                    <a:pt x="336" y="141"/>
                  </a:lnTo>
                  <a:lnTo>
                    <a:pt x="336" y="150"/>
                  </a:lnTo>
                  <a:lnTo>
                    <a:pt x="336" y="160"/>
                  </a:lnTo>
                  <a:lnTo>
                    <a:pt x="335" y="168"/>
                  </a:lnTo>
                  <a:lnTo>
                    <a:pt x="334" y="174"/>
                  </a:lnTo>
                  <a:lnTo>
                    <a:pt x="332" y="178"/>
                  </a:lnTo>
                  <a:lnTo>
                    <a:pt x="330" y="180"/>
                  </a:lnTo>
                  <a:lnTo>
                    <a:pt x="329" y="181"/>
                  </a:lnTo>
                  <a:lnTo>
                    <a:pt x="328" y="185"/>
                  </a:lnTo>
                  <a:lnTo>
                    <a:pt x="326" y="196"/>
                  </a:lnTo>
                  <a:lnTo>
                    <a:pt x="324" y="202"/>
                  </a:lnTo>
                  <a:lnTo>
                    <a:pt x="320" y="207"/>
                  </a:lnTo>
                  <a:lnTo>
                    <a:pt x="315" y="213"/>
                  </a:lnTo>
                  <a:lnTo>
                    <a:pt x="312" y="218"/>
                  </a:lnTo>
                  <a:lnTo>
                    <a:pt x="309" y="221"/>
                  </a:lnTo>
                  <a:lnTo>
                    <a:pt x="307" y="225"/>
                  </a:lnTo>
                  <a:lnTo>
                    <a:pt x="306" y="230"/>
                  </a:lnTo>
                  <a:lnTo>
                    <a:pt x="306" y="236"/>
                  </a:lnTo>
                  <a:lnTo>
                    <a:pt x="305" y="242"/>
                  </a:lnTo>
                  <a:lnTo>
                    <a:pt x="305" y="248"/>
                  </a:lnTo>
                  <a:lnTo>
                    <a:pt x="302" y="255"/>
                  </a:lnTo>
                  <a:lnTo>
                    <a:pt x="302" y="267"/>
                  </a:lnTo>
                  <a:lnTo>
                    <a:pt x="301" y="275"/>
                  </a:lnTo>
                  <a:lnTo>
                    <a:pt x="298" y="281"/>
                  </a:lnTo>
                  <a:lnTo>
                    <a:pt x="296" y="288"/>
                  </a:lnTo>
                  <a:lnTo>
                    <a:pt x="295" y="290"/>
                  </a:lnTo>
                  <a:lnTo>
                    <a:pt x="294" y="294"/>
                  </a:lnTo>
                  <a:lnTo>
                    <a:pt x="292" y="297"/>
                  </a:lnTo>
                  <a:lnTo>
                    <a:pt x="290" y="298"/>
                  </a:lnTo>
                  <a:lnTo>
                    <a:pt x="288" y="301"/>
                  </a:lnTo>
                  <a:lnTo>
                    <a:pt x="284" y="305"/>
                  </a:lnTo>
                  <a:lnTo>
                    <a:pt x="283" y="306"/>
                  </a:lnTo>
                  <a:lnTo>
                    <a:pt x="282" y="306"/>
                  </a:lnTo>
                  <a:lnTo>
                    <a:pt x="279" y="307"/>
                  </a:lnTo>
                  <a:lnTo>
                    <a:pt x="278" y="306"/>
                  </a:lnTo>
                  <a:lnTo>
                    <a:pt x="277" y="306"/>
                  </a:lnTo>
                  <a:lnTo>
                    <a:pt x="274" y="306"/>
                  </a:lnTo>
                  <a:lnTo>
                    <a:pt x="272" y="309"/>
                  </a:lnTo>
                  <a:lnTo>
                    <a:pt x="265" y="310"/>
                  </a:lnTo>
                  <a:lnTo>
                    <a:pt x="260" y="311"/>
                  </a:lnTo>
                  <a:lnTo>
                    <a:pt x="255" y="314"/>
                  </a:lnTo>
                  <a:lnTo>
                    <a:pt x="255" y="315"/>
                  </a:lnTo>
                  <a:lnTo>
                    <a:pt x="254" y="317"/>
                  </a:lnTo>
                  <a:lnTo>
                    <a:pt x="254" y="320"/>
                  </a:lnTo>
                  <a:lnTo>
                    <a:pt x="252" y="321"/>
                  </a:lnTo>
                  <a:lnTo>
                    <a:pt x="249" y="324"/>
                  </a:lnTo>
                  <a:lnTo>
                    <a:pt x="246" y="328"/>
                  </a:lnTo>
                  <a:lnTo>
                    <a:pt x="246" y="333"/>
                  </a:lnTo>
                  <a:lnTo>
                    <a:pt x="248" y="337"/>
                  </a:lnTo>
                  <a:lnTo>
                    <a:pt x="248" y="339"/>
                  </a:lnTo>
                  <a:lnTo>
                    <a:pt x="248" y="340"/>
                  </a:lnTo>
                  <a:lnTo>
                    <a:pt x="248" y="341"/>
                  </a:lnTo>
                  <a:lnTo>
                    <a:pt x="248" y="343"/>
                  </a:lnTo>
                  <a:lnTo>
                    <a:pt x="249" y="345"/>
                  </a:lnTo>
                  <a:lnTo>
                    <a:pt x="249" y="347"/>
                  </a:lnTo>
                  <a:lnTo>
                    <a:pt x="250" y="349"/>
                  </a:lnTo>
                  <a:lnTo>
                    <a:pt x="251" y="352"/>
                  </a:lnTo>
                  <a:lnTo>
                    <a:pt x="251" y="355"/>
                  </a:lnTo>
                  <a:lnTo>
                    <a:pt x="249" y="358"/>
                  </a:lnTo>
                  <a:lnTo>
                    <a:pt x="246" y="362"/>
                  </a:lnTo>
                  <a:lnTo>
                    <a:pt x="245" y="364"/>
                  </a:lnTo>
                  <a:lnTo>
                    <a:pt x="245" y="366"/>
                  </a:lnTo>
                  <a:lnTo>
                    <a:pt x="245" y="368"/>
                  </a:lnTo>
                  <a:lnTo>
                    <a:pt x="248" y="372"/>
                  </a:lnTo>
                  <a:lnTo>
                    <a:pt x="249" y="377"/>
                  </a:lnTo>
                  <a:lnTo>
                    <a:pt x="250" y="380"/>
                  </a:lnTo>
                  <a:lnTo>
                    <a:pt x="251" y="383"/>
                  </a:lnTo>
                  <a:lnTo>
                    <a:pt x="252" y="389"/>
                  </a:lnTo>
                  <a:lnTo>
                    <a:pt x="251" y="391"/>
                  </a:lnTo>
                  <a:lnTo>
                    <a:pt x="250" y="393"/>
                  </a:lnTo>
                  <a:lnTo>
                    <a:pt x="249" y="397"/>
                  </a:lnTo>
                  <a:lnTo>
                    <a:pt x="249" y="402"/>
                  </a:lnTo>
                  <a:lnTo>
                    <a:pt x="248" y="404"/>
                  </a:lnTo>
                  <a:lnTo>
                    <a:pt x="245" y="407"/>
                  </a:lnTo>
                  <a:lnTo>
                    <a:pt x="243" y="409"/>
                  </a:lnTo>
                  <a:lnTo>
                    <a:pt x="240" y="412"/>
                  </a:lnTo>
                  <a:lnTo>
                    <a:pt x="240" y="414"/>
                  </a:lnTo>
                  <a:lnTo>
                    <a:pt x="239" y="413"/>
                  </a:lnTo>
                  <a:lnTo>
                    <a:pt x="233" y="419"/>
                  </a:lnTo>
                  <a:lnTo>
                    <a:pt x="228" y="423"/>
                  </a:lnTo>
                  <a:lnTo>
                    <a:pt x="222" y="426"/>
                  </a:lnTo>
                  <a:lnTo>
                    <a:pt x="212" y="431"/>
                  </a:lnTo>
                  <a:lnTo>
                    <a:pt x="210" y="431"/>
                  </a:lnTo>
                  <a:lnTo>
                    <a:pt x="208" y="430"/>
                  </a:lnTo>
                  <a:lnTo>
                    <a:pt x="203" y="426"/>
                  </a:lnTo>
                  <a:lnTo>
                    <a:pt x="199" y="424"/>
                  </a:lnTo>
                  <a:lnTo>
                    <a:pt x="195" y="421"/>
                  </a:lnTo>
                  <a:lnTo>
                    <a:pt x="192" y="420"/>
                  </a:lnTo>
                  <a:lnTo>
                    <a:pt x="191" y="419"/>
                  </a:lnTo>
                  <a:lnTo>
                    <a:pt x="191" y="417"/>
                  </a:lnTo>
                  <a:lnTo>
                    <a:pt x="192" y="414"/>
                  </a:lnTo>
                  <a:lnTo>
                    <a:pt x="193" y="413"/>
                  </a:lnTo>
                  <a:lnTo>
                    <a:pt x="193" y="410"/>
                  </a:lnTo>
                  <a:lnTo>
                    <a:pt x="192" y="410"/>
                  </a:lnTo>
                  <a:lnTo>
                    <a:pt x="188" y="409"/>
                  </a:lnTo>
                  <a:lnTo>
                    <a:pt x="186" y="409"/>
                  </a:lnTo>
                  <a:lnTo>
                    <a:pt x="183" y="410"/>
                  </a:lnTo>
                  <a:lnTo>
                    <a:pt x="180" y="410"/>
                  </a:lnTo>
                  <a:lnTo>
                    <a:pt x="178" y="412"/>
                  </a:lnTo>
                  <a:lnTo>
                    <a:pt x="176" y="410"/>
                  </a:lnTo>
                  <a:lnTo>
                    <a:pt x="171" y="410"/>
                  </a:lnTo>
                  <a:lnTo>
                    <a:pt x="170" y="413"/>
                  </a:lnTo>
                  <a:lnTo>
                    <a:pt x="166" y="414"/>
                  </a:lnTo>
                  <a:lnTo>
                    <a:pt x="165" y="414"/>
                  </a:lnTo>
                  <a:lnTo>
                    <a:pt x="163" y="414"/>
                  </a:lnTo>
                  <a:lnTo>
                    <a:pt x="160" y="413"/>
                  </a:lnTo>
                  <a:lnTo>
                    <a:pt x="160" y="412"/>
                  </a:lnTo>
                  <a:lnTo>
                    <a:pt x="160" y="410"/>
                  </a:lnTo>
                  <a:lnTo>
                    <a:pt x="160" y="409"/>
                  </a:lnTo>
                  <a:lnTo>
                    <a:pt x="160" y="408"/>
                  </a:lnTo>
                  <a:lnTo>
                    <a:pt x="159" y="408"/>
                  </a:lnTo>
                  <a:lnTo>
                    <a:pt x="158" y="407"/>
                  </a:lnTo>
                  <a:lnTo>
                    <a:pt x="153" y="403"/>
                  </a:lnTo>
                  <a:lnTo>
                    <a:pt x="152" y="402"/>
                  </a:lnTo>
                  <a:lnTo>
                    <a:pt x="151" y="402"/>
                  </a:lnTo>
                  <a:lnTo>
                    <a:pt x="147" y="401"/>
                  </a:lnTo>
                  <a:lnTo>
                    <a:pt x="143" y="398"/>
                  </a:lnTo>
                  <a:lnTo>
                    <a:pt x="143" y="397"/>
                  </a:lnTo>
                  <a:lnTo>
                    <a:pt x="143" y="396"/>
                  </a:lnTo>
                  <a:lnTo>
                    <a:pt x="143" y="395"/>
                  </a:lnTo>
                  <a:lnTo>
                    <a:pt x="143" y="393"/>
                  </a:lnTo>
                  <a:lnTo>
                    <a:pt x="141" y="392"/>
                  </a:lnTo>
                  <a:lnTo>
                    <a:pt x="140" y="392"/>
                  </a:lnTo>
                  <a:lnTo>
                    <a:pt x="138" y="391"/>
                  </a:lnTo>
                  <a:lnTo>
                    <a:pt x="137" y="390"/>
                  </a:lnTo>
                  <a:lnTo>
                    <a:pt x="131" y="381"/>
                  </a:lnTo>
                  <a:lnTo>
                    <a:pt x="130" y="380"/>
                  </a:lnTo>
                  <a:lnTo>
                    <a:pt x="129" y="379"/>
                  </a:lnTo>
                  <a:lnTo>
                    <a:pt x="129" y="378"/>
                  </a:lnTo>
                  <a:lnTo>
                    <a:pt x="129" y="377"/>
                  </a:lnTo>
                  <a:lnTo>
                    <a:pt x="128" y="377"/>
                  </a:lnTo>
                  <a:lnTo>
                    <a:pt x="125" y="375"/>
                  </a:lnTo>
                  <a:lnTo>
                    <a:pt x="123" y="375"/>
                  </a:lnTo>
                  <a:lnTo>
                    <a:pt x="122" y="377"/>
                  </a:lnTo>
                  <a:lnTo>
                    <a:pt x="123" y="378"/>
                  </a:lnTo>
                  <a:lnTo>
                    <a:pt x="122" y="379"/>
                  </a:lnTo>
                  <a:lnTo>
                    <a:pt x="122" y="380"/>
                  </a:lnTo>
                  <a:lnTo>
                    <a:pt x="119" y="381"/>
                  </a:lnTo>
                  <a:lnTo>
                    <a:pt x="117" y="383"/>
                  </a:lnTo>
                  <a:lnTo>
                    <a:pt x="114" y="381"/>
                  </a:lnTo>
                  <a:lnTo>
                    <a:pt x="113" y="381"/>
                  </a:lnTo>
                  <a:lnTo>
                    <a:pt x="108" y="381"/>
                  </a:lnTo>
                  <a:lnTo>
                    <a:pt x="107" y="380"/>
                  </a:lnTo>
                  <a:lnTo>
                    <a:pt x="106" y="380"/>
                  </a:lnTo>
                  <a:lnTo>
                    <a:pt x="107" y="381"/>
                  </a:lnTo>
                  <a:lnTo>
                    <a:pt x="107" y="386"/>
                  </a:lnTo>
                  <a:lnTo>
                    <a:pt x="106" y="389"/>
                  </a:lnTo>
                  <a:lnTo>
                    <a:pt x="103" y="390"/>
                  </a:lnTo>
                  <a:lnTo>
                    <a:pt x="102" y="391"/>
                  </a:lnTo>
                  <a:lnTo>
                    <a:pt x="101" y="392"/>
                  </a:lnTo>
                  <a:lnTo>
                    <a:pt x="101" y="396"/>
                  </a:lnTo>
                  <a:lnTo>
                    <a:pt x="101" y="400"/>
                  </a:lnTo>
                  <a:lnTo>
                    <a:pt x="101" y="402"/>
                  </a:lnTo>
                  <a:lnTo>
                    <a:pt x="102" y="403"/>
                  </a:lnTo>
                  <a:lnTo>
                    <a:pt x="102" y="407"/>
                  </a:lnTo>
                  <a:lnTo>
                    <a:pt x="103" y="409"/>
                  </a:lnTo>
                  <a:lnTo>
                    <a:pt x="105" y="410"/>
                  </a:lnTo>
                  <a:lnTo>
                    <a:pt x="107" y="413"/>
                  </a:lnTo>
                  <a:lnTo>
                    <a:pt x="109" y="415"/>
                  </a:lnTo>
                  <a:lnTo>
                    <a:pt x="111" y="418"/>
                  </a:lnTo>
                  <a:lnTo>
                    <a:pt x="112" y="420"/>
                  </a:lnTo>
                  <a:lnTo>
                    <a:pt x="113" y="424"/>
                  </a:lnTo>
                  <a:lnTo>
                    <a:pt x="114" y="425"/>
                  </a:lnTo>
                  <a:lnTo>
                    <a:pt x="114" y="426"/>
                  </a:lnTo>
                  <a:lnTo>
                    <a:pt x="114" y="427"/>
                  </a:lnTo>
                  <a:lnTo>
                    <a:pt x="113" y="429"/>
                  </a:lnTo>
                  <a:lnTo>
                    <a:pt x="114" y="430"/>
                  </a:lnTo>
                  <a:lnTo>
                    <a:pt x="117" y="432"/>
                  </a:lnTo>
                  <a:lnTo>
                    <a:pt x="118" y="433"/>
                  </a:lnTo>
                  <a:lnTo>
                    <a:pt x="117" y="435"/>
                  </a:lnTo>
                  <a:lnTo>
                    <a:pt x="118" y="437"/>
                  </a:lnTo>
                  <a:lnTo>
                    <a:pt x="119" y="440"/>
                  </a:lnTo>
                  <a:lnTo>
                    <a:pt x="120" y="441"/>
                  </a:lnTo>
                  <a:lnTo>
                    <a:pt x="122" y="441"/>
                  </a:lnTo>
                  <a:lnTo>
                    <a:pt x="122" y="442"/>
                  </a:lnTo>
                  <a:lnTo>
                    <a:pt x="119" y="447"/>
                  </a:lnTo>
                  <a:lnTo>
                    <a:pt x="114" y="449"/>
                  </a:lnTo>
                  <a:lnTo>
                    <a:pt x="108" y="452"/>
                  </a:lnTo>
                  <a:lnTo>
                    <a:pt x="106" y="453"/>
                  </a:lnTo>
                  <a:lnTo>
                    <a:pt x="101" y="458"/>
                  </a:lnTo>
                  <a:lnTo>
                    <a:pt x="97" y="461"/>
                  </a:lnTo>
                  <a:lnTo>
                    <a:pt x="94" y="466"/>
                  </a:lnTo>
                  <a:lnTo>
                    <a:pt x="90" y="470"/>
                  </a:lnTo>
                  <a:lnTo>
                    <a:pt x="86" y="472"/>
                  </a:lnTo>
                  <a:lnTo>
                    <a:pt x="85" y="475"/>
                  </a:lnTo>
                  <a:lnTo>
                    <a:pt x="85" y="478"/>
                  </a:lnTo>
                  <a:lnTo>
                    <a:pt x="85" y="482"/>
                  </a:lnTo>
                  <a:lnTo>
                    <a:pt x="83" y="483"/>
                  </a:lnTo>
                  <a:lnTo>
                    <a:pt x="80" y="483"/>
                  </a:lnTo>
                  <a:lnTo>
                    <a:pt x="78" y="482"/>
                  </a:lnTo>
                  <a:lnTo>
                    <a:pt x="77" y="480"/>
                  </a:lnTo>
                  <a:lnTo>
                    <a:pt x="77" y="478"/>
                  </a:lnTo>
                  <a:lnTo>
                    <a:pt x="75" y="476"/>
                  </a:lnTo>
                  <a:lnTo>
                    <a:pt x="74" y="475"/>
                  </a:lnTo>
                  <a:lnTo>
                    <a:pt x="73" y="473"/>
                  </a:lnTo>
                  <a:lnTo>
                    <a:pt x="72" y="472"/>
                  </a:lnTo>
                  <a:lnTo>
                    <a:pt x="71" y="471"/>
                  </a:lnTo>
                  <a:lnTo>
                    <a:pt x="69" y="471"/>
                  </a:lnTo>
                  <a:lnTo>
                    <a:pt x="66" y="476"/>
                  </a:lnTo>
                  <a:lnTo>
                    <a:pt x="65" y="478"/>
                  </a:lnTo>
                  <a:lnTo>
                    <a:pt x="65" y="480"/>
                  </a:lnTo>
                  <a:lnTo>
                    <a:pt x="63" y="483"/>
                  </a:lnTo>
                  <a:lnTo>
                    <a:pt x="61" y="483"/>
                  </a:lnTo>
                  <a:lnTo>
                    <a:pt x="58" y="484"/>
                  </a:lnTo>
                  <a:lnTo>
                    <a:pt x="55" y="486"/>
                  </a:lnTo>
                  <a:lnTo>
                    <a:pt x="52" y="488"/>
                  </a:lnTo>
                  <a:lnTo>
                    <a:pt x="50" y="490"/>
                  </a:lnTo>
                  <a:lnTo>
                    <a:pt x="49" y="492"/>
                  </a:lnTo>
                  <a:lnTo>
                    <a:pt x="45" y="492"/>
                  </a:lnTo>
                  <a:lnTo>
                    <a:pt x="43" y="493"/>
                  </a:lnTo>
                  <a:lnTo>
                    <a:pt x="39" y="492"/>
                  </a:lnTo>
                  <a:lnTo>
                    <a:pt x="35" y="490"/>
                  </a:lnTo>
                  <a:lnTo>
                    <a:pt x="33" y="490"/>
                  </a:lnTo>
                  <a:lnTo>
                    <a:pt x="29" y="492"/>
                  </a:lnTo>
                  <a:lnTo>
                    <a:pt x="26" y="493"/>
                  </a:lnTo>
                  <a:lnTo>
                    <a:pt x="23" y="494"/>
                  </a:lnTo>
                  <a:lnTo>
                    <a:pt x="22" y="495"/>
                  </a:lnTo>
                  <a:lnTo>
                    <a:pt x="18" y="500"/>
                  </a:lnTo>
                  <a:lnTo>
                    <a:pt x="17" y="501"/>
                  </a:lnTo>
                  <a:lnTo>
                    <a:pt x="16" y="503"/>
                  </a:lnTo>
                  <a:lnTo>
                    <a:pt x="16" y="504"/>
                  </a:lnTo>
                  <a:lnTo>
                    <a:pt x="16" y="506"/>
                  </a:lnTo>
                  <a:lnTo>
                    <a:pt x="16" y="510"/>
                  </a:lnTo>
                  <a:lnTo>
                    <a:pt x="16" y="516"/>
                  </a:lnTo>
                  <a:lnTo>
                    <a:pt x="16" y="522"/>
                  </a:lnTo>
                  <a:lnTo>
                    <a:pt x="16" y="528"/>
                  </a:lnTo>
                  <a:lnTo>
                    <a:pt x="15" y="532"/>
                  </a:lnTo>
                  <a:lnTo>
                    <a:pt x="14" y="538"/>
                  </a:lnTo>
                  <a:lnTo>
                    <a:pt x="12" y="541"/>
                  </a:lnTo>
                  <a:lnTo>
                    <a:pt x="10" y="544"/>
                  </a:lnTo>
                  <a:lnTo>
                    <a:pt x="9" y="546"/>
                  </a:lnTo>
                  <a:lnTo>
                    <a:pt x="4" y="549"/>
                  </a:lnTo>
                  <a:lnTo>
                    <a:pt x="2" y="552"/>
                  </a:lnTo>
                  <a:lnTo>
                    <a:pt x="0" y="557"/>
                  </a:lnTo>
                  <a:lnTo>
                    <a:pt x="0" y="559"/>
                  </a:lnTo>
                  <a:lnTo>
                    <a:pt x="2" y="562"/>
                  </a:lnTo>
                  <a:lnTo>
                    <a:pt x="2" y="563"/>
                  </a:lnTo>
                  <a:lnTo>
                    <a:pt x="2" y="564"/>
                  </a:lnTo>
                  <a:lnTo>
                    <a:pt x="0" y="566"/>
                  </a:lnTo>
                  <a:lnTo>
                    <a:pt x="0" y="567"/>
                  </a:lnTo>
                  <a:lnTo>
                    <a:pt x="0" y="569"/>
                  </a:lnTo>
                  <a:lnTo>
                    <a:pt x="3" y="573"/>
                  </a:lnTo>
                  <a:lnTo>
                    <a:pt x="5" y="574"/>
                  </a:lnTo>
                  <a:lnTo>
                    <a:pt x="8" y="575"/>
                  </a:lnTo>
                  <a:lnTo>
                    <a:pt x="11" y="575"/>
                  </a:lnTo>
                  <a:lnTo>
                    <a:pt x="11" y="578"/>
                  </a:lnTo>
                  <a:lnTo>
                    <a:pt x="12" y="579"/>
                  </a:lnTo>
                  <a:lnTo>
                    <a:pt x="12" y="581"/>
                  </a:lnTo>
                  <a:lnTo>
                    <a:pt x="14" y="585"/>
                  </a:lnTo>
                  <a:lnTo>
                    <a:pt x="15" y="591"/>
                  </a:lnTo>
                  <a:lnTo>
                    <a:pt x="16" y="592"/>
                  </a:lnTo>
                  <a:lnTo>
                    <a:pt x="18" y="593"/>
                  </a:lnTo>
                  <a:lnTo>
                    <a:pt x="21" y="593"/>
                  </a:lnTo>
                  <a:lnTo>
                    <a:pt x="22" y="593"/>
                  </a:lnTo>
                  <a:lnTo>
                    <a:pt x="25" y="595"/>
                  </a:lnTo>
                  <a:lnTo>
                    <a:pt x="26" y="596"/>
                  </a:lnTo>
                  <a:lnTo>
                    <a:pt x="27" y="597"/>
                  </a:lnTo>
                  <a:lnTo>
                    <a:pt x="29" y="599"/>
                  </a:lnTo>
                  <a:lnTo>
                    <a:pt x="33" y="606"/>
                  </a:lnTo>
                  <a:lnTo>
                    <a:pt x="34" y="613"/>
                  </a:lnTo>
                  <a:lnTo>
                    <a:pt x="35" y="614"/>
                  </a:lnTo>
                  <a:lnTo>
                    <a:pt x="37" y="619"/>
                  </a:lnTo>
                  <a:lnTo>
                    <a:pt x="38" y="620"/>
                  </a:lnTo>
                  <a:lnTo>
                    <a:pt x="38" y="624"/>
                  </a:lnTo>
                  <a:lnTo>
                    <a:pt x="38" y="626"/>
                  </a:lnTo>
                  <a:lnTo>
                    <a:pt x="37" y="627"/>
                  </a:lnTo>
                  <a:lnTo>
                    <a:pt x="38" y="629"/>
                  </a:lnTo>
                  <a:lnTo>
                    <a:pt x="38" y="633"/>
                  </a:lnTo>
                  <a:lnTo>
                    <a:pt x="38" y="637"/>
                  </a:lnTo>
                  <a:lnTo>
                    <a:pt x="37" y="639"/>
                  </a:lnTo>
                  <a:lnTo>
                    <a:pt x="37" y="642"/>
                  </a:lnTo>
                  <a:lnTo>
                    <a:pt x="34" y="644"/>
                  </a:lnTo>
                  <a:lnTo>
                    <a:pt x="34" y="647"/>
                  </a:lnTo>
                  <a:lnTo>
                    <a:pt x="33" y="650"/>
                  </a:lnTo>
                  <a:lnTo>
                    <a:pt x="33" y="654"/>
                  </a:lnTo>
                  <a:lnTo>
                    <a:pt x="31" y="655"/>
                  </a:lnTo>
                  <a:lnTo>
                    <a:pt x="29" y="655"/>
                  </a:lnTo>
                  <a:lnTo>
                    <a:pt x="26" y="654"/>
                  </a:lnTo>
                  <a:lnTo>
                    <a:pt x="26" y="656"/>
                  </a:lnTo>
                  <a:lnTo>
                    <a:pt x="25" y="660"/>
                  </a:lnTo>
                  <a:lnTo>
                    <a:pt x="23" y="664"/>
                  </a:lnTo>
                  <a:lnTo>
                    <a:pt x="22" y="666"/>
                  </a:lnTo>
                  <a:lnTo>
                    <a:pt x="16" y="672"/>
                  </a:lnTo>
                  <a:lnTo>
                    <a:pt x="14" y="677"/>
                  </a:lnTo>
                  <a:lnTo>
                    <a:pt x="11" y="683"/>
                  </a:lnTo>
                  <a:lnTo>
                    <a:pt x="9" y="688"/>
                  </a:lnTo>
                  <a:lnTo>
                    <a:pt x="6" y="696"/>
                  </a:lnTo>
                  <a:lnTo>
                    <a:pt x="8" y="701"/>
                  </a:lnTo>
                  <a:lnTo>
                    <a:pt x="9" y="702"/>
                  </a:lnTo>
                  <a:lnTo>
                    <a:pt x="9" y="707"/>
                  </a:lnTo>
                  <a:lnTo>
                    <a:pt x="10" y="713"/>
                  </a:lnTo>
                  <a:lnTo>
                    <a:pt x="10" y="717"/>
                  </a:lnTo>
                  <a:lnTo>
                    <a:pt x="10" y="719"/>
                  </a:lnTo>
                  <a:lnTo>
                    <a:pt x="11" y="719"/>
                  </a:lnTo>
                  <a:lnTo>
                    <a:pt x="12" y="721"/>
                  </a:lnTo>
                  <a:lnTo>
                    <a:pt x="14" y="721"/>
                  </a:lnTo>
                  <a:lnTo>
                    <a:pt x="15" y="723"/>
                  </a:lnTo>
                  <a:lnTo>
                    <a:pt x="17" y="724"/>
                  </a:lnTo>
                  <a:lnTo>
                    <a:pt x="18" y="724"/>
                  </a:lnTo>
                  <a:lnTo>
                    <a:pt x="20" y="724"/>
                  </a:lnTo>
                  <a:lnTo>
                    <a:pt x="22" y="724"/>
                  </a:lnTo>
                  <a:lnTo>
                    <a:pt x="25" y="724"/>
                  </a:lnTo>
                  <a:lnTo>
                    <a:pt x="27" y="727"/>
                  </a:lnTo>
                  <a:lnTo>
                    <a:pt x="28" y="730"/>
                  </a:lnTo>
                  <a:lnTo>
                    <a:pt x="31" y="732"/>
                  </a:lnTo>
                  <a:lnTo>
                    <a:pt x="32" y="732"/>
                  </a:lnTo>
                  <a:lnTo>
                    <a:pt x="32" y="730"/>
                  </a:lnTo>
                  <a:lnTo>
                    <a:pt x="34" y="729"/>
                  </a:lnTo>
                  <a:lnTo>
                    <a:pt x="35" y="727"/>
                  </a:lnTo>
                  <a:lnTo>
                    <a:pt x="37" y="725"/>
                  </a:lnTo>
                  <a:lnTo>
                    <a:pt x="38" y="724"/>
                  </a:lnTo>
                  <a:lnTo>
                    <a:pt x="39" y="722"/>
                  </a:lnTo>
                  <a:lnTo>
                    <a:pt x="42" y="719"/>
                  </a:lnTo>
                  <a:lnTo>
                    <a:pt x="42" y="718"/>
                  </a:lnTo>
                  <a:lnTo>
                    <a:pt x="43" y="717"/>
                  </a:lnTo>
                  <a:lnTo>
                    <a:pt x="45" y="717"/>
                  </a:lnTo>
                  <a:lnTo>
                    <a:pt x="49" y="717"/>
                  </a:lnTo>
                  <a:lnTo>
                    <a:pt x="55" y="715"/>
                  </a:lnTo>
                  <a:lnTo>
                    <a:pt x="58" y="715"/>
                  </a:lnTo>
                  <a:lnTo>
                    <a:pt x="62" y="715"/>
                  </a:lnTo>
                  <a:lnTo>
                    <a:pt x="63" y="712"/>
                  </a:lnTo>
                  <a:lnTo>
                    <a:pt x="67" y="709"/>
                  </a:lnTo>
                  <a:lnTo>
                    <a:pt x="67" y="707"/>
                  </a:lnTo>
                  <a:lnTo>
                    <a:pt x="67" y="706"/>
                  </a:lnTo>
                  <a:lnTo>
                    <a:pt x="67" y="704"/>
                  </a:lnTo>
                  <a:lnTo>
                    <a:pt x="67" y="701"/>
                  </a:lnTo>
                  <a:lnTo>
                    <a:pt x="68" y="694"/>
                  </a:lnTo>
                  <a:lnTo>
                    <a:pt x="71" y="687"/>
                  </a:lnTo>
                  <a:lnTo>
                    <a:pt x="73" y="683"/>
                  </a:lnTo>
                  <a:lnTo>
                    <a:pt x="74" y="682"/>
                  </a:lnTo>
                  <a:lnTo>
                    <a:pt x="83" y="683"/>
                  </a:lnTo>
                  <a:lnTo>
                    <a:pt x="88" y="681"/>
                  </a:lnTo>
                  <a:lnTo>
                    <a:pt x="90" y="678"/>
                  </a:lnTo>
                  <a:lnTo>
                    <a:pt x="94" y="677"/>
                  </a:lnTo>
                  <a:lnTo>
                    <a:pt x="95" y="675"/>
                  </a:lnTo>
                  <a:lnTo>
                    <a:pt x="95" y="673"/>
                  </a:lnTo>
                  <a:lnTo>
                    <a:pt x="96" y="672"/>
                  </a:lnTo>
                  <a:lnTo>
                    <a:pt x="97" y="670"/>
                  </a:lnTo>
                  <a:lnTo>
                    <a:pt x="97" y="667"/>
                  </a:lnTo>
                  <a:lnTo>
                    <a:pt x="100" y="665"/>
                  </a:lnTo>
                  <a:lnTo>
                    <a:pt x="101" y="664"/>
                  </a:lnTo>
                  <a:lnTo>
                    <a:pt x="102" y="664"/>
                  </a:lnTo>
                  <a:lnTo>
                    <a:pt x="106" y="665"/>
                  </a:lnTo>
                  <a:lnTo>
                    <a:pt x="109" y="666"/>
                  </a:lnTo>
                  <a:lnTo>
                    <a:pt x="111" y="667"/>
                  </a:lnTo>
                  <a:lnTo>
                    <a:pt x="111" y="669"/>
                  </a:lnTo>
                  <a:lnTo>
                    <a:pt x="112" y="669"/>
                  </a:lnTo>
                  <a:lnTo>
                    <a:pt x="112" y="671"/>
                  </a:lnTo>
                  <a:lnTo>
                    <a:pt x="112" y="672"/>
                  </a:lnTo>
                  <a:lnTo>
                    <a:pt x="111" y="673"/>
                  </a:lnTo>
                  <a:lnTo>
                    <a:pt x="109" y="673"/>
                  </a:lnTo>
                  <a:lnTo>
                    <a:pt x="108" y="672"/>
                  </a:lnTo>
                  <a:lnTo>
                    <a:pt x="107" y="673"/>
                  </a:lnTo>
                  <a:lnTo>
                    <a:pt x="107" y="675"/>
                  </a:lnTo>
                  <a:lnTo>
                    <a:pt x="107" y="678"/>
                  </a:lnTo>
                  <a:lnTo>
                    <a:pt x="107" y="679"/>
                  </a:lnTo>
                  <a:lnTo>
                    <a:pt x="108" y="679"/>
                  </a:lnTo>
                  <a:lnTo>
                    <a:pt x="109" y="679"/>
                  </a:lnTo>
                  <a:lnTo>
                    <a:pt x="111" y="679"/>
                  </a:lnTo>
                  <a:lnTo>
                    <a:pt x="111" y="678"/>
                  </a:lnTo>
                  <a:lnTo>
                    <a:pt x="111" y="676"/>
                  </a:lnTo>
                  <a:lnTo>
                    <a:pt x="112" y="675"/>
                  </a:lnTo>
                  <a:lnTo>
                    <a:pt x="115" y="675"/>
                  </a:lnTo>
                  <a:lnTo>
                    <a:pt x="119" y="675"/>
                  </a:lnTo>
                  <a:lnTo>
                    <a:pt x="124" y="677"/>
                  </a:lnTo>
                  <a:lnTo>
                    <a:pt x="128" y="677"/>
                  </a:lnTo>
                  <a:lnTo>
                    <a:pt x="129" y="678"/>
                  </a:lnTo>
                  <a:lnTo>
                    <a:pt x="129" y="679"/>
                  </a:lnTo>
                  <a:lnTo>
                    <a:pt x="130" y="679"/>
                  </a:lnTo>
                  <a:lnTo>
                    <a:pt x="131" y="679"/>
                  </a:lnTo>
                  <a:lnTo>
                    <a:pt x="135" y="681"/>
                  </a:lnTo>
                  <a:lnTo>
                    <a:pt x="137" y="683"/>
                  </a:lnTo>
                  <a:lnTo>
                    <a:pt x="138" y="684"/>
                  </a:lnTo>
                  <a:lnTo>
                    <a:pt x="140" y="687"/>
                  </a:lnTo>
                  <a:lnTo>
                    <a:pt x="140" y="689"/>
                  </a:lnTo>
                  <a:lnTo>
                    <a:pt x="142" y="689"/>
                  </a:lnTo>
                  <a:lnTo>
                    <a:pt x="147" y="689"/>
                  </a:lnTo>
                  <a:lnTo>
                    <a:pt x="148" y="689"/>
                  </a:lnTo>
                  <a:lnTo>
                    <a:pt x="149" y="689"/>
                  </a:lnTo>
                  <a:lnTo>
                    <a:pt x="151" y="689"/>
                  </a:lnTo>
                  <a:lnTo>
                    <a:pt x="152" y="688"/>
                  </a:lnTo>
                  <a:lnTo>
                    <a:pt x="154" y="688"/>
                  </a:lnTo>
                  <a:lnTo>
                    <a:pt x="155" y="688"/>
                  </a:lnTo>
                  <a:lnTo>
                    <a:pt x="158" y="686"/>
                  </a:lnTo>
                  <a:lnTo>
                    <a:pt x="159" y="684"/>
                  </a:lnTo>
                  <a:lnTo>
                    <a:pt x="160" y="682"/>
                  </a:lnTo>
                  <a:lnTo>
                    <a:pt x="162" y="679"/>
                  </a:lnTo>
                  <a:lnTo>
                    <a:pt x="164" y="678"/>
                  </a:lnTo>
                  <a:lnTo>
                    <a:pt x="165" y="678"/>
                  </a:lnTo>
                  <a:lnTo>
                    <a:pt x="166" y="679"/>
                  </a:lnTo>
                  <a:lnTo>
                    <a:pt x="168" y="681"/>
                  </a:lnTo>
                  <a:lnTo>
                    <a:pt x="169" y="681"/>
                  </a:lnTo>
                  <a:lnTo>
                    <a:pt x="170" y="681"/>
                  </a:lnTo>
                  <a:lnTo>
                    <a:pt x="171" y="679"/>
                  </a:lnTo>
                  <a:lnTo>
                    <a:pt x="172" y="678"/>
                  </a:lnTo>
                  <a:lnTo>
                    <a:pt x="174" y="678"/>
                  </a:lnTo>
                  <a:lnTo>
                    <a:pt x="174" y="676"/>
                  </a:lnTo>
                  <a:lnTo>
                    <a:pt x="172" y="673"/>
                  </a:lnTo>
                  <a:lnTo>
                    <a:pt x="171" y="672"/>
                  </a:lnTo>
                  <a:lnTo>
                    <a:pt x="170" y="671"/>
                  </a:lnTo>
                  <a:lnTo>
                    <a:pt x="170" y="670"/>
                  </a:lnTo>
                  <a:lnTo>
                    <a:pt x="170" y="669"/>
                  </a:lnTo>
                  <a:lnTo>
                    <a:pt x="168" y="665"/>
                  </a:lnTo>
                  <a:lnTo>
                    <a:pt x="164" y="662"/>
                  </a:lnTo>
                  <a:lnTo>
                    <a:pt x="160" y="660"/>
                  </a:lnTo>
                  <a:lnTo>
                    <a:pt x="158" y="658"/>
                  </a:lnTo>
                  <a:lnTo>
                    <a:pt x="154" y="656"/>
                  </a:lnTo>
                  <a:lnTo>
                    <a:pt x="151" y="655"/>
                  </a:lnTo>
                  <a:lnTo>
                    <a:pt x="147" y="653"/>
                  </a:lnTo>
                  <a:lnTo>
                    <a:pt x="146" y="650"/>
                  </a:lnTo>
                  <a:lnTo>
                    <a:pt x="146" y="649"/>
                  </a:lnTo>
                  <a:lnTo>
                    <a:pt x="146" y="648"/>
                  </a:lnTo>
                  <a:lnTo>
                    <a:pt x="145" y="646"/>
                  </a:lnTo>
                  <a:lnTo>
                    <a:pt x="143" y="643"/>
                  </a:lnTo>
                  <a:lnTo>
                    <a:pt x="142" y="639"/>
                  </a:lnTo>
                  <a:lnTo>
                    <a:pt x="142" y="637"/>
                  </a:lnTo>
                  <a:lnTo>
                    <a:pt x="140" y="635"/>
                  </a:lnTo>
                  <a:lnTo>
                    <a:pt x="138" y="632"/>
                  </a:lnTo>
                  <a:lnTo>
                    <a:pt x="134" y="629"/>
                  </a:lnTo>
                  <a:lnTo>
                    <a:pt x="132" y="627"/>
                  </a:lnTo>
                  <a:lnTo>
                    <a:pt x="131" y="625"/>
                  </a:lnTo>
                  <a:lnTo>
                    <a:pt x="131" y="621"/>
                  </a:lnTo>
                  <a:lnTo>
                    <a:pt x="131" y="620"/>
                  </a:lnTo>
                  <a:lnTo>
                    <a:pt x="129" y="619"/>
                  </a:lnTo>
                  <a:lnTo>
                    <a:pt x="128" y="616"/>
                  </a:lnTo>
                  <a:lnTo>
                    <a:pt x="126" y="613"/>
                  </a:lnTo>
                  <a:lnTo>
                    <a:pt x="126" y="612"/>
                  </a:lnTo>
                  <a:lnTo>
                    <a:pt x="125" y="610"/>
                  </a:lnTo>
                  <a:lnTo>
                    <a:pt x="122" y="608"/>
                  </a:lnTo>
                  <a:lnTo>
                    <a:pt x="119" y="607"/>
                  </a:lnTo>
                  <a:lnTo>
                    <a:pt x="118" y="608"/>
                  </a:lnTo>
                  <a:lnTo>
                    <a:pt x="114" y="607"/>
                  </a:lnTo>
                  <a:lnTo>
                    <a:pt x="112" y="607"/>
                  </a:lnTo>
                  <a:lnTo>
                    <a:pt x="109" y="608"/>
                  </a:lnTo>
                  <a:lnTo>
                    <a:pt x="105" y="610"/>
                  </a:lnTo>
                  <a:lnTo>
                    <a:pt x="101" y="609"/>
                  </a:lnTo>
                  <a:lnTo>
                    <a:pt x="100" y="608"/>
                  </a:lnTo>
                  <a:lnTo>
                    <a:pt x="96" y="606"/>
                  </a:lnTo>
                  <a:lnTo>
                    <a:pt x="91" y="601"/>
                  </a:lnTo>
                  <a:lnTo>
                    <a:pt x="90" y="598"/>
                  </a:lnTo>
                  <a:lnTo>
                    <a:pt x="89" y="596"/>
                  </a:lnTo>
                  <a:lnTo>
                    <a:pt x="86" y="593"/>
                  </a:lnTo>
                  <a:lnTo>
                    <a:pt x="84" y="590"/>
                  </a:lnTo>
                  <a:lnTo>
                    <a:pt x="80" y="586"/>
                  </a:lnTo>
                  <a:lnTo>
                    <a:pt x="77" y="584"/>
                  </a:lnTo>
                  <a:lnTo>
                    <a:pt x="74" y="583"/>
                  </a:lnTo>
                  <a:lnTo>
                    <a:pt x="71" y="581"/>
                  </a:lnTo>
                  <a:lnTo>
                    <a:pt x="68" y="579"/>
                  </a:lnTo>
                  <a:lnTo>
                    <a:pt x="67" y="576"/>
                  </a:lnTo>
                  <a:lnTo>
                    <a:pt x="66" y="574"/>
                  </a:lnTo>
                  <a:lnTo>
                    <a:pt x="67" y="570"/>
                  </a:lnTo>
                  <a:lnTo>
                    <a:pt x="72" y="555"/>
                  </a:lnTo>
                  <a:lnTo>
                    <a:pt x="78" y="544"/>
                  </a:lnTo>
                  <a:lnTo>
                    <a:pt x="84" y="535"/>
                  </a:lnTo>
                  <a:lnTo>
                    <a:pt x="90" y="529"/>
                  </a:lnTo>
                  <a:lnTo>
                    <a:pt x="95" y="524"/>
                  </a:lnTo>
                  <a:lnTo>
                    <a:pt x="100" y="522"/>
                  </a:lnTo>
                  <a:lnTo>
                    <a:pt x="102" y="521"/>
                  </a:lnTo>
                  <a:lnTo>
                    <a:pt x="109" y="522"/>
                  </a:lnTo>
                  <a:lnTo>
                    <a:pt x="113" y="524"/>
                  </a:lnTo>
                  <a:lnTo>
                    <a:pt x="115" y="526"/>
                  </a:lnTo>
                  <a:lnTo>
                    <a:pt x="118" y="526"/>
                  </a:lnTo>
                  <a:lnTo>
                    <a:pt x="122" y="524"/>
                  </a:lnTo>
                  <a:lnTo>
                    <a:pt x="128" y="524"/>
                  </a:lnTo>
                  <a:lnTo>
                    <a:pt x="131" y="524"/>
                  </a:lnTo>
                  <a:lnTo>
                    <a:pt x="131" y="526"/>
                  </a:lnTo>
                  <a:lnTo>
                    <a:pt x="132" y="527"/>
                  </a:lnTo>
                  <a:lnTo>
                    <a:pt x="135" y="529"/>
                  </a:lnTo>
                  <a:lnTo>
                    <a:pt x="137" y="532"/>
                  </a:lnTo>
                  <a:lnTo>
                    <a:pt x="140" y="535"/>
                  </a:lnTo>
                  <a:lnTo>
                    <a:pt x="140" y="538"/>
                  </a:lnTo>
                  <a:lnTo>
                    <a:pt x="140" y="539"/>
                  </a:lnTo>
                  <a:lnTo>
                    <a:pt x="141" y="541"/>
                  </a:lnTo>
                  <a:lnTo>
                    <a:pt x="141" y="543"/>
                  </a:lnTo>
                  <a:lnTo>
                    <a:pt x="142" y="543"/>
                  </a:lnTo>
                  <a:lnTo>
                    <a:pt x="145" y="545"/>
                  </a:lnTo>
                  <a:lnTo>
                    <a:pt x="147" y="549"/>
                  </a:lnTo>
                  <a:lnTo>
                    <a:pt x="149" y="552"/>
                  </a:lnTo>
                  <a:lnTo>
                    <a:pt x="153" y="557"/>
                  </a:lnTo>
                  <a:lnTo>
                    <a:pt x="153" y="563"/>
                  </a:lnTo>
                  <a:lnTo>
                    <a:pt x="153" y="566"/>
                  </a:lnTo>
                  <a:lnTo>
                    <a:pt x="153" y="567"/>
                  </a:lnTo>
                  <a:lnTo>
                    <a:pt x="155" y="568"/>
                  </a:lnTo>
                  <a:lnTo>
                    <a:pt x="158" y="570"/>
                  </a:lnTo>
                  <a:lnTo>
                    <a:pt x="160" y="572"/>
                  </a:lnTo>
                  <a:lnTo>
                    <a:pt x="163" y="573"/>
                  </a:lnTo>
                  <a:lnTo>
                    <a:pt x="165" y="574"/>
                  </a:lnTo>
                  <a:lnTo>
                    <a:pt x="166" y="574"/>
                  </a:lnTo>
                  <a:lnTo>
                    <a:pt x="165" y="575"/>
                  </a:lnTo>
                  <a:lnTo>
                    <a:pt x="163" y="576"/>
                  </a:lnTo>
                  <a:lnTo>
                    <a:pt x="160" y="578"/>
                  </a:lnTo>
                  <a:lnTo>
                    <a:pt x="159" y="575"/>
                  </a:lnTo>
                  <a:lnTo>
                    <a:pt x="159" y="574"/>
                  </a:lnTo>
                  <a:lnTo>
                    <a:pt x="158" y="574"/>
                  </a:lnTo>
                  <a:lnTo>
                    <a:pt x="157" y="574"/>
                  </a:lnTo>
                  <a:lnTo>
                    <a:pt x="155" y="574"/>
                  </a:lnTo>
                  <a:lnTo>
                    <a:pt x="154" y="575"/>
                  </a:lnTo>
                  <a:lnTo>
                    <a:pt x="154" y="576"/>
                  </a:lnTo>
                  <a:lnTo>
                    <a:pt x="154" y="578"/>
                  </a:lnTo>
                  <a:lnTo>
                    <a:pt x="158" y="579"/>
                  </a:lnTo>
                  <a:lnTo>
                    <a:pt x="159" y="579"/>
                  </a:lnTo>
                  <a:lnTo>
                    <a:pt x="159" y="580"/>
                  </a:lnTo>
                  <a:lnTo>
                    <a:pt x="162" y="583"/>
                  </a:lnTo>
                  <a:lnTo>
                    <a:pt x="164" y="583"/>
                  </a:lnTo>
                  <a:lnTo>
                    <a:pt x="165" y="583"/>
                  </a:lnTo>
                  <a:lnTo>
                    <a:pt x="165" y="581"/>
                  </a:lnTo>
                  <a:lnTo>
                    <a:pt x="166" y="579"/>
                  </a:lnTo>
                  <a:lnTo>
                    <a:pt x="169" y="576"/>
                  </a:lnTo>
                  <a:lnTo>
                    <a:pt x="172" y="574"/>
                  </a:lnTo>
                  <a:lnTo>
                    <a:pt x="172" y="573"/>
                  </a:lnTo>
                  <a:lnTo>
                    <a:pt x="174" y="573"/>
                  </a:lnTo>
                  <a:lnTo>
                    <a:pt x="183" y="564"/>
                  </a:lnTo>
                  <a:lnTo>
                    <a:pt x="187" y="562"/>
                  </a:lnTo>
                  <a:lnTo>
                    <a:pt x="189" y="561"/>
                  </a:lnTo>
                  <a:lnTo>
                    <a:pt x="193" y="559"/>
                  </a:lnTo>
                  <a:lnTo>
                    <a:pt x="200" y="556"/>
                  </a:lnTo>
                  <a:lnTo>
                    <a:pt x="204" y="555"/>
                  </a:lnTo>
                  <a:lnTo>
                    <a:pt x="208" y="552"/>
                  </a:lnTo>
                  <a:lnTo>
                    <a:pt x="215" y="547"/>
                  </a:lnTo>
                  <a:lnTo>
                    <a:pt x="223" y="544"/>
                  </a:lnTo>
                  <a:lnTo>
                    <a:pt x="235" y="539"/>
                  </a:lnTo>
                  <a:lnTo>
                    <a:pt x="248" y="536"/>
                  </a:lnTo>
                  <a:lnTo>
                    <a:pt x="256" y="536"/>
                  </a:lnTo>
                  <a:lnTo>
                    <a:pt x="263" y="538"/>
                  </a:lnTo>
                  <a:lnTo>
                    <a:pt x="269" y="540"/>
                  </a:lnTo>
                  <a:lnTo>
                    <a:pt x="275" y="543"/>
                  </a:lnTo>
                  <a:lnTo>
                    <a:pt x="283" y="546"/>
                  </a:lnTo>
                  <a:lnTo>
                    <a:pt x="288" y="551"/>
                  </a:lnTo>
                  <a:lnTo>
                    <a:pt x="291" y="553"/>
                  </a:lnTo>
                  <a:lnTo>
                    <a:pt x="295" y="558"/>
                  </a:lnTo>
                  <a:lnTo>
                    <a:pt x="298" y="563"/>
                  </a:lnTo>
                  <a:lnTo>
                    <a:pt x="305" y="572"/>
                  </a:lnTo>
                  <a:lnTo>
                    <a:pt x="307" y="573"/>
                  </a:lnTo>
                  <a:lnTo>
                    <a:pt x="309" y="573"/>
                  </a:lnTo>
                  <a:lnTo>
                    <a:pt x="311" y="574"/>
                  </a:lnTo>
                  <a:lnTo>
                    <a:pt x="311" y="575"/>
                  </a:lnTo>
                  <a:lnTo>
                    <a:pt x="312" y="575"/>
                  </a:lnTo>
                  <a:lnTo>
                    <a:pt x="319" y="579"/>
                  </a:lnTo>
                  <a:lnTo>
                    <a:pt x="326" y="583"/>
                  </a:lnTo>
                  <a:lnTo>
                    <a:pt x="328" y="586"/>
                  </a:lnTo>
                  <a:lnTo>
                    <a:pt x="330" y="590"/>
                  </a:lnTo>
                  <a:lnTo>
                    <a:pt x="335" y="597"/>
                  </a:lnTo>
                  <a:lnTo>
                    <a:pt x="345" y="606"/>
                  </a:lnTo>
                  <a:lnTo>
                    <a:pt x="346" y="608"/>
                  </a:lnTo>
                  <a:lnTo>
                    <a:pt x="348" y="610"/>
                  </a:lnTo>
                  <a:lnTo>
                    <a:pt x="355" y="615"/>
                  </a:lnTo>
                  <a:lnTo>
                    <a:pt x="357" y="618"/>
                  </a:lnTo>
                  <a:lnTo>
                    <a:pt x="359" y="620"/>
                  </a:lnTo>
                  <a:lnTo>
                    <a:pt x="370" y="626"/>
                  </a:lnTo>
                  <a:lnTo>
                    <a:pt x="375" y="630"/>
                  </a:lnTo>
                  <a:lnTo>
                    <a:pt x="378" y="635"/>
                  </a:lnTo>
                  <a:lnTo>
                    <a:pt x="381" y="639"/>
                  </a:lnTo>
                  <a:lnTo>
                    <a:pt x="382" y="639"/>
                  </a:lnTo>
                  <a:lnTo>
                    <a:pt x="386" y="639"/>
                  </a:lnTo>
                  <a:lnTo>
                    <a:pt x="392" y="643"/>
                  </a:lnTo>
                  <a:lnTo>
                    <a:pt x="393" y="643"/>
                  </a:lnTo>
                  <a:lnTo>
                    <a:pt x="393" y="644"/>
                  </a:lnTo>
                  <a:lnTo>
                    <a:pt x="395" y="646"/>
                  </a:lnTo>
                  <a:lnTo>
                    <a:pt x="398" y="648"/>
                  </a:lnTo>
                  <a:lnTo>
                    <a:pt x="401" y="650"/>
                  </a:lnTo>
                  <a:lnTo>
                    <a:pt x="404" y="652"/>
                  </a:lnTo>
                  <a:lnTo>
                    <a:pt x="405" y="652"/>
                  </a:lnTo>
                  <a:lnTo>
                    <a:pt x="405" y="653"/>
                  </a:lnTo>
                  <a:lnTo>
                    <a:pt x="410" y="654"/>
                  </a:lnTo>
                  <a:lnTo>
                    <a:pt x="411" y="655"/>
                  </a:lnTo>
                  <a:lnTo>
                    <a:pt x="412" y="658"/>
                  </a:lnTo>
                  <a:lnTo>
                    <a:pt x="414" y="656"/>
                  </a:lnTo>
                  <a:lnTo>
                    <a:pt x="415" y="655"/>
                  </a:lnTo>
                  <a:lnTo>
                    <a:pt x="416" y="656"/>
                  </a:lnTo>
                  <a:lnTo>
                    <a:pt x="418" y="658"/>
                  </a:lnTo>
                  <a:lnTo>
                    <a:pt x="420" y="660"/>
                  </a:lnTo>
                  <a:lnTo>
                    <a:pt x="421" y="661"/>
                  </a:lnTo>
                  <a:lnTo>
                    <a:pt x="422" y="662"/>
                  </a:lnTo>
                  <a:lnTo>
                    <a:pt x="423" y="664"/>
                  </a:lnTo>
                  <a:lnTo>
                    <a:pt x="427" y="667"/>
                  </a:lnTo>
                  <a:lnTo>
                    <a:pt x="431" y="670"/>
                  </a:lnTo>
                  <a:lnTo>
                    <a:pt x="433" y="671"/>
                  </a:lnTo>
                  <a:lnTo>
                    <a:pt x="435" y="675"/>
                  </a:lnTo>
                  <a:lnTo>
                    <a:pt x="438" y="676"/>
                  </a:lnTo>
                  <a:lnTo>
                    <a:pt x="439" y="679"/>
                  </a:lnTo>
                  <a:lnTo>
                    <a:pt x="441" y="686"/>
                  </a:lnTo>
                  <a:lnTo>
                    <a:pt x="443" y="688"/>
                  </a:lnTo>
                  <a:lnTo>
                    <a:pt x="445" y="690"/>
                  </a:lnTo>
                  <a:lnTo>
                    <a:pt x="449" y="695"/>
                  </a:lnTo>
                  <a:lnTo>
                    <a:pt x="451" y="699"/>
                  </a:lnTo>
                  <a:lnTo>
                    <a:pt x="452" y="696"/>
                  </a:lnTo>
                  <a:lnTo>
                    <a:pt x="454" y="689"/>
                  </a:lnTo>
                  <a:lnTo>
                    <a:pt x="455" y="686"/>
                  </a:lnTo>
                  <a:lnTo>
                    <a:pt x="456" y="683"/>
                  </a:lnTo>
                  <a:lnTo>
                    <a:pt x="460" y="681"/>
                  </a:lnTo>
                  <a:lnTo>
                    <a:pt x="462" y="677"/>
                  </a:lnTo>
                  <a:lnTo>
                    <a:pt x="463" y="675"/>
                  </a:lnTo>
                  <a:lnTo>
                    <a:pt x="465" y="672"/>
                  </a:lnTo>
                  <a:lnTo>
                    <a:pt x="466" y="669"/>
                  </a:lnTo>
                  <a:lnTo>
                    <a:pt x="467" y="666"/>
                  </a:lnTo>
                  <a:lnTo>
                    <a:pt x="467" y="660"/>
                  </a:lnTo>
                  <a:lnTo>
                    <a:pt x="471" y="652"/>
                  </a:lnTo>
                  <a:lnTo>
                    <a:pt x="471" y="649"/>
                  </a:lnTo>
                  <a:lnTo>
                    <a:pt x="471" y="648"/>
                  </a:lnTo>
                  <a:lnTo>
                    <a:pt x="469" y="647"/>
                  </a:lnTo>
                  <a:lnTo>
                    <a:pt x="468" y="643"/>
                  </a:lnTo>
                  <a:lnTo>
                    <a:pt x="469" y="639"/>
                  </a:lnTo>
                  <a:lnTo>
                    <a:pt x="472" y="632"/>
                  </a:lnTo>
                  <a:lnTo>
                    <a:pt x="477" y="622"/>
                  </a:lnTo>
                  <a:lnTo>
                    <a:pt x="486" y="608"/>
                  </a:lnTo>
                  <a:lnTo>
                    <a:pt x="501" y="592"/>
                  </a:lnTo>
                  <a:lnTo>
                    <a:pt x="518" y="576"/>
                  </a:lnTo>
                  <a:lnTo>
                    <a:pt x="528" y="568"/>
                  </a:lnTo>
                  <a:lnTo>
                    <a:pt x="528" y="566"/>
                  </a:lnTo>
                  <a:lnTo>
                    <a:pt x="530" y="566"/>
                  </a:lnTo>
                  <a:lnTo>
                    <a:pt x="532" y="563"/>
                  </a:lnTo>
                  <a:lnTo>
                    <a:pt x="534" y="561"/>
                  </a:lnTo>
                  <a:lnTo>
                    <a:pt x="535" y="559"/>
                  </a:lnTo>
                  <a:lnTo>
                    <a:pt x="536" y="559"/>
                  </a:lnTo>
                  <a:lnTo>
                    <a:pt x="545" y="555"/>
                  </a:lnTo>
                  <a:lnTo>
                    <a:pt x="551" y="550"/>
                  </a:lnTo>
                  <a:lnTo>
                    <a:pt x="559" y="544"/>
                  </a:lnTo>
                  <a:lnTo>
                    <a:pt x="564" y="540"/>
                  </a:lnTo>
                  <a:lnTo>
                    <a:pt x="569" y="536"/>
                  </a:lnTo>
                  <a:lnTo>
                    <a:pt x="587" y="528"/>
                  </a:lnTo>
                  <a:lnTo>
                    <a:pt x="592" y="527"/>
                  </a:lnTo>
                  <a:lnTo>
                    <a:pt x="594" y="527"/>
                  </a:lnTo>
                  <a:lnTo>
                    <a:pt x="595" y="526"/>
                  </a:lnTo>
                  <a:lnTo>
                    <a:pt x="605" y="523"/>
                  </a:lnTo>
                  <a:lnTo>
                    <a:pt x="612" y="522"/>
                  </a:lnTo>
                  <a:lnTo>
                    <a:pt x="620" y="522"/>
                  </a:lnTo>
                  <a:lnTo>
                    <a:pt x="626" y="522"/>
                  </a:lnTo>
                  <a:lnTo>
                    <a:pt x="628" y="523"/>
                  </a:lnTo>
                  <a:lnTo>
                    <a:pt x="629" y="524"/>
                  </a:lnTo>
                  <a:lnTo>
                    <a:pt x="629" y="526"/>
                  </a:lnTo>
                  <a:lnTo>
                    <a:pt x="631" y="527"/>
                  </a:lnTo>
                  <a:lnTo>
                    <a:pt x="631" y="528"/>
                  </a:lnTo>
                  <a:lnTo>
                    <a:pt x="629" y="529"/>
                  </a:lnTo>
                  <a:lnTo>
                    <a:pt x="635" y="533"/>
                  </a:lnTo>
                  <a:lnTo>
                    <a:pt x="640" y="535"/>
                  </a:lnTo>
                  <a:lnTo>
                    <a:pt x="645" y="538"/>
                  </a:lnTo>
                  <a:lnTo>
                    <a:pt x="650" y="538"/>
                  </a:lnTo>
                  <a:lnTo>
                    <a:pt x="654" y="538"/>
                  </a:lnTo>
                  <a:lnTo>
                    <a:pt x="662" y="539"/>
                  </a:lnTo>
                  <a:lnTo>
                    <a:pt x="665" y="540"/>
                  </a:lnTo>
                  <a:lnTo>
                    <a:pt x="666" y="540"/>
                  </a:lnTo>
                  <a:lnTo>
                    <a:pt x="667" y="540"/>
                  </a:lnTo>
                  <a:lnTo>
                    <a:pt x="669" y="543"/>
                  </a:lnTo>
                  <a:lnTo>
                    <a:pt x="672" y="544"/>
                  </a:lnTo>
                  <a:lnTo>
                    <a:pt x="675" y="544"/>
                  </a:lnTo>
                  <a:lnTo>
                    <a:pt x="683" y="545"/>
                  </a:lnTo>
                  <a:lnTo>
                    <a:pt x="684" y="545"/>
                  </a:lnTo>
                  <a:lnTo>
                    <a:pt x="683" y="544"/>
                  </a:lnTo>
                  <a:lnTo>
                    <a:pt x="680" y="540"/>
                  </a:lnTo>
                  <a:lnTo>
                    <a:pt x="679" y="539"/>
                  </a:lnTo>
                  <a:lnTo>
                    <a:pt x="678" y="536"/>
                  </a:lnTo>
                  <a:lnTo>
                    <a:pt x="678" y="533"/>
                  </a:lnTo>
                  <a:lnTo>
                    <a:pt x="679" y="530"/>
                  </a:lnTo>
                  <a:lnTo>
                    <a:pt x="681" y="528"/>
                  </a:lnTo>
                  <a:lnTo>
                    <a:pt x="686" y="524"/>
                  </a:lnTo>
                  <a:lnTo>
                    <a:pt x="689" y="523"/>
                  </a:lnTo>
                  <a:lnTo>
                    <a:pt x="691" y="523"/>
                  </a:lnTo>
                  <a:lnTo>
                    <a:pt x="695" y="523"/>
                  </a:lnTo>
                  <a:lnTo>
                    <a:pt x="696" y="524"/>
                  </a:lnTo>
                  <a:lnTo>
                    <a:pt x="697" y="523"/>
                  </a:lnTo>
                  <a:lnTo>
                    <a:pt x="697" y="522"/>
                  </a:lnTo>
                  <a:lnTo>
                    <a:pt x="698" y="520"/>
                  </a:lnTo>
                  <a:lnTo>
                    <a:pt x="700" y="522"/>
                  </a:lnTo>
                  <a:lnTo>
                    <a:pt x="702" y="523"/>
                  </a:lnTo>
                  <a:lnTo>
                    <a:pt x="703" y="523"/>
                  </a:lnTo>
                  <a:lnTo>
                    <a:pt x="705" y="524"/>
                  </a:lnTo>
                  <a:lnTo>
                    <a:pt x="707" y="527"/>
                  </a:lnTo>
                  <a:lnTo>
                    <a:pt x="707" y="528"/>
                  </a:lnTo>
                  <a:lnTo>
                    <a:pt x="707" y="529"/>
                  </a:lnTo>
                  <a:lnTo>
                    <a:pt x="706" y="530"/>
                  </a:lnTo>
                  <a:lnTo>
                    <a:pt x="705" y="530"/>
                  </a:lnTo>
                  <a:lnTo>
                    <a:pt x="703" y="532"/>
                  </a:lnTo>
                  <a:lnTo>
                    <a:pt x="701" y="532"/>
                  </a:lnTo>
                  <a:lnTo>
                    <a:pt x="700" y="530"/>
                  </a:lnTo>
                  <a:lnTo>
                    <a:pt x="698" y="530"/>
                  </a:lnTo>
                  <a:lnTo>
                    <a:pt x="697" y="528"/>
                  </a:lnTo>
                  <a:lnTo>
                    <a:pt x="697" y="526"/>
                  </a:lnTo>
                  <a:lnTo>
                    <a:pt x="696" y="526"/>
                  </a:lnTo>
                  <a:lnTo>
                    <a:pt x="696" y="527"/>
                  </a:lnTo>
                  <a:lnTo>
                    <a:pt x="695" y="527"/>
                  </a:lnTo>
                  <a:lnTo>
                    <a:pt x="695" y="529"/>
                  </a:lnTo>
                  <a:lnTo>
                    <a:pt x="694" y="530"/>
                  </a:lnTo>
                  <a:lnTo>
                    <a:pt x="694" y="532"/>
                  </a:lnTo>
                  <a:lnTo>
                    <a:pt x="696" y="533"/>
                  </a:lnTo>
                  <a:lnTo>
                    <a:pt x="696" y="534"/>
                  </a:lnTo>
                  <a:lnTo>
                    <a:pt x="697" y="538"/>
                  </a:lnTo>
                  <a:lnTo>
                    <a:pt x="700" y="538"/>
                  </a:lnTo>
                  <a:lnTo>
                    <a:pt x="702" y="540"/>
                  </a:lnTo>
                  <a:lnTo>
                    <a:pt x="703" y="539"/>
                  </a:lnTo>
                  <a:lnTo>
                    <a:pt x="705" y="539"/>
                  </a:lnTo>
                  <a:lnTo>
                    <a:pt x="706" y="539"/>
                  </a:lnTo>
                  <a:lnTo>
                    <a:pt x="707" y="540"/>
                  </a:lnTo>
                  <a:lnTo>
                    <a:pt x="711" y="541"/>
                  </a:lnTo>
                  <a:lnTo>
                    <a:pt x="712" y="540"/>
                  </a:lnTo>
                  <a:lnTo>
                    <a:pt x="713" y="539"/>
                  </a:lnTo>
                  <a:lnTo>
                    <a:pt x="715" y="539"/>
                  </a:lnTo>
                  <a:lnTo>
                    <a:pt x="718" y="539"/>
                  </a:lnTo>
                  <a:lnTo>
                    <a:pt x="719" y="536"/>
                  </a:lnTo>
                  <a:lnTo>
                    <a:pt x="719" y="535"/>
                  </a:lnTo>
                  <a:lnTo>
                    <a:pt x="719" y="534"/>
                  </a:lnTo>
                  <a:lnTo>
                    <a:pt x="720" y="534"/>
                  </a:lnTo>
                  <a:lnTo>
                    <a:pt x="721" y="534"/>
                  </a:lnTo>
                  <a:lnTo>
                    <a:pt x="723" y="533"/>
                  </a:lnTo>
                  <a:lnTo>
                    <a:pt x="728" y="532"/>
                  </a:lnTo>
                  <a:lnTo>
                    <a:pt x="728" y="530"/>
                  </a:lnTo>
                  <a:lnTo>
                    <a:pt x="729" y="528"/>
                  </a:lnTo>
                  <a:lnTo>
                    <a:pt x="729" y="527"/>
                  </a:lnTo>
                  <a:lnTo>
                    <a:pt x="730" y="526"/>
                  </a:lnTo>
                  <a:lnTo>
                    <a:pt x="732" y="526"/>
                  </a:lnTo>
                  <a:lnTo>
                    <a:pt x="734" y="527"/>
                  </a:lnTo>
                  <a:lnTo>
                    <a:pt x="734" y="528"/>
                  </a:lnTo>
                  <a:lnTo>
                    <a:pt x="736" y="528"/>
                  </a:lnTo>
                  <a:lnTo>
                    <a:pt x="737" y="528"/>
                  </a:lnTo>
                  <a:lnTo>
                    <a:pt x="737" y="527"/>
                  </a:lnTo>
                  <a:lnTo>
                    <a:pt x="738" y="527"/>
                  </a:lnTo>
                  <a:lnTo>
                    <a:pt x="740" y="528"/>
                  </a:lnTo>
                  <a:lnTo>
                    <a:pt x="740" y="527"/>
                  </a:lnTo>
                  <a:lnTo>
                    <a:pt x="738" y="526"/>
                  </a:lnTo>
                  <a:lnTo>
                    <a:pt x="737" y="526"/>
                  </a:lnTo>
                  <a:lnTo>
                    <a:pt x="736" y="526"/>
                  </a:lnTo>
                  <a:lnTo>
                    <a:pt x="735" y="526"/>
                  </a:lnTo>
                  <a:lnTo>
                    <a:pt x="732" y="524"/>
                  </a:lnTo>
                  <a:lnTo>
                    <a:pt x="732" y="523"/>
                  </a:lnTo>
                  <a:lnTo>
                    <a:pt x="732" y="520"/>
                  </a:lnTo>
                  <a:lnTo>
                    <a:pt x="734" y="517"/>
                  </a:lnTo>
                  <a:lnTo>
                    <a:pt x="736" y="516"/>
                  </a:lnTo>
                  <a:lnTo>
                    <a:pt x="742" y="513"/>
                  </a:lnTo>
                  <a:lnTo>
                    <a:pt x="742" y="515"/>
                  </a:lnTo>
                  <a:lnTo>
                    <a:pt x="743" y="515"/>
                  </a:lnTo>
                  <a:lnTo>
                    <a:pt x="743" y="516"/>
                  </a:lnTo>
                  <a:lnTo>
                    <a:pt x="745" y="517"/>
                  </a:lnTo>
                  <a:lnTo>
                    <a:pt x="748" y="517"/>
                  </a:lnTo>
                  <a:lnTo>
                    <a:pt x="751" y="516"/>
                  </a:lnTo>
                  <a:lnTo>
                    <a:pt x="754" y="513"/>
                  </a:lnTo>
                  <a:lnTo>
                    <a:pt x="757" y="512"/>
                  </a:lnTo>
                  <a:lnTo>
                    <a:pt x="759" y="512"/>
                  </a:lnTo>
                  <a:lnTo>
                    <a:pt x="761" y="513"/>
                  </a:lnTo>
                  <a:lnTo>
                    <a:pt x="763" y="513"/>
                  </a:lnTo>
                  <a:lnTo>
                    <a:pt x="765" y="512"/>
                  </a:lnTo>
                  <a:lnTo>
                    <a:pt x="771" y="512"/>
                  </a:lnTo>
                  <a:lnTo>
                    <a:pt x="777" y="512"/>
                  </a:lnTo>
                  <a:lnTo>
                    <a:pt x="782" y="513"/>
                  </a:lnTo>
                  <a:lnTo>
                    <a:pt x="785" y="515"/>
                  </a:lnTo>
                  <a:lnTo>
                    <a:pt x="786" y="516"/>
                  </a:lnTo>
                  <a:lnTo>
                    <a:pt x="786" y="517"/>
                  </a:lnTo>
                  <a:lnTo>
                    <a:pt x="785" y="518"/>
                  </a:lnTo>
                  <a:lnTo>
                    <a:pt x="786" y="518"/>
                  </a:lnTo>
                  <a:lnTo>
                    <a:pt x="789" y="517"/>
                  </a:lnTo>
                  <a:lnTo>
                    <a:pt x="788" y="516"/>
                  </a:lnTo>
                  <a:lnTo>
                    <a:pt x="788" y="515"/>
                  </a:lnTo>
                  <a:lnTo>
                    <a:pt x="791" y="515"/>
                  </a:lnTo>
                  <a:lnTo>
                    <a:pt x="792" y="513"/>
                  </a:lnTo>
                  <a:lnTo>
                    <a:pt x="792" y="512"/>
                  </a:lnTo>
                  <a:lnTo>
                    <a:pt x="791" y="511"/>
                  </a:lnTo>
                  <a:lnTo>
                    <a:pt x="792" y="510"/>
                  </a:lnTo>
                  <a:lnTo>
                    <a:pt x="794" y="510"/>
                  </a:lnTo>
                  <a:lnTo>
                    <a:pt x="795" y="509"/>
                  </a:lnTo>
                  <a:lnTo>
                    <a:pt x="795" y="505"/>
                  </a:lnTo>
                  <a:lnTo>
                    <a:pt x="797" y="501"/>
                  </a:lnTo>
                  <a:lnTo>
                    <a:pt x="798" y="498"/>
                  </a:lnTo>
                  <a:lnTo>
                    <a:pt x="799" y="498"/>
                  </a:lnTo>
                  <a:lnTo>
                    <a:pt x="801" y="498"/>
                  </a:lnTo>
                  <a:lnTo>
                    <a:pt x="803" y="498"/>
                  </a:lnTo>
                  <a:lnTo>
                    <a:pt x="804" y="495"/>
                  </a:lnTo>
                  <a:lnTo>
                    <a:pt x="806" y="493"/>
                  </a:lnTo>
                  <a:lnTo>
                    <a:pt x="811" y="492"/>
                  </a:lnTo>
                  <a:lnTo>
                    <a:pt x="812" y="492"/>
                  </a:lnTo>
                  <a:lnTo>
                    <a:pt x="812" y="493"/>
                  </a:lnTo>
                  <a:lnTo>
                    <a:pt x="814" y="494"/>
                  </a:lnTo>
                  <a:lnTo>
                    <a:pt x="815" y="494"/>
                  </a:lnTo>
                  <a:lnTo>
                    <a:pt x="815" y="493"/>
                  </a:lnTo>
                  <a:lnTo>
                    <a:pt x="820" y="490"/>
                  </a:lnTo>
                  <a:lnTo>
                    <a:pt x="821" y="492"/>
                  </a:lnTo>
                  <a:lnTo>
                    <a:pt x="822" y="492"/>
                  </a:lnTo>
                  <a:lnTo>
                    <a:pt x="823" y="492"/>
                  </a:lnTo>
                  <a:lnTo>
                    <a:pt x="827" y="490"/>
                  </a:lnTo>
                  <a:lnTo>
                    <a:pt x="829" y="489"/>
                  </a:lnTo>
                  <a:lnTo>
                    <a:pt x="831" y="488"/>
                  </a:lnTo>
                  <a:lnTo>
                    <a:pt x="833" y="487"/>
                  </a:lnTo>
                  <a:lnTo>
                    <a:pt x="834" y="484"/>
                  </a:lnTo>
                  <a:lnTo>
                    <a:pt x="834" y="483"/>
                  </a:lnTo>
                  <a:lnTo>
                    <a:pt x="833" y="483"/>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7" name="Freeform 249"/>
            <p:cNvSpPr>
              <a:spLocks/>
            </p:cNvSpPr>
            <p:nvPr/>
          </p:nvSpPr>
          <p:spPr bwMode="auto">
            <a:xfrm>
              <a:off x="4664075" y="2576513"/>
              <a:ext cx="476250" cy="277812"/>
            </a:xfrm>
            <a:custGeom>
              <a:avLst/>
              <a:gdLst>
                <a:gd name="T0" fmla="*/ 2147483646 w 300"/>
                <a:gd name="T1" fmla="*/ 2147483646 h 175"/>
                <a:gd name="T2" fmla="*/ 2147483646 w 300"/>
                <a:gd name="T3" fmla="*/ 2147483646 h 175"/>
                <a:gd name="T4" fmla="*/ 2147483646 w 300"/>
                <a:gd name="T5" fmla="*/ 2147483646 h 175"/>
                <a:gd name="T6" fmla="*/ 2147483646 w 300"/>
                <a:gd name="T7" fmla="*/ 2147483646 h 175"/>
                <a:gd name="T8" fmla="*/ 2147483646 w 300"/>
                <a:gd name="T9" fmla="*/ 2147483646 h 175"/>
                <a:gd name="T10" fmla="*/ 2147483646 w 300"/>
                <a:gd name="T11" fmla="*/ 2147483646 h 175"/>
                <a:gd name="T12" fmla="*/ 2147483646 w 300"/>
                <a:gd name="T13" fmla="*/ 2147483646 h 175"/>
                <a:gd name="T14" fmla="*/ 2147483646 w 300"/>
                <a:gd name="T15" fmla="*/ 2147483646 h 175"/>
                <a:gd name="T16" fmla="*/ 2147483646 w 300"/>
                <a:gd name="T17" fmla="*/ 2147483646 h 175"/>
                <a:gd name="T18" fmla="*/ 2147483646 w 300"/>
                <a:gd name="T19" fmla="*/ 2147483646 h 175"/>
                <a:gd name="T20" fmla="*/ 2147483646 w 300"/>
                <a:gd name="T21" fmla="*/ 2147483646 h 175"/>
                <a:gd name="T22" fmla="*/ 2147483646 w 300"/>
                <a:gd name="T23" fmla="*/ 2147483646 h 175"/>
                <a:gd name="T24" fmla="*/ 2147483646 w 300"/>
                <a:gd name="T25" fmla="*/ 2147483646 h 175"/>
                <a:gd name="T26" fmla="*/ 2147483646 w 300"/>
                <a:gd name="T27" fmla="*/ 2147483646 h 175"/>
                <a:gd name="T28" fmla="*/ 2147483646 w 300"/>
                <a:gd name="T29" fmla="*/ 2147483646 h 175"/>
                <a:gd name="T30" fmla="*/ 2147483646 w 300"/>
                <a:gd name="T31" fmla="*/ 2147483646 h 175"/>
                <a:gd name="T32" fmla="*/ 2147483646 w 300"/>
                <a:gd name="T33" fmla="*/ 2147483646 h 175"/>
                <a:gd name="T34" fmla="*/ 2147483646 w 300"/>
                <a:gd name="T35" fmla="*/ 2147483646 h 175"/>
                <a:gd name="T36" fmla="*/ 2147483646 w 300"/>
                <a:gd name="T37" fmla="*/ 2147483646 h 175"/>
                <a:gd name="T38" fmla="*/ 2147483646 w 300"/>
                <a:gd name="T39" fmla="*/ 2147483646 h 175"/>
                <a:gd name="T40" fmla="*/ 2147483646 w 300"/>
                <a:gd name="T41" fmla="*/ 2147483646 h 175"/>
                <a:gd name="T42" fmla="*/ 2147483646 w 300"/>
                <a:gd name="T43" fmla="*/ 2147483646 h 175"/>
                <a:gd name="T44" fmla="*/ 2147483646 w 300"/>
                <a:gd name="T45" fmla="*/ 2147483646 h 175"/>
                <a:gd name="T46" fmla="*/ 2147483646 w 300"/>
                <a:gd name="T47" fmla="*/ 2147483646 h 175"/>
                <a:gd name="T48" fmla="*/ 2147483646 w 300"/>
                <a:gd name="T49" fmla="*/ 2147483646 h 175"/>
                <a:gd name="T50" fmla="*/ 2147483646 w 300"/>
                <a:gd name="T51" fmla="*/ 2147483646 h 175"/>
                <a:gd name="T52" fmla="*/ 2147483646 w 300"/>
                <a:gd name="T53" fmla="*/ 2147483646 h 175"/>
                <a:gd name="T54" fmla="*/ 2147483646 w 300"/>
                <a:gd name="T55" fmla="*/ 2147483646 h 175"/>
                <a:gd name="T56" fmla="*/ 2147483646 w 300"/>
                <a:gd name="T57" fmla="*/ 2147483646 h 175"/>
                <a:gd name="T58" fmla="*/ 2147483646 w 300"/>
                <a:gd name="T59" fmla="*/ 2147483646 h 175"/>
                <a:gd name="T60" fmla="*/ 2147483646 w 300"/>
                <a:gd name="T61" fmla="*/ 2147483646 h 175"/>
                <a:gd name="T62" fmla="*/ 2147483646 w 300"/>
                <a:gd name="T63" fmla="*/ 2147483646 h 175"/>
                <a:gd name="T64" fmla="*/ 2147483646 w 300"/>
                <a:gd name="T65" fmla="*/ 2147483646 h 175"/>
                <a:gd name="T66" fmla="*/ 2147483646 w 300"/>
                <a:gd name="T67" fmla="*/ 2147483646 h 175"/>
                <a:gd name="T68" fmla="*/ 2147483646 w 300"/>
                <a:gd name="T69" fmla="*/ 2147483646 h 175"/>
                <a:gd name="T70" fmla="*/ 2147483646 w 300"/>
                <a:gd name="T71" fmla="*/ 2147483646 h 175"/>
                <a:gd name="T72" fmla="*/ 2147483646 w 300"/>
                <a:gd name="T73" fmla="*/ 2147483646 h 175"/>
                <a:gd name="T74" fmla="*/ 2147483646 w 300"/>
                <a:gd name="T75" fmla="*/ 2147483646 h 175"/>
                <a:gd name="T76" fmla="*/ 2147483646 w 300"/>
                <a:gd name="T77" fmla="*/ 2147483646 h 175"/>
                <a:gd name="T78" fmla="*/ 2147483646 w 300"/>
                <a:gd name="T79" fmla="*/ 2147483646 h 175"/>
                <a:gd name="T80" fmla="*/ 2147483646 w 300"/>
                <a:gd name="T81" fmla="*/ 2147483646 h 175"/>
                <a:gd name="T82" fmla="*/ 2147483646 w 300"/>
                <a:gd name="T83" fmla="*/ 2147483646 h 175"/>
                <a:gd name="T84" fmla="*/ 2147483646 w 300"/>
                <a:gd name="T85" fmla="*/ 2147483646 h 175"/>
                <a:gd name="T86" fmla="*/ 2147483646 w 300"/>
                <a:gd name="T87" fmla="*/ 2147483646 h 175"/>
                <a:gd name="T88" fmla="*/ 2147483646 w 300"/>
                <a:gd name="T89" fmla="*/ 2147483646 h 175"/>
                <a:gd name="T90" fmla="*/ 2147483646 w 300"/>
                <a:gd name="T91" fmla="*/ 2147483646 h 175"/>
                <a:gd name="T92" fmla="*/ 2147483646 w 300"/>
                <a:gd name="T93" fmla="*/ 2147483646 h 175"/>
                <a:gd name="T94" fmla="*/ 2147483646 w 300"/>
                <a:gd name="T95" fmla="*/ 2147483646 h 175"/>
                <a:gd name="T96" fmla="*/ 2147483646 w 300"/>
                <a:gd name="T97" fmla="*/ 2147483646 h 175"/>
                <a:gd name="T98" fmla="*/ 2147483646 w 300"/>
                <a:gd name="T99" fmla="*/ 2147483646 h 175"/>
                <a:gd name="T100" fmla="*/ 2147483646 w 300"/>
                <a:gd name="T101" fmla="*/ 2147483646 h 175"/>
                <a:gd name="T102" fmla="*/ 2147483646 w 300"/>
                <a:gd name="T103" fmla="*/ 2147483646 h 175"/>
                <a:gd name="T104" fmla="*/ 2147483646 w 300"/>
                <a:gd name="T105" fmla="*/ 2147483646 h 175"/>
                <a:gd name="T106" fmla="*/ 2147483646 w 300"/>
                <a:gd name="T107" fmla="*/ 2147483646 h 175"/>
                <a:gd name="T108" fmla="*/ 2147483646 w 300"/>
                <a:gd name="T109" fmla="*/ 2147483646 h 175"/>
                <a:gd name="T110" fmla="*/ 2147483646 w 300"/>
                <a:gd name="T111" fmla="*/ 2147483646 h 175"/>
                <a:gd name="T112" fmla="*/ 2147483646 w 300"/>
                <a:gd name="T113" fmla="*/ 2147483646 h 175"/>
                <a:gd name="T114" fmla="*/ 2147483646 w 300"/>
                <a:gd name="T115" fmla="*/ 2147483646 h 1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0" h="175">
                  <a:moveTo>
                    <a:pt x="1" y="170"/>
                  </a:moveTo>
                  <a:lnTo>
                    <a:pt x="1" y="170"/>
                  </a:lnTo>
                  <a:lnTo>
                    <a:pt x="1" y="169"/>
                  </a:lnTo>
                  <a:lnTo>
                    <a:pt x="0" y="168"/>
                  </a:lnTo>
                  <a:lnTo>
                    <a:pt x="1" y="166"/>
                  </a:lnTo>
                  <a:lnTo>
                    <a:pt x="2" y="164"/>
                  </a:lnTo>
                  <a:lnTo>
                    <a:pt x="5" y="160"/>
                  </a:lnTo>
                  <a:lnTo>
                    <a:pt x="6" y="158"/>
                  </a:lnTo>
                  <a:lnTo>
                    <a:pt x="8" y="157"/>
                  </a:lnTo>
                  <a:lnTo>
                    <a:pt x="11" y="157"/>
                  </a:lnTo>
                  <a:lnTo>
                    <a:pt x="13" y="155"/>
                  </a:lnTo>
                  <a:lnTo>
                    <a:pt x="14" y="153"/>
                  </a:lnTo>
                  <a:lnTo>
                    <a:pt x="15" y="151"/>
                  </a:lnTo>
                  <a:lnTo>
                    <a:pt x="14" y="146"/>
                  </a:lnTo>
                  <a:lnTo>
                    <a:pt x="14" y="144"/>
                  </a:lnTo>
                  <a:lnTo>
                    <a:pt x="14" y="143"/>
                  </a:lnTo>
                  <a:lnTo>
                    <a:pt x="17" y="138"/>
                  </a:lnTo>
                  <a:lnTo>
                    <a:pt x="17" y="140"/>
                  </a:lnTo>
                  <a:lnTo>
                    <a:pt x="17" y="144"/>
                  </a:lnTo>
                  <a:lnTo>
                    <a:pt x="17" y="145"/>
                  </a:lnTo>
                  <a:lnTo>
                    <a:pt x="18" y="147"/>
                  </a:lnTo>
                  <a:lnTo>
                    <a:pt x="19" y="149"/>
                  </a:lnTo>
                  <a:lnTo>
                    <a:pt x="21" y="147"/>
                  </a:lnTo>
                  <a:lnTo>
                    <a:pt x="25" y="146"/>
                  </a:lnTo>
                  <a:lnTo>
                    <a:pt x="26" y="144"/>
                  </a:lnTo>
                  <a:lnTo>
                    <a:pt x="28" y="141"/>
                  </a:lnTo>
                  <a:lnTo>
                    <a:pt x="28" y="139"/>
                  </a:lnTo>
                  <a:lnTo>
                    <a:pt x="28" y="137"/>
                  </a:lnTo>
                  <a:lnTo>
                    <a:pt x="26" y="135"/>
                  </a:lnTo>
                  <a:lnTo>
                    <a:pt x="25" y="135"/>
                  </a:lnTo>
                  <a:lnTo>
                    <a:pt x="26" y="134"/>
                  </a:lnTo>
                  <a:lnTo>
                    <a:pt x="28" y="133"/>
                  </a:lnTo>
                  <a:lnTo>
                    <a:pt x="30" y="134"/>
                  </a:lnTo>
                  <a:lnTo>
                    <a:pt x="32" y="135"/>
                  </a:lnTo>
                  <a:lnTo>
                    <a:pt x="34" y="138"/>
                  </a:lnTo>
                  <a:lnTo>
                    <a:pt x="35" y="139"/>
                  </a:lnTo>
                  <a:lnTo>
                    <a:pt x="37" y="139"/>
                  </a:lnTo>
                  <a:lnTo>
                    <a:pt x="40" y="139"/>
                  </a:lnTo>
                  <a:lnTo>
                    <a:pt x="41" y="137"/>
                  </a:lnTo>
                  <a:lnTo>
                    <a:pt x="43" y="135"/>
                  </a:lnTo>
                  <a:lnTo>
                    <a:pt x="45" y="133"/>
                  </a:lnTo>
                  <a:lnTo>
                    <a:pt x="47" y="132"/>
                  </a:lnTo>
                  <a:lnTo>
                    <a:pt x="49" y="130"/>
                  </a:lnTo>
                  <a:lnTo>
                    <a:pt x="52" y="128"/>
                  </a:lnTo>
                  <a:lnTo>
                    <a:pt x="53" y="123"/>
                  </a:lnTo>
                  <a:lnTo>
                    <a:pt x="54" y="120"/>
                  </a:lnTo>
                  <a:lnTo>
                    <a:pt x="53" y="117"/>
                  </a:lnTo>
                  <a:lnTo>
                    <a:pt x="51" y="116"/>
                  </a:lnTo>
                  <a:lnTo>
                    <a:pt x="48" y="116"/>
                  </a:lnTo>
                  <a:lnTo>
                    <a:pt x="47" y="116"/>
                  </a:lnTo>
                  <a:lnTo>
                    <a:pt x="45" y="113"/>
                  </a:lnTo>
                  <a:lnTo>
                    <a:pt x="43" y="111"/>
                  </a:lnTo>
                  <a:lnTo>
                    <a:pt x="43" y="109"/>
                  </a:lnTo>
                  <a:lnTo>
                    <a:pt x="42" y="106"/>
                  </a:lnTo>
                  <a:lnTo>
                    <a:pt x="43" y="105"/>
                  </a:lnTo>
                  <a:lnTo>
                    <a:pt x="45" y="105"/>
                  </a:lnTo>
                  <a:lnTo>
                    <a:pt x="47" y="105"/>
                  </a:lnTo>
                  <a:lnTo>
                    <a:pt x="49" y="105"/>
                  </a:lnTo>
                  <a:lnTo>
                    <a:pt x="53" y="107"/>
                  </a:lnTo>
                  <a:lnTo>
                    <a:pt x="55" y="110"/>
                  </a:lnTo>
                  <a:lnTo>
                    <a:pt x="58" y="111"/>
                  </a:lnTo>
                  <a:lnTo>
                    <a:pt x="60" y="111"/>
                  </a:lnTo>
                  <a:lnTo>
                    <a:pt x="61" y="110"/>
                  </a:lnTo>
                  <a:lnTo>
                    <a:pt x="61" y="107"/>
                  </a:lnTo>
                  <a:lnTo>
                    <a:pt x="63" y="105"/>
                  </a:lnTo>
                  <a:lnTo>
                    <a:pt x="64" y="104"/>
                  </a:lnTo>
                  <a:lnTo>
                    <a:pt x="65" y="101"/>
                  </a:lnTo>
                  <a:lnTo>
                    <a:pt x="66" y="100"/>
                  </a:lnTo>
                  <a:lnTo>
                    <a:pt x="69" y="99"/>
                  </a:lnTo>
                  <a:lnTo>
                    <a:pt x="72" y="98"/>
                  </a:lnTo>
                  <a:lnTo>
                    <a:pt x="77" y="97"/>
                  </a:lnTo>
                  <a:lnTo>
                    <a:pt x="80" y="95"/>
                  </a:lnTo>
                  <a:lnTo>
                    <a:pt x="83" y="93"/>
                  </a:lnTo>
                  <a:lnTo>
                    <a:pt x="87" y="89"/>
                  </a:lnTo>
                  <a:lnTo>
                    <a:pt x="93" y="86"/>
                  </a:lnTo>
                  <a:lnTo>
                    <a:pt x="97" y="82"/>
                  </a:lnTo>
                  <a:lnTo>
                    <a:pt x="99" y="81"/>
                  </a:lnTo>
                  <a:lnTo>
                    <a:pt x="101" y="81"/>
                  </a:lnTo>
                  <a:lnTo>
                    <a:pt x="103" y="80"/>
                  </a:lnTo>
                  <a:lnTo>
                    <a:pt x="103" y="76"/>
                  </a:lnTo>
                  <a:lnTo>
                    <a:pt x="104" y="74"/>
                  </a:lnTo>
                  <a:lnTo>
                    <a:pt x="105" y="70"/>
                  </a:lnTo>
                  <a:lnTo>
                    <a:pt x="106" y="67"/>
                  </a:lnTo>
                  <a:lnTo>
                    <a:pt x="108" y="66"/>
                  </a:lnTo>
                  <a:lnTo>
                    <a:pt x="108" y="64"/>
                  </a:lnTo>
                  <a:lnTo>
                    <a:pt x="108" y="61"/>
                  </a:lnTo>
                  <a:lnTo>
                    <a:pt x="105" y="59"/>
                  </a:lnTo>
                  <a:lnTo>
                    <a:pt x="105" y="58"/>
                  </a:lnTo>
                  <a:lnTo>
                    <a:pt x="106" y="58"/>
                  </a:lnTo>
                  <a:lnTo>
                    <a:pt x="110" y="59"/>
                  </a:lnTo>
                  <a:lnTo>
                    <a:pt x="112" y="60"/>
                  </a:lnTo>
                  <a:lnTo>
                    <a:pt x="112" y="63"/>
                  </a:lnTo>
                  <a:lnTo>
                    <a:pt x="112" y="64"/>
                  </a:lnTo>
                  <a:lnTo>
                    <a:pt x="114" y="65"/>
                  </a:lnTo>
                  <a:lnTo>
                    <a:pt x="117" y="65"/>
                  </a:lnTo>
                  <a:lnTo>
                    <a:pt x="120" y="66"/>
                  </a:lnTo>
                  <a:lnTo>
                    <a:pt x="120" y="67"/>
                  </a:lnTo>
                  <a:lnTo>
                    <a:pt x="121" y="67"/>
                  </a:lnTo>
                  <a:lnTo>
                    <a:pt x="123" y="67"/>
                  </a:lnTo>
                  <a:lnTo>
                    <a:pt x="125" y="66"/>
                  </a:lnTo>
                  <a:lnTo>
                    <a:pt x="127" y="65"/>
                  </a:lnTo>
                  <a:lnTo>
                    <a:pt x="128" y="65"/>
                  </a:lnTo>
                  <a:lnTo>
                    <a:pt x="129" y="65"/>
                  </a:lnTo>
                  <a:lnTo>
                    <a:pt x="131" y="61"/>
                  </a:lnTo>
                  <a:lnTo>
                    <a:pt x="132" y="59"/>
                  </a:lnTo>
                  <a:lnTo>
                    <a:pt x="132" y="54"/>
                  </a:lnTo>
                  <a:lnTo>
                    <a:pt x="133" y="52"/>
                  </a:lnTo>
                  <a:lnTo>
                    <a:pt x="134" y="50"/>
                  </a:lnTo>
                  <a:lnTo>
                    <a:pt x="135" y="49"/>
                  </a:lnTo>
                  <a:lnTo>
                    <a:pt x="137" y="47"/>
                  </a:lnTo>
                  <a:lnTo>
                    <a:pt x="139" y="47"/>
                  </a:lnTo>
                  <a:lnTo>
                    <a:pt x="140" y="47"/>
                  </a:lnTo>
                  <a:lnTo>
                    <a:pt x="141" y="46"/>
                  </a:lnTo>
                  <a:lnTo>
                    <a:pt x="143" y="46"/>
                  </a:lnTo>
                  <a:lnTo>
                    <a:pt x="146" y="46"/>
                  </a:lnTo>
                  <a:lnTo>
                    <a:pt x="149" y="44"/>
                  </a:lnTo>
                  <a:lnTo>
                    <a:pt x="150" y="43"/>
                  </a:lnTo>
                  <a:lnTo>
                    <a:pt x="151" y="46"/>
                  </a:lnTo>
                  <a:lnTo>
                    <a:pt x="151" y="47"/>
                  </a:lnTo>
                  <a:lnTo>
                    <a:pt x="152" y="47"/>
                  </a:lnTo>
                  <a:lnTo>
                    <a:pt x="154" y="46"/>
                  </a:lnTo>
                  <a:lnTo>
                    <a:pt x="155" y="43"/>
                  </a:lnTo>
                  <a:lnTo>
                    <a:pt x="156" y="42"/>
                  </a:lnTo>
                  <a:lnTo>
                    <a:pt x="157" y="40"/>
                  </a:lnTo>
                  <a:lnTo>
                    <a:pt x="158" y="38"/>
                  </a:lnTo>
                  <a:lnTo>
                    <a:pt x="157" y="36"/>
                  </a:lnTo>
                  <a:lnTo>
                    <a:pt x="157" y="34"/>
                  </a:lnTo>
                  <a:lnTo>
                    <a:pt x="158" y="30"/>
                  </a:lnTo>
                  <a:lnTo>
                    <a:pt x="157" y="24"/>
                  </a:lnTo>
                  <a:lnTo>
                    <a:pt x="157" y="19"/>
                  </a:lnTo>
                  <a:lnTo>
                    <a:pt x="158" y="15"/>
                  </a:lnTo>
                  <a:lnTo>
                    <a:pt x="161" y="12"/>
                  </a:lnTo>
                  <a:lnTo>
                    <a:pt x="163" y="9"/>
                  </a:lnTo>
                  <a:lnTo>
                    <a:pt x="166" y="7"/>
                  </a:lnTo>
                  <a:lnTo>
                    <a:pt x="169" y="4"/>
                  </a:lnTo>
                  <a:lnTo>
                    <a:pt x="171" y="4"/>
                  </a:lnTo>
                  <a:lnTo>
                    <a:pt x="172" y="6"/>
                  </a:lnTo>
                  <a:lnTo>
                    <a:pt x="173" y="8"/>
                  </a:lnTo>
                  <a:lnTo>
                    <a:pt x="174" y="9"/>
                  </a:lnTo>
                  <a:lnTo>
                    <a:pt x="174" y="10"/>
                  </a:lnTo>
                  <a:lnTo>
                    <a:pt x="174" y="13"/>
                  </a:lnTo>
                  <a:lnTo>
                    <a:pt x="174" y="14"/>
                  </a:lnTo>
                  <a:lnTo>
                    <a:pt x="174" y="15"/>
                  </a:lnTo>
                  <a:lnTo>
                    <a:pt x="174" y="19"/>
                  </a:lnTo>
                  <a:lnTo>
                    <a:pt x="174" y="21"/>
                  </a:lnTo>
                  <a:lnTo>
                    <a:pt x="175" y="23"/>
                  </a:lnTo>
                  <a:lnTo>
                    <a:pt x="177" y="24"/>
                  </a:lnTo>
                  <a:lnTo>
                    <a:pt x="177" y="25"/>
                  </a:lnTo>
                  <a:lnTo>
                    <a:pt x="175" y="26"/>
                  </a:lnTo>
                  <a:lnTo>
                    <a:pt x="177" y="27"/>
                  </a:lnTo>
                  <a:lnTo>
                    <a:pt x="177" y="30"/>
                  </a:lnTo>
                  <a:lnTo>
                    <a:pt x="177" y="32"/>
                  </a:lnTo>
                  <a:lnTo>
                    <a:pt x="177" y="34"/>
                  </a:lnTo>
                  <a:lnTo>
                    <a:pt x="178" y="36"/>
                  </a:lnTo>
                  <a:lnTo>
                    <a:pt x="179" y="37"/>
                  </a:lnTo>
                  <a:lnTo>
                    <a:pt x="180" y="40"/>
                  </a:lnTo>
                  <a:lnTo>
                    <a:pt x="185" y="42"/>
                  </a:lnTo>
                  <a:lnTo>
                    <a:pt x="190" y="43"/>
                  </a:lnTo>
                  <a:lnTo>
                    <a:pt x="198" y="43"/>
                  </a:lnTo>
                  <a:lnTo>
                    <a:pt x="212" y="43"/>
                  </a:lnTo>
                  <a:lnTo>
                    <a:pt x="218" y="42"/>
                  </a:lnTo>
                  <a:lnTo>
                    <a:pt x="220" y="40"/>
                  </a:lnTo>
                  <a:lnTo>
                    <a:pt x="223" y="38"/>
                  </a:lnTo>
                  <a:lnTo>
                    <a:pt x="224" y="37"/>
                  </a:lnTo>
                  <a:lnTo>
                    <a:pt x="229" y="36"/>
                  </a:lnTo>
                  <a:lnTo>
                    <a:pt x="230" y="36"/>
                  </a:lnTo>
                  <a:lnTo>
                    <a:pt x="231" y="35"/>
                  </a:lnTo>
                  <a:lnTo>
                    <a:pt x="232" y="34"/>
                  </a:lnTo>
                  <a:lnTo>
                    <a:pt x="232" y="32"/>
                  </a:lnTo>
                  <a:lnTo>
                    <a:pt x="235" y="32"/>
                  </a:lnTo>
                  <a:lnTo>
                    <a:pt x="237" y="31"/>
                  </a:lnTo>
                  <a:lnTo>
                    <a:pt x="237" y="29"/>
                  </a:lnTo>
                  <a:lnTo>
                    <a:pt x="238" y="27"/>
                  </a:lnTo>
                  <a:lnTo>
                    <a:pt x="241" y="27"/>
                  </a:lnTo>
                  <a:lnTo>
                    <a:pt x="242" y="25"/>
                  </a:lnTo>
                  <a:lnTo>
                    <a:pt x="242" y="24"/>
                  </a:lnTo>
                  <a:lnTo>
                    <a:pt x="242" y="21"/>
                  </a:lnTo>
                  <a:lnTo>
                    <a:pt x="243" y="19"/>
                  </a:lnTo>
                  <a:lnTo>
                    <a:pt x="245" y="19"/>
                  </a:lnTo>
                  <a:lnTo>
                    <a:pt x="246" y="19"/>
                  </a:lnTo>
                  <a:lnTo>
                    <a:pt x="248" y="17"/>
                  </a:lnTo>
                  <a:lnTo>
                    <a:pt x="249" y="15"/>
                  </a:lnTo>
                  <a:lnTo>
                    <a:pt x="253" y="14"/>
                  </a:lnTo>
                  <a:lnTo>
                    <a:pt x="255" y="13"/>
                  </a:lnTo>
                  <a:lnTo>
                    <a:pt x="255" y="9"/>
                  </a:lnTo>
                  <a:lnTo>
                    <a:pt x="257" y="8"/>
                  </a:lnTo>
                  <a:lnTo>
                    <a:pt x="259" y="8"/>
                  </a:lnTo>
                  <a:lnTo>
                    <a:pt x="263" y="8"/>
                  </a:lnTo>
                  <a:lnTo>
                    <a:pt x="265" y="7"/>
                  </a:lnTo>
                  <a:lnTo>
                    <a:pt x="266" y="6"/>
                  </a:lnTo>
                  <a:lnTo>
                    <a:pt x="268" y="2"/>
                  </a:lnTo>
                  <a:lnTo>
                    <a:pt x="268" y="1"/>
                  </a:lnTo>
                  <a:lnTo>
                    <a:pt x="269" y="1"/>
                  </a:lnTo>
                  <a:lnTo>
                    <a:pt x="272" y="1"/>
                  </a:lnTo>
                  <a:lnTo>
                    <a:pt x="275" y="1"/>
                  </a:lnTo>
                  <a:lnTo>
                    <a:pt x="278" y="0"/>
                  </a:lnTo>
                  <a:lnTo>
                    <a:pt x="281" y="0"/>
                  </a:lnTo>
                  <a:lnTo>
                    <a:pt x="285" y="0"/>
                  </a:lnTo>
                  <a:lnTo>
                    <a:pt x="291" y="1"/>
                  </a:lnTo>
                  <a:lnTo>
                    <a:pt x="295" y="3"/>
                  </a:lnTo>
                  <a:lnTo>
                    <a:pt x="298" y="7"/>
                  </a:lnTo>
                  <a:lnTo>
                    <a:pt x="299" y="8"/>
                  </a:lnTo>
                  <a:lnTo>
                    <a:pt x="300" y="10"/>
                  </a:lnTo>
                  <a:lnTo>
                    <a:pt x="299" y="14"/>
                  </a:lnTo>
                  <a:lnTo>
                    <a:pt x="298" y="15"/>
                  </a:lnTo>
                  <a:lnTo>
                    <a:pt x="292" y="18"/>
                  </a:lnTo>
                  <a:lnTo>
                    <a:pt x="289" y="20"/>
                  </a:lnTo>
                  <a:lnTo>
                    <a:pt x="288" y="23"/>
                  </a:lnTo>
                  <a:lnTo>
                    <a:pt x="289" y="24"/>
                  </a:lnTo>
                  <a:lnTo>
                    <a:pt x="292" y="27"/>
                  </a:lnTo>
                  <a:lnTo>
                    <a:pt x="293" y="29"/>
                  </a:lnTo>
                  <a:lnTo>
                    <a:pt x="294" y="31"/>
                  </a:lnTo>
                  <a:lnTo>
                    <a:pt x="293" y="35"/>
                  </a:lnTo>
                  <a:lnTo>
                    <a:pt x="291" y="37"/>
                  </a:lnTo>
                  <a:lnTo>
                    <a:pt x="288" y="38"/>
                  </a:lnTo>
                  <a:lnTo>
                    <a:pt x="288" y="40"/>
                  </a:lnTo>
                  <a:lnTo>
                    <a:pt x="289" y="41"/>
                  </a:lnTo>
                  <a:lnTo>
                    <a:pt x="288" y="41"/>
                  </a:lnTo>
                  <a:lnTo>
                    <a:pt x="286" y="41"/>
                  </a:lnTo>
                  <a:lnTo>
                    <a:pt x="283" y="41"/>
                  </a:lnTo>
                  <a:lnTo>
                    <a:pt x="281" y="42"/>
                  </a:lnTo>
                  <a:lnTo>
                    <a:pt x="280" y="43"/>
                  </a:lnTo>
                  <a:lnTo>
                    <a:pt x="277" y="41"/>
                  </a:lnTo>
                  <a:lnTo>
                    <a:pt x="276" y="40"/>
                  </a:lnTo>
                  <a:lnTo>
                    <a:pt x="275" y="40"/>
                  </a:lnTo>
                  <a:lnTo>
                    <a:pt x="272" y="40"/>
                  </a:lnTo>
                  <a:lnTo>
                    <a:pt x="266" y="38"/>
                  </a:lnTo>
                  <a:lnTo>
                    <a:pt x="265" y="38"/>
                  </a:lnTo>
                  <a:lnTo>
                    <a:pt x="264" y="38"/>
                  </a:lnTo>
                  <a:lnTo>
                    <a:pt x="264" y="37"/>
                  </a:lnTo>
                  <a:lnTo>
                    <a:pt x="263" y="37"/>
                  </a:lnTo>
                  <a:lnTo>
                    <a:pt x="261" y="38"/>
                  </a:lnTo>
                  <a:lnTo>
                    <a:pt x="260" y="38"/>
                  </a:lnTo>
                  <a:lnTo>
                    <a:pt x="254" y="41"/>
                  </a:lnTo>
                  <a:lnTo>
                    <a:pt x="248" y="43"/>
                  </a:lnTo>
                  <a:lnTo>
                    <a:pt x="242" y="47"/>
                  </a:lnTo>
                  <a:lnTo>
                    <a:pt x="241" y="47"/>
                  </a:lnTo>
                  <a:lnTo>
                    <a:pt x="241" y="48"/>
                  </a:lnTo>
                  <a:lnTo>
                    <a:pt x="241" y="49"/>
                  </a:lnTo>
                  <a:lnTo>
                    <a:pt x="237" y="49"/>
                  </a:lnTo>
                  <a:lnTo>
                    <a:pt x="236" y="49"/>
                  </a:lnTo>
                  <a:lnTo>
                    <a:pt x="234" y="50"/>
                  </a:lnTo>
                  <a:lnTo>
                    <a:pt x="231" y="50"/>
                  </a:lnTo>
                  <a:lnTo>
                    <a:pt x="229" y="50"/>
                  </a:lnTo>
                  <a:lnTo>
                    <a:pt x="226" y="53"/>
                  </a:lnTo>
                  <a:lnTo>
                    <a:pt x="224" y="53"/>
                  </a:lnTo>
                  <a:lnTo>
                    <a:pt x="220" y="53"/>
                  </a:lnTo>
                  <a:lnTo>
                    <a:pt x="215" y="53"/>
                  </a:lnTo>
                  <a:lnTo>
                    <a:pt x="213" y="54"/>
                  </a:lnTo>
                  <a:lnTo>
                    <a:pt x="211" y="54"/>
                  </a:lnTo>
                  <a:lnTo>
                    <a:pt x="209" y="57"/>
                  </a:lnTo>
                  <a:lnTo>
                    <a:pt x="208" y="58"/>
                  </a:lnTo>
                  <a:lnTo>
                    <a:pt x="205" y="58"/>
                  </a:lnTo>
                  <a:lnTo>
                    <a:pt x="202" y="59"/>
                  </a:lnTo>
                  <a:lnTo>
                    <a:pt x="200" y="60"/>
                  </a:lnTo>
                  <a:lnTo>
                    <a:pt x="200" y="63"/>
                  </a:lnTo>
                  <a:lnTo>
                    <a:pt x="198" y="63"/>
                  </a:lnTo>
                  <a:lnTo>
                    <a:pt x="192" y="64"/>
                  </a:lnTo>
                  <a:lnTo>
                    <a:pt x="190" y="66"/>
                  </a:lnTo>
                  <a:lnTo>
                    <a:pt x="189" y="67"/>
                  </a:lnTo>
                  <a:lnTo>
                    <a:pt x="188" y="67"/>
                  </a:lnTo>
                  <a:lnTo>
                    <a:pt x="185" y="69"/>
                  </a:lnTo>
                  <a:lnTo>
                    <a:pt x="183" y="70"/>
                  </a:lnTo>
                  <a:lnTo>
                    <a:pt x="178" y="74"/>
                  </a:lnTo>
                  <a:lnTo>
                    <a:pt x="177" y="76"/>
                  </a:lnTo>
                  <a:lnTo>
                    <a:pt x="175" y="77"/>
                  </a:lnTo>
                  <a:lnTo>
                    <a:pt x="173" y="78"/>
                  </a:lnTo>
                  <a:lnTo>
                    <a:pt x="171" y="80"/>
                  </a:lnTo>
                  <a:lnTo>
                    <a:pt x="166" y="86"/>
                  </a:lnTo>
                  <a:lnTo>
                    <a:pt x="163" y="87"/>
                  </a:lnTo>
                  <a:lnTo>
                    <a:pt x="162" y="88"/>
                  </a:lnTo>
                  <a:lnTo>
                    <a:pt x="158" y="89"/>
                  </a:lnTo>
                  <a:lnTo>
                    <a:pt x="156" y="90"/>
                  </a:lnTo>
                  <a:lnTo>
                    <a:pt x="155" y="93"/>
                  </a:lnTo>
                  <a:lnTo>
                    <a:pt x="154" y="93"/>
                  </a:lnTo>
                  <a:lnTo>
                    <a:pt x="152" y="94"/>
                  </a:lnTo>
                  <a:lnTo>
                    <a:pt x="151" y="93"/>
                  </a:lnTo>
                  <a:lnTo>
                    <a:pt x="150" y="93"/>
                  </a:lnTo>
                  <a:lnTo>
                    <a:pt x="146" y="93"/>
                  </a:lnTo>
                  <a:lnTo>
                    <a:pt x="141" y="93"/>
                  </a:lnTo>
                  <a:lnTo>
                    <a:pt x="139" y="94"/>
                  </a:lnTo>
                  <a:lnTo>
                    <a:pt x="137" y="93"/>
                  </a:lnTo>
                  <a:lnTo>
                    <a:pt x="133" y="90"/>
                  </a:lnTo>
                  <a:lnTo>
                    <a:pt x="131" y="88"/>
                  </a:lnTo>
                  <a:lnTo>
                    <a:pt x="131" y="84"/>
                  </a:lnTo>
                  <a:lnTo>
                    <a:pt x="131" y="83"/>
                  </a:lnTo>
                  <a:lnTo>
                    <a:pt x="131" y="82"/>
                  </a:lnTo>
                  <a:lnTo>
                    <a:pt x="126" y="82"/>
                  </a:lnTo>
                  <a:lnTo>
                    <a:pt x="123" y="82"/>
                  </a:lnTo>
                  <a:lnTo>
                    <a:pt x="120" y="83"/>
                  </a:lnTo>
                  <a:lnTo>
                    <a:pt x="116" y="88"/>
                  </a:lnTo>
                  <a:lnTo>
                    <a:pt x="114" y="92"/>
                  </a:lnTo>
                  <a:lnTo>
                    <a:pt x="114" y="94"/>
                  </a:lnTo>
                  <a:lnTo>
                    <a:pt x="115" y="95"/>
                  </a:lnTo>
                  <a:lnTo>
                    <a:pt x="117" y="97"/>
                  </a:lnTo>
                  <a:lnTo>
                    <a:pt x="117" y="98"/>
                  </a:lnTo>
                  <a:lnTo>
                    <a:pt x="115" y="99"/>
                  </a:lnTo>
                  <a:lnTo>
                    <a:pt x="112" y="103"/>
                  </a:lnTo>
                  <a:lnTo>
                    <a:pt x="109" y="107"/>
                  </a:lnTo>
                  <a:lnTo>
                    <a:pt x="108" y="111"/>
                  </a:lnTo>
                  <a:lnTo>
                    <a:pt x="105" y="112"/>
                  </a:lnTo>
                  <a:lnTo>
                    <a:pt x="101" y="113"/>
                  </a:lnTo>
                  <a:lnTo>
                    <a:pt x="99" y="113"/>
                  </a:lnTo>
                  <a:lnTo>
                    <a:pt x="95" y="115"/>
                  </a:lnTo>
                  <a:lnTo>
                    <a:pt x="92" y="118"/>
                  </a:lnTo>
                  <a:lnTo>
                    <a:pt x="92" y="120"/>
                  </a:lnTo>
                  <a:lnTo>
                    <a:pt x="91" y="120"/>
                  </a:lnTo>
                  <a:lnTo>
                    <a:pt x="88" y="120"/>
                  </a:lnTo>
                  <a:lnTo>
                    <a:pt x="85" y="121"/>
                  </a:lnTo>
                  <a:lnTo>
                    <a:pt x="82" y="122"/>
                  </a:lnTo>
                  <a:lnTo>
                    <a:pt x="81" y="122"/>
                  </a:lnTo>
                  <a:lnTo>
                    <a:pt x="80" y="123"/>
                  </a:lnTo>
                  <a:lnTo>
                    <a:pt x="77" y="124"/>
                  </a:lnTo>
                  <a:lnTo>
                    <a:pt x="76" y="126"/>
                  </a:lnTo>
                  <a:lnTo>
                    <a:pt x="75" y="127"/>
                  </a:lnTo>
                  <a:lnTo>
                    <a:pt x="72" y="129"/>
                  </a:lnTo>
                  <a:lnTo>
                    <a:pt x="71" y="129"/>
                  </a:lnTo>
                  <a:lnTo>
                    <a:pt x="66" y="134"/>
                  </a:lnTo>
                  <a:lnTo>
                    <a:pt x="63" y="137"/>
                  </a:lnTo>
                  <a:lnTo>
                    <a:pt x="61" y="139"/>
                  </a:lnTo>
                  <a:lnTo>
                    <a:pt x="59" y="143"/>
                  </a:lnTo>
                  <a:lnTo>
                    <a:pt x="58" y="146"/>
                  </a:lnTo>
                  <a:lnTo>
                    <a:pt x="58" y="147"/>
                  </a:lnTo>
                  <a:lnTo>
                    <a:pt x="57" y="149"/>
                  </a:lnTo>
                  <a:lnTo>
                    <a:pt x="51" y="152"/>
                  </a:lnTo>
                  <a:lnTo>
                    <a:pt x="51" y="153"/>
                  </a:lnTo>
                  <a:lnTo>
                    <a:pt x="49" y="153"/>
                  </a:lnTo>
                  <a:lnTo>
                    <a:pt x="46" y="153"/>
                  </a:lnTo>
                  <a:lnTo>
                    <a:pt x="41" y="155"/>
                  </a:lnTo>
                  <a:lnTo>
                    <a:pt x="40" y="155"/>
                  </a:lnTo>
                  <a:lnTo>
                    <a:pt x="37" y="153"/>
                  </a:lnTo>
                  <a:lnTo>
                    <a:pt x="35" y="152"/>
                  </a:lnTo>
                  <a:lnTo>
                    <a:pt x="31" y="153"/>
                  </a:lnTo>
                  <a:lnTo>
                    <a:pt x="26" y="157"/>
                  </a:lnTo>
                  <a:lnTo>
                    <a:pt x="24" y="160"/>
                  </a:lnTo>
                  <a:lnTo>
                    <a:pt x="20" y="166"/>
                  </a:lnTo>
                  <a:lnTo>
                    <a:pt x="17" y="170"/>
                  </a:lnTo>
                  <a:lnTo>
                    <a:pt x="15" y="173"/>
                  </a:lnTo>
                  <a:lnTo>
                    <a:pt x="14" y="175"/>
                  </a:lnTo>
                  <a:lnTo>
                    <a:pt x="12" y="175"/>
                  </a:lnTo>
                  <a:lnTo>
                    <a:pt x="9" y="174"/>
                  </a:lnTo>
                  <a:lnTo>
                    <a:pt x="8" y="174"/>
                  </a:lnTo>
                  <a:lnTo>
                    <a:pt x="3" y="173"/>
                  </a:lnTo>
                  <a:lnTo>
                    <a:pt x="1" y="170"/>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8" name="Freeform 250"/>
            <p:cNvSpPr>
              <a:spLocks/>
            </p:cNvSpPr>
            <p:nvPr/>
          </p:nvSpPr>
          <p:spPr bwMode="auto">
            <a:xfrm>
              <a:off x="4575175" y="3009900"/>
              <a:ext cx="73025" cy="50800"/>
            </a:xfrm>
            <a:custGeom>
              <a:avLst/>
              <a:gdLst>
                <a:gd name="T0" fmla="*/ 2147483646 w 46"/>
                <a:gd name="T1" fmla="*/ 2147483646 h 32"/>
                <a:gd name="T2" fmla="*/ 2147483646 w 46"/>
                <a:gd name="T3" fmla="*/ 0 h 32"/>
                <a:gd name="T4" fmla="*/ 2147483646 w 46"/>
                <a:gd name="T5" fmla="*/ 2147483646 h 32"/>
                <a:gd name="T6" fmla="*/ 2147483646 w 46"/>
                <a:gd name="T7" fmla="*/ 2147483646 h 32"/>
                <a:gd name="T8" fmla="*/ 2147483646 w 46"/>
                <a:gd name="T9" fmla="*/ 2147483646 h 32"/>
                <a:gd name="T10" fmla="*/ 2147483646 w 46"/>
                <a:gd name="T11" fmla="*/ 2147483646 h 32"/>
                <a:gd name="T12" fmla="*/ 2147483646 w 46"/>
                <a:gd name="T13" fmla="*/ 2147483646 h 32"/>
                <a:gd name="T14" fmla="*/ 2147483646 w 46"/>
                <a:gd name="T15" fmla="*/ 2147483646 h 32"/>
                <a:gd name="T16" fmla="*/ 2147483646 w 46"/>
                <a:gd name="T17" fmla="*/ 2147483646 h 32"/>
                <a:gd name="T18" fmla="*/ 2147483646 w 46"/>
                <a:gd name="T19" fmla="*/ 2147483646 h 32"/>
                <a:gd name="T20" fmla="*/ 2147483646 w 46"/>
                <a:gd name="T21" fmla="*/ 2147483646 h 32"/>
                <a:gd name="T22" fmla="*/ 2147483646 w 46"/>
                <a:gd name="T23" fmla="*/ 2147483646 h 32"/>
                <a:gd name="T24" fmla="*/ 2147483646 w 46"/>
                <a:gd name="T25" fmla="*/ 2147483646 h 32"/>
                <a:gd name="T26" fmla="*/ 2147483646 w 46"/>
                <a:gd name="T27" fmla="*/ 2147483646 h 32"/>
                <a:gd name="T28" fmla="*/ 2147483646 w 46"/>
                <a:gd name="T29" fmla="*/ 2147483646 h 32"/>
                <a:gd name="T30" fmla="*/ 2147483646 w 46"/>
                <a:gd name="T31" fmla="*/ 2147483646 h 32"/>
                <a:gd name="T32" fmla="*/ 2147483646 w 46"/>
                <a:gd name="T33" fmla="*/ 2147483646 h 32"/>
                <a:gd name="T34" fmla="*/ 2147483646 w 46"/>
                <a:gd name="T35" fmla="*/ 2147483646 h 32"/>
                <a:gd name="T36" fmla="*/ 2147483646 w 46"/>
                <a:gd name="T37" fmla="*/ 2147483646 h 32"/>
                <a:gd name="T38" fmla="*/ 2147483646 w 46"/>
                <a:gd name="T39" fmla="*/ 2147483646 h 32"/>
                <a:gd name="T40" fmla="*/ 2147483646 w 46"/>
                <a:gd name="T41" fmla="*/ 2147483646 h 32"/>
                <a:gd name="T42" fmla="*/ 2147483646 w 46"/>
                <a:gd name="T43" fmla="*/ 2147483646 h 32"/>
                <a:gd name="T44" fmla="*/ 2147483646 w 46"/>
                <a:gd name="T45" fmla="*/ 2147483646 h 32"/>
                <a:gd name="T46" fmla="*/ 2147483646 w 46"/>
                <a:gd name="T47" fmla="*/ 2147483646 h 32"/>
                <a:gd name="T48" fmla="*/ 2147483646 w 46"/>
                <a:gd name="T49" fmla="*/ 2147483646 h 32"/>
                <a:gd name="T50" fmla="*/ 2147483646 w 46"/>
                <a:gd name="T51" fmla="*/ 2147483646 h 32"/>
                <a:gd name="T52" fmla="*/ 2147483646 w 46"/>
                <a:gd name="T53" fmla="*/ 2147483646 h 32"/>
                <a:gd name="T54" fmla="*/ 2147483646 w 46"/>
                <a:gd name="T55" fmla="*/ 2147483646 h 32"/>
                <a:gd name="T56" fmla="*/ 2147483646 w 46"/>
                <a:gd name="T57" fmla="*/ 2147483646 h 32"/>
                <a:gd name="T58" fmla="*/ 2147483646 w 46"/>
                <a:gd name="T59" fmla="*/ 2147483646 h 32"/>
                <a:gd name="T60" fmla="*/ 2147483646 w 46"/>
                <a:gd name="T61" fmla="*/ 2147483646 h 32"/>
                <a:gd name="T62" fmla="*/ 2147483646 w 46"/>
                <a:gd name="T63" fmla="*/ 2147483646 h 32"/>
                <a:gd name="T64" fmla="*/ 2147483646 w 46"/>
                <a:gd name="T65" fmla="*/ 2147483646 h 32"/>
                <a:gd name="T66" fmla="*/ 2147483646 w 46"/>
                <a:gd name="T67" fmla="*/ 2147483646 h 32"/>
                <a:gd name="T68" fmla="*/ 2147483646 w 46"/>
                <a:gd name="T69" fmla="*/ 2147483646 h 32"/>
                <a:gd name="T70" fmla="*/ 0 w 46"/>
                <a:gd name="T71" fmla="*/ 2147483646 h 32"/>
                <a:gd name="T72" fmla="*/ 0 w 46"/>
                <a:gd name="T73" fmla="*/ 2147483646 h 32"/>
                <a:gd name="T74" fmla="*/ 2147483646 w 46"/>
                <a:gd name="T75" fmla="*/ 2147483646 h 32"/>
                <a:gd name="T76" fmla="*/ 2147483646 w 46"/>
                <a:gd name="T77" fmla="*/ 2147483646 h 32"/>
                <a:gd name="T78" fmla="*/ 2147483646 w 46"/>
                <a:gd name="T79" fmla="*/ 2147483646 h 32"/>
                <a:gd name="T80" fmla="*/ 2147483646 w 46"/>
                <a:gd name="T81" fmla="*/ 2147483646 h 32"/>
                <a:gd name="T82" fmla="*/ 2147483646 w 46"/>
                <a:gd name="T83" fmla="*/ 2147483646 h 32"/>
                <a:gd name="T84" fmla="*/ 2147483646 w 46"/>
                <a:gd name="T85" fmla="*/ 2147483646 h 32"/>
                <a:gd name="T86" fmla="*/ 2147483646 w 46"/>
                <a:gd name="T87" fmla="*/ 2147483646 h 32"/>
                <a:gd name="T88" fmla="*/ 2147483646 w 46"/>
                <a:gd name="T89" fmla="*/ 2147483646 h 32"/>
                <a:gd name="T90" fmla="*/ 2147483646 w 46"/>
                <a:gd name="T91" fmla="*/ 2147483646 h 32"/>
                <a:gd name="T92" fmla="*/ 2147483646 w 46"/>
                <a:gd name="T93" fmla="*/ 2147483646 h 32"/>
                <a:gd name="T94" fmla="*/ 2147483646 w 46"/>
                <a:gd name="T95" fmla="*/ 2147483646 h 32"/>
                <a:gd name="T96" fmla="*/ 2147483646 w 46"/>
                <a:gd name="T97" fmla="*/ 2147483646 h 32"/>
                <a:gd name="T98" fmla="*/ 2147483646 w 46"/>
                <a:gd name="T99" fmla="*/ 2147483646 h 32"/>
                <a:gd name="T100" fmla="*/ 2147483646 w 46"/>
                <a:gd name="T101" fmla="*/ 2147483646 h 32"/>
                <a:gd name="T102" fmla="*/ 2147483646 w 46"/>
                <a:gd name="T103" fmla="*/ 2147483646 h 32"/>
                <a:gd name="T104" fmla="*/ 2147483646 w 46"/>
                <a:gd name="T105" fmla="*/ 2147483646 h 32"/>
                <a:gd name="T106" fmla="*/ 2147483646 w 46"/>
                <a:gd name="T107" fmla="*/ 2147483646 h 32"/>
                <a:gd name="T108" fmla="*/ 2147483646 w 46"/>
                <a:gd name="T109" fmla="*/ 2147483646 h 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 h="32">
                  <a:moveTo>
                    <a:pt x="34" y="4"/>
                  </a:moveTo>
                  <a:lnTo>
                    <a:pt x="34" y="4"/>
                  </a:lnTo>
                  <a:lnTo>
                    <a:pt x="35" y="4"/>
                  </a:lnTo>
                  <a:lnTo>
                    <a:pt x="35" y="3"/>
                  </a:lnTo>
                  <a:lnTo>
                    <a:pt x="35" y="2"/>
                  </a:lnTo>
                  <a:lnTo>
                    <a:pt x="36" y="0"/>
                  </a:lnTo>
                  <a:lnTo>
                    <a:pt x="38" y="0"/>
                  </a:lnTo>
                  <a:lnTo>
                    <a:pt x="39" y="0"/>
                  </a:lnTo>
                  <a:lnTo>
                    <a:pt x="42" y="8"/>
                  </a:lnTo>
                  <a:lnTo>
                    <a:pt x="44" y="10"/>
                  </a:lnTo>
                  <a:lnTo>
                    <a:pt x="46" y="11"/>
                  </a:lnTo>
                  <a:lnTo>
                    <a:pt x="45" y="13"/>
                  </a:lnTo>
                  <a:lnTo>
                    <a:pt x="45" y="14"/>
                  </a:lnTo>
                  <a:lnTo>
                    <a:pt x="45" y="15"/>
                  </a:lnTo>
                  <a:lnTo>
                    <a:pt x="44" y="16"/>
                  </a:lnTo>
                  <a:lnTo>
                    <a:pt x="41" y="16"/>
                  </a:lnTo>
                  <a:lnTo>
                    <a:pt x="41" y="15"/>
                  </a:lnTo>
                  <a:lnTo>
                    <a:pt x="39" y="16"/>
                  </a:lnTo>
                  <a:lnTo>
                    <a:pt x="36" y="16"/>
                  </a:lnTo>
                  <a:lnTo>
                    <a:pt x="36" y="15"/>
                  </a:lnTo>
                  <a:lnTo>
                    <a:pt x="35" y="16"/>
                  </a:lnTo>
                  <a:lnTo>
                    <a:pt x="34" y="17"/>
                  </a:lnTo>
                  <a:lnTo>
                    <a:pt x="34" y="19"/>
                  </a:lnTo>
                  <a:lnTo>
                    <a:pt x="35" y="19"/>
                  </a:lnTo>
                  <a:lnTo>
                    <a:pt x="35" y="20"/>
                  </a:lnTo>
                  <a:lnTo>
                    <a:pt x="34" y="20"/>
                  </a:lnTo>
                  <a:lnTo>
                    <a:pt x="33" y="19"/>
                  </a:lnTo>
                  <a:lnTo>
                    <a:pt x="30" y="19"/>
                  </a:lnTo>
                  <a:lnTo>
                    <a:pt x="29" y="20"/>
                  </a:lnTo>
                  <a:lnTo>
                    <a:pt x="29" y="19"/>
                  </a:lnTo>
                  <a:lnTo>
                    <a:pt x="28" y="20"/>
                  </a:lnTo>
                  <a:lnTo>
                    <a:pt x="28" y="21"/>
                  </a:lnTo>
                  <a:lnTo>
                    <a:pt x="28" y="22"/>
                  </a:lnTo>
                  <a:lnTo>
                    <a:pt x="27" y="23"/>
                  </a:lnTo>
                  <a:lnTo>
                    <a:pt x="25" y="25"/>
                  </a:lnTo>
                  <a:lnTo>
                    <a:pt x="25" y="23"/>
                  </a:lnTo>
                  <a:lnTo>
                    <a:pt x="25" y="22"/>
                  </a:lnTo>
                  <a:lnTo>
                    <a:pt x="24" y="22"/>
                  </a:lnTo>
                  <a:lnTo>
                    <a:pt x="24" y="23"/>
                  </a:lnTo>
                  <a:lnTo>
                    <a:pt x="23" y="25"/>
                  </a:lnTo>
                  <a:lnTo>
                    <a:pt x="22" y="23"/>
                  </a:lnTo>
                  <a:lnTo>
                    <a:pt x="21" y="25"/>
                  </a:lnTo>
                  <a:lnTo>
                    <a:pt x="19" y="25"/>
                  </a:lnTo>
                  <a:lnTo>
                    <a:pt x="19" y="26"/>
                  </a:lnTo>
                  <a:lnTo>
                    <a:pt x="19" y="27"/>
                  </a:lnTo>
                  <a:lnTo>
                    <a:pt x="18" y="27"/>
                  </a:lnTo>
                  <a:lnTo>
                    <a:pt x="17" y="26"/>
                  </a:lnTo>
                  <a:lnTo>
                    <a:pt x="16" y="25"/>
                  </a:lnTo>
                  <a:lnTo>
                    <a:pt x="14" y="25"/>
                  </a:lnTo>
                  <a:lnTo>
                    <a:pt x="13" y="26"/>
                  </a:lnTo>
                  <a:lnTo>
                    <a:pt x="12" y="27"/>
                  </a:lnTo>
                  <a:lnTo>
                    <a:pt x="12" y="28"/>
                  </a:lnTo>
                  <a:lnTo>
                    <a:pt x="11" y="30"/>
                  </a:lnTo>
                  <a:lnTo>
                    <a:pt x="10" y="31"/>
                  </a:lnTo>
                  <a:lnTo>
                    <a:pt x="8" y="31"/>
                  </a:lnTo>
                  <a:lnTo>
                    <a:pt x="7" y="32"/>
                  </a:lnTo>
                  <a:lnTo>
                    <a:pt x="6" y="32"/>
                  </a:lnTo>
                  <a:lnTo>
                    <a:pt x="6" y="31"/>
                  </a:lnTo>
                  <a:lnTo>
                    <a:pt x="7" y="30"/>
                  </a:lnTo>
                  <a:lnTo>
                    <a:pt x="6" y="30"/>
                  </a:lnTo>
                  <a:lnTo>
                    <a:pt x="5" y="27"/>
                  </a:lnTo>
                  <a:lnTo>
                    <a:pt x="4" y="25"/>
                  </a:lnTo>
                  <a:lnTo>
                    <a:pt x="4" y="22"/>
                  </a:lnTo>
                  <a:lnTo>
                    <a:pt x="5" y="21"/>
                  </a:lnTo>
                  <a:lnTo>
                    <a:pt x="4" y="21"/>
                  </a:lnTo>
                  <a:lnTo>
                    <a:pt x="2" y="22"/>
                  </a:lnTo>
                  <a:lnTo>
                    <a:pt x="2" y="23"/>
                  </a:lnTo>
                  <a:lnTo>
                    <a:pt x="2" y="25"/>
                  </a:lnTo>
                  <a:lnTo>
                    <a:pt x="2" y="23"/>
                  </a:lnTo>
                  <a:lnTo>
                    <a:pt x="1" y="23"/>
                  </a:lnTo>
                  <a:lnTo>
                    <a:pt x="0" y="23"/>
                  </a:lnTo>
                  <a:lnTo>
                    <a:pt x="1" y="22"/>
                  </a:lnTo>
                  <a:lnTo>
                    <a:pt x="0" y="22"/>
                  </a:lnTo>
                  <a:lnTo>
                    <a:pt x="0" y="20"/>
                  </a:lnTo>
                  <a:lnTo>
                    <a:pt x="1" y="19"/>
                  </a:lnTo>
                  <a:lnTo>
                    <a:pt x="2" y="19"/>
                  </a:lnTo>
                  <a:lnTo>
                    <a:pt x="4" y="16"/>
                  </a:lnTo>
                  <a:lnTo>
                    <a:pt x="2" y="14"/>
                  </a:lnTo>
                  <a:lnTo>
                    <a:pt x="1" y="13"/>
                  </a:lnTo>
                  <a:lnTo>
                    <a:pt x="1" y="11"/>
                  </a:lnTo>
                  <a:lnTo>
                    <a:pt x="5" y="10"/>
                  </a:lnTo>
                  <a:lnTo>
                    <a:pt x="7" y="9"/>
                  </a:lnTo>
                  <a:lnTo>
                    <a:pt x="12" y="9"/>
                  </a:lnTo>
                  <a:lnTo>
                    <a:pt x="16" y="9"/>
                  </a:lnTo>
                  <a:lnTo>
                    <a:pt x="18" y="9"/>
                  </a:lnTo>
                  <a:lnTo>
                    <a:pt x="19" y="10"/>
                  </a:lnTo>
                  <a:lnTo>
                    <a:pt x="19" y="9"/>
                  </a:lnTo>
                  <a:lnTo>
                    <a:pt x="22" y="9"/>
                  </a:lnTo>
                  <a:lnTo>
                    <a:pt x="23" y="11"/>
                  </a:lnTo>
                  <a:lnTo>
                    <a:pt x="23" y="10"/>
                  </a:lnTo>
                  <a:lnTo>
                    <a:pt x="22" y="9"/>
                  </a:lnTo>
                  <a:lnTo>
                    <a:pt x="21" y="8"/>
                  </a:lnTo>
                  <a:lnTo>
                    <a:pt x="22" y="5"/>
                  </a:lnTo>
                  <a:lnTo>
                    <a:pt x="24" y="5"/>
                  </a:lnTo>
                  <a:lnTo>
                    <a:pt x="25" y="4"/>
                  </a:lnTo>
                  <a:lnTo>
                    <a:pt x="28" y="2"/>
                  </a:lnTo>
                  <a:lnTo>
                    <a:pt x="30" y="2"/>
                  </a:lnTo>
                  <a:lnTo>
                    <a:pt x="30" y="4"/>
                  </a:lnTo>
                  <a:lnTo>
                    <a:pt x="31" y="5"/>
                  </a:lnTo>
                  <a:lnTo>
                    <a:pt x="31" y="4"/>
                  </a:lnTo>
                  <a:lnTo>
                    <a:pt x="30" y="3"/>
                  </a:lnTo>
                  <a:lnTo>
                    <a:pt x="30" y="2"/>
                  </a:lnTo>
                  <a:lnTo>
                    <a:pt x="31" y="2"/>
                  </a:lnTo>
                  <a:lnTo>
                    <a:pt x="33" y="3"/>
                  </a:lnTo>
                  <a:lnTo>
                    <a:pt x="34" y="3"/>
                  </a:lnTo>
                  <a:lnTo>
                    <a:pt x="34" y="4"/>
                  </a:lnTo>
                  <a:lnTo>
                    <a:pt x="33" y="4"/>
                  </a:lnTo>
                  <a:lnTo>
                    <a:pt x="34" y="4"/>
                  </a:lnTo>
                  <a:close/>
                </a:path>
              </a:pathLst>
            </a:custGeom>
            <a:solidFill>
              <a:srgbClr val="FFCFCE"/>
            </a:solidFill>
            <a:ln w="2">
              <a:solidFill>
                <a:srgbClr val="000000"/>
              </a:solidFill>
              <a:prstDash val="solid"/>
              <a:round/>
              <a:headEnd/>
              <a:tailEnd/>
            </a:ln>
          </p:spPr>
          <p:txBody>
            <a:bodyPr/>
            <a:lstStyle/>
            <a:p>
              <a:endParaRPr lang="ja-JP" altLang="en-US"/>
            </a:p>
          </p:txBody>
        </p:sp>
        <p:sp>
          <p:nvSpPr>
            <p:cNvPr id="489" name="Line 251"/>
            <p:cNvSpPr>
              <a:spLocks noChangeShapeType="1"/>
            </p:cNvSpPr>
            <p:nvPr/>
          </p:nvSpPr>
          <p:spPr bwMode="auto">
            <a:xfrm>
              <a:off x="3167063" y="48609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490" name="Line 252"/>
            <p:cNvSpPr>
              <a:spLocks noChangeShapeType="1"/>
            </p:cNvSpPr>
            <p:nvPr/>
          </p:nvSpPr>
          <p:spPr bwMode="auto">
            <a:xfrm>
              <a:off x="3167063" y="4860925"/>
              <a:ext cx="0" cy="0"/>
            </a:xfrm>
            <a:prstGeom prst="line">
              <a:avLst/>
            </a:prstGeom>
            <a:noFill/>
            <a:ln w="2">
              <a:solidFill>
                <a:srgbClr val="555555"/>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91" name="Freeform 253"/>
            <p:cNvSpPr>
              <a:spLocks/>
            </p:cNvSpPr>
            <p:nvPr/>
          </p:nvSpPr>
          <p:spPr bwMode="auto">
            <a:xfrm>
              <a:off x="2449513" y="4951413"/>
              <a:ext cx="207962" cy="219075"/>
            </a:xfrm>
            <a:custGeom>
              <a:avLst/>
              <a:gdLst>
                <a:gd name="T0" fmla="*/ 2147483646 w 131"/>
                <a:gd name="T1" fmla="*/ 2147483646 h 138"/>
                <a:gd name="T2" fmla="*/ 2147483646 w 131"/>
                <a:gd name="T3" fmla="*/ 2147483646 h 138"/>
                <a:gd name="T4" fmla="*/ 2147483646 w 131"/>
                <a:gd name="T5" fmla="*/ 2147483646 h 138"/>
                <a:gd name="T6" fmla="*/ 2147483646 w 131"/>
                <a:gd name="T7" fmla="*/ 2147483646 h 138"/>
                <a:gd name="T8" fmla="*/ 2147483646 w 131"/>
                <a:gd name="T9" fmla="*/ 2147483646 h 138"/>
                <a:gd name="T10" fmla="*/ 2147483646 w 131"/>
                <a:gd name="T11" fmla="*/ 2147483646 h 138"/>
                <a:gd name="T12" fmla="*/ 2147483646 w 131"/>
                <a:gd name="T13" fmla="*/ 2147483646 h 138"/>
                <a:gd name="T14" fmla="*/ 2147483646 w 131"/>
                <a:gd name="T15" fmla="*/ 2147483646 h 138"/>
                <a:gd name="T16" fmla="*/ 2147483646 w 131"/>
                <a:gd name="T17" fmla="*/ 2147483646 h 138"/>
                <a:gd name="T18" fmla="*/ 2147483646 w 131"/>
                <a:gd name="T19" fmla="*/ 2147483646 h 138"/>
                <a:gd name="T20" fmla="*/ 2147483646 w 131"/>
                <a:gd name="T21" fmla="*/ 2147483646 h 138"/>
                <a:gd name="T22" fmla="*/ 2147483646 w 131"/>
                <a:gd name="T23" fmla="*/ 2147483646 h 138"/>
                <a:gd name="T24" fmla="*/ 2147483646 w 131"/>
                <a:gd name="T25" fmla="*/ 2147483646 h 138"/>
                <a:gd name="T26" fmla="*/ 2147483646 w 131"/>
                <a:gd name="T27" fmla="*/ 2147483646 h 138"/>
                <a:gd name="T28" fmla="*/ 2147483646 w 131"/>
                <a:gd name="T29" fmla="*/ 2147483646 h 138"/>
                <a:gd name="T30" fmla="*/ 2147483646 w 131"/>
                <a:gd name="T31" fmla="*/ 2147483646 h 138"/>
                <a:gd name="T32" fmla="*/ 2147483646 w 131"/>
                <a:gd name="T33" fmla="*/ 2147483646 h 138"/>
                <a:gd name="T34" fmla="*/ 2147483646 w 131"/>
                <a:gd name="T35" fmla="*/ 2147483646 h 138"/>
                <a:gd name="T36" fmla="*/ 2147483646 w 131"/>
                <a:gd name="T37" fmla="*/ 2147483646 h 138"/>
                <a:gd name="T38" fmla="*/ 2147483646 w 131"/>
                <a:gd name="T39" fmla="*/ 2147483646 h 138"/>
                <a:gd name="T40" fmla="*/ 2147483646 w 131"/>
                <a:gd name="T41" fmla="*/ 2147483646 h 138"/>
                <a:gd name="T42" fmla="*/ 2147483646 w 131"/>
                <a:gd name="T43" fmla="*/ 2147483646 h 138"/>
                <a:gd name="T44" fmla="*/ 2147483646 w 131"/>
                <a:gd name="T45" fmla="*/ 2147483646 h 138"/>
                <a:gd name="T46" fmla="*/ 2147483646 w 131"/>
                <a:gd name="T47" fmla="*/ 2147483646 h 138"/>
                <a:gd name="T48" fmla="*/ 0 w 131"/>
                <a:gd name="T49" fmla="*/ 2147483646 h 138"/>
                <a:gd name="T50" fmla="*/ 2147483646 w 131"/>
                <a:gd name="T51" fmla="*/ 2147483646 h 138"/>
                <a:gd name="T52" fmla="*/ 2147483646 w 131"/>
                <a:gd name="T53" fmla="*/ 2147483646 h 138"/>
                <a:gd name="T54" fmla="*/ 2147483646 w 131"/>
                <a:gd name="T55" fmla="*/ 2147483646 h 138"/>
                <a:gd name="T56" fmla="*/ 2147483646 w 131"/>
                <a:gd name="T57" fmla="*/ 2147483646 h 138"/>
                <a:gd name="T58" fmla="*/ 2147483646 w 131"/>
                <a:gd name="T59" fmla="*/ 2147483646 h 138"/>
                <a:gd name="T60" fmla="*/ 2147483646 w 131"/>
                <a:gd name="T61" fmla="*/ 2147483646 h 138"/>
                <a:gd name="T62" fmla="*/ 2147483646 w 131"/>
                <a:gd name="T63" fmla="*/ 2147483646 h 138"/>
                <a:gd name="T64" fmla="*/ 2147483646 w 131"/>
                <a:gd name="T65" fmla="*/ 2147483646 h 138"/>
                <a:gd name="T66" fmla="*/ 2147483646 w 131"/>
                <a:gd name="T67" fmla="*/ 2147483646 h 138"/>
                <a:gd name="T68" fmla="*/ 2147483646 w 131"/>
                <a:gd name="T69" fmla="*/ 2147483646 h 138"/>
                <a:gd name="T70" fmla="*/ 2147483646 w 131"/>
                <a:gd name="T71" fmla="*/ 2147483646 h 138"/>
                <a:gd name="T72" fmla="*/ 2147483646 w 131"/>
                <a:gd name="T73" fmla="*/ 2147483646 h 138"/>
                <a:gd name="T74" fmla="*/ 2147483646 w 131"/>
                <a:gd name="T75" fmla="*/ 2147483646 h 138"/>
                <a:gd name="T76" fmla="*/ 2147483646 w 131"/>
                <a:gd name="T77" fmla="*/ 2147483646 h 138"/>
                <a:gd name="T78" fmla="*/ 2147483646 w 131"/>
                <a:gd name="T79" fmla="*/ 2147483646 h 138"/>
                <a:gd name="T80" fmla="*/ 2147483646 w 131"/>
                <a:gd name="T81" fmla="*/ 2147483646 h 138"/>
                <a:gd name="T82" fmla="*/ 2147483646 w 131"/>
                <a:gd name="T83" fmla="*/ 2147483646 h 138"/>
                <a:gd name="T84" fmla="*/ 2147483646 w 131"/>
                <a:gd name="T85" fmla="*/ 2147483646 h 138"/>
                <a:gd name="T86" fmla="*/ 2147483646 w 131"/>
                <a:gd name="T87" fmla="*/ 2147483646 h 138"/>
                <a:gd name="T88" fmla="*/ 2147483646 w 131"/>
                <a:gd name="T89" fmla="*/ 2147483646 h 138"/>
                <a:gd name="T90" fmla="*/ 2147483646 w 131"/>
                <a:gd name="T91" fmla="*/ 2147483646 h 138"/>
                <a:gd name="T92" fmla="*/ 2147483646 w 131"/>
                <a:gd name="T93" fmla="*/ 2147483646 h 138"/>
                <a:gd name="T94" fmla="*/ 2147483646 w 131"/>
                <a:gd name="T95" fmla="*/ 2147483646 h 138"/>
                <a:gd name="T96" fmla="*/ 2147483646 w 131"/>
                <a:gd name="T97" fmla="*/ 2147483646 h 138"/>
                <a:gd name="T98" fmla="*/ 2147483646 w 131"/>
                <a:gd name="T99" fmla="*/ 2147483646 h 138"/>
                <a:gd name="T100" fmla="*/ 2147483646 w 131"/>
                <a:gd name="T101" fmla="*/ 2147483646 h 138"/>
                <a:gd name="T102" fmla="*/ 2147483646 w 131"/>
                <a:gd name="T103" fmla="*/ 2147483646 h 138"/>
                <a:gd name="T104" fmla="*/ 2147483646 w 131"/>
                <a:gd name="T105" fmla="*/ 2147483646 h 138"/>
                <a:gd name="T106" fmla="*/ 2147483646 w 131"/>
                <a:gd name="T107" fmla="*/ 2147483646 h 138"/>
                <a:gd name="T108" fmla="*/ 2147483646 w 131"/>
                <a:gd name="T109" fmla="*/ 2147483646 h 138"/>
                <a:gd name="T110" fmla="*/ 2147483646 w 131"/>
                <a:gd name="T111" fmla="*/ 2147483646 h 138"/>
                <a:gd name="T112" fmla="*/ 2147483646 w 131"/>
                <a:gd name="T113" fmla="*/ 2147483646 h 138"/>
                <a:gd name="T114" fmla="*/ 2147483646 w 131"/>
                <a:gd name="T115" fmla="*/ 2147483646 h 138"/>
                <a:gd name="T116" fmla="*/ 2147483646 w 131"/>
                <a:gd name="T117" fmla="*/ 2147483646 h 138"/>
                <a:gd name="T118" fmla="*/ 2147483646 w 131"/>
                <a:gd name="T119" fmla="*/ 2147483646 h 1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31" h="138">
                  <a:moveTo>
                    <a:pt x="78" y="18"/>
                  </a:moveTo>
                  <a:lnTo>
                    <a:pt x="78" y="18"/>
                  </a:lnTo>
                  <a:lnTo>
                    <a:pt x="75" y="21"/>
                  </a:lnTo>
                  <a:lnTo>
                    <a:pt x="74" y="22"/>
                  </a:lnTo>
                  <a:lnTo>
                    <a:pt x="72" y="24"/>
                  </a:lnTo>
                  <a:lnTo>
                    <a:pt x="71" y="23"/>
                  </a:lnTo>
                  <a:lnTo>
                    <a:pt x="67" y="22"/>
                  </a:lnTo>
                  <a:lnTo>
                    <a:pt x="65" y="23"/>
                  </a:lnTo>
                  <a:lnTo>
                    <a:pt x="64" y="22"/>
                  </a:lnTo>
                  <a:lnTo>
                    <a:pt x="64" y="19"/>
                  </a:lnTo>
                  <a:lnTo>
                    <a:pt x="64" y="18"/>
                  </a:lnTo>
                  <a:lnTo>
                    <a:pt x="65" y="17"/>
                  </a:lnTo>
                  <a:lnTo>
                    <a:pt x="64" y="16"/>
                  </a:lnTo>
                  <a:lnTo>
                    <a:pt x="63" y="13"/>
                  </a:lnTo>
                  <a:lnTo>
                    <a:pt x="61" y="13"/>
                  </a:lnTo>
                  <a:lnTo>
                    <a:pt x="60" y="15"/>
                  </a:lnTo>
                  <a:lnTo>
                    <a:pt x="59" y="15"/>
                  </a:lnTo>
                  <a:lnTo>
                    <a:pt x="59" y="13"/>
                  </a:lnTo>
                  <a:lnTo>
                    <a:pt x="55" y="13"/>
                  </a:lnTo>
                  <a:lnTo>
                    <a:pt x="52" y="12"/>
                  </a:lnTo>
                  <a:lnTo>
                    <a:pt x="49" y="13"/>
                  </a:lnTo>
                  <a:lnTo>
                    <a:pt x="49" y="15"/>
                  </a:lnTo>
                  <a:lnTo>
                    <a:pt x="48" y="16"/>
                  </a:lnTo>
                  <a:lnTo>
                    <a:pt x="47" y="16"/>
                  </a:lnTo>
                  <a:lnTo>
                    <a:pt x="44" y="13"/>
                  </a:lnTo>
                  <a:lnTo>
                    <a:pt x="43" y="12"/>
                  </a:lnTo>
                  <a:lnTo>
                    <a:pt x="43" y="10"/>
                  </a:lnTo>
                  <a:lnTo>
                    <a:pt x="43" y="9"/>
                  </a:lnTo>
                  <a:lnTo>
                    <a:pt x="44" y="6"/>
                  </a:lnTo>
                  <a:lnTo>
                    <a:pt x="42" y="5"/>
                  </a:lnTo>
                  <a:lnTo>
                    <a:pt x="37" y="3"/>
                  </a:lnTo>
                  <a:lnTo>
                    <a:pt x="35" y="0"/>
                  </a:lnTo>
                  <a:lnTo>
                    <a:pt x="34" y="1"/>
                  </a:lnTo>
                  <a:lnTo>
                    <a:pt x="32" y="3"/>
                  </a:lnTo>
                  <a:lnTo>
                    <a:pt x="30" y="5"/>
                  </a:lnTo>
                  <a:lnTo>
                    <a:pt x="29" y="7"/>
                  </a:lnTo>
                  <a:lnTo>
                    <a:pt x="26" y="10"/>
                  </a:lnTo>
                  <a:lnTo>
                    <a:pt x="26" y="11"/>
                  </a:lnTo>
                  <a:lnTo>
                    <a:pt x="25" y="11"/>
                  </a:lnTo>
                  <a:lnTo>
                    <a:pt x="20" y="16"/>
                  </a:lnTo>
                  <a:lnTo>
                    <a:pt x="19" y="17"/>
                  </a:lnTo>
                  <a:lnTo>
                    <a:pt x="17" y="15"/>
                  </a:lnTo>
                  <a:lnTo>
                    <a:pt x="15" y="13"/>
                  </a:lnTo>
                  <a:lnTo>
                    <a:pt x="14" y="12"/>
                  </a:lnTo>
                  <a:lnTo>
                    <a:pt x="12" y="15"/>
                  </a:lnTo>
                  <a:lnTo>
                    <a:pt x="11" y="17"/>
                  </a:lnTo>
                  <a:lnTo>
                    <a:pt x="9" y="18"/>
                  </a:lnTo>
                  <a:lnTo>
                    <a:pt x="8" y="19"/>
                  </a:lnTo>
                  <a:lnTo>
                    <a:pt x="7" y="23"/>
                  </a:lnTo>
                  <a:lnTo>
                    <a:pt x="6" y="24"/>
                  </a:lnTo>
                  <a:lnTo>
                    <a:pt x="4" y="26"/>
                  </a:lnTo>
                  <a:lnTo>
                    <a:pt x="4" y="28"/>
                  </a:lnTo>
                  <a:lnTo>
                    <a:pt x="7" y="30"/>
                  </a:lnTo>
                  <a:lnTo>
                    <a:pt x="8" y="32"/>
                  </a:lnTo>
                  <a:lnTo>
                    <a:pt x="9" y="34"/>
                  </a:lnTo>
                  <a:lnTo>
                    <a:pt x="4" y="38"/>
                  </a:lnTo>
                  <a:lnTo>
                    <a:pt x="1" y="40"/>
                  </a:lnTo>
                  <a:lnTo>
                    <a:pt x="1" y="41"/>
                  </a:lnTo>
                  <a:lnTo>
                    <a:pt x="2" y="43"/>
                  </a:lnTo>
                  <a:lnTo>
                    <a:pt x="2" y="45"/>
                  </a:lnTo>
                  <a:lnTo>
                    <a:pt x="2" y="47"/>
                  </a:lnTo>
                  <a:lnTo>
                    <a:pt x="4" y="52"/>
                  </a:lnTo>
                  <a:lnTo>
                    <a:pt x="6" y="51"/>
                  </a:lnTo>
                  <a:lnTo>
                    <a:pt x="4" y="52"/>
                  </a:lnTo>
                  <a:lnTo>
                    <a:pt x="6" y="53"/>
                  </a:lnTo>
                  <a:lnTo>
                    <a:pt x="6" y="56"/>
                  </a:lnTo>
                  <a:lnTo>
                    <a:pt x="7" y="57"/>
                  </a:lnTo>
                  <a:lnTo>
                    <a:pt x="6" y="59"/>
                  </a:lnTo>
                  <a:lnTo>
                    <a:pt x="7" y="62"/>
                  </a:lnTo>
                  <a:lnTo>
                    <a:pt x="6" y="63"/>
                  </a:lnTo>
                  <a:lnTo>
                    <a:pt x="6" y="67"/>
                  </a:lnTo>
                  <a:lnTo>
                    <a:pt x="8" y="69"/>
                  </a:lnTo>
                  <a:lnTo>
                    <a:pt x="7" y="73"/>
                  </a:lnTo>
                  <a:lnTo>
                    <a:pt x="8" y="76"/>
                  </a:lnTo>
                  <a:lnTo>
                    <a:pt x="6" y="78"/>
                  </a:lnTo>
                  <a:lnTo>
                    <a:pt x="6" y="83"/>
                  </a:lnTo>
                  <a:lnTo>
                    <a:pt x="3" y="85"/>
                  </a:lnTo>
                  <a:lnTo>
                    <a:pt x="3" y="86"/>
                  </a:lnTo>
                  <a:lnTo>
                    <a:pt x="4" y="89"/>
                  </a:lnTo>
                  <a:lnTo>
                    <a:pt x="4" y="93"/>
                  </a:lnTo>
                  <a:lnTo>
                    <a:pt x="2" y="95"/>
                  </a:lnTo>
                  <a:lnTo>
                    <a:pt x="2" y="96"/>
                  </a:lnTo>
                  <a:lnTo>
                    <a:pt x="1" y="97"/>
                  </a:lnTo>
                  <a:lnTo>
                    <a:pt x="0" y="98"/>
                  </a:lnTo>
                  <a:lnTo>
                    <a:pt x="0" y="99"/>
                  </a:lnTo>
                  <a:lnTo>
                    <a:pt x="1" y="101"/>
                  </a:lnTo>
                  <a:lnTo>
                    <a:pt x="2" y="103"/>
                  </a:lnTo>
                  <a:lnTo>
                    <a:pt x="1" y="106"/>
                  </a:lnTo>
                  <a:lnTo>
                    <a:pt x="1" y="107"/>
                  </a:lnTo>
                  <a:lnTo>
                    <a:pt x="2" y="109"/>
                  </a:lnTo>
                  <a:lnTo>
                    <a:pt x="3" y="109"/>
                  </a:lnTo>
                  <a:lnTo>
                    <a:pt x="4" y="110"/>
                  </a:lnTo>
                  <a:lnTo>
                    <a:pt x="4" y="112"/>
                  </a:lnTo>
                  <a:lnTo>
                    <a:pt x="6" y="110"/>
                  </a:lnTo>
                  <a:lnTo>
                    <a:pt x="7" y="110"/>
                  </a:lnTo>
                  <a:lnTo>
                    <a:pt x="8" y="109"/>
                  </a:lnTo>
                  <a:lnTo>
                    <a:pt x="11" y="109"/>
                  </a:lnTo>
                  <a:lnTo>
                    <a:pt x="13" y="109"/>
                  </a:lnTo>
                  <a:lnTo>
                    <a:pt x="15" y="110"/>
                  </a:lnTo>
                  <a:lnTo>
                    <a:pt x="17" y="113"/>
                  </a:lnTo>
                  <a:lnTo>
                    <a:pt x="17" y="114"/>
                  </a:lnTo>
                  <a:lnTo>
                    <a:pt x="17" y="115"/>
                  </a:lnTo>
                  <a:lnTo>
                    <a:pt x="15" y="116"/>
                  </a:lnTo>
                  <a:lnTo>
                    <a:pt x="15" y="120"/>
                  </a:lnTo>
                  <a:lnTo>
                    <a:pt x="17" y="124"/>
                  </a:lnTo>
                  <a:lnTo>
                    <a:pt x="18" y="127"/>
                  </a:lnTo>
                  <a:lnTo>
                    <a:pt x="18" y="130"/>
                  </a:lnTo>
                  <a:lnTo>
                    <a:pt x="18" y="131"/>
                  </a:lnTo>
                  <a:lnTo>
                    <a:pt x="20" y="132"/>
                  </a:lnTo>
                  <a:lnTo>
                    <a:pt x="21" y="133"/>
                  </a:lnTo>
                  <a:lnTo>
                    <a:pt x="21" y="136"/>
                  </a:lnTo>
                  <a:lnTo>
                    <a:pt x="29" y="137"/>
                  </a:lnTo>
                  <a:lnTo>
                    <a:pt x="30" y="138"/>
                  </a:lnTo>
                  <a:lnTo>
                    <a:pt x="34" y="136"/>
                  </a:lnTo>
                  <a:lnTo>
                    <a:pt x="34" y="135"/>
                  </a:lnTo>
                  <a:lnTo>
                    <a:pt x="36" y="135"/>
                  </a:lnTo>
                  <a:lnTo>
                    <a:pt x="35" y="132"/>
                  </a:lnTo>
                  <a:lnTo>
                    <a:pt x="35" y="131"/>
                  </a:lnTo>
                  <a:lnTo>
                    <a:pt x="36" y="127"/>
                  </a:lnTo>
                  <a:lnTo>
                    <a:pt x="35" y="122"/>
                  </a:lnTo>
                  <a:lnTo>
                    <a:pt x="36" y="121"/>
                  </a:lnTo>
                  <a:lnTo>
                    <a:pt x="36" y="119"/>
                  </a:lnTo>
                  <a:lnTo>
                    <a:pt x="36" y="114"/>
                  </a:lnTo>
                  <a:lnTo>
                    <a:pt x="37" y="114"/>
                  </a:lnTo>
                  <a:lnTo>
                    <a:pt x="40" y="113"/>
                  </a:lnTo>
                  <a:lnTo>
                    <a:pt x="40" y="108"/>
                  </a:lnTo>
                  <a:lnTo>
                    <a:pt x="40" y="103"/>
                  </a:lnTo>
                  <a:lnTo>
                    <a:pt x="41" y="102"/>
                  </a:lnTo>
                  <a:lnTo>
                    <a:pt x="41" y="98"/>
                  </a:lnTo>
                  <a:lnTo>
                    <a:pt x="43" y="97"/>
                  </a:lnTo>
                  <a:lnTo>
                    <a:pt x="46" y="96"/>
                  </a:lnTo>
                  <a:lnTo>
                    <a:pt x="48" y="95"/>
                  </a:lnTo>
                  <a:lnTo>
                    <a:pt x="49" y="95"/>
                  </a:lnTo>
                  <a:lnTo>
                    <a:pt x="51" y="97"/>
                  </a:lnTo>
                  <a:lnTo>
                    <a:pt x="52" y="103"/>
                  </a:lnTo>
                  <a:lnTo>
                    <a:pt x="54" y="103"/>
                  </a:lnTo>
                  <a:lnTo>
                    <a:pt x="59" y="103"/>
                  </a:lnTo>
                  <a:lnTo>
                    <a:pt x="59" y="104"/>
                  </a:lnTo>
                  <a:lnTo>
                    <a:pt x="60" y="106"/>
                  </a:lnTo>
                  <a:lnTo>
                    <a:pt x="60" y="109"/>
                  </a:lnTo>
                  <a:lnTo>
                    <a:pt x="61" y="113"/>
                  </a:lnTo>
                  <a:lnTo>
                    <a:pt x="65" y="110"/>
                  </a:lnTo>
                  <a:lnTo>
                    <a:pt x="71" y="110"/>
                  </a:lnTo>
                  <a:lnTo>
                    <a:pt x="76" y="110"/>
                  </a:lnTo>
                  <a:lnTo>
                    <a:pt x="78" y="110"/>
                  </a:lnTo>
                  <a:lnTo>
                    <a:pt x="80" y="112"/>
                  </a:lnTo>
                  <a:lnTo>
                    <a:pt x="82" y="109"/>
                  </a:lnTo>
                  <a:lnTo>
                    <a:pt x="84" y="109"/>
                  </a:lnTo>
                  <a:lnTo>
                    <a:pt x="87" y="110"/>
                  </a:lnTo>
                  <a:lnTo>
                    <a:pt x="88" y="112"/>
                  </a:lnTo>
                  <a:lnTo>
                    <a:pt x="93" y="109"/>
                  </a:lnTo>
                  <a:lnTo>
                    <a:pt x="94" y="108"/>
                  </a:lnTo>
                  <a:lnTo>
                    <a:pt x="95" y="104"/>
                  </a:lnTo>
                  <a:lnTo>
                    <a:pt x="97" y="103"/>
                  </a:lnTo>
                  <a:lnTo>
                    <a:pt x="98" y="102"/>
                  </a:lnTo>
                  <a:lnTo>
                    <a:pt x="100" y="101"/>
                  </a:lnTo>
                  <a:lnTo>
                    <a:pt x="103" y="99"/>
                  </a:lnTo>
                  <a:lnTo>
                    <a:pt x="106" y="98"/>
                  </a:lnTo>
                  <a:lnTo>
                    <a:pt x="111" y="97"/>
                  </a:lnTo>
                  <a:lnTo>
                    <a:pt x="114" y="95"/>
                  </a:lnTo>
                  <a:lnTo>
                    <a:pt x="115" y="93"/>
                  </a:lnTo>
                  <a:lnTo>
                    <a:pt x="116" y="92"/>
                  </a:lnTo>
                  <a:lnTo>
                    <a:pt x="117" y="93"/>
                  </a:lnTo>
                  <a:lnTo>
                    <a:pt x="118" y="93"/>
                  </a:lnTo>
                  <a:lnTo>
                    <a:pt x="121" y="93"/>
                  </a:lnTo>
                  <a:lnTo>
                    <a:pt x="124" y="89"/>
                  </a:lnTo>
                  <a:lnTo>
                    <a:pt x="127" y="85"/>
                  </a:lnTo>
                  <a:lnTo>
                    <a:pt x="127" y="84"/>
                  </a:lnTo>
                  <a:lnTo>
                    <a:pt x="127" y="81"/>
                  </a:lnTo>
                  <a:lnTo>
                    <a:pt x="128" y="81"/>
                  </a:lnTo>
                  <a:lnTo>
                    <a:pt x="129" y="78"/>
                  </a:lnTo>
                  <a:lnTo>
                    <a:pt x="128" y="74"/>
                  </a:lnTo>
                  <a:lnTo>
                    <a:pt x="128" y="72"/>
                  </a:lnTo>
                  <a:lnTo>
                    <a:pt x="128" y="69"/>
                  </a:lnTo>
                  <a:lnTo>
                    <a:pt x="129" y="68"/>
                  </a:lnTo>
                  <a:lnTo>
                    <a:pt x="131" y="67"/>
                  </a:lnTo>
                  <a:lnTo>
                    <a:pt x="129" y="66"/>
                  </a:lnTo>
                  <a:lnTo>
                    <a:pt x="128" y="64"/>
                  </a:lnTo>
                  <a:lnTo>
                    <a:pt x="122" y="62"/>
                  </a:lnTo>
                  <a:lnTo>
                    <a:pt x="117" y="57"/>
                  </a:lnTo>
                  <a:lnTo>
                    <a:pt x="116" y="55"/>
                  </a:lnTo>
                  <a:lnTo>
                    <a:pt x="115" y="52"/>
                  </a:lnTo>
                  <a:lnTo>
                    <a:pt x="114" y="50"/>
                  </a:lnTo>
                  <a:lnTo>
                    <a:pt x="114" y="49"/>
                  </a:lnTo>
                  <a:lnTo>
                    <a:pt x="112" y="46"/>
                  </a:lnTo>
                  <a:lnTo>
                    <a:pt x="112" y="43"/>
                  </a:lnTo>
                  <a:lnTo>
                    <a:pt x="112" y="40"/>
                  </a:lnTo>
                  <a:lnTo>
                    <a:pt x="112" y="39"/>
                  </a:lnTo>
                  <a:lnTo>
                    <a:pt x="111" y="38"/>
                  </a:lnTo>
                  <a:lnTo>
                    <a:pt x="110" y="34"/>
                  </a:lnTo>
                  <a:lnTo>
                    <a:pt x="107" y="33"/>
                  </a:lnTo>
                  <a:lnTo>
                    <a:pt x="105" y="32"/>
                  </a:lnTo>
                  <a:lnTo>
                    <a:pt x="104" y="33"/>
                  </a:lnTo>
                  <a:lnTo>
                    <a:pt x="101" y="33"/>
                  </a:lnTo>
                  <a:lnTo>
                    <a:pt x="98" y="29"/>
                  </a:lnTo>
                  <a:lnTo>
                    <a:pt x="95" y="29"/>
                  </a:lnTo>
                  <a:lnTo>
                    <a:pt x="93" y="27"/>
                  </a:lnTo>
                  <a:lnTo>
                    <a:pt x="91" y="26"/>
                  </a:lnTo>
                  <a:lnTo>
                    <a:pt x="89" y="23"/>
                  </a:lnTo>
                  <a:lnTo>
                    <a:pt x="88" y="22"/>
                  </a:lnTo>
                  <a:lnTo>
                    <a:pt x="86" y="21"/>
                  </a:lnTo>
                  <a:lnTo>
                    <a:pt x="82" y="18"/>
                  </a:lnTo>
                  <a:lnTo>
                    <a:pt x="81" y="18"/>
                  </a:lnTo>
                  <a:lnTo>
                    <a:pt x="78" y="18"/>
                  </a:lnTo>
                  <a:close/>
                </a:path>
              </a:pathLst>
            </a:custGeom>
            <a:solidFill>
              <a:srgbClr val="FCFFB7"/>
            </a:solidFill>
            <a:ln w="2">
              <a:solidFill>
                <a:srgbClr val="555555"/>
              </a:solidFill>
              <a:prstDash val="solid"/>
              <a:round/>
              <a:headEnd/>
              <a:tailEnd/>
            </a:ln>
          </p:spPr>
          <p:txBody>
            <a:bodyPr/>
            <a:lstStyle/>
            <a:p>
              <a:endParaRPr lang="ja-JP" altLang="en-US"/>
            </a:p>
          </p:txBody>
        </p:sp>
        <p:sp>
          <p:nvSpPr>
            <p:cNvPr id="492" name="Freeform 254"/>
            <p:cNvSpPr>
              <a:spLocks/>
            </p:cNvSpPr>
            <p:nvPr/>
          </p:nvSpPr>
          <p:spPr bwMode="auto">
            <a:xfrm>
              <a:off x="2273300" y="4675188"/>
              <a:ext cx="333375" cy="457200"/>
            </a:xfrm>
            <a:custGeom>
              <a:avLst/>
              <a:gdLst>
                <a:gd name="T0" fmla="*/ 2147483646 w 210"/>
                <a:gd name="T1" fmla="*/ 2147483646 h 288"/>
                <a:gd name="T2" fmla="*/ 2147483646 w 210"/>
                <a:gd name="T3" fmla="*/ 2147483646 h 288"/>
                <a:gd name="T4" fmla="*/ 2147483646 w 210"/>
                <a:gd name="T5" fmla="*/ 2147483646 h 288"/>
                <a:gd name="T6" fmla="*/ 2147483646 w 210"/>
                <a:gd name="T7" fmla="*/ 2147483646 h 288"/>
                <a:gd name="T8" fmla="*/ 2147483646 w 210"/>
                <a:gd name="T9" fmla="*/ 2147483646 h 288"/>
                <a:gd name="T10" fmla="*/ 2147483646 w 210"/>
                <a:gd name="T11" fmla="*/ 2147483646 h 288"/>
                <a:gd name="T12" fmla="*/ 2147483646 w 210"/>
                <a:gd name="T13" fmla="*/ 2147483646 h 288"/>
                <a:gd name="T14" fmla="*/ 2147483646 w 210"/>
                <a:gd name="T15" fmla="*/ 2147483646 h 288"/>
                <a:gd name="T16" fmla="*/ 2147483646 w 210"/>
                <a:gd name="T17" fmla="*/ 2147483646 h 288"/>
                <a:gd name="T18" fmla="*/ 2147483646 w 210"/>
                <a:gd name="T19" fmla="*/ 2147483646 h 288"/>
                <a:gd name="T20" fmla="*/ 2147483646 w 210"/>
                <a:gd name="T21" fmla="*/ 2147483646 h 288"/>
                <a:gd name="T22" fmla="*/ 2147483646 w 210"/>
                <a:gd name="T23" fmla="*/ 2147483646 h 288"/>
                <a:gd name="T24" fmla="*/ 2147483646 w 210"/>
                <a:gd name="T25" fmla="*/ 2147483646 h 288"/>
                <a:gd name="T26" fmla="*/ 2147483646 w 210"/>
                <a:gd name="T27" fmla="*/ 2147483646 h 288"/>
                <a:gd name="T28" fmla="*/ 2147483646 w 210"/>
                <a:gd name="T29" fmla="*/ 2147483646 h 288"/>
                <a:gd name="T30" fmla="*/ 2147483646 w 210"/>
                <a:gd name="T31" fmla="*/ 2147483646 h 288"/>
                <a:gd name="T32" fmla="*/ 2147483646 w 210"/>
                <a:gd name="T33" fmla="*/ 2147483646 h 288"/>
                <a:gd name="T34" fmla="*/ 2147483646 w 210"/>
                <a:gd name="T35" fmla="*/ 2147483646 h 288"/>
                <a:gd name="T36" fmla="*/ 2147483646 w 210"/>
                <a:gd name="T37" fmla="*/ 2147483646 h 288"/>
                <a:gd name="T38" fmla="*/ 2147483646 w 210"/>
                <a:gd name="T39" fmla="*/ 2147483646 h 288"/>
                <a:gd name="T40" fmla="*/ 2147483646 w 210"/>
                <a:gd name="T41" fmla="*/ 2147483646 h 288"/>
                <a:gd name="T42" fmla="*/ 2147483646 w 210"/>
                <a:gd name="T43" fmla="*/ 2147483646 h 288"/>
                <a:gd name="T44" fmla="*/ 2147483646 w 210"/>
                <a:gd name="T45" fmla="*/ 2147483646 h 288"/>
                <a:gd name="T46" fmla="*/ 2147483646 w 210"/>
                <a:gd name="T47" fmla="*/ 2147483646 h 288"/>
                <a:gd name="T48" fmla="*/ 2147483646 w 210"/>
                <a:gd name="T49" fmla="*/ 2147483646 h 288"/>
                <a:gd name="T50" fmla="*/ 2147483646 w 210"/>
                <a:gd name="T51" fmla="*/ 2147483646 h 288"/>
                <a:gd name="T52" fmla="*/ 2147483646 w 210"/>
                <a:gd name="T53" fmla="*/ 2147483646 h 288"/>
                <a:gd name="T54" fmla="*/ 2147483646 w 210"/>
                <a:gd name="T55" fmla="*/ 2147483646 h 288"/>
                <a:gd name="T56" fmla="*/ 2147483646 w 210"/>
                <a:gd name="T57" fmla="*/ 2147483646 h 288"/>
                <a:gd name="T58" fmla="*/ 2147483646 w 210"/>
                <a:gd name="T59" fmla="*/ 2147483646 h 288"/>
                <a:gd name="T60" fmla="*/ 2147483646 w 210"/>
                <a:gd name="T61" fmla="*/ 2147483646 h 288"/>
                <a:gd name="T62" fmla="*/ 2147483646 w 210"/>
                <a:gd name="T63" fmla="*/ 2147483646 h 288"/>
                <a:gd name="T64" fmla="*/ 2147483646 w 210"/>
                <a:gd name="T65" fmla="*/ 2147483646 h 288"/>
                <a:gd name="T66" fmla="*/ 2147483646 w 210"/>
                <a:gd name="T67" fmla="*/ 2147483646 h 288"/>
                <a:gd name="T68" fmla="*/ 2147483646 w 210"/>
                <a:gd name="T69" fmla="*/ 2147483646 h 288"/>
                <a:gd name="T70" fmla="*/ 2147483646 w 210"/>
                <a:gd name="T71" fmla="*/ 2147483646 h 288"/>
                <a:gd name="T72" fmla="*/ 2147483646 w 210"/>
                <a:gd name="T73" fmla="*/ 2147483646 h 288"/>
                <a:gd name="T74" fmla="*/ 2147483646 w 210"/>
                <a:gd name="T75" fmla="*/ 2147483646 h 288"/>
                <a:gd name="T76" fmla="*/ 2147483646 w 210"/>
                <a:gd name="T77" fmla="*/ 2147483646 h 288"/>
                <a:gd name="T78" fmla="*/ 2147483646 w 210"/>
                <a:gd name="T79" fmla="*/ 2147483646 h 288"/>
                <a:gd name="T80" fmla="*/ 2147483646 w 210"/>
                <a:gd name="T81" fmla="*/ 2147483646 h 288"/>
                <a:gd name="T82" fmla="*/ 2147483646 w 210"/>
                <a:gd name="T83" fmla="*/ 2147483646 h 288"/>
                <a:gd name="T84" fmla="*/ 2147483646 w 210"/>
                <a:gd name="T85" fmla="*/ 2147483646 h 288"/>
                <a:gd name="T86" fmla="*/ 2147483646 w 210"/>
                <a:gd name="T87" fmla="*/ 2147483646 h 288"/>
                <a:gd name="T88" fmla="*/ 2147483646 w 210"/>
                <a:gd name="T89" fmla="*/ 2147483646 h 288"/>
                <a:gd name="T90" fmla="*/ 2147483646 w 210"/>
                <a:gd name="T91" fmla="*/ 2147483646 h 288"/>
                <a:gd name="T92" fmla="*/ 2147483646 w 210"/>
                <a:gd name="T93" fmla="*/ 2147483646 h 288"/>
                <a:gd name="T94" fmla="*/ 2147483646 w 210"/>
                <a:gd name="T95" fmla="*/ 2147483646 h 288"/>
                <a:gd name="T96" fmla="*/ 2147483646 w 210"/>
                <a:gd name="T97" fmla="*/ 2147483646 h 288"/>
                <a:gd name="T98" fmla="*/ 2147483646 w 210"/>
                <a:gd name="T99" fmla="*/ 2147483646 h 288"/>
                <a:gd name="T100" fmla="*/ 2147483646 w 210"/>
                <a:gd name="T101" fmla="*/ 2147483646 h 288"/>
                <a:gd name="T102" fmla="*/ 2147483646 w 210"/>
                <a:gd name="T103" fmla="*/ 2147483646 h 288"/>
                <a:gd name="T104" fmla="*/ 2147483646 w 210"/>
                <a:gd name="T105" fmla="*/ 2147483646 h 288"/>
                <a:gd name="T106" fmla="*/ 2147483646 w 210"/>
                <a:gd name="T107" fmla="*/ 2147483646 h 288"/>
                <a:gd name="T108" fmla="*/ 2147483646 w 210"/>
                <a:gd name="T109" fmla="*/ 2147483646 h 288"/>
                <a:gd name="T110" fmla="*/ 2147483646 w 210"/>
                <a:gd name="T111" fmla="*/ 2147483646 h 288"/>
                <a:gd name="T112" fmla="*/ 2147483646 w 210"/>
                <a:gd name="T113" fmla="*/ 2147483646 h 288"/>
                <a:gd name="T114" fmla="*/ 2147483646 w 210"/>
                <a:gd name="T115" fmla="*/ 2147483646 h 288"/>
                <a:gd name="T116" fmla="*/ 2147483646 w 210"/>
                <a:gd name="T117" fmla="*/ 2147483646 h 288"/>
                <a:gd name="T118" fmla="*/ 2147483646 w 210"/>
                <a:gd name="T119" fmla="*/ 2147483646 h 288"/>
                <a:gd name="T120" fmla="*/ 2147483646 w 210"/>
                <a:gd name="T121" fmla="*/ 2147483646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0" h="288">
                  <a:moveTo>
                    <a:pt x="205" y="46"/>
                  </a:moveTo>
                  <a:lnTo>
                    <a:pt x="205" y="46"/>
                  </a:lnTo>
                  <a:lnTo>
                    <a:pt x="209" y="43"/>
                  </a:lnTo>
                  <a:lnTo>
                    <a:pt x="209" y="41"/>
                  </a:lnTo>
                  <a:lnTo>
                    <a:pt x="209" y="38"/>
                  </a:lnTo>
                  <a:lnTo>
                    <a:pt x="209" y="37"/>
                  </a:lnTo>
                  <a:lnTo>
                    <a:pt x="209" y="36"/>
                  </a:lnTo>
                  <a:lnTo>
                    <a:pt x="210" y="34"/>
                  </a:lnTo>
                  <a:lnTo>
                    <a:pt x="209" y="31"/>
                  </a:lnTo>
                  <a:lnTo>
                    <a:pt x="208" y="30"/>
                  </a:lnTo>
                  <a:lnTo>
                    <a:pt x="206" y="29"/>
                  </a:lnTo>
                  <a:lnTo>
                    <a:pt x="203" y="27"/>
                  </a:lnTo>
                  <a:lnTo>
                    <a:pt x="202" y="26"/>
                  </a:lnTo>
                  <a:lnTo>
                    <a:pt x="202" y="25"/>
                  </a:lnTo>
                  <a:lnTo>
                    <a:pt x="202" y="23"/>
                  </a:lnTo>
                  <a:lnTo>
                    <a:pt x="200" y="23"/>
                  </a:lnTo>
                  <a:lnTo>
                    <a:pt x="199" y="23"/>
                  </a:lnTo>
                  <a:lnTo>
                    <a:pt x="198" y="21"/>
                  </a:lnTo>
                  <a:lnTo>
                    <a:pt x="198" y="19"/>
                  </a:lnTo>
                  <a:lnTo>
                    <a:pt x="198" y="18"/>
                  </a:lnTo>
                  <a:lnTo>
                    <a:pt x="199" y="11"/>
                  </a:lnTo>
                  <a:lnTo>
                    <a:pt x="199" y="8"/>
                  </a:lnTo>
                  <a:lnTo>
                    <a:pt x="198" y="6"/>
                  </a:lnTo>
                  <a:lnTo>
                    <a:pt x="198" y="3"/>
                  </a:lnTo>
                  <a:lnTo>
                    <a:pt x="197" y="2"/>
                  </a:lnTo>
                  <a:lnTo>
                    <a:pt x="195" y="2"/>
                  </a:lnTo>
                  <a:lnTo>
                    <a:pt x="193" y="2"/>
                  </a:lnTo>
                  <a:lnTo>
                    <a:pt x="192" y="1"/>
                  </a:lnTo>
                  <a:lnTo>
                    <a:pt x="191" y="0"/>
                  </a:lnTo>
                  <a:lnTo>
                    <a:pt x="187" y="1"/>
                  </a:lnTo>
                  <a:lnTo>
                    <a:pt x="182" y="1"/>
                  </a:lnTo>
                  <a:lnTo>
                    <a:pt x="175" y="3"/>
                  </a:lnTo>
                  <a:lnTo>
                    <a:pt x="174" y="3"/>
                  </a:lnTo>
                  <a:lnTo>
                    <a:pt x="172" y="6"/>
                  </a:lnTo>
                  <a:lnTo>
                    <a:pt x="171" y="8"/>
                  </a:lnTo>
                  <a:lnTo>
                    <a:pt x="169" y="9"/>
                  </a:lnTo>
                  <a:lnTo>
                    <a:pt x="168" y="12"/>
                  </a:lnTo>
                  <a:lnTo>
                    <a:pt x="165" y="14"/>
                  </a:lnTo>
                  <a:lnTo>
                    <a:pt x="163" y="14"/>
                  </a:lnTo>
                  <a:lnTo>
                    <a:pt x="160" y="14"/>
                  </a:lnTo>
                  <a:lnTo>
                    <a:pt x="159" y="15"/>
                  </a:lnTo>
                  <a:lnTo>
                    <a:pt x="158" y="17"/>
                  </a:lnTo>
                  <a:lnTo>
                    <a:pt x="158" y="18"/>
                  </a:lnTo>
                  <a:lnTo>
                    <a:pt x="158" y="20"/>
                  </a:lnTo>
                  <a:lnTo>
                    <a:pt x="158" y="21"/>
                  </a:lnTo>
                  <a:lnTo>
                    <a:pt x="157" y="21"/>
                  </a:lnTo>
                  <a:lnTo>
                    <a:pt x="157" y="23"/>
                  </a:lnTo>
                  <a:lnTo>
                    <a:pt x="158" y="24"/>
                  </a:lnTo>
                  <a:lnTo>
                    <a:pt x="157" y="26"/>
                  </a:lnTo>
                  <a:lnTo>
                    <a:pt x="154" y="26"/>
                  </a:lnTo>
                  <a:lnTo>
                    <a:pt x="154" y="25"/>
                  </a:lnTo>
                  <a:lnTo>
                    <a:pt x="154" y="24"/>
                  </a:lnTo>
                  <a:lnTo>
                    <a:pt x="153" y="23"/>
                  </a:lnTo>
                  <a:lnTo>
                    <a:pt x="152" y="21"/>
                  </a:lnTo>
                  <a:lnTo>
                    <a:pt x="148" y="21"/>
                  </a:lnTo>
                  <a:lnTo>
                    <a:pt x="145" y="23"/>
                  </a:lnTo>
                  <a:lnTo>
                    <a:pt x="140" y="24"/>
                  </a:lnTo>
                  <a:lnTo>
                    <a:pt x="136" y="23"/>
                  </a:lnTo>
                  <a:lnTo>
                    <a:pt x="134" y="23"/>
                  </a:lnTo>
                  <a:lnTo>
                    <a:pt x="130" y="23"/>
                  </a:lnTo>
                  <a:lnTo>
                    <a:pt x="128" y="24"/>
                  </a:lnTo>
                  <a:lnTo>
                    <a:pt x="128" y="26"/>
                  </a:lnTo>
                  <a:lnTo>
                    <a:pt x="126" y="29"/>
                  </a:lnTo>
                  <a:lnTo>
                    <a:pt x="125" y="29"/>
                  </a:lnTo>
                  <a:lnTo>
                    <a:pt x="124" y="29"/>
                  </a:lnTo>
                  <a:lnTo>
                    <a:pt x="123" y="27"/>
                  </a:lnTo>
                  <a:lnTo>
                    <a:pt x="122" y="26"/>
                  </a:lnTo>
                  <a:lnTo>
                    <a:pt x="120" y="26"/>
                  </a:lnTo>
                  <a:lnTo>
                    <a:pt x="118" y="23"/>
                  </a:lnTo>
                  <a:lnTo>
                    <a:pt x="119" y="23"/>
                  </a:lnTo>
                  <a:lnTo>
                    <a:pt x="119" y="21"/>
                  </a:lnTo>
                  <a:lnTo>
                    <a:pt x="120" y="20"/>
                  </a:lnTo>
                  <a:lnTo>
                    <a:pt x="119" y="18"/>
                  </a:lnTo>
                  <a:lnTo>
                    <a:pt x="120" y="18"/>
                  </a:lnTo>
                  <a:lnTo>
                    <a:pt x="123" y="15"/>
                  </a:lnTo>
                  <a:lnTo>
                    <a:pt x="123" y="14"/>
                  </a:lnTo>
                  <a:lnTo>
                    <a:pt x="123" y="13"/>
                  </a:lnTo>
                  <a:lnTo>
                    <a:pt x="122" y="13"/>
                  </a:lnTo>
                  <a:lnTo>
                    <a:pt x="120" y="12"/>
                  </a:lnTo>
                  <a:lnTo>
                    <a:pt x="119" y="11"/>
                  </a:lnTo>
                  <a:lnTo>
                    <a:pt x="113" y="9"/>
                  </a:lnTo>
                  <a:lnTo>
                    <a:pt x="113" y="8"/>
                  </a:lnTo>
                  <a:lnTo>
                    <a:pt x="112" y="7"/>
                  </a:lnTo>
                  <a:lnTo>
                    <a:pt x="111" y="7"/>
                  </a:lnTo>
                  <a:lnTo>
                    <a:pt x="108" y="7"/>
                  </a:lnTo>
                  <a:lnTo>
                    <a:pt x="105" y="7"/>
                  </a:lnTo>
                  <a:lnTo>
                    <a:pt x="102" y="6"/>
                  </a:lnTo>
                  <a:lnTo>
                    <a:pt x="100" y="7"/>
                  </a:lnTo>
                  <a:lnTo>
                    <a:pt x="101" y="8"/>
                  </a:lnTo>
                  <a:lnTo>
                    <a:pt x="102" y="13"/>
                  </a:lnTo>
                  <a:lnTo>
                    <a:pt x="101" y="14"/>
                  </a:lnTo>
                  <a:lnTo>
                    <a:pt x="100" y="15"/>
                  </a:lnTo>
                  <a:lnTo>
                    <a:pt x="97" y="18"/>
                  </a:lnTo>
                  <a:lnTo>
                    <a:pt x="95" y="21"/>
                  </a:lnTo>
                  <a:lnTo>
                    <a:pt x="91" y="24"/>
                  </a:lnTo>
                  <a:lnTo>
                    <a:pt x="88" y="26"/>
                  </a:lnTo>
                  <a:lnTo>
                    <a:pt x="84" y="29"/>
                  </a:lnTo>
                  <a:lnTo>
                    <a:pt x="83" y="31"/>
                  </a:lnTo>
                  <a:lnTo>
                    <a:pt x="82" y="36"/>
                  </a:lnTo>
                  <a:lnTo>
                    <a:pt x="80" y="40"/>
                  </a:lnTo>
                  <a:lnTo>
                    <a:pt x="80" y="42"/>
                  </a:lnTo>
                  <a:lnTo>
                    <a:pt x="80" y="46"/>
                  </a:lnTo>
                  <a:lnTo>
                    <a:pt x="79" y="48"/>
                  </a:lnTo>
                  <a:lnTo>
                    <a:pt x="78" y="53"/>
                  </a:lnTo>
                  <a:lnTo>
                    <a:pt x="78" y="55"/>
                  </a:lnTo>
                  <a:lnTo>
                    <a:pt x="78" y="58"/>
                  </a:lnTo>
                  <a:lnTo>
                    <a:pt x="77" y="59"/>
                  </a:lnTo>
                  <a:lnTo>
                    <a:pt x="71" y="60"/>
                  </a:lnTo>
                  <a:lnTo>
                    <a:pt x="69" y="60"/>
                  </a:lnTo>
                  <a:lnTo>
                    <a:pt x="68" y="63"/>
                  </a:lnTo>
                  <a:lnTo>
                    <a:pt x="67" y="64"/>
                  </a:lnTo>
                  <a:lnTo>
                    <a:pt x="68" y="65"/>
                  </a:lnTo>
                  <a:lnTo>
                    <a:pt x="69" y="65"/>
                  </a:lnTo>
                  <a:lnTo>
                    <a:pt x="69" y="67"/>
                  </a:lnTo>
                  <a:lnTo>
                    <a:pt x="68" y="69"/>
                  </a:lnTo>
                  <a:lnTo>
                    <a:pt x="67" y="70"/>
                  </a:lnTo>
                  <a:lnTo>
                    <a:pt x="66" y="69"/>
                  </a:lnTo>
                  <a:lnTo>
                    <a:pt x="65" y="70"/>
                  </a:lnTo>
                  <a:lnTo>
                    <a:pt x="63" y="71"/>
                  </a:lnTo>
                  <a:lnTo>
                    <a:pt x="62" y="71"/>
                  </a:lnTo>
                  <a:lnTo>
                    <a:pt x="61" y="72"/>
                  </a:lnTo>
                  <a:lnTo>
                    <a:pt x="61" y="77"/>
                  </a:lnTo>
                  <a:lnTo>
                    <a:pt x="58" y="80"/>
                  </a:lnTo>
                  <a:lnTo>
                    <a:pt x="58" y="81"/>
                  </a:lnTo>
                  <a:lnTo>
                    <a:pt x="57" y="82"/>
                  </a:lnTo>
                  <a:lnTo>
                    <a:pt x="54" y="83"/>
                  </a:lnTo>
                  <a:lnTo>
                    <a:pt x="52" y="86"/>
                  </a:lnTo>
                  <a:lnTo>
                    <a:pt x="52" y="87"/>
                  </a:lnTo>
                  <a:lnTo>
                    <a:pt x="51" y="88"/>
                  </a:lnTo>
                  <a:lnTo>
                    <a:pt x="50" y="87"/>
                  </a:lnTo>
                  <a:lnTo>
                    <a:pt x="50" y="90"/>
                  </a:lnTo>
                  <a:lnTo>
                    <a:pt x="52" y="93"/>
                  </a:lnTo>
                  <a:lnTo>
                    <a:pt x="56" y="95"/>
                  </a:lnTo>
                  <a:lnTo>
                    <a:pt x="56" y="98"/>
                  </a:lnTo>
                  <a:lnTo>
                    <a:pt x="56" y="101"/>
                  </a:lnTo>
                  <a:lnTo>
                    <a:pt x="56" y="103"/>
                  </a:lnTo>
                  <a:lnTo>
                    <a:pt x="55" y="105"/>
                  </a:lnTo>
                  <a:lnTo>
                    <a:pt x="48" y="112"/>
                  </a:lnTo>
                  <a:lnTo>
                    <a:pt x="45" y="116"/>
                  </a:lnTo>
                  <a:lnTo>
                    <a:pt x="44" y="118"/>
                  </a:lnTo>
                  <a:lnTo>
                    <a:pt x="45" y="120"/>
                  </a:lnTo>
                  <a:lnTo>
                    <a:pt x="45" y="122"/>
                  </a:lnTo>
                  <a:lnTo>
                    <a:pt x="45" y="123"/>
                  </a:lnTo>
                  <a:lnTo>
                    <a:pt x="44" y="126"/>
                  </a:lnTo>
                  <a:lnTo>
                    <a:pt x="42" y="127"/>
                  </a:lnTo>
                  <a:lnTo>
                    <a:pt x="39" y="129"/>
                  </a:lnTo>
                  <a:lnTo>
                    <a:pt x="39" y="132"/>
                  </a:lnTo>
                  <a:lnTo>
                    <a:pt x="39" y="134"/>
                  </a:lnTo>
                  <a:lnTo>
                    <a:pt x="40" y="138"/>
                  </a:lnTo>
                  <a:lnTo>
                    <a:pt x="43" y="139"/>
                  </a:lnTo>
                  <a:lnTo>
                    <a:pt x="45" y="140"/>
                  </a:lnTo>
                  <a:lnTo>
                    <a:pt x="45" y="143"/>
                  </a:lnTo>
                  <a:lnTo>
                    <a:pt x="43" y="147"/>
                  </a:lnTo>
                  <a:lnTo>
                    <a:pt x="40" y="150"/>
                  </a:lnTo>
                  <a:lnTo>
                    <a:pt x="38" y="152"/>
                  </a:lnTo>
                  <a:lnTo>
                    <a:pt x="35" y="154"/>
                  </a:lnTo>
                  <a:lnTo>
                    <a:pt x="33" y="155"/>
                  </a:lnTo>
                  <a:lnTo>
                    <a:pt x="32" y="157"/>
                  </a:lnTo>
                  <a:lnTo>
                    <a:pt x="32" y="158"/>
                  </a:lnTo>
                  <a:lnTo>
                    <a:pt x="31" y="161"/>
                  </a:lnTo>
                  <a:lnTo>
                    <a:pt x="27" y="161"/>
                  </a:lnTo>
                  <a:lnTo>
                    <a:pt x="26" y="162"/>
                  </a:lnTo>
                  <a:lnTo>
                    <a:pt x="23" y="164"/>
                  </a:lnTo>
                  <a:lnTo>
                    <a:pt x="23" y="167"/>
                  </a:lnTo>
                  <a:lnTo>
                    <a:pt x="21" y="167"/>
                  </a:lnTo>
                  <a:lnTo>
                    <a:pt x="20" y="168"/>
                  </a:lnTo>
                  <a:lnTo>
                    <a:pt x="18" y="167"/>
                  </a:lnTo>
                  <a:lnTo>
                    <a:pt x="16" y="166"/>
                  </a:lnTo>
                  <a:lnTo>
                    <a:pt x="12" y="166"/>
                  </a:lnTo>
                  <a:lnTo>
                    <a:pt x="9" y="167"/>
                  </a:lnTo>
                  <a:lnTo>
                    <a:pt x="8" y="168"/>
                  </a:lnTo>
                  <a:lnTo>
                    <a:pt x="6" y="172"/>
                  </a:lnTo>
                  <a:lnTo>
                    <a:pt x="5" y="174"/>
                  </a:lnTo>
                  <a:lnTo>
                    <a:pt x="4" y="173"/>
                  </a:lnTo>
                  <a:lnTo>
                    <a:pt x="3" y="173"/>
                  </a:lnTo>
                  <a:lnTo>
                    <a:pt x="2" y="174"/>
                  </a:lnTo>
                  <a:lnTo>
                    <a:pt x="0" y="178"/>
                  </a:lnTo>
                  <a:lnTo>
                    <a:pt x="2" y="180"/>
                  </a:lnTo>
                  <a:lnTo>
                    <a:pt x="5" y="181"/>
                  </a:lnTo>
                  <a:lnTo>
                    <a:pt x="9" y="183"/>
                  </a:lnTo>
                  <a:lnTo>
                    <a:pt x="14" y="187"/>
                  </a:lnTo>
                  <a:lnTo>
                    <a:pt x="16" y="189"/>
                  </a:lnTo>
                  <a:lnTo>
                    <a:pt x="17" y="190"/>
                  </a:lnTo>
                  <a:lnTo>
                    <a:pt x="17" y="193"/>
                  </a:lnTo>
                  <a:lnTo>
                    <a:pt x="20" y="196"/>
                  </a:lnTo>
                  <a:lnTo>
                    <a:pt x="20" y="200"/>
                  </a:lnTo>
                  <a:lnTo>
                    <a:pt x="20" y="201"/>
                  </a:lnTo>
                  <a:lnTo>
                    <a:pt x="20" y="203"/>
                  </a:lnTo>
                  <a:lnTo>
                    <a:pt x="25" y="208"/>
                  </a:lnTo>
                  <a:lnTo>
                    <a:pt x="25" y="209"/>
                  </a:lnTo>
                  <a:lnTo>
                    <a:pt x="23" y="210"/>
                  </a:lnTo>
                  <a:lnTo>
                    <a:pt x="21" y="215"/>
                  </a:lnTo>
                  <a:lnTo>
                    <a:pt x="21" y="218"/>
                  </a:lnTo>
                  <a:lnTo>
                    <a:pt x="22" y="220"/>
                  </a:lnTo>
                  <a:lnTo>
                    <a:pt x="25" y="220"/>
                  </a:lnTo>
                  <a:lnTo>
                    <a:pt x="26" y="220"/>
                  </a:lnTo>
                  <a:lnTo>
                    <a:pt x="27" y="220"/>
                  </a:lnTo>
                  <a:lnTo>
                    <a:pt x="27" y="225"/>
                  </a:lnTo>
                  <a:lnTo>
                    <a:pt x="28" y="227"/>
                  </a:lnTo>
                  <a:lnTo>
                    <a:pt x="31" y="231"/>
                  </a:lnTo>
                  <a:lnTo>
                    <a:pt x="32" y="232"/>
                  </a:lnTo>
                  <a:lnTo>
                    <a:pt x="33" y="235"/>
                  </a:lnTo>
                  <a:lnTo>
                    <a:pt x="33" y="238"/>
                  </a:lnTo>
                  <a:lnTo>
                    <a:pt x="32" y="241"/>
                  </a:lnTo>
                  <a:lnTo>
                    <a:pt x="28" y="243"/>
                  </a:lnTo>
                  <a:lnTo>
                    <a:pt x="28" y="244"/>
                  </a:lnTo>
                  <a:lnTo>
                    <a:pt x="28" y="247"/>
                  </a:lnTo>
                  <a:lnTo>
                    <a:pt x="29" y="249"/>
                  </a:lnTo>
                  <a:lnTo>
                    <a:pt x="31" y="250"/>
                  </a:lnTo>
                  <a:lnTo>
                    <a:pt x="31" y="252"/>
                  </a:lnTo>
                  <a:lnTo>
                    <a:pt x="31" y="253"/>
                  </a:lnTo>
                  <a:lnTo>
                    <a:pt x="29" y="253"/>
                  </a:lnTo>
                  <a:lnTo>
                    <a:pt x="26" y="253"/>
                  </a:lnTo>
                  <a:lnTo>
                    <a:pt x="25" y="252"/>
                  </a:lnTo>
                  <a:lnTo>
                    <a:pt x="23" y="252"/>
                  </a:lnTo>
                  <a:lnTo>
                    <a:pt x="23" y="253"/>
                  </a:lnTo>
                  <a:lnTo>
                    <a:pt x="25" y="254"/>
                  </a:lnTo>
                  <a:lnTo>
                    <a:pt x="25" y="257"/>
                  </a:lnTo>
                  <a:lnTo>
                    <a:pt x="26" y="259"/>
                  </a:lnTo>
                  <a:lnTo>
                    <a:pt x="26" y="263"/>
                  </a:lnTo>
                  <a:lnTo>
                    <a:pt x="25" y="263"/>
                  </a:lnTo>
                  <a:lnTo>
                    <a:pt x="22" y="264"/>
                  </a:lnTo>
                  <a:lnTo>
                    <a:pt x="20" y="265"/>
                  </a:lnTo>
                  <a:lnTo>
                    <a:pt x="18" y="266"/>
                  </a:lnTo>
                  <a:lnTo>
                    <a:pt x="18" y="269"/>
                  </a:lnTo>
                  <a:lnTo>
                    <a:pt x="18" y="270"/>
                  </a:lnTo>
                  <a:lnTo>
                    <a:pt x="20" y="271"/>
                  </a:lnTo>
                  <a:lnTo>
                    <a:pt x="17" y="273"/>
                  </a:lnTo>
                  <a:lnTo>
                    <a:pt x="16" y="276"/>
                  </a:lnTo>
                  <a:lnTo>
                    <a:pt x="17" y="278"/>
                  </a:lnTo>
                  <a:lnTo>
                    <a:pt x="18" y="281"/>
                  </a:lnTo>
                  <a:lnTo>
                    <a:pt x="18" y="283"/>
                  </a:lnTo>
                  <a:lnTo>
                    <a:pt x="18" y="284"/>
                  </a:lnTo>
                  <a:lnTo>
                    <a:pt x="20" y="284"/>
                  </a:lnTo>
                  <a:lnTo>
                    <a:pt x="21" y="284"/>
                  </a:lnTo>
                  <a:lnTo>
                    <a:pt x="25" y="283"/>
                  </a:lnTo>
                  <a:lnTo>
                    <a:pt x="27" y="284"/>
                  </a:lnTo>
                  <a:lnTo>
                    <a:pt x="29" y="282"/>
                  </a:lnTo>
                  <a:lnTo>
                    <a:pt x="33" y="281"/>
                  </a:lnTo>
                  <a:lnTo>
                    <a:pt x="35" y="282"/>
                  </a:lnTo>
                  <a:lnTo>
                    <a:pt x="38" y="282"/>
                  </a:lnTo>
                  <a:lnTo>
                    <a:pt x="38" y="283"/>
                  </a:lnTo>
                  <a:lnTo>
                    <a:pt x="39" y="284"/>
                  </a:lnTo>
                  <a:lnTo>
                    <a:pt x="42" y="284"/>
                  </a:lnTo>
                  <a:lnTo>
                    <a:pt x="44" y="284"/>
                  </a:lnTo>
                  <a:lnTo>
                    <a:pt x="44" y="286"/>
                  </a:lnTo>
                  <a:lnTo>
                    <a:pt x="44" y="287"/>
                  </a:lnTo>
                  <a:lnTo>
                    <a:pt x="45" y="288"/>
                  </a:lnTo>
                  <a:lnTo>
                    <a:pt x="49" y="288"/>
                  </a:lnTo>
                  <a:lnTo>
                    <a:pt x="50" y="287"/>
                  </a:lnTo>
                  <a:lnTo>
                    <a:pt x="54" y="288"/>
                  </a:lnTo>
                  <a:lnTo>
                    <a:pt x="55" y="287"/>
                  </a:lnTo>
                  <a:lnTo>
                    <a:pt x="56" y="286"/>
                  </a:lnTo>
                  <a:lnTo>
                    <a:pt x="55" y="287"/>
                  </a:lnTo>
                  <a:lnTo>
                    <a:pt x="56" y="287"/>
                  </a:lnTo>
                  <a:lnTo>
                    <a:pt x="57" y="287"/>
                  </a:lnTo>
                  <a:lnTo>
                    <a:pt x="60" y="287"/>
                  </a:lnTo>
                  <a:lnTo>
                    <a:pt x="61" y="284"/>
                  </a:lnTo>
                  <a:lnTo>
                    <a:pt x="61" y="283"/>
                  </a:lnTo>
                  <a:lnTo>
                    <a:pt x="62" y="282"/>
                  </a:lnTo>
                  <a:lnTo>
                    <a:pt x="65" y="282"/>
                  </a:lnTo>
                  <a:lnTo>
                    <a:pt x="67" y="282"/>
                  </a:lnTo>
                  <a:lnTo>
                    <a:pt x="67" y="281"/>
                  </a:lnTo>
                  <a:lnTo>
                    <a:pt x="68" y="280"/>
                  </a:lnTo>
                  <a:lnTo>
                    <a:pt x="69" y="280"/>
                  </a:lnTo>
                  <a:lnTo>
                    <a:pt x="71" y="280"/>
                  </a:lnTo>
                  <a:lnTo>
                    <a:pt x="71" y="278"/>
                  </a:lnTo>
                  <a:lnTo>
                    <a:pt x="73" y="278"/>
                  </a:lnTo>
                  <a:lnTo>
                    <a:pt x="78" y="276"/>
                  </a:lnTo>
                  <a:lnTo>
                    <a:pt x="80" y="277"/>
                  </a:lnTo>
                  <a:lnTo>
                    <a:pt x="82" y="276"/>
                  </a:lnTo>
                  <a:lnTo>
                    <a:pt x="82" y="275"/>
                  </a:lnTo>
                  <a:lnTo>
                    <a:pt x="83" y="273"/>
                  </a:lnTo>
                  <a:lnTo>
                    <a:pt x="85" y="271"/>
                  </a:lnTo>
                  <a:lnTo>
                    <a:pt x="86" y="271"/>
                  </a:lnTo>
                  <a:lnTo>
                    <a:pt x="89" y="271"/>
                  </a:lnTo>
                  <a:lnTo>
                    <a:pt x="90" y="272"/>
                  </a:lnTo>
                  <a:lnTo>
                    <a:pt x="92" y="272"/>
                  </a:lnTo>
                  <a:lnTo>
                    <a:pt x="92" y="270"/>
                  </a:lnTo>
                  <a:lnTo>
                    <a:pt x="96" y="269"/>
                  </a:lnTo>
                  <a:lnTo>
                    <a:pt x="98" y="269"/>
                  </a:lnTo>
                  <a:lnTo>
                    <a:pt x="101" y="264"/>
                  </a:lnTo>
                  <a:lnTo>
                    <a:pt x="100" y="263"/>
                  </a:lnTo>
                  <a:lnTo>
                    <a:pt x="98" y="261"/>
                  </a:lnTo>
                  <a:lnTo>
                    <a:pt x="98" y="259"/>
                  </a:lnTo>
                  <a:lnTo>
                    <a:pt x="97" y="258"/>
                  </a:lnTo>
                  <a:lnTo>
                    <a:pt x="98" y="254"/>
                  </a:lnTo>
                  <a:lnTo>
                    <a:pt x="100" y="254"/>
                  </a:lnTo>
                  <a:lnTo>
                    <a:pt x="101" y="254"/>
                  </a:lnTo>
                  <a:lnTo>
                    <a:pt x="102" y="254"/>
                  </a:lnTo>
                  <a:lnTo>
                    <a:pt x="105" y="249"/>
                  </a:lnTo>
                  <a:lnTo>
                    <a:pt x="103" y="248"/>
                  </a:lnTo>
                  <a:lnTo>
                    <a:pt x="102" y="247"/>
                  </a:lnTo>
                  <a:lnTo>
                    <a:pt x="102" y="246"/>
                  </a:lnTo>
                  <a:lnTo>
                    <a:pt x="102" y="243"/>
                  </a:lnTo>
                  <a:lnTo>
                    <a:pt x="103" y="242"/>
                  </a:lnTo>
                  <a:lnTo>
                    <a:pt x="106" y="240"/>
                  </a:lnTo>
                  <a:lnTo>
                    <a:pt x="105" y="238"/>
                  </a:lnTo>
                  <a:lnTo>
                    <a:pt x="105" y="237"/>
                  </a:lnTo>
                  <a:lnTo>
                    <a:pt x="105" y="236"/>
                  </a:lnTo>
                  <a:lnTo>
                    <a:pt x="106" y="235"/>
                  </a:lnTo>
                  <a:lnTo>
                    <a:pt x="108" y="235"/>
                  </a:lnTo>
                  <a:lnTo>
                    <a:pt x="109" y="236"/>
                  </a:lnTo>
                  <a:lnTo>
                    <a:pt x="111" y="233"/>
                  </a:lnTo>
                  <a:lnTo>
                    <a:pt x="111" y="232"/>
                  </a:lnTo>
                  <a:lnTo>
                    <a:pt x="112" y="231"/>
                  </a:lnTo>
                  <a:lnTo>
                    <a:pt x="113" y="230"/>
                  </a:lnTo>
                  <a:lnTo>
                    <a:pt x="113" y="227"/>
                  </a:lnTo>
                  <a:lnTo>
                    <a:pt x="115" y="225"/>
                  </a:lnTo>
                  <a:lnTo>
                    <a:pt x="117" y="225"/>
                  </a:lnTo>
                  <a:lnTo>
                    <a:pt x="115" y="224"/>
                  </a:lnTo>
                  <a:lnTo>
                    <a:pt x="113" y="219"/>
                  </a:lnTo>
                  <a:lnTo>
                    <a:pt x="114" y="217"/>
                  </a:lnTo>
                  <a:lnTo>
                    <a:pt x="114" y="215"/>
                  </a:lnTo>
                  <a:lnTo>
                    <a:pt x="113" y="214"/>
                  </a:lnTo>
                  <a:lnTo>
                    <a:pt x="113" y="213"/>
                  </a:lnTo>
                  <a:lnTo>
                    <a:pt x="117" y="210"/>
                  </a:lnTo>
                  <a:lnTo>
                    <a:pt x="120" y="207"/>
                  </a:lnTo>
                  <a:lnTo>
                    <a:pt x="120" y="204"/>
                  </a:lnTo>
                  <a:lnTo>
                    <a:pt x="118" y="203"/>
                  </a:lnTo>
                  <a:lnTo>
                    <a:pt x="115" y="201"/>
                  </a:lnTo>
                  <a:lnTo>
                    <a:pt x="115" y="198"/>
                  </a:lnTo>
                  <a:lnTo>
                    <a:pt x="117" y="197"/>
                  </a:lnTo>
                  <a:lnTo>
                    <a:pt x="118" y="196"/>
                  </a:lnTo>
                  <a:lnTo>
                    <a:pt x="119" y="192"/>
                  </a:lnTo>
                  <a:lnTo>
                    <a:pt x="122" y="190"/>
                  </a:lnTo>
                  <a:lnTo>
                    <a:pt x="123" y="187"/>
                  </a:lnTo>
                  <a:lnTo>
                    <a:pt x="125" y="185"/>
                  </a:lnTo>
                  <a:lnTo>
                    <a:pt x="126" y="186"/>
                  </a:lnTo>
                  <a:lnTo>
                    <a:pt x="128" y="187"/>
                  </a:lnTo>
                  <a:lnTo>
                    <a:pt x="130" y="190"/>
                  </a:lnTo>
                  <a:lnTo>
                    <a:pt x="131" y="189"/>
                  </a:lnTo>
                  <a:lnTo>
                    <a:pt x="137" y="185"/>
                  </a:lnTo>
                  <a:lnTo>
                    <a:pt x="137" y="184"/>
                  </a:lnTo>
                  <a:lnTo>
                    <a:pt x="137" y="183"/>
                  </a:lnTo>
                  <a:lnTo>
                    <a:pt x="140" y="180"/>
                  </a:lnTo>
                  <a:lnTo>
                    <a:pt x="141" y="178"/>
                  </a:lnTo>
                  <a:lnTo>
                    <a:pt x="143" y="175"/>
                  </a:lnTo>
                  <a:lnTo>
                    <a:pt x="143" y="174"/>
                  </a:lnTo>
                  <a:lnTo>
                    <a:pt x="146" y="174"/>
                  </a:lnTo>
                  <a:lnTo>
                    <a:pt x="148" y="175"/>
                  </a:lnTo>
                  <a:lnTo>
                    <a:pt x="153" y="178"/>
                  </a:lnTo>
                  <a:lnTo>
                    <a:pt x="155" y="180"/>
                  </a:lnTo>
                  <a:lnTo>
                    <a:pt x="154" y="181"/>
                  </a:lnTo>
                  <a:lnTo>
                    <a:pt x="153" y="184"/>
                  </a:lnTo>
                  <a:lnTo>
                    <a:pt x="153" y="185"/>
                  </a:lnTo>
                  <a:lnTo>
                    <a:pt x="155" y="186"/>
                  </a:lnTo>
                  <a:lnTo>
                    <a:pt x="157" y="189"/>
                  </a:lnTo>
                  <a:lnTo>
                    <a:pt x="159" y="189"/>
                  </a:lnTo>
                  <a:lnTo>
                    <a:pt x="159" y="187"/>
                  </a:lnTo>
                  <a:lnTo>
                    <a:pt x="160" y="186"/>
                  </a:lnTo>
                  <a:lnTo>
                    <a:pt x="163" y="185"/>
                  </a:lnTo>
                  <a:lnTo>
                    <a:pt x="165" y="186"/>
                  </a:lnTo>
                  <a:lnTo>
                    <a:pt x="169" y="186"/>
                  </a:lnTo>
                  <a:lnTo>
                    <a:pt x="169" y="187"/>
                  </a:lnTo>
                  <a:lnTo>
                    <a:pt x="170" y="187"/>
                  </a:lnTo>
                  <a:lnTo>
                    <a:pt x="171" y="187"/>
                  </a:lnTo>
                  <a:lnTo>
                    <a:pt x="171" y="186"/>
                  </a:lnTo>
                  <a:lnTo>
                    <a:pt x="172" y="187"/>
                  </a:lnTo>
                  <a:lnTo>
                    <a:pt x="174" y="189"/>
                  </a:lnTo>
                  <a:lnTo>
                    <a:pt x="175" y="190"/>
                  </a:lnTo>
                  <a:lnTo>
                    <a:pt x="174" y="191"/>
                  </a:lnTo>
                  <a:lnTo>
                    <a:pt x="174" y="193"/>
                  </a:lnTo>
                  <a:lnTo>
                    <a:pt x="174" y="195"/>
                  </a:lnTo>
                  <a:lnTo>
                    <a:pt x="175" y="196"/>
                  </a:lnTo>
                  <a:lnTo>
                    <a:pt x="177" y="195"/>
                  </a:lnTo>
                  <a:lnTo>
                    <a:pt x="181" y="196"/>
                  </a:lnTo>
                  <a:lnTo>
                    <a:pt x="182" y="197"/>
                  </a:lnTo>
                  <a:lnTo>
                    <a:pt x="183" y="195"/>
                  </a:lnTo>
                  <a:lnTo>
                    <a:pt x="185" y="193"/>
                  </a:lnTo>
                  <a:lnTo>
                    <a:pt x="188" y="191"/>
                  </a:lnTo>
                  <a:lnTo>
                    <a:pt x="191" y="191"/>
                  </a:lnTo>
                  <a:lnTo>
                    <a:pt x="192" y="191"/>
                  </a:lnTo>
                  <a:lnTo>
                    <a:pt x="192" y="184"/>
                  </a:lnTo>
                  <a:lnTo>
                    <a:pt x="191" y="180"/>
                  </a:lnTo>
                  <a:lnTo>
                    <a:pt x="188" y="174"/>
                  </a:lnTo>
                  <a:lnTo>
                    <a:pt x="185" y="172"/>
                  </a:lnTo>
                  <a:lnTo>
                    <a:pt x="182" y="170"/>
                  </a:lnTo>
                  <a:lnTo>
                    <a:pt x="182" y="168"/>
                  </a:lnTo>
                  <a:lnTo>
                    <a:pt x="183" y="162"/>
                  </a:lnTo>
                  <a:lnTo>
                    <a:pt x="182" y="160"/>
                  </a:lnTo>
                  <a:lnTo>
                    <a:pt x="181" y="158"/>
                  </a:lnTo>
                  <a:lnTo>
                    <a:pt x="182" y="158"/>
                  </a:lnTo>
                  <a:lnTo>
                    <a:pt x="185" y="157"/>
                  </a:lnTo>
                  <a:lnTo>
                    <a:pt x="185" y="156"/>
                  </a:lnTo>
                  <a:lnTo>
                    <a:pt x="185" y="154"/>
                  </a:lnTo>
                  <a:lnTo>
                    <a:pt x="183" y="152"/>
                  </a:lnTo>
                  <a:lnTo>
                    <a:pt x="182" y="151"/>
                  </a:lnTo>
                  <a:lnTo>
                    <a:pt x="180" y="151"/>
                  </a:lnTo>
                  <a:lnTo>
                    <a:pt x="178" y="150"/>
                  </a:lnTo>
                  <a:lnTo>
                    <a:pt x="178" y="149"/>
                  </a:lnTo>
                  <a:lnTo>
                    <a:pt x="178" y="145"/>
                  </a:lnTo>
                  <a:lnTo>
                    <a:pt x="178" y="143"/>
                  </a:lnTo>
                  <a:lnTo>
                    <a:pt x="178" y="144"/>
                  </a:lnTo>
                  <a:lnTo>
                    <a:pt x="178" y="145"/>
                  </a:lnTo>
                  <a:lnTo>
                    <a:pt x="180" y="146"/>
                  </a:lnTo>
                  <a:lnTo>
                    <a:pt x="182" y="146"/>
                  </a:lnTo>
                  <a:lnTo>
                    <a:pt x="183" y="145"/>
                  </a:lnTo>
                  <a:lnTo>
                    <a:pt x="185" y="145"/>
                  </a:lnTo>
                  <a:lnTo>
                    <a:pt x="185" y="143"/>
                  </a:lnTo>
                  <a:lnTo>
                    <a:pt x="183" y="141"/>
                  </a:lnTo>
                  <a:lnTo>
                    <a:pt x="186" y="140"/>
                  </a:lnTo>
                  <a:lnTo>
                    <a:pt x="186" y="139"/>
                  </a:lnTo>
                  <a:lnTo>
                    <a:pt x="185" y="138"/>
                  </a:lnTo>
                  <a:lnTo>
                    <a:pt x="185" y="137"/>
                  </a:lnTo>
                  <a:lnTo>
                    <a:pt x="185" y="134"/>
                  </a:lnTo>
                  <a:lnTo>
                    <a:pt x="185" y="129"/>
                  </a:lnTo>
                  <a:lnTo>
                    <a:pt x="185" y="127"/>
                  </a:lnTo>
                  <a:lnTo>
                    <a:pt x="186" y="126"/>
                  </a:lnTo>
                  <a:lnTo>
                    <a:pt x="188" y="126"/>
                  </a:lnTo>
                  <a:lnTo>
                    <a:pt x="191" y="124"/>
                  </a:lnTo>
                  <a:lnTo>
                    <a:pt x="191" y="123"/>
                  </a:lnTo>
                  <a:lnTo>
                    <a:pt x="192" y="116"/>
                  </a:lnTo>
                  <a:lnTo>
                    <a:pt x="193" y="111"/>
                  </a:lnTo>
                  <a:lnTo>
                    <a:pt x="192" y="106"/>
                  </a:lnTo>
                  <a:lnTo>
                    <a:pt x="191" y="105"/>
                  </a:lnTo>
                  <a:lnTo>
                    <a:pt x="188" y="104"/>
                  </a:lnTo>
                  <a:lnTo>
                    <a:pt x="183" y="103"/>
                  </a:lnTo>
                  <a:lnTo>
                    <a:pt x="181" y="103"/>
                  </a:lnTo>
                  <a:lnTo>
                    <a:pt x="180" y="104"/>
                  </a:lnTo>
                  <a:lnTo>
                    <a:pt x="177" y="105"/>
                  </a:lnTo>
                  <a:lnTo>
                    <a:pt x="176" y="103"/>
                  </a:lnTo>
                  <a:lnTo>
                    <a:pt x="175" y="101"/>
                  </a:lnTo>
                  <a:lnTo>
                    <a:pt x="172" y="103"/>
                  </a:lnTo>
                  <a:lnTo>
                    <a:pt x="171" y="104"/>
                  </a:lnTo>
                  <a:lnTo>
                    <a:pt x="170" y="104"/>
                  </a:lnTo>
                  <a:lnTo>
                    <a:pt x="169" y="103"/>
                  </a:lnTo>
                  <a:lnTo>
                    <a:pt x="169" y="101"/>
                  </a:lnTo>
                  <a:lnTo>
                    <a:pt x="168" y="100"/>
                  </a:lnTo>
                  <a:lnTo>
                    <a:pt x="166" y="100"/>
                  </a:lnTo>
                  <a:lnTo>
                    <a:pt x="163" y="99"/>
                  </a:lnTo>
                  <a:lnTo>
                    <a:pt x="162" y="97"/>
                  </a:lnTo>
                  <a:lnTo>
                    <a:pt x="162" y="94"/>
                  </a:lnTo>
                  <a:lnTo>
                    <a:pt x="163" y="86"/>
                  </a:lnTo>
                  <a:lnTo>
                    <a:pt x="164" y="82"/>
                  </a:lnTo>
                  <a:lnTo>
                    <a:pt x="165" y="81"/>
                  </a:lnTo>
                  <a:lnTo>
                    <a:pt x="166" y="78"/>
                  </a:lnTo>
                  <a:lnTo>
                    <a:pt x="168" y="76"/>
                  </a:lnTo>
                  <a:lnTo>
                    <a:pt x="169" y="72"/>
                  </a:lnTo>
                  <a:lnTo>
                    <a:pt x="170" y="70"/>
                  </a:lnTo>
                  <a:lnTo>
                    <a:pt x="175" y="65"/>
                  </a:lnTo>
                  <a:lnTo>
                    <a:pt x="177" y="64"/>
                  </a:lnTo>
                  <a:lnTo>
                    <a:pt x="181" y="63"/>
                  </a:lnTo>
                  <a:lnTo>
                    <a:pt x="182" y="63"/>
                  </a:lnTo>
                  <a:lnTo>
                    <a:pt x="182" y="60"/>
                  </a:lnTo>
                  <a:lnTo>
                    <a:pt x="183" y="57"/>
                  </a:lnTo>
                  <a:lnTo>
                    <a:pt x="185" y="55"/>
                  </a:lnTo>
                  <a:lnTo>
                    <a:pt x="187" y="55"/>
                  </a:lnTo>
                  <a:lnTo>
                    <a:pt x="189" y="55"/>
                  </a:lnTo>
                  <a:lnTo>
                    <a:pt x="191" y="57"/>
                  </a:lnTo>
                  <a:lnTo>
                    <a:pt x="192" y="55"/>
                  </a:lnTo>
                  <a:lnTo>
                    <a:pt x="193" y="54"/>
                  </a:lnTo>
                  <a:lnTo>
                    <a:pt x="195" y="55"/>
                  </a:lnTo>
                  <a:lnTo>
                    <a:pt x="195" y="57"/>
                  </a:lnTo>
                  <a:lnTo>
                    <a:pt x="197" y="54"/>
                  </a:lnTo>
                  <a:lnTo>
                    <a:pt x="206" y="53"/>
                  </a:lnTo>
                  <a:lnTo>
                    <a:pt x="208" y="51"/>
                  </a:lnTo>
                  <a:lnTo>
                    <a:pt x="206" y="48"/>
                  </a:lnTo>
                  <a:lnTo>
                    <a:pt x="205" y="46"/>
                  </a:lnTo>
                  <a:close/>
                </a:path>
              </a:pathLst>
            </a:custGeom>
            <a:solidFill>
              <a:srgbClr val="FFA3FF"/>
            </a:solidFill>
            <a:ln w="2">
              <a:solidFill>
                <a:srgbClr val="555555"/>
              </a:solidFill>
              <a:prstDash val="solid"/>
              <a:round/>
              <a:headEnd/>
              <a:tailEnd/>
            </a:ln>
          </p:spPr>
          <p:txBody>
            <a:bodyPr/>
            <a:lstStyle/>
            <a:p>
              <a:endParaRPr lang="ja-JP" altLang="en-US"/>
            </a:p>
          </p:txBody>
        </p:sp>
        <p:sp>
          <p:nvSpPr>
            <p:cNvPr id="493" name="Freeform 255"/>
            <p:cNvSpPr>
              <a:spLocks/>
            </p:cNvSpPr>
            <p:nvPr/>
          </p:nvSpPr>
          <p:spPr bwMode="auto">
            <a:xfrm>
              <a:off x="2173288" y="3178175"/>
              <a:ext cx="136525" cy="95250"/>
            </a:xfrm>
            <a:custGeom>
              <a:avLst/>
              <a:gdLst>
                <a:gd name="T0" fmla="*/ 2147483646 w 86"/>
                <a:gd name="T1" fmla="*/ 2147483646 h 60"/>
                <a:gd name="T2" fmla="*/ 2147483646 w 86"/>
                <a:gd name="T3" fmla="*/ 2147483646 h 60"/>
                <a:gd name="T4" fmla="*/ 2147483646 w 86"/>
                <a:gd name="T5" fmla="*/ 2147483646 h 60"/>
                <a:gd name="T6" fmla="*/ 2147483646 w 86"/>
                <a:gd name="T7" fmla="*/ 2147483646 h 60"/>
                <a:gd name="T8" fmla="*/ 2147483646 w 86"/>
                <a:gd name="T9" fmla="*/ 2147483646 h 60"/>
                <a:gd name="T10" fmla="*/ 2147483646 w 86"/>
                <a:gd name="T11" fmla="*/ 2147483646 h 60"/>
                <a:gd name="T12" fmla="*/ 2147483646 w 86"/>
                <a:gd name="T13" fmla="*/ 2147483646 h 60"/>
                <a:gd name="T14" fmla="*/ 2147483646 w 86"/>
                <a:gd name="T15" fmla="*/ 2147483646 h 60"/>
                <a:gd name="T16" fmla="*/ 2147483646 w 86"/>
                <a:gd name="T17" fmla="*/ 2147483646 h 60"/>
                <a:gd name="T18" fmla="*/ 2147483646 w 86"/>
                <a:gd name="T19" fmla="*/ 2147483646 h 60"/>
                <a:gd name="T20" fmla="*/ 2147483646 w 86"/>
                <a:gd name="T21" fmla="*/ 2147483646 h 60"/>
                <a:gd name="T22" fmla="*/ 2147483646 w 86"/>
                <a:gd name="T23" fmla="*/ 2147483646 h 60"/>
                <a:gd name="T24" fmla="*/ 2147483646 w 86"/>
                <a:gd name="T25" fmla="*/ 2147483646 h 60"/>
                <a:gd name="T26" fmla="*/ 2147483646 w 86"/>
                <a:gd name="T27" fmla="*/ 2147483646 h 60"/>
                <a:gd name="T28" fmla="*/ 2147483646 w 86"/>
                <a:gd name="T29" fmla="*/ 2147483646 h 60"/>
                <a:gd name="T30" fmla="*/ 2147483646 w 86"/>
                <a:gd name="T31" fmla="*/ 2147483646 h 60"/>
                <a:gd name="T32" fmla="*/ 2147483646 w 86"/>
                <a:gd name="T33" fmla="*/ 2147483646 h 60"/>
                <a:gd name="T34" fmla="*/ 2147483646 w 86"/>
                <a:gd name="T35" fmla="*/ 2147483646 h 60"/>
                <a:gd name="T36" fmla="*/ 2147483646 w 86"/>
                <a:gd name="T37" fmla="*/ 2147483646 h 60"/>
                <a:gd name="T38" fmla="*/ 2147483646 w 86"/>
                <a:gd name="T39" fmla="*/ 2147483646 h 60"/>
                <a:gd name="T40" fmla="*/ 2147483646 w 86"/>
                <a:gd name="T41" fmla="*/ 2147483646 h 60"/>
                <a:gd name="T42" fmla="*/ 2147483646 w 86"/>
                <a:gd name="T43" fmla="*/ 2147483646 h 60"/>
                <a:gd name="T44" fmla="*/ 2147483646 w 86"/>
                <a:gd name="T45" fmla="*/ 2147483646 h 60"/>
                <a:gd name="T46" fmla="*/ 2147483646 w 86"/>
                <a:gd name="T47" fmla="*/ 0 h 60"/>
                <a:gd name="T48" fmla="*/ 2147483646 w 86"/>
                <a:gd name="T49" fmla="*/ 2147483646 h 60"/>
                <a:gd name="T50" fmla="*/ 2147483646 w 86"/>
                <a:gd name="T51" fmla="*/ 2147483646 h 60"/>
                <a:gd name="T52" fmla="*/ 2147483646 w 86"/>
                <a:gd name="T53" fmla="*/ 2147483646 h 60"/>
                <a:gd name="T54" fmla="*/ 2147483646 w 86"/>
                <a:gd name="T55" fmla="*/ 2147483646 h 60"/>
                <a:gd name="T56" fmla="*/ 2147483646 w 86"/>
                <a:gd name="T57" fmla="*/ 2147483646 h 60"/>
                <a:gd name="T58" fmla="*/ 2147483646 w 86"/>
                <a:gd name="T59" fmla="*/ 2147483646 h 60"/>
                <a:gd name="T60" fmla="*/ 2147483646 w 86"/>
                <a:gd name="T61" fmla="*/ 2147483646 h 60"/>
                <a:gd name="T62" fmla="*/ 2147483646 w 86"/>
                <a:gd name="T63" fmla="*/ 2147483646 h 60"/>
                <a:gd name="T64" fmla="*/ 2147483646 w 86"/>
                <a:gd name="T65" fmla="*/ 2147483646 h 60"/>
                <a:gd name="T66" fmla="*/ 2147483646 w 86"/>
                <a:gd name="T67" fmla="*/ 2147483646 h 60"/>
                <a:gd name="T68" fmla="*/ 2147483646 w 86"/>
                <a:gd name="T69" fmla="*/ 2147483646 h 60"/>
                <a:gd name="T70" fmla="*/ 2147483646 w 86"/>
                <a:gd name="T71" fmla="*/ 2147483646 h 60"/>
                <a:gd name="T72" fmla="*/ 2147483646 w 86"/>
                <a:gd name="T73" fmla="*/ 2147483646 h 60"/>
                <a:gd name="T74" fmla="*/ 2147483646 w 86"/>
                <a:gd name="T75" fmla="*/ 2147483646 h 60"/>
                <a:gd name="T76" fmla="*/ 2147483646 w 86"/>
                <a:gd name="T77" fmla="*/ 2147483646 h 60"/>
                <a:gd name="T78" fmla="*/ 2147483646 w 86"/>
                <a:gd name="T79" fmla="*/ 2147483646 h 60"/>
                <a:gd name="T80" fmla="*/ 2147483646 w 86"/>
                <a:gd name="T81" fmla="*/ 2147483646 h 60"/>
                <a:gd name="T82" fmla="*/ 2147483646 w 86"/>
                <a:gd name="T83" fmla="*/ 2147483646 h 60"/>
                <a:gd name="T84" fmla="*/ 2147483646 w 86"/>
                <a:gd name="T85" fmla="*/ 2147483646 h 60"/>
                <a:gd name="T86" fmla="*/ 2147483646 w 86"/>
                <a:gd name="T87" fmla="*/ 2147483646 h 60"/>
                <a:gd name="T88" fmla="*/ 2147483646 w 86"/>
                <a:gd name="T89" fmla="*/ 2147483646 h 60"/>
                <a:gd name="T90" fmla="*/ 2147483646 w 86"/>
                <a:gd name="T91" fmla="*/ 2147483646 h 60"/>
                <a:gd name="T92" fmla="*/ 2147483646 w 86"/>
                <a:gd name="T93" fmla="*/ 2147483646 h 60"/>
                <a:gd name="T94" fmla="*/ 2147483646 w 86"/>
                <a:gd name="T95" fmla="*/ 2147483646 h 60"/>
                <a:gd name="T96" fmla="*/ 2147483646 w 86"/>
                <a:gd name="T97" fmla="*/ 2147483646 h 60"/>
                <a:gd name="T98" fmla="*/ 2147483646 w 86"/>
                <a:gd name="T99" fmla="*/ 2147483646 h 60"/>
                <a:gd name="T100" fmla="*/ 2147483646 w 86"/>
                <a:gd name="T101" fmla="*/ 2147483646 h 60"/>
                <a:gd name="T102" fmla="*/ 2147483646 w 86"/>
                <a:gd name="T103" fmla="*/ 2147483646 h 60"/>
                <a:gd name="T104" fmla="*/ 2147483646 w 86"/>
                <a:gd name="T105" fmla="*/ 2147483646 h 60"/>
                <a:gd name="T106" fmla="*/ 2147483646 w 86"/>
                <a:gd name="T107" fmla="*/ 2147483646 h 60"/>
                <a:gd name="T108" fmla="*/ 2147483646 w 86"/>
                <a:gd name="T109" fmla="*/ 2147483646 h 60"/>
                <a:gd name="T110" fmla="*/ 0 w 86"/>
                <a:gd name="T111" fmla="*/ 2147483646 h 60"/>
                <a:gd name="T112" fmla="*/ 2147483646 w 86"/>
                <a:gd name="T113" fmla="*/ 2147483646 h 60"/>
                <a:gd name="T114" fmla="*/ 2147483646 w 86"/>
                <a:gd name="T115" fmla="*/ 2147483646 h 60"/>
                <a:gd name="T116" fmla="*/ 2147483646 w 86"/>
                <a:gd name="T117" fmla="*/ 2147483646 h 60"/>
                <a:gd name="T118" fmla="*/ 2147483646 w 86"/>
                <a:gd name="T119" fmla="*/ 2147483646 h 60"/>
                <a:gd name="T120" fmla="*/ 2147483646 w 86"/>
                <a:gd name="T121" fmla="*/ 2147483646 h 60"/>
                <a:gd name="T122" fmla="*/ 2147483646 w 86"/>
                <a:gd name="T123" fmla="*/ 2147483646 h 60"/>
                <a:gd name="T124" fmla="*/ 2147483646 w 86"/>
                <a:gd name="T125" fmla="*/ 2147483646 h 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 h="60">
                  <a:moveTo>
                    <a:pt x="8" y="29"/>
                  </a:moveTo>
                  <a:lnTo>
                    <a:pt x="8" y="29"/>
                  </a:lnTo>
                  <a:lnTo>
                    <a:pt x="14" y="28"/>
                  </a:lnTo>
                  <a:lnTo>
                    <a:pt x="18" y="27"/>
                  </a:lnTo>
                  <a:lnTo>
                    <a:pt x="25" y="25"/>
                  </a:lnTo>
                  <a:lnTo>
                    <a:pt x="29" y="23"/>
                  </a:lnTo>
                  <a:lnTo>
                    <a:pt x="33" y="20"/>
                  </a:lnTo>
                  <a:lnTo>
                    <a:pt x="38" y="19"/>
                  </a:lnTo>
                  <a:lnTo>
                    <a:pt x="43" y="19"/>
                  </a:lnTo>
                  <a:lnTo>
                    <a:pt x="45" y="20"/>
                  </a:lnTo>
                  <a:lnTo>
                    <a:pt x="46" y="20"/>
                  </a:lnTo>
                  <a:lnTo>
                    <a:pt x="48" y="17"/>
                  </a:lnTo>
                  <a:lnTo>
                    <a:pt x="49" y="17"/>
                  </a:lnTo>
                  <a:lnTo>
                    <a:pt x="51" y="17"/>
                  </a:lnTo>
                  <a:lnTo>
                    <a:pt x="52" y="17"/>
                  </a:lnTo>
                  <a:lnTo>
                    <a:pt x="54" y="18"/>
                  </a:lnTo>
                  <a:lnTo>
                    <a:pt x="54" y="22"/>
                  </a:lnTo>
                  <a:lnTo>
                    <a:pt x="55" y="19"/>
                  </a:lnTo>
                  <a:lnTo>
                    <a:pt x="56" y="17"/>
                  </a:lnTo>
                  <a:lnTo>
                    <a:pt x="57" y="14"/>
                  </a:lnTo>
                  <a:lnTo>
                    <a:pt x="58" y="11"/>
                  </a:lnTo>
                  <a:lnTo>
                    <a:pt x="62" y="10"/>
                  </a:lnTo>
                  <a:lnTo>
                    <a:pt x="66" y="8"/>
                  </a:lnTo>
                  <a:lnTo>
                    <a:pt x="73" y="7"/>
                  </a:lnTo>
                  <a:lnTo>
                    <a:pt x="69" y="14"/>
                  </a:lnTo>
                  <a:lnTo>
                    <a:pt x="72" y="13"/>
                  </a:lnTo>
                  <a:lnTo>
                    <a:pt x="73" y="16"/>
                  </a:lnTo>
                  <a:lnTo>
                    <a:pt x="75" y="17"/>
                  </a:lnTo>
                  <a:lnTo>
                    <a:pt x="78" y="14"/>
                  </a:lnTo>
                  <a:lnTo>
                    <a:pt x="79" y="12"/>
                  </a:lnTo>
                  <a:lnTo>
                    <a:pt x="79" y="8"/>
                  </a:lnTo>
                  <a:lnTo>
                    <a:pt x="78" y="5"/>
                  </a:lnTo>
                  <a:lnTo>
                    <a:pt x="81" y="2"/>
                  </a:lnTo>
                  <a:lnTo>
                    <a:pt x="84" y="0"/>
                  </a:lnTo>
                  <a:lnTo>
                    <a:pt x="84" y="4"/>
                  </a:lnTo>
                  <a:lnTo>
                    <a:pt x="85" y="8"/>
                  </a:lnTo>
                  <a:lnTo>
                    <a:pt x="86" y="10"/>
                  </a:lnTo>
                  <a:lnTo>
                    <a:pt x="86" y="12"/>
                  </a:lnTo>
                  <a:lnTo>
                    <a:pt x="85" y="16"/>
                  </a:lnTo>
                  <a:lnTo>
                    <a:pt x="83" y="19"/>
                  </a:lnTo>
                  <a:lnTo>
                    <a:pt x="79" y="22"/>
                  </a:lnTo>
                  <a:lnTo>
                    <a:pt x="78" y="22"/>
                  </a:lnTo>
                  <a:lnTo>
                    <a:pt x="75" y="20"/>
                  </a:lnTo>
                  <a:lnTo>
                    <a:pt x="73" y="20"/>
                  </a:lnTo>
                  <a:lnTo>
                    <a:pt x="72" y="22"/>
                  </a:lnTo>
                  <a:lnTo>
                    <a:pt x="68" y="24"/>
                  </a:lnTo>
                  <a:lnTo>
                    <a:pt x="61" y="30"/>
                  </a:lnTo>
                  <a:lnTo>
                    <a:pt x="58" y="34"/>
                  </a:lnTo>
                  <a:lnTo>
                    <a:pt x="55" y="35"/>
                  </a:lnTo>
                  <a:lnTo>
                    <a:pt x="50" y="36"/>
                  </a:lnTo>
                  <a:lnTo>
                    <a:pt x="48" y="36"/>
                  </a:lnTo>
                  <a:lnTo>
                    <a:pt x="46" y="35"/>
                  </a:lnTo>
                  <a:lnTo>
                    <a:pt x="46" y="34"/>
                  </a:lnTo>
                  <a:lnTo>
                    <a:pt x="45" y="39"/>
                  </a:lnTo>
                  <a:lnTo>
                    <a:pt x="43" y="42"/>
                  </a:lnTo>
                  <a:lnTo>
                    <a:pt x="43" y="43"/>
                  </a:lnTo>
                  <a:lnTo>
                    <a:pt x="43" y="46"/>
                  </a:lnTo>
                  <a:lnTo>
                    <a:pt x="46" y="50"/>
                  </a:lnTo>
                  <a:lnTo>
                    <a:pt x="41" y="51"/>
                  </a:lnTo>
                  <a:lnTo>
                    <a:pt x="37" y="52"/>
                  </a:lnTo>
                  <a:lnTo>
                    <a:pt x="35" y="53"/>
                  </a:lnTo>
                  <a:lnTo>
                    <a:pt x="35" y="54"/>
                  </a:lnTo>
                  <a:lnTo>
                    <a:pt x="35" y="58"/>
                  </a:lnTo>
                  <a:lnTo>
                    <a:pt x="26" y="54"/>
                  </a:lnTo>
                  <a:lnTo>
                    <a:pt x="27" y="58"/>
                  </a:lnTo>
                  <a:lnTo>
                    <a:pt x="28" y="59"/>
                  </a:lnTo>
                  <a:lnTo>
                    <a:pt x="29" y="60"/>
                  </a:lnTo>
                  <a:lnTo>
                    <a:pt x="27" y="60"/>
                  </a:lnTo>
                  <a:lnTo>
                    <a:pt x="23" y="60"/>
                  </a:lnTo>
                  <a:lnTo>
                    <a:pt x="20" y="57"/>
                  </a:lnTo>
                  <a:lnTo>
                    <a:pt x="18" y="54"/>
                  </a:lnTo>
                  <a:lnTo>
                    <a:pt x="18" y="52"/>
                  </a:lnTo>
                  <a:lnTo>
                    <a:pt x="18" y="48"/>
                  </a:lnTo>
                  <a:lnTo>
                    <a:pt x="17" y="46"/>
                  </a:lnTo>
                  <a:lnTo>
                    <a:pt x="16" y="45"/>
                  </a:lnTo>
                  <a:lnTo>
                    <a:pt x="12" y="43"/>
                  </a:lnTo>
                  <a:lnTo>
                    <a:pt x="8" y="42"/>
                  </a:lnTo>
                  <a:lnTo>
                    <a:pt x="4" y="39"/>
                  </a:lnTo>
                  <a:lnTo>
                    <a:pt x="1" y="36"/>
                  </a:lnTo>
                  <a:lnTo>
                    <a:pt x="0" y="35"/>
                  </a:lnTo>
                  <a:lnTo>
                    <a:pt x="5" y="34"/>
                  </a:lnTo>
                  <a:lnTo>
                    <a:pt x="8" y="34"/>
                  </a:lnTo>
                  <a:lnTo>
                    <a:pt x="10" y="35"/>
                  </a:lnTo>
                  <a:lnTo>
                    <a:pt x="16" y="36"/>
                  </a:lnTo>
                  <a:lnTo>
                    <a:pt x="22" y="35"/>
                  </a:lnTo>
                  <a:lnTo>
                    <a:pt x="15" y="31"/>
                  </a:lnTo>
                  <a:lnTo>
                    <a:pt x="11" y="30"/>
                  </a:lnTo>
                  <a:lnTo>
                    <a:pt x="8" y="29"/>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94" name="Freeform 256"/>
            <p:cNvSpPr>
              <a:spLocks/>
            </p:cNvSpPr>
            <p:nvPr/>
          </p:nvSpPr>
          <p:spPr bwMode="auto">
            <a:xfrm>
              <a:off x="2179638" y="3252788"/>
              <a:ext cx="34925" cy="41275"/>
            </a:xfrm>
            <a:custGeom>
              <a:avLst/>
              <a:gdLst>
                <a:gd name="T0" fmla="*/ 0 w 22"/>
                <a:gd name="T1" fmla="*/ 0 h 26"/>
                <a:gd name="T2" fmla="*/ 0 w 22"/>
                <a:gd name="T3" fmla="*/ 0 h 26"/>
                <a:gd name="T4" fmla="*/ 2147483646 w 22"/>
                <a:gd name="T5" fmla="*/ 2147483646 h 26"/>
                <a:gd name="T6" fmla="*/ 2147483646 w 22"/>
                <a:gd name="T7" fmla="*/ 2147483646 h 26"/>
                <a:gd name="T8" fmla="*/ 2147483646 w 22"/>
                <a:gd name="T9" fmla="*/ 2147483646 h 26"/>
                <a:gd name="T10" fmla="*/ 2147483646 w 22"/>
                <a:gd name="T11" fmla="*/ 2147483646 h 26"/>
                <a:gd name="T12" fmla="*/ 2147483646 w 22"/>
                <a:gd name="T13" fmla="*/ 2147483646 h 26"/>
                <a:gd name="T14" fmla="*/ 2147483646 w 22"/>
                <a:gd name="T15" fmla="*/ 2147483646 h 26"/>
                <a:gd name="T16" fmla="*/ 2147483646 w 22"/>
                <a:gd name="T17" fmla="*/ 2147483646 h 26"/>
                <a:gd name="T18" fmla="*/ 2147483646 w 22"/>
                <a:gd name="T19" fmla="*/ 2147483646 h 26"/>
                <a:gd name="T20" fmla="*/ 2147483646 w 22"/>
                <a:gd name="T21" fmla="*/ 2147483646 h 26"/>
                <a:gd name="T22" fmla="*/ 2147483646 w 22"/>
                <a:gd name="T23" fmla="*/ 2147483646 h 26"/>
                <a:gd name="T24" fmla="*/ 2147483646 w 22"/>
                <a:gd name="T25" fmla="*/ 2147483646 h 26"/>
                <a:gd name="T26" fmla="*/ 2147483646 w 22"/>
                <a:gd name="T27" fmla="*/ 2147483646 h 26"/>
                <a:gd name="T28" fmla="*/ 2147483646 w 22"/>
                <a:gd name="T29" fmla="*/ 2147483646 h 26"/>
                <a:gd name="T30" fmla="*/ 2147483646 w 22"/>
                <a:gd name="T31" fmla="*/ 2147483646 h 26"/>
                <a:gd name="T32" fmla="*/ 2147483646 w 22"/>
                <a:gd name="T33" fmla="*/ 2147483646 h 26"/>
                <a:gd name="T34" fmla="*/ 2147483646 w 22"/>
                <a:gd name="T35" fmla="*/ 2147483646 h 26"/>
                <a:gd name="T36" fmla="*/ 2147483646 w 22"/>
                <a:gd name="T37" fmla="*/ 2147483646 h 26"/>
                <a:gd name="T38" fmla="*/ 2147483646 w 22"/>
                <a:gd name="T39" fmla="*/ 2147483646 h 26"/>
                <a:gd name="T40" fmla="*/ 2147483646 w 22"/>
                <a:gd name="T41" fmla="*/ 2147483646 h 26"/>
                <a:gd name="T42" fmla="*/ 2147483646 w 22"/>
                <a:gd name="T43" fmla="*/ 2147483646 h 26"/>
                <a:gd name="T44" fmla="*/ 2147483646 w 22"/>
                <a:gd name="T45" fmla="*/ 2147483646 h 26"/>
                <a:gd name="T46" fmla="*/ 2147483646 w 22"/>
                <a:gd name="T47" fmla="*/ 2147483646 h 26"/>
                <a:gd name="T48" fmla="*/ 2147483646 w 22"/>
                <a:gd name="T49" fmla="*/ 2147483646 h 26"/>
                <a:gd name="T50" fmla="*/ 2147483646 w 22"/>
                <a:gd name="T51" fmla="*/ 2147483646 h 26"/>
                <a:gd name="T52" fmla="*/ 2147483646 w 22"/>
                <a:gd name="T53" fmla="*/ 2147483646 h 26"/>
                <a:gd name="T54" fmla="*/ 2147483646 w 22"/>
                <a:gd name="T55" fmla="*/ 2147483646 h 26"/>
                <a:gd name="T56" fmla="*/ 2147483646 w 22"/>
                <a:gd name="T57" fmla="*/ 2147483646 h 26"/>
                <a:gd name="T58" fmla="*/ 2147483646 w 22"/>
                <a:gd name="T59" fmla="*/ 2147483646 h 26"/>
                <a:gd name="T60" fmla="*/ 2147483646 w 22"/>
                <a:gd name="T61" fmla="*/ 2147483646 h 26"/>
                <a:gd name="T62" fmla="*/ 2147483646 w 22"/>
                <a:gd name="T63" fmla="*/ 2147483646 h 26"/>
                <a:gd name="T64" fmla="*/ 2147483646 w 22"/>
                <a:gd name="T65" fmla="*/ 2147483646 h 26"/>
                <a:gd name="T66" fmla="*/ 2147483646 w 22"/>
                <a:gd name="T67" fmla="*/ 2147483646 h 26"/>
                <a:gd name="T68" fmla="*/ 0 w 22"/>
                <a:gd name="T69" fmla="*/ 2147483646 h 26"/>
                <a:gd name="T70" fmla="*/ 0 w 22"/>
                <a:gd name="T71" fmla="*/ 2147483646 h 26"/>
                <a:gd name="T72" fmla="*/ 0 w 22"/>
                <a:gd name="T73" fmla="*/ 0 h 26"/>
                <a:gd name="T74" fmla="*/ 0 w 22"/>
                <a:gd name="T75" fmla="*/ 0 h 26"/>
                <a:gd name="T76" fmla="*/ 0 w 22"/>
                <a:gd name="T77" fmla="*/ 0 h 26"/>
                <a:gd name="T78" fmla="*/ 0 w 22"/>
                <a:gd name="T79" fmla="*/ 0 h 26"/>
                <a:gd name="T80" fmla="*/ 0 w 22"/>
                <a:gd name="T81" fmla="*/ 0 h 26"/>
                <a:gd name="T82" fmla="*/ 0 w 22"/>
                <a:gd name="T83" fmla="*/ 0 h 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 h="26">
                  <a:moveTo>
                    <a:pt x="0" y="0"/>
                  </a:moveTo>
                  <a:lnTo>
                    <a:pt x="0" y="0"/>
                  </a:lnTo>
                  <a:lnTo>
                    <a:pt x="10" y="1"/>
                  </a:lnTo>
                  <a:lnTo>
                    <a:pt x="7" y="3"/>
                  </a:lnTo>
                  <a:lnTo>
                    <a:pt x="5" y="5"/>
                  </a:lnTo>
                  <a:lnTo>
                    <a:pt x="6" y="6"/>
                  </a:lnTo>
                  <a:lnTo>
                    <a:pt x="7" y="10"/>
                  </a:lnTo>
                  <a:lnTo>
                    <a:pt x="11" y="12"/>
                  </a:lnTo>
                  <a:lnTo>
                    <a:pt x="14" y="15"/>
                  </a:lnTo>
                  <a:lnTo>
                    <a:pt x="22" y="18"/>
                  </a:lnTo>
                  <a:lnTo>
                    <a:pt x="19" y="22"/>
                  </a:lnTo>
                  <a:lnTo>
                    <a:pt x="17" y="26"/>
                  </a:lnTo>
                  <a:lnTo>
                    <a:pt x="14" y="21"/>
                  </a:lnTo>
                  <a:lnTo>
                    <a:pt x="12" y="23"/>
                  </a:lnTo>
                  <a:lnTo>
                    <a:pt x="12" y="24"/>
                  </a:lnTo>
                  <a:lnTo>
                    <a:pt x="10" y="24"/>
                  </a:lnTo>
                  <a:lnTo>
                    <a:pt x="8" y="23"/>
                  </a:lnTo>
                  <a:lnTo>
                    <a:pt x="8" y="22"/>
                  </a:lnTo>
                  <a:lnTo>
                    <a:pt x="8" y="18"/>
                  </a:lnTo>
                  <a:lnTo>
                    <a:pt x="6" y="20"/>
                  </a:lnTo>
                  <a:lnTo>
                    <a:pt x="2" y="22"/>
                  </a:lnTo>
                  <a:lnTo>
                    <a:pt x="4" y="16"/>
                  </a:lnTo>
                  <a:lnTo>
                    <a:pt x="4" y="12"/>
                  </a:lnTo>
                  <a:lnTo>
                    <a:pt x="4" y="10"/>
                  </a:lnTo>
                  <a:lnTo>
                    <a:pt x="1" y="9"/>
                  </a:lnTo>
                  <a:lnTo>
                    <a:pt x="0" y="6"/>
                  </a:lnTo>
                  <a:lnTo>
                    <a:pt x="0"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95" name="Freeform 257"/>
            <p:cNvSpPr>
              <a:spLocks/>
            </p:cNvSpPr>
            <p:nvPr/>
          </p:nvSpPr>
          <p:spPr bwMode="auto">
            <a:xfrm>
              <a:off x="2346325" y="3232150"/>
              <a:ext cx="30163" cy="25400"/>
            </a:xfrm>
            <a:custGeom>
              <a:avLst/>
              <a:gdLst>
                <a:gd name="T0" fmla="*/ 2147483646 w 19"/>
                <a:gd name="T1" fmla="*/ 2147483646 h 16"/>
                <a:gd name="T2" fmla="*/ 2147483646 w 19"/>
                <a:gd name="T3" fmla="*/ 2147483646 h 16"/>
                <a:gd name="T4" fmla="*/ 2147483646 w 19"/>
                <a:gd name="T5" fmla="*/ 2147483646 h 16"/>
                <a:gd name="T6" fmla="*/ 2147483646 w 19"/>
                <a:gd name="T7" fmla="*/ 2147483646 h 16"/>
                <a:gd name="T8" fmla="*/ 2147483646 w 19"/>
                <a:gd name="T9" fmla="*/ 0 h 16"/>
                <a:gd name="T10" fmla="*/ 2147483646 w 19"/>
                <a:gd name="T11" fmla="*/ 2147483646 h 16"/>
                <a:gd name="T12" fmla="*/ 2147483646 w 19"/>
                <a:gd name="T13" fmla="*/ 2147483646 h 16"/>
                <a:gd name="T14" fmla="*/ 2147483646 w 19"/>
                <a:gd name="T15" fmla="*/ 2147483646 h 16"/>
                <a:gd name="T16" fmla="*/ 2147483646 w 19"/>
                <a:gd name="T17" fmla="*/ 2147483646 h 16"/>
                <a:gd name="T18" fmla="*/ 2147483646 w 19"/>
                <a:gd name="T19" fmla="*/ 2147483646 h 16"/>
                <a:gd name="T20" fmla="*/ 2147483646 w 19"/>
                <a:gd name="T21" fmla="*/ 2147483646 h 16"/>
                <a:gd name="T22" fmla="*/ 2147483646 w 19"/>
                <a:gd name="T23" fmla="*/ 2147483646 h 16"/>
                <a:gd name="T24" fmla="*/ 2147483646 w 19"/>
                <a:gd name="T25" fmla="*/ 2147483646 h 16"/>
                <a:gd name="T26" fmla="*/ 2147483646 w 19"/>
                <a:gd name="T27" fmla="*/ 2147483646 h 16"/>
                <a:gd name="T28" fmla="*/ 2147483646 w 19"/>
                <a:gd name="T29" fmla="*/ 2147483646 h 16"/>
                <a:gd name="T30" fmla="*/ 2147483646 w 19"/>
                <a:gd name="T31" fmla="*/ 2147483646 h 16"/>
                <a:gd name="T32" fmla="*/ 0 w 19"/>
                <a:gd name="T33" fmla="*/ 2147483646 h 16"/>
                <a:gd name="T34" fmla="*/ 0 w 19"/>
                <a:gd name="T35" fmla="*/ 2147483646 h 16"/>
                <a:gd name="T36" fmla="*/ 0 w 19"/>
                <a:gd name="T37" fmla="*/ 2147483646 h 16"/>
                <a:gd name="T38" fmla="*/ 0 w 19"/>
                <a:gd name="T39" fmla="*/ 2147483646 h 16"/>
                <a:gd name="T40" fmla="*/ 2147483646 w 19"/>
                <a:gd name="T41" fmla="*/ 2147483646 h 16"/>
                <a:gd name="T42" fmla="*/ 2147483646 w 19"/>
                <a:gd name="T43" fmla="*/ 2147483646 h 16"/>
                <a:gd name="T44" fmla="*/ 2147483646 w 19"/>
                <a:gd name="T45" fmla="*/ 2147483646 h 16"/>
                <a:gd name="T46" fmla="*/ 2147483646 w 19"/>
                <a:gd name="T47" fmla="*/ 2147483646 h 16"/>
                <a:gd name="T48" fmla="*/ 2147483646 w 19"/>
                <a:gd name="T49" fmla="*/ 2147483646 h 16"/>
                <a:gd name="T50" fmla="*/ 2147483646 w 19"/>
                <a:gd name="T51" fmla="*/ 2147483646 h 1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9" h="16">
                  <a:moveTo>
                    <a:pt x="2" y="7"/>
                  </a:moveTo>
                  <a:lnTo>
                    <a:pt x="2" y="7"/>
                  </a:lnTo>
                  <a:lnTo>
                    <a:pt x="14" y="1"/>
                  </a:lnTo>
                  <a:lnTo>
                    <a:pt x="16" y="0"/>
                  </a:lnTo>
                  <a:lnTo>
                    <a:pt x="19" y="2"/>
                  </a:lnTo>
                  <a:lnTo>
                    <a:pt x="19" y="3"/>
                  </a:lnTo>
                  <a:lnTo>
                    <a:pt x="19" y="5"/>
                  </a:lnTo>
                  <a:lnTo>
                    <a:pt x="16" y="7"/>
                  </a:lnTo>
                  <a:lnTo>
                    <a:pt x="11" y="12"/>
                  </a:lnTo>
                  <a:lnTo>
                    <a:pt x="9" y="14"/>
                  </a:lnTo>
                  <a:lnTo>
                    <a:pt x="5" y="16"/>
                  </a:lnTo>
                  <a:lnTo>
                    <a:pt x="3" y="14"/>
                  </a:lnTo>
                  <a:lnTo>
                    <a:pt x="0" y="13"/>
                  </a:lnTo>
                  <a:lnTo>
                    <a:pt x="0" y="12"/>
                  </a:lnTo>
                  <a:lnTo>
                    <a:pt x="0" y="11"/>
                  </a:lnTo>
                  <a:lnTo>
                    <a:pt x="2" y="7"/>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96" name="Freeform 258"/>
            <p:cNvSpPr>
              <a:spLocks/>
            </p:cNvSpPr>
            <p:nvPr/>
          </p:nvSpPr>
          <p:spPr bwMode="auto">
            <a:xfrm>
              <a:off x="2092325" y="3325813"/>
              <a:ext cx="34925" cy="63500"/>
            </a:xfrm>
            <a:custGeom>
              <a:avLst/>
              <a:gdLst>
                <a:gd name="T0" fmla="*/ 0 w 22"/>
                <a:gd name="T1" fmla="*/ 2147483646 h 40"/>
                <a:gd name="T2" fmla="*/ 0 w 22"/>
                <a:gd name="T3" fmla="*/ 2147483646 h 40"/>
                <a:gd name="T4" fmla="*/ 2147483646 w 22"/>
                <a:gd name="T5" fmla="*/ 2147483646 h 40"/>
                <a:gd name="T6" fmla="*/ 2147483646 w 22"/>
                <a:gd name="T7" fmla="*/ 2147483646 h 40"/>
                <a:gd name="T8" fmla="*/ 2147483646 w 22"/>
                <a:gd name="T9" fmla="*/ 2147483646 h 40"/>
                <a:gd name="T10" fmla="*/ 2147483646 w 22"/>
                <a:gd name="T11" fmla="*/ 2147483646 h 40"/>
                <a:gd name="T12" fmla="*/ 2147483646 w 22"/>
                <a:gd name="T13" fmla="*/ 2147483646 h 40"/>
                <a:gd name="T14" fmla="*/ 2147483646 w 22"/>
                <a:gd name="T15" fmla="*/ 2147483646 h 40"/>
                <a:gd name="T16" fmla="*/ 2147483646 w 22"/>
                <a:gd name="T17" fmla="*/ 2147483646 h 40"/>
                <a:gd name="T18" fmla="*/ 2147483646 w 22"/>
                <a:gd name="T19" fmla="*/ 2147483646 h 40"/>
                <a:gd name="T20" fmla="*/ 2147483646 w 22"/>
                <a:gd name="T21" fmla="*/ 2147483646 h 40"/>
                <a:gd name="T22" fmla="*/ 2147483646 w 22"/>
                <a:gd name="T23" fmla="*/ 0 h 40"/>
                <a:gd name="T24" fmla="*/ 2147483646 w 22"/>
                <a:gd name="T25" fmla="*/ 0 h 40"/>
                <a:gd name="T26" fmla="*/ 2147483646 w 22"/>
                <a:gd name="T27" fmla="*/ 0 h 40"/>
                <a:gd name="T28" fmla="*/ 2147483646 w 22"/>
                <a:gd name="T29" fmla="*/ 0 h 40"/>
                <a:gd name="T30" fmla="*/ 2147483646 w 22"/>
                <a:gd name="T31" fmla="*/ 2147483646 h 40"/>
                <a:gd name="T32" fmla="*/ 2147483646 w 22"/>
                <a:gd name="T33" fmla="*/ 2147483646 h 40"/>
                <a:gd name="T34" fmla="*/ 2147483646 w 22"/>
                <a:gd name="T35" fmla="*/ 2147483646 h 40"/>
                <a:gd name="T36" fmla="*/ 2147483646 w 22"/>
                <a:gd name="T37" fmla="*/ 2147483646 h 40"/>
                <a:gd name="T38" fmla="*/ 2147483646 w 22"/>
                <a:gd name="T39" fmla="*/ 2147483646 h 40"/>
                <a:gd name="T40" fmla="*/ 2147483646 w 22"/>
                <a:gd name="T41" fmla="*/ 2147483646 h 40"/>
                <a:gd name="T42" fmla="*/ 2147483646 w 22"/>
                <a:gd name="T43" fmla="*/ 2147483646 h 40"/>
                <a:gd name="T44" fmla="*/ 2147483646 w 22"/>
                <a:gd name="T45" fmla="*/ 2147483646 h 40"/>
                <a:gd name="T46" fmla="*/ 2147483646 w 22"/>
                <a:gd name="T47" fmla="*/ 2147483646 h 40"/>
                <a:gd name="T48" fmla="*/ 2147483646 w 22"/>
                <a:gd name="T49" fmla="*/ 2147483646 h 40"/>
                <a:gd name="T50" fmla="*/ 2147483646 w 22"/>
                <a:gd name="T51" fmla="*/ 2147483646 h 40"/>
                <a:gd name="T52" fmla="*/ 2147483646 w 22"/>
                <a:gd name="T53" fmla="*/ 2147483646 h 40"/>
                <a:gd name="T54" fmla="*/ 2147483646 w 22"/>
                <a:gd name="T55" fmla="*/ 2147483646 h 40"/>
                <a:gd name="T56" fmla="*/ 2147483646 w 22"/>
                <a:gd name="T57" fmla="*/ 2147483646 h 40"/>
                <a:gd name="T58" fmla="*/ 2147483646 w 22"/>
                <a:gd name="T59" fmla="*/ 2147483646 h 40"/>
                <a:gd name="T60" fmla="*/ 2147483646 w 22"/>
                <a:gd name="T61" fmla="*/ 2147483646 h 40"/>
                <a:gd name="T62" fmla="*/ 2147483646 w 22"/>
                <a:gd name="T63" fmla="*/ 2147483646 h 40"/>
                <a:gd name="T64" fmla="*/ 2147483646 w 22"/>
                <a:gd name="T65" fmla="*/ 2147483646 h 40"/>
                <a:gd name="T66" fmla="*/ 2147483646 w 22"/>
                <a:gd name="T67" fmla="*/ 2147483646 h 40"/>
                <a:gd name="T68" fmla="*/ 0 w 22"/>
                <a:gd name="T69" fmla="*/ 2147483646 h 40"/>
                <a:gd name="T70" fmla="*/ 0 w 22"/>
                <a:gd name="T71" fmla="*/ 2147483646 h 40"/>
                <a:gd name="T72" fmla="*/ 0 w 22"/>
                <a:gd name="T73" fmla="*/ 2147483646 h 40"/>
                <a:gd name="T74" fmla="*/ 0 w 22"/>
                <a:gd name="T75" fmla="*/ 2147483646 h 40"/>
                <a:gd name="T76" fmla="*/ 0 w 22"/>
                <a:gd name="T77" fmla="*/ 2147483646 h 40"/>
                <a:gd name="T78" fmla="*/ 0 w 22"/>
                <a:gd name="T79" fmla="*/ 2147483646 h 4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2" h="40">
                  <a:moveTo>
                    <a:pt x="0" y="28"/>
                  </a:moveTo>
                  <a:lnTo>
                    <a:pt x="0" y="28"/>
                  </a:lnTo>
                  <a:lnTo>
                    <a:pt x="3" y="26"/>
                  </a:lnTo>
                  <a:lnTo>
                    <a:pt x="4" y="24"/>
                  </a:lnTo>
                  <a:lnTo>
                    <a:pt x="4" y="22"/>
                  </a:lnTo>
                  <a:lnTo>
                    <a:pt x="4" y="16"/>
                  </a:lnTo>
                  <a:lnTo>
                    <a:pt x="5" y="10"/>
                  </a:lnTo>
                  <a:lnTo>
                    <a:pt x="5" y="5"/>
                  </a:lnTo>
                  <a:lnTo>
                    <a:pt x="6" y="3"/>
                  </a:lnTo>
                  <a:lnTo>
                    <a:pt x="8" y="0"/>
                  </a:lnTo>
                  <a:lnTo>
                    <a:pt x="11" y="0"/>
                  </a:lnTo>
                  <a:lnTo>
                    <a:pt x="14" y="0"/>
                  </a:lnTo>
                  <a:lnTo>
                    <a:pt x="19" y="1"/>
                  </a:lnTo>
                  <a:lnTo>
                    <a:pt x="17" y="10"/>
                  </a:lnTo>
                  <a:lnTo>
                    <a:pt x="17" y="15"/>
                  </a:lnTo>
                  <a:lnTo>
                    <a:pt x="20" y="18"/>
                  </a:lnTo>
                  <a:lnTo>
                    <a:pt x="22" y="22"/>
                  </a:lnTo>
                  <a:lnTo>
                    <a:pt x="22" y="26"/>
                  </a:lnTo>
                  <a:lnTo>
                    <a:pt x="21" y="29"/>
                  </a:lnTo>
                  <a:lnTo>
                    <a:pt x="19" y="34"/>
                  </a:lnTo>
                  <a:lnTo>
                    <a:pt x="16" y="38"/>
                  </a:lnTo>
                  <a:lnTo>
                    <a:pt x="15" y="39"/>
                  </a:lnTo>
                  <a:lnTo>
                    <a:pt x="11" y="40"/>
                  </a:lnTo>
                  <a:lnTo>
                    <a:pt x="8" y="39"/>
                  </a:lnTo>
                  <a:lnTo>
                    <a:pt x="5" y="38"/>
                  </a:lnTo>
                  <a:lnTo>
                    <a:pt x="4" y="34"/>
                  </a:lnTo>
                  <a:lnTo>
                    <a:pt x="2" y="30"/>
                  </a:lnTo>
                  <a:lnTo>
                    <a:pt x="0" y="28"/>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97" name="Freeform 259"/>
            <p:cNvSpPr>
              <a:spLocks/>
            </p:cNvSpPr>
            <p:nvPr/>
          </p:nvSpPr>
          <p:spPr bwMode="auto">
            <a:xfrm>
              <a:off x="2000250" y="3443288"/>
              <a:ext cx="44450" cy="25400"/>
            </a:xfrm>
            <a:custGeom>
              <a:avLst/>
              <a:gdLst>
                <a:gd name="T0" fmla="*/ 2147483646 w 28"/>
                <a:gd name="T1" fmla="*/ 2147483646 h 16"/>
                <a:gd name="T2" fmla="*/ 2147483646 w 28"/>
                <a:gd name="T3" fmla="*/ 2147483646 h 16"/>
                <a:gd name="T4" fmla="*/ 2147483646 w 28"/>
                <a:gd name="T5" fmla="*/ 2147483646 h 16"/>
                <a:gd name="T6" fmla="*/ 2147483646 w 28"/>
                <a:gd name="T7" fmla="*/ 2147483646 h 16"/>
                <a:gd name="T8" fmla="*/ 2147483646 w 28"/>
                <a:gd name="T9" fmla="*/ 0 h 16"/>
                <a:gd name="T10" fmla="*/ 2147483646 w 28"/>
                <a:gd name="T11" fmla="*/ 0 h 16"/>
                <a:gd name="T12" fmla="*/ 2147483646 w 28"/>
                <a:gd name="T13" fmla="*/ 2147483646 h 16"/>
                <a:gd name="T14" fmla="*/ 2147483646 w 28"/>
                <a:gd name="T15" fmla="*/ 2147483646 h 16"/>
                <a:gd name="T16" fmla="*/ 2147483646 w 28"/>
                <a:gd name="T17" fmla="*/ 2147483646 h 16"/>
                <a:gd name="T18" fmla="*/ 2147483646 w 28"/>
                <a:gd name="T19" fmla="*/ 2147483646 h 16"/>
                <a:gd name="T20" fmla="*/ 2147483646 w 28"/>
                <a:gd name="T21" fmla="*/ 2147483646 h 16"/>
                <a:gd name="T22" fmla="*/ 2147483646 w 28"/>
                <a:gd name="T23" fmla="*/ 2147483646 h 16"/>
                <a:gd name="T24" fmla="*/ 2147483646 w 28"/>
                <a:gd name="T25" fmla="*/ 2147483646 h 16"/>
                <a:gd name="T26" fmla="*/ 2147483646 w 28"/>
                <a:gd name="T27" fmla="*/ 2147483646 h 16"/>
                <a:gd name="T28" fmla="*/ 2147483646 w 28"/>
                <a:gd name="T29" fmla="*/ 2147483646 h 16"/>
                <a:gd name="T30" fmla="*/ 2147483646 w 28"/>
                <a:gd name="T31" fmla="*/ 2147483646 h 16"/>
                <a:gd name="T32" fmla="*/ 2147483646 w 28"/>
                <a:gd name="T33" fmla="*/ 2147483646 h 16"/>
                <a:gd name="T34" fmla="*/ 2147483646 w 28"/>
                <a:gd name="T35" fmla="*/ 2147483646 h 16"/>
                <a:gd name="T36" fmla="*/ 0 w 28"/>
                <a:gd name="T37" fmla="*/ 2147483646 h 16"/>
                <a:gd name="T38" fmla="*/ 0 w 28"/>
                <a:gd name="T39" fmla="*/ 2147483646 h 16"/>
                <a:gd name="T40" fmla="*/ 0 w 28"/>
                <a:gd name="T41" fmla="*/ 2147483646 h 16"/>
                <a:gd name="T42" fmla="*/ 0 w 28"/>
                <a:gd name="T43" fmla="*/ 2147483646 h 16"/>
                <a:gd name="T44" fmla="*/ 2147483646 w 28"/>
                <a:gd name="T45" fmla="*/ 2147483646 h 16"/>
                <a:gd name="T46" fmla="*/ 2147483646 w 28"/>
                <a:gd name="T47" fmla="*/ 2147483646 h 16"/>
                <a:gd name="T48" fmla="*/ 2147483646 w 28"/>
                <a:gd name="T49" fmla="*/ 2147483646 h 16"/>
                <a:gd name="T50" fmla="*/ 2147483646 w 28"/>
                <a:gd name="T51" fmla="*/ 2147483646 h 16"/>
                <a:gd name="T52" fmla="*/ 2147483646 w 28"/>
                <a:gd name="T53" fmla="*/ 2147483646 h 16"/>
                <a:gd name="T54" fmla="*/ 2147483646 w 28"/>
                <a:gd name="T55" fmla="*/ 2147483646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8" h="16">
                  <a:moveTo>
                    <a:pt x="9" y="4"/>
                  </a:moveTo>
                  <a:lnTo>
                    <a:pt x="9" y="4"/>
                  </a:lnTo>
                  <a:lnTo>
                    <a:pt x="11" y="3"/>
                  </a:lnTo>
                  <a:lnTo>
                    <a:pt x="17" y="1"/>
                  </a:lnTo>
                  <a:lnTo>
                    <a:pt x="28" y="0"/>
                  </a:lnTo>
                  <a:lnTo>
                    <a:pt x="18" y="9"/>
                  </a:lnTo>
                  <a:lnTo>
                    <a:pt x="17" y="10"/>
                  </a:lnTo>
                  <a:lnTo>
                    <a:pt x="15" y="11"/>
                  </a:lnTo>
                  <a:lnTo>
                    <a:pt x="12" y="11"/>
                  </a:lnTo>
                  <a:lnTo>
                    <a:pt x="10" y="12"/>
                  </a:lnTo>
                  <a:lnTo>
                    <a:pt x="6" y="16"/>
                  </a:lnTo>
                  <a:lnTo>
                    <a:pt x="4" y="16"/>
                  </a:lnTo>
                  <a:lnTo>
                    <a:pt x="1" y="15"/>
                  </a:lnTo>
                  <a:lnTo>
                    <a:pt x="0" y="12"/>
                  </a:lnTo>
                  <a:lnTo>
                    <a:pt x="0" y="9"/>
                  </a:lnTo>
                  <a:lnTo>
                    <a:pt x="0" y="3"/>
                  </a:lnTo>
                  <a:lnTo>
                    <a:pt x="9" y="4"/>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98" name="Freeform 260"/>
            <p:cNvSpPr>
              <a:spLocks/>
            </p:cNvSpPr>
            <p:nvPr/>
          </p:nvSpPr>
          <p:spPr bwMode="auto">
            <a:xfrm>
              <a:off x="1958975" y="3533775"/>
              <a:ext cx="11113" cy="15875"/>
            </a:xfrm>
            <a:custGeom>
              <a:avLst/>
              <a:gdLst>
                <a:gd name="T0" fmla="*/ 0 w 7"/>
                <a:gd name="T1" fmla="*/ 2147483646 h 10"/>
                <a:gd name="T2" fmla="*/ 0 w 7"/>
                <a:gd name="T3" fmla="*/ 2147483646 h 10"/>
                <a:gd name="T4" fmla="*/ 2147483646 w 7"/>
                <a:gd name="T5" fmla="*/ 0 h 10"/>
                <a:gd name="T6" fmla="*/ 2147483646 w 7"/>
                <a:gd name="T7" fmla="*/ 0 h 10"/>
                <a:gd name="T8" fmla="*/ 2147483646 w 7"/>
                <a:gd name="T9" fmla="*/ 2147483646 h 10"/>
                <a:gd name="T10" fmla="*/ 2147483646 w 7"/>
                <a:gd name="T11" fmla="*/ 2147483646 h 10"/>
                <a:gd name="T12" fmla="*/ 2147483646 w 7"/>
                <a:gd name="T13" fmla="*/ 2147483646 h 10"/>
                <a:gd name="T14" fmla="*/ 2147483646 w 7"/>
                <a:gd name="T15" fmla="*/ 2147483646 h 10"/>
                <a:gd name="T16" fmla="*/ 2147483646 w 7"/>
                <a:gd name="T17" fmla="*/ 2147483646 h 10"/>
                <a:gd name="T18" fmla="*/ 2147483646 w 7"/>
                <a:gd name="T19" fmla="*/ 2147483646 h 10"/>
                <a:gd name="T20" fmla="*/ 2147483646 w 7"/>
                <a:gd name="T21" fmla="*/ 2147483646 h 10"/>
                <a:gd name="T22" fmla="*/ 2147483646 w 7"/>
                <a:gd name="T23" fmla="*/ 2147483646 h 10"/>
                <a:gd name="T24" fmla="*/ 2147483646 w 7"/>
                <a:gd name="T25" fmla="*/ 2147483646 h 10"/>
                <a:gd name="T26" fmla="*/ 0 w 7"/>
                <a:gd name="T27" fmla="*/ 2147483646 h 10"/>
                <a:gd name="T28" fmla="*/ 0 w 7"/>
                <a:gd name="T29" fmla="*/ 2147483646 h 10"/>
                <a:gd name="T30" fmla="*/ 0 w 7"/>
                <a:gd name="T31" fmla="*/ 2147483646 h 10"/>
                <a:gd name="T32" fmla="*/ 0 w 7"/>
                <a:gd name="T33" fmla="*/ 2147483646 h 10"/>
                <a:gd name="T34" fmla="*/ 0 w 7"/>
                <a:gd name="T35" fmla="*/ 2147483646 h 10"/>
                <a:gd name="T36" fmla="*/ 0 w 7"/>
                <a:gd name="T37" fmla="*/ 2147483646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 h="10">
                  <a:moveTo>
                    <a:pt x="0" y="4"/>
                  </a:moveTo>
                  <a:lnTo>
                    <a:pt x="0" y="4"/>
                  </a:lnTo>
                  <a:lnTo>
                    <a:pt x="3" y="0"/>
                  </a:lnTo>
                  <a:lnTo>
                    <a:pt x="4" y="1"/>
                  </a:lnTo>
                  <a:lnTo>
                    <a:pt x="6" y="4"/>
                  </a:lnTo>
                  <a:lnTo>
                    <a:pt x="7" y="7"/>
                  </a:lnTo>
                  <a:lnTo>
                    <a:pt x="7" y="9"/>
                  </a:lnTo>
                  <a:lnTo>
                    <a:pt x="6" y="10"/>
                  </a:lnTo>
                  <a:lnTo>
                    <a:pt x="3" y="9"/>
                  </a:lnTo>
                  <a:lnTo>
                    <a:pt x="1" y="7"/>
                  </a:lnTo>
                  <a:lnTo>
                    <a:pt x="0" y="4"/>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499" name="Freeform 261"/>
            <p:cNvSpPr>
              <a:spLocks/>
            </p:cNvSpPr>
            <p:nvPr/>
          </p:nvSpPr>
          <p:spPr bwMode="auto">
            <a:xfrm>
              <a:off x="1752600" y="3581400"/>
              <a:ext cx="176213" cy="198438"/>
            </a:xfrm>
            <a:custGeom>
              <a:avLst/>
              <a:gdLst>
                <a:gd name="T0" fmla="*/ 2147483646 w 111"/>
                <a:gd name="T1" fmla="*/ 2147483646 h 125"/>
                <a:gd name="T2" fmla="*/ 2147483646 w 111"/>
                <a:gd name="T3" fmla="*/ 2147483646 h 125"/>
                <a:gd name="T4" fmla="*/ 2147483646 w 111"/>
                <a:gd name="T5" fmla="*/ 2147483646 h 125"/>
                <a:gd name="T6" fmla="*/ 2147483646 w 111"/>
                <a:gd name="T7" fmla="*/ 2147483646 h 125"/>
                <a:gd name="T8" fmla="*/ 2147483646 w 111"/>
                <a:gd name="T9" fmla="*/ 2147483646 h 125"/>
                <a:gd name="T10" fmla="*/ 2147483646 w 111"/>
                <a:gd name="T11" fmla="*/ 2147483646 h 125"/>
                <a:gd name="T12" fmla="*/ 2147483646 w 111"/>
                <a:gd name="T13" fmla="*/ 2147483646 h 125"/>
                <a:gd name="T14" fmla="*/ 2147483646 w 111"/>
                <a:gd name="T15" fmla="*/ 2147483646 h 125"/>
                <a:gd name="T16" fmla="*/ 2147483646 w 111"/>
                <a:gd name="T17" fmla="*/ 2147483646 h 125"/>
                <a:gd name="T18" fmla="*/ 2147483646 w 111"/>
                <a:gd name="T19" fmla="*/ 2147483646 h 125"/>
                <a:gd name="T20" fmla="*/ 2147483646 w 111"/>
                <a:gd name="T21" fmla="*/ 2147483646 h 125"/>
                <a:gd name="T22" fmla="*/ 2147483646 w 111"/>
                <a:gd name="T23" fmla="*/ 2147483646 h 125"/>
                <a:gd name="T24" fmla="*/ 2147483646 w 111"/>
                <a:gd name="T25" fmla="*/ 2147483646 h 125"/>
                <a:gd name="T26" fmla="*/ 2147483646 w 111"/>
                <a:gd name="T27" fmla="*/ 2147483646 h 125"/>
                <a:gd name="T28" fmla="*/ 2147483646 w 111"/>
                <a:gd name="T29" fmla="*/ 2147483646 h 125"/>
                <a:gd name="T30" fmla="*/ 2147483646 w 111"/>
                <a:gd name="T31" fmla="*/ 2147483646 h 125"/>
                <a:gd name="T32" fmla="*/ 2147483646 w 111"/>
                <a:gd name="T33" fmla="*/ 2147483646 h 125"/>
                <a:gd name="T34" fmla="*/ 2147483646 w 111"/>
                <a:gd name="T35" fmla="*/ 2147483646 h 125"/>
                <a:gd name="T36" fmla="*/ 2147483646 w 111"/>
                <a:gd name="T37" fmla="*/ 2147483646 h 125"/>
                <a:gd name="T38" fmla="*/ 2147483646 w 111"/>
                <a:gd name="T39" fmla="*/ 2147483646 h 125"/>
                <a:gd name="T40" fmla="*/ 2147483646 w 111"/>
                <a:gd name="T41" fmla="*/ 2147483646 h 125"/>
                <a:gd name="T42" fmla="*/ 2147483646 w 111"/>
                <a:gd name="T43" fmla="*/ 2147483646 h 125"/>
                <a:gd name="T44" fmla="*/ 2147483646 w 111"/>
                <a:gd name="T45" fmla="*/ 2147483646 h 125"/>
                <a:gd name="T46" fmla="*/ 0 w 111"/>
                <a:gd name="T47" fmla="*/ 2147483646 h 125"/>
                <a:gd name="T48" fmla="*/ 2147483646 w 111"/>
                <a:gd name="T49" fmla="*/ 2147483646 h 125"/>
                <a:gd name="T50" fmla="*/ 0 w 111"/>
                <a:gd name="T51" fmla="*/ 2147483646 h 125"/>
                <a:gd name="T52" fmla="*/ 2147483646 w 111"/>
                <a:gd name="T53" fmla="*/ 2147483646 h 125"/>
                <a:gd name="T54" fmla="*/ 2147483646 w 111"/>
                <a:gd name="T55" fmla="*/ 2147483646 h 125"/>
                <a:gd name="T56" fmla="*/ 2147483646 w 111"/>
                <a:gd name="T57" fmla="*/ 2147483646 h 125"/>
                <a:gd name="T58" fmla="*/ 2147483646 w 111"/>
                <a:gd name="T59" fmla="*/ 2147483646 h 125"/>
                <a:gd name="T60" fmla="*/ 2147483646 w 111"/>
                <a:gd name="T61" fmla="*/ 2147483646 h 125"/>
                <a:gd name="T62" fmla="*/ 2147483646 w 111"/>
                <a:gd name="T63" fmla="*/ 2147483646 h 125"/>
                <a:gd name="T64" fmla="*/ 2147483646 w 111"/>
                <a:gd name="T65" fmla="*/ 2147483646 h 125"/>
                <a:gd name="T66" fmla="*/ 2147483646 w 111"/>
                <a:gd name="T67" fmla="*/ 2147483646 h 125"/>
                <a:gd name="T68" fmla="*/ 2147483646 w 111"/>
                <a:gd name="T69" fmla="*/ 2147483646 h 125"/>
                <a:gd name="T70" fmla="*/ 2147483646 w 111"/>
                <a:gd name="T71" fmla="*/ 2147483646 h 125"/>
                <a:gd name="T72" fmla="*/ 2147483646 w 111"/>
                <a:gd name="T73" fmla="*/ 2147483646 h 125"/>
                <a:gd name="T74" fmla="*/ 2147483646 w 111"/>
                <a:gd name="T75" fmla="*/ 2147483646 h 125"/>
                <a:gd name="T76" fmla="*/ 2147483646 w 111"/>
                <a:gd name="T77" fmla="*/ 2147483646 h 125"/>
                <a:gd name="T78" fmla="*/ 2147483646 w 111"/>
                <a:gd name="T79" fmla="*/ 2147483646 h 125"/>
                <a:gd name="T80" fmla="*/ 2147483646 w 111"/>
                <a:gd name="T81" fmla="*/ 2147483646 h 125"/>
                <a:gd name="T82" fmla="*/ 2147483646 w 111"/>
                <a:gd name="T83" fmla="*/ 2147483646 h 125"/>
                <a:gd name="T84" fmla="*/ 2147483646 w 111"/>
                <a:gd name="T85" fmla="*/ 2147483646 h 125"/>
                <a:gd name="T86" fmla="*/ 2147483646 w 111"/>
                <a:gd name="T87" fmla="*/ 2147483646 h 125"/>
                <a:gd name="T88" fmla="*/ 2147483646 w 111"/>
                <a:gd name="T89" fmla="*/ 2147483646 h 125"/>
                <a:gd name="T90" fmla="*/ 2147483646 w 111"/>
                <a:gd name="T91" fmla="*/ 2147483646 h 125"/>
                <a:gd name="T92" fmla="*/ 2147483646 w 111"/>
                <a:gd name="T93" fmla="*/ 2147483646 h 125"/>
                <a:gd name="T94" fmla="*/ 2147483646 w 111"/>
                <a:gd name="T95" fmla="*/ 0 h 1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11" h="125">
                  <a:moveTo>
                    <a:pt x="104" y="0"/>
                  </a:moveTo>
                  <a:lnTo>
                    <a:pt x="104" y="0"/>
                  </a:lnTo>
                  <a:lnTo>
                    <a:pt x="109" y="5"/>
                  </a:lnTo>
                  <a:lnTo>
                    <a:pt x="111" y="9"/>
                  </a:lnTo>
                  <a:lnTo>
                    <a:pt x="111" y="14"/>
                  </a:lnTo>
                  <a:lnTo>
                    <a:pt x="111" y="17"/>
                  </a:lnTo>
                  <a:lnTo>
                    <a:pt x="111" y="21"/>
                  </a:lnTo>
                  <a:lnTo>
                    <a:pt x="110" y="25"/>
                  </a:lnTo>
                  <a:lnTo>
                    <a:pt x="106" y="28"/>
                  </a:lnTo>
                  <a:lnTo>
                    <a:pt x="102" y="34"/>
                  </a:lnTo>
                  <a:lnTo>
                    <a:pt x="99" y="38"/>
                  </a:lnTo>
                  <a:lnTo>
                    <a:pt x="96" y="40"/>
                  </a:lnTo>
                  <a:lnTo>
                    <a:pt x="88" y="42"/>
                  </a:lnTo>
                  <a:lnTo>
                    <a:pt x="85" y="42"/>
                  </a:lnTo>
                  <a:lnTo>
                    <a:pt x="83" y="40"/>
                  </a:lnTo>
                  <a:lnTo>
                    <a:pt x="83" y="44"/>
                  </a:lnTo>
                  <a:lnTo>
                    <a:pt x="82" y="45"/>
                  </a:lnTo>
                  <a:lnTo>
                    <a:pt x="80" y="45"/>
                  </a:lnTo>
                  <a:lnTo>
                    <a:pt x="82" y="50"/>
                  </a:lnTo>
                  <a:lnTo>
                    <a:pt x="73" y="54"/>
                  </a:lnTo>
                  <a:lnTo>
                    <a:pt x="71" y="54"/>
                  </a:lnTo>
                  <a:lnTo>
                    <a:pt x="69" y="54"/>
                  </a:lnTo>
                  <a:lnTo>
                    <a:pt x="65" y="51"/>
                  </a:lnTo>
                  <a:lnTo>
                    <a:pt x="68" y="56"/>
                  </a:lnTo>
                  <a:lnTo>
                    <a:pt x="60" y="56"/>
                  </a:lnTo>
                  <a:lnTo>
                    <a:pt x="59" y="57"/>
                  </a:lnTo>
                  <a:lnTo>
                    <a:pt x="58" y="58"/>
                  </a:lnTo>
                  <a:lnTo>
                    <a:pt x="59" y="61"/>
                  </a:lnTo>
                  <a:lnTo>
                    <a:pt x="58" y="63"/>
                  </a:lnTo>
                  <a:lnTo>
                    <a:pt x="57" y="63"/>
                  </a:lnTo>
                  <a:lnTo>
                    <a:pt x="53" y="63"/>
                  </a:lnTo>
                  <a:lnTo>
                    <a:pt x="52" y="63"/>
                  </a:lnTo>
                  <a:lnTo>
                    <a:pt x="51" y="65"/>
                  </a:lnTo>
                  <a:lnTo>
                    <a:pt x="50" y="68"/>
                  </a:lnTo>
                  <a:lnTo>
                    <a:pt x="43" y="66"/>
                  </a:lnTo>
                  <a:lnTo>
                    <a:pt x="40" y="66"/>
                  </a:lnTo>
                  <a:lnTo>
                    <a:pt x="37" y="66"/>
                  </a:lnTo>
                  <a:lnTo>
                    <a:pt x="34" y="67"/>
                  </a:lnTo>
                  <a:lnTo>
                    <a:pt x="34" y="69"/>
                  </a:lnTo>
                  <a:lnTo>
                    <a:pt x="35" y="72"/>
                  </a:lnTo>
                  <a:lnTo>
                    <a:pt x="36" y="74"/>
                  </a:lnTo>
                  <a:lnTo>
                    <a:pt x="39" y="77"/>
                  </a:lnTo>
                  <a:lnTo>
                    <a:pt x="39" y="79"/>
                  </a:lnTo>
                  <a:lnTo>
                    <a:pt x="39" y="82"/>
                  </a:lnTo>
                  <a:lnTo>
                    <a:pt x="39" y="84"/>
                  </a:lnTo>
                  <a:lnTo>
                    <a:pt x="40" y="85"/>
                  </a:lnTo>
                  <a:lnTo>
                    <a:pt x="42" y="89"/>
                  </a:lnTo>
                  <a:lnTo>
                    <a:pt x="42" y="92"/>
                  </a:lnTo>
                  <a:lnTo>
                    <a:pt x="39" y="88"/>
                  </a:lnTo>
                  <a:lnTo>
                    <a:pt x="36" y="85"/>
                  </a:lnTo>
                  <a:lnTo>
                    <a:pt x="31" y="88"/>
                  </a:lnTo>
                  <a:lnTo>
                    <a:pt x="28" y="91"/>
                  </a:lnTo>
                  <a:lnTo>
                    <a:pt x="22" y="101"/>
                  </a:lnTo>
                  <a:lnTo>
                    <a:pt x="20" y="103"/>
                  </a:lnTo>
                  <a:lnTo>
                    <a:pt x="19" y="106"/>
                  </a:lnTo>
                  <a:lnTo>
                    <a:pt x="20" y="111"/>
                  </a:lnTo>
                  <a:lnTo>
                    <a:pt x="24" y="108"/>
                  </a:lnTo>
                  <a:lnTo>
                    <a:pt x="25" y="109"/>
                  </a:lnTo>
                  <a:lnTo>
                    <a:pt x="25" y="112"/>
                  </a:lnTo>
                  <a:lnTo>
                    <a:pt x="25" y="113"/>
                  </a:lnTo>
                  <a:lnTo>
                    <a:pt x="24" y="113"/>
                  </a:lnTo>
                  <a:lnTo>
                    <a:pt x="22" y="114"/>
                  </a:lnTo>
                  <a:lnTo>
                    <a:pt x="8" y="123"/>
                  </a:lnTo>
                  <a:lnTo>
                    <a:pt x="6" y="124"/>
                  </a:lnTo>
                  <a:lnTo>
                    <a:pt x="3" y="125"/>
                  </a:lnTo>
                  <a:lnTo>
                    <a:pt x="0" y="123"/>
                  </a:lnTo>
                  <a:lnTo>
                    <a:pt x="0" y="122"/>
                  </a:lnTo>
                  <a:lnTo>
                    <a:pt x="0" y="120"/>
                  </a:lnTo>
                  <a:lnTo>
                    <a:pt x="2" y="117"/>
                  </a:lnTo>
                  <a:lnTo>
                    <a:pt x="3" y="113"/>
                  </a:lnTo>
                  <a:lnTo>
                    <a:pt x="2" y="111"/>
                  </a:lnTo>
                  <a:lnTo>
                    <a:pt x="0" y="107"/>
                  </a:lnTo>
                  <a:lnTo>
                    <a:pt x="1" y="103"/>
                  </a:lnTo>
                  <a:lnTo>
                    <a:pt x="3" y="101"/>
                  </a:lnTo>
                  <a:lnTo>
                    <a:pt x="8" y="96"/>
                  </a:lnTo>
                  <a:lnTo>
                    <a:pt x="11" y="94"/>
                  </a:lnTo>
                  <a:lnTo>
                    <a:pt x="13" y="91"/>
                  </a:lnTo>
                  <a:lnTo>
                    <a:pt x="17" y="91"/>
                  </a:lnTo>
                  <a:lnTo>
                    <a:pt x="18" y="90"/>
                  </a:lnTo>
                  <a:lnTo>
                    <a:pt x="19" y="89"/>
                  </a:lnTo>
                  <a:lnTo>
                    <a:pt x="20" y="85"/>
                  </a:lnTo>
                  <a:lnTo>
                    <a:pt x="20" y="83"/>
                  </a:lnTo>
                  <a:lnTo>
                    <a:pt x="18" y="75"/>
                  </a:lnTo>
                  <a:lnTo>
                    <a:pt x="17" y="69"/>
                  </a:lnTo>
                  <a:lnTo>
                    <a:pt x="17" y="67"/>
                  </a:lnTo>
                  <a:lnTo>
                    <a:pt x="18" y="63"/>
                  </a:lnTo>
                  <a:lnTo>
                    <a:pt x="19" y="66"/>
                  </a:lnTo>
                  <a:lnTo>
                    <a:pt x="20" y="67"/>
                  </a:lnTo>
                  <a:lnTo>
                    <a:pt x="23" y="66"/>
                  </a:lnTo>
                  <a:lnTo>
                    <a:pt x="25" y="65"/>
                  </a:lnTo>
                  <a:lnTo>
                    <a:pt x="28" y="65"/>
                  </a:lnTo>
                  <a:lnTo>
                    <a:pt x="31" y="63"/>
                  </a:lnTo>
                  <a:lnTo>
                    <a:pt x="34" y="61"/>
                  </a:lnTo>
                  <a:lnTo>
                    <a:pt x="37" y="56"/>
                  </a:lnTo>
                  <a:lnTo>
                    <a:pt x="40" y="55"/>
                  </a:lnTo>
                  <a:lnTo>
                    <a:pt x="41" y="55"/>
                  </a:lnTo>
                  <a:lnTo>
                    <a:pt x="42" y="56"/>
                  </a:lnTo>
                  <a:lnTo>
                    <a:pt x="43" y="56"/>
                  </a:lnTo>
                  <a:lnTo>
                    <a:pt x="46" y="55"/>
                  </a:lnTo>
                  <a:lnTo>
                    <a:pt x="53" y="51"/>
                  </a:lnTo>
                  <a:lnTo>
                    <a:pt x="57" y="48"/>
                  </a:lnTo>
                  <a:lnTo>
                    <a:pt x="59" y="45"/>
                  </a:lnTo>
                  <a:lnTo>
                    <a:pt x="57" y="44"/>
                  </a:lnTo>
                  <a:lnTo>
                    <a:pt x="54" y="42"/>
                  </a:lnTo>
                  <a:lnTo>
                    <a:pt x="50" y="38"/>
                  </a:lnTo>
                  <a:lnTo>
                    <a:pt x="48" y="37"/>
                  </a:lnTo>
                  <a:lnTo>
                    <a:pt x="47" y="33"/>
                  </a:lnTo>
                  <a:lnTo>
                    <a:pt x="46" y="27"/>
                  </a:lnTo>
                  <a:lnTo>
                    <a:pt x="46" y="23"/>
                  </a:lnTo>
                  <a:lnTo>
                    <a:pt x="47" y="22"/>
                  </a:lnTo>
                  <a:lnTo>
                    <a:pt x="48" y="21"/>
                  </a:lnTo>
                  <a:lnTo>
                    <a:pt x="52" y="21"/>
                  </a:lnTo>
                  <a:lnTo>
                    <a:pt x="58" y="23"/>
                  </a:lnTo>
                  <a:lnTo>
                    <a:pt x="65" y="27"/>
                  </a:lnTo>
                  <a:lnTo>
                    <a:pt x="62" y="31"/>
                  </a:lnTo>
                  <a:lnTo>
                    <a:pt x="62" y="32"/>
                  </a:lnTo>
                  <a:lnTo>
                    <a:pt x="63" y="34"/>
                  </a:lnTo>
                  <a:lnTo>
                    <a:pt x="65" y="37"/>
                  </a:lnTo>
                  <a:lnTo>
                    <a:pt x="70" y="37"/>
                  </a:lnTo>
                  <a:lnTo>
                    <a:pt x="74" y="35"/>
                  </a:lnTo>
                  <a:lnTo>
                    <a:pt x="75" y="34"/>
                  </a:lnTo>
                  <a:lnTo>
                    <a:pt x="76" y="33"/>
                  </a:lnTo>
                  <a:lnTo>
                    <a:pt x="79" y="29"/>
                  </a:lnTo>
                  <a:lnTo>
                    <a:pt x="82" y="27"/>
                  </a:lnTo>
                  <a:lnTo>
                    <a:pt x="86" y="25"/>
                  </a:lnTo>
                  <a:lnTo>
                    <a:pt x="87" y="23"/>
                  </a:lnTo>
                  <a:lnTo>
                    <a:pt x="87" y="21"/>
                  </a:lnTo>
                  <a:lnTo>
                    <a:pt x="88" y="20"/>
                  </a:lnTo>
                  <a:lnTo>
                    <a:pt x="90" y="20"/>
                  </a:lnTo>
                  <a:lnTo>
                    <a:pt x="93" y="17"/>
                  </a:lnTo>
                  <a:lnTo>
                    <a:pt x="97" y="14"/>
                  </a:lnTo>
                  <a:lnTo>
                    <a:pt x="100" y="10"/>
                  </a:lnTo>
                  <a:lnTo>
                    <a:pt x="104"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500" name="Freeform 262"/>
            <p:cNvSpPr>
              <a:spLocks/>
            </p:cNvSpPr>
            <p:nvPr/>
          </p:nvSpPr>
          <p:spPr bwMode="auto">
            <a:xfrm>
              <a:off x="1117600" y="3987800"/>
              <a:ext cx="47625" cy="55563"/>
            </a:xfrm>
            <a:custGeom>
              <a:avLst/>
              <a:gdLst>
                <a:gd name="T0" fmla="*/ 2147483646 w 30"/>
                <a:gd name="T1" fmla="*/ 0 h 35"/>
                <a:gd name="T2" fmla="*/ 2147483646 w 30"/>
                <a:gd name="T3" fmla="*/ 0 h 35"/>
                <a:gd name="T4" fmla="*/ 2147483646 w 30"/>
                <a:gd name="T5" fmla="*/ 2147483646 h 35"/>
                <a:gd name="T6" fmla="*/ 2147483646 w 30"/>
                <a:gd name="T7" fmla="*/ 2147483646 h 35"/>
                <a:gd name="T8" fmla="*/ 2147483646 w 30"/>
                <a:gd name="T9" fmla="*/ 2147483646 h 35"/>
                <a:gd name="T10" fmla="*/ 2147483646 w 30"/>
                <a:gd name="T11" fmla="*/ 2147483646 h 35"/>
                <a:gd name="T12" fmla="*/ 2147483646 w 30"/>
                <a:gd name="T13" fmla="*/ 2147483646 h 35"/>
                <a:gd name="T14" fmla="*/ 2147483646 w 30"/>
                <a:gd name="T15" fmla="*/ 2147483646 h 35"/>
                <a:gd name="T16" fmla="*/ 2147483646 w 30"/>
                <a:gd name="T17" fmla="*/ 2147483646 h 35"/>
                <a:gd name="T18" fmla="*/ 2147483646 w 30"/>
                <a:gd name="T19" fmla="*/ 2147483646 h 35"/>
                <a:gd name="T20" fmla="*/ 2147483646 w 30"/>
                <a:gd name="T21" fmla="*/ 2147483646 h 35"/>
                <a:gd name="T22" fmla="*/ 2147483646 w 30"/>
                <a:gd name="T23" fmla="*/ 2147483646 h 35"/>
                <a:gd name="T24" fmla="*/ 2147483646 w 30"/>
                <a:gd name="T25" fmla="*/ 2147483646 h 35"/>
                <a:gd name="T26" fmla="*/ 2147483646 w 30"/>
                <a:gd name="T27" fmla="*/ 2147483646 h 35"/>
                <a:gd name="T28" fmla="*/ 2147483646 w 30"/>
                <a:gd name="T29" fmla="*/ 2147483646 h 35"/>
                <a:gd name="T30" fmla="*/ 2147483646 w 30"/>
                <a:gd name="T31" fmla="*/ 2147483646 h 35"/>
                <a:gd name="T32" fmla="*/ 2147483646 w 30"/>
                <a:gd name="T33" fmla="*/ 2147483646 h 35"/>
                <a:gd name="T34" fmla="*/ 2147483646 w 30"/>
                <a:gd name="T35" fmla="*/ 2147483646 h 35"/>
                <a:gd name="T36" fmla="*/ 2147483646 w 30"/>
                <a:gd name="T37" fmla="*/ 2147483646 h 35"/>
                <a:gd name="T38" fmla="*/ 2147483646 w 30"/>
                <a:gd name="T39" fmla="*/ 2147483646 h 35"/>
                <a:gd name="T40" fmla="*/ 0 w 30"/>
                <a:gd name="T41" fmla="*/ 2147483646 h 35"/>
                <a:gd name="T42" fmla="*/ 0 w 30"/>
                <a:gd name="T43" fmla="*/ 2147483646 h 35"/>
                <a:gd name="T44" fmla="*/ 2147483646 w 30"/>
                <a:gd name="T45" fmla="*/ 2147483646 h 35"/>
                <a:gd name="T46" fmla="*/ 2147483646 w 30"/>
                <a:gd name="T47" fmla="*/ 2147483646 h 35"/>
                <a:gd name="T48" fmla="*/ 2147483646 w 30"/>
                <a:gd name="T49" fmla="*/ 2147483646 h 35"/>
                <a:gd name="T50" fmla="*/ 2147483646 w 30"/>
                <a:gd name="T51" fmla="*/ 2147483646 h 35"/>
                <a:gd name="T52" fmla="*/ 2147483646 w 30"/>
                <a:gd name="T53" fmla="*/ 2147483646 h 35"/>
                <a:gd name="T54" fmla="*/ 2147483646 w 30"/>
                <a:gd name="T55" fmla="*/ 2147483646 h 35"/>
                <a:gd name="T56" fmla="*/ 2147483646 w 30"/>
                <a:gd name="T57" fmla="*/ 2147483646 h 35"/>
                <a:gd name="T58" fmla="*/ 2147483646 w 30"/>
                <a:gd name="T59" fmla="*/ 2147483646 h 35"/>
                <a:gd name="T60" fmla="*/ 2147483646 w 30"/>
                <a:gd name="T61" fmla="*/ 2147483646 h 35"/>
                <a:gd name="T62" fmla="*/ 2147483646 w 30"/>
                <a:gd name="T63" fmla="*/ 2147483646 h 35"/>
                <a:gd name="T64" fmla="*/ 2147483646 w 30"/>
                <a:gd name="T65" fmla="*/ 2147483646 h 35"/>
                <a:gd name="T66" fmla="*/ 2147483646 w 30"/>
                <a:gd name="T67" fmla="*/ 2147483646 h 35"/>
                <a:gd name="T68" fmla="*/ 2147483646 w 30"/>
                <a:gd name="T69" fmla="*/ 0 h 35"/>
                <a:gd name="T70" fmla="*/ 2147483646 w 30"/>
                <a:gd name="T71" fmla="*/ 0 h 35"/>
                <a:gd name="T72" fmla="*/ 2147483646 w 30"/>
                <a:gd name="T73" fmla="*/ 0 h 35"/>
                <a:gd name="T74" fmla="*/ 2147483646 w 30"/>
                <a:gd name="T75" fmla="*/ 0 h 35"/>
                <a:gd name="T76" fmla="*/ 2147483646 w 30"/>
                <a:gd name="T77" fmla="*/ 0 h 35"/>
                <a:gd name="T78" fmla="*/ 2147483646 w 30"/>
                <a:gd name="T79" fmla="*/ 0 h 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0" h="35">
                  <a:moveTo>
                    <a:pt x="8" y="0"/>
                  </a:moveTo>
                  <a:lnTo>
                    <a:pt x="8" y="0"/>
                  </a:lnTo>
                  <a:lnTo>
                    <a:pt x="13" y="11"/>
                  </a:lnTo>
                  <a:lnTo>
                    <a:pt x="14" y="16"/>
                  </a:lnTo>
                  <a:lnTo>
                    <a:pt x="14" y="19"/>
                  </a:lnTo>
                  <a:lnTo>
                    <a:pt x="16" y="21"/>
                  </a:lnTo>
                  <a:lnTo>
                    <a:pt x="20" y="22"/>
                  </a:lnTo>
                  <a:lnTo>
                    <a:pt x="22" y="23"/>
                  </a:lnTo>
                  <a:lnTo>
                    <a:pt x="23" y="24"/>
                  </a:lnTo>
                  <a:lnTo>
                    <a:pt x="27" y="30"/>
                  </a:lnTo>
                  <a:lnTo>
                    <a:pt x="30" y="35"/>
                  </a:lnTo>
                  <a:lnTo>
                    <a:pt x="12" y="34"/>
                  </a:lnTo>
                  <a:lnTo>
                    <a:pt x="7" y="34"/>
                  </a:lnTo>
                  <a:lnTo>
                    <a:pt x="5" y="32"/>
                  </a:lnTo>
                  <a:lnTo>
                    <a:pt x="2" y="29"/>
                  </a:lnTo>
                  <a:lnTo>
                    <a:pt x="0" y="25"/>
                  </a:lnTo>
                  <a:lnTo>
                    <a:pt x="6" y="25"/>
                  </a:lnTo>
                  <a:lnTo>
                    <a:pt x="5" y="25"/>
                  </a:lnTo>
                  <a:lnTo>
                    <a:pt x="3" y="23"/>
                  </a:lnTo>
                  <a:lnTo>
                    <a:pt x="3" y="19"/>
                  </a:lnTo>
                  <a:lnTo>
                    <a:pt x="5" y="17"/>
                  </a:lnTo>
                  <a:lnTo>
                    <a:pt x="6" y="15"/>
                  </a:lnTo>
                  <a:lnTo>
                    <a:pt x="7" y="11"/>
                  </a:lnTo>
                  <a:lnTo>
                    <a:pt x="10" y="11"/>
                  </a:lnTo>
                  <a:lnTo>
                    <a:pt x="8"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501" name="Freeform 263"/>
            <p:cNvSpPr>
              <a:spLocks/>
            </p:cNvSpPr>
            <p:nvPr/>
          </p:nvSpPr>
          <p:spPr bwMode="auto">
            <a:xfrm>
              <a:off x="825500" y="4035425"/>
              <a:ext cx="69850" cy="76200"/>
            </a:xfrm>
            <a:custGeom>
              <a:avLst/>
              <a:gdLst>
                <a:gd name="T0" fmla="*/ 0 w 44"/>
                <a:gd name="T1" fmla="*/ 2147483646 h 48"/>
                <a:gd name="T2" fmla="*/ 2147483646 w 44"/>
                <a:gd name="T3" fmla="*/ 2147483646 h 48"/>
                <a:gd name="T4" fmla="*/ 2147483646 w 44"/>
                <a:gd name="T5" fmla="*/ 2147483646 h 48"/>
                <a:gd name="T6" fmla="*/ 2147483646 w 44"/>
                <a:gd name="T7" fmla="*/ 2147483646 h 48"/>
                <a:gd name="T8" fmla="*/ 2147483646 w 44"/>
                <a:gd name="T9" fmla="*/ 2147483646 h 48"/>
                <a:gd name="T10" fmla="*/ 2147483646 w 44"/>
                <a:gd name="T11" fmla="*/ 2147483646 h 48"/>
                <a:gd name="T12" fmla="*/ 2147483646 w 44"/>
                <a:gd name="T13" fmla="*/ 2147483646 h 48"/>
                <a:gd name="T14" fmla="*/ 2147483646 w 44"/>
                <a:gd name="T15" fmla="*/ 2147483646 h 48"/>
                <a:gd name="T16" fmla="*/ 2147483646 w 44"/>
                <a:gd name="T17" fmla="*/ 2147483646 h 48"/>
                <a:gd name="T18" fmla="*/ 2147483646 w 44"/>
                <a:gd name="T19" fmla="*/ 2147483646 h 48"/>
                <a:gd name="T20" fmla="*/ 2147483646 w 44"/>
                <a:gd name="T21" fmla="*/ 2147483646 h 48"/>
                <a:gd name="T22" fmla="*/ 2147483646 w 44"/>
                <a:gd name="T23" fmla="*/ 0 h 48"/>
                <a:gd name="T24" fmla="*/ 2147483646 w 44"/>
                <a:gd name="T25" fmla="*/ 2147483646 h 48"/>
                <a:gd name="T26" fmla="*/ 2147483646 w 44"/>
                <a:gd name="T27" fmla="*/ 2147483646 h 48"/>
                <a:gd name="T28" fmla="*/ 2147483646 w 44"/>
                <a:gd name="T29" fmla="*/ 2147483646 h 48"/>
                <a:gd name="T30" fmla="*/ 2147483646 w 44"/>
                <a:gd name="T31" fmla="*/ 2147483646 h 48"/>
                <a:gd name="T32" fmla="*/ 2147483646 w 44"/>
                <a:gd name="T33" fmla="*/ 2147483646 h 48"/>
                <a:gd name="T34" fmla="*/ 2147483646 w 44"/>
                <a:gd name="T35" fmla="*/ 2147483646 h 48"/>
                <a:gd name="T36" fmla="*/ 2147483646 w 44"/>
                <a:gd name="T37" fmla="*/ 2147483646 h 48"/>
                <a:gd name="T38" fmla="*/ 2147483646 w 44"/>
                <a:gd name="T39" fmla="*/ 2147483646 h 48"/>
                <a:gd name="T40" fmla="*/ 2147483646 w 44"/>
                <a:gd name="T41" fmla="*/ 2147483646 h 48"/>
                <a:gd name="T42" fmla="*/ 2147483646 w 44"/>
                <a:gd name="T43" fmla="*/ 2147483646 h 48"/>
                <a:gd name="T44" fmla="*/ 2147483646 w 44"/>
                <a:gd name="T45" fmla="*/ 2147483646 h 48"/>
                <a:gd name="T46" fmla="*/ 2147483646 w 44"/>
                <a:gd name="T47" fmla="*/ 2147483646 h 48"/>
                <a:gd name="T48" fmla="*/ 2147483646 w 44"/>
                <a:gd name="T49" fmla="*/ 2147483646 h 48"/>
                <a:gd name="T50" fmla="*/ 2147483646 w 44"/>
                <a:gd name="T51" fmla="*/ 2147483646 h 48"/>
                <a:gd name="T52" fmla="*/ 2147483646 w 44"/>
                <a:gd name="T53" fmla="*/ 2147483646 h 48"/>
                <a:gd name="T54" fmla="*/ 2147483646 w 44"/>
                <a:gd name="T55" fmla="*/ 2147483646 h 48"/>
                <a:gd name="T56" fmla="*/ 2147483646 w 44"/>
                <a:gd name="T57" fmla="*/ 2147483646 h 48"/>
                <a:gd name="T58" fmla="*/ 2147483646 w 44"/>
                <a:gd name="T59" fmla="*/ 2147483646 h 48"/>
                <a:gd name="T60" fmla="*/ 2147483646 w 44"/>
                <a:gd name="T61" fmla="*/ 2147483646 h 48"/>
                <a:gd name="T62" fmla="*/ 0 w 44"/>
                <a:gd name="T63" fmla="*/ 2147483646 h 48"/>
                <a:gd name="T64" fmla="*/ 0 w 44"/>
                <a:gd name="T65" fmla="*/ 2147483646 h 48"/>
                <a:gd name="T66" fmla="*/ 0 w 44"/>
                <a:gd name="T67" fmla="*/ 2147483646 h 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48">
                  <a:moveTo>
                    <a:pt x="0" y="27"/>
                  </a:moveTo>
                  <a:lnTo>
                    <a:pt x="0" y="27"/>
                  </a:lnTo>
                  <a:lnTo>
                    <a:pt x="4" y="22"/>
                  </a:lnTo>
                  <a:lnTo>
                    <a:pt x="8" y="20"/>
                  </a:lnTo>
                  <a:lnTo>
                    <a:pt x="9" y="20"/>
                  </a:lnTo>
                  <a:lnTo>
                    <a:pt x="11" y="21"/>
                  </a:lnTo>
                  <a:lnTo>
                    <a:pt x="13" y="25"/>
                  </a:lnTo>
                  <a:lnTo>
                    <a:pt x="17" y="26"/>
                  </a:lnTo>
                  <a:lnTo>
                    <a:pt x="21" y="26"/>
                  </a:lnTo>
                  <a:lnTo>
                    <a:pt x="21" y="25"/>
                  </a:lnTo>
                  <a:lnTo>
                    <a:pt x="23" y="23"/>
                  </a:lnTo>
                  <a:lnTo>
                    <a:pt x="24" y="20"/>
                  </a:lnTo>
                  <a:lnTo>
                    <a:pt x="27" y="16"/>
                  </a:lnTo>
                  <a:lnTo>
                    <a:pt x="31" y="14"/>
                  </a:lnTo>
                  <a:lnTo>
                    <a:pt x="35" y="11"/>
                  </a:lnTo>
                  <a:lnTo>
                    <a:pt x="37" y="8"/>
                  </a:lnTo>
                  <a:lnTo>
                    <a:pt x="38" y="3"/>
                  </a:lnTo>
                  <a:lnTo>
                    <a:pt x="40" y="2"/>
                  </a:lnTo>
                  <a:lnTo>
                    <a:pt x="41" y="0"/>
                  </a:lnTo>
                  <a:lnTo>
                    <a:pt x="44" y="2"/>
                  </a:lnTo>
                  <a:lnTo>
                    <a:pt x="41" y="8"/>
                  </a:lnTo>
                  <a:lnTo>
                    <a:pt x="37" y="14"/>
                  </a:lnTo>
                  <a:lnTo>
                    <a:pt x="31" y="20"/>
                  </a:lnTo>
                  <a:lnTo>
                    <a:pt x="29" y="22"/>
                  </a:lnTo>
                  <a:lnTo>
                    <a:pt x="27" y="26"/>
                  </a:lnTo>
                  <a:lnTo>
                    <a:pt x="26" y="32"/>
                  </a:lnTo>
                  <a:lnTo>
                    <a:pt x="25" y="38"/>
                  </a:lnTo>
                  <a:lnTo>
                    <a:pt x="24" y="42"/>
                  </a:lnTo>
                  <a:lnTo>
                    <a:pt x="23" y="45"/>
                  </a:lnTo>
                  <a:lnTo>
                    <a:pt x="21" y="45"/>
                  </a:lnTo>
                  <a:lnTo>
                    <a:pt x="20" y="45"/>
                  </a:lnTo>
                  <a:lnTo>
                    <a:pt x="19" y="45"/>
                  </a:lnTo>
                  <a:lnTo>
                    <a:pt x="17" y="45"/>
                  </a:lnTo>
                  <a:lnTo>
                    <a:pt x="13" y="48"/>
                  </a:lnTo>
                  <a:lnTo>
                    <a:pt x="8" y="48"/>
                  </a:lnTo>
                  <a:lnTo>
                    <a:pt x="6" y="46"/>
                  </a:lnTo>
                  <a:lnTo>
                    <a:pt x="4" y="44"/>
                  </a:lnTo>
                  <a:lnTo>
                    <a:pt x="3" y="40"/>
                  </a:lnTo>
                  <a:lnTo>
                    <a:pt x="4" y="39"/>
                  </a:lnTo>
                  <a:lnTo>
                    <a:pt x="7" y="38"/>
                  </a:lnTo>
                  <a:lnTo>
                    <a:pt x="8" y="37"/>
                  </a:lnTo>
                  <a:lnTo>
                    <a:pt x="8" y="35"/>
                  </a:lnTo>
                  <a:lnTo>
                    <a:pt x="7" y="31"/>
                  </a:lnTo>
                  <a:lnTo>
                    <a:pt x="6" y="29"/>
                  </a:lnTo>
                  <a:lnTo>
                    <a:pt x="3" y="29"/>
                  </a:lnTo>
                  <a:lnTo>
                    <a:pt x="1" y="29"/>
                  </a:lnTo>
                  <a:lnTo>
                    <a:pt x="0" y="27"/>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502" name="Freeform 264"/>
            <p:cNvSpPr>
              <a:spLocks/>
            </p:cNvSpPr>
            <p:nvPr/>
          </p:nvSpPr>
          <p:spPr bwMode="auto">
            <a:xfrm>
              <a:off x="722313" y="4067175"/>
              <a:ext cx="68262" cy="53975"/>
            </a:xfrm>
            <a:custGeom>
              <a:avLst/>
              <a:gdLst>
                <a:gd name="T0" fmla="*/ 2147483646 w 43"/>
                <a:gd name="T1" fmla="*/ 0 h 34"/>
                <a:gd name="T2" fmla="*/ 2147483646 w 43"/>
                <a:gd name="T3" fmla="*/ 0 h 34"/>
                <a:gd name="T4" fmla="*/ 2147483646 w 43"/>
                <a:gd name="T5" fmla="*/ 2147483646 h 34"/>
                <a:gd name="T6" fmla="*/ 2147483646 w 43"/>
                <a:gd name="T7" fmla="*/ 2147483646 h 34"/>
                <a:gd name="T8" fmla="*/ 2147483646 w 43"/>
                <a:gd name="T9" fmla="*/ 2147483646 h 34"/>
                <a:gd name="T10" fmla="*/ 2147483646 w 43"/>
                <a:gd name="T11" fmla="*/ 2147483646 h 34"/>
                <a:gd name="T12" fmla="*/ 2147483646 w 43"/>
                <a:gd name="T13" fmla="*/ 2147483646 h 34"/>
                <a:gd name="T14" fmla="*/ 2147483646 w 43"/>
                <a:gd name="T15" fmla="*/ 2147483646 h 34"/>
                <a:gd name="T16" fmla="*/ 2147483646 w 43"/>
                <a:gd name="T17" fmla="*/ 2147483646 h 34"/>
                <a:gd name="T18" fmla="*/ 2147483646 w 43"/>
                <a:gd name="T19" fmla="*/ 2147483646 h 34"/>
                <a:gd name="T20" fmla="*/ 2147483646 w 43"/>
                <a:gd name="T21" fmla="*/ 2147483646 h 34"/>
                <a:gd name="T22" fmla="*/ 2147483646 w 43"/>
                <a:gd name="T23" fmla="*/ 2147483646 h 34"/>
                <a:gd name="T24" fmla="*/ 2147483646 w 43"/>
                <a:gd name="T25" fmla="*/ 2147483646 h 34"/>
                <a:gd name="T26" fmla="*/ 2147483646 w 43"/>
                <a:gd name="T27" fmla="*/ 2147483646 h 34"/>
                <a:gd name="T28" fmla="*/ 2147483646 w 43"/>
                <a:gd name="T29" fmla="*/ 2147483646 h 34"/>
                <a:gd name="T30" fmla="*/ 2147483646 w 43"/>
                <a:gd name="T31" fmla="*/ 2147483646 h 34"/>
                <a:gd name="T32" fmla="*/ 2147483646 w 43"/>
                <a:gd name="T33" fmla="*/ 2147483646 h 34"/>
                <a:gd name="T34" fmla="*/ 2147483646 w 43"/>
                <a:gd name="T35" fmla="*/ 2147483646 h 34"/>
                <a:gd name="T36" fmla="*/ 2147483646 w 43"/>
                <a:gd name="T37" fmla="*/ 2147483646 h 34"/>
                <a:gd name="T38" fmla="*/ 2147483646 w 43"/>
                <a:gd name="T39" fmla="*/ 2147483646 h 34"/>
                <a:gd name="T40" fmla="*/ 0 w 43"/>
                <a:gd name="T41" fmla="*/ 2147483646 h 34"/>
                <a:gd name="T42" fmla="*/ 0 w 43"/>
                <a:gd name="T43" fmla="*/ 2147483646 h 34"/>
                <a:gd name="T44" fmla="*/ 0 w 43"/>
                <a:gd name="T45" fmla="*/ 2147483646 h 34"/>
                <a:gd name="T46" fmla="*/ 0 w 43"/>
                <a:gd name="T47" fmla="*/ 2147483646 h 34"/>
                <a:gd name="T48" fmla="*/ 2147483646 w 43"/>
                <a:gd name="T49" fmla="*/ 2147483646 h 34"/>
                <a:gd name="T50" fmla="*/ 2147483646 w 43"/>
                <a:gd name="T51" fmla="*/ 2147483646 h 34"/>
                <a:gd name="T52" fmla="*/ 2147483646 w 43"/>
                <a:gd name="T53" fmla="*/ 2147483646 h 34"/>
                <a:gd name="T54" fmla="*/ 2147483646 w 43"/>
                <a:gd name="T55" fmla="*/ 2147483646 h 34"/>
                <a:gd name="T56" fmla="*/ 2147483646 w 43"/>
                <a:gd name="T57" fmla="*/ 2147483646 h 34"/>
                <a:gd name="T58" fmla="*/ 2147483646 w 43"/>
                <a:gd name="T59" fmla="*/ 2147483646 h 34"/>
                <a:gd name="T60" fmla="*/ 2147483646 w 43"/>
                <a:gd name="T61" fmla="*/ 2147483646 h 34"/>
                <a:gd name="T62" fmla="*/ 2147483646 w 43"/>
                <a:gd name="T63" fmla="*/ 2147483646 h 34"/>
                <a:gd name="T64" fmla="*/ 2147483646 w 43"/>
                <a:gd name="T65" fmla="*/ 2147483646 h 34"/>
                <a:gd name="T66" fmla="*/ 2147483646 w 43"/>
                <a:gd name="T67" fmla="*/ 2147483646 h 34"/>
                <a:gd name="T68" fmla="*/ 2147483646 w 43"/>
                <a:gd name="T69" fmla="*/ 2147483646 h 34"/>
                <a:gd name="T70" fmla="*/ 2147483646 w 43"/>
                <a:gd name="T71" fmla="*/ 0 h 34"/>
                <a:gd name="T72" fmla="*/ 2147483646 w 43"/>
                <a:gd name="T73" fmla="*/ 0 h 34"/>
                <a:gd name="T74" fmla="*/ 2147483646 w 43"/>
                <a:gd name="T75" fmla="*/ 0 h 34"/>
                <a:gd name="T76" fmla="*/ 2147483646 w 43"/>
                <a:gd name="T77" fmla="*/ 0 h 34"/>
                <a:gd name="T78" fmla="*/ 2147483646 w 43"/>
                <a:gd name="T79" fmla="*/ 0 h 34"/>
                <a:gd name="T80" fmla="*/ 2147483646 w 43"/>
                <a:gd name="T81" fmla="*/ 0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3" h="34">
                  <a:moveTo>
                    <a:pt x="21" y="0"/>
                  </a:moveTo>
                  <a:lnTo>
                    <a:pt x="21" y="0"/>
                  </a:lnTo>
                  <a:lnTo>
                    <a:pt x="26" y="5"/>
                  </a:lnTo>
                  <a:lnTo>
                    <a:pt x="31" y="8"/>
                  </a:lnTo>
                  <a:lnTo>
                    <a:pt x="43" y="17"/>
                  </a:lnTo>
                  <a:lnTo>
                    <a:pt x="37" y="26"/>
                  </a:lnTo>
                  <a:lnTo>
                    <a:pt x="33" y="32"/>
                  </a:lnTo>
                  <a:lnTo>
                    <a:pt x="31" y="34"/>
                  </a:lnTo>
                  <a:lnTo>
                    <a:pt x="28" y="34"/>
                  </a:lnTo>
                  <a:lnTo>
                    <a:pt x="17" y="30"/>
                  </a:lnTo>
                  <a:lnTo>
                    <a:pt x="14" y="29"/>
                  </a:lnTo>
                  <a:lnTo>
                    <a:pt x="11" y="28"/>
                  </a:lnTo>
                  <a:lnTo>
                    <a:pt x="8" y="23"/>
                  </a:lnTo>
                  <a:lnTo>
                    <a:pt x="8" y="26"/>
                  </a:lnTo>
                  <a:lnTo>
                    <a:pt x="3" y="25"/>
                  </a:lnTo>
                  <a:lnTo>
                    <a:pt x="0" y="24"/>
                  </a:lnTo>
                  <a:lnTo>
                    <a:pt x="0" y="23"/>
                  </a:lnTo>
                  <a:lnTo>
                    <a:pt x="0" y="20"/>
                  </a:lnTo>
                  <a:lnTo>
                    <a:pt x="4" y="19"/>
                  </a:lnTo>
                  <a:lnTo>
                    <a:pt x="6" y="17"/>
                  </a:lnTo>
                  <a:lnTo>
                    <a:pt x="9" y="15"/>
                  </a:lnTo>
                  <a:lnTo>
                    <a:pt x="10" y="17"/>
                  </a:lnTo>
                  <a:lnTo>
                    <a:pt x="14" y="19"/>
                  </a:lnTo>
                  <a:lnTo>
                    <a:pt x="15" y="8"/>
                  </a:lnTo>
                  <a:lnTo>
                    <a:pt x="16" y="6"/>
                  </a:lnTo>
                  <a:lnTo>
                    <a:pt x="17" y="3"/>
                  </a:lnTo>
                  <a:lnTo>
                    <a:pt x="21" y="0"/>
                  </a:lnTo>
                  <a:close/>
                </a:path>
              </a:pathLst>
            </a:custGeom>
            <a:solidFill>
              <a:srgbClr val="FFFF7A"/>
            </a:solidFill>
            <a:ln w="2">
              <a:solidFill>
                <a:srgbClr val="000000"/>
              </a:solidFill>
              <a:prstDash val="solid"/>
              <a:round/>
              <a:headEnd/>
              <a:tailEnd/>
            </a:ln>
          </p:spPr>
          <p:txBody>
            <a:bodyPr/>
            <a:lstStyle/>
            <a:p>
              <a:endParaRPr lang="ja-JP" altLang="en-US"/>
            </a:p>
          </p:txBody>
        </p:sp>
        <p:sp>
          <p:nvSpPr>
            <p:cNvPr id="503" name="Freeform 265"/>
            <p:cNvSpPr>
              <a:spLocks/>
            </p:cNvSpPr>
            <p:nvPr/>
          </p:nvSpPr>
          <p:spPr bwMode="auto">
            <a:xfrm>
              <a:off x="1744663" y="5286375"/>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04" name="Freeform 266"/>
            <p:cNvSpPr>
              <a:spLocks/>
            </p:cNvSpPr>
            <p:nvPr/>
          </p:nvSpPr>
          <p:spPr bwMode="auto">
            <a:xfrm>
              <a:off x="541338" y="5224463"/>
              <a:ext cx="528637" cy="744537"/>
            </a:xfrm>
            <a:custGeom>
              <a:avLst/>
              <a:gdLst>
                <a:gd name="T0" fmla="*/ 2147483646 w 333"/>
                <a:gd name="T1" fmla="*/ 2147483646 h 469"/>
                <a:gd name="T2" fmla="*/ 2147483646 w 333"/>
                <a:gd name="T3" fmla="*/ 2147483646 h 469"/>
                <a:gd name="T4" fmla="*/ 2147483646 w 333"/>
                <a:gd name="T5" fmla="*/ 2147483646 h 469"/>
                <a:gd name="T6" fmla="*/ 2147483646 w 333"/>
                <a:gd name="T7" fmla="*/ 2147483646 h 469"/>
                <a:gd name="T8" fmla="*/ 2147483646 w 333"/>
                <a:gd name="T9" fmla="*/ 2147483646 h 469"/>
                <a:gd name="T10" fmla="*/ 2147483646 w 333"/>
                <a:gd name="T11" fmla="*/ 2147483646 h 469"/>
                <a:gd name="T12" fmla="*/ 2147483646 w 333"/>
                <a:gd name="T13" fmla="*/ 2147483646 h 469"/>
                <a:gd name="T14" fmla="*/ 2147483646 w 333"/>
                <a:gd name="T15" fmla="*/ 2147483646 h 469"/>
                <a:gd name="T16" fmla="*/ 2147483646 w 333"/>
                <a:gd name="T17" fmla="*/ 2147483646 h 469"/>
                <a:gd name="T18" fmla="*/ 2147483646 w 333"/>
                <a:gd name="T19" fmla="*/ 2147483646 h 469"/>
                <a:gd name="T20" fmla="*/ 2147483646 w 333"/>
                <a:gd name="T21" fmla="*/ 2147483646 h 469"/>
                <a:gd name="T22" fmla="*/ 2147483646 w 333"/>
                <a:gd name="T23" fmla="*/ 2147483646 h 469"/>
                <a:gd name="T24" fmla="*/ 2147483646 w 333"/>
                <a:gd name="T25" fmla="*/ 2147483646 h 469"/>
                <a:gd name="T26" fmla="*/ 2147483646 w 333"/>
                <a:gd name="T27" fmla="*/ 2147483646 h 469"/>
                <a:gd name="T28" fmla="*/ 2147483646 w 333"/>
                <a:gd name="T29" fmla="*/ 2147483646 h 469"/>
                <a:gd name="T30" fmla="*/ 2147483646 w 333"/>
                <a:gd name="T31" fmla="*/ 2147483646 h 469"/>
                <a:gd name="T32" fmla="*/ 2147483646 w 333"/>
                <a:gd name="T33" fmla="*/ 2147483646 h 469"/>
                <a:gd name="T34" fmla="*/ 2147483646 w 333"/>
                <a:gd name="T35" fmla="*/ 2147483646 h 469"/>
                <a:gd name="T36" fmla="*/ 2147483646 w 333"/>
                <a:gd name="T37" fmla="*/ 2147483646 h 469"/>
                <a:gd name="T38" fmla="*/ 2147483646 w 333"/>
                <a:gd name="T39" fmla="*/ 2147483646 h 469"/>
                <a:gd name="T40" fmla="*/ 2147483646 w 333"/>
                <a:gd name="T41" fmla="*/ 2147483646 h 469"/>
                <a:gd name="T42" fmla="*/ 2147483646 w 333"/>
                <a:gd name="T43" fmla="*/ 2147483646 h 469"/>
                <a:gd name="T44" fmla="*/ 2147483646 w 333"/>
                <a:gd name="T45" fmla="*/ 2147483646 h 469"/>
                <a:gd name="T46" fmla="*/ 2147483646 w 333"/>
                <a:gd name="T47" fmla="*/ 2147483646 h 469"/>
                <a:gd name="T48" fmla="*/ 2147483646 w 333"/>
                <a:gd name="T49" fmla="*/ 2147483646 h 469"/>
                <a:gd name="T50" fmla="*/ 2147483646 w 333"/>
                <a:gd name="T51" fmla="*/ 2147483646 h 469"/>
                <a:gd name="T52" fmla="*/ 2147483646 w 333"/>
                <a:gd name="T53" fmla="*/ 2147483646 h 469"/>
                <a:gd name="T54" fmla="*/ 2147483646 w 333"/>
                <a:gd name="T55" fmla="*/ 2147483646 h 469"/>
                <a:gd name="T56" fmla="*/ 2147483646 w 333"/>
                <a:gd name="T57" fmla="*/ 2147483646 h 469"/>
                <a:gd name="T58" fmla="*/ 2147483646 w 333"/>
                <a:gd name="T59" fmla="*/ 2147483646 h 469"/>
                <a:gd name="T60" fmla="*/ 2147483646 w 333"/>
                <a:gd name="T61" fmla="*/ 2147483646 h 469"/>
                <a:gd name="T62" fmla="*/ 2147483646 w 333"/>
                <a:gd name="T63" fmla="*/ 2147483646 h 469"/>
                <a:gd name="T64" fmla="*/ 2147483646 w 333"/>
                <a:gd name="T65" fmla="*/ 2147483646 h 469"/>
                <a:gd name="T66" fmla="*/ 2147483646 w 333"/>
                <a:gd name="T67" fmla="*/ 2147483646 h 469"/>
                <a:gd name="T68" fmla="*/ 2147483646 w 333"/>
                <a:gd name="T69" fmla="*/ 2147483646 h 469"/>
                <a:gd name="T70" fmla="*/ 2147483646 w 333"/>
                <a:gd name="T71" fmla="*/ 2147483646 h 469"/>
                <a:gd name="T72" fmla="*/ 2147483646 w 333"/>
                <a:gd name="T73" fmla="*/ 2147483646 h 469"/>
                <a:gd name="T74" fmla="*/ 2147483646 w 333"/>
                <a:gd name="T75" fmla="*/ 2147483646 h 469"/>
                <a:gd name="T76" fmla="*/ 2147483646 w 333"/>
                <a:gd name="T77" fmla="*/ 2147483646 h 469"/>
                <a:gd name="T78" fmla="*/ 2147483646 w 333"/>
                <a:gd name="T79" fmla="*/ 2147483646 h 469"/>
                <a:gd name="T80" fmla="*/ 2147483646 w 333"/>
                <a:gd name="T81" fmla="*/ 2147483646 h 469"/>
                <a:gd name="T82" fmla="*/ 2147483646 w 333"/>
                <a:gd name="T83" fmla="*/ 2147483646 h 469"/>
                <a:gd name="T84" fmla="*/ 2147483646 w 333"/>
                <a:gd name="T85" fmla="*/ 2147483646 h 469"/>
                <a:gd name="T86" fmla="*/ 2147483646 w 333"/>
                <a:gd name="T87" fmla="*/ 2147483646 h 469"/>
                <a:gd name="T88" fmla="*/ 2147483646 w 333"/>
                <a:gd name="T89" fmla="*/ 2147483646 h 469"/>
                <a:gd name="T90" fmla="*/ 2147483646 w 333"/>
                <a:gd name="T91" fmla="*/ 2147483646 h 469"/>
                <a:gd name="T92" fmla="*/ 2147483646 w 333"/>
                <a:gd name="T93" fmla="*/ 2147483646 h 469"/>
                <a:gd name="T94" fmla="*/ 2147483646 w 333"/>
                <a:gd name="T95" fmla="*/ 2147483646 h 469"/>
                <a:gd name="T96" fmla="*/ 2147483646 w 333"/>
                <a:gd name="T97" fmla="*/ 2147483646 h 469"/>
                <a:gd name="T98" fmla="*/ 2147483646 w 333"/>
                <a:gd name="T99" fmla="*/ 2147483646 h 469"/>
                <a:gd name="T100" fmla="*/ 2147483646 w 333"/>
                <a:gd name="T101" fmla="*/ 2147483646 h 469"/>
                <a:gd name="T102" fmla="*/ 2147483646 w 333"/>
                <a:gd name="T103" fmla="*/ 2147483646 h 469"/>
                <a:gd name="T104" fmla="*/ 2147483646 w 333"/>
                <a:gd name="T105" fmla="*/ 2147483646 h 469"/>
                <a:gd name="T106" fmla="*/ 2147483646 w 333"/>
                <a:gd name="T107" fmla="*/ 2147483646 h 469"/>
                <a:gd name="T108" fmla="*/ 2147483646 w 333"/>
                <a:gd name="T109" fmla="*/ 2147483646 h 469"/>
                <a:gd name="T110" fmla="*/ 2147483646 w 333"/>
                <a:gd name="T111" fmla="*/ 2147483646 h 469"/>
                <a:gd name="T112" fmla="*/ 2147483646 w 333"/>
                <a:gd name="T113" fmla="*/ 2147483646 h 469"/>
                <a:gd name="T114" fmla="*/ 2147483646 w 333"/>
                <a:gd name="T115" fmla="*/ 2147483646 h 469"/>
                <a:gd name="T116" fmla="*/ 2147483646 w 333"/>
                <a:gd name="T117" fmla="*/ 2147483646 h 469"/>
                <a:gd name="T118" fmla="*/ 2147483646 w 333"/>
                <a:gd name="T119" fmla="*/ 2147483646 h 469"/>
                <a:gd name="T120" fmla="*/ 2147483646 w 333"/>
                <a:gd name="T121" fmla="*/ 2147483646 h 469"/>
                <a:gd name="T122" fmla="*/ 2147483646 w 333"/>
                <a:gd name="T123" fmla="*/ 2147483646 h 469"/>
                <a:gd name="T124" fmla="*/ 2147483646 w 333"/>
                <a:gd name="T125" fmla="*/ 2147483646 h 46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33" h="469">
                  <a:moveTo>
                    <a:pt x="331" y="187"/>
                  </a:moveTo>
                  <a:lnTo>
                    <a:pt x="331" y="187"/>
                  </a:lnTo>
                  <a:lnTo>
                    <a:pt x="330" y="188"/>
                  </a:lnTo>
                  <a:lnTo>
                    <a:pt x="329" y="187"/>
                  </a:lnTo>
                  <a:lnTo>
                    <a:pt x="326" y="188"/>
                  </a:lnTo>
                  <a:lnTo>
                    <a:pt x="325" y="188"/>
                  </a:lnTo>
                  <a:lnTo>
                    <a:pt x="323" y="188"/>
                  </a:lnTo>
                  <a:lnTo>
                    <a:pt x="322" y="187"/>
                  </a:lnTo>
                  <a:lnTo>
                    <a:pt x="323" y="186"/>
                  </a:lnTo>
                  <a:lnTo>
                    <a:pt x="320" y="187"/>
                  </a:lnTo>
                  <a:lnTo>
                    <a:pt x="319" y="188"/>
                  </a:lnTo>
                  <a:lnTo>
                    <a:pt x="318" y="187"/>
                  </a:lnTo>
                  <a:lnTo>
                    <a:pt x="319" y="184"/>
                  </a:lnTo>
                  <a:lnTo>
                    <a:pt x="319" y="183"/>
                  </a:lnTo>
                  <a:lnTo>
                    <a:pt x="318" y="183"/>
                  </a:lnTo>
                  <a:lnTo>
                    <a:pt x="317" y="184"/>
                  </a:lnTo>
                  <a:lnTo>
                    <a:pt x="317" y="186"/>
                  </a:lnTo>
                  <a:lnTo>
                    <a:pt x="316" y="186"/>
                  </a:lnTo>
                  <a:lnTo>
                    <a:pt x="316" y="183"/>
                  </a:lnTo>
                  <a:lnTo>
                    <a:pt x="314" y="184"/>
                  </a:lnTo>
                  <a:lnTo>
                    <a:pt x="313" y="183"/>
                  </a:lnTo>
                  <a:lnTo>
                    <a:pt x="312" y="183"/>
                  </a:lnTo>
                  <a:lnTo>
                    <a:pt x="312" y="184"/>
                  </a:lnTo>
                  <a:lnTo>
                    <a:pt x="311" y="184"/>
                  </a:lnTo>
                  <a:lnTo>
                    <a:pt x="312" y="183"/>
                  </a:lnTo>
                  <a:lnTo>
                    <a:pt x="313" y="181"/>
                  </a:lnTo>
                  <a:lnTo>
                    <a:pt x="314" y="178"/>
                  </a:lnTo>
                  <a:lnTo>
                    <a:pt x="316" y="177"/>
                  </a:lnTo>
                  <a:lnTo>
                    <a:pt x="314" y="177"/>
                  </a:lnTo>
                  <a:lnTo>
                    <a:pt x="316" y="176"/>
                  </a:lnTo>
                  <a:lnTo>
                    <a:pt x="316" y="175"/>
                  </a:lnTo>
                  <a:lnTo>
                    <a:pt x="313" y="175"/>
                  </a:lnTo>
                  <a:lnTo>
                    <a:pt x="313" y="176"/>
                  </a:lnTo>
                  <a:lnTo>
                    <a:pt x="313" y="177"/>
                  </a:lnTo>
                  <a:lnTo>
                    <a:pt x="312" y="178"/>
                  </a:lnTo>
                  <a:lnTo>
                    <a:pt x="312" y="180"/>
                  </a:lnTo>
                  <a:lnTo>
                    <a:pt x="310" y="180"/>
                  </a:lnTo>
                  <a:lnTo>
                    <a:pt x="311" y="178"/>
                  </a:lnTo>
                  <a:lnTo>
                    <a:pt x="312" y="176"/>
                  </a:lnTo>
                  <a:lnTo>
                    <a:pt x="312" y="175"/>
                  </a:lnTo>
                  <a:lnTo>
                    <a:pt x="312" y="173"/>
                  </a:lnTo>
                  <a:lnTo>
                    <a:pt x="313" y="173"/>
                  </a:lnTo>
                  <a:lnTo>
                    <a:pt x="314" y="172"/>
                  </a:lnTo>
                  <a:lnTo>
                    <a:pt x="314" y="170"/>
                  </a:lnTo>
                  <a:lnTo>
                    <a:pt x="316" y="169"/>
                  </a:lnTo>
                  <a:lnTo>
                    <a:pt x="318" y="170"/>
                  </a:lnTo>
                  <a:lnTo>
                    <a:pt x="319" y="170"/>
                  </a:lnTo>
                  <a:lnTo>
                    <a:pt x="322" y="171"/>
                  </a:lnTo>
                  <a:lnTo>
                    <a:pt x="323" y="170"/>
                  </a:lnTo>
                  <a:lnTo>
                    <a:pt x="325" y="170"/>
                  </a:lnTo>
                  <a:lnTo>
                    <a:pt x="326" y="169"/>
                  </a:lnTo>
                  <a:lnTo>
                    <a:pt x="325" y="167"/>
                  </a:lnTo>
                  <a:lnTo>
                    <a:pt x="325" y="166"/>
                  </a:lnTo>
                  <a:lnTo>
                    <a:pt x="325" y="165"/>
                  </a:lnTo>
                  <a:lnTo>
                    <a:pt x="325" y="164"/>
                  </a:lnTo>
                  <a:lnTo>
                    <a:pt x="324" y="164"/>
                  </a:lnTo>
                  <a:lnTo>
                    <a:pt x="323" y="165"/>
                  </a:lnTo>
                  <a:lnTo>
                    <a:pt x="323" y="166"/>
                  </a:lnTo>
                  <a:lnTo>
                    <a:pt x="322" y="167"/>
                  </a:lnTo>
                  <a:lnTo>
                    <a:pt x="320" y="167"/>
                  </a:lnTo>
                  <a:lnTo>
                    <a:pt x="320" y="166"/>
                  </a:lnTo>
                  <a:lnTo>
                    <a:pt x="319" y="166"/>
                  </a:lnTo>
                  <a:lnTo>
                    <a:pt x="318" y="166"/>
                  </a:lnTo>
                  <a:lnTo>
                    <a:pt x="317" y="166"/>
                  </a:lnTo>
                  <a:lnTo>
                    <a:pt x="317" y="164"/>
                  </a:lnTo>
                  <a:lnTo>
                    <a:pt x="317" y="163"/>
                  </a:lnTo>
                  <a:lnTo>
                    <a:pt x="316" y="165"/>
                  </a:lnTo>
                  <a:lnTo>
                    <a:pt x="314" y="166"/>
                  </a:lnTo>
                  <a:lnTo>
                    <a:pt x="313" y="165"/>
                  </a:lnTo>
                  <a:lnTo>
                    <a:pt x="313" y="164"/>
                  </a:lnTo>
                  <a:lnTo>
                    <a:pt x="312" y="165"/>
                  </a:lnTo>
                  <a:lnTo>
                    <a:pt x="311" y="164"/>
                  </a:lnTo>
                  <a:lnTo>
                    <a:pt x="310" y="164"/>
                  </a:lnTo>
                  <a:lnTo>
                    <a:pt x="308" y="164"/>
                  </a:lnTo>
                  <a:lnTo>
                    <a:pt x="307" y="163"/>
                  </a:lnTo>
                  <a:lnTo>
                    <a:pt x="307" y="161"/>
                  </a:lnTo>
                  <a:lnTo>
                    <a:pt x="310" y="159"/>
                  </a:lnTo>
                  <a:lnTo>
                    <a:pt x="311" y="159"/>
                  </a:lnTo>
                  <a:lnTo>
                    <a:pt x="312" y="159"/>
                  </a:lnTo>
                  <a:lnTo>
                    <a:pt x="313" y="158"/>
                  </a:lnTo>
                  <a:lnTo>
                    <a:pt x="316" y="156"/>
                  </a:lnTo>
                  <a:lnTo>
                    <a:pt x="313" y="156"/>
                  </a:lnTo>
                  <a:lnTo>
                    <a:pt x="313" y="155"/>
                  </a:lnTo>
                  <a:lnTo>
                    <a:pt x="312" y="155"/>
                  </a:lnTo>
                  <a:lnTo>
                    <a:pt x="310" y="156"/>
                  </a:lnTo>
                  <a:lnTo>
                    <a:pt x="310" y="155"/>
                  </a:lnTo>
                  <a:lnTo>
                    <a:pt x="308" y="155"/>
                  </a:lnTo>
                  <a:lnTo>
                    <a:pt x="307" y="155"/>
                  </a:lnTo>
                  <a:lnTo>
                    <a:pt x="305" y="156"/>
                  </a:lnTo>
                  <a:lnTo>
                    <a:pt x="303" y="156"/>
                  </a:lnTo>
                  <a:lnTo>
                    <a:pt x="305" y="155"/>
                  </a:lnTo>
                  <a:lnTo>
                    <a:pt x="302" y="155"/>
                  </a:lnTo>
                  <a:lnTo>
                    <a:pt x="301" y="154"/>
                  </a:lnTo>
                  <a:lnTo>
                    <a:pt x="301" y="153"/>
                  </a:lnTo>
                  <a:lnTo>
                    <a:pt x="302" y="153"/>
                  </a:lnTo>
                  <a:lnTo>
                    <a:pt x="302" y="152"/>
                  </a:lnTo>
                  <a:lnTo>
                    <a:pt x="302" y="150"/>
                  </a:lnTo>
                  <a:lnTo>
                    <a:pt x="305" y="150"/>
                  </a:lnTo>
                  <a:lnTo>
                    <a:pt x="305" y="147"/>
                  </a:lnTo>
                  <a:lnTo>
                    <a:pt x="310" y="144"/>
                  </a:lnTo>
                  <a:lnTo>
                    <a:pt x="311" y="143"/>
                  </a:lnTo>
                  <a:lnTo>
                    <a:pt x="311" y="142"/>
                  </a:lnTo>
                  <a:lnTo>
                    <a:pt x="313" y="138"/>
                  </a:lnTo>
                  <a:lnTo>
                    <a:pt x="313" y="137"/>
                  </a:lnTo>
                  <a:lnTo>
                    <a:pt x="314" y="137"/>
                  </a:lnTo>
                  <a:lnTo>
                    <a:pt x="317" y="135"/>
                  </a:lnTo>
                  <a:lnTo>
                    <a:pt x="317" y="133"/>
                  </a:lnTo>
                  <a:lnTo>
                    <a:pt x="318" y="133"/>
                  </a:lnTo>
                  <a:lnTo>
                    <a:pt x="314" y="133"/>
                  </a:lnTo>
                  <a:lnTo>
                    <a:pt x="312" y="133"/>
                  </a:lnTo>
                  <a:lnTo>
                    <a:pt x="312" y="135"/>
                  </a:lnTo>
                  <a:lnTo>
                    <a:pt x="311" y="133"/>
                  </a:lnTo>
                  <a:lnTo>
                    <a:pt x="310" y="133"/>
                  </a:lnTo>
                  <a:lnTo>
                    <a:pt x="306" y="135"/>
                  </a:lnTo>
                  <a:lnTo>
                    <a:pt x="302" y="135"/>
                  </a:lnTo>
                  <a:lnTo>
                    <a:pt x="301" y="135"/>
                  </a:lnTo>
                  <a:lnTo>
                    <a:pt x="300" y="135"/>
                  </a:lnTo>
                  <a:lnTo>
                    <a:pt x="300" y="133"/>
                  </a:lnTo>
                  <a:lnTo>
                    <a:pt x="299" y="133"/>
                  </a:lnTo>
                  <a:lnTo>
                    <a:pt x="299" y="132"/>
                  </a:lnTo>
                  <a:lnTo>
                    <a:pt x="297" y="132"/>
                  </a:lnTo>
                  <a:lnTo>
                    <a:pt x="296" y="133"/>
                  </a:lnTo>
                  <a:lnTo>
                    <a:pt x="295" y="132"/>
                  </a:lnTo>
                  <a:lnTo>
                    <a:pt x="294" y="131"/>
                  </a:lnTo>
                  <a:lnTo>
                    <a:pt x="293" y="130"/>
                  </a:lnTo>
                  <a:lnTo>
                    <a:pt x="291" y="129"/>
                  </a:lnTo>
                  <a:lnTo>
                    <a:pt x="290" y="129"/>
                  </a:lnTo>
                  <a:lnTo>
                    <a:pt x="289" y="130"/>
                  </a:lnTo>
                  <a:lnTo>
                    <a:pt x="289" y="127"/>
                  </a:lnTo>
                  <a:lnTo>
                    <a:pt x="288" y="126"/>
                  </a:lnTo>
                  <a:lnTo>
                    <a:pt x="288" y="127"/>
                  </a:lnTo>
                  <a:lnTo>
                    <a:pt x="288" y="129"/>
                  </a:lnTo>
                  <a:lnTo>
                    <a:pt x="286" y="127"/>
                  </a:lnTo>
                  <a:lnTo>
                    <a:pt x="285" y="127"/>
                  </a:lnTo>
                  <a:lnTo>
                    <a:pt x="285" y="129"/>
                  </a:lnTo>
                  <a:lnTo>
                    <a:pt x="285" y="127"/>
                  </a:lnTo>
                  <a:lnTo>
                    <a:pt x="282" y="127"/>
                  </a:lnTo>
                  <a:lnTo>
                    <a:pt x="279" y="127"/>
                  </a:lnTo>
                  <a:lnTo>
                    <a:pt x="278" y="129"/>
                  </a:lnTo>
                  <a:lnTo>
                    <a:pt x="277" y="129"/>
                  </a:lnTo>
                  <a:lnTo>
                    <a:pt x="276" y="130"/>
                  </a:lnTo>
                  <a:lnTo>
                    <a:pt x="273" y="130"/>
                  </a:lnTo>
                  <a:lnTo>
                    <a:pt x="268" y="127"/>
                  </a:lnTo>
                  <a:lnTo>
                    <a:pt x="265" y="124"/>
                  </a:lnTo>
                  <a:lnTo>
                    <a:pt x="265" y="120"/>
                  </a:lnTo>
                  <a:lnTo>
                    <a:pt x="265" y="114"/>
                  </a:lnTo>
                  <a:lnTo>
                    <a:pt x="265" y="113"/>
                  </a:lnTo>
                  <a:lnTo>
                    <a:pt x="266" y="110"/>
                  </a:lnTo>
                  <a:lnTo>
                    <a:pt x="268" y="109"/>
                  </a:lnTo>
                  <a:lnTo>
                    <a:pt x="270" y="109"/>
                  </a:lnTo>
                  <a:lnTo>
                    <a:pt x="271" y="112"/>
                  </a:lnTo>
                  <a:lnTo>
                    <a:pt x="272" y="113"/>
                  </a:lnTo>
                  <a:lnTo>
                    <a:pt x="277" y="114"/>
                  </a:lnTo>
                  <a:lnTo>
                    <a:pt x="278" y="114"/>
                  </a:lnTo>
                  <a:lnTo>
                    <a:pt x="278" y="113"/>
                  </a:lnTo>
                  <a:lnTo>
                    <a:pt x="278" y="110"/>
                  </a:lnTo>
                  <a:lnTo>
                    <a:pt x="279" y="110"/>
                  </a:lnTo>
                  <a:lnTo>
                    <a:pt x="284" y="110"/>
                  </a:lnTo>
                  <a:lnTo>
                    <a:pt x="285" y="110"/>
                  </a:lnTo>
                  <a:lnTo>
                    <a:pt x="285" y="109"/>
                  </a:lnTo>
                  <a:lnTo>
                    <a:pt x="285" y="106"/>
                  </a:lnTo>
                  <a:lnTo>
                    <a:pt x="285" y="104"/>
                  </a:lnTo>
                  <a:lnTo>
                    <a:pt x="285" y="103"/>
                  </a:lnTo>
                  <a:lnTo>
                    <a:pt x="288" y="103"/>
                  </a:lnTo>
                  <a:lnTo>
                    <a:pt x="290" y="104"/>
                  </a:lnTo>
                  <a:lnTo>
                    <a:pt x="290" y="106"/>
                  </a:lnTo>
                  <a:lnTo>
                    <a:pt x="291" y="107"/>
                  </a:lnTo>
                  <a:lnTo>
                    <a:pt x="293" y="107"/>
                  </a:lnTo>
                  <a:lnTo>
                    <a:pt x="294" y="107"/>
                  </a:lnTo>
                  <a:lnTo>
                    <a:pt x="294" y="104"/>
                  </a:lnTo>
                  <a:lnTo>
                    <a:pt x="295" y="103"/>
                  </a:lnTo>
                  <a:lnTo>
                    <a:pt x="297" y="102"/>
                  </a:lnTo>
                  <a:lnTo>
                    <a:pt x="297" y="100"/>
                  </a:lnTo>
                  <a:lnTo>
                    <a:pt x="299" y="98"/>
                  </a:lnTo>
                  <a:lnTo>
                    <a:pt x="300" y="97"/>
                  </a:lnTo>
                  <a:lnTo>
                    <a:pt x="300" y="93"/>
                  </a:lnTo>
                  <a:lnTo>
                    <a:pt x="301" y="90"/>
                  </a:lnTo>
                  <a:lnTo>
                    <a:pt x="301" y="89"/>
                  </a:lnTo>
                  <a:lnTo>
                    <a:pt x="302" y="85"/>
                  </a:lnTo>
                  <a:lnTo>
                    <a:pt x="302" y="80"/>
                  </a:lnTo>
                  <a:lnTo>
                    <a:pt x="302" y="78"/>
                  </a:lnTo>
                  <a:lnTo>
                    <a:pt x="300" y="77"/>
                  </a:lnTo>
                  <a:lnTo>
                    <a:pt x="299" y="74"/>
                  </a:lnTo>
                  <a:lnTo>
                    <a:pt x="299" y="70"/>
                  </a:lnTo>
                  <a:lnTo>
                    <a:pt x="299" y="69"/>
                  </a:lnTo>
                  <a:lnTo>
                    <a:pt x="297" y="69"/>
                  </a:lnTo>
                  <a:lnTo>
                    <a:pt x="296" y="67"/>
                  </a:lnTo>
                  <a:lnTo>
                    <a:pt x="295" y="66"/>
                  </a:lnTo>
                  <a:lnTo>
                    <a:pt x="295" y="64"/>
                  </a:lnTo>
                  <a:lnTo>
                    <a:pt x="294" y="63"/>
                  </a:lnTo>
                  <a:lnTo>
                    <a:pt x="294" y="64"/>
                  </a:lnTo>
                  <a:lnTo>
                    <a:pt x="293" y="63"/>
                  </a:lnTo>
                  <a:lnTo>
                    <a:pt x="293" y="62"/>
                  </a:lnTo>
                  <a:lnTo>
                    <a:pt x="291" y="61"/>
                  </a:lnTo>
                  <a:lnTo>
                    <a:pt x="291" y="62"/>
                  </a:lnTo>
                  <a:lnTo>
                    <a:pt x="290" y="62"/>
                  </a:lnTo>
                  <a:lnTo>
                    <a:pt x="290" y="61"/>
                  </a:lnTo>
                  <a:lnTo>
                    <a:pt x="289" y="61"/>
                  </a:lnTo>
                  <a:lnTo>
                    <a:pt x="288" y="60"/>
                  </a:lnTo>
                  <a:lnTo>
                    <a:pt x="285" y="58"/>
                  </a:lnTo>
                  <a:lnTo>
                    <a:pt x="284" y="58"/>
                  </a:lnTo>
                  <a:lnTo>
                    <a:pt x="283" y="60"/>
                  </a:lnTo>
                  <a:lnTo>
                    <a:pt x="283" y="61"/>
                  </a:lnTo>
                  <a:lnTo>
                    <a:pt x="282" y="60"/>
                  </a:lnTo>
                  <a:lnTo>
                    <a:pt x="280" y="60"/>
                  </a:lnTo>
                  <a:lnTo>
                    <a:pt x="278" y="60"/>
                  </a:lnTo>
                  <a:lnTo>
                    <a:pt x="277" y="58"/>
                  </a:lnTo>
                  <a:lnTo>
                    <a:pt x="277" y="60"/>
                  </a:lnTo>
                  <a:lnTo>
                    <a:pt x="277" y="61"/>
                  </a:lnTo>
                  <a:lnTo>
                    <a:pt x="276" y="61"/>
                  </a:lnTo>
                  <a:lnTo>
                    <a:pt x="274" y="60"/>
                  </a:lnTo>
                  <a:lnTo>
                    <a:pt x="273" y="61"/>
                  </a:lnTo>
                  <a:lnTo>
                    <a:pt x="273" y="62"/>
                  </a:lnTo>
                  <a:lnTo>
                    <a:pt x="272" y="63"/>
                  </a:lnTo>
                  <a:lnTo>
                    <a:pt x="271" y="63"/>
                  </a:lnTo>
                  <a:lnTo>
                    <a:pt x="268" y="66"/>
                  </a:lnTo>
                  <a:lnTo>
                    <a:pt x="267" y="68"/>
                  </a:lnTo>
                  <a:lnTo>
                    <a:pt x="266" y="68"/>
                  </a:lnTo>
                  <a:lnTo>
                    <a:pt x="265" y="68"/>
                  </a:lnTo>
                  <a:lnTo>
                    <a:pt x="262" y="69"/>
                  </a:lnTo>
                  <a:lnTo>
                    <a:pt x="261" y="72"/>
                  </a:lnTo>
                  <a:lnTo>
                    <a:pt x="260" y="73"/>
                  </a:lnTo>
                  <a:lnTo>
                    <a:pt x="261" y="74"/>
                  </a:lnTo>
                  <a:lnTo>
                    <a:pt x="261" y="75"/>
                  </a:lnTo>
                  <a:lnTo>
                    <a:pt x="260" y="74"/>
                  </a:lnTo>
                  <a:lnTo>
                    <a:pt x="256" y="73"/>
                  </a:lnTo>
                  <a:lnTo>
                    <a:pt x="253" y="72"/>
                  </a:lnTo>
                  <a:lnTo>
                    <a:pt x="250" y="73"/>
                  </a:lnTo>
                  <a:lnTo>
                    <a:pt x="248" y="72"/>
                  </a:lnTo>
                  <a:lnTo>
                    <a:pt x="246" y="70"/>
                  </a:lnTo>
                  <a:lnTo>
                    <a:pt x="244" y="70"/>
                  </a:lnTo>
                  <a:lnTo>
                    <a:pt x="243" y="70"/>
                  </a:lnTo>
                  <a:lnTo>
                    <a:pt x="240" y="69"/>
                  </a:lnTo>
                  <a:lnTo>
                    <a:pt x="239" y="68"/>
                  </a:lnTo>
                  <a:lnTo>
                    <a:pt x="239" y="67"/>
                  </a:lnTo>
                  <a:lnTo>
                    <a:pt x="238" y="66"/>
                  </a:lnTo>
                  <a:lnTo>
                    <a:pt x="234" y="66"/>
                  </a:lnTo>
                  <a:lnTo>
                    <a:pt x="232" y="63"/>
                  </a:lnTo>
                  <a:lnTo>
                    <a:pt x="231" y="62"/>
                  </a:lnTo>
                  <a:lnTo>
                    <a:pt x="230" y="62"/>
                  </a:lnTo>
                  <a:lnTo>
                    <a:pt x="227" y="61"/>
                  </a:lnTo>
                  <a:lnTo>
                    <a:pt x="226" y="62"/>
                  </a:lnTo>
                  <a:lnTo>
                    <a:pt x="223" y="60"/>
                  </a:lnTo>
                  <a:lnTo>
                    <a:pt x="222" y="60"/>
                  </a:lnTo>
                  <a:lnTo>
                    <a:pt x="220" y="60"/>
                  </a:lnTo>
                  <a:lnTo>
                    <a:pt x="219" y="60"/>
                  </a:lnTo>
                  <a:lnTo>
                    <a:pt x="216" y="58"/>
                  </a:lnTo>
                  <a:lnTo>
                    <a:pt x="216" y="55"/>
                  </a:lnTo>
                  <a:lnTo>
                    <a:pt x="215" y="52"/>
                  </a:lnTo>
                  <a:lnTo>
                    <a:pt x="214" y="51"/>
                  </a:lnTo>
                  <a:lnTo>
                    <a:pt x="214" y="49"/>
                  </a:lnTo>
                  <a:lnTo>
                    <a:pt x="213" y="47"/>
                  </a:lnTo>
                  <a:lnTo>
                    <a:pt x="211" y="47"/>
                  </a:lnTo>
                  <a:lnTo>
                    <a:pt x="210" y="46"/>
                  </a:lnTo>
                  <a:lnTo>
                    <a:pt x="210" y="41"/>
                  </a:lnTo>
                  <a:lnTo>
                    <a:pt x="209" y="39"/>
                  </a:lnTo>
                  <a:lnTo>
                    <a:pt x="210" y="38"/>
                  </a:lnTo>
                  <a:lnTo>
                    <a:pt x="209" y="38"/>
                  </a:lnTo>
                  <a:lnTo>
                    <a:pt x="208" y="37"/>
                  </a:lnTo>
                  <a:lnTo>
                    <a:pt x="208" y="35"/>
                  </a:lnTo>
                  <a:lnTo>
                    <a:pt x="210" y="34"/>
                  </a:lnTo>
                  <a:lnTo>
                    <a:pt x="210" y="33"/>
                  </a:lnTo>
                  <a:lnTo>
                    <a:pt x="209" y="33"/>
                  </a:lnTo>
                  <a:lnTo>
                    <a:pt x="209" y="32"/>
                  </a:lnTo>
                  <a:lnTo>
                    <a:pt x="210" y="30"/>
                  </a:lnTo>
                  <a:lnTo>
                    <a:pt x="210" y="29"/>
                  </a:lnTo>
                  <a:lnTo>
                    <a:pt x="209" y="29"/>
                  </a:lnTo>
                  <a:lnTo>
                    <a:pt x="208" y="30"/>
                  </a:lnTo>
                  <a:lnTo>
                    <a:pt x="208" y="29"/>
                  </a:lnTo>
                  <a:lnTo>
                    <a:pt x="208" y="28"/>
                  </a:lnTo>
                  <a:lnTo>
                    <a:pt x="209" y="28"/>
                  </a:lnTo>
                  <a:lnTo>
                    <a:pt x="210" y="28"/>
                  </a:lnTo>
                  <a:lnTo>
                    <a:pt x="211" y="28"/>
                  </a:lnTo>
                  <a:lnTo>
                    <a:pt x="210" y="27"/>
                  </a:lnTo>
                  <a:lnTo>
                    <a:pt x="208" y="27"/>
                  </a:lnTo>
                  <a:lnTo>
                    <a:pt x="206" y="27"/>
                  </a:lnTo>
                  <a:lnTo>
                    <a:pt x="205" y="27"/>
                  </a:lnTo>
                  <a:lnTo>
                    <a:pt x="204" y="24"/>
                  </a:lnTo>
                  <a:lnTo>
                    <a:pt x="204" y="22"/>
                  </a:lnTo>
                  <a:lnTo>
                    <a:pt x="206" y="23"/>
                  </a:lnTo>
                  <a:lnTo>
                    <a:pt x="208" y="21"/>
                  </a:lnTo>
                  <a:lnTo>
                    <a:pt x="209" y="21"/>
                  </a:lnTo>
                  <a:lnTo>
                    <a:pt x="210" y="18"/>
                  </a:lnTo>
                  <a:lnTo>
                    <a:pt x="209" y="17"/>
                  </a:lnTo>
                  <a:lnTo>
                    <a:pt x="209" y="15"/>
                  </a:lnTo>
                  <a:lnTo>
                    <a:pt x="210" y="16"/>
                  </a:lnTo>
                  <a:lnTo>
                    <a:pt x="211" y="15"/>
                  </a:lnTo>
                  <a:lnTo>
                    <a:pt x="210" y="14"/>
                  </a:lnTo>
                  <a:lnTo>
                    <a:pt x="210" y="12"/>
                  </a:lnTo>
                  <a:lnTo>
                    <a:pt x="211" y="12"/>
                  </a:lnTo>
                  <a:lnTo>
                    <a:pt x="213" y="11"/>
                  </a:lnTo>
                  <a:lnTo>
                    <a:pt x="214" y="11"/>
                  </a:lnTo>
                  <a:lnTo>
                    <a:pt x="214" y="10"/>
                  </a:lnTo>
                  <a:lnTo>
                    <a:pt x="213" y="9"/>
                  </a:lnTo>
                  <a:lnTo>
                    <a:pt x="214" y="7"/>
                  </a:lnTo>
                  <a:lnTo>
                    <a:pt x="214" y="6"/>
                  </a:lnTo>
                  <a:lnTo>
                    <a:pt x="215" y="6"/>
                  </a:lnTo>
                  <a:lnTo>
                    <a:pt x="215" y="5"/>
                  </a:lnTo>
                  <a:lnTo>
                    <a:pt x="216" y="4"/>
                  </a:lnTo>
                  <a:lnTo>
                    <a:pt x="215" y="3"/>
                  </a:lnTo>
                  <a:lnTo>
                    <a:pt x="214" y="3"/>
                  </a:lnTo>
                  <a:lnTo>
                    <a:pt x="213" y="1"/>
                  </a:lnTo>
                  <a:lnTo>
                    <a:pt x="213" y="3"/>
                  </a:lnTo>
                  <a:lnTo>
                    <a:pt x="209" y="3"/>
                  </a:lnTo>
                  <a:lnTo>
                    <a:pt x="208" y="4"/>
                  </a:lnTo>
                  <a:lnTo>
                    <a:pt x="205" y="6"/>
                  </a:lnTo>
                  <a:lnTo>
                    <a:pt x="204" y="9"/>
                  </a:lnTo>
                  <a:lnTo>
                    <a:pt x="202" y="10"/>
                  </a:lnTo>
                  <a:lnTo>
                    <a:pt x="200" y="11"/>
                  </a:lnTo>
                  <a:lnTo>
                    <a:pt x="197" y="12"/>
                  </a:lnTo>
                  <a:lnTo>
                    <a:pt x="196" y="12"/>
                  </a:lnTo>
                  <a:lnTo>
                    <a:pt x="196" y="11"/>
                  </a:lnTo>
                  <a:lnTo>
                    <a:pt x="197" y="10"/>
                  </a:lnTo>
                  <a:lnTo>
                    <a:pt x="196" y="10"/>
                  </a:lnTo>
                  <a:lnTo>
                    <a:pt x="194" y="10"/>
                  </a:lnTo>
                  <a:lnTo>
                    <a:pt x="196" y="10"/>
                  </a:lnTo>
                  <a:lnTo>
                    <a:pt x="194" y="7"/>
                  </a:lnTo>
                  <a:lnTo>
                    <a:pt x="192" y="9"/>
                  </a:lnTo>
                  <a:lnTo>
                    <a:pt x="192" y="7"/>
                  </a:lnTo>
                  <a:lnTo>
                    <a:pt x="194" y="7"/>
                  </a:lnTo>
                  <a:lnTo>
                    <a:pt x="193" y="6"/>
                  </a:lnTo>
                  <a:lnTo>
                    <a:pt x="192" y="6"/>
                  </a:lnTo>
                  <a:lnTo>
                    <a:pt x="192" y="5"/>
                  </a:lnTo>
                  <a:lnTo>
                    <a:pt x="190" y="5"/>
                  </a:lnTo>
                  <a:lnTo>
                    <a:pt x="187" y="7"/>
                  </a:lnTo>
                  <a:lnTo>
                    <a:pt x="186" y="6"/>
                  </a:lnTo>
                  <a:lnTo>
                    <a:pt x="187" y="6"/>
                  </a:lnTo>
                  <a:lnTo>
                    <a:pt x="187" y="4"/>
                  </a:lnTo>
                  <a:lnTo>
                    <a:pt x="188" y="4"/>
                  </a:lnTo>
                  <a:lnTo>
                    <a:pt x="190" y="4"/>
                  </a:lnTo>
                  <a:lnTo>
                    <a:pt x="191" y="4"/>
                  </a:lnTo>
                  <a:lnTo>
                    <a:pt x="191" y="3"/>
                  </a:lnTo>
                  <a:lnTo>
                    <a:pt x="191" y="1"/>
                  </a:lnTo>
                  <a:lnTo>
                    <a:pt x="190" y="1"/>
                  </a:lnTo>
                  <a:lnTo>
                    <a:pt x="188" y="1"/>
                  </a:lnTo>
                  <a:lnTo>
                    <a:pt x="187" y="1"/>
                  </a:lnTo>
                  <a:lnTo>
                    <a:pt x="183" y="1"/>
                  </a:lnTo>
                  <a:lnTo>
                    <a:pt x="182" y="3"/>
                  </a:lnTo>
                  <a:lnTo>
                    <a:pt x="182" y="4"/>
                  </a:lnTo>
                  <a:lnTo>
                    <a:pt x="181" y="4"/>
                  </a:lnTo>
                  <a:lnTo>
                    <a:pt x="181" y="3"/>
                  </a:lnTo>
                  <a:lnTo>
                    <a:pt x="182" y="1"/>
                  </a:lnTo>
                  <a:lnTo>
                    <a:pt x="181" y="0"/>
                  </a:lnTo>
                  <a:lnTo>
                    <a:pt x="180" y="1"/>
                  </a:lnTo>
                  <a:lnTo>
                    <a:pt x="179" y="3"/>
                  </a:lnTo>
                  <a:lnTo>
                    <a:pt x="177" y="3"/>
                  </a:lnTo>
                  <a:lnTo>
                    <a:pt x="176" y="1"/>
                  </a:lnTo>
                  <a:lnTo>
                    <a:pt x="174" y="1"/>
                  </a:lnTo>
                  <a:lnTo>
                    <a:pt x="170" y="0"/>
                  </a:lnTo>
                  <a:lnTo>
                    <a:pt x="170" y="1"/>
                  </a:lnTo>
                  <a:lnTo>
                    <a:pt x="170" y="3"/>
                  </a:lnTo>
                  <a:lnTo>
                    <a:pt x="166" y="4"/>
                  </a:lnTo>
                  <a:lnTo>
                    <a:pt x="166" y="5"/>
                  </a:lnTo>
                  <a:lnTo>
                    <a:pt x="165" y="6"/>
                  </a:lnTo>
                  <a:lnTo>
                    <a:pt x="163" y="7"/>
                  </a:lnTo>
                  <a:lnTo>
                    <a:pt x="160" y="7"/>
                  </a:lnTo>
                  <a:lnTo>
                    <a:pt x="157" y="7"/>
                  </a:lnTo>
                  <a:lnTo>
                    <a:pt x="154" y="7"/>
                  </a:lnTo>
                  <a:lnTo>
                    <a:pt x="153" y="6"/>
                  </a:lnTo>
                  <a:lnTo>
                    <a:pt x="153" y="5"/>
                  </a:lnTo>
                  <a:lnTo>
                    <a:pt x="151" y="5"/>
                  </a:lnTo>
                  <a:lnTo>
                    <a:pt x="148" y="5"/>
                  </a:lnTo>
                  <a:lnTo>
                    <a:pt x="148" y="6"/>
                  </a:lnTo>
                  <a:lnTo>
                    <a:pt x="148" y="7"/>
                  </a:lnTo>
                  <a:lnTo>
                    <a:pt x="147" y="9"/>
                  </a:lnTo>
                  <a:lnTo>
                    <a:pt x="141" y="10"/>
                  </a:lnTo>
                  <a:lnTo>
                    <a:pt x="140" y="9"/>
                  </a:lnTo>
                  <a:lnTo>
                    <a:pt x="140" y="10"/>
                  </a:lnTo>
                  <a:lnTo>
                    <a:pt x="140" y="15"/>
                  </a:lnTo>
                  <a:lnTo>
                    <a:pt x="139" y="16"/>
                  </a:lnTo>
                  <a:lnTo>
                    <a:pt x="137" y="16"/>
                  </a:lnTo>
                  <a:lnTo>
                    <a:pt x="135" y="16"/>
                  </a:lnTo>
                  <a:lnTo>
                    <a:pt x="135" y="17"/>
                  </a:lnTo>
                  <a:lnTo>
                    <a:pt x="135" y="18"/>
                  </a:lnTo>
                  <a:lnTo>
                    <a:pt x="135" y="20"/>
                  </a:lnTo>
                  <a:lnTo>
                    <a:pt x="136" y="21"/>
                  </a:lnTo>
                  <a:lnTo>
                    <a:pt x="137" y="22"/>
                  </a:lnTo>
                  <a:lnTo>
                    <a:pt x="136" y="26"/>
                  </a:lnTo>
                  <a:lnTo>
                    <a:pt x="133" y="29"/>
                  </a:lnTo>
                  <a:lnTo>
                    <a:pt x="133" y="30"/>
                  </a:lnTo>
                  <a:lnTo>
                    <a:pt x="131" y="30"/>
                  </a:lnTo>
                  <a:lnTo>
                    <a:pt x="130" y="30"/>
                  </a:lnTo>
                  <a:lnTo>
                    <a:pt x="128" y="33"/>
                  </a:lnTo>
                  <a:lnTo>
                    <a:pt x="125" y="35"/>
                  </a:lnTo>
                  <a:lnTo>
                    <a:pt x="119" y="38"/>
                  </a:lnTo>
                  <a:lnTo>
                    <a:pt x="116" y="38"/>
                  </a:lnTo>
                  <a:lnTo>
                    <a:pt x="116" y="39"/>
                  </a:lnTo>
                  <a:lnTo>
                    <a:pt x="119" y="40"/>
                  </a:lnTo>
                  <a:lnTo>
                    <a:pt x="119" y="41"/>
                  </a:lnTo>
                  <a:lnTo>
                    <a:pt x="119" y="40"/>
                  </a:lnTo>
                  <a:lnTo>
                    <a:pt x="120" y="39"/>
                  </a:lnTo>
                  <a:lnTo>
                    <a:pt x="125" y="38"/>
                  </a:lnTo>
                  <a:lnTo>
                    <a:pt x="128" y="37"/>
                  </a:lnTo>
                  <a:lnTo>
                    <a:pt x="129" y="35"/>
                  </a:lnTo>
                  <a:lnTo>
                    <a:pt x="130" y="37"/>
                  </a:lnTo>
                  <a:lnTo>
                    <a:pt x="130" y="38"/>
                  </a:lnTo>
                  <a:lnTo>
                    <a:pt x="130" y="39"/>
                  </a:lnTo>
                  <a:lnTo>
                    <a:pt x="130" y="40"/>
                  </a:lnTo>
                  <a:lnTo>
                    <a:pt x="128" y="40"/>
                  </a:lnTo>
                  <a:lnTo>
                    <a:pt x="129" y="39"/>
                  </a:lnTo>
                  <a:lnTo>
                    <a:pt x="128" y="38"/>
                  </a:lnTo>
                  <a:lnTo>
                    <a:pt x="125" y="38"/>
                  </a:lnTo>
                  <a:lnTo>
                    <a:pt x="125" y="39"/>
                  </a:lnTo>
                  <a:lnTo>
                    <a:pt x="125" y="40"/>
                  </a:lnTo>
                  <a:lnTo>
                    <a:pt x="128" y="40"/>
                  </a:lnTo>
                  <a:lnTo>
                    <a:pt x="126" y="41"/>
                  </a:lnTo>
                  <a:lnTo>
                    <a:pt x="128" y="41"/>
                  </a:lnTo>
                  <a:lnTo>
                    <a:pt x="126" y="43"/>
                  </a:lnTo>
                  <a:lnTo>
                    <a:pt x="125" y="44"/>
                  </a:lnTo>
                  <a:lnTo>
                    <a:pt x="126" y="44"/>
                  </a:lnTo>
                  <a:lnTo>
                    <a:pt x="125" y="45"/>
                  </a:lnTo>
                  <a:lnTo>
                    <a:pt x="124" y="46"/>
                  </a:lnTo>
                  <a:lnTo>
                    <a:pt x="125" y="46"/>
                  </a:lnTo>
                  <a:lnTo>
                    <a:pt x="125" y="47"/>
                  </a:lnTo>
                  <a:lnTo>
                    <a:pt x="124" y="46"/>
                  </a:lnTo>
                  <a:lnTo>
                    <a:pt x="123" y="47"/>
                  </a:lnTo>
                  <a:lnTo>
                    <a:pt x="122" y="47"/>
                  </a:lnTo>
                  <a:lnTo>
                    <a:pt x="120" y="47"/>
                  </a:lnTo>
                  <a:lnTo>
                    <a:pt x="118" y="47"/>
                  </a:lnTo>
                  <a:lnTo>
                    <a:pt x="116" y="49"/>
                  </a:lnTo>
                  <a:lnTo>
                    <a:pt x="114" y="49"/>
                  </a:lnTo>
                  <a:lnTo>
                    <a:pt x="112" y="47"/>
                  </a:lnTo>
                  <a:lnTo>
                    <a:pt x="112" y="49"/>
                  </a:lnTo>
                  <a:lnTo>
                    <a:pt x="111" y="50"/>
                  </a:lnTo>
                  <a:lnTo>
                    <a:pt x="110" y="50"/>
                  </a:lnTo>
                  <a:lnTo>
                    <a:pt x="107" y="50"/>
                  </a:lnTo>
                  <a:lnTo>
                    <a:pt x="105" y="49"/>
                  </a:lnTo>
                  <a:lnTo>
                    <a:pt x="105" y="47"/>
                  </a:lnTo>
                  <a:lnTo>
                    <a:pt x="105" y="46"/>
                  </a:lnTo>
                  <a:lnTo>
                    <a:pt x="103" y="46"/>
                  </a:lnTo>
                  <a:lnTo>
                    <a:pt x="105" y="46"/>
                  </a:lnTo>
                  <a:lnTo>
                    <a:pt x="106" y="46"/>
                  </a:lnTo>
                  <a:lnTo>
                    <a:pt x="107" y="45"/>
                  </a:lnTo>
                  <a:lnTo>
                    <a:pt x="107" y="44"/>
                  </a:lnTo>
                  <a:lnTo>
                    <a:pt x="103" y="43"/>
                  </a:lnTo>
                  <a:lnTo>
                    <a:pt x="102" y="43"/>
                  </a:lnTo>
                  <a:lnTo>
                    <a:pt x="102" y="41"/>
                  </a:lnTo>
                  <a:lnTo>
                    <a:pt x="101" y="39"/>
                  </a:lnTo>
                  <a:lnTo>
                    <a:pt x="103" y="38"/>
                  </a:lnTo>
                  <a:lnTo>
                    <a:pt x="102" y="37"/>
                  </a:lnTo>
                  <a:lnTo>
                    <a:pt x="101" y="34"/>
                  </a:lnTo>
                  <a:lnTo>
                    <a:pt x="100" y="34"/>
                  </a:lnTo>
                  <a:lnTo>
                    <a:pt x="100" y="35"/>
                  </a:lnTo>
                  <a:lnTo>
                    <a:pt x="99" y="37"/>
                  </a:lnTo>
                  <a:lnTo>
                    <a:pt x="97" y="39"/>
                  </a:lnTo>
                  <a:lnTo>
                    <a:pt x="95" y="39"/>
                  </a:lnTo>
                  <a:lnTo>
                    <a:pt x="93" y="39"/>
                  </a:lnTo>
                  <a:lnTo>
                    <a:pt x="91" y="40"/>
                  </a:lnTo>
                  <a:lnTo>
                    <a:pt x="91" y="41"/>
                  </a:lnTo>
                  <a:lnTo>
                    <a:pt x="93" y="41"/>
                  </a:lnTo>
                  <a:lnTo>
                    <a:pt x="91" y="43"/>
                  </a:lnTo>
                  <a:lnTo>
                    <a:pt x="90" y="44"/>
                  </a:lnTo>
                  <a:lnTo>
                    <a:pt x="88" y="45"/>
                  </a:lnTo>
                  <a:lnTo>
                    <a:pt x="86" y="45"/>
                  </a:lnTo>
                  <a:lnTo>
                    <a:pt x="85" y="44"/>
                  </a:lnTo>
                  <a:lnTo>
                    <a:pt x="84" y="44"/>
                  </a:lnTo>
                  <a:lnTo>
                    <a:pt x="84" y="45"/>
                  </a:lnTo>
                  <a:lnTo>
                    <a:pt x="83" y="45"/>
                  </a:lnTo>
                  <a:lnTo>
                    <a:pt x="82" y="45"/>
                  </a:lnTo>
                  <a:lnTo>
                    <a:pt x="82" y="46"/>
                  </a:lnTo>
                  <a:lnTo>
                    <a:pt x="83" y="47"/>
                  </a:lnTo>
                  <a:lnTo>
                    <a:pt x="83" y="49"/>
                  </a:lnTo>
                  <a:lnTo>
                    <a:pt x="84" y="47"/>
                  </a:lnTo>
                  <a:lnTo>
                    <a:pt x="85" y="47"/>
                  </a:lnTo>
                  <a:lnTo>
                    <a:pt x="88" y="49"/>
                  </a:lnTo>
                  <a:lnTo>
                    <a:pt x="86" y="50"/>
                  </a:lnTo>
                  <a:lnTo>
                    <a:pt x="85" y="49"/>
                  </a:lnTo>
                  <a:lnTo>
                    <a:pt x="85" y="50"/>
                  </a:lnTo>
                  <a:lnTo>
                    <a:pt x="85" y="51"/>
                  </a:lnTo>
                  <a:lnTo>
                    <a:pt x="86" y="50"/>
                  </a:lnTo>
                  <a:lnTo>
                    <a:pt x="88" y="51"/>
                  </a:lnTo>
                  <a:lnTo>
                    <a:pt x="89" y="51"/>
                  </a:lnTo>
                  <a:lnTo>
                    <a:pt x="90" y="50"/>
                  </a:lnTo>
                  <a:lnTo>
                    <a:pt x="91" y="51"/>
                  </a:lnTo>
                  <a:lnTo>
                    <a:pt x="89" y="53"/>
                  </a:lnTo>
                  <a:lnTo>
                    <a:pt x="86" y="55"/>
                  </a:lnTo>
                  <a:lnTo>
                    <a:pt x="85" y="55"/>
                  </a:lnTo>
                  <a:lnTo>
                    <a:pt x="85" y="56"/>
                  </a:lnTo>
                  <a:lnTo>
                    <a:pt x="86" y="56"/>
                  </a:lnTo>
                  <a:lnTo>
                    <a:pt x="85" y="57"/>
                  </a:lnTo>
                  <a:lnTo>
                    <a:pt x="83" y="57"/>
                  </a:lnTo>
                  <a:lnTo>
                    <a:pt x="82" y="56"/>
                  </a:lnTo>
                  <a:lnTo>
                    <a:pt x="80" y="57"/>
                  </a:lnTo>
                  <a:lnTo>
                    <a:pt x="78" y="57"/>
                  </a:lnTo>
                  <a:lnTo>
                    <a:pt x="74" y="58"/>
                  </a:lnTo>
                  <a:lnTo>
                    <a:pt x="73" y="60"/>
                  </a:lnTo>
                  <a:lnTo>
                    <a:pt x="72" y="62"/>
                  </a:lnTo>
                  <a:lnTo>
                    <a:pt x="72" y="63"/>
                  </a:lnTo>
                  <a:lnTo>
                    <a:pt x="72" y="64"/>
                  </a:lnTo>
                  <a:lnTo>
                    <a:pt x="72" y="66"/>
                  </a:lnTo>
                  <a:lnTo>
                    <a:pt x="68" y="66"/>
                  </a:lnTo>
                  <a:lnTo>
                    <a:pt x="66" y="66"/>
                  </a:lnTo>
                  <a:lnTo>
                    <a:pt x="63" y="63"/>
                  </a:lnTo>
                  <a:lnTo>
                    <a:pt x="62" y="62"/>
                  </a:lnTo>
                  <a:lnTo>
                    <a:pt x="62" y="61"/>
                  </a:lnTo>
                  <a:lnTo>
                    <a:pt x="63" y="61"/>
                  </a:lnTo>
                  <a:lnTo>
                    <a:pt x="63" y="60"/>
                  </a:lnTo>
                  <a:lnTo>
                    <a:pt x="63" y="58"/>
                  </a:lnTo>
                  <a:lnTo>
                    <a:pt x="62" y="58"/>
                  </a:lnTo>
                  <a:lnTo>
                    <a:pt x="61" y="60"/>
                  </a:lnTo>
                  <a:lnTo>
                    <a:pt x="60" y="60"/>
                  </a:lnTo>
                  <a:lnTo>
                    <a:pt x="60" y="57"/>
                  </a:lnTo>
                  <a:lnTo>
                    <a:pt x="61" y="56"/>
                  </a:lnTo>
                  <a:lnTo>
                    <a:pt x="62" y="55"/>
                  </a:lnTo>
                  <a:lnTo>
                    <a:pt x="63" y="55"/>
                  </a:lnTo>
                  <a:lnTo>
                    <a:pt x="63" y="53"/>
                  </a:lnTo>
                  <a:lnTo>
                    <a:pt x="62" y="53"/>
                  </a:lnTo>
                  <a:lnTo>
                    <a:pt x="62" y="51"/>
                  </a:lnTo>
                  <a:lnTo>
                    <a:pt x="61" y="51"/>
                  </a:lnTo>
                  <a:lnTo>
                    <a:pt x="61" y="50"/>
                  </a:lnTo>
                  <a:lnTo>
                    <a:pt x="60" y="50"/>
                  </a:lnTo>
                  <a:lnTo>
                    <a:pt x="59" y="49"/>
                  </a:lnTo>
                  <a:lnTo>
                    <a:pt x="60" y="47"/>
                  </a:lnTo>
                  <a:lnTo>
                    <a:pt x="59" y="47"/>
                  </a:lnTo>
                  <a:lnTo>
                    <a:pt x="57" y="47"/>
                  </a:lnTo>
                  <a:lnTo>
                    <a:pt x="55" y="46"/>
                  </a:lnTo>
                  <a:lnTo>
                    <a:pt x="54" y="47"/>
                  </a:lnTo>
                  <a:lnTo>
                    <a:pt x="53" y="49"/>
                  </a:lnTo>
                  <a:lnTo>
                    <a:pt x="51" y="47"/>
                  </a:lnTo>
                  <a:lnTo>
                    <a:pt x="50" y="47"/>
                  </a:lnTo>
                  <a:lnTo>
                    <a:pt x="50" y="46"/>
                  </a:lnTo>
                  <a:lnTo>
                    <a:pt x="50" y="45"/>
                  </a:lnTo>
                  <a:lnTo>
                    <a:pt x="49" y="45"/>
                  </a:lnTo>
                  <a:lnTo>
                    <a:pt x="49" y="47"/>
                  </a:lnTo>
                  <a:lnTo>
                    <a:pt x="49" y="49"/>
                  </a:lnTo>
                  <a:lnTo>
                    <a:pt x="48" y="50"/>
                  </a:lnTo>
                  <a:lnTo>
                    <a:pt x="47" y="51"/>
                  </a:lnTo>
                  <a:lnTo>
                    <a:pt x="45" y="50"/>
                  </a:lnTo>
                  <a:lnTo>
                    <a:pt x="45" y="51"/>
                  </a:lnTo>
                  <a:lnTo>
                    <a:pt x="45" y="53"/>
                  </a:lnTo>
                  <a:lnTo>
                    <a:pt x="47" y="55"/>
                  </a:lnTo>
                  <a:lnTo>
                    <a:pt x="45" y="56"/>
                  </a:lnTo>
                  <a:lnTo>
                    <a:pt x="47" y="56"/>
                  </a:lnTo>
                  <a:lnTo>
                    <a:pt x="45" y="57"/>
                  </a:lnTo>
                  <a:lnTo>
                    <a:pt x="45" y="58"/>
                  </a:lnTo>
                  <a:lnTo>
                    <a:pt x="47" y="57"/>
                  </a:lnTo>
                  <a:lnTo>
                    <a:pt x="48" y="58"/>
                  </a:lnTo>
                  <a:lnTo>
                    <a:pt x="48" y="61"/>
                  </a:lnTo>
                  <a:lnTo>
                    <a:pt x="47" y="62"/>
                  </a:lnTo>
                  <a:lnTo>
                    <a:pt x="45" y="62"/>
                  </a:lnTo>
                  <a:lnTo>
                    <a:pt x="45" y="61"/>
                  </a:lnTo>
                  <a:lnTo>
                    <a:pt x="45" y="60"/>
                  </a:lnTo>
                  <a:lnTo>
                    <a:pt x="44" y="58"/>
                  </a:lnTo>
                  <a:lnTo>
                    <a:pt x="43" y="57"/>
                  </a:lnTo>
                  <a:lnTo>
                    <a:pt x="43" y="56"/>
                  </a:lnTo>
                  <a:lnTo>
                    <a:pt x="42" y="55"/>
                  </a:lnTo>
                  <a:lnTo>
                    <a:pt x="40" y="56"/>
                  </a:lnTo>
                  <a:lnTo>
                    <a:pt x="39" y="57"/>
                  </a:lnTo>
                  <a:lnTo>
                    <a:pt x="39" y="58"/>
                  </a:lnTo>
                  <a:lnTo>
                    <a:pt x="40" y="60"/>
                  </a:lnTo>
                  <a:lnTo>
                    <a:pt x="39" y="60"/>
                  </a:lnTo>
                  <a:lnTo>
                    <a:pt x="39" y="58"/>
                  </a:lnTo>
                  <a:lnTo>
                    <a:pt x="38" y="60"/>
                  </a:lnTo>
                  <a:lnTo>
                    <a:pt x="38" y="61"/>
                  </a:lnTo>
                  <a:lnTo>
                    <a:pt x="39" y="62"/>
                  </a:lnTo>
                  <a:lnTo>
                    <a:pt x="40" y="63"/>
                  </a:lnTo>
                  <a:lnTo>
                    <a:pt x="42" y="63"/>
                  </a:lnTo>
                  <a:lnTo>
                    <a:pt x="42" y="64"/>
                  </a:lnTo>
                  <a:lnTo>
                    <a:pt x="43" y="66"/>
                  </a:lnTo>
                  <a:lnTo>
                    <a:pt x="42" y="67"/>
                  </a:lnTo>
                  <a:lnTo>
                    <a:pt x="43" y="67"/>
                  </a:lnTo>
                  <a:lnTo>
                    <a:pt x="44" y="68"/>
                  </a:lnTo>
                  <a:lnTo>
                    <a:pt x="45" y="69"/>
                  </a:lnTo>
                  <a:lnTo>
                    <a:pt x="47" y="68"/>
                  </a:lnTo>
                  <a:lnTo>
                    <a:pt x="48" y="68"/>
                  </a:lnTo>
                  <a:lnTo>
                    <a:pt x="48" y="69"/>
                  </a:lnTo>
                  <a:lnTo>
                    <a:pt x="48" y="72"/>
                  </a:lnTo>
                  <a:lnTo>
                    <a:pt x="47" y="73"/>
                  </a:lnTo>
                  <a:lnTo>
                    <a:pt x="45" y="75"/>
                  </a:lnTo>
                  <a:lnTo>
                    <a:pt x="44" y="77"/>
                  </a:lnTo>
                  <a:lnTo>
                    <a:pt x="43" y="79"/>
                  </a:lnTo>
                  <a:lnTo>
                    <a:pt x="42" y="79"/>
                  </a:lnTo>
                  <a:lnTo>
                    <a:pt x="40" y="80"/>
                  </a:lnTo>
                  <a:lnTo>
                    <a:pt x="42" y="80"/>
                  </a:lnTo>
                  <a:lnTo>
                    <a:pt x="43" y="81"/>
                  </a:lnTo>
                  <a:lnTo>
                    <a:pt x="42" y="83"/>
                  </a:lnTo>
                  <a:lnTo>
                    <a:pt x="40" y="84"/>
                  </a:lnTo>
                  <a:lnTo>
                    <a:pt x="40" y="85"/>
                  </a:lnTo>
                  <a:lnTo>
                    <a:pt x="42" y="85"/>
                  </a:lnTo>
                  <a:lnTo>
                    <a:pt x="43" y="86"/>
                  </a:lnTo>
                  <a:lnTo>
                    <a:pt x="44" y="89"/>
                  </a:lnTo>
                  <a:lnTo>
                    <a:pt x="43" y="89"/>
                  </a:lnTo>
                  <a:lnTo>
                    <a:pt x="42" y="87"/>
                  </a:lnTo>
                  <a:lnTo>
                    <a:pt x="40" y="85"/>
                  </a:lnTo>
                  <a:lnTo>
                    <a:pt x="39" y="84"/>
                  </a:lnTo>
                  <a:lnTo>
                    <a:pt x="38" y="83"/>
                  </a:lnTo>
                  <a:lnTo>
                    <a:pt x="38" y="81"/>
                  </a:lnTo>
                  <a:lnTo>
                    <a:pt x="38" y="79"/>
                  </a:lnTo>
                  <a:lnTo>
                    <a:pt x="37" y="79"/>
                  </a:lnTo>
                  <a:lnTo>
                    <a:pt x="37" y="78"/>
                  </a:lnTo>
                  <a:lnTo>
                    <a:pt x="36" y="75"/>
                  </a:lnTo>
                  <a:lnTo>
                    <a:pt x="37" y="73"/>
                  </a:lnTo>
                  <a:lnTo>
                    <a:pt x="36" y="73"/>
                  </a:lnTo>
                  <a:lnTo>
                    <a:pt x="34" y="73"/>
                  </a:lnTo>
                  <a:lnTo>
                    <a:pt x="34" y="74"/>
                  </a:lnTo>
                  <a:lnTo>
                    <a:pt x="33" y="75"/>
                  </a:lnTo>
                  <a:lnTo>
                    <a:pt x="32" y="74"/>
                  </a:lnTo>
                  <a:lnTo>
                    <a:pt x="31" y="73"/>
                  </a:lnTo>
                  <a:lnTo>
                    <a:pt x="30" y="73"/>
                  </a:lnTo>
                  <a:lnTo>
                    <a:pt x="26" y="74"/>
                  </a:lnTo>
                  <a:lnTo>
                    <a:pt x="25" y="74"/>
                  </a:lnTo>
                  <a:lnTo>
                    <a:pt x="23" y="73"/>
                  </a:lnTo>
                  <a:lnTo>
                    <a:pt x="23" y="72"/>
                  </a:lnTo>
                  <a:lnTo>
                    <a:pt x="23" y="73"/>
                  </a:lnTo>
                  <a:lnTo>
                    <a:pt x="22" y="74"/>
                  </a:lnTo>
                  <a:lnTo>
                    <a:pt x="21" y="72"/>
                  </a:lnTo>
                  <a:lnTo>
                    <a:pt x="21" y="69"/>
                  </a:lnTo>
                  <a:lnTo>
                    <a:pt x="22" y="69"/>
                  </a:lnTo>
                  <a:lnTo>
                    <a:pt x="23" y="68"/>
                  </a:lnTo>
                  <a:lnTo>
                    <a:pt x="22" y="68"/>
                  </a:lnTo>
                  <a:lnTo>
                    <a:pt x="22" y="67"/>
                  </a:lnTo>
                  <a:lnTo>
                    <a:pt x="21" y="66"/>
                  </a:lnTo>
                  <a:lnTo>
                    <a:pt x="21" y="67"/>
                  </a:lnTo>
                  <a:lnTo>
                    <a:pt x="20" y="68"/>
                  </a:lnTo>
                  <a:lnTo>
                    <a:pt x="20" y="69"/>
                  </a:lnTo>
                  <a:lnTo>
                    <a:pt x="19" y="70"/>
                  </a:lnTo>
                  <a:lnTo>
                    <a:pt x="16" y="70"/>
                  </a:lnTo>
                  <a:lnTo>
                    <a:pt x="15" y="70"/>
                  </a:lnTo>
                  <a:lnTo>
                    <a:pt x="14" y="70"/>
                  </a:lnTo>
                  <a:lnTo>
                    <a:pt x="13" y="69"/>
                  </a:lnTo>
                  <a:lnTo>
                    <a:pt x="11" y="69"/>
                  </a:lnTo>
                  <a:lnTo>
                    <a:pt x="10" y="68"/>
                  </a:lnTo>
                  <a:lnTo>
                    <a:pt x="9" y="67"/>
                  </a:lnTo>
                  <a:lnTo>
                    <a:pt x="8" y="67"/>
                  </a:lnTo>
                  <a:lnTo>
                    <a:pt x="8" y="69"/>
                  </a:lnTo>
                  <a:lnTo>
                    <a:pt x="8" y="70"/>
                  </a:lnTo>
                  <a:lnTo>
                    <a:pt x="8" y="72"/>
                  </a:lnTo>
                  <a:lnTo>
                    <a:pt x="7" y="74"/>
                  </a:lnTo>
                  <a:lnTo>
                    <a:pt x="7" y="75"/>
                  </a:lnTo>
                  <a:lnTo>
                    <a:pt x="5" y="75"/>
                  </a:lnTo>
                  <a:lnTo>
                    <a:pt x="5" y="77"/>
                  </a:lnTo>
                  <a:lnTo>
                    <a:pt x="7" y="78"/>
                  </a:lnTo>
                  <a:lnTo>
                    <a:pt x="7" y="79"/>
                  </a:lnTo>
                  <a:lnTo>
                    <a:pt x="8" y="80"/>
                  </a:lnTo>
                  <a:lnTo>
                    <a:pt x="10" y="79"/>
                  </a:lnTo>
                  <a:lnTo>
                    <a:pt x="9" y="80"/>
                  </a:lnTo>
                  <a:lnTo>
                    <a:pt x="8" y="81"/>
                  </a:lnTo>
                  <a:lnTo>
                    <a:pt x="8" y="84"/>
                  </a:lnTo>
                  <a:lnTo>
                    <a:pt x="7" y="85"/>
                  </a:lnTo>
                  <a:lnTo>
                    <a:pt x="5" y="85"/>
                  </a:lnTo>
                  <a:lnTo>
                    <a:pt x="4" y="86"/>
                  </a:lnTo>
                  <a:lnTo>
                    <a:pt x="3" y="89"/>
                  </a:lnTo>
                  <a:lnTo>
                    <a:pt x="2" y="90"/>
                  </a:lnTo>
                  <a:lnTo>
                    <a:pt x="0" y="92"/>
                  </a:lnTo>
                  <a:lnTo>
                    <a:pt x="2" y="93"/>
                  </a:lnTo>
                  <a:lnTo>
                    <a:pt x="5" y="95"/>
                  </a:lnTo>
                  <a:lnTo>
                    <a:pt x="7" y="95"/>
                  </a:lnTo>
                  <a:lnTo>
                    <a:pt x="8" y="95"/>
                  </a:lnTo>
                  <a:lnTo>
                    <a:pt x="8" y="93"/>
                  </a:lnTo>
                  <a:lnTo>
                    <a:pt x="8" y="95"/>
                  </a:lnTo>
                  <a:lnTo>
                    <a:pt x="9" y="96"/>
                  </a:lnTo>
                  <a:lnTo>
                    <a:pt x="9" y="97"/>
                  </a:lnTo>
                  <a:lnTo>
                    <a:pt x="10" y="96"/>
                  </a:lnTo>
                  <a:lnTo>
                    <a:pt x="9" y="97"/>
                  </a:lnTo>
                  <a:lnTo>
                    <a:pt x="10" y="98"/>
                  </a:lnTo>
                  <a:lnTo>
                    <a:pt x="11" y="98"/>
                  </a:lnTo>
                  <a:lnTo>
                    <a:pt x="13" y="96"/>
                  </a:lnTo>
                  <a:lnTo>
                    <a:pt x="13" y="95"/>
                  </a:lnTo>
                  <a:lnTo>
                    <a:pt x="14" y="95"/>
                  </a:lnTo>
                  <a:lnTo>
                    <a:pt x="14" y="97"/>
                  </a:lnTo>
                  <a:lnTo>
                    <a:pt x="13" y="98"/>
                  </a:lnTo>
                  <a:lnTo>
                    <a:pt x="14" y="98"/>
                  </a:lnTo>
                  <a:lnTo>
                    <a:pt x="14" y="100"/>
                  </a:lnTo>
                  <a:lnTo>
                    <a:pt x="13" y="101"/>
                  </a:lnTo>
                  <a:lnTo>
                    <a:pt x="11" y="102"/>
                  </a:lnTo>
                  <a:lnTo>
                    <a:pt x="14" y="103"/>
                  </a:lnTo>
                  <a:lnTo>
                    <a:pt x="15" y="103"/>
                  </a:lnTo>
                  <a:lnTo>
                    <a:pt x="15" y="102"/>
                  </a:lnTo>
                  <a:lnTo>
                    <a:pt x="15" y="104"/>
                  </a:lnTo>
                  <a:lnTo>
                    <a:pt x="15" y="106"/>
                  </a:lnTo>
                  <a:lnTo>
                    <a:pt x="16" y="107"/>
                  </a:lnTo>
                  <a:lnTo>
                    <a:pt x="17" y="108"/>
                  </a:lnTo>
                  <a:lnTo>
                    <a:pt x="16" y="109"/>
                  </a:lnTo>
                  <a:lnTo>
                    <a:pt x="14" y="110"/>
                  </a:lnTo>
                  <a:lnTo>
                    <a:pt x="13" y="109"/>
                  </a:lnTo>
                  <a:lnTo>
                    <a:pt x="13" y="110"/>
                  </a:lnTo>
                  <a:lnTo>
                    <a:pt x="13" y="112"/>
                  </a:lnTo>
                  <a:lnTo>
                    <a:pt x="14" y="114"/>
                  </a:lnTo>
                  <a:lnTo>
                    <a:pt x="14" y="113"/>
                  </a:lnTo>
                  <a:lnTo>
                    <a:pt x="15" y="112"/>
                  </a:lnTo>
                  <a:lnTo>
                    <a:pt x="16" y="113"/>
                  </a:lnTo>
                  <a:lnTo>
                    <a:pt x="19" y="113"/>
                  </a:lnTo>
                  <a:lnTo>
                    <a:pt x="20" y="113"/>
                  </a:lnTo>
                  <a:lnTo>
                    <a:pt x="20" y="112"/>
                  </a:lnTo>
                  <a:lnTo>
                    <a:pt x="20" y="109"/>
                  </a:lnTo>
                  <a:lnTo>
                    <a:pt x="20" y="108"/>
                  </a:lnTo>
                  <a:lnTo>
                    <a:pt x="20" y="107"/>
                  </a:lnTo>
                  <a:lnTo>
                    <a:pt x="21" y="106"/>
                  </a:lnTo>
                  <a:lnTo>
                    <a:pt x="22" y="106"/>
                  </a:lnTo>
                  <a:lnTo>
                    <a:pt x="22" y="108"/>
                  </a:lnTo>
                  <a:lnTo>
                    <a:pt x="22" y="109"/>
                  </a:lnTo>
                  <a:lnTo>
                    <a:pt x="22" y="112"/>
                  </a:lnTo>
                  <a:lnTo>
                    <a:pt x="23" y="109"/>
                  </a:lnTo>
                  <a:lnTo>
                    <a:pt x="23" y="110"/>
                  </a:lnTo>
                  <a:lnTo>
                    <a:pt x="25" y="109"/>
                  </a:lnTo>
                  <a:lnTo>
                    <a:pt x="27" y="109"/>
                  </a:lnTo>
                  <a:lnTo>
                    <a:pt x="27" y="110"/>
                  </a:lnTo>
                  <a:lnTo>
                    <a:pt x="26" y="110"/>
                  </a:lnTo>
                  <a:lnTo>
                    <a:pt x="26" y="112"/>
                  </a:lnTo>
                  <a:lnTo>
                    <a:pt x="27" y="113"/>
                  </a:lnTo>
                  <a:lnTo>
                    <a:pt x="26" y="113"/>
                  </a:lnTo>
                  <a:lnTo>
                    <a:pt x="26" y="114"/>
                  </a:lnTo>
                  <a:lnTo>
                    <a:pt x="25" y="113"/>
                  </a:lnTo>
                  <a:lnTo>
                    <a:pt x="23" y="114"/>
                  </a:lnTo>
                  <a:lnTo>
                    <a:pt x="25" y="114"/>
                  </a:lnTo>
                  <a:lnTo>
                    <a:pt x="25" y="115"/>
                  </a:lnTo>
                  <a:lnTo>
                    <a:pt x="23" y="117"/>
                  </a:lnTo>
                  <a:lnTo>
                    <a:pt x="22" y="115"/>
                  </a:lnTo>
                  <a:lnTo>
                    <a:pt x="22" y="117"/>
                  </a:lnTo>
                  <a:lnTo>
                    <a:pt x="22" y="119"/>
                  </a:lnTo>
                  <a:lnTo>
                    <a:pt x="23" y="120"/>
                  </a:lnTo>
                  <a:lnTo>
                    <a:pt x="23" y="119"/>
                  </a:lnTo>
                  <a:lnTo>
                    <a:pt x="23" y="120"/>
                  </a:lnTo>
                  <a:lnTo>
                    <a:pt x="22" y="121"/>
                  </a:lnTo>
                  <a:lnTo>
                    <a:pt x="23" y="121"/>
                  </a:lnTo>
                  <a:lnTo>
                    <a:pt x="25" y="123"/>
                  </a:lnTo>
                  <a:lnTo>
                    <a:pt x="26" y="124"/>
                  </a:lnTo>
                  <a:lnTo>
                    <a:pt x="26" y="123"/>
                  </a:lnTo>
                  <a:lnTo>
                    <a:pt x="27" y="123"/>
                  </a:lnTo>
                  <a:lnTo>
                    <a:pt x="27" y="121"/>
                  </a:lnTo>
                  <a:lnTo>
                    <a:pt x="26" y="120"/>
                  </a:lnTo>
                  <a:lnTo>
                    <a:pt x="25" y="119"/>
                  </a:lnTo>
                  <a:lnTo>
                    <a:pt x="26" y="117"/>
                  </a:lnTo>
                  <a:lnTo>
                    <a:pt x="26" y="118"/>
                  </a:lnTo>
                  <a:lnTo>
                    <a:pt x="26" y="119"/>
                  </a:lnTo>
                  <a:lnTo>
                    <a:pt x="27" y="120"/>
                  </a:lnTo>
                  <a:lnTo>
                    <a:pt x="28" y="120"/>
                  </a:lnTo>
                  <a:lnTo>
                    <a:pt x="30" y="119"/>
                  </a:lnTo>
                  <a:lnTo>
                    <a:pt x="31" y="120"/>
                  </a:lnTo>
                  <a:lnTo>
                    <a:pt x="31" y="121"/>
                  </a:lnTo>
                  <a:lnTo>
                    <a:pt x="31" y="123"/>
                  </a:lnTo>
                  <a:lnTo>
                    <a:pt x="30" y="123"/>
                  </a:lnTo>
                  <a:lnTo>
                    <a:pt x="32" y="123"/>
                  </a:lnTo>
                  <a:lnTo>
                    <a:pt x="32" y="124"/>
                  </a:lnTo>
                  <a:lnTo>
                    <a:pt x="33" y="124"/>
                  </a:lnTo>
                  <a:lnTo>
                    <a:pt x="34" y="124"/>
                  </a:lnTo>
                  <a:lnTo>
                    <a:pt x="34" y="125"/>
                  </a:lnTo>
                  <a:lnTo>
                    <a:pt x="33" y="125"/>
                  </a:lnTo>
                  <a:lnTo>
                    <a:pt x="32" y="127"/>
                  </a:lnTo>
                  <a:lnTo>
                    <a:pt x="33" y="129"/>
                  </a:lnTo>
                  <a:lnTo>
                    <a:pt x="34" y="127"/>
                  </a:lnTo>
                  <a:lnTo>
                    <a:pt x="34" y="126"/>
                  </a:lnTo>
                  <a:lnTo>
                    <a:pt x="36" y="125"/>
                  </a:lnTo>
                  <a:lnTo>
                    <a:pt x="38" y="125"/>
                  </a:lnTo>
                  <a:lnTo>
                    <a:pt x="39" y="124"/>
                  </a:lnTo>
                  <a:lnTo>
                    <a:pt x="40" y="125"/>
                  </a:lnTo>
                  <a:lnTo>
                    <a:pt x="43" y="127"/>
                  </a:lnTo>
                  <a:lnTo>
                    <a:pt x="44" y="129"/>
                  </a:lnTo>
                  <a:lnTo>
                    <a:pt x="47" y="131"/>
                  </a:lnTo>
                  <a:lnTo>
                    <a:pt x="49" y="135"/>
                  </a:lnTo>
                  <a:lnTo>
                    <a:pt x="48" y="138"/>
                  </a:lnTo>
                  <a:lnTo>
                    <a:pt x="47" y="140"/>
                  </a:lnTo>
                  <a:lnTo>
                    <a:pt x="45" y="141"/>
                  </a:lnTo>
                  <a:lnTo>
                    <a:pt x="45" y="143"/>
                  </a:lnTo>
                  <a:lnTo>
                    <a:pt x="45" y="147"/>
                  </a:lnTo>
                  <a:lnTo>
                    <a:pt x="47" y="152"/>
                  </a:lnTo>
                  <a:lnTo>
                    <a:pt x="48" y="153"/>
                  </a:lnTo>
                  <a:lnTo>
                    <a:pt x="48" y="155"/>
                  </a:lnTo>
                  <a:lnTo>
                    <a:pt x="49" y="158"/>
                  </a:lnTo>
                  <a:lnTo>
                    <a:pt x="51" y="160"/>
                  </a:lnTo>
                  <a:lnTo>
                    <a:pt x="51" y="161"/>
                  </a:lnTo>
                  <a:lnTo>
                    <a:pt x="53" y="163"/>
                  </a:lnTo>
                  <a:lnTo>
                    <a:pt x="51" y="164"/>
                  </a:lnTo>
                  <a:lnTo>
                    <a:pt x="51" y="163"/>
                  </a:lnTo>
                  <a:lnTo>
                    <a:pt x="50" y="163"/>
                  </a:lnTo>
                  <a:lnTo>
                    <a:pt x="49" y="163"/>
                  </a:lnTo>
                  <a:lnTo>
                    <a:pt x="48" y="161"/>
                  </a:lnTo>
                  <a:lnTo>
                    <a:pt x="47" y="160"/>
                  </a:lnTo>
                  <a:lnTo>
                    <a:pt x="47" y="159"/>
                  </a:lnTo>
                  <a:lnTo>
                    <a:pt x="44" y="158"/>
                  </a:lnTo>
                  <a:lnTo>
                    <a:pt x="43" y="158"/>
                  </a:lnTo>
                  <a:lnTo>
                    <a:pt x="43" y="156"/>
                  </a:lnTo>
                  <a:lnTo>
                    <a:pt x="42" y="156"/>
                  </a:lnTo>
                  <a:lnTo>
                    <a:pt x="40" y="156"/>
                  </a:lnTo>
                  <a:lnTo>
                    <a:pt x="39" y="155"/>
                  </a:lnTo>
                  <a:lnTo>
                    <a:pt x="39" y="154"/>
                  </a:lnTo>
                  <a:lnTo>
                    <a:pt x="39" y="155"/>
                  </a:lnTo>
                  <a:lnTo>
                    <a:pt x="38" y="155"/>
                  </a:lnTo>
                  <a:lnTo>
                    <a:pt x="37" y="154"/>
                  </a:lnTo>
                  <a:lnTo>
                    <a:pt x="36" y="154"/>
                  </a:lnTo>
                  <a:lnTo>
                    <a:pt x="36" y="155"/>
                  </a:lnTo>
                  <a:lnTo>
                    <a:pt x="36" y="156"/>
                  </a:lnTo>
                  <a:lnTo>
                    <a:pt x="34" y="158"/>
                  </a:lnTo>
                  <a:lnTo>
                    <a:pt x="33" y="159"/>
                  </a:lnTo>
                  <a:lnTo>
                    <a:pt x="33" y="158"/>
                  </a:lnTo>
                  <a:lnTo>
                    <a:pt x="32" y="156"/>
                  </a:lnTo>
                  <a:lnTo>
                    <a:pt x="32" y="158"/>
                  </a:lnTo>
                  <a:lnTo>
                    <a:pt x="32" y="159"/>
                  </a:lnTo>
                  <a:lnTo>
                    <a:pt x="31" y="160"/>
                  </a:lnTo>
                  <a:lnTo>
                    <a:pt x="30" y="159"/>
                  </a:lnTo>
                  <a:lnTo>
                    <a:pt x="27" y="155"/>
                  </a:lnTo>
                  <a:lnTo>
                    <a:pt x="26" y="155"/>
                  </a:lnTo>
                  <a:lnTo>
                    <a:pt x="25" y="153"/>
                  </a:lnTo>
                  <a:lnTo>
                    <a:pt x="25" y="152"/>
                  </a:lnTo>
                  <a:lnTo>
                    <a:pt x="26" y="152"/>
                  </a:lnTo>
                  <a:lnTo>
                    <a:pt x="27" y="150"/>
                  </a:lnTo>
                  <a:lnTo>
                    <a:pt x="27" y="148"/>
                  </a:lnTo>
                  <a:lnTo>
                    <a:pt x="26" y="148"/>
                  </a:lnTo>
                  <a:lnTo>
                    <a:pt x="25" y="148"/>
                  </a:lnTo>
                  <a:lnTo>
                    <a:pt x="25" y="147"/>
                  </a:lnTo>
                  <a:lnTo>
                    <a:pt x="26" y="147"/>
                  </a:lnTo>
                  <a:lnTo>
                    <a:pt x="25" y="144"/>
                  </a:lnTo>
                  <a:lnTo>
                    <a:pt x="26" y="141"/>
                  </a:lnTo>
                  <a:lnTo>
                    <a:pt x="27" y="141"/>
                  </a:lnTo>
                  <a:lnTo>
                    <a:pt x="27" y="143"/>
                  </a:lnTo>
                  <a:lnTo>
                    <a:pt x="27" y="144"/>
                  </a:lnTo>
                  <a:lnTo>
                    <a:pt x="27" y="147"/>
                  </a:lnTo>
                  <a:lnTo>
                    <a:pt x="28" y="146"/>
                  </a:lnTo>
                  <a:lnTo>
                    <a:pt x="30" y="142"/>
                  </a:lnTo>
                  <a:lnTo>
                    <a:pt x="28" y="140"/>
                  </a:lnTo>
                  <a:lnTo>
                    <a:pt x="30" y="138"/>
                  </a:lnTo>
                  <a:lnTo>
                    <a:pt x="31" y="138"/>
                  </a:lnTo>
                  <a:lnTo>
                    <a:pt x="32" y="137"/>
                  </a:lnTo>
                  <a:lnTo>
                    <a:pt x="31" y="136"/>
                  </a:lnTo>
                  <a:lnTo>
                    <a:pt x="31" y="135"/>
                  </a:lnTo>
                  <a:lnTo>
                    <a:pt x="30" y="132"/>
                  </a:lnTo>
                  <a:lnTo>
                    <a:pt x="28" y="131"/>
                  </a:lnTo>
                  <a:lnTo>
                    <a:pt x="27" y="131"/>
                  </a:lnTo>
                  <a:lnTo>
                    <a:pt x="26" y="131"/>
                  </a:lnTo>
                  <a:lnTo>
                    <a:pt x="25" y="130"/>
                  </a:lnTo>
                  <a:lnTo>
                    <a:pt x="23" y="129"/>
                  </a:lnTo>
                  <a:lnTo>
                    <a:pt x="23" y="130"/>
                  </a:lnTo>
                  <a:lnTo>
                    <a:pt x="23" y="131"/>
                  </a:lnTo>
                  <a:lnTo>
                    <a:pt x="23" y="132"/>
                  </a:lnTo>
                  <a:lnTo>
                    <a:pt x="22" y="132"/>
                  </a:lnTo>
                  <a:lnTo>
                    <a:pt x="21" y="132"/>
                  </a:lnTo>
                  <a:lnTo>
                    <a:pt x="21" y="133"/>
                  </a:lnTo>
                  <a:lnTo>
                    <a:pt x="20" y="132"/>
                  </a:lnTo>
                  <a:lnTo>
                    <a:pt x="20" y="131"/>
                  </a:lnTo>
                  <a:lnTo>
                    <a:pt x="20" y="130"/>
                  </a:lnTo>
                  <a:lnTo>
                    <a:pt x="21" y="129"/>
                  </a:lnTo>
                  <a:lnTo>
                    <a:pt x="22" y="127"/>
                  </a:lnTo>
                  <a:lnTo>
                    <a:pt x="22" y="126"/>
                  </a:lnTo>
                  <a:lnTo>
                    <a:pt x="25" y="125"/>
                  </a:lnTo>
                  <a:lnTo>
                    <a:pt x="25" y="124"/>
                  </a:lnTo>
                  <a:lnTo>
                    <a:pt x="23" y="123"/>
                  </a:lnTo>
                  <a:lnTo>
                    <a:pt x="22" y="123"/>
                  </a:lnTo>
                  <a:lnTo>
                    <a:pt x="21" y="124"/>
                  </a:lnTo>
                  <a:lnTo>
                    <a:pt x="21" y="123"/>
                  </a:lnTo>
                  <a:lnTo>
                    <a:pt x="20" y="123"/>
                  </a:lnTo>
                  <a:lnTo>
                    <a:pt x="21" y="121"/>
                  </a:lnTo>
                  <a:lnTo>
                    <a:pt x="21" y="120"/>
                  </a:lnTo>
                  <a:lnTo>
                    <a:pt x="21" y="119"/>
                  </a:lnTo>
                  <a:lnTo>
                    <a:pt x="20" y="120"/>
                  </a:lnTo>
                  <a:lnTo>
                    <a:pt x="20" y="119"/>
                  </a:lnTo>
                  <a:lnTo>
                    <a:pt x="19" y="118"/>
                  </a:lnTo>
                  <a:lnTo>
                    <a:pt x="17" y="117"/>
                  </a:lnTo>
                  <a:lnTo>
                    <a:pt x="15" y="115"/>
                  </a:lnTo>
                  <a:lnTo>
                    <a:pt x="14" y="115"/>
                  </a:lnTo>
                  <a:lnTo>
                    <a:pt x="14" y="117"/>
                  </a:lnTo>
                  <a:lnTo>
                    <a:pt x="13" y="118"/>
                  </a:lnTo>
                  <a:lnTo>
                    <a:pt x="14" y="118"/>
                  </a:lnTo>
                  <a:lnTo>
                    <a:pt x="13" y="119"/>
                  </a:lnTo>
                  <a:lnTo>
                    <a:pt x="11" y="119"/>
                  </a:lnTo>
                  <a:lnTo>
                    <a:pt x="13" y="120"/>
                  </a:lnTo>
                  <a:lnTo>
                    <a:pt x="11" y="120"/>
                  </a:lnTo>
                  <a:lnTo>
                    <a:pt x="11" y="121"/>
                  </a:lnTo>
                  <a:lnTo>
                    <a:pt x="10" y="124"/>
                  </a:lnTo>
                  <a:lnTo>
                    <a:pt x="9" y="125"/>
                  </a:lnTo>
                  <a:lnTo>
                    <a:pt x="9" y="126"/>
                  </a:lnTo>
                  <a:lnTo>
                    <a:pt x="9" y="129"/>
                  </a:lnTo>
                  <a:lnTo>
                    <a:pt x="9" y="130"/>
                  </a:lnTo>
                  <a:lnTo>
                    <a:pt x="8" y="131"/>
                  </a:lnTo>
                  <a:lnTo>
                    <a:pt x="5" y="132"/>
                  </a:lnTo>
                  <a:lnTo>
                    <a:pt x="5" y="135"/>
                  </a:lnTo>
                  <a:lnTo>
                    <a:pt x="4" y="136"/>
                  </a:lnTo>
                  <a:lnTo>
                    <a:pt x="4" y="137"/>
                  </a:lnTo>
                  <a:lnTo>
                    <a:pt x="5" y="140"/>
                  </a:lnTo>
                  <a:lnTo>
                    <a:pt x="5" y="141"/>
                  </a:lnTo>
                  <a:lnTo>
                    <a:pt x="4" y="142"/>
                  </a:lnTo>
                  <a:lnTo>
                    <a:pt x="5" y="143"/>
                  </a:lnTo>
                  <a:lnTo>
                    <a:pt x="5" y="142"/>
                  </a:lnTo>
                  <a:lnTo>
                    <a:pt x="7" y="141"/>
                  </a:lnTo>
                  <a:lnTo>
                    <a:pt x="8" y="146"/>
                  </a:lnTo>
                  <a:lnTo>
                    <a:pt x="9" y="144"/>
                  </a:lnTo>
                  <a:lnTo>
                    <a:pt x="9" y="146"/>
                  </a:lnTo>
                  <a:lnTo>
                    <a:pt x="9" y="148"/>
                  </a:lnTo>
                  <a:lnTo>
                    <a:pt x="9" y="149"/>
                  </a:lnTo>
                  <a:lnTo>
                    <a:pt x="9" y="150"/>
                  </a:lnTo>
                  <a:lnTo>
                    <a:pt x="9" y="153"/>
                  </a:lnTo>
                  <a:lnTo>
                    <a:pt x="11" y="156"/>
                  </a:lnTo>
                  <a:lnTo>
                    <a:pt x="11" y="158"/>
                  </a:lnTo>
                  <a:lnTo>
                    <a:pt x="13" y="158"/>
                  </a:lnTo>
                  <a:lnTo>
                    <a:pt x="14" y="160"/>
                  </a:lnTo>
                  <a:lnTo>
                    <a:pt x="15" y="163"/>
                  </a:lnTo>
                  <a:lnTo>
                    <a:pt x="16" y="163"/>
                  </a:lnTo>
                  <a:lnTo>
                    <a:pt x="17" y="161"/>
                  </a:lnTo>
                  <a:lnTo>
                    <a:pt x="19" y="161"/>
                  </a:lnTo>
                  <a:lnTo>
                    <a:pt x="21" y="161"/>
                  </a:lnTo>
                  <a:lnTo>
                    <a:pt x="20" y="163"/>
                  </a:lnTo>
                  <a:lnTo>
                    <a:pt x="20" y="164"/>
                  </a:lnTo>
                  <a:lnTo>
                    <a:pt x="20" y="165"/>
                  </a:lnTo>
                  <a:lnTo>
                    <a:pt x="21" y="165"/>
                  </a:lnTo>
                  <a:lnTo>
                    <a:pt x="22" y="167"/>
                  </a:lnTo>
                  <a:lnTo>
                    <a:pt x="22" y="170"/>
                  </a:lnTo>
                  <a:lnTo>
                    <a:pt x="22" y="171"/>
                  </a:lnTo>
                  <a:lnTo>
                    <a:pt x="23" y="172"/>
                  </a:lnTo>
                  <a:lnTo>
                    <a:pt x="25" y="172"/>
                  </a:lnTo>
                  <a:lnTo>
                    <a:pt x="23" y="173"/>
                  </a:lnTo>
                  <a:lnTo>
                    <a:pt x="23" y="175"/>
                  </a:lnTo>
                  <a:lnTo>
                    <a:pt x="25" y="175"/>
                  </a:lnTo>
                  <a:lnTo>
                    <a:pt x="26" y="176"/>
                  </a:lnTo>
                  <a:lnTo>
                    <a:pt x="25" y="177"/>
                  </a:lnTo>
                  <a:lnTo>
                    <a:pt x="23" y="178"/>
                  </a:lnTo>
                  <a:lnTo>
                    <a:pt x="25" y="178"/>
                  </a:lnTo>
                  <a:lnTo>
                    <a:pt x="26" y="178"/>
                  </a:lnTo>
                  <a:lnTo>
                    <a:pt x="27" y="178"/>
                  </a:lnTo>
                  <a:lnTo>
                    <a:pt x="28" y="178"/>
                  </a:lnTo>
                  <a:lnTo>
                    <a:pt x="31" y="176"/>
                  </a:lnTo>
                  <a:lnTo>
                    <a:pt x="30" y="178"/>
                  </a:lnTo>
                  <a:lnTo>
                    <a:pt x="28" y="180"/>
                  </a:lnTo>
                  <a:lnTo>
                    <a:pt x="27" y="182"/>
                  </a:lnTo>
                  <a:lnTo>
                    <a:pt x="26" y="182"/>
                  </a:lnTo>
                  <a:lnTo>
                    <a:pt x="25" y="183"/>
                  </a:lnTo>
                  <a:lnTo>
                    <a:pt x="25" y="182"/>
                  </a:lnTo>
                  <a:lnTo>
                    <a:pt x="25" y="181"/>
                  </a:lnTo>
                  <a:lnTo>
                    <a:pt x="23" y="181"/>
                  </a:lnTo>
                  <a:lnTo>
                    <a:pt x="22" y="182"/>
                  </a:lnTo>
                  <a:lnTo>
                    <a:pt x="20" y="182"/>
                  </a:lnTo>
                  <a:lnTo>
                    <a:pt x="20" y="183"/>
                  </a:lnTo>
                  <a:lnTo>
                    <a:pt x="21" y="184"/>
                  </a:lnTo>
                  <a:lnTo>
                    <a:pt x="22" y="184"/>
                  </a:lnTo>
                  <a:lnTo>
                    <a:pt x="23" y="184"/>
                  </a:lnTo>
                  <a:lnTo>
                    <a:pt x="22" y="188"/>
                  </a:lnTo>
                  <a:lnTo>
                    <a:pt x="21" y="189"/>
                  </a:lnTo>
                  <a:lnTo>
                    <a:pt x="19" y="190"/>
                  </a:lnTo>
                  <a:lnTo>
                    <a:pt x="16" y="194"/>
                  </a:lnTo>
                  <a:lnTo>
                    <a:pt x="16" y="195"/>
                  </a:lnTo>
                  <a:lnTo>
                    <a:pt x="13" y="196"/>
                  </a:lnTo>
                  <a:lnTo>
                    <a:pt x="10" y="199"/>
                  </a:lnTo>
                  <a:lnTo>
                    <a:pt x="10" y="200"/>
                  </a:lnTo>
                  <a:lnTo>
                    <a:pt x="14" y="199"/>
                  </a:lnTo>
                  <a:lnTo>
                    <a:pt x="19" y="199"/>
                  </a:lnTo>
                  <a:lnTo>
                    <a:pt x="23" y="195"/>
                  </a:lnTo>
                  <a:lnTo>
                    <a:pt x="26" y="193"/>
                  </a:lnTo>
                  <a:lnTo>
                    <a:pt x="30" y="190"/>
                  </a:lnTo>
                  <a:lnTo>
                    <a:pt x="33" y="188"/>
                  </a:lnTo>
                  <a:lnTo>
                    <a:pt x="36" y="186"/>
                  </a:lnTo>
                  <a:lnTo>
                    <a:pt x="38" y="182"/>
                  </a:lnTo>
                  <a:lnTo>
                    <a:pt x="39" y="180"/>
                  </a:lnTo>
                  <a:lnTo>
                    <a:pt x="40" y="180"/>
                  </a:lnTo>
                  <a:lnTo>
                    <a:pt x="42" y="178"/>
                  </a:lnTo>
                  <a:lnTo>
                    <a:pt x="43" y="178"/>
                  </a:lnTo>
                  <a:lnTo>
                    <a:pt x="43" y="177"/>
                  </a:lnTo>
                  <a:lnTo>
                    <a:pt x="43" y="175"/>
                  </a:lnTo>
                  <a:lnTo>
                    <a:pt x="44" y="173"/>
                  </a:lnTo>
                  <a:lnTo>
                    <a:pt x="45" y="176"/>
                  </a:lnTo>
                  <a:lnTo>
                    <a:pt x="47" y="177"/>
                  </a:lnTo>
                  <a:lnTo>
                    <a:pt x="48" y="177"/>
                  </a:lnTo>
                  <a:lnTo>
                    <a:pt x="48" y="176"/>
                  </a:lnTo>
                  <a:lnTo>
                    <a:pt x="49" y="176"/>
                  </a:lnTo>
                  <a:lnTo>
                    <a:pt x="50" y="176"/>
                  </a:lnTo>
                  <a:lnTo>
                    <a:pt x="53" y="176"/>
                  </a:lnTo>
                  <a:lnTo>
                    <a:pt x="55" y="175"/>
                  </a:lnTo>
                  <a:lnTo>
                    <a:pt x="59" y="173"/>
                  </a:lnTo>
                  <a:lnTo>
                    <a:pt x="61" y="172"/>
                  </a:lnTo>
                  <a:lnTo>
                    <a:pt x="63" y="172"/>
                  </a:lnTo>
                  <a:lnTo>
                    <a:pt x="68" y="173"/>
                  </a:lnTo>
                  <a:lnTo>
                    <a:pt x="70" y="173"/>
                  </a:lnTo>
                  <a:lnTo>
                    <a:pt x="73" y="173"/>
                  </a:lnTo>
                  <a:lnTo>
                    <a:pt x="76" y="178"/>
                  </a:lnTo>
                  <a:lnTo>
                    <a:pt x="76" y="180"/>
                  </a:lnTo>
                  <a:lnTo>
                    <a:pt x="77" y="180"/>
                  </a:lnTo>
                  <a:lnTo>
                    <a:pt x="77" y="181"/>
                  </a:lnTo>
                  <a:lnTo>
                    <a:pt x="77" y="182"/>
                  </a:lnTo>
                  <a:lnTo>
                    <a:pt x="74" y="186"/>
                  </a:lnTo>
                  <a:lnTo>
                    <a:pt x="68" y="189"/>
                  </a:lnTo>
                  <a:lnTo>
                    <a:pt x="66" y="190"/>
                  </a:lnTo>
                  <a:lnTo>
                    <a:pt x="65" y="190"/>
                  </a:lnTo>
                  <a:lnTo>
                    <a:pt x="63" y="196"/>
                  </a:lnTo>
                  <a:lnTo>
                    <a:pt x="63" y="198"/>
                  </a:lnTo>
                  <a:lnTo>
                    <a:pt x="65" y="199"/>
                  </a:lnTo>
                  <a:lnTo>
                    <a:pt x="67" y="200"/>
                  </a:lnTo>
                  <a:lnTo>
                    <a:pt x="68" y="203"/>
                  </a:lnTo>
                  <a:lnTo>
                    <a:pt x="68" y="204"/>
                  </a:lnTo>
                  <a:lnTo>
                    <a:pt x="68" y="205"/>
                  </a:lnTo>
                  <a:lnTo>
                    <a:pt x="68" y="206"/>
                  </a:lnTo>
                  <a:lnTo>
                    <a:pt x="70" y="206"/>
                  </a:lnTo>
                  <a:lnTo>
                    <a:pt x="71" y="205"/>
                  </a:lnTo>
                  <a:lnTo>
                    <a:pt x="72" y="205"/>
                  </a:lnTo>
                  <a:lnTo>
                    <a:pt x="72" y="204"/>
                  </a:lnTo>
                  <a:lnTo>
                    <a:pt x="73" y="205"/>
                  </a:lnTo>
                  <a:lnTo>
                    <a:pt x="74" y="205"/>
                  </a:lnTo>
                  <a:lnTo>
                    <a:pt x="76" y="204"/>
                  </a:lnTo>
                  <a:lnTo>
                    <a:pt x="78" y="203"/>
                  </a:lnTo>
                  <a:lnTo>
                    <a:pt x="79" y="201"/>
                  </a:lnTo>
                  <a:lnTo>
                    <a:pt x="80" y="201"/>
                  </a:lnTo>
                  <a:lnTo>
                    <a:pt x="82" y="199"/>
                  </a:lnTo>
                  <a:lnTo>
                    <a:pt x="82" y="198"/>
                  </a:lnTo>
                  <a:lnTo>
                    <a:pt x="84" y="198"/>
                  </a:lnTo>
                  <a:lnTo>
                    <a:pt x="89" y="199"/>
                  </a:lnTo>
                  <a:lnTo>
                    <a:pt x="93" y="196"/>
                  </a:lnTo>
                  <a:lnTo>
                    <a:pt x="95" y="195"/>
                  </a:lnTo>
                  <a:lnTo>
                    <a:pt x="96" y="194"/>
                  </a:lnTo>
                  <a:lnTo>
                    <a:pt x="95" y="193"/>
                  </a:lnTo>
                  <a:lnTo>
                    <a:pt x="95" y="192"/>
                  </a:lnTo>
                  <a:lnTo>
                    <a:pt x="94" y="192"/>
                  </a:lnTo>
                  <a:lnTo>
                    <a:pt x="95" y="190"/>
                  </a:lnTo>
                  <a:lnTo>
                    <a:pt x="99" y="188"/>
                  </a:lnTo>
                  <a:lnTo>
                    <a:pt x="100" y="184"/>
                  </a:lnTo>
                  <a:lnTo>
                    <a:pt x="100" y="178"/>
                  </a:lnTo>
                  <a:lnTo>
                    <a:pt x="99" y="175"/>
                  </a:lnTo>
                  <a:lnTo>
                    <a:pt x="97" y="169"/>
                  </a:lnTo>
                  <a:lnTo>
                    <a:pt x="97" y="166"/>
                  </a:lnTo>
                  <a:lnTo>
                    <a:pt x="93" y="163"/>
                  </a:lnTo>
                  <a:lnTo>
                    <a:pt x="90" y="163"/>
                  </a:lnTo>
                  <a:lnTo>
                    <a:pt x="85" y="163"/>
                  </a:lnTo>
                  <a:lnTo>
                    <a:pt x="84" y="163"/>
                  </a:lnTo>
                  <a:lnTo>
                    <a:pt x="79" y="164"/>
                  </a:lnTo>
                  <a:lnTo>
                    <a:pt x="78" y="165"/>
                  </a:lnTo>
                  <a:lnTo>
                    <a:pt x="77" y="166"/>
                  </a:lnTo>
                  <a:lnTo>
                    <a:pt x="74" y="166"/>
                  </a:lnTo>
                  <a:lnTo>
                    <a:pt x="72" y="165"/>
                  </a:lnTo>
                  <a:lnTo>
                    <a:pt x="71" y="164"/>
                  </a:lnTo>
                  <a:lnTo>
                    <a:pt x="71" y="163"/>
                  </a:lnTo>
                  <a:lnTo>
                    <a:pt x="71" y="161"/>
                  </a:lnTo>
                  <a:lnTo>
                    <a:pt x="70" y="159"/>
                  </a:lnTo>
                  <a:lnTo>
                    <a:pt x="68" y="159"/>
                  </a:lnTo>
                  <a:lnTo>
                    <a:pt x="71" y="158"/>
                  </a:lnTo>
                  <a:lnTo>
                    <a:pt x="74" y="155"/>
                  </a:lnTo>
                  <a:lnTo>
                    <a:pt x="77" y="154"/>
                  </a:lnTo>
                  <a:lnTo>
                    <a:pt x="79" y="153"/>
                  </a:lnTo>
                  <a:lnTo>
                    <a:pt x="80" y="153"/>
                  </a:lnTo>
                  <a:lnTo>
                    <a:pt x="80" y="152"/>
                  </a:lnTo>
                  <a:lnTo>
                    <a:pt x="82" y="150"/>
                  </a:lnTo>
                  <a:lnTo>
                    <a:pt x="83" y="149"/>
                  </a:lnTo>
                  <a:lnTo>
                    <a:pt x="84" y="149"/>
                  </a:lnTo>
                  <a:lnTo>
                    <a:pt x="84" y="148"/>
                  </a:lnTo>
                  <a:lnTo>
                    <a:pt x="84" y="146"/>
                  </a:lnTo>
                  <a:lnTo>
                    <a:pt x="83" y="144"/>
                  </a:lnTo>
                  <a:lnTo>
                    <a:pt x="82" y="142"/>
                  </a:lnTo>
                  <a:lnTo>
                    <a:pt x="80" y="138"/>
                  </a:lnTo>
                  <a:lnTo>
                    <a:pt x="80" y="135"/>
                  </a:lnTo>
                  <a:lnTo>
                    <a:pt x="79" y="133"/>
                  </a:lnTo>
                  <a:lnTo>
                    <a:pt x="78" y="131"/>
                  </a:lnTo>
                  <a:lnTo>
                    <a:pt x="77" y="127"/>
                  </a:lnTo>
                  <a:lnTo>
                    <a:pt x="77" y="126"/>
                  </a:lnTo>
                  <a:lnTo>
                    <a:pt x="76" y="124"/>
                  </a:lnTo>
                  <a:lnTo>
                    <a:pt x="74" y="123"/>
                  </a:lnTo>
                  <a:lnTo>
                    <a:pt x="76" y="123"/>
                  </a:lnTo>
                  <a:lnTo>
                    <a:pt x="77" y="121"/>
                  </a:lnTo>
                  <a:lnTo>
                    <a:pt x="78" y="123"/>
                  </a:lnTo>
                  <a:lnTo>
                    <a:pt x="79" y="123"/>
                  </a:lnTo>
                  <a:lnTo>
                    <a:pt x="83" y="119"/>
                  </a:lnTo>
                  <a:lnTo>
                    <a:pt x="84" y="118"/>
                  </a:lnTo>
                  <a:lnTo>
                    <a:pt x="85" y="117"/>
                  </a:lnTo>
                  <a:lnTo>
                    <a:pt x="89" y="115"/>
                  </a:lnTo>
                  <a:lnTo>
                    <a:pt x="91" y="113"/>
                  </a:lnTo>
                  <a:lnTo>
                    <a:pt x="91" y="112"/>
                  </a:lnTo>
                  <a:lnTo>
                    <a:pt x="90" y="110"/>
                  </a:lnTo>
                  <a:lnTo>
                    <a:pt x="89" y="109"/>
                  </a:lnTo>
                  <a:lnTo>
                    <a:pt x="88" y="109"/>
                  </a:lnTo>
                  <a:lnTo>
                    <a:pt x="91" y="109"/>
                  </a:lnTo>
                  <a:lnTo>
                    <a:pt x="93" y="110"/>
                  </a:lnTo>
                  <a:lnTo>
                    <a:pt x="94" y="110"/>
                  </a:lnTo>
                  <a:lnTo>
                    <a:pt x="95" y="110"/>
                  </a:lnTo>
                  <a:lnTo>
                    <a:pt x="94" y="113"/>
                  </a:lnTo>
                  <a:lnTo>
                    <a:pt x="97" y="117"/>
                  </a:lnTo>
                  <a:lnTo>
                    <a:pt x="97" y="119"/>
                  </a:lnTo>
                  <a:lnTo>
                    <a:pt x="103" y="120"/>
                  </a:lnTo>
                  <a:lnTo>
                    <a:pt x="103" y="119"/>
                  </a:lnTo>
                  <a:lnTo>
                    <a:pt x="105" y="120"/>
                  </a:lnTo>
                  <a:lnTo>
                    <a:pt x="106" y="120"/>
                  </a:lnTo>
                  <a:lnTo>
                    <a:pt x="107" y="120"/>
                  </a:lnTo>
                  <a:lnTo>
                    <a:pt x="108" y="121"/>
                  </a:lnTo>
                  <a:lnTo>
                    <a:pt x="110" y="123"/>
                  </a:lnTo>
                  <a:lnTo>
                    <a:pt x="108" y="124"/>
                  </a:lnTo>
                  <a:lnTo>
                    <a:pt x="108" y="125"/>
                  </a:lnTo>
                  <a:lnTo>
                    <a:pt x="108" y="126"/>
                  </a:lnTo>
                  <a:lnTo>
                    <a:pt x="110" y="127"/>
                  </a:lnTo>
                  <a:lnTo>
                    <a:pt x="111" y="127"/>
                  </a:lnTo>
                  <a:lnTo>
                    <a:pt x="111" y="129"/>
                  </a:lnTo>
                  <a:lnTo>
                    <a:pt x="111" y="130"/>
                  </a:lnTo>
                  <a:lnTo>
                    <a:pt x="110" y="130"/>
                  </a:lnTo>
                  <a:lnTo>
                    <a:pt x="112" y="132"/>
                  </a:lnTo>
                  <a:lnTo>
                    <a:pt x="113" y="136"/>
                  </a:lnTo>
                  <a:lnTo>
                    <a:pt x="113" y="140"/>
                  </a:lnTo>
                  <a:lnTo>
                    <a:pt x="112" y="142"/>
                  </a:lnTo>
                  <a:lnTo>
                    <a:pt x="111" y="143"/>
                  </a:lnTo>
                  <a:lnTo>
                    <a:pt x="111" y="144"/>
                  </a:lnTo>
                  <a:lnTo>
                    <a:pt x="110" y="144"/>
                  </a:lnTo>
                  <a:lnTo>
                    <a:pt x="108" y="144"/>
                  </a:lnTo>
                  <a:lnTo>
                    <a:pt x="108" y="146"/>
                  </a:lnTo>
                  <a:lnTo>
                    <a:pt x="110" y="146"/>
                  </a:lnTo>
                  <a:lnTo>
                    <a:pt x="112" y="147"/>
                  </a:lnTo>
                  <a:lnTo>
                    <a:pt x="112" y="148"/>
                  </a:lnTo>
                  <a:lnTo>
                    <a:pt x="113" y="150"/>
                  </a:lnTo>
                  <a:lnTo>
                    <a:pt x="113" y="154"/>
                  </a:lnTo>
                  <a:lnTo>
                    <a:pt x="113" y="159"/>
                  </a:lnTo>
                  <a:lnTo>
                    <a:pt x="113" y="160"/>
                  </a:lnTo>
                  <a:lnTo>
                    <a:pt x="113" y="161"/>
                  </a:lnTo>
                  <a:lnTo>
                    <a:pt x="114" y="160"/>
                  </a:lnTo>
                  <a:lnTo>
                    <a:pt x="116" y="160"/>
                  </a:lnTo>
                  <a:lnTo>
                    <a:pt x="116" y="161"/>
                  </a:lnTo>
                  <a:lnTo>
                    <a:pt x="114" y="161"/>
                  </a:lnTo>
                  <a:lnTo>
                    <a:pt x="114" y="163"/>
                  </a:lnTo>
                  <a:lnTo>
                    <a:pt x="117" y="163"/>
                  </a:lnTo>
                  <a:lnTo>
                    <a:pt x="118" y="163"/>
                  </a:lnTo>
                  <a:lnTo>
                    <a:pt x="123" y="166"/>
                  </a:lnTo>
                  <a:lnTo>
                    <a:pt x="124" y="166"/>
                  </a:lnTo>
                  <a:lnTo>
                    <a:pt x="125" y="166"/>
                  </a:lnTo>
                  <a:lnTo>
                    <a:pt x="124" y="167"/>
                  </a:lnTo>
                  <a:lnTo>
                    <a:pt x="123" y="169"/>
                  </a:lnTo>
                  <a:lnTo>
                    <a:pt x="123" y="170"/>
                  </a:lnTo>
                  <a:lnTo>
                    <a:pt x="122" y="171"/>
                  </a:lnTo>
                  <a:lnTo>
                    <a:pt x="123" y="171"/>
                  </a:lnTo>
                  <a:lnTo>
                    <a:pt x="128" y="173"/>
                  </a:lnTo>
                  <a:lnTo>
                    <a:pt x="129" y="173"/>
                  </a:lnTo>
                  <a:lnTo>
                    <a:pt x="130" y="177"/>
                  </a:lnTo>
                  <a:lnTo>
                    <a:pt x="131" y="180"/>
                  </a:lnTo>
                  <a:lnTo>
                    <a:pt x="133" y="182"/>
                  </a:lnTo>
                  <a:lnTo>
                    <a:pt x="133" y="183"/>
                  </a:lnTo>
                  <a:lnTo>
                    <a:pt x="130" y="184"/>
                  </a:lnTo>
                  <a:lnTo>
                    <a:pt x="130" y="187"/>
                  </a:lnTo>
                  <a:lnTo>
                    <a:pt x="130" y="193"/>
                  </a:lnTo>
                  <a:lnTo>
                    <a:pt x="130" y="194"/>
                  </a:lnTo>
                  <a:lnTo>
                    <a:pt x="131" y="196"/>
                  </a:lnTo>
                  <a:lnTo>
                    <a:pt x="129" y="195"/>
                  </a:lnTo>
                  <a:lnTo>
                    <a:pt x="128" y="195"/>
                  </a:lnTo>
                  <a:lnTo>
                    <a:pt x="126" y="196"/>
                  </a:lnTo>
                  <a:lnTo>
                    <a:pt x="125" y="196"/>
                  </a:lnTo>
                  <a:lnTo>
                    <a:pt x="123" y="198"/>
                  </a:lnTo>
                  <a:lnTo>
                    <a:pt x="120" y="200"/>
                  </a:lnTo>
                  <a:lnTo>
                    <a:pt x="119" y="201"/>
                  </a:lnTo>
                  <a:lnTo>
                    <a:pt x="116" y="201"/>
                  </a:lnTo>
                  <a:lnTo>
                    <a:pt x="112" y="204"/>
                  </a:lnTo>
                  <a:lnTo>
                    <a:pt x="110" y="205"/>
                  </a:lnTo>
                  <a:lnTo>
                    <a:pt x="107" y="205"/>
                  </a:lnTo>
                  <a:lnTo>
                    <a:pt x="106" y="206"/>
                  </a:lnTo>
                  <a:lnTo>
                    <a:pt x="103" y="206"/>
                  </a:lnTo>
                  <a:lnTo>
                    <a:pt x="102" y="207"/>
                  </a:lnTo>
                  <a:lnTo>
                    <a:pt x="101" y="209"/>
                  </a:lnTo>
                  <a:lnTo>
                    <a:pt x="100" y="210"/>
                  </a:lnTo>
                  <a:lnTo>
                    <a:pt x="99" y="210"/>
                  </a:lnTo>
                  <a:lnTo>
                    <a:pt x="97" y="211"/>
                  </a:lnTo>
                  <a:lnTo>
                    <a:pt x="97" y="212"/>
                  </a:lnTo>
                  <a:lnTo>
                    <a:pt x="101" y="212"/>
                  </a:lnTo>
                  <a:lnTo>
                    <a:pt x="101" y="213"/>
                  </a:lnTo>
                  <a:lnTo>
                    <a:pt x="99" y="215"/>
                  </a:lnTo>
                  <a:lnTo>
                    <a:pt x="99" y="217"/>
                  </a:lnTo>
                  <a:lnTo>
                    <a:pt x="101" y="218"/>
                  </a:lnTo>
                  <a:lnTo>
                    <a:pt x="103" y="218"/>
                  </a:lnTo>
                  <a:lnTo>
                    <a:pt x="103" y="217"/>
                  </a:lnTo>
                  <a:lnTo>
                    <a:pt x="105" y="218"/>
                  </a:lnTo>
                  <a:lnTo>
                    <a:pt x="105" y="216"/>
                  </a:lnTo>
                  <a:lnTo>
                    <a:pt x="105" y="215"/>
                  </a:lnTo>
                  <a:lnTo>
                    <a:pt x="106" y="213"/>
                  </a:lnTo>
                  <a:lnTo>
                    <a:pt x="107" y="213"/>
                  </a:lnTo>
                  <a:lnTo>
                    <a:pt x="106" y="212"/>
                  </a:lnTo>
                  <a:lnTo>
                    <a:pt x="105" y="211"/>
                  </a:lnTo>
                  <a:lnTo>
                    <a:pt x="107" y="210"/>
                  </a:lnTo>
                  <a:lnTo>
                    <a:pt x="110" y="210"/>
                  </a:lnTo>
                  <a:lnTo>
                    <a:pt x="110" y="212"/>
                  </a:lnTo>
                  <a:lnTo>
                    <a:pt x="112" y="212"/>
                  </a:lnTo>
                  <a:lnTo>
                    <a:pt x="111" y="213"/>
                  </a:lnTo>
                  <a:lnTo>
                    <a:pt x="111" y="215"/>
                  </a:lnTo>
                  <a:lnTo>
                    <a:pt x="113" y="212"/>
                  </a:lnTo>
                  <a:lnTo>
                    <a:pt x="114" y="212"/>
                  </a:lnTo>
                  <a:lnTo>
                    <a:pt x="114" y="211"/>
                  </a:lnTo>
                  <a:lnTo>
                    <a:pt x="114" y="210"/>
                  </a:lnTo>
                  <a:lnTo>
                    <a:pt x="116" y="209"/>
                  </a:lnTo>
                  <a:lnTo>
                    <a:pt x="119" y="209"/>
                  </a:lnTo>
                  <a:lnTo>
                    <a:pt x="123" y="210"/>
                  </a:lnTo>
                  <a:lnTo>
                    <a:pt x="126" y="210"/>
                  </a:lnTo>
                  <a:lnTo>
                    <a:pt x="130" y="209"/>
                  </a:lnTo>
                  <a:lnTo>
                    <a:pt x="133" y="209"/>
                  </a:lnTo>
                  <a:lnTo>
                    <a:pt x="134" y="209"/>
                  </a:lnTo>
                  <a:lnTo>
                    <a:pt x="135" y="210"/>
                  </a:lnTo>
                  <a:lnTo>
                    <a:pt x="134" y="210"/>
                  </a:lnTo>
                  <a:lnTo>
                    <a:pt x="134" y="211"/>
                  </a:lnTo>
                  <a:lnTo>
                    <a:pt x="134" y="212"/>
                  </a:lnTo>
                  <a:lnTo>
                    <a:pt x="133" y="211"/>
                  </a:lnTo>
                  <a:lnTo>
                    <a:pt x="131" y="211"/>
                  </a:lnTo>
                  <a:lnTo>
                    <a:pt x="130" y="210"/>
                  </a:lnTo>
                  <a:lnTo>
                    <a:pt x="129" y="211"/>
                  </a:lnTo>
                  <a:lnTo>
                    <a:pt x="129" y="212"/>
                  </a:lnTo>
                  <a:lnTo>
                    <a:pt x="130" y="212"/>
                  </a:lnTo>
                  <a:lnTo>
                    <a:pt x="130" y="213"/>
                  </a:lnTo>
                  <a:lnTo>
                    <a:pt x="129" y="215"/>
                  </a:lnTo>
                  <a:lnTo>
                    <a:pt x="128" y="216"/>
                  </a:lnTo>
                  <a:lnTo>
                    <a:pt x="126" y="216"/>
                  </a:lnTo>
                  <a:lnTo>
                    <a:pt x="125" y="216"/>
                  </a:lnTo>
                  <a:lnTo>
                    <a:pt x="123" y="218"/>
                  </a:lnTo>
                  <a:lnTo>
                    <a:pt x="120" y="222"/>
                  </a:lnTo>
                  <a:lnTo>
                    <a:pt x="119" y="222"/>
                  </a:lnTo>
                  <a:lnTo>
                    <a:pt x="117" y="222"/>
                  </a:lnTo>
                  <a:lnTo>
                    <a:pt x="116" y="224"/>
                  </a:lnTo>
                  <a:lnTo>
                    <a:pt x="118" y="226"/>
                  </a:lnTo>
                  <a:lnTo>
                    <a:pt x="120" y="228"/>
                  </a:lnTo>
                  <a:lnTo>
                    <a:pt x="120" y="229"/>
                  </a:lnTo>
                  <a:lnTo>
                    <a:pt x="119" y="229"/>
                  </a:lnTo>
                  <a:lnTo>
                    <a:pt x="117" y="228"/>
                  </a:lnTo>
                  <a:lnTo>
                    <a:pt x="116" y="228"/>
                  </a:lnTo>
                  <a:lnTo>
                    <a:pt x="116" y="230"/>
                  </a:lnTo>
                  <a:lnTo>
                    <a:pt x="116" y="232"/>
                  </a:lnTo>
                  <a:lnTo>
                    <a:pt x="117" y="232"/>
                  </a:lnTo>
                  <a:lnTo>
                    <a:pt x="118" y="233"/>
                  </a:lnTo>
                  <a:lnTo>
                    <a:pt x="118" y="234"/>
                  </a:lnTo>
                  <a:lnTo>
                    <a:pt x="118" y="235"/>
                  </a:lnTo>
                  <a:lnTo>
                    <a:pt x="118" y="238"/>
                  </a:lnTo>
                  <a:lnTo>
                    <a:pt x="118" y="239"/>
                  </a:lnTo>
                  <a:lnTo>
                    <a:pt x="111" y="244"/>
                  </a:lnTo>
                  <a:lnTo>
                    <a:pt x="107" y="246"/>
                  </a:lnTo>
                  <a:lnTo>
                    <a:pt x="106" y="247"/>
                  </a:lnTo>
                  <a:lnTo>
                    <a:pt x="107" y="250"/>
                  </a:lnTo>
                  <a:lnTo>
                    <a:pt x="107" y="251"/>
                  </a:lnTo>
                  <a:lnTo>
                    <a:pt x="106" y="251"/>
                  </a:lnTo>
                  <a:lnTo>
                    <a:pt x="103" y="252"/>
                  </a:lnTo>
                  <a:lnTo>
                    <a:pt x="103" y="253"/>
                  </a:lnTo>
                  <a:lnTo>
                    <a:pt x="102" y="253"/>
                  </a:lnTo>
                  <a:lnTo>
                    <a:pt x="101" y="253"/>
                  </a:lnTo>
                  <a:lnTo>
                    <a:pt x="101" y="256"/>
                  </a:lnTo>
                  <a:lnTo>
                    <a:pt x="102" y="258"/>
                  </a:lnTo>
                  <a:lnTo>
                    <a:pt x="103" y="259"/>
                  </a:lnTo>
                  <a:lnTo>
                    <a:pt x="102" y="259"/>
                  </a:lnTo>
                  <a:lnTo>
                    <a:pt x="102" y="261"/>
                  </a:lnTo>
                  <a:lnTo>
                    <a:pt x="101" y="259"/>
                  </a:lnTo>
                  <a:lnTo>
                    <a:pt x="100" y="259"/>
                  </a:lnTo>
                  <a:lnTo>
                    <a:pt x="100" y="261"/>
                  </a:lnTo>
                  <a:lnTo>
                    <a:pt x="100" y="259"/>
                  </a:lnTo>
                  <a:lnTo>
                    <a:pt x="99" y="259"/>
                  </a:lnTo>
                  <a:lnTo>
                    <a:pt x="99" y="261"/>
                  </a:lnTo>
                  <a:lnTo>
                    <a:pt x="99" y="262"/>
                  </a:lnTo>
                  <a:lnTo>
                    <a:pt x="97" y="262"/>
                  </a:lnTo>
                  <a:lnTo>
                    <a:pt x="95" y="263"/>
                  </a:lnTo>
                  <a:lnTo>
                    <a:pt x="94" y="264"/>
                  </a:lnTo>
                  <a:lnTo>
                    <a:pt x="95" y="267"/>
                  </a:lnTo>
                  <a:lnTo>
                    <a:pt x="94" y="268"/>
                  </a:lnTo>
                  <a:lnTo>
                    <a:pt x="91" y="268"/>
                  </a:lnTo>
                  <a:lnTo>
                    <a:pt x="90" y="268"/>
                  </a:lnTo>
                  <a:lnTo>
                    <a:pt x="88" y="270"/>
                  </a:lnTo>
                  <a:lnTo>
                    <a:pt x="84" y="273"/>
                  </a:lnTo>
                  <a:lnTo>
                    <a:pt x="85" y="274"/>
                  </a:lnTo>
                  <a:lnTo>
                    <a:pt x="86" y="274"/>
                  </a:lnTo>
                  <a:lnTo>
                    <a:pt x="85" y="275"/>
                  </a:lnTo>
                  <a:lnTo>
                    <a:pt x="84" y="275"/>
                  </a:lnTo>
                  <a:lnTo>
                    <a:pt x="83" y="276"/>
                  </a:lnTo>
                  <a:lnTo>
                    <a:pt x="83" y="278"/>
                  </a:lnTo>
                  <a:lnTo>
                    <a:pt x="83" y="279"/>
                  </a:lnTo>
                  <a:lnTo>
                    <a:pt x="82" y="280"/>
                  </a:lnTo>
                  <a:lnTo>
                    <a:pt x="80" y="283"/>
                  </a:lnTo>
                  <a:lnTo>
                    <a:pt x="80" y="284"/>
                  </a:lnTo>
                  <a:lnTo>
                    <a:pt x="79" y="284"/>
                  </a:lnTo>
                  <a:lnTo>
                    <a:pt x="77" y="284"/>
                  </a:lnTo>
                  <a:lnTo>
                    <a:pt x="76" y="285"/>
                  </a:lnTo>
                  <a:lnTo>
                    <a:pt x="73" y="286"/>
                  </a:lnTo>
                  <a:lnTo>
                    <a:pt x="72" y="285"/>
                  </a:lnTo>
                  <a:lnTo>
                    <a:pt x="70" y="285"/>
                  </a:lnTo>
                  <a:lnTo>
                    <a:pt x="70" y="283"/>
                  </a:lnTo>
                  <a:lnTo>
                    <a:pt x="68" y="283"/>
                  </a:lnTo>
                  <a:lnTo>
                    <a:pt x="61" y="281"/>
                  </a:lnTo>
                  <a:lnTo>
                    <a:pt x="57" y="284"/>
                  </a:lnTo>
                  <a:lnTo>
                    <a:pt x="56" y="285"/>
                  </a:lnTo>
                  <a:lnTo>
                    <a:pt x="55" y="287"/>
                  </a:lnTo>
                  <a:lnTo>
                    <a:pt x="55" y="289"/>
                  </a:lnTo>
                  <a:lnTo>
                    <a:pt x="56" y="289"/>
                  </a:lnTo>
                  <a:lnTo>
                    <a:pt x="57" y="287"/>
                  </a:lnTo>
                  <a:lnTo>
                    <a:pt x="59" y="287"/>
                  </a:lnTo>
                  <a:lnTo>
                    <a:pt x="59" y="289"/>
                  </a:lnTo>
                  <a:lnTo>
                    <a:pt x="60" y="290"/>
                  </a:lnTo>
                  <a:lnTo>
                    <a:pt x="60" y="292"/>
                  </a:lnTo>
                  <a:lnTo>
                    <a:pt x="59" y="295"/>
                  </a:lnTo>
                  <a:lnTo>
                    <a:pt x="57" y="295"/>
                  </a:lnTo>
                  <a:lnTo>
                    <a:pt x="57" y="296"/>
                  </a:lnTo>
                  <a:lnTo>
                    <a:pt x="56" y="297"/>
                  </a:lnTo>
                  <a:lnTo>
                    <a:pt x="56" y="298"/>
                  </a:lnTo>
                  <a:lnTo>
                    <a:pt x="55" y="298"/>
                  </a:lnTo>
                  <a:lnTo>
                    <a:pt x="55" y="299"/>
                  </a:lnTo>
                  <a:lnTo>
                    <a:pt x="55" y="301"/>
                  </a:lnTo>
                  <a:lnTo>
                    <a:pt x="55" y="302"/>
                  </a:lnTo>
                  <a:lnTo>
                    <a:pt x="56" y="303"/>
                  </a:lnTo>
                  <a:lnTo>
                    <a:pt x="57" y="304"/>
                  </a:lnTo>
                  <a:lnTo>
                    <a:pt x="57" y="308"/>
                  </a:lnTo>
                  <a:lnTo>
                    <a:pt x="57" y="313"/>
                  </a:lnTo>
                  <a:lnTo>
                    <a:pt x="57" y="319"/>
                  </a:lnTo>
                  <a:lnTo>
                    <a:pt x="56" y="320"/>
                  </a:lnTo>
                  <a:lnTo>
                    <a:pt x="55" y="321"/>
                  </a:lnTo>
                  <a:lnTo>
                    <a:pt x="54" y="321"/>
                  </a:lnTo>
                  <a:lnTo>
                    <a:pt x="53" y="322"/>
                  </a:lnTo>
                  <a:lnTo>
                    <a:pt x="53" y="325"/>
                  </a:lnTo>
                  <a:lnTo>
                    <a:pt x="53" y="326"/>
                  </a:lnTo>
                  <a:lnTo>
                    <a:pt x="50" y="329"/>
                  </a:lnTo>
                  <a:lnTo>
                    <a:pt x="49" y="330"/>
                  </a:lnTo>
                  <a:lnTo>
                    <a:pt x="48" y="333"/>
                  </a:lnTo>
                  <a:lnTo>
                    <a:pt x="49" y="335"/>
                  </a:lnTo>
                  <a:lnTo>
                    <a:pt x="49" y="336"/>
                  </a:lnTo>
                  <a:lnTo>
                    <a:pt x="50" y="338"/>
                  </a:lnTo>
                  <a:lnTo>
                    <a:pt x="50" y="339"/>
                  </a:lnTo>
                  <a:lnTo>
                    <a:pt x="53" y="339"/>
                  </a:lnTo>
                  <a:lnTo>
                    <a:pt x="54" y="341"/>
                  </a:lnTo>
                  <a:lnTo>
                    <a:pt x="56" y="344"/>
                  </a:lnTo>
                  <a:lnTo>
                    <a:pt x="59" y="347"/>
                  </a:lnTo>
                  <a:lnTo>
                    <a:pt x="60" y="348"/>
                  </a:lnTo>
                  <a:lnTo>
                    <a:pt x="61" y="349"/>
                  </a:lnTo>
                  <a:lnTo>
                    <a:pt x="61" y="352"/>
                  </a:lnTo>
                  <a:lnTo>
                    <a:pt x="62" y="355"/>
                  </a:lnTo>
                  <a:lnTo>
                    <a:pt x="62" y="356"/>
                  </a:lnTo>
                  <a:lnTo>
                    <a:pt x="65" y="359"/>
                  </a:lnTo>
                  <a:lnTo>
                    <a:pt x="65" y="364"/>
                  </a:lnTo>
                  <a:lnTo>
                    <a:pt x="65" y="370"/>
                  </a:lnTo>
                  <a:lnTo>
                    <a:pt x="63" y="377"/>
                  </a:lnTo>
                  <a:lnTo>
                    <a:pt x="61" y="382"/>
                  </a:lnTo>
                  <a:lnTo>
                    <a:pt x="59" y="386"/>
                  </a:lnTo>
                  <a:lnTo>
                    <a:pt x="56" y="390"/>
                  </a:lnTo>
                  <a:lnTo>
                    <a:pt x="55" y="392"/>
                  </a:lnTo>
                  <a:lnTo>
                    <a:pt x="53" y="393"/>
                  </a:lnTo>
                  <a:lnTo>
                    <a:pt x="47" y="395"/>
                  </a:lnTo>
                  <a:lnTo>
                    <a:pt x="45" y="395"/>
                  </a:lnTo>
                  <a:lnTo>
                    <a:pt x="44" y="394"/>
                  </a:lnTo>
                  <a:lnTo>
                    <a:pt x="42" y="393"/>
                  </a:lnTo>
                  <a:lnTo>
                    <a:pt x="39" y="390"/>
                  </a:lnTo>
                  <a:lnTo>
                    <a:pt x="39" y="389"/>
                  </a:lnTo>
                  <a:lnTo>
                    <a:pt x="38" y="389"/>
                  </a:lnTo>
                  <a:lnTo>
                    <a:pt x="36" y="389"/>
                  </a:lnTo>
                  <a:lnTo>
                    <a:pt x="34" y="390"/>
                  </a:lnTo>
                  <a:lnTo>
                    <a:pt x="33" y="390"/>
                  </a:lnTo>
                  <a:lnTo>
                    <a:pt x="32" y="390"/>
                  </a:lnTo>
                  <a:lnTo>
                    <a:pt x="31" y="390"/>
                  </a:lnTo>
                  <a:lnTo>
                    <a:pt x="31" y="392"/>
                  </a:lnTo>
                  <a:lnTo>
                    <a:pt x="32" y="392"/>
                  </a:lnTo>
                  <a:lnTo>
                    <a:pt x="34" y="392"/>
                  </a:lnTo>
                  <a:lnTo>
                    <a:pt x="36" y="396"/>
                  </a:lnTo>
                  <a:lnTo>
                    <a:pt x="37" y="399"/>
                  </a:lnTo>
                  <a:lnTo>
                    <a:pt x="39" y="400"/>
                  </a:lnTo>
                  <a:lnTo>
                    <a:pt x="40" y="401"/>
                  </a:lnTo>
                  <a:lnTo>
                    <a:pt x="40" y="402"/>
                  </a:lnTo>
                  <a:lnTo>
                    <a:pt x="42" y="404"/>
                  </a:lnTo>
                  <a:lnTo>
                    <a:pt x="43" y="404"/>
                  </a:lnTo>
                  <a:lnTo>
                    <a:pt x="42" y="406"/>
                  </a:lnTo>
                  <a:lnTo>
                    <a:pt x="40" y="406"/>
                  </a:lnTo>
                  <a:lnTo>
                    <a:pt x="38" y="406"/>
                  </a:lnTo>
                  <a:lnTo>
                    <a:pt x="37" y="407"/>
                  </a:lnTo>
                  <a:lnTo>
                    <a:pt x="38" y="407"/>
                  </a:lnTo>
                  <a:lnTo>
                    <a:pt x="39" y="409"/>
                  </a:lnTo>
                  <a:lnTo>
                    <a:pt x="40" y="410"/>
                  </a:lnTo>
                  <a:lnTo>
                    <a:pt x="42" y="409"/>
                  </a:lnTo>
                  <a:lnTo>
                    <a:pt x="43" y="409"/>
                  </a:lnTo>
                  <a:lnTo>
                    <a:pt x="43" y="411"/>
                  </a:lnTo>
                  <a:lnTo>
                    <a:pt x="43" y="412"/>
                  </a:lnTo>
                  <a:lnTo>
                    <a:pt x="42" y="412"/>
                  </a:lnTo>
                  <a:lnTo>
                    <a:pt x="40" y="412"/>
                  </a:lnTo>
                  <a:lnTo>
                    <a:pt x="40" y="413"/>
                  </a:lnTo>
                  <a:lnTo>
                    <a:pt x="40" y="415"/>
                  </a:lnTo>
                  <a:lnTo>
                    <a:pt x="40" y="416"/>
                  </a:lnTo>
                  <a:lnTo>
                    <a:pt x="42" y="417"/>
                  </a:lnTo>
                  <a:lnTo>
                    <a:pt x="42" y="418"/>
                  </a:lnTo>
                  <a:lnTo>
                    <a:pt x="40" y="419"/>
                  </a:lnTo>
                  <a:lnTo>
                    <a:pt x="42" y="419"/>
                  </a:lnTo>
                  <a:lnTo>
                    <a:pt x="44" y="421"/>
                  </a:lnTo>
                  <a:lnTo>
                    <a:pt x="47" y="421"/>
                  </a:lnTo>
                  <a:lnTo>
                    <a:pt x="48" y="421"/>
                  </a:lnTo>
                  <a:lnTo>
                    <a:pt x="49" y="422"/>
                  </a:lnTo>
                  <a:lnTo>
                    <a:pt x="50" y="422"/>
                  </a:lnTo>
                  <a:lnTo>
                    <a:pt x="51" y="419"/>
                  </a:lnTo>
                  <a:lnTo>
                    <a:pt x="53" y="419"/>
                  </a:lnTo>
                  <a:lnTo>
                    <a:pt x="55" y="421"/>
                  </a:lnTo>
                  <a:lnTo>
                    <a:pt x="67" y="424"/>
                  </a:lnTo>
                  <a:lnTo>
                    <a:pt x="71" y="424"/>
                  </a:lnTo>
                  <a:lnTo>
                    <a:pt x="73" y="424"/>
                  </a:lnTo>
                  <a:lnTo>
                    <a:pt x="76" y="427"/>
                  </a:lnTo>
                  <a:lnTo>
                    <a:pt x="78" y="429"/>
                  </a:lnTo>
                  <a:lnTo>
                    <a:pt x="79" y="432"/>
                  </a:lnTo>
                  <a:lnTo>
                    <a:pt x="79" y="433"/>
                  </a:lnTo>
                  <a:lnTo>
                    <a:pt x="78" y="438"/>
                  </a:lnTo>
                  <a:lnTo>
                    <a:pt x="79" y="438"/>
                  </a:lnTo>
                  <a:lnTo>
                    <a:pt x="80" y="438"/>
                  </a:lnTo>
                  <a:lnTo>
                    <a:pt x="83" y="438"/>
                  </a:lnTo>
                  <a:lnTo>
                    <a:pt x="85" y="438"/>
                  </a:lnTo>
                  <a:lnTo>
                    <a:pt x="86" y="440"/>
                  </a:lnTo>
                  <a:lnTo>
                    <a:pt x="89" y="441"/>
                  </a:lnTo>
                  <a:lnTo>
                    <a:pt x="90" y="441"/>
                  </a:lnTo>
                  <a:lnTo>
                    <a:pt x="90" y="440"/>
                  </a:lnTo>
                  <a:lnTo>
                    <a:pt x="90" y="439"/>
                  </a:lnTo>
                  <a:lnTo>
                    <a:pt x="91" y="439"/>
                  </a:lnTo>
                  <a:lnTo>
                    <a:pt x="95" y="439"/>
                  </a:lnTo>
                  <a:lnTo>
                    <a:pt x="96" y="438"/>
                  </a:lnTo>
                  <a:lnTo>
                    <a:pt x="97" y="436"/>
                  </a:lnTo>
                  <a:lnTo>
                    <a:pt x="97" y="434"/>
                  </a:lnTo>
                  <a:lnTo>
                    <a:pt x="99" y="434"/>
                  </a:lnTo>
                  <a:lnTo>
                    <a:pt x="100" y="434"/>
                  </a:lnTo>
                  <a:lnTo>
                    <a:pt x="99" y="433"/>
                  </a:lnTo>
                  <a:lnTo>
                    <a:pt x="99" y="430"/>
                  </a:lnTo>
                  <a:lnTo>
                    <a:pt x="101" y="428"/>
                  </a:lnTo>
                  <a:lnTo>
                    <a:pt x="101" y="425"/>
                  </a:lnTo>
                  <a:lnTo>
                    <a:pt x="99" y="425"/>
                  </a:lnTo>
                  <a:lnTo>
                    <a:pt x="97" y="424"/>
                  </a:lnTo>
                  <a:lnTo>
                    <a:pt x="93" y="419"/>
                  </a:lnTo>
                  <a:lnTo>
                    <a:pt x="91" y="416"/>
                  </a:lnTo>
                  <a:lnTo>
                    <a:pt x="90" y="413"/>
                  </a:lnTo>
                  <a:lnTo>
                    <a:pt x="89" y="406"/>
                  </a:lnTo>
                  <a:lnTo>
                    <a:pt x="90" y="405"/>
                  </a:lnTo>
                  <a:lnTo>
                    <a:pt x="90" y="404"/>
                  </a:lnTo>
                  <a:lnTo>
                    <a:pt x="88" y="402"/>
                  </a:lnTo>
                  <a:lnTo>
                    <a:pt x="86" y="398"/>
                  </a:lnTo>
                  <a:lnTo>
                    <a:pt x="86" y="393"/>
                  </a:lnTo>
                  <a:lnTo>
                    <a:pt x="86" y="392"/>
                  </a:lnTo>
                  <a:lnTo>
                    <a:pt x="86" y="393"/>
                  </a:lnTo>
                  <a:lnTo>
                    <a:pt x="88" y="393"/>
                  </a:lnTo>
                  <a:lnTo>
                    <a:pt x="89" y="392"/>
                  </a:lnTo>
                  <a:lnTo>
                    <a:pt x="88" y="390"/>
                  </a:lnTo>
                  <a:lnTo>
                    <a:pt x="88" y="388"/>
                  </a:lnTo>
                  <a:lnTo>
                    <a:pt x="88" y="389"/>
                  </a:lnTo>
                  <a:lnTo>
                    <a:pt x="89" y="389"/>
                  </a:lnTo>
                  <a:lnTo>
                    <a:pt x="89" y="388"/>
                  </a:lnTo>
                  <a:lnTo>
                    <a:pt x="89" y="386"/>
                  </a:lnTo>
                  <a:lnTo>
                    <a:pt x="91" y="382"/>
                  </a:lnTo>
                  <a:lnTo>
                    <a:pt x="93" y="381"/>
                  </a:lnTo>
                  <a:lnTo>
                    <a:pt x="94" y="379"/>
                  </a:lnTo>
                  <a:lnTo>
                    <a:pt x="95" y="378"/>
                  </a:lnTo>
                  <a:lnTo>
                    <a:pt x="96" y="375"/>
                  </a:lnTo>
                  <a:lnTo>
                    <a:pt x="96" y="372"/>
                  </a:lnTo>
                  <a:lnTo>
                    <a:pt x="96" y="371"/>
                  </a:lnTo>
                  <a:lnTo>
                    <a:pt x="101" y="370"/>
                  </a:lnTo>
                  <a:lnTo>
                    <a:pt x="102" y="369"/>
                  </a:lnTo>
                  <a:lnTo>
                    <a:pt x="102" y="367"/>
                  </a:lnTo>
                  <a:lnTo>
                    <a:pt x="102" y="366"/>
                  </a:lnTo>
                  <a:lnTo>
                    <a:pt x="103" y="365"/>
                  </a:lnTo>
                  <a:lnTo>
                    <a:pt x="105" y="364"/>
                  </a:lnTo>
                  <a:lnTo>
                    <a:pt x="105" y="362"/>
                  </a:lnTo>
                  <a:lnTo>
                    <a:pt x="105" y="360"/>
                  </a:lnTo>
                  <a:lnTo>
                    <a:pt x="106" y="356"/>
                  </a:lnTo>
                  <a:lnTo>
                    <a:pt x="107" y="355"/>
                  </a:lnTo>
                  <a:lnTo>
                    <a:pt x="108" y="355"/>
                  </a:lnTo>
                  <a:lnTo>
                    <a:pt x="110" y="354"/>
                  </a:lnTo>
                  <a:lnTo>
                    <a:pt x="111" y="354"/>
                  </a:lnTo>
                  <a:lnTo>
                    <a:pt x="113" y="354"/>
                  </a:lnTo>
                  <a:lnTo>
                    <a:pt x="116" y="354"/>
                  </a:lnTo>
                  <a:lnTo>
                    <a:pt x="117" y="354"/>
                  </a:lnTo>
                  <a:lnTo>
                    <a:pt x="119" y="355"/>
                  </a:lnTo>
                  <a:lnTo>
                    <a:pt x="120" y="355"/>
                  </a:lnTo>
                  <a:lnTo>
                    <a:pt x="122" y="358"/>
                  </a:lnTo>
                  <a:lnTo>
                    <a:pt x="122" y="359"/>
                  </a:lnTo>
                  <a:lnTo>
                    <a:pt x="129" y="360"/>
                  </a:lnTo>
                  <a:lnTo>
                    <a:pt x="129" y="361"/>
                  </a:lnTo>
                  <a:lnTo>
                    <a:pt x="130" y="362"/>
                  </a:lnTo>
                  <a:lnTo>
                    <a:pt x="131" y="365"/>
                  </a:lnTo>
                  <a:lnTo>
                    <a:pt x="131" y="367"/>
                  </a:lnTo>
                  <a:lnTo>
                    <a:pt x="131" y="369"/>
                  </a:lnTo>
                  <a:lnTo>
                    <a:pt x="128" y="372"/>
                  </a:lnTo>
                  <a:lnTo>
                    <a:pt x="126" y="376"/>
                  </a:lnTo>
                  <a:lnTo>
                    <a:pt x="125" y="378"/>
                  </a:lnTo>
                  <a:lnTo>
                    <a:pt x="123" y="381"/>
                  </a:lnTo>
                  <a:lnTo>
                    <a:pt x="119" y="381"/>
                  </a:lnTo>
                  <a:lnTo>
                    <a:pt x="117" y="381"/>
                  </a:lnTo>
                  <a:lnTo>
                    <a:pt x="116" y="381"/>
                  </a:lnTo>
                  <a:lnTo>
                    <a:pt x="116" y="377"/>
                  </a:lnTo>
                  <a:lnTo>
                    <a:pt x="116" y="375"/>
                  </a:lnTo>
                  <a:lnTo>
                    <a:pt x="114" y="372"/>
                  </a:lnTo>
                  <a:lnTo>
                    <a:pt x="112" y="370"/>
                  </a:lnTo>
                  <a:lnTo>
                    <a:pt x="108" y="370"/>
                  </a:lnTo>
                  <a:lnTo>
                    <a:pt x="105" y="370"/>
                  </a:lnTo>
                  <a:lnTo>
                    <a:pt x="103" y="370"/>
                  </a:lnTo>
                  <a:lnTo>
                    <a:pt x="102" y="372"/>
                  </a:lnTo>
                  <a:lnTo>
                    <a:pt x="100" y="373"/>
                  </a:lnTo>
                  <a:lnTo>
                    <a:pt x="100" y="375"/>
                  </a:lnTo>
                  <a:lnTo>
                    <a:pt x="100" y="376"/>
                  </a:lnTo>
                  <a:lnTo>
                    <a:pt x="102" y="377"/>
                  </a:lnTo>
                  <a:lnTo>
                    <a:pt x="102" y="379"/>
                  </a:lnTo>
                  <a:lnTo>
                    <a:pt x="103" y="381"/>
                  </a:lnTo>
                  <a:lnTo>
                    <a:pt x="106" y="382"/>
                  </a:lnTo>
                  <a:lnTo>
                    <a:pt x="110" y="382"/>
                  </a:lnTo>
                  <a:lnTo>
                    <a:pt x="111" y="382"/>
                  </a:lnTo>
                  <a:lnTo>
                    <a:pt x="111" y="383"/>
                  </a:lnTo>
                  <a:lnTo>
                    <a:pt x="113" y="382"/>
                  </a:lnTo>
                  <a:lnTo>
                    <a:pt x="114" y="384"/>
                  </a:lnTo>
                  <a:lnTo>
                    <a:pt x="113" y="386"/>
                  </a:lnTo>
                  <a:lnTo>
                    <a:pt x="112" y="387"/>
                  </a:lnTo>
                  <a:lnTo>
                    <a:pt x="111" y="388"/>
                  </a:lnTo>
                  <a:lnTo>
                    <a:pt x="111" y="390"/>
                  </a:lnTo>
                  <a:lnTo>
                    <a:pt x="111" y="394"/>
                  </a:lnTo>
                  <a:lnTo>
                    <a:pt x="112" y="396"/>
                  </a:lnTo>
                  <a:lnTo>
                    <a:pt x="114" y="398"/>
                  </a:lnTo>
                  <a:lnTo>
                    <a:pt x="117" y="401"/>
                  </a:lnTo>
                  <a:lnTo>
                    <a:pt x="118" y="404"/>
                  </a:lnTo>
                  <a:lnTo>
                    <a:pt x="119" y="411"/>
                  </a:lnTo>
                  <a:lnTo>
                    <a:pt x="120" y="417"/>
                  </a:lnTo>
                  <a:lnTo>
                    <a:pt x="120" y="418"/>
                  </a:lnTo>
                  <a:lnTo>
                    <a:pt x="119" y="421"/>
                  </a:lnTo>
                  <a:lnTo>
                    <a:pt x="118" y="422"/>
                  </a:lnTo>
                  <a:lnTo>
                    <a:pt x="118" y="423"/>
                  </a:lnTo>
                  <a:lnTo>
                    <a:pt x="118" y="428"/>
                  </a:lnTo>
                  <a:lnTo>
                    <a:pt x="117" y="432"/>
                  </a:lnTo>
                  <a:lnTo>
                    <a:pt x="113" y="435"/>
                  </a:lnTo>
                  <a:lnTo>
                    <a:pt x="112" y="436"/>
                  </a:lnTo>
                  <a:lnTo>
                    <a:pt x="112" y="439"/>
                  </a:lnTo>
                  <a:lnTo>
                    <a:pt x="113" y="441"/>
                  </a:lnTo>
                  <a:lnTo>
                    <a:pt x="111" y="446"/>
                  </a:lnTo>
                  <a:lnTo>
                    <a:pt x="107" y="451"/>
                  </a:lnTo>
                  <a:lnTo>
                    <a:pt x="103" y="451"/>
                  </a:lnTo>
                  <a:lnTo>
                    <a:pt x="100" y="453"/>
                  </a:lnTo>
                  <a:lnTo>
                    <a:pt x="97" y="455"/>
                  </a:lnTo>
                  <a:lnTo>
                    <a:pt x="96" y="456"/>
                  </a:lnTo>
                  <a:lnTo>
                    <a:pt x="96" y="457"/>
                  </a:lnTo>
                  <a:lnTo>
                    <a:pt x="97" y="458"/>
                  </a:lnTo>
                  <a:lnTo>
                    <a:pt x="97" y="461"/>
                  </a:lnTo>
                  <a:lnTo>
                    <a:pt x="95" y="464"/>
                  </a:lnTo>
                  <a:lnTo>
                    <a:pt x="95" y="465"/>
                  </a:lnTo>
                  <a:lnTo>
                    <a:pt x="95" y="467"/>
                  </a:lnTo>
                  <a:lnTo>
                    <a:pt x="94" y="468"/>
                  </a:lnTo>
                  <a:lnTo>
                    <a:pt x="95" y="469"/>
                  </a:lnTo>
                  <a:lnTo>
                    <a:pt x="97" y="468"/>
                  </a:lnTo>
                  <a:lnTo>
                    <a:pt x="99" y="468"/>
                  </a:lnTo>
                  <a:lnTo>
                    <a:pt x="99" y="467"/>
                  </a:lnTo>
                  <a:lnTo>
                    <a:pt x="100" y="465"/>
                  </a:lnTo>
                  <a:lnTo>
                    <a:pt x="102" y="464"/>
                  </a:lnTo>
                  <a:lnTo>
                    <a:pt x="103" y="463"/>
                  </a:lnTo>
                  <a:lnTo>
                    <a:pt x="103" y="462"/>
                  </a:lnTo>
                  <a:lnTo>
                    <a:pt x="107" y="461"/>
                  </a:lnTo>
                  <a:lnTo>
                    <a:pt x="111" y="461"/>
                  </a:lnTo>
                  <a:lnTo>
                    <a:pt x="112" y="459"/>
                  </a:lnTo>
                  <a:lnTo>
                    <a:pt x="113" y="458"/>
                  </a:lnTo>
                  <a:lnTo>
                    <a:pt x="117" y="457"/>
                  </a:lnTo>
                  <a:lnTo>
                    <a:pt x="119" y="457"/>
                  </a:lnTo>
                  <a:lnTo>
                    <a:pt x="125" y="457"/>
                  </a:lnTo>
                  <a:lnTo>
                    <a:pt x="129" y="456"/>
                  </a:lnTo>
                  <a:lnTo>
                    <a:pt x="131" y="455"/>
                  </a:lnTo>
                  <a:lnTo>
                    <a:pt x="133" y="455"/>
                  </a:lnTo>
                  <a:lnTo>
                    <a:pt x="134" y="453"/>
                  </a:lnTo>
                  <a:lnTo>
                    <a:pt x="136" y="453"/>
                  </a:lnTo>
                  <a:lnTo>
                    <a:pt x="139" y="451"/>
                  </a:lnTo>
                  <a:lnTo>
                    <a:pt x="140" y="450"/>
                  </a:lnTo>
                  <a:lnTo>
                    <a:pt x="140" y="449"/>
                  </a:lnTo>
                  <a:lnTo>
                    <a:pt x="141" y="449"/>
                  </a:lnTo>
                  <a:lnTo>
                    <a:pt x="142" y="449"/>
                  </a:lnTo>
                  <a:lnTo>
                    <a:pt x="142" y="447"/>
                  </a:lnTo>
                  <a:lnTo>
                    <a:pt x="142" y="446"/>
                  </a:lnTo>
                  <a:lnTo>
                    <a:pt x="143" y="446"/>
                  </a:lnTo>
                  <a:lnTo>
                    <a:pt x="145" y="445"/>
                  </a:lnTo>
                  <a:lnTo>
                    <a:pt x="146" y="441"/>
                  </a:lnTo>
                  <a:lnTo>
                    <a:pt x="147" y="440"/>
                  </a:lnTo>
                  <a:lnTo>
                    <a:pt x="154" y="440"/>
                  </a:lnTo>
                  <a:lnTo>
                    <a:pt x="157" y="439"/>
                  </a:lnTo>
                  <a:lnTo>
                    <a:pt x="159" y="436"/>
                  </a:lnTo>
                  <a:lnTo>
                    <a:pt x="160" y="436"/>
                  </a:lnTo>
                  <a:lnTo>
                    <a:pt x="164" y="434"/>
                  </a:lnTo>
                  <a:lnTo>
                    <a:pt x="163" y="433"/>
                  </a:lnTo>
                  <a:lnTo>
                    <a:pt x="160" y="434"/>
                  </a:lnTo>
                  <a:lnTo>
                    <a:pt x="157" y="433"/>
                  </a:lnTo>
                  <a:lnTo>
                    <a:pt x="157" y="432"/>
                  </a:lnTo>
                  <a:lnTo>
                    <a:pt x="162" y="428"/>
                  </a:lnTo>
                  <a:lnTo>
                    <a:pt x="163" y="427"/>
                  </a:lnTo>
                  <a:lnTo>
                    <a:pt x="162" y="425"/>
                  </a:lnTo>
                  <a:lnTo>
                    <a:pt x="153" y="421"/>
                  </a:lnTo>
                  <a:lnTo>
                    <a:pt x="150" y="418"/>
                  </a:lnTo>
                  <a:lnTo>
                    <a:pt x="151" y="416"/>
                  </a:lnTo>
                  <a:lnTo>
                    <a:pt x="154" y="410"/>
                  </a:lnTo>
                  <a:lnTo>
                    <a:pt x="158" y="406"/>
                  </a:lnTo>
                  <a:lnTo>
                    <a:pt x="162" y="404"/>
                  </a:lnTo>
                  <a:lnTo>
                    <a:pt x="163" y="404"/>
                  </a:lnTo>
                  <a:lnTo>
                    <a:pt x="164" y="404"/>
                  </a:lnTo>
                  <a:lnTo>
                    <a:pt x="164" y="405"/>
                  </a:lnTo>
                  <a:lnTo>
                    <a:pt x="168" y="402"/>
                  </a:lnTo>
                  <a:lnTo>
                    <a:pt x="169" y="404"/>
                  </a:lnTo>
                  <a:lnTo>
                    <a:pt x="173" y="405"/>
                  </a:lnTo>
                  <a:lnTo>
                    <a:pt x="173" y="406"/>
                  </a:lnTo>
                  <a:lnTo>
                    <a:pt x="174" y="407"/>
                  </a:lnTo>
                  <a:lnTo>
                    <a:pt x="177" y="407"/>
                  </a:lnTo>
                  <a:lnTo>
                    <a:pt x="180" y="409"/>
                  </a:lnTo>
                  <a:lnTo>
                    <a:pt x="181" y="409"/>
                  </a:lnTo>
                  <a:lnTo>
                    <a:pt x="181" y="410"/>
                  </a:lnTo>
                  <a:lnTo>
                    <a:pt x="182" y="412"/>
                  </a:lnTo>
                  <a:lnTo>
                    <a:pt x="182" y="413"/>
                  </a:lnTo>
                  <a:lnTo>
                    <a:pt x="183" y="413"/>
                  </a:lnTo>
                  <a:lnTo>
                    <a:pt x="182" y="415"/>
                  </a:lnTo>
                  <a:lnTo>
                    <a:pt x="182" y="417"/>
                  </a:lnTo>
                  <a:lnTo>
                    <a:pt x="182" y="418"/>
                  </a:lnTo>
                  <a:lnTo>
                    <a:pt x="183" y="419"/>
                  </a:lnTo>
                  <a:lnTo>
                    <a:pt x="186" y="421"/>
                  </a:lnTo>
                  <a:lnTo>
                    <a:pt x="188" y="421"/>
                  </a:lnTo>
                  <a:lnTo>
                    <a:pt x="190" y="419"/>
                  </a:lnTo>
                  <a:lnTo>
                    <a:pt x="191" y="419"/>
                  </a:lnTo>
                  <a:lnTo>
                    <a:pt x="191" y="422"/>
                  </a:lnTo>
                  <a:lnTo>
                    <a:pt x="192" y="424"/>
                  </a:lnTo>
                  <a:lnTo>
                    <a:pt x="194" y="425"/>
                  </a:lnTo>
                  <a:lnTo>
                    <a:pt x="196" y="425"/>
                  </a:lnTo>
                  <a:lnTo>
                    <a:pt x="194" y="423"/>
                  </a:lnTo>
                  <a:lnTo>
                    <a:pt x="193" y="421"/>
                  </a:lnTo>
                  <a:lnTo>
                    <a:pt x="194" y="418"/>
                  </a:lnTo>
                  <a:lnTo>
                    <a:pt x="197" y="417"/>
                  </a:lnTo>
                  <a:lnTo>
                    <a:pt x="199" y="416"/>
                  </a:lnTo>
                  <a:lnTo>
                    <a:pt x="199" y="415"/>
                  </a:lnTo>
                  <a:lnTo>
                    <a:pt x="199" y="413"/>
                  </a:lnTo>
                  <a:lnTo>
                    <a:pt x="199" y="410"/>
                  </a:lnTo>
                  <a:lnTo>
                    <a:pt x="199" y="409"/>
                  </a:lnTo>
                  <a:lnTo>
                    <a:pt x="200" y="409"/>
                  </a:lnTo>
                  <a:lnTo>
                    <a:pt x="203" y="407"/>
                  </a:lnTo>
                  <a:lnTo>
                    <a:pt x="203" y="405"/>
                  </a:lnTo>
                  <a:lnTo>
                    <a:pt x="203" y="402"/>
                  </a:lnTo>
                  <a:lnTo>
                    <a:pt x="204" y="398"/>
                  </a:lnTo>
                  <a:lnTo>
                    <a:pt x="204" y="396"/>
                  </a:lnTo>
                  <a:lnTo>
                    <a:pt x="205" y="395"/>
                  </a:lnTo>
                  <a:lnTo>
                    <a:pt x="206" y="395"/>
                  </a:lnTo>
                  <a:lnTo>
                    <a:pt x="208" y="395"/>
                  </a:lnTo>
                  <a:lnTo>
                    <a:pt x="209" y="394"/>
                  </a:lnTo>
                  <a:lnTo>
                    <a:pt x="209" y="390"/>
                  </a:lnTo>
                  <a:lnTo>
                    <a:pt x="211" y="388"/>
                  </a:lnTo>
                  <a:lnTo>
                    <a:pt x="213" y="388"/>
                  </a:lnTo>
                  <a:lnTo>
                    <a:pt x="214" y="388"/>
                  </a:lnTo>
                  <a:lnTo>
                    <a:pt x="216" y="386"/>
                  </a:lnTo>
                  <a:lnTo>
                    <a:pt x="217" y="384"/>
                  </a:lnTo>
                  <a:lnTo>
                    <a:pt x="217" y="382"/>
                  </a:lnTo>
                  <a:lnTo>
                    <a:pt x="217" y="379"/>
                  </a:lnTo>
                  <a:lnTo>
                    <a:pt x="217" y="378"/>
                  </a:lnTo>
                  <a:lnTo>
                    <a:pt x="217" y="377"/>
                  </a:lnTo>
                  <a:lnTo>
                    <a:pt x="219" y="373"/>
                  </a:lnTo>
                  <a:lnTo>
                    <a:pt x="220" y="371"/>
                  </a:lnTo>
                  <a:lnTo>
                    <a:pt x="221" y="367"/>
                  </a:lnTo>
                  <a:lnTo>
                    <a:pt x="221" y="366"/>
                  </a:lnTo>
                  <a:lnTo>
                    <a:pt x="222" y="365"/>
                  </a:lnTo>
                  <a:lnTo>
                    <a:pt x="223" y="362"/>
                  </a:lnTo>
                  <a:lnTo>
                    <a:pt x="223" y="361"/>
                  </a:lnTo>
                  <a:lnTo>
                    <a:pt x="221" y="359"/>
                  </a:lnTo>
                  <a:lnTo>
                    <a:pt x="220" y="356"/>
                  </a:lnTo>
                  <a:lnTo>
                    <a:pt x="220" y="354"/>
                  </a:lnTo>
                  <a:lnTo>
                    <a:pt x="220" y="352"/>
                  </a:lnTo>
                  <a:lnTo>
                    <a:pt x="221" y="349"/>
                  </a:lnTo>
                  <a:lnTo>
                    <a:pt x="222" y="347"/>
                  </a:lnTo>
                  <a:lnTo>
                    <a:pt x="222" y="344"/>
                  </a:lnTo>
                  <a:lnTo>
                    <a:pt x="223" y="341"/>
                  </a:lnTo>
                  <a:lnTo>
                    <a:pt x="226" y="338"/>
                  </a:lnTo>
                  <a:lnTo>
                    <a:pt x="233" y="321"/>
                  </a:lnTo>
                  <a:lnTo>
                    <a:pt x="232" y="320"/>
                  </a:lnTo>
                  <a:lnTo>
                    <a:pt x="234" y="318"/>
                  </a:lnTo>
                  <a:lnTo>
                    <a:pt x="237" y="315"/>
                  </a:lnTo>
                  <a:lnTo>
                    <a:pt x="242" y="304"/>
                  </a:lnTo>
                  <a:lnTo>
                    <a:pt x="246" y="292"/>
                  </a:lnTo>
                  <a:lnTo>
                    <a:pt x="248" y="290"/>
                  </a:lnTo>
                  <a:lnTo>
                    <a:pt x="249" y="289"/>
                  </a:lnTo>
                  <a:lnTo>
                    <a:pt x="251" y="283"/>
                  </a:lnTo>
                  <a:lnTo>
                    <a:pt x="255" y="275"/>
                  </a:lnTo>
                  <a:lnTo>
                    <a:pt x="257" y="274"/>
                  </a:lnTo>
                  <a:lnTo>
                    <a:pt x="259" y="273"/>
                  </a:lnTo>
                  <a:lnTo>
                    <a:pt x="260" y="269"/>
                  </a:lnTo>
                  <a:lnTo>
                    <a:pt x="261" y="266"/>
                  </a:lnTo>
                  <a:lnTo>
                    <a:pt x="262" y="264"/>
                  </a:lnTo>
                  <a:lnTo>
                    <a:pt x="265" y="264"/>
                  </a:lnTo>
                  <a:lnTo>
                    <a:pt x="267" y="263"/>
                  </a:lnTo>
                  <a:lnTo>
                    <a:pt x="268" y="263"/>
                  </a:lnTo>
                  <a:lnTo>
                    <a:pt x="266" y="263"/>
                  </a:lnTo>
                  <a:lnTo>
                    <a:pt x="266" y="262"/>
                  </a:lnTo>
                  <a:lnTo>
                    <a:pt x="266" y="261"/>
                  </a:lnTo>
                  <a:lnTo>
                    <a:pt x="267" y="261"/>
                  </a:lnTo>
                  <a:lnTo>
                    <a:pt x="265" y="261"/>
                  </a:lnTo>
                  <a:lnTo>
                    <a:pt x="265" y="259"/>
                  </a:lnTo>
                  <a:lnTo>
                    <a:pt x="263" y="257"/>
                  </a:lnTo>
                  <a:lnTo>
                    <a:pt x="265" y="255"/>
                  </a:lnTo>
                  <a:lnTo>
                    <a:pt x="266" y="253"/>
                  </a:lnTo>
                  <a:lnTo>
                    <a:pt x="267" y="255"/>
                  </a:lnTo>
                  <a:lnTo>
                    <a:pt x="268" y="256"/>
                  </a:lnTo>
                  <a:lnTo>
                    <a:pt x="270" y="256"/>
                  </a:lnTo>
                  <a:lnTo>
                    <a:pt x="272" y="255"/>
                  </a:lnTo>
                  <a:lnTo>
                    <a:pt x="273" y="253"/>
                  </a:lnTo>
                  <a:lnTo>
                    <a:pt x="273" y="252"/>
                  </a:lnTo>
                  <a:lnTo>
                    <a:pt x="273" y="251"/>
                  </a:lnTo>
                  <a:lnTo>
                    <a:pt x="273" y="250"/>
                  </a:lnTo>
                  <a:lnTo>
                    <a:pt x="272" y="250"/>
                  </a:lnTo>
                  <a:lnTo>
                    <a:pt x="271" y="250"/>
                  </a:lnTo>
                  <a:lnTo>
                    <a:pt x="270" y="250"/>
                  </a:lnTo>
                  <a:lnTo>
                    <a:pt x="270" y="247"/>
                  </a:lnTo>
                  <a:lnTo>
                    <a:pt x="271" y="244"/>
                  </a:lnTo>
                  <a:lnTo>
                    <a:pt x="273" y="240"/>
                  </a:lnTo>
                  <a:lnTo>
                    <a:pt x="276" y="238"/>
                  </a:lnTo>
                  <a:lnTo>
                    <a:pt x="278" y="238"/>
                  </a:lnTo>
                  <a:lnTo>
                    <a:pt x="279" y="238"/>
                  </a:lnTo>
                  <a:lnTo>
                    <a:pt x="280" y="236"/>
                  </a:lnTo>
                  <a:lnTo>
                    <a:pt x="283" y="235"/>
                  </a:lnTo>
                  <a:lnTo>
                    <a:pt x="283" y="233"/>
                  </a:lnTo>
                  <a:lnTo>
                    <a:pt x="283" y="230"/>
                  </a:lnTo>
                  <a:lnTo>
                    <a:pt x="283" y="229"/>
                  </a:lnTo>
                  <a:lnTo>
                    <a:pt x="284" y="228"/>
                  </a:lnTo>
                  <a:lnTo>
                    <a:pt x="288" y="226"/>
                  </a:lnTo>
                  <a:lnTo>
                    <a:pt x="289" y="224"/>
                  </a:lnTo>
                  <a:lnTo>
                    <a:pt x="290" y="224"/>
                  </a:lnTo>
                  <a:lnTo>
                    <a:pt x="291" y="223"/>
                  </a:lnTo>
                  <a:lnTo>
                    <a:pt x="293" y="222"/>
                  </a:lnTo>
                  <a:lnTo>
                    <a:pt x="294" y="222"/>
                  </a:lnTo>
                  <a:lnTo>
                    <a:pt x="294" y="224"/>
                  </a:lnTo>
                  <a:lnTo>
                    <a:pt x="294" y="226"/>
                  </a:lnTo>
                  <a:lnTo>
                    <a:pt x="296" y="222"/>
                  </a:lnTo>
                  <a:lnTo>
                    <a:pt x="296" y="220"/>
                  </a:lnTo>
                  <a:lnTo>
                    <a:pt x="299" y="220"/>
                  </a:lnTo>
                  <a:lnTo>
                    <a:pt x="300" y="217"/>
                  </a:lnTo>
                  <a:lnTo>
                    <a:pt x="302" y="215"/>
                  </a:lnTo>
                  <a:lnTo>
                    <a:pt x="302" y="212"/>
                  </a:lnTo>
                  <a:lnTo>
                    <a:pt x="302" y="211"/>
                  </a:lnTo>
                  <a:lnTo>
                    <a:pt x="302" y="210"/>
                  </a:lnTo>
                  <a:lnTo>
                    <a:pt x="303" y="209"/>
                  </a:lnTo>
                  <a:lnTo>
                    <a:pt x="303" y="210"/>
                  </a:lnTo>
                  <a:lnTo>
                    <a:pt x="303" y="211"/>
                  </a:lnTo>
                  <a:lnTo>
                    <a:pt x="305" y="211"/>
                  </a:lnTo>
                  <a:lnTo>
                    <a:pt x="305" y="210"/>
                  </a:lnTo>
                  <a:lnTo>
                    <a:pt x="306" y="210"/>
                  </a:lnTo>
                  <a:lnTo>
                    <a:pt x="311" y="210"/>
                  </a:lnTo>
                  <a:lnTo>
                    <a:pt x="312" y="210"/>
                  </a:lnTo>
                  <a:lnTo>
                    <a:pt x="313" y="209"/>
                  </a:lnTo>
                  <a:lnTo>
                    <a:pt x="314" y="211"/>
                  </a:lnTo>
                  <a:lnTo>
                    <a:pt x="316" y="211"/>
                  </a:lnTo>
                  <a:lnTo>
                    <a:pt x="316" y="209"/>
                  </a:lnTo>
                  <a:lnTo>
                    <a:pt x="317" y="207"/>
                  </a:lnTo>
                  <a:lnTo>
                    <a:pt x="319" y="206"/>
                  </a:lnTo>
                  <a:lnTo>
                    <a:pt x="320" y="206"/>
                  </a:lnTo>
                  <a:lnTo>
                    <a:pt x="320" y="205"/>
                  </a:lnTo>
                  <a:lnTo>
                    <a:pt x="318" y="203"/>
                  </a:lnTo>
                  <a:lnTo>
                    <a:pt x="317" y="203"/>
                  </a:lnTo>
                  <a:lnTo>
                    <a:pt x="317" y="204"/>
                  </a:lnTo>
                  <a:lnTo>
                    <a:pt x="317" y="205"/>
                  </a:lnTo>
                  <a:lnTo>
                    <a:pt x="316" y="205"/>
                  </a:lnTo>
                  <a:lnTo>
                    <a:pt x="314" y="205"/>
                  </a:lnTo>
                  <a:lnTo>
                    <a:pt x="314" y="203"/>
                  </a:lnTo>
                  <a:lnTo>
                    <a:pt x="316" y="201"/>
                  </a:lnTo>
                  <a:lnTo>
                    <a:pt x="317" y="200"/>
                  </a:lnTo>
                  <a:lnTo>
                    <a:pt x="317" y="199"/>
                  </a:lnTo>
                  <a:lnTo>
                    <a:pt x="319" y="199"/>
                  </a:lnTo>
                  <a:lnTo>
                    <a:pt x="320" y="198"/>
                  </a:lnTo>
                  <a:lnTo>
                    <a:pt x="320" y="196"/>
                  </a:lnTo>
                  <a:lnTo>
                    <a:pt x="320" y="195"/>
                  </a:lnTo>
                  <a:lnTo>
                    <a:pt x="319" y="195"/>
                  </a:lnTo>
                  <a:lnTo>
                    <a:pt x="319" y="193"/>
                  </a:lnTo>
                  <a:lnTo>
                    <a:pt x="320" y="190"/>
                  </a:lnTo>
                  <a:lnTo>
                    <a:pt x="322" y="193"/>
                  </a:lnTo>
                  <a:lnTo>
                    <a:pt x="323" y="190"/>
                  </a:lnTo>
                  <a:lnTo>
                    <a:pt x="325" y="189"/>
                  </a:lnTo>
                  <a:lnTo>
                    <a:pt x="326" y="189"/>
                  </a:lnTo>
                  <a:lnTo>
                    <a:pt x="326" y="190"/>
                  </a:lnTo>
                  <a:lnTo>
                    <a:pt x="328" y="192"/>
                  </a:lnTo>
                  <a:lnTo>
                    <a:pt x="329" y="190"/>
                  </a:lnTo>
                  <a:lnTo>
                    <a:pt x="330" y="190"/>
                  </a:lnTo>
                  <a:lnTo>
                    <a:pt x="333" y="190"/>
                  </a:lnTo>
                  <a:lnTo>
                    <a:pt x="333" y="188"/>
                  </a:lnTo>
                  <a:lnTo>
                    <a:pt x="333" y="186"/>
                  </a:lnTo>
                  <a:lnTo>
                    <a:pt x="333" y="184"/>
                  </a:lnTo>
                  <a:lnTo>
                    <a:pt x="333" y="186"/>
                  </a:lnTo>
                  <a:lnTo>
                    <a:pt x="331" y="187"/>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05" name="Freeform 267"/>
            <p:cNvSpPr>
              <a:spLocks/>
            </p:cNvSpPr>
            <p:nvPr/>
          </p:nvSpPr>
          <p:spPr bwMode="auto">
            <a:xfrm>
              <a:off x="1152525" y="5505450"/>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06" name="Freeform 268"/>
            <p:cNvSpPr>
              <a:spLocks/>
            </p:cNvSpPr>
            <p:nvPr/>
          </p:nvSpPr>
          <p:spPr bwMode="auto">
            <a:xfrm>
              <a:off x="1065213" y="5219700"/>
              <a:ext cx="598487" cy="393700"/>
            </a:xfrm>
            <a:custGeom>
              <a:avLst/>
              <a:gdLst>
                <a:gd name="T0" fmla="*/ 2147483646 w 377"/>
                <a:gd name="T1" fmla="*/ 2147483646 h 248"/>
                <a:gd name="T2" fmla="*/ 2147483646 w 377"/>
                <a:gd name="T3" fmla="*/ 2147483646 h 248"/>
                <a:gd name="T4" fmla="*/ 2147483646 w 377"/>
                <a:gd name="T5" fmla="*/ 2147483646 h 248"/>
                <a:gd name="T6" fmla="*/ 2147483646 w 377"/>
                <a:gd name="T7" fmla="*/ 2147483646 h 248"/>
                <a:gd name="T8" fmla="*/ 2147483646 w 377"/>
                <a:gd name="T9" fmla="*/ 2147483646 h 248"/>
                <a:gd name="T10" fmla="*/ 2147483646 w 377"/>
                <a:gd name="T11" fmla="*/ 2147483646 h 248"/>
                <a:gd name="T12" fmla="*/ 2147483646 w 377"/>
                <a:gd name="T13" fmla="*/ 2147483646 h 248"/>
                <a:gd name="T14" fmla="*/ 2147483646 w 377"/>
                <a:gd name="T15" fmla="*/ 2147483646 h 248"/>
                <a:gd name="T16" fmla="*/ 2147483646 w 377"/>
                <a:gd name="T17" fmla="*/ 2147483646 h 248"/>
                <a:gd name="T18" fmla="*/ 2147483646 w 377"/>
                <a:gd name="T19" fmla="*/ 2147483646 h 248"/>
                <a:gd name="T20" fmla="*/ 2147483646 w 377"/>
                <a:gd name="T21" fmla="*/ 2147483646 h 248"/>
                <a:gd name="T22" fmla="*/ 2147483646 w 377"/>
                <a:gd name="T23" fmla="*/ 2147483646 h 248"/>
                <a:gd name="T24" fmla="*/ 2147483646 w 377"/>
                <a:gd name="T25" fmla="*/ 2147483646 h 248"/>
                <a:gd name="T26" fmla="*/ 2147483646 w 377"/>
                <a:gd name="T27" fmla="*/ 2147483646 h 248"/>
                <a:gd name="T28" fmla="*/ 2147483646 w 377"/>
                <a:gd name="T29" fmla="*/ 2147483646 h 248"/>
                <a:gd name="T30" fmla="*/ 2147483646 w 377"/>
                <a:gd name="T31" fmla="*/ 2147483646 h 248"/>
                <a:gd name="T32" fmla="*/ 2147483646 w 377"/>
                <a:gd name="T33" fmla="*/ 2147483646 h 248"/>
                <a:gd name="T34" fmla="*/ 2147483646 w 377"/>
                <a:gd name="T35" fmla="*/ 2147483646 h 248"/>
                <a:gd name="T36" fmla="*/ 2147483646 w 377"/>
                <a:gd name="T37" fmla="*/ 2147483646 h 248"/>
                <a:gd name="T38" fmla="*/ 2147483646 w 377"/>
                <a:gd name="T39" fmla="*/ 2147483646 h 248"/>
                <a:gd name="T40" fmla="*/ 2147483646 w 377"/>
                <a:gd name="T41" fmla="*/ 2147483646 h 248"/>
                <a:gd name="T42" fmla="*/ 2147483646 w 377"/>
                <a:gd name="T43" fmla="*/ 2147483646 h 248"/>
                <a:gd name="T44" fmla="*/ 2147483646 w 377"/>
                <a:gd name="T45" fmla="*/ 2147483646 h 248"/>
                <a:gd name="T46" fmla="*/ 2147483646 w 377"/>
                <a:gd name="T47" fmla="*/ 2147483646 h 248"/>
                <a:gd name="T48" fmla="*/ 2147483646 w 377"/>
                <a:gd name="T49" fmla="*/ 2147483646 h 248"/>
                <a:gd name="T50" fmla="*/ 2147483646 w 377"/>
                <a:gd name="T51" fmla="*/ 2147483646 h 248"/>
                <a:gd name="T52" fmla="*/ 2147483646 w 377"/>
                <a:gd name="T53" fmla="*/ 2147483646 h 248"/>
                <a:gd name="T54" fmla="*/ 2147483646 w 377"/>
                <a:gd name="T55" fmla="*/ 2147483646 h 248"/>
                <a:gd name="T56" fmla="*/ 2147483646 w 377"/>
                <a:gd name="T57" fmla="*/ 2147483646 h 248"/>
                <a:gd name="T58" fmla="*/ 2147483646 w 377"/>
                <a:gd name="T59" fmla="*/ 2147483646 h 248"/>
                <a:gd name="T60" fmla="*/ 2147483646 w 377"/>
                <a:gd name="T61" fmla="*/ 2147483646 h 248"/>
                <a:gd name="T62" fmla="*/ 2147483646 w 377"/>
                <a:gd name="T63" fmla="*/ 2147483646 h 248"/>
                <a:gd name="T64" fmla="*/ 2147483646 w 377"/>
                <a:gd name="T65" fmla="*/ 2147483646 h 248"/>
                <a:gd name="T66" fmla="*/ 2147483646 w 377"/>
                <a:gd name="T67" fmla="*/ 2147483646 h 248"/>
                <a:gd name="T68" fmla="*/ 2147483646 w 377"/>
                <a:gd name="T69" fmla="*/ 2147483646 h 248"/>
                <a:gd name="T70" fmla="*/ 2147483646 w 377"/>
                <a:gd name="T71" fmla="*/ 2147483646 h 248"/>
                <a:gd name="T72" fmla="*/ 2147483646 w 377"/>
                <a:gd name="T73" fmla="*/ 2147483646 h 248"/>
                <a:gd name="T74" fmla="*/ 2147483646 w 377"/>
                <a:gd name="T75" fmla="*/ 2147483646 h 248"/>
                <a:gd name="T76" fmla="*/ 2147483646 w 377"/>
                <a:gd name="T77" fmla="*/ 2147483646 h 248"/>
                <a:gd name="T78" fmla="*/ 2147483646 w 377"/>
                <a:gd name="T79" fmla="*/ 2147483646 h 248"/>
                <a:gd name="T80" fmla="*/ 2147483646 w 377"/>
                <a:gd name="T81" fmla="*/ 2147483646 h 248"/>
                <a:gd name="T82" fmla="*/ 2147483646 w 377"/>
                <a:gd name="T83" fmla="*/ 2147483646 h 248"/>
                <a:gd name="T84" fmla="*/ 2147483646 w 377"/>
                <a:gd name="T85" fmla="*/ 2147483646 h 248"/>
                <a:gd name="T86" fmla="*/ 2147483646 w 377"/>
                <a:gd name="T87" fmla="*/ 2147483646 h 248"/>
                <a:gd name="T88" fmla="*/ 2147483646 w 377"/>
                <a:gd name="T89" fmla="*/ 2147483646 h 248"/>
                <a:gd name="T90" fmla="*/ 2147483646 w 377"/>
                <a:gd name="T91" fmla="*/ 2147483646 h 248"/>
                <a:gd name="T92" fmla="*/ 2147483646 w 377"/>
                <a:gd name="T93" fmla="*/ 2147483646 h 248"/>
                <a:gd name="T94" fmla="*/ 2147483646 w 377"/>
                <a:gd name="T95" fmla="*/ 2147483646 h 248"/>
                <a:gd name="T96" fmla="*/ 2147483646 w 377"/>
                <a:gd name="T97" fmla="*/ 2147483646 h 248"/>
                <a:gd name="T98" fmla="*/ 2147483646 w 377"/>
                <a:gd name="T99" fmla="*/ 2147483646 h 248"/>
                <a:gd name="T100" fmla="*/ 2147483646 w 377"/>
                <a:gd name="T101" fmla="*/ 2147483646 h 248"/>
                <a:gd name="T102" fmla="*/ 2147483646 w 377"/>
                <a:gd name="T103" fmla="*/ 2147483646 h 248"/>
                <a:gd name="T104" fmla="*/ 2147483646 w 377"/>
                <a:gd name="T105" fmla="*/ 2147483646 h 248"/>
                <a:gd name="T106" fmla="*/ 2147483646 w 377"/>
                <a:gd name="T107" fmla="*/ 2147483646 h 248"/>
                <a:gd name="T108" fmla="*/ 2147483646 w 377"/>
                <a:gd name="T109" fmla="*/ 2147483646 h 248"/>
                <a:gd name="T110" fmla="*/ 2147483646 w 377"/>
                <a:gd name="T111" fmla="*/ 2147483646 h 248"/>
                <a:gd name="T112" fmla="*/ 2147483646 w 377"/>
                <a:gd name="T113" fmla="*/ 2147483646 h 248"/>
                <a:gd name="T114" fmla="*/ 2147483646 w 377"/>
                <a:gd name="T115" fmla="*/ 2147483646 h 248"/>
                <a:gd name="T116" fmla="*/ 2147483646 w 377"/>
                <a:gd name="T117" fmla="*/ 2147483646 h 248"/>
                <a:gd name="T118" fmla="*/ 2147483646 w 377"/>
                <a:gd name="T119" fmla="*/ 2147483646 h 248"/>
                <a:gd name="T120" fmla="*/ 2147483646 w 377"/>
                <a:gd name="T121" fmla="*/ 2147483646 h 248"/>
                <a:gd name="T122" fmla="*/ 2147483646 w 377"/>
                <a:gd name="T123" fmla="*/ 2147483646 h 248"/>
                <a:gd name="T124" fmla="*/ 2147483646 w 377"/>
                <a:gd name="T125" fmla="*/ 2147483646 h 2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7" h="248">
                  <a:moveTo>
                    <a:pt x="365" y="37"/>
                  </a:moveTo>
                  <a:lnTo>
                    <a:pt x="365" y="37"/>
                  </a:lnTo>
                  <a:lnTo>
                    <a:pt x="364" y="37"/>
                  </a:lnTo>
                  <a:lnTo>
                    <a:pt x="363" y="38"/>
                  </a:lnTo>
                  <a:lnTo>
                    <a:pt x="364" y="40"/>
                  </a:lnTo>
                  <a:lnTo>
                    <a:pt x="363" y="40"/>
                  </a:lnTo>
                  <a:lnTo>
                    <a:pt x="361" y="40"/>
                  </a:lnTo>
                  <a:lnTo>
                    <a:pt x="356" y="38"/>
                  </a:lnTo>
                  <a:lnTo>
                    <a:pt x="354" y="38"/>
                  </a:lnTo>
                  <a:lnTo>
                    <a:pt x="352" y="38"/>
                  </a:lnTo>
                  <a:lnTo>
                    <a:pt x="348" y="40"/>
                  </a:lnTo>
                  <a:lnTo>
                    <a:pt x="346" y="40"/>
                  </a:lnTo>
                  <a:lnTo>
                    <a:pt x="343" y="37"/>
                  </a:lnTo>
                  <a:lnTo>
                    <a:pt x="342" y="36"/>
                  </a:lnTo>
                  <a:lnTo>
                    <a:pt x="341" y="35"/>
                  </a:lnTo>
                  <a:lnTo>
                    <a:pt x="341" y="32"/>
                  </a:lnTo>
                  <a:lnTo>
                    <a:pt x="341" y="31"/>
                  </a:lnTo>
                  <a:lnTo>
                    <a:pt x="340" y="31"/>
                  </a:lnTo>
                  <a:lnTo>
                    <a:pt x="338" y="31"/>
                  </a:lnTo>
                  <a:lnTo>
                    <a:pt x="337" y="32"/>
                  </a:lnTo>
                  <a:lnTo>
                    <a:pt x="333" y="30"/>
                  </a:lnTo>
                  <a:lnTo>
                    <a:pt x="331" y="27"/>
                  </a:lnTo>
                  <a:lnTo>
                    <a:pt x="330" y="26"/>
                  </a:lnTo>
                  <a:lnTo>
                    <a:pt x="329" y="25"/>
                  </a:lnTo>
                  <a:lnTo>
                    <a:pt x="325" y="23"/>
                  </a:lnTo>
                  <a:lnTo>
                    <a:pt x="325" y="21"/>
                  </a:lnTo>
                  <a:lnTo>
                    <a:pt x="324" y="23"/>
                  </a:lnTo>
                  <a:lnTo>
                    <a:pt x="323" y="23"/>
                  </a:lnTo>
                  <a:lnTo>
                    <a:pt x="321" y="20"/>
                  </a:lnTo>
                  <a:lnTo>
                    <a:pt x="323" y="19"/>
                  </a:lnTo>
                  <a:lnTo>
                    <a:pt x="324" y="19"/>
                  </a:lnTo>
                  <a:lnTo>
                    <a:pt x="325" y="18"/>
                  </a:lnTo>
                  <a:lnTo>
                    <a:pt x="325" y="15"/>
                  </a:lnTo>
                  <a:lnTo>
                    <a:pt x="324" y="14"/>
                  </a:lnTo>
                  <a:lnTo>
                    <a:pt x="324" y="13"/>
                  </a:lnTo>
                  <a:lnTo>
                    <a:pt x="323" y="13"/>
                  </a:lnTo>
                  <a:lnTo>
                    <a:pt x="321" y="14"/>
                  </a:lnTo>
                  <a:lnTo>
                    <a:pt x="319" y="13"/>
                  </a:lnTo>
                  <a:lnTo>
                    <a:pt x="319" y="9"/>
                  </a:lnTo>
                  <a:lnTo>
                    <a:pt x="318" y="9"/>
                  </a:lnTo>
                  <a:lnTo>
                    <a:pt x="318" y="12"/>
                  </a:lnTo>
                  <a:lnTo>
                    <a:pt x="318" y="13"/>
                  </a:lnTo>
                  <a:lnTo>
                    <a:pt x="316" y="13"/>
                  </a:lnTo>
                  <a:lnTo>
                    <a:pt x="315" y="12"/>
                  </a:lnTo>
                  <a:lnTo>
                    <a:pt x="315" y="14"/>
                  </a:lnTo>
                  <a:lnTo>
                    <a:pt x="314" y="14"/>
                  </a:lnTo>
                  <a:lnTo>
                    <a:pt x="314" y="15"/>
                  </a:lnTo>
                  <a:lnTo>
                    <a:pt x="312" y="14"/>
                  </a:lnTo>
                  <a:lnTo>
                    <a:pt x="310" y="13"/>
                  </a:lnTo>
                  <a:lnTo>
                    <a:pt x="310" y="12"/>
                  </a:lnTo>
                  <a:lnTo>
                    <a:pt x="312" y="8"/>
                  </a:lnTo>
                  <a:lnTo>
                    <a:pt x="313" y="6"/>
                  </a:lnTo>
                  <a:lnTo>
                    <a:pt x="313" y="4"/>
                  </a:lnTo>
                  <a:lnTo>
                    <a:pt x="310" y="3"/>
                  </a:lnTo>
                  <a:lnTo>
                    <a:pt x="309" y="3"/>
                  </a:lnTo>
                  <a:lnTo>
                    <a:pt x="308" y="3"/>
                  </a:lnTo>
                  <a:lnTo>
                    <a:pt x="308" y="4"/>
                  </a:lnTo>
                  <a:lnTo>
                    <a:pt x="307" y="6"/>
                  </a:lnTo>
                  <a:lnTo>
                    <a:pt x="307" y="7"/>
                  </a:lnTo>
                  <a:lnTo>
                    <a:pt x="307" y="9"/>
                  </a:lnTo>
                  <a:lnTo>
                    <a:pt x="306" y="10"/>
                  </a:lnTo>
                  <a:lnTo>
                    <a:pt x="306" y="8"/>
                  </a:lnTo>
                  <a:lnTo>
                    <a:pt x="304" y="6"/>
                  </a:lnTo>
                  <a:lnTo>
                    <a:pt x="303" y="4"/>
                  </a:lnTo>
                  <a:lnTo>
                    <a:pt x="303" y="6"/>
                  </a:lnTo>
                  <a:lnTo>
                    <a:pt x="302" y="8"/>
                  </a:lnTo>
                  <a:lnTo>
                    <a:pt x="302" y="9"/>
                  </a:lnTo>
                  <a:lnTo>
                    <a:pt x="301" y="10"/>
                  </a:lnTo>
                  <a:lnTo>
                    <a:pt x="302" y="10"/>
                  </a:lnTo>
                  <a:lnTo>
                    <a:pt x="301" y="10"/>
                  </a:lnTo>
                  <a:lnTo>
                    <a:pt x="301" y="9"/>
                  </a:lnTo>
                  <a:lnTo>
                    <a:pt x="301" y="7"/>
                  </a:lnTo>
                  <a:lnTo>
                    <a:pt x="300" y="7"/>
                  </a:lnTo>
                  <a:lnTo>
                    <a:pt x="298" y="7"/>
                  </a:lnTo>
                  <a:lnTo>
                    <a:pt x="298" y="8"/>
                  </a:lnTo>
                  <a:lnTo>
                    <a:pt x="298" y="9"/>
                  </a:lnTo>
                  <a:lnTo>
                    <a:pt x="297" y="8"/>
                  </a:lnTo>
                  <a:lnTo>
                    <a:pt x="296" y="8"/>
                  </a:lnTo>
                  <a:lnTo>
                    <a:pt x="295" y="8"/>
                  </a:lnTo>
                  <a:lnTo>
                    <a:pt x="293" y="8"/>
                  </a:lnTo>
                  <a:lnTo>
                    <a:pt x="291" y="7"/>
                  </a:lnTo>
                  <a:lnTo>
                    <a:pt x="290" y="7"/>
                  </a:lnTo>
                  <a:lnTo>
                    <a:pt x="289" y="4"/>
                  </a:lnTo>
                  <a:lnTo>
                    <a:pt x="287" y="3"/>
                  </a:lnTo>
                  <a:lnTo>
                    <a:pt x="286" y="4"/>
                  </a:lnTo>
                  <a:lnTo>
                    <a:pt x="285" y="4"/>
                  </a:lnTo>
                  <a:lnTo>
                    <a:pt x="285" y="3"/>
                  </a:lnTo>
                  <a:lnTo>
                    <a:pt x="285" y="2"/>
                  </a:lnTo>
                  <a:lnTo>
                    <a:pt x="284" y="2"/>
                  </a:lnTo>
                  <a:lnTo>
                    <a:pt x="283" y="2"/>
                  </a:lnTo>
                  <a:lnTo>
                    <a:pt x="281" y="0"/>
                  </a:lnTo>
                  <a:lnTo>
                    <a:pt x="281" y="1"/>
                  </a:lnTo>
                  <a:lnTo>
                    <a:pt x="280" y="2"/>
                  </a:lnTo>
                  <a:lnTo>
                    <a:pt x="279" y="2"/>
                  </a:lnTo>
                  <a:lnTo>
                    <a:pt x="279" y="1"/>
                  </a:lnTo>
                  <a:lnTo>
                    <a:pt x="278" y="2"/>
                  </a:lnTo>
                  <a:lnTo>
                    <a:pt x="278" y="1"/>
                  </a:lnTo>
                  <a:lnTo>
                    <a:pt x="276" y="1"/>
                  </a:lnTo>
                  <a:lnTo>
                    <a:pt x="275" y="3"/>
                  </a:lnTo>
                  <a:lnTo>
                    <a:pt x="276" y="4"/>
                  </a:lnTo>
                  <a:lnTo>
                    <a:pt x="275" y="6"/>
                  </a:lnTo>
                  <a:lnTo>
                    <a:pt x="273" y="7"/>
                  </a:lnTo>
                  <a:lnTo>
                    <a:pt x="270" y="8"/>
                  </a:lnTo>
                  <a:lnTo>
                    <a:pt x="269" y="8"/>
                  </a:lnTo>
                  <a:lnTo>
                    <a:pt x="268" y="8"/>
                  </a:lnTo>
                  <a:lnTo>
                    <a:pt x="267" y="7"/>
                  </a:lnTo>
                  <a:lnTo>
                    <a:pt x="268" y="7"/>
                  </a:lnTo>
                  <a:lnTo>
                    <a:pt x="270" y="6"/>
                  </a:lnTo>
                  <a:lnTo>
                    <a:pt x="270" y="4"/>
                  </a:lnTo>
                  <a:lnTo>
                    <a:pt x="270" y="3"/>
                  </a:lnTo>
                  <a:lnTo>
                    <a:pt x="269" y="4"/>
                  </a:lnTo>
                  <a:lnTo>
                    <a:pt x="268" y="4"/>
                  </a:lnTo>
                  <a:lnTo>
                    <a:pt x="267" y="6"/>
                  </a:lnTo>
                  <a:lnTo>
                    <a:pt x="267" y="4"/>
                  </a:lnTo>
                  <a:lnTo>
                    <a:pt x="268" y="4"/>
                  </a:lnTo>
                  <a:lnTo>
                    <a:pt x="268" y="3"/>
                  </a:lnTo>
                  <a:lnTo>
                    <a:pt x="267" y="3"/>
                  </a:lnTo>
                  <a:lnTo>
                    <a:pt x="266" y="4"/>
                  </a:lnTo>
                  <a:lnTo>
                    <a:pt x="266" y="6"/>
                  </a:lnTo>
                  <a:lnTo>
                    <a:pt x="266" y="7"/>
                  </a:lnTo>
                  <a:lnTo>
                    <a:pt x="266" y="8"/>
                  </a:lnTo>
                  <a:lnTo>
                    <a:pt x="264" y="9"/>
                  </a:lnTo>
                  <a:lnTo>
                    <a:pt x="263" y="10"/>
                  </a:lnTo>
                  <a:lnTo>
                    <a:pt x="262" y="10"/>
                  </a:lnTo>
                  <a:lnTo>
                    <a:pt x="261" y="10"/>
                  </a:lnTo>
                  <a:lnTo>
                    <a:pt x="261" y="9"/>
                  </a:lnTo>
                  <a:lnTo>
                    <a:pt x="260" y="10"/>
                  </a:lnTo>
                  <a:lnTo>
                    <a:pt x="258" y="10"/>
                  </a:lnTo>
                  <a:lnTo>
                    <a:pt x="257" y="12"/>
                  </a:lnTo>
                  <a:lnTo>
                    <a:pt x="257" y="13"/>
                  </a:lnTo>
                  <a:lnTo>
                    <a:pt x="256" y="13"/>
                  </a:lnTo>
                  <a:lnTo>
                    <a:pt x="256" y="14"/>
                  </a:lnTo>
                  <a:lnTo>
                    <a:pt x="255" y="13"/>
                  </a:lnTo>
                  <a:lnTo>
                    <a:pt x="253" y="14"/>
                  </a:lnTo>
                  <a:lnTo>
                    <a:pt x="252" y="14"/>
                  </a:lnTo>
                  <a:lnTo>
                    <a:pt x="251" y="15"/>
                  </a:lnTo>
                  <a:lnTo>
                    <a:pt x="251" y="18"/>
                  </a:lnTo>
                  <a:lnTo>
                    <a:pt x="249" y="19"/>
                  </a:lnTo>
                  <a:lnTo>
                    <a:pt x="247" y="20"/>
                  </a:lnTo>
                  <a:lnTo>
                    <a:pt x="246" y="20"/>
                  </a:lnTo>
                  <a:lnTo>
                    <a:pt x="245" y="20"/>
                  </a:lnTo>
                  <a:lnTo>
                    <a:pt x="244" y="21"/>
                  </a:lnTo>
                  <a:lnTo>
                    <a:pt x="244" y="20"/>
                  </a:lnTo>
                  <a:lnTo>
                    <a:pt x="243" y="20"/>
                  </a:lnTo>
                  <a:lnTo>
                    <a:pt x="243" y="19"/>
                  </a:lnTo>
                  <a:lnTo>
                    <a:pt x="241" y="19"/>
                  </a:lnTo>
                  <a:lnTo>
                    <a:pt x="240" y="19"/>
                  </a:lnTo>
                  <a:lnTo>
                    <a:pt x="239" y="19"/>
                  </a:lnTo>
                  <a:lnTo>
                    <a:pt x="238" y="18"/>
                  </a:lnTo>
                  <a:lnTo>
                    <a:pt x="236" y="18"/>
                  </a:lnTo>
                  <a:lnTo>
                    <a:pt x="235" y="17"/>
                  </a:lnTo>
                  <a:lnTo>
                    <a:pt x="234" y="15"/>
                  </a:lnTo>
                  <a:lnTo>
                    <a:pt x="232" y="14"/>
                  </a:lnTo>
                  <a:lnTo>
                    <a:pt x="230" y="13"/>
                  </a:lnTo>
                  <a:lnTo>
                    <a:pt x="229" y="13"/>
                  </a:lnTo>
                  <a:lnTo>
                    <a:pt x="230" y="14"/>
                  </a:lnTo>
                  <a:lnTo>
                    <a:pt x="232" y="15"/>
                  </a:lnTo>
                  <a:lnTo>
                    <a:pt x="232" y="17"/>
                  </a:lnTo>
                  <a:lnTo>
                    <a:pt x="233" y="18"/>
                  </a:lnTo>
                  <a:lnTo>
                    <a:pt x="235" y="19"/>
                  </a:lnTo>
                  <a:lnTo>
                    <a:pt x="235" y="20"/>
                  </a:lnTo>
                  <a:lnTo>
                    <a:pt x="236" y="23"/>
                  </a:lnTo>
                  <a:lnTo>
                    <a:pt x="238" y="24"/>
                  </a:lnTo>
                  <a:lnTo>
                    <a:pt x="239" y="25"/>
                  </a:lnTo>
                  <a:lnTo>
                    <a:pt x="239" y="26"/>
                  </a:lnTo>
                  <a:lnTo>
                    <a:pt x="239" y="27"/>
                  </a:lnTo>
                  <a:lnTo>
                    <a:pt x="236" y="32"/>
                  </a:lnTo>
                  <a:lnTo>
                    <a:pt x="236" y="33"/>
                  </a:lnTo>
                  <a:lnTo>
                    <a:pt x="236" y="36"/>
                  </a:lnTo>
                  <a:lnTo>
                    <a:pt x="235" y="36"/>
                  </a:lnTo>
                  <a:lnTo>
                    <a:pt x="235" y="38"/>
                  </a:lnTo>
                  <a:lnTo>
                    <a:pt x="235" y="42"/>
                  </a:lnTo>
                  <a:lnTo>
                    <a:pt x="234" y="44"/>
                  </a:lnTo>
                  <a:lnTo>
                    <a:pt x="233" y="46"/>
                  </a:lnTo>
                  <a:lnTo>
                    <a:pt x="232" y="47"/>
                  </a:lnTo>
                  <a:lnTo>
                    <a:pt x="229" y="48"/>
                  </a:lnTo>
                  <a:lnTo>
                    <a:pt x="228" y="49"/>
                  </a:lnTo>
                  <a:lnTo>
                    <a:pt x="224" y="53"/>
                  </a:lnTo>
                  <a:lnTo>
                    <a:pt x="223" y="54"/>
                  </a:lnTo>
                  <a:lnTo>
                    <a:pt x="221" y="55"/>
                  </a:lnTo>
                  <a:lnTo>
                    <a:pt x="218" y="56"/>
                  </a:lnTo>
                  <a:lnTo>
                    <a:pt x="216" y="58"/>
                  </a:lnTo>
                  <a:lnTo>
                    <a:pt x="213" y="58"/>
                  </a:lnTo>
                  <a:lnTo>
                    <a:pt x="210" y="56"/>
                  </a:lnTo>
                  <a:lnTo>
                    <a:pt x="207" y="55"/>
                  </a:lnTo>
                  <a:lnTo>
                    <a:pt x="207" y="56"/>
                  </a:lnTo>
                  <a:lnTo>
                    <a:pt x="206" y="55"/>
                  </a:lnTo>
                  <a:lnTo>
                    <a:pt x="205" y="55"/>
                  </a:lnTo>
                  <a:lnTo>
                    <a:pt x="201" y="54"/>
                  </a:lnTo>
                  <a:lnTo>
                    <a:pt x="200" y="54"/>
                  </a:lnTo>
                  <a:lnTo>
                    <a:pt x="195" y="54"/>
                  </a:lnTo>
                  <a:lnTo>
                    <a:pt x="194" y="53"/>
                  </a:lnTo>
                  <a:lnTo>
                    <a:pt x="192" y="53"/>
                  </a:lnTo>
                  <a:lnTo>
                    <a:pt x="190" y="52"/>
                  </a:lnTo>
                  <a:lnTo>
                    <a:pt x="190" y="50"/>
                  </a:lnTo>
                  <a:lnTo>
                    <a:pt x="189" y="50"/>
                  </a:lnTo>
                  <a:lnTo>
                    <a:pt x="189" y="53"/>
                  </a:lnTo>
                  <a:lnTo>
                    <a:pt x="188" y="53"/>
                  </a:lnTo>
                  <a:lnTo>
                    <a:pt x="188" y="52"/>
                  </a:lnTo>
                  <a:lnTo>
                    <a:pt x="187" y="50"/>
                  </a:lnTo>
                  <a:lnTo>
                    <a:pt x="186" y="52"/>
                  </a:lnTo>
                  <a:lnTo>
                    <a:pt x="184" y="53"/>
                  </a:lnTo>
                  <a:lnTo>
                    <a:pt x="184" y="52"/>
                  </a:lnTo>
                  <a:lnTo>
                    <a:pt x="183" y="52"/>
                  </a:lnTo>
                  <a:lnTo>
                    <a:pt x="182" y="53"/>
                  </a:lnTo>
                  <a:lnTo>
                    <a:pt x="183" y="54"/>
                  </a:lnTo>
                  <a:lnTo>
                    <a:pt x="182" y="54"/>
                  </a:lnTo>
                  <a:lnTo>
                    <a:pt x="181" y="53"/>
                  </a:lnTo>
                  <a:lnTo>
                    <a:pt x="181" y="54"/>
                  </a:lnTo>
                  <a:lnTo>
                    <a:pt x="180" y="55"/>
                  </a:lnTo>
                  <a:lnTo>
                    <a:pt x="178" y="55"/>
                  </a:lnTo>
                  <a:lnTo>
                    <a:pt x="176" y="56"/>
                  </a:lnTo>
                  <a:lnTo>
                    <a:pt x="171" y="56"/>
                  </a:lnTo>
                  <a:lnTo>
                    <a:pt x="170" y="56"/>
                  </a:lnTo>
                  <a:lnTo>
                    <a:pt x="169" y="56"/>
                  </a:lnTo>
                  <a:lnTo>
                    <a:pt x="169" y="58"/>
                  </a:lnTo>
                  <a:lnTo>
                    <a:pt x="167" y="56"/>
                  </a:lnTo>
                  <a:lnTo>
                    <a:pt x="166" y="58"/>
                  </a:lnTo>
                  <a:lnTo>
                    <a:pt x="166" y="59"/>
                  </a:lnTo>
                  <a:lnTo>
                    <a:pt x="166" y="60"/>
                  </a:lnTo>
                  <a:lnTo>
                    <a:pt x="165" y="60"/>
                  </a:lnTo>
                  <a:lnTo>
                    <a:pt x="164" y="58"/>
                  </a:lnTo>
                  <a:lnTo>
                    <a:pt x="164" y="59"/>
                  </a:lnTo>
                  <a:lnTo>
                    <a:pt x="163" y="59"/>
                  </a:lnTo>
                  <a:lnTo>
                    <a:pt x="163" y="58"/>
                  </a:lnTo>
                  <a:lnTo>
                    <a:pt x="163" y="56"/>
                  </a:lnTo>
                  <a:lnTo>
                    <a:pt x="161" y="58"/>
                  </a:lnTo>
                  <a:lnTo>
                    <a:pt x="161" y="56"/>
                  </a:lnTo>
                  <a:lnTo>
                    <a:pt x="161" y="55"/>
                  </a:lnTo>
                  <a:lnTo>
                    <a:pt x="160" y="54"/>
                  </a:lnTo>
                  <a:lnTo>
                    <a:pt x="159" y="54"/>
                  </a:lnTo>
                  <a:lnTo>
                    <a:pt x="158" y="53"/>
                  </a:lnTo>
                  <a:lnTo>
                    <a:pt x="156" y="49"/>
                  </a:lnTo>
                  <a:lnTo>
                    <a:pt x="155" y="48"/>
                  </a:lnTo>
                  <a:lnTo>
                    <a:pt x="155" y="46"/>
                  </a:lnTo>
                  <a:lnTo>
                    <a:pt x="154" y="42"/>
                  </a:lnTo>
                  <a:lnTo>
                    <a:pt x="153" y="38"/>
                  </a:lnTo>
                  <a:lnTo>
                    <a:pt x="152" y="35"/>
                  </a:lnTo>
                  <a:lnTo>
                    <a:pt x="152" y="33"/>
                  </a:lnTo>
                  <a:lnTo>
                    <a:pt x="149" y="31"/>
                  </a:lnTo>
                  <a:lnTo>
                    <a:pt x="149" y="29"/>
                  </a:lnTo>
                  <a:lnTo>
                    <a:pt x="149" y="27"/>
                  </a:lnTo>
                  <a:lnTo>
                    <a:pt x="149" y="26"/>
                  </a:lnTo>
                  <a:lnTo>
                    <a:pt x="148" y="26"/>
                  </a:lnTo>
                  <a:lnTo>
                    <a:pt x="147" y="26"/>
                  </a:lnTo>
                  <a:lnTo>
                    <a:pt x="147" y="27"/>
                  </a:lnTo>
                  <a:lnTo>
                    <a:pt x="147" y="29"/>
                  </a:lnTo>
                  <a:lnTo>
                    <a:pt x="147" y="27"/>
                  </a:lnTo>
                  <a:lnTo>
                    <a:pt x="146" y="26"/>
                  </a:lnTo>
                  <a:lnTo>
                    <a:pt x="146" y="24"/>
                  </a:lnTo>
                  <a:lnTo>
                    <a:pt x="144" y="23"/>
                  </a:lnTo>
                  <a:lnTo>
                    <a:pt x="144" y="21"/>
                  </a:lnTo>
                  <a:lnTo>
                    <a:pt x="143" y="20"/>
                  </a:lnTo>
                  <a:lnTo>
                    <a:pt x="142" y="21"/>
                  </a:lnTo>
                  <a:lnTo>
                    <a:pt x="141" y="23"/>
                  </a:lnTo>
                  <a:lnTo>
                    <a:pt x="138" y="23"/>
                  </a:lnTo>
                  <a:lnTo>
                    <a:pt x="137" y="23"/>
                  </a:lnTo>
                  <a:lnTo>
                    <a:pt x="137" y="24"/>
                  </a:lnTo>
                  <a:lnTo>
                    <a:pt x="138" y="23"/>
                  </a:lnTo>
                  <a:lnTo>
                    <a:pt x="140" y="24"/>
                  </a:lnTo>
                  <a:lnTo>
                    <a:pt x="141" y="25"/>
                  </a:lnTo>
                  <a:lnTo>
                    <a:pt x="141" y="26"/>
                  </a:lnTo>
                  <a:lnTo>
                    <a:pt x="140" y="27"/>
                  </a:lnTo>
                  <a:lnTo>
                    <a:pt x="138" y="29"/>
                  </a:lnTo>
                  <a:lnTo>
                    <a:pt x="140" y="29"/>
                  </a:lnTo>
                  <a:lnTo>
                    <a:pt x="140" y="30"/>
                  </a:lnTo>
                  <a:lnTo>
                    <a:pt x="138" y="31"/>
                  </a:lnTo>
                  <a:lnTo>
                    <a:pt x="137" y="32"/>
                  </a:lnTo>
                  <a:lnTo>
                    <a:pt x="136" y="31"/>
                  </a:lnTo>
                  <a:lnTo>
                    <a:pt x="133" y="32"/>
                  </a:lnTo>
                  <a:lnTo>
                    <a:pt x="131" y="31"/>
                  </a:lnTo>
                  <a:lnTo>
                    <a:pt x="130" y="32"/>
                  </a:lnTo>
                  <a:lnTo>
                    <a:pt x="129" y="32"/>
                  </a:lnTo>
                  <a:lnTo>
                    <a:pt x="127" y="33"/>
                  </a:lnTo>
                  <a:lnTo>
                    <a:pt x="126" y="35"/>
                  </a:lnTo>
                  <a:lnTo>
                    <a:pt x="125" y="35"/>
                  </a:lnTo>
                  <a:lnTo>
                    <a:pt x="123" y="37"/>
                  </a:lnTo>
                  <a:lnTo>
                    <a:pt x="121" y="37"/>
                  </a:lnTo>
                  <a:lnTo>
                    <a:pt x="120" y="38"/>
                  </a:lnTo>
                  <a:lnTo>
                    <a:pt x="118" y="38"/>
                  </a:lnTo>
                  <a:lnTo>
                    <a:pt x="116" y="40"/>
                  </a:lnTo>
                  <a:lnTo>
                    <a:pt x="116" y="41"/>
                  </a:lnTo>
                  <a:lnTo>
                    <a:pt x="116" y="42"/>
                  </a:lnTo>
                  <a:lnTo>
                    <a:pt x="115" y="44"/>
                  </a:lnTo>
                  <a:lnTo>
                    <a:pt x="115" y="47"/>
                  </a:lnTo>
                  <a:lnTo>
                    <a:pt x="114" y="48"/>
                  </a:lnTo>
                  <a:lnTo>
                    <a:pt x="114" y="49"/>
                  </a:lnTo>
                  <a:lnTo>
                    <a:pt x="113" y="50"/>
                  </a:lnTo>
                  <a:lnTo>
                    <a:pt x="112" y="53"/>
                  </a:lnTo>
                  <a:lnTo>
                    <a:pt x="108" y="54"/>
                  </a:lnTo>
                  <a:lnTo>
                    <a:pt x="107" y="53"/>
                  </a:lnTo>
                  <a:lnTo>
                    <a:pt x="106" y="54"/>
                  </a:lnTo>
                  <a:lnTo>
                    <a:pt x="106" y="55"/>
                  </a:lnTo>
                  <a:lnTo>
                    <a:pt x="106" y="58"/>
                  </a:lnTo>
                  <a:lnTo>
                    <a:pt x="104" y="60"/>
                  </a:lnTo>
                  <a:lnTo>
                    <a:pt x="103" y="61"/>
                  </a:lnTo>
                  <a:lnTo>
                    <a:pt x="102" y="64"/>
                  </a:lnTo>
                  <a:lnTo>
                    <a:pt x="102" y="67"/>
                  </a:lnTo>
                  <a:lnTo>
                    <a:pt x="102" y="69"/>
                  </a:lnTo>
                  <a:lnTo>
                    <a:pt x="102" y="70"/>
                  </a:lnTo>
                  <a:lnTo>
                    <a:pt x="102" y="72"/>
                  </a:lnTo>
                  <a:lnTo>
                    <a:pt x="102" y="73"/>
                  </a:lnTo>
                  <a:lnTo>
                    <a:pt x="101" y="76"/>
                  </a:lnTo>
                  <a:lnTo>
                    <a:pt x="97" y="80"/>
                  </a:lnTo>
                  <a:lnTo>
                    <a:pt x="96" y="83"/>
                  </a:lnTo>
                  <a:lnTo>
                    <a:pt x="93" y="84"/>
                  </a:lnTo>
                  <a:lnTo>
                    <a:pt x="89" y="87"/>
                  </a:lnTo>
                  <a:lnTo>
                    <a:pt x="86" y="89"/>
                  </a:lnTo>
                  <a:lnTo>
                    <a:pt x="84" y="90"/>
                  </a:lnTo>
                  <a:lnTo>
                    <a:pt x="79" y="92"/>
                  </a:lnTo>
                  <a:lnTo>
                    <a:pt x="69" y="94"/>
                  </a:lnTo>
                  <a:lnTo>
                    <a:pt x="67" y="95"/>
                  </a:lnTo>
                  <a:lnTo>
                    <a:pt x="62" y="99"/>
                  </a:lnTo>
                  <a:lnTo>
                    <a:pt x="61" y="101"/>
                  </a:lnTo>
                  <a:lnTo>
                    <a:pt x="60" y="103"/>
                  </a:lnTo>
                  <a:lnTo>
                    <a:pt x="58" y="104"/>
                  </a:lnTo>
                  <a:lnTo>
                    <a:pt x="55" y="106"/>
                  </a:lnTo>
                  <a:lnTo>
                    <a:pt x="47" y="109"/>
                  </a:lnTo>
                  <a:lnTo>
                    <a:pt x="44" y="110"/>
                  </a:lnTo>
                  <a:lnTo>
                    <a:pt x="41" y="111"/>
                  </a:lnTo>
                  <a:lnTo>
                    <a:pt x="40" y="111"/>
                  </a:lnTo>
                  <a:lnTo>
                    <a:pt x="39" y="112"/>
                  </a:lnTo>
                  <a:lnTo>
                    <a:pt x="38" y="113"/>
                  </a:lnTo>
                  <a:lnTo>
                    <a:pt x="35" y="113"/>
                  </a:lnTo>
                  <a:lnTo>
                    <a:pt x="35" y="115"/>
                  </a:lnTo>
                  <a:lnTo>
                    <a:pt x="34" y="116"/>
                  </a:lnTo>
                  <a:lnTo>
                    <a:pt x="33" y="115"/>
                  </a:lnTo>
                  <a:lnTo>
                    <a:pt x="33" y="113"/>
                  </a:lnTo>
                  <a:lnTo>
                    <a:pt x="32" y="115"/>
                  </a:lnTo>
                  <a:lnTo>
                    <a:pt x="30" y="115"/>
                  </a:lnTo>
                  <a:lnTo>
                    <a:pt x="29" y="116"/>
                  </a:lnTo>
                  <a:lnTo>
                    <a:pt x="28" y="116"/>
                  </a:lnTo>
                  <a:lnTo>
                    <a:pt x="27" y="115"/>
                  </a:lnTo>
                  <a:lnTo>
                    <a:pt x="26" y="115"/>
                  </a:lnTo>
                  <a:lnTo>
                    <a:pt x="26" y="116"/>
                  </a:lnTo>
                  <a:lnTo>
                    <a:pt x="24" y="116"/>
                  </a:lnTo>
                  <a:lnTo>
                    <a:pt x="24" y="115"/>
                  </a:lnTo>
                  <a:lnTo>
                    <a:pt x="23" y="115"/>
                  </a:lnTo>
                  <a:lnTo>
                    <a:pt x="22" y="118"/>
                  </a:lnTo>
                  <a:lnTo>
                    <a:pt x="21" y="117"/>
                  </a:lnTo>
                  <a:lnTo>
                    <a:pt x="20" y="116"/>
                  </a:lnTo>
                  <a:lnTo>
                    <a:pt x="21" y="117"/>
                  </a:lnTo>
                  <a:lnTo>
                    <a:pt x="21" y="120"/>
                  </a:lnTo>
                  <a:lnTo>
                    <a:pt x="20" y="121"/>
                  </a:lnTo>
                  <a:lnTo>
                    <a:pt x="18" y="118"/>
                  </a:lnTo>
                  <a:lnTo>
                    <a:pt x="17" y="118"/>
                  </a:lnTo>
                  <a:lnTo>
                    <a:pt x="17" y="120"/>
                  </a:lnTo>
                  <a:lnTo>
                    <a:pt x="17" y="121"/>
                  </a:lnTo>
                  <a:lnTo>
                    <a:pt x="16" y="121"/>
                  </a:lnTo>
                  <a:lnTo>
                    <a:pt x="16" y="120"/>
                  </a:lnTo>
                  <a:lnTo>
                    <a:pt x="16" y="118"/>
                  </a:lnTo>
                  <a:lnTo>
                    <a:pt x="15" y="118"/>
                  </a:lnTo>
                  <a:lnTo>
                    <a:pt x="13" y="120"/>
                  </a:lnTo>
                  <a:lnTo>
                    <a:pt x="10" y="121"/>
                  </a:lnTo>
                  <a:lnTo>
                    <a:pt x="9" y="122"/>
                  </a:lnTo>
                  <a:lnTo>
                    <a:pt x="5" y="124"/>
                  </a:lnTo>
                  <a:lnTo>
                    <a:pt x="1" y="126"/>
                  </a:lnTo>
                  <a:lnTo>
                    <a:pt x="0" y="127"/>
                  </a:lnTo>
                  <a:lnTo>
                    <a:pt x="0" y="128"/>
                  </a:lnTo>
                  <a:lnTo>
                    <a:pt x="3" y="127"/>
                  </a:lnTo>
                  <a:lnTo>
                    <a:pt x="4" y="126"/>
                  </a:lnTo>
                  <a:lnTo>
                    <a:pt x="5" y="124"/>
                  </a:lnTo>
                  <a:lnTo>
                    <a:pt x="7" y="123"/>
                  </a:lnTo>
                  <a:lnTo>
                    <a:pt x="10" y="123"/>
                  </a:lnTo>
                  <a:lnTo>
                    <a:pt x="11" y="123"/>
                  </a:lnTo>
                  <a:lnTo>
                    <a:pt x="12" y="122"/>
                  </a:lnTo>
                  <a:lnTo>
                    <a:pt x="12" y="123"/>
                  </a:lnTo>
                  <a:lnTo>
                    <a:pt x="12" y="124"/>
                  </a:lnTo>
                  <a:lnTo>
                    <a:pt x="11" y="126"/>
                  </a:lnTo>
                  <a:lnTo>
                    <a:pt x="10" y="126"/>
                  </a:lnTo>
                  <a:lnTo>
                    <a:pt x="10" y="127"/>
                  </a:lnTo>
                  <a:lnTo>
                    <a:pt x="13" y="127"/>
                  </a:lnTo>
                  <a:lnTo>
                    <a:pt x="17" y="124"/>
                  </a:lnTo>
                  <a:lnTo>
                    <a:pt x="18" y="124"/>
                  </a:lnTo>
                  <a:lnTo>
                    <a:pt x="20" y="123"/>
                  </a:lnTo>
                  <a:lnTo>
                    <a:pt x="22" y="121"/>
                  </a:lnTo>
                  <a:lnTo>
                    <a:pt x="24" y="121"/>
                  </a:lnTo>
                  <a:lnTo>
                    <a:pt x="27" y="120"/>
                  </a:lnTo>
                  <a:lnTo>
                    <a:pt x="30" y="120"/>
                  </a:lnTo>
                  <a:lnTo>
                    <a:pt x="33" y="118"/>
                  </a:lnTo>
                  <a:lnTo>
                    <a:pt x="36" y="117"/>
                  </a:lnTo>
                  <a:lnTo>
                    <a:pt x="39" y="116"/>
                  </a:lnTo>
                  <a:lnTo>
                    <a:pt x="40" y="113"/>
                  </a:lnTo>
                  <a:lnTo>
                    <a:pt x="41" y="113"/>
                  </a:lnTo>
                  <a:lnTo>
                    <a:pt x="41" y="115"/>
                  </a:lnTo>
                  <a:lnTo>
                    <a:pt x="43" y="117"/>
                  </a:lnTo>
                  <a:lnTo>
                    <a:pt x="43" y="115"/>
                  </a:lnTo>
                  <a:lnTo>
                    <a:pt x="44" y="113"/>
                  </a:lnTo>
                  <a:lnTo>
                    <a:pt x="46" y="115"/>
                  </a:lnTo>
                  <a:lnTo>
                    <a:pt x="47" y="115"/>
                  </a:lnTo>
                  <a:lnTo>
                    <a:pt x="47" y="113"/>
                  </a:lnTo>
                  <a:lnTo>
                    <a:pt x="46" y="112"/>
                  </a:lnTo>
                  <a:lnTo>
                    <a:pt x="49" y="113"/>
                  </a:lnTo>
                  <a:lnTo>
                    <a:pt x="50" y="115"/>
                  </a:lnTo>
                  <a:lnTo>
                    <a:pt x="51" y="117"/>
                  </a:lnTo>
                  <a:lnTo>
                    <a:pt x="51" y="116"/>
                  </a:lnTo>
                  <a:lnTo>
                    <a:pt x="53" y="115"/>
                  </a:lnTo>
                  <a:lnTo>
                    <a:pt x="53" y="116"/>
                  </a:lnTo>
                  <a:lnTo>
                    <a:pt x="52" y="116"/>
                  </a:lnTo>
                  <a:lnTo>
                    <a:pt x="52" y="117"/>
                  </a:lnTo>
                  <a:lnTo>
                    <a:pt x="55" y="117"/>
                  </a:lnTo>
                  <a:lnTo>
                    <a:pt x="56" y="118"/>
                  </a:lnTo>
                  <a:lnTo>
                    <a:pt x="56" y="120"/>
                  </a:lnTo>
                  <a:lnTo>
                    <a:pt x="55" y="120"/>
                  </a:lnTo>
                  <a:lnTo>
                    <a:pt x="53" y="120"/>
                  </a:lnTo>
                  <a:lnTo>
                    <a:pt x="52" y="120"/>
                  </a:lnTo>
                  <a:lnTo>
                    <a:pt x="53" y="121"/>
                  </a:lnTo>
                  <a:lnTo>
                    <a:pt x="55" y="121"/>
                  </a:lnTo>
                  <a:lnTo>
                    <a:pt x="53" y="122"/>
                  </a:lnTo>
                  <a:lnTo>
                    <a:pt x="53" y="123"/>
                  </a:lnTo>
                  <a:lnTo>
                    <a:pt x="52" y="123"/>
                  </a:lnTo>
                  <a:lnTo>
                    <a:pt x="51" y="123"/>
                  </a:lnTo>
                  <a:lnTo>
                    <a:pt x="51" y="126"/>
                  </a:lnTo>
                  <a:lnTo>
                    <a:pt x="51" y="127"/>
                  </a:lnTo>
                  <a:lnTo>
                    <a:pt x="51" y="128"/>
                  </a:lnTo>
                  <a:lnTo>
                    <a:pt x="50" y="128"/>
                  </a:lnTo>
                  <a:lnTo>
                    <a:pt x="49" y="129"/>
                  </a:lnTo>
                  <a:lnTo>
                    <a:pt x="50" y="130"/>
                  </a:lnTo>
                  <a:lnTo>
                    <a:pt x="50" y="132"/>
                  </a:lnTo>
                  <a:lnTo>
                    <a:pt x="50" y="133"/>
                  </a:lnTo>
                  <a:lnTo>
                    <a:pt x="51" y="132"/>
                  </a:lnTo>
                  <a:lnTo>
                    <a:pt x="52" y="132"/>
                  </a:lnTo>
                  <a:lnTo>
                    <a:pt x="52" y="130"/>
                  </a:lnTo>
                  <a:lnTo>
                    <a:pt x="53" y="130"/>
                  </a:lnTo>
                  <a:lnTo>
                    <a:pt x="53" y="132"/>
                  </a:lnTo>
                  <a:lnTo>
                    <a:pt x="52" y="133"/>
                  </a:lnTo>
                  <a:lnTo>
                    <a:pt x="53" y="134"/>
                  </a:lnTo>
                  <a:lnTo>
                    <a:pt x="53" y="135"/>
                  </a:lnTo>
                  <a:lnTo>
                    <a:pt x="52" y="135"/>
                  </a:lnTo>
                  <a:lnTo>
                    <a:pt x="52" y="136"/>
                  </a:lnTo>
                  <a:lnTo>
                    <a:pt x="51" y="135"/>
                  </a:lnTo>
                  <a:lnTo>
                    <a:pt x="50" y="135"/>
                  </a:lnTo>
                  <a:lnTo>
                    <a:pt x="49" y="136"/>
                  </a:lnTo>
                  <a:lnTo>
                    <a:pt x="47" y="136"/>
                  </a:lnTo>
                  <a:lnTo>
                    <a:pt x="46" y="138"/>
                  </a:lnTo>
                  <a:lnTo>
                    <a:pt x="46" y="139"/>
                  </a:lnTo>
                  <a:lnTo>
                    <a:pt x="49" y="139"/>
                  </a:lnTo>
                  <a:lnTo>
                    <a:pt x="50" y="140"/>
                  </a:lnTo>
                  <a:lnTo>
                    <a:pt x="50" y="141"/>
                  </a:lnTo>
                  <a:lnTo>
                    <a:pt x="52" y="143"/>
                  </a:lnTo>
                  <a:lnTo>
                    <a:pt x="53" y="141"/>
                  </a:lnTo>
                  <a:lnTo>
                    <a:pt x="55" y="140"/>
                  </a:lnTo>
                  <a:lnTo>
                    <a:pt x="55" y="141"/>
                  </a:lnTo>
                  <a:lnTo>
                    <a:pt x="56" y="143"/>
                  </a:lnTo>
                  <a:lnTo>
                    <a:pt x="58" y="143"/>
                  </a:lnTo>
                  <a:lnTo>
                    <a:pt x="60" y="141"/>
                  </a:lnTo>
                  <a:lnTo>
                    <a:pt x="61" y="141"/>
                  </a:lnTo>
                  <a:lnTo>
                    <a:pt x="62" y="141"/>
                  </a:lnTo>
                  <a:lnTo>
                    <a:pt x="63" y="141"/>
                  </a:lnTo>
                  <a:lnTo>
                    <a:pt x="63" y="143"/>
                  </a:lnTo>
                  <a:lnTo>
                    <a:pt x="66" y="143"/>
                  </a:lnTo>
                  <a:lnTo>
                    <a:pt x="67" y="144"/>
                  </a:lnTo>
                  <a:lnTo>
                    <a:pt x="67" y="145"/>
                  </a:lnTo>
                  <a:lnTo>
                    <a:pt x="63" y="145"/>
                  </a:lnTo>
                  <a:lnTo>
                    <a:pt x="61" y="146"/>
                  </a:lnTo>
                  <a:lnTo>
                    <a:pt x="61" y="147"/>
                  </a:lnTo>
                  <a:lnTo>
                    <a:pt x="60" y="149"/>
                  </a:lnTo>
                  <a:lnTo>
                    <a:pt x="58" y="150"/>
                  </a:lnTo>
                  <a:lnTo>
                    <a:pt x="58" y="151"/>
                  </a:lnTo>
                  <a:lnTo>
                    <a:pt x="60" y="151"/>
                  </a:lnTo>
                  <a:lnTo>
                    <a:pt x="60" y="150"/>
                  </a:lnTo>
                  <a:lnTo>
                    <a:pt x="61" y="149"/>
                  </a:lnTo>
                  <a:lnTo>
                    <a:pt x="61" y="150"/>
                  </a:lnTo>
                  <a:lnTo>
                    <a:pt x="62" y="150"/>
                  </a:lnTo>
                  <a:lnTo>
                    <a:pt x="63" y="151"/>
                  </a:lnTo>
                  <a:lnTo>
                    <a:pt x="66" y="151"/>
                  </a:lnTo>
                  <a:lnTo>
                    <a:pt x="67" y="151"/>
                  </a:lnTo>
                  <a:lnTo>
                    <a:pt x="68" y="151"/>
                  </a:lnTo>
                  <a:lnTo>
                    <a:pt x="67" y="152"/>
                  </a:lnTo>
                  <a:lnTo>
                    <a:pt x="66" y="152"/>
                  </a:lnTo>
                  <a:lnTo>
                    <a:pt x="66" y="155"/>
                  </a:lnTo>
                  <a:lnTo>
                    <a:pt x="67" y="156"/>
                  </a:lnTo>
                  <a:lnTo>
                    <a:pt x="68" y="156"/>
                  </a:lnTo>
                  <a:lnTo>
                    <a:pt x="69" y="156"/>
                  </a:lnTo>
                  <a:lnTo>
                    <a:pt x="70" y="156"/>
                  </a:lnTo>
                  <a:lnTo>
                    <a:pt x="69" y="157"/>
                  </a:lnTo>
                  <a:lnTo>
                    <a:pt x="69" y="158"/>
                  </a:lnTo>
                  <a:lnTo>
                    <a:pt x="68" y="158"/>
                  </a:lnTo>
                  <a:lnTo>
                    <a:pt x="67" y="158"/>
                  </a:lnTo>
                  <a:lnTo>
                    <a:pt x="67" y="159"/>
                  </a:lnTo>
                  <a:lnTo>
                    <a:pt x="66" y="159"/>
                  </a:lnTo>
                  <a:lnTo>
                    <a:pt x="63" y="159"/>
                  </a:lnTo>
                  <a:lnTo>
                    <a:pt x="62" y="159"/>
                  </a:lnTo>
                  <a:lnTo>
                    <a:pt x="61" y="161"/>
                  </a:lnTo>
                  <a:lnTo>
                    <a:pt x="62" y="162"/>
                  </a:lnTo>
                  <a:lnTo>
                    <a:pt x="62" y="163"/>
                  </a:lnTo>
                  <a:lnTo>
                    <a:pt x="62" y="164"/>
                  </a:lnTo>
                  <a:lnTo>
                    <a:pt x="62" y="166"/>
                  </a:lnTo>
                  <a:lnTo>
                    <a:pt x="60" y="166"/>
                  </a:lnTo>
                  <a:lnTo>
                    <a:pt x="60" y="164"/>
                  </a:lnTo>
                  <a:lnTo>
                    <a:pt x="60" y="163"/>
                  </a:lnTo>
                  <a:lnTo>
                    <a:pt x="60" y="164"/>
                  </a:lnTo>
                  <a:lnTo>
                    <a:pt x="60" y="166"/>
                  </a:lnTo>
                  <a:lnTo>
                    <a:pt x="58" y="166"/>
                  </a:lnTo>
                  <a:lnTo>
                    <a:pt x="57" y="166"/>
                  </a:lnTo>
                  <a:lnTo>
                    <a:pt x="57" y="164"/>
                  </a:lnTo>
                  <a:lnTo>
                    <a:pt x="58" y="163"/>
                  </a:lnTo>
                  <a:lnTo>
                    <a:pt x="57" y="163"/>
                  </a:lnTo>
                  <a:lnTo>
                    <a:pt x="56" y="164"/>
                  </a:lnTo>
                  <a:lnTo>
                    <a:pt x="55" y="163"/>
                  </a:lnTo>
                  <a:lnTo>
                    <a:pt x="55" y="162"/>
                  </a:lnTo>
                  <a:lnTo>
                    <a:pt x="55" y="161"/>
                  </a:lnTo>
                  <a:lnTo>
                    <a:pt x="55" y="159"/>
                  </a:lnTo>
                  <a:lnTo>
                    <a:pt x="52" y="159"/>
                  </a:lnTo>
                  <a:lnTo>
                    <a:pt x="51" y="158"/>
                  </a:lnTo>
                  <a:lnTo>
                    <a:pt x="50" y="157"/>
                  </a:lnTo>
                  <a:lnTo>
                    <a:pt x="49" y="158"/>
                  </a:lnTo>
                  <a:lnTo>
                    <a:pt x="50" y="158"/>
                  </a:lnTo>
                  <a:lnTo>
                    <a:pt x="51" y="158"/>
                  </a:lnTo>
                  <a:lnTo>
                    <a:pt x="52" y="161"/>
                  </a:lnTo>
                  <a:lnTo>
                    <a:pt x="53" y="161"/>
                  </a:lnTo>
                  <a:lnTo>
                    <a:pt x="53" y="162"/>
                  </a:lnTo>
                  <a:lnTo>
                    <a:pt x="55" y="163"/>
                  </a:lnTo>
                  <a:lnTo>
                    <a:pt x="55" y="164"/>
                  </a:lnTo>
                  <a:lnTo>
                    <a:pt x="53" y="164"/>
                  </a:lnTo>
                  <a:lnTo>
                    <a:pt x="52" y="164"/>
                  </a:lnTo>
                  <a:lnTo>
                    <a:pt x="51" y="164"/>
                  </a:lnTo>
                  <a:lnTo>
                    <a:pt x="51" y="166"/>
                  </a:lnTo>
                  <a:lnTo>
                    <a:pt x="50" y="167"/>
                  </a:lnTo>
                  <a:lnTo>
                    <a:pt x="51" y="168"/>
                  </a:lnTo>
                  <a:lnTo>
                    <a:pt x="51" y="169"/>
                  </a:lnTo>
                  <a:lnTo>
                    <a:pt x="52" y="170"/>
                  </a:lnTo>
                  <a:lnTo>
                    <a:pt x="53" y="169"/>
                  </a:lnTo>
                  <a:lnTo>
                    <a:pt x="55" y="170"/>
                  </a:lnTo>
                  <a:lnTo>
                    <a:pt x="56" y="170"/>
                  </a:lnTo>
                  <a:lnTo>
                    <a:pt x="57" y="170"/>
                  </a:lnTo>
                  <a:lnTo>
                    <a:pt x="60" y="172"/>
                  </a:lnTo>
                  <a:lnTo>
                    <a:pt x="58" y="173"/>
                  </a:lnTo>
                  <a:lnTo>
                    <a:pt x="58" y="174"/>
                  </a:lnTo>
                  <a:lnTo>
                    <a:pt x="57" y="173"/>
                  </a:lnTo>
                  <a:lnTo>
                    <a:pt x="56" y="174"/>
                  </a:lnTo>
                  <a:lnTo>
                    <a:pt x="55" y="173"/>
                  </a:lnTo>
                  <a:lnTo>
                    <a:pt x="53" y="173"/>
                  </a:lnTo>
                  <a:lnTo>
                    <a:pt x="52" y="173"/>
                  </a:lnTo>
                  <a:lnTo>
                    <a:pt x="55" y="174"/>
                  </a:lnTo>
                  <a:lnTo>
                    <a:pt x="55" y="175"/>
                  </a:lnTo>
                  <a:lnTo>
                    <a:pt x="55" y="176"/>
                  </a:lnTo>
                  <a:lnTo>
                    <a:pt x="56" y="176"/>
                  </a:lnTo>
                  <a:lnTo>
                    <a:pt x="55" y="178"/>
                  </a:lnTo>
                  <a:lnTo>
                    <a:pt x="53" y="178"/>
                  </a:lnTo>
                  <a:lnTo>
                    <a:pt x="53" y="179"/>
                  </a:lnTo>
                  <a:lnTo>
                    <a:pt x="53" y="180"/>
                  </a:lnTo>
                  <a:lnTo>
                    <a:pt x="55" y="179"/>
                  </a:lnTo>
                  <a:lnTo>
                    <a:pt x="55" y="180"/>
                  </a:lnTo>
                  <a:lnTo>
                    <a:pt x="55" y="181"/>
                  </a:lnTo>
                  <a:lnTo>
                    <a:pt x="55" y="183"/>
                  </a:lnTo>
                  <a:lnTo>
                    <a:pt x="52" y="183"/>
                  </a:lnTo>
                  <a:lnTo>
                    <a:pt x="51" y="183"/>
                  </a:lnTo>
                  <a:lnTo>
                    <a:pt x="50" y="183"/>
                  </a:lnTo>
                  <a:lnTo>
                    <a:pt x="50" y="181"/>
                  </a:lnTo>
                  <a:lnTo>
                    <a:pt x="50" y="183"/>
                  </a:lnTo>
                  <a:lnTo>
                    <a:pt x="49" y="183"/>
                  </a:lnTo>
                  <a:lnTo>
                    <a:pt x="47" y="183"/>
                  </a:lnTo>
                  <a:lnTo>
                    <a:pt x="47" y="181"/>
                  </a:lnTo>
                  <a:lnTo>
                    <a:pt x="46" y="181"/>
                  </a:lnTo>
                  <a:lnTo>
                    <a:pt x="45" y="180"/>
                  </a:lnTo>
                  <a:lnTo>
                    <a:pt x="44" y="181"/>
                  </a:lnTo>
                  <a:lnTo>
                    <a:pt x="44" y="183"/>
                  </a:lnTo>
                  <a:lnTo>
                    <a:pt x="44" y="184"/>
                  </a:lnTo>
                  <a:lnTo>
                    <a:pt x="43" y="185"/>
                  </a:lnTo>
                  <a:lnTo>
                    <a:pt x="43" y="186"/>
                  </a:lnTo>
                  <a:lnTo>
                    <a:pt x="41" y="186"/>
                  </a:lnTo>
                  <a:lnTo>
                    <a:pt x="40" y="186"/>
                  </a:lnTo>
                  <a:lnTo>
                    <a:pt x="40" y="187"/>
                  </a:lnTo>
                  <a:lnTo>
                    <a:pt x="43" y="187"/>
                  </a:lnTo>
                  <a:lnTo>
                    <a:pt x="44" y="187"/>
                  </a:lnTo>
                  <a:lnTo>
                    <a:pt x="44" y="189"/>
                  </a:lnTo>
                  <a:lnTo>
                    <a:pt x="44" y="187"/>
                  </a:lnTo>
                  <a:lnTo>
                    <a:pt x="44" y="186"/>
                  </a:lnTo>
                  <a:lnTo>
                    <a:pt x="45" y="186"/>
                  </a:lnTo>
                  <a:lnTo>
                    <a:pt x="45" y="185"/>
                  </a:lnTo>
                  <a:lnTo>
                    <a:pt x="45" y="184"/>
                  </a:lnTo>
                  <a:lnTo>
                    <a:pt x="45" y="183"/>
                  </a:lnTo>
                  <a:lnTo>
                    <a:pt x="46" y="183"/>
                  </a:lnTo>
                  <a:lnTo>
                    <a:pt x="47" y="184"/>
                  </a:lnTo>
                  <a:lnTo>
                    <a:pt x="49" y="184"/>
                  </a:lnTo>
                  <a:lnTo>
                    <a:pt x="50" y="185"/>
                  </a:lnTo>
                  <a:lnTo>
                    <a:pt x="50" y="184"/>
                  </a:lnTo>
                  <a:lnTo>
                    <a:pt x="51" y="184"/>
                  </a:lnTo>
                  <a:lnTo>
                    <a:pt x="53" y="185"/>
                  </a:lnTo>
                  <a:lnTo>
                    <a:pt x="55" y="185"/>
                  </a:lnTo>
                  <a:lnTo>
                    <a:pt x="55" y="186"/>
                  </a:lnTo>
                  <a:lnTo>
                    <a:pt x="53" y="187"/>
                  </a:lnTo>
                  <a:lnTo>
                    <a:pt x="53" y="189"/>
                  </a:lnTo>
                  <a:lnTo>
                    <a:pt x="53" y="190"/>
                  </a:lnTo>
                  <a:lnTo>
                    <a:pt x="53" y="191"/>
                  </a:lnTo>
                  <a:lnTo>
                    <a:pt x="55" y="191"/>
                  </a:lnTo>
                  <a:lnTo>
                    <a:pt x="55" y="190"/>
                  </a:lnTo>
                  <a:lnTo>
                    <a:pt x="56" y="190"/>
                  </a:lnTo>
                  <a:lnTo>
                    <a:pt x="56" y="191"/>
                  </a:lnTo>
                  <a:lnTo>
                    <a:pt x="57" y="192"/>
                  </a:lnTo>
                  <a:lnTo>
                    <a:pt x="56" y="193"/>
                  </a:lnTo>
                  <a:lnTo>
                    <a:pt x="56" y="195"/>
                  </a:lnTo>
                  <a:lnTo>
                    <a:pt x="57" y="196"/>
                  </a:lnTo>
                  <a:lnTo>
                    <a:pt x="57" y="197"/>
                  </a:lnTo>
                  <a:lnTo>
                    <a:pt x="58" y="197"/>
                  </a:lnTo>
                  <a:lnTo>
                    <a:pt x="60" y="198"/>
                  </a:lnTo>
                  <a:lnTo>
                    <a:pt x="61" y="198"/>
                  </a:lnTo>
                  <a:lnTo>
                    <a:pt x="63" y="201"/>
                  </a:lnTo>
                  <a:lnTo>
                    <a:pt x="61" y="199"/>
                  </a:lnTo>
                  <a:lnTo>
                    <a:pt x="60" y="199"/>
                  </a:lnTo>
                  <a:lnTo>
                    <a:pt x="58" y="199"/>
                  </a:lnTo>
                  <a:lnTo>
                    <a:pt x="57" y="199"/>
                  </a:lnTo>
                  <a:lnTo>
                    <a:pt x="56" y="198"/>
                  </a:lnTo>
                  <a:lnTo>
                    <a:pt x="55" y="199"/>
                  </a:lnTo>
                  <a:lnTo>
                    <a:pt x="55" y="198"/>
                  </a:lnTo>
                  <a:lnTo>
                    <a:pt x="55" y="197"/>
                  </a:lnTo>
                  <a:lnTo>
                    <a:pt x="55" y="196"/>
                  </a:lnTo>
                  <a:lnTo>
                    <a:pt x="52" y="197"/>
                  </a:lnTo>
                  <a:lnTo>
                    <a:pt x="52" y="198"/>
                  </a:lnTo>
                  <a:lnTo>
                    <a:pt x="55" y="199"/>
                  </a:lnTo>
                  <a:lnTo>
                    <a:pt x="55" y="201"/>
                  </a:lnTo>
                  <a:lnTo>
                    <a:pt x="53" y="202"/>
                  </a:lnTo>
                  <a:lnTo>
                    <a:pt x="52" y="202"/>
                  </a:lnTo>
                  <a:lnTo>
                    <a:pt x="51" y="202"/>
                  </a:lnTo>
                  <a:lnTo>
                    <a:pt x="50" y="202"/>
                  </a:lnTo>
                  <a:lnTo>
                    <a:pt x="51" y="204"/>
                  </a:lnTo>
                  <a:lnTo>
                    <a:pt x="50" y="204"/>
                  </a:lnTo>
                  <a:lnTo>
                    <a:pt x="51" y="207"/>
                  </a:lnTo>
                  <a:lnTo>
                    <a:pt x="51" y="208"/>
                  </a:lnTo>
                  <a:lnTo>
                    <a:pt x="52" y="208"/>
                  </a:lnTo>
                  <a:lnTo>
                    <a:pt x="53" y="208"/>
                  </a:lnTo>
                  <a:lnTo>
                    <a:pt x="56" y="208"/>
                  </a:lnTo>
                  <a:lnTo>
                    <a:pt x="57" y="207"/>
                  </a:lnTo>
                  <a:lnTo>
                    <a:pt x="55" y="207"/>
                  </a:lnTo>
                  <a:lnTo>
                    <a:pt x="53" y="206"/>
                  </a:lnTo>
                  <a:lnTo>
                    <a:pt x="56" y="204"/>
                  </a:lnTo>
                  <a:lnTo>
                    <a:pt x="57" y="204"/>
                  </a:lnTo>
                  <a:lnTo>
                    <a:pt x="56" y="203"/>
                  </a:lnTo>
                  <a:lnTo>
                    <a:pt x="55" y="202"/>
                  </a:lnTo>
                  <a:lnTo>
                    <a:pt x="56" y="202"/>
                  </a:lnTo>
                  <a:lnTo>
                    <a:pt x="58" y="202"/>
                  </a:lnTo>
                  <a:lnTo>
                    <a:pt x="60" y="202"/>
                  </a:lnTo>
                  <a:lnTo>
                    <a:pt x="60" y="203"/>
                  </a:lnTo>
                  <a:lnTo>
                    <a:pt x="61" y="204"/>
                  </a:lnTo>
                  <a:lnTo>
                    <a:pt x="62" y="204"/>
                  </a:lnTo>
                  <a:lnTo>
                    <a:pt x="63" y="204"/>
                  </a:lnTo>
                  <a:lnTo>
                    <a:pt x="61" y="203"/>
                  </a:lnTo>
                  <a:lnTo>
                    <a:pt x="62" y="202"/>
                  </a:lnTo>
                  <a:lnTo>
                    <a:pt x="63" y="202"/>
                  </a:lnTo>
                  <a:lnTo>
                    <a:pt x="64" y="203"/>
                  </a:lnTo>
                  <a:lnTo>
                    <a:pt x="66" y="203"/>
                  </a:lnTo>
                  <a:lnTo>
                    <a:pt x="67" y="203"/>
                  </a:lnTo>
                  <a:lnTo>
                    <a:pt x="68" y="203"/>
                  </a:lnTo>
                  <a:lnTo>
                    <a:pt x="68" y="204"/>
                  </a:lnTo>
                  <a:lnTo>
                    <a:pt x="67" y="204"/>
                  </a:lnTo>
                  <a:lnTo>
                    <a:pt x="67" y="206"/>
                  </a:lnTo>
                  <a:lnTo>
                    <a:pt x="67" y="207"/>
                  </a:lnTo>
                  <a:lnTo>
                    <a:pt x="68" y="208"/>
                  </a:lnTo>
                  <a:lnTo>
                    <a:pt x="69" y="208"/>
                  </a:lnTo>
                  <a:lnTo>
                    <a:pt x="69" y="209"/>
                  </a:lnTo>
                  <a:lnTo>
                    <a:pt x="69" y="210"/>
                  </a:lnTo>
                  <a:lnTo>
                    <a:pt x="69" y="212"/>
                  </a:lnTo>
                  <a:lnTo>
                    <a:pt x="72" y="212"/>
                  </a:lnTo>
                  <a:lnTo>
                    <a:pt x="74" y="212"/>
                  </a:lnTo>
                  <a:lnTo>
                    <a:pt x="78" y="210"/>
                  </a:lnTo>
                  <a:lnTo>
                    <a:pt x="80" y="210"/>
                  </a:lnTo>
                  <a:lnTo>
                    <a:pt x="81" y="209"/>
                  </a:lnTo>
                  <a:lnTo>
                    <a:pt x="83" y="210"/>
                  </a:lnTo>
                  <a:lnTo>
                    <a:pt x="83" y="212"/>
                  </a:lnTo>
                  <a:lnTo>
                    <a:pt x="83" y="213"/>
                  </a:lnTo>
                  <a:lnTo>
                    <a:pt x="83" y="214"/>
                  </a:lnTo>
                  <a:lnTo>
                    <a:pt x="81" y="214"/>
                  </a:lnTo>
                  <a:lnTo>
                    <a:pt x="81" y="215"/>
                  </a:lnTo>
                  <a:lnTo>
                    <a:pt x="80" y="215"/>
                  </a:lnTo>
                  <a:lnTo>
                    <a:pt x="79" y="215"/>
                  </a:lnTo>
                  <a:lnTo>
                    <a:pt x="79" y="216"/>
                  </a:lnTo>
                  <a:lnTo>
                    <a:pt x="76" y="218"/>
                  </a:lnTo>
                  <a:lnTo>
                    <a:pt x="74" y="219"/>
                  </a:lnTo>
                  <a:lnTo>
                    <a:pt x="74" y="220"/>
                  </a:lnTo>
                  <a:lnTo>
                    <a:pt x="75" y="221"/>
                  </a:lnTo>
                  <a:lnTo>
                    <a:pt x="74" y="221"/>
                  </a:lnTo>
                  <a:lnTo>
                    <a:pt x="73" y="224"/>
                  </a:lnTo>
                  <a:lnTo>
                    <a:pt x="72" y="224"/>
                  </a:lnTo>
                  <a:lnTo>
                    <a:pt x="70" y="225"/>
                  </a:lnTo>
                  <a:lnTo>
                    <a:pt x="72" y="226"/>
                  </a:lnTo>
                  <a:lnTo>
                    <a:pt x="72" y="227"/>
                  </a:lnTo>
                  <a:lnTo>
                    <a:pt x="70" y="227"/>
                  </a:lnTo>
                  <a:lnTo>
                    <a:pt x="69" y="227"/>
                  </a:lnTo>
                  <a:lnTo>
                    <a:pt x="68" y="227"/>
                  </a:lnTo>
                  <a:lnTo>
                    <a:pt x="69" y="229"/>
                  </a:lnTo>
                  <a:lnTo>
                    <a:pt x="70" y="230"/>
                  </a:lnTo>
                  <a:lnTo>
                    <a:pt x="69" y="231"/>
                  </a:lnTo>
                  <a:lnTo>
                    <a:pt x="69" y="232"/>
                  </a:lnTo>
                  <a:lnTo>
                    <a:pt x="68" y="232"/>
                  </a:lnTo>
                  <a:lnTo>
                    <a:pt x="67" y="232"/>
                  </a:lnTo>
                  <a:lnTo>
                    <a:pt x="68" y="233"/>
                  </a:lnTo>
                  <a:lnTo>
                    <a:pt x="70" y="233"/>
                  </a:lnTo>
                  <a:lnTo>
                    <a:pt x="70" y="231"/>
                  </a:lnTo>
                  <a:lnTo>
                    <a:pt x="73" y="231"/>
                  </a:lnTo>
                  <a:lnTo>
                    <a:pt x="75" y="231"/>
                  </a:lnTo>
                  <a:lnTo>
                    <a:pt x="76" y="231"/>
                  </a:lnTo>
                  <a:lnTo>
                    <a:pt x="76" y="230"/>
                  </a:lnTo>
                  <a:lnTo>
                    <a:pt x="79" y="230"/>
                  </a:lnTo>
                  <a:lnTo>
                    <a:pt x="80" y="230"/>
                  </a:lnTo>
                  <a:lnTo>
                    <a:pt x="81" y="231"/>
                  </a:lnTo>
                  <a:lnTo>
                    <a:pt x="81" y="232"/>
                  </a:lnTo>
                  <a:lnTo>
                    <a:pt x="83" y="233"/>
                  </a:lnTo>
                  <a:lnTo>
                    <a:pt x="84" y="236"/>
                  </a:lnTo>
                  <a:lnTo>
                    <a:pt x="85" y="237"/>
                  </a:lnTo>
                  <a:lnTo>
                    <a:pt x="86" y="237"/>
                  </a:lnTo>
                  <a:lnTo>
                    <a:pt x="87" y="237"/>
                  </a:lnTo>
                  <a:lnTo>
                    <a:pt x="89" y="238"/>
                  </a:lnTo>
                  <a:lnTo>
                    <a:pt x="91" y="239"/>
                  </a:lnTo>
                  <a:lnTo>
                    <a:pt x="92" y="238"/>
                  </a:lnTo>
                  <a:lnTo>
                    <a:pt x="92" y="237"/>
                  </a:lnTo>
                  <a:lnTo>
                    <a:pt x="95" y="236"/>
                  </a:lnTo>
                  <a:lnTo>
                    <a:pt x="96" y="235"/>
                  </a:lnTo>
                  <a:lnTo>
                    <a:pt x="97" y="235"/>
                  </a:lnTo>
                  <a:lnTo>
                    <a:pt x="100" y="233"/>
                  </a:lnTo>
                  <a:lnTo>
                    <a:pt x="101" y="235"/>
                  </a:lnTo>
                  <a:lnTo>
                    <a:pt x="101" y="236"/>
                  </a:lnTo>
                  <a:lnTo>
                    <a:pt x="100" y="237"/>
                  </a:lnTo>
                  <a:lnTo>
                    <a:pt x="101" y="237"/>
                  </a:lnTo>
                  <a:lnTo>
                    <a:pt x="101" y="236"/>
                  </a:lnTo>
                  <a:lnTo>
                    <a:pt x="101" y="235"/>
                  </a:lnTo>
                  <a:lnTo>
                    <a:pt x="103" y="235"/>
                  </a:lnTo>
                  <a:lnTo>
                    <a:pt x="106" y="235"/>
                  </a:lnTo>
                  <a:lnTo>
                    <a:pt x="107" y="236"/>
                  </a:lnTo>
                  <a:lnTo>
                    <a:pt x="108" y="236"/>
                  </a:lnTo>
                  <a:lnTo>
                    <a:pt x="109" y="236"/>
                  </a:lnTo>
                  <a:lnTo>
                    <a:pt x="110" y="236"/>
                  </a:lnTo>
                  <a:lnTo>
                    <a:pt x="110" y="237"/>
                  </a:lnTo>
                  <a:lnTo>
                    <a:pt x="109" y="238"/>
                  </a:lnTo>
                  <a:lnTo>
                    <a:pt x="110" y="238"/>
                  </a:lnTo>
                  <a:lnTo>
                    <a:pt x="112" y="238"/>
                  </a:lnTo>
                  <a:lnTo>
                    <a:pt x="112" y="239"/>
                  </a:lnTo>
                  <a:lnTo>
                    <a:pt x="112" y="241"/>
                  </a:lnTo>
                  <a:lnTo>
                    <a:pt x="113" y="241"/>
                  </a:lnTo>
                  <a:lnTo>
                    <a:pt x="113" y="242"/>
                  </a:lnTo>
                  <a:lnTo>
                    <a:pt x="113" y="243"/>
                  </a:lnTo>
                  <a:lnTo>
                    <a:pt x="112" y="244"/>
                  </a:lnTo>
                  <a:lnTo>
                    <a:pt x="114" y="246"/>
                  </a:lnTo>
                  <a:lnTo>
                    <a:pt x="115" y="246"/>
                  </a:lnTo>
                  <a:lnTo>
                    <a:pt x="116" y="247"/>
                  </a:lnTo>
                  <a:lnTo>
                    <a:pt x="118" y="247"/>
                  </a:lnTo>
                  <a:lnTo>
                    <a:pt x="119" y="248"/>
                  </a:lnTo>
                  <a:lnTo>
                    <a:pt x="119" y="247"/>
                  </a:lnTo>
                  <a:lnTo>
                    <a:pt x="119" y="244"/>
                  </a:lnTo>
                  <a:lnTo>
                    <a:pt x="119" y="243"/>
                  </a:lnTo>
                  <a:lnTo>
                    <a:pt x="119" y="242"/>
                  </a:lnTo>
                  <a:lnTo>
                    <a:pt x="119" y="241"/>
                  </a:lnTo>
                  <a:lnTo>
                    <a:pt x="118" y="239"/>
                  </a:lnTo>
                  <a:lnTo>
                    <a:pt x="118" y="238"/>
                  </a:lnTo>
                  <a:lnTo>
                    <a:pt x="118" y="237"/>
                  </a:lnTo>
                  <a:lnTo>
                    <a:pt x="116" y="236"/>
                  </a:lnTo>
                  <a:lnTo>
                    <a:pt x="115" y="236"/>
                  </a:lnTo>
                  <a:lnTo>
                    <a:pt x="114" y="235"/>
                  </a:lnTo>
                  <a:lnTo>
                    <a:pt x="113" y="235"/>
                  </a:lnTo>
                  <a:lnTo>
                    <a:pt x="112" y="232"/>
                  </a:lnTo>
                  <a:lnTo>
                    <a:pt x="112" y="231"/>
                  </a:lnTo>
                  <a:lnTo>
                    <a:pt x="113" y="230"/>
                  </a:lnTo>
                  <a:lnTo>
                    <a:pt x="113" y="229"/>
                  </a:lnTo>
                  <a:lnTo>
                    <a:pt x="113" y="226"/>
                  </a:lnTo>
                  <a:lnTo>
                    <a:pt x="113" y="225"/>
                  </a:lnTo>
                  <a:lnTo>
                    <a:pt x="114" y="224"/>
                  </a:lnTo>
                  <a:lnTo>
                    <a:pt x="116" y="224"/>
                  </a:lnTo>
                  <a:lnTo>
                    <a:pt x="119" y="224"/>
                  </a:lnTo>
                  <a:lnTo>
                    <a:pt x="120" y="223"/>
                  </a:lnTo>
                  <a:lnTo>
                    <a:pt x="121" y="221"/>
                  </a:lnTo>
                  <a:lnTo>
                    <a:pt x="121" y="219"/>
                  </a:lnTo>
                  <a:lnTo>
                    <a:pt x="121" y="218"/>
                  </a:lnTo>
                  <a:lnTo>
                    <a:pt x="121" y="215"/>
                  </a:lnTo>
                  <a:lnTo>
                    <a:pt x="120" y="214"/>
                  </a:lnTo>
                  <a:lnTo>
                    <a:pt x="119" y="213"/>
                  </a:lnTo>
                  <a:lnTo>
                    <a:pt x="118" y="213"/>
                  </a:lnTo>
                  <a:lnTo>
                    <a:pt x="118" y="214"/>
                  </a:lnTo>
                  <a:lnTo>
                    <a:pt x="116" y="214"/>
                  </a:lnTo>
                  <a:lnTo>
                    <a:pt x="118" y="213"/>
                  </a:lnTo>
                  <a:lnTo>
                    <a:pt x="119" y="212"/>
                  </a:lnTo>
                  <a:lnTo>
                    <a:pt x="119" y="209"/>
                  </a:lnTo>
                  <a:lnTo>
                    <a:pt x="119" y="208"/>
                  </a:lnTo>
                  <a:lnTo>
                    <a:pt x="120" y="209"/>
                  </a:lnTo>
                  <a:lnTo>
                    <a:pt x="120" y="210"/>
                  </a:lnTo>
                  <a:lnTo>
                    <a:pt x="120" y="212"/>
                  </a:lnTo>
                  <a:lnTo>
                    <a:pt x="121" y="212"/>
                  </a:lnTo>
                  <a:lnTo>
                    <a:pt x="123" y="210"/>
                  </a:lnTo>
                  <a:lnTo>
                    <a:pt x="121" y="209"/>
                  </a:lnTo>
                  <a:lnTo>
                    <a:pt x="121" y="208"/>
                  </a:lnTo>
                  <a:lnTo>
                    <a:pt x="123" y="206"/>
                  </a:lnTo>
                  <a:lnTo>
                    <a:pt x="124" y="203"/>
                  </a:lnTo>
                  <a:lnTo>
                    <a:pt x="124" y="202"/>
                  </a:lnTo>
                  <a:lnTo>
                    <a:pt x="125" y="201"/>
                  </a:lnTo>
                  <a:lnTo>
                    <a:pt x="126" y="199"/>
                  </a:lnTo>
                  <a:lnTo>
                    <a:pt x="127" y="198"/>
                  </a:lnTo>
                  <a:lnTo>
                    <a:pt x="131" y="198"/>
                  </a:lnTo>
                  <a:lnTo>
                    <a:pt x="133" y="198"/>
                  </a:lnTo>
                  <a:lnTo>
                    <a:pt x="135" y="199"/>
                  </a:lnTo>
                  <a:lnTo>
                    <a:pt x="136" y="201"/>
                  </a:lnTo>
                  <a:lnTo>
                    <a:pt x="137" y="198"/>
                  </a:lnTo>
                  <a:lnTo>
                    <a:pt x="137" y="197"/>
                  </a:lnTo>
                  <a:lnTo>
                    <a:pt x="138" y="195"/>
                  </a:lnTo>
                  <a:lnTo>
                    <a:pt x="138" y="193"/>
                  </a:lnTo>
                  <a:lnTo>
                    <a:pt x="140" y="193"/>
                  </a:lnTo>
                  <a:lnTo>
                    <a:pt x="141" y="192"/>
                  </a:lnTo>
                  <a:lnTo>
                    <a:pt x="142" y="191"/>
                  </a:lnTo>
                  <a:lnTo>
                    <a:pt x="143" y="191"/>
                  </a:lnTo>
                  <a:lnTo>
                    <a:pt x="146" y="189"/>
                  </a:lnTo>
                  <a:lnTo>
                    <a:pt x="147" y="186"/>
                  </a:lnTo>
                  <a:lnTo>
                    <a:pt x="149" y="184"/>
                  </a:lnTo>
                  <a:lnTo>
                    <a:pt x="150" y="183"/>
                  </a:lnTo>
                  <a:lnTo>
                    <a:pt x="152" y="181"/>
                  </a:lnTo>
                  <a:lnTo>
                    <a:pt x="153" y="180"/>
                  </a:lnTo>
                  <a:lnTo>
                    <a:pt x="155" y="181"/>
                  </a:lnTo>
                  <a:lnTo>
                    <a:pt x="155" y="183"/>
                  </a:lnTo>
                  <a:lnTo>
                    <a:pt x="155" y="184"/>
                  </a:lnTo>
                  <a:lnTo>
                    <a:pt x="156" y="183"/>
                  </a:lnTo>
                  <a:lnTo>
                    <a:pt x="156" y="180"/>
                  </a:lnTo>
                  <a:lnTo>
                    <a:pt x="156" y="179"/>
                  </a:lnTo>
                  <a:lnTo>
                    <a:pt x="155" y="179"/>
                  </a:lnTo>
                  <a:lnTo>
                    <a:pt x="156" y="176"/>
                  </a:lnTo>
                  <a:lnTo>
                    <a:pt x="158" y="176"/>
                  </a:lnTo>
                  <a:lnTo>
                    <a:pt x="159" y="176"/>
                  </a:lnTo>
                  <a:lnTo>
                    <a:pt x="160" y="175"/>
                  </a:lnTo>
                  <a:lnTo>
                    <a:pt x="160" y="174"/>
                  </a:lnTo>
                  <a:lnTo>
                    <a:pt x="161" y="173"/>
                  </a:lnTo>
                  <a:lnTo>
                    <a:pt x="163" y="172"/>
                  </a:lnTo>
                  <a:lnTo>
                    <a:pt x="163" y="170"/>
                  </a:lnTo>
                  <a:lnTo>
                    <a:pt x="163" y="169"/>
                  </a:lnTo>
                  <a:lnTo>
                    <a:pt x="163" y="168"/>
                  </a:lnTo>
                  <a:lnTo>
                    <a:pt x="164" y="168"/>
                  </a:lnTo>
                  <a:lnTo>
                    <a:pt x="164" y="167"/>
                  </a:lnTo>
                  <a:lnTo>
                    <a:pt x="164" y="166"/>
                  </a:lnTo>
                  <a:lnTo>
                    <a:pt x="164" y="164"/>
                  </a:lnTo>
                  <a:lnTo>
                    <a:pt x="163" y="164"/>
                  </a:lnTo>
                  <a:lnTo>
                    <a:pt x="163" y="163"/>
                  </a:lnTo>
                  <a:lnTo>
                    <a:pt x="163" y="162"/>
                  </a:lnTo>
                  <a:lnTo>
                    <a:pt x="163" y="161"/>
                  </a:lnTo>
                  <a:lnTo>
                    <a:pt x="164" y="159"/>
                  </a:lnTo>
                  <a:lnTo>
                    <a:pt x="165" y="159"/>
                  </a:lnTo>
                  <a:lnTo>
                    <a:pt x="164" y="158"/>
                  </a:lnTo>
                  <a:lnTo>
                    <a:pt x="164" y="157"/>
                  </a:lnTo>
                  <a:lnTo>
                    <a:pt x="163" y="157"/>
                  </a:lnTo>
                  <a:lnTo>
                    <a:pt x="161" y="156"/>
                  </a:lnTo>
                  <a:lnTo>
                    <a:pt x="163" y="155"/>
                  </a:lnTo>
                  <a:lnTo>
                    <a:pt x="164" y="155"/>
                  </a:lnTo>
                  <a:lnTo>
                    <a:pt x="165" y="155"/>
                  </a:lnTo>
                  <a:lnTo>
                    <a:pt x="166" y="153"/>
                  </a:lnTo>
                  <a:lnTo>
                    <a:pt x="167" y="152"/>
                  </a:lnTo>
                  <a:lnTo>
                    <a:pt x="166" y="151"/>
                  </a:lnTo>
                  <a:lnTo>
                    <a:pt x="166" y="150"/>
                  </a:lnTo>
                  <a:lnTo>
                    <a:pt x="169" y="150"/>
                  </a:lnTo>
                  <a:lnTo>
                    <a:pt x="169" y="149"/>
                  </a:lnTo>
                  <a:lnTo>
                    <a:pt x="170" y="149"/>
                  </a:lnTo>
                  <a:lnTo>
                    <a:pt x="170" y="147"/>
                  </a:lnTo>
                  <a:lnTo>
                    <a:pt x="171" y="146"/>
                  </a:lnTo>
                  <a:lnTo>
                    <a:pt x="172" y="146"/>
                  </a:lnTo>
                  <a:lnTo>
                    <a:pt x="173" y="147"/>
                  </a:lnTo>
                  <a:lnTo>
                    <a:pt x="172" y="147"/>
                  </a:lnTo>
                  <a:lnTo>
                    <a:pt x="172" y="149"/>
                  </a:lnTo>
                  <a:lnTo>
                    <a:pt x="173" y="149"/>
                  </a:lnTo>
                  <a:lnTo>
                    <a:pt x="175" y="149"/>
                  </a:lnTo>
                  <a:lnTo>
                    <a:pt x="176" y="150"/>
                  </a:lnTo>
                  <a:lnTo>
                    <a:pt x="175" y="151"/>
                  </a:lnTo>
                  <a:lnTo>
                    <a:pt x="175" y="152"/>
                  </a:lnTo>
                  <a:lnTo>
                    <a:pt x="173" y="152"/>
                  </a:lnTo>
                  <a:lnTo>
                    <a:pt x="175" y="153"/>
                  </a:lnTo>
                  <a:lnTo>
                    <a:pt x="176" y="152"/>
                  </a:lnTo>
                  <a:lnTo>
                    <a:pt x="176" y="151"/>
                  </a:lnTo>
                  <a:lnTo>
                    <a:pt x="177" y="150"/>
                  </a:lnTo>
                  <a:lnTo>
                    <a:pt x="177" y="149"/>
                  </a:lnTo>
                  <a:lnTo>
                    <a:pt x="178" y="147"/>
                  </a:lnTo>
                  <a:lnTo>
                    <a:pt x="181" y="146"/>
                  </a:lnTo>
                  <a:lnTo>
                    <a:pt x="183" y="147"/>
                  </a:lnTo>
                  <a:lnTo>
                    <a:pt x="186" y="147"/>
                  </a:lnTo>
                  <a:lnTo>
                    <a:pt x="187" y="147"/>
                  </a:lnTo>
                  <a:lnTo>
                    <a:pt x="188" y="147"/>
                  </a:lnTo>
                  <a:lnTo>
                    <a:pt x="188" y="146"/>
                  </a:lnTo>
                  <a:lnTo>
                    <a:pt x="189" y="146"/>
                  </a:lnTo>
                  <a:lnTo>
                    <a:pt x="190" y="146"/>
                  </a:lnTo>
                  <a:lnTo>
                    <a:pt x="192" y="146"/>
                  </a:lnTo>
                  <a:lnTo>
                    <a:pt x="193" y="146"/>
                  </a:lnTo>
                  <a:lnTo>
                    <a:pt x="193" y="145"/>
                  </a:lnTo>
                  <a:lnTo>
                    <a:pt x="194" y="145"/>
                  </a:lnTo>
                  <a:lnTo>
                    <a:pt x="195" y="144"/>
                  </a:lnTo>
                  <a:lnTo>
                    <a:pt x="194" y="144"/>
                  </a:lnTo>
                  <a:lnTo>
                    <a:pt x="193" y="143"/>
                  </a:lnTo>
                  <a:lnTo>
                    <a:pt x="193" y="144"/>
                  </a:lnTo>
                  <a:lnTo>
                    <a:pt x="192" y="144"/>
                  </a:lnTo>
                  <a:lnTo>
                    <a:pt x="190" y="144"/>
                  </a:lnTo>
                  <a:lnTo>
                    <a:pt x="190" y="143"/>
                  </a:lnTo>
                  <a:lnTo>
                    <a:pt x="189" y="143"/>
                  </a:lnTo>
                  <a:lnTo>
                    <a:pt x="188" y="144"/>
                  </a:lnTo>
                  <a:lnTo>
                    <a:pt x="187" y="145"/>
                  </a:lnTo>
                  <a:lnTo>
                    <a:pt x="187" y="144"/>
                  </a:lnTo>
                  <a:lnTo>
                    <a:pt x="186" y="145"/>
                  </a:lnTo>
                  <a:lnTo>
                    <a:pt x="184" y="145"/>
                  </a:lnTo>
                  <a:lnTo>
                    <a:pt x="183" y="144"/>
                  </a:lnTo>
                  <a:lnTo>
                    <a:pt x="183" y="145"/>
                  </a:lnTo>
                  <a:lnTo>
                    <a:pt x="182" y="146"/>
                  </a:lnTo>
                  <a:lnTo>
                    <a:pt x="181" y="146"/>
                  </a:lnTo>
                  <a:lnTo>
                    <a:pt x="181" y="145"/>
                  </a:lnTo>
                  <a:lnTo>
                    <a:pt x="182" y="145"/>
                  </a:lnTo>
                  <a:lnTo>
                    <a:pt x="181" y="144"/>
                  </a:lnTo>
                  <a:lnTo>
                    <a:pt x="182" y="144"/>
                  </a:lnTo>
                  <a:lnTo>
                    <a:pt x="182" y="143"/>
                  </a:lnTo>
                  <a:lnTo>
                    <a:pt x="183" y="143"/>
                  </a:lnTo>
                  <a:lnTo>
                    <a:pt x="186" y="143"/>
                  </a:lnTo>
                  <a:lnTo>
                    <a:pt x="187" y="143"/>
                  </a:lnTo>
                  <a:lnTo>
                    <a:pt x="188" y="143"/>
                  </a:lnTo>
                  <a:lnTo>
                    <a:pt x="187" y="141"/>
                  </a:lnTo>
                  <a:lnTo>
                    <a:pt x="187" y="140"/>
                  </a:lnTo>
                  <a:lnTo>
                    <a:pt x="188" y="140"/>
                  </a:lnTo>
                  <a:lnTo>
                    <a:pt x="189" y="141"/>
                  </a:lnTo>
                  <a:lnTo>
                    <a:pt x="190" y="140"/>
                  </a:lnTo>
                  <a:lnTo>
                    <a:pt x="190" y="141"/>
                  </a:lnTo>
                  <a:lnTo>
                    <a:pt x="192" y="143"/>
                  </a:lnTo>
                  <a:lnTo>
                    <a:pt x="193" y="141"/>
                  </a:lnTo>
                  <a:lnTo>
                    <a:pt x="194" y="141"/>
                  </a:lnTo>
                  <a:lnTo>
                    <a:pt x="198" y="141"/>
                  </a:lnTo>
                  <a:lnTo>
                    <a:pt x="198" y="140"/>
                  </a:lnTo>
                  <a:lnTo>
                    <a:pt x="198" y="139"/>
                  </a:lnTo>
                  <a:lnTo>
                    <a:pt x="198" y="138"/>
                  </a:lnTo>
                  <a:lnTo>
                    <a:pt x="199" y="139"/>
                  </a:lnTo>
                  <a:lnTo>
                    <a:pt x="199" y="140"/>
                  </a:lnTo>
                  <a:lnTo>
                    <a:pt x="200" y="140"/>
                  </a:lnTo>
                  <a:lnTo>
                    <a:pt x="201" y="139"/>
                  </a:lnTo>
                  <a:lnTo>
                    <a:pt x="204" y="139"/>
                  </a:lnTo>
                  <a:lnTo>
                    <a:pt x="205" y="138"/>
                  </a:lnTo>
                  <a:lnTo>
                    <a:pt x="209" y="136"/>
                  </a:lnTo>
                  <a:lnTo>
                    <a:pt x="211" y="136"/>
                  </a:lnTo>
                  <a:lnTo>
                    <a:pt x="212" y="136"/>
                  </a:lnTo>
                  <a:lnTo>
                    <a:pt x="212" y="135"/>
                  </a:lnTo>
                  <a:lnTo>
                    <a:pt x="211" y="135"/>
                  </a:lnTo>
                  <a:lnTo>
                    <a:pt x="210" y="134"/>
                  </a:lnTo>
                  <a:lnTo>
                    <a:pt x="209" y="132"/>
                  </a:lnTo>
                  <a:lnTo>
                    <a:pt x="210" y="130"/>
                  </a:lnTo>
                  <a:lnTo>
                    <a:pt x="211" y="129"/>
                  </a:lnTo>
                  <a:lnTo>
                    <a:pt x="211" y="128"/>
                  </a:lnTo>
                  <a:lnTo>
                    <a:pt x="211" y="127"/>
                  </a:lnTo>
                  <a:lnTo>
                    <a:pt x="212" y="126"/>
                  </a:lnTo>
                  <a:lnTo>
                    <a:pt x="212" y="124"/>
                  </a:lnTo>
                  <a:lnTo>
                    <a:pt x="213" y="124"/>
                  </a:lnTo>
                  <a:lnTo>
                    <a:pt x="213" y="127"/>
                  </a:lnTo>
                  <a:lnTo>
                    <a:pt x="213" y="128"/>
                  </a:lnTo>
                  <a:lnTo>
                    <a:pt x="212" y="129"/>
                  </a:lnTo>
                  <a:lnTo>
                    <a:pt x="212" y="130"/>
                  </a:lnTo>
                  <a:lnTo>
                    <a:pt x="211" y="130"/>
                  </a:lnTo>
                  <a:lnTo>
                    <a:pt x="211" y="132"/>
                  </a:lnTo>
                  <a:lnTo>
                    <a:pt x="212" y="133"/>
                  </a:lnTo>
                  <a:lnTo>
                    <a:pt x="211" y="134"/>
                  </a:lnTo>
                  <a:lnTo>
                    <a:pt x="212" y="134"/>
                  </a:lnTo>
                  <a:lnTo>
                    <a:pt x="213" y="134"/>
                  </a:lnTo>
                  <a:lnTo>
                    <a:pt x="215" y="134"/>
                  </a:lnTo>
                  <a:lnTo>
                    <a:pt x="215" y="133"/>
                  </a:lnTo>
                  <a:lnTo>
                    <a:pt x="216" y="133"/>
                  </a:lnTo>
                  <a:lnTo>
                    <a:pt x="221" y="133"/>
                  </a:lnTo>
                  <a:lnTo>
                    <a:pt x="227" y="132"/>
                  </a:lnTo>
                  <a:lnTo>
                    <a:pt x="228" y="132"/>
                  </a:lnTo>
                  <a:lnTo>
                    <a:pt x="230" y="132"/>
                  </a:lnTo>
                  <a:lnTo>
                    <a:pt x="233" y="132"/>
                  </a:lnTo>
                  <a:lnTo>
                    <a:pt x="235" y="133"/>
                  </a:lnTo>
                  <a:lnTo>
                    <a:pt x="236" y="134"/>
                  </a:lnTo>
                  <a:lnTo>
                    <a:pt x="238" y="135"/>
                  </a:lnTo>
                  <a:lnTo>
                    <a:pt x="238" y="136"/>
                  </a:lnTo>
                  <a:lnTo>
                    <a:pt x="240" y="138"/>
                  </a:lnTo>
                  <a:lnTo>
                    <a:pt x="244" y="136"/>
                  </a:lnTo>
                  <a:lnTo>
                    <a:pt x="246" y="138"/>
                  </a:lnTo>
                  <a:lnTo>
                    <a:pt x="250" y="140"/>
                  </a:lnTo>
                  <a:lnTo>
                    <a:pt x="252" y="141"/>
                  </a:lnTo>
                  <a:lnTo>
                    <a:pt x="255" y="141"/>
                  </a:lnTo>
                  <a:lnTo>
                    <a:pt x="260" y="144"/>
                  </a:lnTo>
                  <a:lnTo>
                    <a:pt x="261" y="146"/>
                  </a:lnTo>
                  <a:lnTo>
                    <a:pt x="261" y="149"/>
                  </a:lnTo>
                  <a:lnTo>
                    <a:pt x="261" y="150"/>
                  </a:lnTo>
                  <a:lnTo>
                    <a:pt x="263" y="153"/>
                  </a:lnTo>
                  <a:lnTo>
                    <a:pt x="266" y="155"/>
                  </a:lnTo>
                  <a:lnTo>
                    <a:pt x="268" y="156"/>
                  </a:lnTo>
                  <a:lnTo>
                    <a:pt x="269" y="157"/>
                  </a:lnTo>
                  <a:lnTo>
                    <a:pt x="270" y="158"/>
                  </a:lnTo>
                  <a:lnTo>
                    <a:pt x="272" y="161"/>
                  </a:lnTo>
                  <a:lnTo>
                    <a:pt x="270" y="162"/>
                  </a:lnTo>
                  <a:lnTo>
                    <a:pt x="270" y="163"/>
                  </a:lnTo>
                  <a:lnTo>
                    <a:pt x="270" y="166"/>
                  </a:lnTo>
                  <a:lnTo>
                    <a:pt x="272" y="166"/>
                  </a:lnTo>
                  <a:lnTo>
                    <a:pt x="273" y="167"/>
                  </a:lnTo>
                  <a:lnTo>
                    <a:pt x="274" y="168"/>
                  </a:lnTo>
                  <a:lnTo>
                    <a:pt x="274" y="169"/>
                  </a:lnTo>
                  <a:lnTo>
                    <a:pt x="275" y="172"/>
                  </a:lnTo>
                  <a:lnTo>
                    <a:pt x="276" y="173"/>
                  </a:lnTo>
                  <a:lnTo>
                    <a:pt x="279" y="174"/>
                  </a:lnTo>
                  <a:lnTo>
                    <a:pt x="279" y="175"/>
                  </a:lnTo>
                  <a:lnTo>
                    <a:pt x="279" y="176"/>
                  </a:lnTo>
                  <a:lnTo>
                    <a:pt x="279" y="179"/>
                  </a:lnTo>
                  <a:lnTo>
                    <a:pt x="280" y="179"/>
                  </a:lnTo>
                  <a:lnTo>
                    <a:pt x="281" y="180"/>
                  </a:lnTo>
                  <a:lnTo>
                    <a:pt x="283" y="180"/>
                  </a:lnTo>
                  <a:lnTo>
                    <a:pt x="284" y="181"/>
                  </a:lnTo>
                  <a:lnTo>
                    <a:pt x="285" y="184"/>
                  </a:lnTo>
                  <a:lnTo>
                    <a:pt x="286" y="187"/>
                  </a:lnTo>
                  <a:lnTo>
                    <a:pt x="286" y="189"/>
                  </a:lnTo>
                  <a:lnTo>
                    <a:pt x="287" y="189"/>
                  </a:lnTo>
                  <a:lnTo>
                    <a:pt x="289" y="186"/>
                  </a:lnTo>
                  <a:lnTo>
                    <a:pt x="289" y="183"/>
                  </a:lnTo>
                  <a:lnTo>
                    <a:pt x="290" y="180"/>
                  </a:lnTo>
                  <a:lnTo>
                    <a:pt x="291" y="176"/>
                  </a:lnTo>
                  <a:lnTo>
                    <a:pt x="292" y="173"/>
                  </a:lnTo>
                  <a:lnTo>
                    <a:pt x="293" y="170"/>
                  </a:lnTo>
                  <a:lnTo>
                    <a:pt x="295" y="168"/>
                  </a:lnTo>
                  <a:lnTo>
                    <a:pt x="295" y="166"/>
                  </a:lnTo>
                  <a:lnTo>
                    <a:pt x="295" y="164"/>
                  </a:lnTo>
                  <a:lnTo>
                    <a:pt x="297" y="161"/>
                  </a:lnTo>
                  <a:lnTo>
                    <a:pt x="301" y="156"/>
                  </a:lnTo>
                  <a:lnTo>
                    <a:pt x="303" y="152"/>
                  </a:lnTo>
                  <a:lnTo>
                    <a:pt x="306" y="149"/>
                  </a:lnTo>
                  <a:lnTo>
                    <a:pt x="308" y="145"/>
                  </a:lnTo>
                  <a:lnTo>
                    <a:pt x="310" y="144"/>
                  </a:lnTo>
                  <a:lnTo>
                    <a:pt x="312" y="143"/>
                  </a:lnTo>
                  <a:lnTo>
                    <a:pt x="313" y="143"/>
                  </a:lnTo>
                  <a:lnTo>
                    <a:pt x="313" y="141"/>
                  </a:lnTo>
                  <a:lnTo>
                    <a:pt x="312" y="140"/>
                  </a:lnTo>
                  <a:lnTo>
                    <a:pt x="312" y="139"/>
                  </a:lnTo>
                  <a:lnTo>
                    <a:pt x="314" y="138"/>
                  </a:lnTo>
                  <a:lnTo>
                    <a:pt x="318" y="138"/>
                  </a:lnTo>
                  <a:lnTo>
                    <a:pt x="319" y="138"/>
                  </a:lnTo>
                  <a:lnTo>
                    <a:pt x="320" y="136"/>
                  </a:lnTo>
                  <a:lnTo>
                    <a:pt x="320" y="135"/>
                  </a:lnTo>
                  <a:lnTo>
                    <a:pt x="324" y="133"/>
                  </a:lnTo>
                  <a:lnTo>
                    <a:pt x="321" y="132"/>
                  </a:lnTo>
                  <a:lnTo>
                    <a:pt x="324" y="130"/>
                  </a:lnTo>
                  <a:lnTo>
                    <a:pt x="325" y="129"/>
                  </a:lnTo>
                  <a:lnTo>
                    <a:pt x="326" y="128"/>
                  </a:lnTo>
                  <a:lnTo>
                    <a:pt x="327" y="127"/>
                  </a:lnTo>
                  <a:lnTo>
                    <a:pt x="329" y="128"/>
                  </a:lnTo>
                  <a:lnTo>
                    <a:pt x="329" y="127"/>
                  </a:lnTo>
                  <a:lnTo>
                    <a:pt x="330" y="127"/>
                  </a:lnTo>
                  <a:lnTo>
                    <a:pt x="331" y="127"/>
                  </a:lnTo>
                  <a:lnTo>
                    <a:pt x="333" y="126"/>
                  </a:lnTo>
                  <a:lnTo>
                    <a:pt x="338" y="124"/>
                  </a:lnTo>
                  <a:lnTo>
                    <a:pt x="342" y="123"/>
                  </a:lnTo>
                  <a:lnTo>
                    <a:pt x="346" y="121"/>
                  </a:lnTo>
                  <a:lnTo>
                    <a:pt x="347" y="118"/>
                  </a:lnTo>
                  <a:lnTo>
                    <a:pt x="348" y="117"/>
                  </a:lnTo>
                  <a:lnTo>
                    <a:pt x="349" y="117"/>
                  </a:lnTo>
                  <a:lnTo>
                    <a:pt x="350" y="118"/>
                  </a:lnTo>
                  <a:lnTo>
                    <a:pt x="352" y="116"/>
                  </a:lnTo>
                  <a:lnTo>
                    <a:pt x="352" y="115"/>
                  </a:lnTo>
                  <a:lnTo>
                    <a:pt x="352" y="113"/>
                  </a:lnTo>
                  <a:lnTo>
                    <a:pt x="353" y="113"/>
                  </a:lnTo>
                  <a:lnTo>
                    <a:pt x="353" y="115"/>
                  </a:lnTo>
                  <a:lnTo>
                    <a:pt x="354" y="113"/>
                  </a:lnTo>
                  <a:lnTo>
                    <a:pt x="355" y="113"/>
                  </a:lnTo>
                  <a:lnTo>
                    <a:pt x="355" y="115"/>
                  </a:lnTo>
                  <a:lnTo>
                    <a:pt x="356" y="113"/>
                  </a:lnTo>
                  <a:lnTo>
                    <a:pt x="358" y="112"/>
                  </a:lnTo>
                  <a:lnTo>
                    <a:pt x="360" y="111"/>
                  </a:lnTo>
                  <a:lnTo>
                    <a:pt x="361" y="112"/>
                  </a:lnTo>
                  <a:lnTo>
                    <a:pt x="363" y="112"/>
                  </a:lnTo>
                  <a:lnTo>
                    <a:pt x="363" y="111"/>
                  </a:lnTo>
                  <a:lnTo>
                    <a:pt x="366" y="110"/>
                  </a:lnTo>
                  <a:lnTo>
                    <a:pt x="370" y="109"/>
                  </a:lnTo>
                  <a:lnTo>
                    <a:pt x="372" y="107"/>
                  </a:lnTo>
                  <a:lnTo>
                    <a:pt x="375" y="107"/>
                  </a:lnTo>
                  <a:lnTo>
                    <a:pt x="376" y="106"/>
                  </a:lnTo>
                  <a:lnTo>
                    <a:pt x="377" y="106"/>
                  </a:lnTo>
                  <a:lnTo>
                    <a:pt x="376" y="105"/>
                  </a:lnTo>
                  <a:lnTo>
                    <a:pt x="375" y="106"/>
                  </a:lnTo>
                  <a:lnTo>
                    <a:pt x="373" y="106"/>
                  </a:lnTo>
                  <a:lnTo>
                    <a:pt x="371" y="105"/>
                  </a:lnTo>
                  <a:lnTo>
                    <a:pt x="370" y="105"/>
                  </a:lnTo>
                  <a:lnTo>
                    <a:pt x="369" y="105"/>
                  </a:lnTo>
                  <a:lnTo>
                    <a:pt x="367" y="105"/>
                  </a:lnTo>
                  <a:lnTo>
                    <a:pt x="369" y="104"/>
                  </a:lnTo>
                  <a:lnTo>
                    <a:pt x="371" y="104"/>
                  </a:lnTo>
                  <a:lnTo>
                    <a:pt x="372" y="104"/>
                  </a:lnTo>
                  <a:lnTo>
                    <a:pt x="373" y="104"/>
                  </a:lnTo>
                  <a:lnTo>
                    <a:pt x="370" y="103"/>
                  </a:lnTo>
                  <a:lnTo>
                    <a:pt x="369" y="103"/>
                  </a:lnTo>
                  <a:lnTo>
                    <a:pt x="367" y="103"/>
                  </a:lnTo>
                  <a:lnTo>
                    <a:pt x="366" y="103"/>
                  </a:lnTo>
                  <a:lnTo>
                    <a:pt x="365" y="103"/>
                  </a:lnTo>
                  <a:lnTo>
                    <a:pt x="364" y="103"/>
                  </a:lnTo>
                  <a:lnTo>
                    <a:pt x="364" y="101"/>
                  </a:lnTo>
                  <a:lnTo>
                    <a:pt x="364" y="100"/>
                  </a:lnTo>
                  <a:lnTo>
                    <a:pt x="365" y="100"/>
                  </a:lnTo>
                  <a:lnTo>
                    <a:pt x="366" y="100"/>
                  </a:lnTo>
                  <a:lnTo>
                    <a:pt x="366" y="99"/>
                  </a:lnTo>
                  <a:lnTo>
                    <a:pt x="365" y="99"/>
                  </a:lnTo>
                  <a:lnTo>
                    <a:pt x="364" y="100"/>
                  </a:lnTo>
                  <a:lnTo>
                    <a:pt x="364" y="98"/>
                  </a:lnTo>
                  <a:lnTo>
                    <a:pt x="366" y="96"/>
                  </a:lnTo>
                  <a:lnTo>
                    <a:pt x="367" y="96"/>
                  </a:lnTo>
                  <a:lnTo>
                    <a:pt x="369" y="96"/>
                  </a:lnTo>
                  <a:lnTo>
                    <a:pt x="371" y="94"/>
                  </a:lnTo>
                  <a:lnTo>
                    <a:pt x="372" y="93"/>
                  </a:lnTo>
                  <a:lnTo>
                    <a:pt x="373" y="92"/>
                  </a:lnTo>
                  <a:lnTo>
                    <a:pt x="373" y="90"/>
                  </a:lnTo>
                  <a:lnTo>
                    <a:pt x="373" y="88"/>
                  </a:lnTo>
                  <a:lnTo>
                    <a:pt x="371" y="88"/>
                  </a:lnTo>
                  <a:lnTo>
                    <a:pt x="370" y="88"/>
                  </a:lnTo>
                  <a:lnTo>
                    <a:pt x="369" y="88"/>
                  </a:lnTo>
                  <a:lnTo>
                    <a:pt x="370" y="87"/>
                  </a:lnTo>
                  <a:lnTo>
                    <a:pt x="371" y="87"/>
                  </a:lnTo>
                  <a:lnTo>
                    <a:pt x="371" y="84"/>
                  </a:lnTo>
                  <a:lnTo>
                    <a:pt x="370" y="83"/>
                  </a:lnTo>
                  <a:lnTo>
                    <a:pt x="369" y="81"/>
                  </a:lnTo>
                  <a:lnTo>
                    <a:pt x="367" y="80"/>
                  </a:lnTo>
                  <a:lnTo>
                    <a:pt x="367" y="77"/>
                  </a:lnTo>
                  <a:lnTo>
                    <a:pt x="367" y="76"/>
                  </a:lnTo>
                  <a:lnTo>
                    <a:pt x="366" y="76"/>
                  </a:lnTo>
                  <a:lnTo>
                    <a:pt x="366" y="78"/>
                  </a:lnTo>
                  <a:lnTo>
                    <a:pt x="365" y="78"/>
                  </a:lnTo>
                  <a:lnTo>
                    <a:pt x="364" y="78"/>
                  </a:lnTo>
                  <a:lnTo>
                    <a:pt x="363" y="78"/>
                  </a:lnTo>
                  <a:lnTo>
                    <a:pt x="363" y="77"/>
                  </a:lnTo>
                  <a:lnTo>
                    <a:pt x="361" y="77"/>
                  </a:lnTo>
                  <a:lnTo>
                    <a:pt x="361" y="76"/>
                  </a:lnTo>
                  <a:lnTo>
                    <a:pt x="361" y="73"/>
                  </a:lnTo>
                  <a:lnTo>
                    <a:pt x="361" y="72"/>
                  </a:lnTo>
                  <a:lnTo>
                    <a:pt x="361" y="67"/>
                  </a:lnTo>
                  <a:lnTo>
                    <a:pt x="363" y="67"/>
                  </a:lnTo>
                  <a:lnTo>
                    <a:pt x="363" y="65"/>
                  </a:lnTo>
                  <a:lnTo>
                    <a:pt x="363" y="64"/>
                  </a:lnTo>
                  <a:lnTo>
                    <a:pt x="361" y="64"/>
                  </a:lnTo>
                  <a:lnTo>
                    <a:pt x="360" y="63"/>
                  </a:lnTo>
                  <a:lnTo>
                    <a:pt x="360" y="61"/>
                  </a:lnTo>
                  <a:lnTo>
                    <a:pt x="363" y="63"/>
                  </a:lnTo>
                  <a:lnTo>
                    <a:pt x="364" y="63"/>
                  </a:lnTo>
                  <a:lnTo>
                    <a:pt x="365" y="61"/>
                  </a:lnTo>
                  <a:lnTo>
                    <a:pt x="364" y="59"/>
                  </a:lnTo>
                  <a:lnTo>
                    <a:pt x="365" y="58"/>
                  </a:lnTo>
                  <a:lnTo>
                    <a:pt x="366" y="56"/>
                  </a:lnTo>
                  <a:lnTo>
                    <a:pt x="367" y="55"/>
                  </a:lnTo>
                  <a:lnTo>
                    <a:pt x="367" y="53"/>
                  </a:lnTo>
                  <a:lnTo>
                    <a:pt x="369" y="52"/>
                  </a:lnTo>
                  <a:lnTo>
                    <a:pt x="371" y="49"/>
                  </a:lnTo>
                  <a:lnTo>
                    <a:pt x="371" y="48"/>
                  </a:lnTo>
                  <a:lnTo>
                    <a:pt x="370" y="47"/>
                  </a:lnTo>
                  <a:lnTo>
                    <a:pt x="365" y="44"/>
                  </a:lnTo>
                  <a:lnTo>
                    <a:pt x="366" y="42"/>
                  </a:lnTo>
                  <a:lnTo>
                    <a:pt x="370" y="40"/>
                  </a:lnTo>
                  <a:lnTo>
                    <a:pt x="369" y="37"/>
                  </a:lnTo>
                  <a:lnTo>
                    <a:pt x="367" y="37"/>
                  </a:lnTo>
                  <a:lnTo>
                    <a:pt x="365" y="37"/>
                  </a:lnTo>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07" name="Freeform 269"/>
            <p:cNvSpPr>
              <a:spLocks/>
            </p:cNvSpPr>
            <p:nvPr/>
          </p:nvSpPr>
          <p:spPr bwMode="auto">
            <a:xfrm>
              <a:off x="3071813" y="2359025"/>
              <a:ext cx="1323975" cy="1162050"/>
            </a:xfrm>
            <a:custGeom>
              <a:avLst/>
              <a:gdLst>
                <a:gd name="T0" fmla="*/ 2147483646 w 834"/>
                <a:gd name="T1" fmla="*/ 2147483646 h 732"/>
                <a:gd name="T2" fmla="*/ 2147483646 w 834"/>
                <a:gd name="T3" fmla="*/ 2147483646 h 732"/>
                <a:gd name="T4" fmla="*/ 2147483646 w 834"/>
                <a:gd name="T5" fmla="*/ 2147483646 h 732"/>
                <a:gd name="T6" fmla="*/ 2147483646 w 834"/>
                <a:gd name="T7" fmla="*/ 2147483646 h 732"/>
                <a:gd name="T8" fmla="*/ 2147483646 w 834"/>
                <a:gd name="T9" fmla="*/ 2147483646 h 732"/>
                <a:gd name="T10" fmla="*/ 2147483646 w 834"/>
                <a:gd name="T11" fmla="*/ 2147483646 h 732"/>
                <a:gd name="T12" fmla="*/ 2147483646 w 834"/>
                <a:gd name="T13" fmla="*/ 2147483646 h 732"/>
                <a:gd name="T14" fmla="*/ 2147483646 w 834"/>
                <a:gd name="T15" fmla="*/ 2147483646 h 732"/>
                <a:gd name="T16" fmla="*/ 2147483646 w 834"/>
                <a:gd name="T17" fmla="*/ 2147483646 h 732"/>
                <a:gd name="T18" fmla="*/ 2147483646 w 834"/>
                <a:gd name="T19" fmla="*/ 2147483646 h 732"/>
                <a:gd name="T20" fmla="*/ 2147483646 w 834"/>
                <a:gd name="T21" fmla="*/ 2147483646 h 732"/>
                <a:gd name="T22" fmla="*/ 2147483646 w 834"/>
                <a:gd name="T23" fmla="*/ 2147483646 h 732"/>
                <a:gd name="T24" fmla="*/ 2147483646 w 834"/>
                <a:gd name="T25" fmla="*/ 2147483646 h 732"/>
                <a:gd name="T26" fmla="*/ 2147483646 w 834"/>
                <a:gd name="T27" fmla="*/ 2147483646 h 732"/>
                <a:gd name="T28" fmla="*/ 2147483646 w 834"/>
                <a:gd name="T29" fmla="*/ 2147483646 h 732"/>
                <a:gd name="T30" fmla="*/ 2147483646 w 834"/>
                <a:gd name="T31" fmla="*/ 2147483646 h 732"/>
                <a:gd name="T32" fmla="*/ 2147483646 w 834"/>
                <a:gd name="T33" fmla="*/ 2147483646 h 732"/>
                <a:gd name="T34" fmla="*/ 2147483646 w 834"/>
                <a:gd name="T35" fmla="*/ 2147483646 h 732"/>
                <a:gd name="T36" fmla="*/ 2147483646 w 834"/>
                <a:gd name="T37" fmla="*/ 2147483646 h 732"/>
                <a:gd name="T38" fmla="*/ 2147483646 w 834"/>
                <a:gd name="T39" fmla="*/ 2147483646 h 732"/>
                <a:gd name="T40" fmla="*/ 2147483646 w 834"/>
                <a:gd name="T41" fmla="*/ 2147483646 h 732"/>
                <a:gd name="T42" fmla="*/ 2147483646 w 834"/>
                <a:gd name="T43" fmla="*/ 2147483646 h 732"/>
                <a:gd name="T44" fmla="*/ 2147483646 w 834"/>
                <a:gd name="T45" fmla="*/ 2147483646 h 732"/>
                <a:gd name="T46" fmla="*/ 2147483646 w 834"/>
                <a:gd name="T47" fmla="*/ 2147483646 h 732"/>
                <a:gd name="T48" fmla="*/ 2147483646 w 834"/>
                <a:gd name="T49" fmla="*/ 2147483646 h 732"/>
                <a:gd name="T50" fmla="*/ 2147483646 w 834"/>
                <a:gd name="T51" fmla="*/ 2147483646 h 732"/>
                <a:gd name="T52" fmla="*/ 2147483646 w 834"/>
                <a:gd name="T53" fmla="*/ 2147483646 h 732"/>
                <a:gd name="T54" fmla="*/ 2147483646 w 834"/>
                <a:gd name="T55" fmla="*/ 2147483646 h 732"/>
                <a:gd name="T56" fmla="*/ 2147483646 w 834"/>
                <a:gd name="T57" fmla="*/ 2147483646 h 732"/>
                <a:gd name="T58" fmla="*/ 2147483646 w 834"/>
                <a:gd name="T59" fmla="*/ 2147483646 h 732"/>
                <a:gd name="T60" fmla="*/ 2147483646 w 834"/>
                <a:gd name="T61" fmla="*/ 2147483646 h 732"/>
                <a:gd name="T62" fmla="*/ 2147483646 w 834"/>
                <a:gd name="T63" fmla="*/ 2147483646 h 732"/>
                <a:gd name="T64" fmla="*/ 2147483646 w 834"/>
                <a:gd name="T65" fmla="*/ 2147483646 h 732"/>
                <a:gd name="T66" fmla="*/ 2147483646 w 834"/>
                <a:gd name="T67" fmla="*/ 2147483646 h 732"/>
                <a:gd name="T68" fmla="*/ 2147483646 w 834"/>
                <a:gd name="T69" fmla="*/ 2147483646 h 732"/>
                <a:gd name="T70" fmla="*/ 2147483646 w 834"/>
                <a:gd name="T71" fmla="*/ 2147483646 h 732"/>
                <a:gd name="T72" fmla="*/ 2147483646 w 834"/>
                <a:gd name="T73" fmla="*/ 2147483646 h 732"/>
                <a:gd name="T74" fmla="*/ 2147483646 w 834"/>
                <a:gd name="T75" fmla="*/ 2147483646 h 732"/>
                <a:gd name="T76" fmla="*/ 2147483646 w 834"/>
                <a:gd name="T77" fmla="*/ 2147483646 h 732"/>
                <a:gd name="T78" fmla="*/ 2147483646 w 834"/>
                <a:gd name="T79" fmla="*/ 2147483646 h 732"/>
                <a:gd name="T80" fmla="*/ 2147483646 w 834"/>
                <a:gd name="T81" fmla="*/ 2147483646 h 732"/>
                <a:gd name="T82" fmla="*/ 2147483646 w 834"/>
                <a:gd name="T83" fmla="*/ 2147483646 h 732"/>
                <a:gd name="T84" fmla="*/ 2147483646 w 834"/>
                <a:gd name="T85" fmla="*/ 2147483646 h 732"/>
                <a:gd name="T86" fmla="*/ 2147483646 w 834"/>
                <a:gd name="T87" fmla="*/ 2147483646 h 732"/>
                <a:gd name="T88" fmla="*/ 2147483646 w 834"/>
                <a:gd name="T89" fmla="*/ 2147483646 h 732"/>
                <a:gd name="T90" fmla="*/ 2147483646 w 834"/>
                <a:gd name="T91" fmla="*/ 2147483646 h 732"/>
                <a:gd name="T92" fmla="*/ 2147483646 w 834"/>
                <a:gd name="T93" fmla="*/ 2147483646 h 732"/>
                <a:gd name="T94" fmla="*/ 2147483646 w 834"/>
                <a:gd name="T95" fmla="*/ 2147483646 h 732"/>
                <a:gd name="T96" fmla="*/ 2147483646 w 834"/>
                <a:gd name="T97" fmla="*/ 2147483646 h 732"/>
                <a:gd name="T98" fmla="*/ 2147483646 w 834"/>
                <a:gd name="T99" fmla="*/ 2147483646 h 732"/>
                <a:gd name="T100" fmla="*/ 2147483646 w 834"/>
                <a:gd name="T101" fmla="*/ 2147483646 h 732"/>
                <a:gd name="T102" fmla="*/ 2147483646 w 834"/>
                <a:gd name="T103" fmla="*/ 2147483646 h 732"/>
                <a:gd name="T104" fmla="*/ 2147483646 w 834"/>
                <a:gd name="T105" fmla="*/ 2147483646 h 732"/>
                <a:gd name="T106" fmla="*/ 2147483646 w 834"/>
                <a:gd name="T107" fmla="*/ 2147483646 h 732"/>
                <a:gd name="T108" fmla="*/ 2147483646 w 834"/>
                <a:gd name="T109" fmla="*/ 2147483646 h 732"/>
                <a:gd name="T110" fmla="*/ 2147483646 w 834"/>
                <a:gd name="T111" fmla="*/ 2147483646 h 732"/>
                <a:gd name="T112" fmla="*/ 2147483646 w 834"/>
                <a:gd name="T113" fmla="*/ 2147483646 h 732"/>
                <a:gd name="T114" fmla="*/ 2147483646 w 834"/>
                <a:gd name="T115" fmla="*/ 2147483646 h 732"/>
                <a:gd name="T116" fmla="*/ 2147483646 w 834"/>
                <a:gd name="T117" fmla="*/ 2147483646 h 732"/>
                <a:gd name="T118" fmla="*/ 2147483646 w 834"/>
                <a:gd name="T119" fmla="*/ 2147483646 h 732"/>
                <a:gd name="T120" fmla="*/ 2147483646 w 834"/>
                <a:gd name="T121" fmla="*/ 2147483646 h 732"/>
                <a:gd name="T122" fmla="*/ 2147483646 w 834"/>
                <a:gd name="T123" fmla="*/ 2147483646 h 7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34" h="732">
                  <a:moveTo>
                    <a:pt x="833" y="483"/>
                  </a:moveTo>
                  <a:lnTo>
                    <a:pt x="833" y="483"/>
                  </a:lnTo>
                  <a:lnTo>
                    <a:pt x="831" y="483"/>
                  </a:lnTo>
                  <a:lnTo>
                    <a:pt x="829" y="482"/>
                  </a:lnTo>
                  <a:lnTo>
                    <a:pt x="827" y="480"/>
                  </a:lnTo>
                  <a:lnTo>
                    <a:pt x="826" y="481"/>
                  </a:lnTo>
                  <a:lnTo>
                    <a:pt x="827" y="482"/>
                  </a:lnTo>
                  <a:lnTo>
                    <a:pt x="826" y="482"/>
                  </a:lnTo>
                  <a:lnTo>
                    <a:pt x="825" y="481"/>
                  </a:lnTo>
                  <a:lnTo>
                    <a:pt x="821" y="482"/>
                  </a:lnTo>
                  <a:lnTo>
                    <a:pt x="818" y="481"/>
                  </a:lnTo>
                  <a:lnTo>
                    <a:pt x="815" y="480"/>
                  </a:lnTo>
                  <a:lnTo>
                    <a:pt x="814" y="480"/>
                  </a:lnTo>
                  <a:lnTo>
                    <a:pt x="812" y="480"/>
                  </a:lnTo>
                  <a:lnTo>
                    <a:pt x="808" y="483"/>
                  </a:lnTo>
                  <a:lnTo>
                    <a:pt x="805" y="484"/>
                  </a:lnTo>
                  <a:lnTo>
                    <a:pt x="803" y="486"/>
                  </a:lnTo>
                  <a:lnTo>
                    <a:pt x="800" y="488"/>
                  </a:lnTo>
                  <a:lnTo>
                    <a:pt x="798" y="489"/>
                  </a:lnTo>
                  <a:lnTo>
                    <a:pt x="794" y="492"/>
                  </a:lnTo>
                  <a:lnTo>
                    <a:pt x="791" y="494"/>
                  </a:lnTo>
                  <a:lnTo>
                    <a:pt x="789" y="496"/>
                  </a:lnTo>
                  <a:lnTo>
                    <a:pt x="787" y="498"/>
                  </a:lnTo>
                  <a:lnTo>
                    <a:pt x="783" y="495"/>
                  </a:lnTo>
                  <a:lnTo>
                    <a:pt x="780" y="493"/>
                  </a:lnTo>
                  <a:lnTo>
                    <a:pt x="777" y="493"/>
                  </a:lnTo>
                  <a:lnTo>
                    <a:pt x="776" y="493"/>
                  </a:lnTo>
                  <a:lnTo>
                    <a:pt x="777" y="494"/>
                  </a:lnTo>
                  <a:lnTo>
                    <a:pt x="780" y="496"/>
                  </a:lnTo>
                  <a:lnTo>
                    <a:pt x="777" y="498"/>
                  </a:lnTo>
                  <a:lnTo>
                    <a:pt x="774" y="496"/>
                  </a:lnTo>
                  <a:lnTo>
                    <a:pt x="770" y="495"/>
                  </a:lnTo>
                  <a:lnTo>
                    <a:pt x="768" y="493"/>
                  </a:lnTo>
                  <a:lnTo>
                    <a:pt x="766" y="493"/>
                  </a:lnTo>
                  <a:lnTo>
                    <a:pt x="765" y="493"/>
                  </a:lnTo>
                  <a:lnTo>
                    <a:pt x="764" y="492"/>
                  </a:lnTo>
                  <a:lnTo>
                    <a:pt x="764" y="490"/>
                  </a:lnTo>
                  <a:lnTo>
                    <a:pt x="764" y="489"/>
                  </a:lnTo>
                  <a:lnTo>
                    <a:pt x="763" y="488"/>
                  </a:lnTo>
                  <a:lnTo>
                    <a:pt x="764" y="488"/>
                  </a:lnTo>
                  <a:lnTo>
                    <a:pt x="766" y="488"/>
                  </a:lnTo>
                  <a:lnTo>
                    <a:pt x="768" y="489"/>
                  </a:lnTo>
                  <a:lnTo>
                    <a:pt x="769" y="489"/>
                  </a:lnTo>
                  <a:lnTo>
                    <a:pt x="768" y="488"/>
                  </a:lnTo>
                  <a:lnTo>
                    <a:pt x="765" y="486"/>
                  </a:lnTo>
                  <a:lnTo>
                    <a:pt x="761" y="484"/>
                  </a:lnTo>
                  <a:lnTo>
                    <a:pt x="760" y="484"/>
                  </a:lnTo>
                  <a:lnTo>
                    <a:pt x="758" y="484"/>
                  </a:lnTo>
                  <a:lnTo>
                    <a:pt x="758" y="483"/>
                  </a:lnTo>
                  <a:lnTo>
                    <a:pt x="757" y="482"/>
                  </a:lnTo>
                  <a:lnTo>
                    <a:pt x="758" y="481"/>
                  </a:lnTo>
                  <a:lnTo>
                    <a:pt x="758" y="480"/>
                  </a:lnTo>
                  <a:lnTo>
                    <a:pt x="757" y="478"/>
                  </a:lnTo>
                  <a:lnTo>
                    <a:pt x="758" y="478"/>
                  </a:lnTo>
                  <a:lnTo>
                    <a:pt x="759" y="477"/>
                  </a:lnTo>
                  <a:lnTo>
                    <a:pt x="763" y="478"/>
                  </a:lnTo>
                  <a:lnTo>
                    <a:pt x="764" y="480"/>
                  </a:lnTo>
                  <a:lnTo>
                    <a:pt x="765" y="481"/>
                  </a:lnTo>
                  <a:lnTo>
                    <a:pt x="766" y="484"/>
                  </a:lnTo>
                  <a:lnTo>
                    <a:pt x="769" y="486"/>
                  </a:lnTo>
                  <a:lnTo>
                    <a:pt x="771" y="488"/>
                  </a:lnTo>
                  <a:lnTo>
                    <a:pt x="774" y="490"/>
                  </a:lnTo>
                  <a:lnTo>
                    <a:pt x="776" y="492"/>
                  </a:lnTo>
                  <a:lnTo>
                    <a:pt x="777" y="492"/>
                  </a:lnTo>
                  <a:lnTo>
                    <a:pt x="776" y="490"/>
                  </a:lnTo>
                  <a:lnTo>
                    <a:pt x="775" y="489"/>
                  </a:lnTo>
                  <a:lnTo>
                    <a:pt x="768" y="481"/>
                  </a:lnTo>
                  <a:lnTo>
                    <a:pt x="765" y="476"/>
                  </a:lnTo>
                  <a:lnTo>
                    <a:pt x="764" y="469"/>
                  </a:lnTo>
                  <a:lnTo>
                    <a:pt x="763" y="456"/>
                  </a:lnTo>
                  <a:lnTo>
                    <a:pt x="763" y="449"/>
                  </a:lnTo>
                  <a:lnTo>
                    <a:pt x="763" y="444"/>
                  </a:lnTo>
                  <a:lnTo>
                    <a:pt x="761" y="437"/>
                  </a:lnTo>
                  <a:lnTo>
                    <a:pt x="759" y="432"/>
                  </a:lnTo>
                  <a:lnTo>
                    <a:pt x="759" y="430"/>
                  </a:lnTo>
                  <a:lnTo>
                    <a:pt x="760" y="427"/>
                  </a:lnTo>
                  <a:lnTo>
                    <a:pt x="768" y="431"/>
                  </a:lnTo>
                  <a:lnTo>
                    <a:pt x="768" y="432"/>
                  </a:lnTo>
                  <a:lnTo>
                    <a:pt x="765" y="433"/>
                  </a:lnTo>
                  <a:lnTo>
                    <a:pt x="764" y="433"/>
                  </a:lnTo>
                  <a:lnTo>
                    <a:pt x="764" y="435"/>
                  </a:lnTo>
                  <a:lnTo>
                    <a:pt x="766" y="433"/>
                  </a:lnTo>
                  <a:lnTo>
                    <a:pt x="768" y="433"/>
                  </a:lnTo>
                  <a:lnTo>
                    <a:pt x="770" y="433"/>
                  </a:lnTo>
                  <a:lnTo>
                    <a:pt x="770" y="432"/>
                  </a:lnTo>
                  <a:lnTo>
                    <a:pt x="770" y="433"/>
                  </a:lnTo>
                  <a:lnTo>
                    <a:pt x="772" y="435"/>
                  </a:lnTo>
                  <a:lnTo>
                    <a:pt x="775" y="436"/>
                  </a:lnTo>
                  <a:lnTo>
                    <a:pt x="774" y="436"/>
                  </a:lnTo>
                  <a:lnTo>
                    <a:pt x="775" y="437"/>
                  </a:lnTo>
                  <a:lnTo>
                    <a:pt x="775" y="438"/>
                  </a:lnTo>
                  <a:lnTo>
                    <a:pt x="776" y="437"/>
                  </a:lnTo>
                  <a:lnTo>
                    <a:pt x="776" y="438"/>
                  </a:lnTo>
                  <a:lnTo>
                    <a:pt x="776" y="440"/>
                  </a:lnTo>
                  <a:lnTo>
                    <a:pt x="774" y="440"/>
                  </a:lnTo>
                  <a:lnTo>
                    <a:pt x="771" y="440"/>
                  </a:lnTo>
                  <a:lnTo>
                    <a:pt x="771" y="441"/>
                  </a:lnTo>
                  <a:lnTo>
                    <a:pt x="769" y="440"/>
                  </a:lnTo>
                  <a:lnTo>
                    <a:pt x="769" y="441"/>
                  </a:lnTo>
                  <a:lnTo>
                    <a:pt x="770" y="442"/>
                  </a:lnTo>
                  <a:lnTo>
                    <a:pt x="771" y="443"/>
                  </a:lnTo>
                  <a:lnTo>
                    <a:pt x="775" y="443"/>
                  </a:lnTo>
                  <a:lnTo>
                    <a:pt x="777" y="442"/>
                  </a:lnTo>
                  <a:lnTo>
                    <a:pt x="777" y="438"/>
                  </a:lnTo>
                  <a:lnTo>
                    <a:pt x="777" y="436"/>
                  </a:lnTo>
                  <a:lnTo>
                    <a:pt x="776" y="435"/>
                  </a:lnTo>
                  <a:lnTo>
                    <a:pt x="769" y="430"/>
                  </a:lnTo>
                  <a:lnTo>
                    <a:pt x="761" y="426"/>
                  </a:lnTo>
                  <a:lnTo>
                    <a:pt x="758" y="425"/>
                  </a:lnTo>
                  <a:lnTo>
                    <a:pt x="755" y="423"/>
                  </a:lnTo>
                  <a:lnTo>
                    <a:pt x="753" y="420"/>
                  </a:lnTo>
                  <a:lnTo>
                    <a:pt x="752" y="418"/>
                  </a:lnTo>
                  <a:lnTo>
                    <a:pt x="751" y="413"/>
                  </a:lnTo>
                  <a:lnTo>
                    <a:pt x="749" y="409"/>
                  </a:lnTo>
                  <a:lnTo>
                    <a:pt x="748" y="407"/>
                  </a:lnTo>
                  <a:lnTo>
                    <a:pt x="746" y="398"/>
                  </a:lnTo>
                  <a:lnTo>
                    <a:pt x="746" y="395"/>
                  </a:lnTo>
                  <a:lnTo>
                    <a:pt x="747" y="391"/>
                  </a:lnTo>
                  <a:lnTo>
                    <a:pt x="749" y="387"/>
                  </a:lnTo>
                  <a:lnTo>
                    <a:pt x="752" y="384"/>
                  </a:lnTo>
                  <a:lnTo>
                    <a:pt x="753" y="379"/>
                  </a:lnTo>
                  <a:lnTo>
                    <a:pt x="754" y="373"/>
                  </a:lnTo>
                  <a:lnTo>
                    <a:pt x="757" y="369"/>
                  </a:lnTo>
                  <a:lnTo>
                    <a:pt x="759" y="367"/>
                  </a:lnTo>
                  <a:lnTo>
                    <a:pt x="760" y="364"/>
                  </a:lnTo>
                  <a:lnTo>
                    <a:pt x="763" y="360"/>
                  </a:lnTo>
                  <a:lnTo>
                    <a:pt x="765" y="357"/>
                  </a:lnTo>
                  <a:lnTo>
                    <a:pt x="771" y="352"/>
                  </a:lnTo>
                  <a:lnTo>
                    <a:pt x="775" y="349"/>
                  </a:lnTo>
                  <a:lnTo>
                    <a:pt x="777" y="345"/>
                  </a:lnTo>
                  <a:lnTo>
                    <a:pt x="778" y="343"/>
                  </a:lnTo>
                  <a:lnTo>
                    <a:pt x="778" y="340"/>
                  </a:lnTo>
                  <a:lnTo>
                    <a:pt x="781" y="337"/>
                  </a:lnTo>
                  <a:lnTo>
                    <a:pt x="782" y="333"/>
                  </a:lnTo>
                  <a:lnTo>
                    <a:pt x="791" y="326"/>
                  </a:lnTo>
                  <a:lnTo>
                    <a:pt x="793" y="323"/>
                  </a:lnTo>
                  <a:lnTo>
                    <a:pt x="794" y="322"/>
                  </a:lnTo>
                  <a:lnTo>
                    <a:pt x="795" y="318"/>
                  </a:lnTo>
                  <a:lnTo>
                    <a:pt x="798" y="314"/>
                  </a:lnTo>
                  <a:lnTo>
                    <a:pt x="799" y="312"/>
                  </a:lnTo>
                  <a:lnTo>
                    <a:pt x="800" y="311"/>
                  </a:lnTo>
                  <a:lnTo>
                    <a:pt x="800" y="307"/>
                  </a:lnTo>
                  <a:lnTo>
                    <a:pt x="799" y="305"/>
                  </a:lnTo>
                  <a:lnTo>
                    <a:pt x="799" y="304"/>
                  </a:lnTo>
                  <a:lnTo>
                    <a:pt x="799" y="301"/>
                  </a:lnTo>
                  <a:lnTo>
                    <a:pt x="799" y="299"/>
                  </a:lnTo>
                  <a:lnTo>
                    <a:pt x="799" y="298"/>
                  </a:lnTo>
                  <a:lnTo>
                    <a:pt x="799" y="295"/>
                  </a:lnTo>
                  <a:lnTo>
                    <a:pt x="798" y="294"/>
                  </a:lnTo>
                  <a:lnTo>
                    <a:pt x="797" y="294"/>
                  </a:lnTo>
                  <a:lnTo>
                    <a:pt x="794" y="295"/>
                  </a:lnTo>
                  <a:lnTo>
                    <a:pt x="793" y="300"/>
                  </a:lnTo>
                  <a:lnTo>
                    <a:pt x="792" y="300"/>
                  </a:lnTo>
                  <a:lnTo>
                    <a:pt x="788" y="304"/>
                  </a:lnTo>
                  <a:lnTo>
                    <a:pt x="786" y="306"/>
                  </a:lnTo>
                  <a:lnTo>
                    <a:pt x="783" y="307"/>
                  </a:lnTo>
                  <a:lnTo>
                    <a:pt x="781" y="309"/>
                  </a:lnTo>
                  <a:lnTo>
                    <a:pt x="780" y="312"/>
                  </a:lnTo>
                  <a:lnTo>
                    <a:pt x="776" y="317"/>
                  </a:lnTo>
                  <a:lnTo>
                    <a:pt x="774" y="320"/>
                  </a:lnTo>
                  <a:lnTo>
                    <a:pt x="771" y="322"/>
                  </a:lnTo>
                  <a:lnTo>
                    <a:pt x="764" y="326"/>
                  </a:lnTo>
                  <a:lnTo>
                    <a:pt x="757" y="329"/>
                  </a:lnTo>
                  <a:lnTo>
                    <a:pt x="748" y="334"/>
                  </a:lnTo>
                  <a:lnTo>
                    <a:pt x="746" y="338"/>
                  </a:lnTo>
                  <a:lnTo>
                    <a:pt x="738" y="343"/>
                  </a:lnTo>
                  <a:lnTo>
                    <a:pt x="736" y="343"/>
                  </a:lnTo>
                  <a:lnTo>
                    <a:pt x="735" y="345"/>
                  </a:lnTo>
                  <a:lnTo>
                    <a:pt x="732" y="347"/>
                  </a:lnTo>
                  <a:lnTo>
                    <a:pt x="729" y="350"/>
                  </a:lnTo>
                  <a:lnTo>
                    <a:pt x="721" y="355"/>
                  </a:lnTo>
                  <a:lnTo>
                    <a:pt x="719" y="358"/>
                  </a:lnTo>
                  <a:lnTo>
                    <a:pt x="715" y="360"/>
                  </a:lnTo>
                  <a:lnTo>
                    <a:pt x="713" y="361"/>
                  </a:lnTo>
                  <a:lnTo>
                    <a:pt x="711" y="361"/>
                  </a:lnTo>
                  <a:lnTo>
                    <a:pt x="696" y="360"/>
                  </a:lnTo>
                  <a:lnTo>
                    <a:pt x="683" y="357"/>
                  </a:lnTo>
                  <a:lnTo>
                    <a:pt x="677" y="355"/>
                  </a:lnTo>
                  <a:lnTo>
                    <a:pt x="667" y="351"/>
                  </a:lnTo>
                  <a:lnTo>
                    <a:pt x="658" y="346"/>
                  </a:lnTo>
                  <a:lnTo>
                    <a:pt x="654" y="343"/>
                  </a:lnTo>
                  <a:lnTo>
                    <a:pt x="651" y="339"/>
                  </a:lnTo>
                  <a:lnTo>
                    <a:pt x="651" y="335"/>
                  </a:lnTo>
                  <a:lnTo>
                    <a:pt x="650" y="334"/>
                  </a:lnTo>
                  <a:lnTo>
                    <a:pt x="648" y="333"/>
                  </a:lnTo>
                  <a:lnTo>
                    <a:pt x="648" y="330"/>
                  </a:lnTo>
                  <a:lnTo>
                    <a:pt x="646" y="327"/>
                  </a:lnTo>
                  <a:lnTo>
                    <a:pt x="646" y="324"/>
                  </a:lnTo>
                  <a:lnTo>
                    <a:pt x="648" y="321"/>
                  </a:lnTo>
                  <a:lnTo>
                    <a:pt x="649" y="318"/>
                  </a:lnTo>
                  <a:lnTo>
                    <a:pt x="648" y="316"/>
                  </a:lnTo>
                  <a:lnTo>
                    <a:pt x="648" y="315"/>
                  </a:lnTo>
                  <a:lnTo>
                    <a:pt x="645" y="315"/>
                  </a:lnTo>
                  <a:lnTo>
                    <a:pt x="644" y="316"/>
                  </a:lnTo>
                  <a:lnTo>
                    <a:pt x="641" y="315"/>
                  </a:lnTo>
                  <a:lnTo>
                    <a:pt x="640" y="315"/>
                  </a:lnTo>
                  <a:lnTo>
                    <a:pt x="639" y="317"/>
                  </a:lnTo>
                  <a:lnTo>
                    <a:pt x="639" y="322"/>
                  </a:lnTo>
                  <a:lnTo>
                    <a:pt x="638" y="326"/>
                  </a:lnTo>
                  <a:lnTo>
                    <a:pt x="635" y="328"/>
                  </a:lnTo>
                  <a:lnTo>
                    <a:pt x="634" y="329"/>
                  </a:lnTo>
                  <a:lnTo>
                    <a:pt x="631" y="329"/>
                  </a:lnTo>
                  <a:lnTo>
                    <a:pt x="627" y="329"/>
                  </a:lnTo>
                  <a:lnTo>
                    <a:pt x="626" y="328"/>
                  </a:lnTo>
                  <a:lnTo>
                    <a:pt x="626" y="327"/>
                  </a:lnTo>
                  <a:lnTo>
                    <a:pt x="626" y="323"/>
                  </a:lnTo>
                  <a:lnTo>
                    <a:pt x="629" y="317"/>
                  </a:lnTo>
                  <a:lnTo>
                    <a:pt x="631" y="316"/>
                  </a:lnTo>
                  <a:lnTo>
                    <a:pt x="633" y="315"/>
                  </a:lnTo>
                  <a:lnTo>
                    <a:pt x="635" y="315"/>
                  </a:lnTo>
                  <a:lnTo>
                    <a:pt x="638" y="315"/>
                  </a:lnTo>
                  <a:lnTo>
                    <a:pt x="638" y="314"/>
                  </a:lnTo>
                  <a:lnTo>
                    <a:pt x="637" y="314"/>
                  </a:lnTo>
                  <a:lnTo>
                    <a:pt x="633" y="312"/>
                  </a:lnTo>
                  <a:lnTo>
                    <a:pt x="629" y="309"/>
                  </a:lnTo>
                  <a:lnTo>
                    <a:pt x="627" y="307"/>
                  </a:lnTo>
                  <a:lnTo>
                    <a:pt x="621" y="306"/>
                  </a:lnTo>
                  <a:lnTo>
                    <a:pt x="611" y="303"/>
                  </a:lnTo>
                  <a:lnTo>
                    <a:pt x="605" y="300"/>
                  </a:lnTo>
                  <a:lnTo>
                    <a:pt x="601" y="299"/>
                  </a:lnTo>
                  <a:lnTo>
                    <a:pt x="600" y="299"/>
                  </a:lnTo>
                  <a:lnTo>
                    <a:pt x="603" y="300"/>
                  </a:lnTo>
                  <a:lnTo>
                    <a:pt x="605" y="301"/>
                  </a:lnTo>
                  <a:lnTo>
                    <a:pt x="608" y="303"/>
                  </a:lnTo>
                  <a:lnTo>
                    <a:pt x="610" y="304"/>
                  </a:lnTo>
                  <a:lnTo>
                    <a:pt x="611" y="304"/>
                  </a:lnTo>
                  <a:lnTo>
                    <a:pt x="612" y="304"/>
                  </a:lnTo>
                  <a:lnTo>
                    <a:pt x="614" y="304"/>
                  </a:lnTo>
                  <a:lnTo>
                    <a:pt x="614" y="305"/>
                  </a:lnTo>
                  <a:lnTo>
                    <a:pt x="612" y="305"/>
                  </a:lnTo>
                  <a:lnTo>
                    <a:pt x="611" y="305"/>
                  </a:lnTo>
                  <a:lnTo>
                    <a:pt x="610" y="306"/>
                  </a:lnTo>
                  <a:lnTo>
                    <a:pt x="609" y="307"/>
                  </a:lnTo>
                  <a:lnTo>
                    <a:pt x="606" y="311"/>
                  </a:lnTo>
                  <a:lnTo>
                    <a:pt x="605" y="311"/>
                  </a:lnTo>
                  <a:lnTo>
                    <a:pt x="601" y="307"/>
                  </a:lnTo>
                  <a:lnTo>
                    <a:pt x="599" y="307"/>
                  </a:lnTo>
                  <a:lnTo>
                    <a:pt x="598" y="307"/>
                  </a:lnTo>
                  <a:lnTo>
                    <a:pt x="595" y="306"/>
                  </a:lnTo>
                  <a:lnTo>
                    <a:pt x="592" y="306"/>
                  </a:lnTo>
                  <a:lnTo>
                    <a:pt x="589" y="306"/>
                  </a:lnTo>
                  <a:lnTo>
                    <a:pt x="588" y="306"/>
                  </a:lnTo>
                  <a:lnTo>
                    <a:pt x="587" y="305"/>
                  </a:lnTo>
                  <a:lnTo>
                    <a:pt x="585" y="306"/>
                  </a:lnTo>
                  <a:lnTo>
                    <a:pt x="582" y="306"/>
                  </a:lnTo>
                  <a:lnTo>
                    <a:pt x="582" y="305"/>
                  </a:lnTo>
                  <a:lnTo>
                    <a:pt x="582" y="303"/>
                  </a:lnTo>
                  <a:lnTo>
                    <a:pt x="581" y="301"/>
                  </a:lnTo>
                  <a:lnTo>
                    <a:pt x="580" y="301"/>
                  </a:lnTo>
                  <a:lnTo>
                    <a:pt x="577" y="297"/>
                  </a:lnTo>
                  <a:lnTo>
                    <a:pt x="576" y="295"/>
                  </a:lnTo>
                  <a:lnTo>
                    <a:pt x="576" y="293"/>
                  </a:lnTo>
                  <a:lnTo>
                    <a:pt x="575" y="292"/>
                  </a:lnTo>
                  <a:lnTo>
                    <a:pt x="574" y="290"/>
                  </a:lnTo>
                  <a:lnTo>
                    <a:pt x="574" y="288"/>
                  </a:lnTo>
                  <a:lnTo>
                    <a:pt x="574" y="286"/>
                  </a:lnTo>
                  <a:lnTo>
                    <a:pt x="575" y="287"/>
                  </a:lnTo>
                  <a:lnTo>
                    <a:pt x="576" y="287"/>
                  </a:lnTo>
                  <a:lnTo>
                    <a:pt x="578" y="288"/>
                  </a:lnTo>
                  <a:lnTo>
                    <a:pt x="580" y="289"/>
                  </a:lnTo>
                  <a:lnTo>
                    <a:pt x="581" y="289"/>
                  </a:lnTo>
                  <a:lnTo>
                    <a:pt x="582" y="290"/>
                  </a:lnTo>
                  <a:lnTo>
                    <a:pt x="585" y="290"/>
                  </a:lnTo>
                  <a:lnTo>
                    <a:pt x="587" y="290"/>
                  </a:lnTo>
                  <a:lnTo>
                    <a:pt x="580" y="287"/>
                  </a:lnTo>
                  <a:lnTo>
                    <a:pt x="561" y="275"/>
                  </a:lnTo>
                  <a:lnTo>
                    <a:pt x="559" y="272"/>
                  </a:lnTo>
                  <a:lnTo>
                    <a:pt x="554" y="270"/>
                  </a:lnTo>
                  <a:lnTo>
                    <a:pt x="554" y="271"/>
                  </a:lnTo>
                  <a:lnTo>
                    <a:pt x="553" y="272"/>
                  </a:lnTo>
                  <a:lnTo>
                    <a:pt x="552" y="272"/>
                  </a:lnTo>
                  <a:lnTo>
                    <a:pt x="552" y="271"/>
                  </a:lnTo>
                  <a:lnTo>
                    <a:pt x="551" y="270"/>
                  </a:lnTo>
                  <a:lnTo>
                    <a:pt x="552" y="269"/>
                  </a:lnTo>
                  <a:lnTo>
                    <a:pt x="553" y="269"/>
                  </a:lnTo>
                  <a:lnTo>
                    <a:pt x="551" y="266"/>
                  </a:lnTo>
                  <a:lnTo>
                    <a:pt x="541" y="259"/>
                  </a:lnTo>
                  <a:lnTo>
                    <a:pt x="537" y="254"/>
                  </a:lnTo>
                  <a:lnTo>
                    <a:pt x="537" y="252"/>
                  </a:lnTo>
                  <a:lnTo>
                    <a:pt x="536" y="249"/>
                  </a:lnTo>
                  <a:lnTo>
                    <a:pt x="535" y="248"/>
                  </a:lnTo>
                  <a:lnTo>
                    <a:pt x="529" y="242"/>
                  </a:lnTo>
                  <a:lnTo>
                    <a:pt x="525" y="238"/>
                  </a:lnTo>
                  <a:lnTo>
                    <a:pt x="521" y="235"/>
                  </a:lnTo>
                  <a:lnTo>
                    <a:pt x="521" y="232"/>
                  </a:lnTo>
                  <a:lnTo>
                    <a:pt x="520" y="231"/>
                  </a:lnTo>
                  <a:lnTo>
                    <a:pt x="511" y="223"/>
                  </a:lnTo>
                  <a:lnTo>
                    <a:pt x="502" y="214"/>
                  </a:lnTo>
                  <a:lnTo>
                    <a:pt x="502" y="212"/>
                  </a:lnTo>
                  <a:lnTo>
                    <a:pt x="501" y="212"/>
                  </a:lnTo>
                  <a:lnTo>
                    <a:pt x="500" y="211"/>
                  </a:lnTo>
                  <a:lnTo>
                    <a:pt x="491" y="203"/>
                  </a:lnTo>
                  <a:lnTo>
                    <a:pt x="490" y="200"/>
                  </a:lnTo>
                  <a:lnTo>
                    <a:pt x="489" y="196"/>
                  </a:lnTo>
                  <a:lnTo>
                    <a:pt x="488" y="194"/>
                  </a:lnTo>
                  <a:lnTo>
                    <a:pt x="488" y="192"/>
                  </a:lnTo>
                  <a:lnTo>
                    <a:pt x="486" y="190"/>
                  </a:lnTo>
                  <a:lnTo>
                    <a:pt x="485" y="190"/>
                  </a:lnTo>
                  <a:lnTo>
                    <a:pt x="483" y="187"/>
                  </a:lnTo>
                  <a:lnTo>
                    <a:pt x="480" y="184"/>
                  </a:lnTo>
                  <a:lnTo>
                    <a:pt x="475" y="178"/>
                  </a:lnTo>
                  <a:lnTo>
                    <a:pt x="474" y="174"/>
                  </a:lnTo>
                  <a:lnTo>
                    <a:pt x="472" y="173"/>
                  </a:lnTo>
                  <a:lnTo>
                    <a:pt x="471" y="172"/>
                  </a:lnTo>
                  <a:lnTo>
                    <a:pt x="469" y="169"/>
                  </a:lnTo>
                  <a:lnTo>
                    <a:pt x="468" y="167"/>
                  </a:lnTo>
                  <a:lnTo>
                    <a:pt x="463" y="158"/>
                  </a:lnTo>
                  <a:lnTo>
                    <a:pt x="462" y="155"/>
                  </a:lnTo>
                  <a:lnTo>
                    <a:pt x="460" y="150"/>
                  </a:lnTo>
                  <a:lnTo>
                    <a:pt x="457" y="145"/>
                  </a:lnTo>
                  <a:lnTo>
                    <a:pt x="456" y="143"/>
                  </a:lnTo>
                  <a:lnTo>
                    <a:pt x="456" y="140"/>
                  </a:lnTo>
                  <a:lnTo>
                    <a:pt x="455" y="138"/>
                  </a:lnTo>
                  <a:lnTo>
                    <a:pt x="454" y="135"/>
                  </a:lnTo>
                  <a:lnTo>
                    <a:pt x="451" y="131"/>
                  </a:lnTo>
                  <a:lnTo>
                    <a:pt x="450" y="126"/>
                  </a:lnTo>
                  <a:lnTo>
                    <a:pt x="450" y="121"/>
                  </a:lnTo>
                  <a:lnTo>
                    <a:pt x="449" y="120"/>
                  </a:lnTo>
                  <a:lnTo>
                    <a:pt x="448" y="116"/>
                  </a:lnTo>
                  <a:lnTo>
                    <a:pt x="445" y="112"/>
                  </a:lnTo>
                  <a:lnTo>
                    <a:pt x="445" y="109"/>
                  </a:lnTo>
                  <a:lnTo>
                    <a:pt x="445" y="108"/>
                  </a:lnTo>
                  <a:lnTo>
                    <a:pt x="444" y="106"/>
                  </a:lnTo>
                  <a:lnTo>
                    <a:pt x="443" y="104"/>
                  </a:lnTo>
                  <a:lnTo>
                    <a:pt x="441" y="103"/>
                  </a:lnTo>
                  <a:lnTo>
                    <a:pt x="443" y="101"/>
                  </a:lnTo>
                  <a:lnTo>
                    <a:pt x="441" y="100"/>
                  </a:lnTo>
                  <a:lnTo>
                    <a:pt x="440" y="100"/>
                  </a:lnTo>
                  <a:lnTo>
                    <a:pt x="438" y="97"/>
                  </a:lnTo>
                  <a:lnTo>
                    <a:pt x="429" y="84"/>
                  </a:lnTo>
                  <a:lnTo>
                    <a:pt x="429" y="82"/>
                  </a:lnTo>
                  <a:lnTo>
                    <a:pt x="428" y="81"/>
                  </a:lnTo>
                  <a:lnTo>
                    <a:pt x="425" y="74"/>
                  </a:lnTo>
                  <a:lnTo>
                    <a:pt x="416" y="59"/>
                  </a:lnTo>
                  <a:lnTo>
                    <a:pt x="414" y="54"/>
                  </a:lnTo>
                  <a:lnTo>
                    <a:pt x="410" y="48"/>
                  </a:lnTo>
                  <a:lnTo>
                    <a:pt x="408" y="41"/>
                  </a:lnTo>
                  <a:lnTo>
                    <a:pt x="404" y="37"/>
                  </a:lnTo>
                  <a:lnTo>
                    <a:pt x="400" y="34"/>
                  </a:lnTo>
                  <a:lnTo>
                    <a:pt x="397" y="29"/>
                  </a:lnTo>
                  <a:lnTo>
                    <a:pt x="393" y="25"/>
                  </a:lnTo>
                  <a:lnTo>
                    <a:pt x="391" y="23"/>
                  </a:lnTo>
                  <a:lnTo>
                    <a:pt x="391" y="19"/>
                  </a:lnTo>
                  <a:lnTo>
                    <a:pt x="391" y="17"/>
                  </a:lnTo>
                  <a:lnTo>
                    <a:pt x="389" y="15"/>
                  </a:lnTo>
                  <a:lnTo>
                    <a:pt x="388" y="13"/>
                  </a:lnTo>
                  <a:lnTo>
                    <a:pt x="386" y="9"/>
                  </a:lnTo>
                  <a:lnTo>
                    <a:pt x="385" y="5"/>
                  </a:lnTo>
                  <a:lnTo>
                    <a:pt x="383" y="2"/>
                  </a:lnTo>
                  <a:lnTo>
                    <a:pt x="382" y="1"/>
                  </a:lnTo>
                  <a:lnTo>
                    <a:pt x="381" y="0"/>
                  </a:lnTo>
                  <a:lnTo>
                    <a:pt x="378" y="0"/>
                  </a:lnTo>
                  <a:lnTo>
                    <a:pt x="377" y="0"/>
                  </a:lnTo>
                  <a:lnTo>
                    <a:pt x="375" y="2"/>
                  </a:lnTo>
                  <a:lnTo>
                    <a:pt x="372" y="3"/>
                  </a:lnTo>
                  <a:lnTo>
                    <a:pt x="371" y="8"/>
                  </a:lnTo>
                  <a:lnTo>
                    <a:pt x="370" y="12"/>
                  </a:lnTo>
                  <a:lnTo>
                    <a:pt x="368" y="14"/>
                  </a:lnTo>
                  <a:lnTo>
                    <a:pt x="360" y="19"/>
                  </a:lnTo>
                  <a:lnTo>
                    <a:pt x="357" y="18"/>
                  </a:lnTo>
                  <a:lnTo>
                    <a:pt x="353" y="18"/>
                  </a:lnTo>
                  <a:lnTo>
                    <a:pt x="352" y="18"/>
                  </a:lnTo>
                  <a:lnTo>
                    <a:pt x="351" y="18"/>
                  </a:lnTo>
                  <a:lnTo>
                    <a:pt x="348" y="19"/>
                  </a:lnTo>
                  <a:lnTo>
                    <a:pt x="345" y="18"/>
                  </a:lnTo>
                  <a:lnTo>
                    <a:pt x="343" y="17"/>
                  </a:lnTo>
                  <a:lnTo>
                    <a:pt x="343" y="14"/>
                  </a:lnTo>
                  <a:lnTo>
                    <a:pt x="343" y="12"/>
                  </a:lnTo>
                  <a:lnTo>
                    <a:pt x="340" y="7"/>
                  </a:lnTo>
                  <a:lnTo>
                    <a:pt x="340" y="8"/>
                  </a:lnTo>
                  <a:lnTo>
                    <a:pt x="338" y="9"/>
                  </a:lnTo>
                  <a:lnTo>
                    <a:pt x="337" y="13"/>
                  </a:lnTo>
                  <a:lnTo>
                    <a:pt x="337" y="18"/>
                  </a:lnTo>
                  <a:lnTo>
                    <a:pt x="338" y="20"/>
                  </a:lnTo>
                  <a:lnTo>
                    <a:pt x="338" y="24"/>
                  </a:lnTo>
                  <a:lnTo>
                    <a:pt x="336" y="29"/>
                  </a:lnTo>
                  <a:lnTo>
                    <a:pt x="334" y="32"/>
                  </a:lnTo>
                  <a:lnTo>
                    <a:pt x="332" y="34"/>
                  </a:lnTo>
                  <a:lnTo>
                    <a:pt x="332" y="37"/>
                  </a:lnTo>
                  <a:lnTo>
                    <a:pt x="331" y="40"/>
                  </a:lnTo>
                  <a:lnTo>
                    <a:pt x="329" y="42"/>
                  </a:lnTo>
                  <a:lnTo>
                    <a:pt x="324" y="46"/>
                  </a:lnTo>
                  <a:lnTo>
                    <a:pt x="323" y="48"/>
                  </a:lnTo>
                  <a:lnTo>
                    <a:pt x="323" y="53"/>
                  </a:lnTo>
                  <a:lnTo>
                    <a:pt x="324" y="61"/>
                  </a:lnTo>
                  <a:lnTo>
                    <a:pt x="329" y="83"/>
                  </a:lnTo>
                  <a:lnTo>
                    <a:pt x="330" y="86"/>
                  </a:lnTo>
                  <a:lnTo>
                    <a:pt x="331" y="89"/>
                  </a:lnTo>
                  <a:lnTo>
                    <a:pt x="331" y="92"/>
                  </a:lnTo>
                  <a:lnTo>
                    <a:pt x="332" y="95"/>
                  </a:lnTo>
                  <a:lnTo>
                    <a:pt x="335" y="109"/>
                  </a:lnTo>
                  <a:lnTo>
                    <a:pt x="336" y="121"/>
                  </a:lnTo>
                  <a:lnTo>
                    <a:pt x="337" y="131"/>
                  </a:lnTo>
                  <a:lnTo>
                    <a:pt x="337" y="141"/>
                  </a:lnTo>
                  <a:lnTo>
                    <a:pt x="336" y="150"/>
                  </a:lnTo>
                  <a:lnTo>
                    <a:pt x="336" y="160"/>
                  </a:lnTo>
                  <a:lnTo>
                    <a:pt x="336" y="168"/>
                  </a:lnTo>
                  <a:lnTo>
                    <a:pt x="334" y="174"/>
                  </a:lnTo>
                  <a:lnTo>
                    <a:pt x="332" y="178"/>
                  </a:lnTo>
                  <a:lnTo>
                    <a:pt x="330" y="180"/>
                  </a:lnTo>
                  <a:lnTo>
                    <a:pt x="329" y="185"/>
                  </a:lnTo>
                  <a:lnTo>
                    <a:pt x="326" y="196"/>
                  </a:lnTo>
                  <a:lnTo>
                    <a:pt x="324" y="202"/>
                  </a:lnTo>
                  <a:lnTo>
                    <a:pt x="320" y="207"/>
                  </a:lnTo>
                  <a:lnTo>
                    <a:pt x="315" y="213"/>
                  </a:lnTo>
                  <a:lnTo>
                    <a:pt x="312" y="218"/>
                  </a:lnTo>
                  <a:lnTo>
                    <a:pt x="309" y="221"/>
                  </a:lnTo>
                  <a:lnTo>
                    <a:pt x="307" y="225"/>
                  </a:lnTo>
                  <a:lnTo>
                    <a:pt x="306" y="230"/>
                  </a:lnTo>
                  <a:lnTo>
                    <a:pt x="306" y="236"/>
                  </a:lnTo>
                  <a:lnTo>
                    <a:pt x="305" y="242"/>
                  </a:lnTo>
                  <a:lnTo>
                    <a:pt x="305" y="248"/>
                  </a:lnTo>
                  <a:lnTo>
                    <a:pt x="303" y="255"/>
                  </a:lnTo>
                  <a:lnTo>
                    <a:pt x="302" y="267"/>
                  </a:lnTo>
                  <a:lnTo>
                    <a:pt x="301" y="275"/>
                  </a:lnTo>
                  <a:lnTo>
                    <a:pt x="300" y="281"/>
                  </a:lnTo>
                  <a:lnTo>
                    <a:pt x="296" y="288"/>
                  </a:lnTo>
                  <a:lnTo>
                    <a:pt x="295" y="290"/>
                  </a:lnTo>
                  <a:lnTo>
                    <a:pt x="294" y="294"/>
                  </a:lnTo>
                  <a:lnTo>
                    <a:pt x="292" y="297"/>
                  </a:lnTo>
                  <a:lnTo>
                    <a:pt x="291" y="298"/>
                  </a:lnTo>
                  <a:lnTo>
                    <a:pt x="288" y="301"/>
                  </a:lnTo>
                  <a:lnTo>
                    <a:pt x="285" y="305"/>
                  </a:lnTo>
                  <a:lnTo>
                    <a:pt x="283" y="306"/>
                  </a:lnTo>
                  <a:lnTo>
                    <a:pt x="282" y="306"/>
                  </a:lnTo>
                  <a:lnTo>
                    <a:pt x="279" y="307"/>
                  </a:lnTo>
                  <a:lnTo>
                    <a:pt x="278" y="306"/>
                  </a:lnTo>
                  <a:lnTo>
                    <a:pt x="277" y="306"/>
                  </a:lnTo>
                  <a:lnTo>
                    <a:pt x="275" y="306"/>
                  </a:lnTo>
                  <a:lnTo>
                    <a:pt x="272" y="309"/>
                  </a:lnTo>
                  <a:lnTo>
                    <a:pt x="265" y="310"/>
                  </a:lnTo>
                  <a:lnTo>
                    <a:pt x="260" y="311"/>
                  </a:lnTo>
                  <a:lnTo>
                    <a:pt x="256" y="314"/>
                  </a:lnTo>
                  <a:lnTo>
                    <a:pt x="255" y="315"/>
                  </a:lnTo>
                  <a:lnTo>
                    <a:pt x="255" y="317"/>
                  </a:lnTo>
                  <a:lnTo>
                    <a:pt x="254" y="320"/>
                  </a:lnTo>
                  <a:lnTo>
                    <a:pt x="252" y="321"/>
                  </a:lnTo>
                  <a:lnTo>
                    <a:pt x="249" y="324"/>
                  </a:lnTo>
                  <a:lnTo>
                    <a:pt x="246" y="328"/>
                  </a:lnTo>
                  <a:lnTo>
                    <a:pt x="246" y="333"/>
                  </a:lnTo>
                  <a:lnTo>
                    <a:pt x="248" y="337"/>
                  </a:lnTo>
                  <a:lnTo>
                    <a:pt x="248" y="339"/>
                  </a:lnTo>
                  <a:lnTo>
                    <a:pt x="248" y="340"/>
                  </a:lnTo>
                  <a:lnTo>
                    <a:pt x="248" y="341"/>
                  </a:lnTo>
                  <a:lnTo>
                    <a:pt x="248" y="343"/>
                  </a:lnTo>
                  <a:lnTo>
                    <a:pt x="249" y="345"/>
                  </a:lnTo>
                  <a:lnTo>
                    <a:pt x="249" y="347"/>
                  </a:lnTo>
                  <a:lnTo>
                    <a:pt x="250" y="349"/>
                  </a:lnTo>
                  <a:lnTo>
                    <a:pt x="251" y="352"/>
                  </a:lnTo>
                  <a:lnTo>
                    <a:pt x="251" y="355"/>
                  </a:lnTo>
                  <a:lnTo>
                    <a:pt x="249" y="358"/>
                  </a:lnTo>
                  <a:lnTo>
                    <a:pt x="246" y="362"/>
                  </a:lnTo>
                  <a:lnTo>
                    <a:pt x="245" y="364"/>
                  </a:lnTo>
                  <a:lnTo>
                    <a:pt x="245" y="366"/>
                  </a:lnTo>
                  <a:lnTo>
                    <a:pt x="246" y="368"/>
                  </a:lnTo>
                  <a:lnTo>
                    <a:pt x="248" y="372"/>
                  </a:lnTo>
                  <a:lnTo>
                    <a:pt x="249" y="377"/>
                  </a:lnTo>
                  <a:lnTo>
                    <a:pt x="250" y="380"/>
                  </a:lnTo>
                  <a:lnTo>
                    <a:pt x="251" y="383"/>
                  </a:lnTo>
                  <a:lnTo>
                    <a:pt x="252" y="389"/>
                  </a:lnTo>
                  <a:lnTo>
                    <a:pt x="251" y="391"/>
                  </a:lnTo>
                  <a:lnTo>
                    <a:pt x="250" y="393"/>
                  </a:lnTo>
                  <a:lnTo>
                    <a:pt x="249" y="397"/>
                  </a:lnTo>
                  <a:lnTo>
                    <a:pt x="249" y="402"/>
                  </a:lnTo>
                  <a:lnTo>
                    <a:pt x="248" y="404"/>
                  </a:lnTo>
                  <a:lnTo>
                    <a:pt x="245" y="407"/>
                  </a:lnTo>
                  <a:lnTo>
                    <a:pt x="242" y="412"/>
                  </a:lnTo>
                  <a:lnTo>
                    <a:pt x="240" y="414"/>
                  </a:lnTo>
                  <a:lnTo>
                    <a:pt x="239" y="413"/>
                  </a:lnTo>
                  <a:lnTo>
                    <a:pt x="234" y="419"/>
                  </a:lnTo>
                  <a:lnTo>
                    <a:pt x="228" y="423"/>
                  </a:lnTo>
                  <a:lnTo>
                    <a:pt x="222" y="426"/>
                  </a:lnTo>
                  <a:lnTo>
                    <a:pt x="212" y="431"/>
                  </a:lnTo>
                  <a:lnTo>
                    <a:pt x="210" y="431"/>
                  </a:lnTo>
                  <a:lnTo>
                    <a:pt x="209" y="430"/>
                  </a:lnTo>
                  <a:lnTo>
                    <a:pt x="203" y="426"/>
                  </a:lnTo>
                  <a:lnTo>
                    <a:pt x="199" y="424"/>
                  </a:lnTo>
                  <a:lnTo>
                    <a:pt x="195" y="421"/>
                  </a:lnTo>
                  <a:lnTo>
                    <a:pt x="193" y="420"/>
                  </a:lnTo>
                  <a:lnTo>
                    <a:pt x="191" y="419"/>
                  </a:lnTo>
                  <a:lnTo>
                    <a:pt x="191" y="417"/>
                  </a:lnTo>
                  <a:lnTo>
                    <a:pt x="192" y="414"/>
                  </a:lnTo>
                  <a:lnTo>
                    <a:pt x="193" y="413"/>
                  </a:lnTo>
                  <a:lnTo>
                    <a:pt x="193" y="410"/>
                  </a:lnTo>
                  <a:lnTo>
                    <a:pt x="192" y="410"/>
                  </a:lnTo>
                  <a:lnTo>
                    <a:pt x="188" y="409"/>
                  </a:lnTo>
                  <a:lnTo>
                    <a:pt x="186" y="409"/>
                  </a:lnTo>
                  <a:lnTo>
                    <a:pt x="185" y="410"/>
                  </a:lnTo>
                  <a:lnTo>
                    <a:pt x="180" y="410"/>
                  </a:lnTo>
                  <a:lnTo>
                    <a:pt x="178" y="412"/>
                  </a:lnTo>
                  <a:lnTo>
                    <a:pt x="176" y="410"/>
                  </a:lnTo>
                  <a:lnTo>
                    <a:pt x="171" y="410"/>
                  </a:lnTo>
                  <a:lnTo>
                    <a:pt x="170" y="413"/>
                  </a:lnTo>
                  <a:lnTo>
                    <a:pt x="168" y="414"/>
                  </a:lnTo>
                  <a:lnTo>
                    <a:pt x="165" y="414"/>
                  </a:lnTo>
                  <a:lnTo>
                    <a:pt x="163" y="414"/>
                  </a:lnTo>
                  <a:lnTo>
                    <a:pt x="160" y="413"/>
                  </a:lnTo>
                  <a:lnTo>
                    <a:pt x="160" y="412"/>
                  </a:lnTo>
                  <a:lnTo>
                    <a:pt x="162" y="410"/>
                  </a:lnTo>
                  <a:lnTo>
                    <a:pt x="162" y="409"/>
                  </a:lnTo>
                  <a:lnTo>
                    <a:pt x="160" y="408"/>
                  </a:lnTo>
                  <a:lnTo>
                    <a:pt x="159" y="408"/>
                  </a:lnTo>
                  <a:lnTo>
                    <a:pt x="158" y="407"/>
                  </a:lnTo>
                  <a:lnTo>
                    <a:pt x="154" y="403"/>
                  </a:lnTo>
                  <a:lnTo>
                    <a:pt x="152" y="402"/>
                  </a:lnTo>
                  <a:lnTo>
                    <a:pt x="151" y="402"/>
                  </a:lnTo>
                  <a:lnTo>
                    <a:pt x="147" y="401"/>
                  </a:lnTo>
                  <a:lnTo>
                    <a:pt x="145" y="398"/>
                  </a:lnTo>
                  <a:lnTo>
                    <a:pt x="143" y="397"/>
                  </a:lnTo>
                  <a:lnTo>
                    <a:pt x="143" y="396"/>
                  </a:lnTo>
                  <a:lnTo>
                    <a:pt x="143" y="395"/>
                  </a:lnTo>
                  <a:lnTo>
                    <a:pt x="143" y="393"/>
                  </a:lnTo>
                  <a:lnTo>
                    <a:pt x="142" y="392"/>
                  </a:lnTo>
                  <a:lnTo>
                    <a:pt x="140" y="392"/>
                  </a:lnTo>
                  <a:lnTo>
                    <a:pt x="138" y="391"/>
                  </a:lnTo>
                  <a:lnTo>
                    <a:pt x="137" y="390"/>
                  </a:lnTo>
                  <a:lnTo>
                    <a:pt x="131" y="381"/>
                  </a:lnTo>
                  <a:lnTo>
                    <a:pt x="130" y="380"/>
                  </a:lnTo>
                  <a:lnTo>
                    <a:pt x="129" y="379"/>
                  </a:lnTo>
                  <a:lnTo>
                    <a:pt x="129" y="378"/>
                  </a:lnTo>
                  <a:lnTo>
                    <a:pt x="129" y="377"/>
                  </a:lnTo>
                  <a:lnTo>
                    <a:pt x="128" y="377"/>
                  </a:lnTo>
                  <a:lnTo>
                    <a:pt x="125" y="375"/>
                  </a:lnTo>
                  <a:lnTo>
                    <a:pt x="123" y="375"/>
                  </a:lnTo>
                  <a:lnTo>
                    <a:pt x="123" y="377"/>
                  </a:lnTo>
                  <a:lnTo>
                    <a:pt x="123" y="378"/>
                  </a:lnTo>
                  <a:lnTo>
                    <a:pt x="122" y="379"/>
                  </a:lnTo>
                  <a:lnTo>
                    <a:pt x="122" y="380"/>
                  </a:lnTo>
                  <a:lnTo>
                    <a:pt x="119" y="381"/>
                  </a:lnTo>
                  <a:lnTo>
                    <a:pt x="117" y="383"/>
                  </a:lnTo>
                  <a:lnTo>
                    <a:pt x="115" y="381"/>
                  </a:lnTo>
                  <a:lnTo>
                    <a:pt x="113" y="381"/>
                  </a:lnTo>
                  <a:lnTo>
                    <a:pt x="109" y="381"/>
                  </a:lnTo>
                  <a:lnTo>
                    <a:pt x="107" y="380"/>
                  </a:lnTo>
                  <a:lnTo>
                    <a:pt x="107" y="381"/>
                  </a:lnTo>
                  <a:lnTo>
                    <a:pt x="107" y="386"/>
                  </a:lnTo>
                  <a:lnTo>
                    <a:pt x="106" y="389"/>
                  </a:lnTo>
                  <a:lnTo>
                    <a:pt x="103" y="390"/>
                  </a:lnTo>
                  <a:lnTo>
                    <a:pt x="102" y="391"/>
                  </a:lnTo>
                  <a:lnTo>
                    <a:pt x="101" y="392"/>
                  </a:lnTo>
                  <a:lnTo>
                    <a:pt x="101" y="396"/>
                  </a:lnTo>
                  <a:lnTo>
                    <a:pt x="101" y="400"/>
                  </a:lnTo>
                  <a:lnTo>
                    <a:pt x="101" y="402"/>
                  </a:lnTo>
                  <a:lnTo>
                    <a:pt x="102" y="403"/>
                  </a:lnTo>
                  <a:lnTo>
                    <a:pt x="102" y="407"/>
                  </a:lnTo>
                  <a:lnTo>
                    <a:pt x="103" y="409"/>
                  </a:lnTo>
                  <a:lnTo>
                    <a:pt x="105" y="410"/>
                  </a:lnTo>
                  <a:lnTo>
                    <a:pt x="107" y="413"/>
                  </a:lnTo>
                  <a:lnTo>
                    <a:pt x="109" y="415"/>
                  </a:lnTo>
                  <a:lnTo>
                    <a:pt x="111" y="418"/>
                  </a:lnTo>
                  <a:lnTo>
                    <a:pt x="112" y="420"/>
                  </a:lnTo>
                  <a:lnTo>
                    <a:pt x="113" y="424"/>
                  </a:lnTo>
                  <a:lnTo>
                    <a:pt x="114" y="425"/>
                  </a:lnTo>
                  <a:lnTo>
                    <a:pt x="114" y="426"/>
                  </a:lnTo>
                  <a:lnTo>
                    <a:pt x="114" y="427"/>
                  </a:lnTo>
                  <a:lnTo>
                    <a:pt x="114" y="429"/>
                  </a:lnTo>
                  <a:lnTo>
                    <a:pt x="114" y="430"/>
                  </a:lnTo>
                  <a:lnTo>
                    <a:pt x="117" y="432"/>
                  </a:lnTo>
                  <a:lnTo>
                    <a:pt x="118" y="433"/>
                  </a:lnTo>
                  <a:lnTo>
                    <a:pt x="118" y="435"/>
                  </a:lnTo>
                  <a:lnTo>
                    <a:pt x="118" y="437"/>
                  </a:lnTo>
                  <a:lnTo>
                    <a:pt x="119" y="440"/>
                  </a:lnTo>
                  <a:lnTo>
                    <a:pt x="120" y="441"/>
                  </a:lnTo>
                  <a:lnTo>
                    <a:pt x="122" y="441"/>
                  </a:lnTo>
                  <a:lnTo>
                    <a:pt x="122" y="442"/>
                  </a:lnTo>
                  <a:lnTo>
                    <a:pt x="119" y="447"/>
                  </a:lnTo>
                  <a:lnTo>
                    <a:pt x="115" y="449"/>
                  </a:lnTo>
                  <a:lnTo>
                    <a:pt x="108" y="452"/>
                  </a:lnTo>
                  <a:lnTo>
                    <a:pt x="107" y="453"/>
                  </a:lnTo>
                  <a:lnTo>
                    <a:pt x="101" y="458"/>
                  </a:lnTo>
                  <a:lnTo>
                    <a:pt x="98" y="461"/>
                  </a:lnTo>
                  <a:lnTo>
                    <a:pt x="95" y="466"/>
                  </a:lnTo>
                  <a:lnTo>
                    <a:pt x="90" y="470"/>
                  </a:lnTo>
                  <a:lnTo>
                    <a:pt x="86" y="472"/>
                  </a:lnTo>
                  <a:lnTo>
                    <a:pt x="86" y="475"/>
                  </a:lnTo>
                  <a:lnTo>
                    <a:pt x="86" y="478"/>
                  </a:lnTo>
                  <a:lnTo>
                    <a:pt x="85" y="482"/>
                  </a:lnTo>
                  <a:lnTo>
                    <a:pt x="83" y="483"/>
                  </a:lnTo>
                  <a:lnTo>
                    <a:pt x="80" y="483"/>
                  </a:lnTo>
                  <a:lnTo>
                    <a:pt x="78" y="482"/>
                  </a:lnTo>
                  <a:lnTo>
                    <a:pt x="77" y="480"/>
                  </a:lnTo>
                  <a:lnTo>
                    <a:pt x="77" y="478"/>
                  </a:lnTo>
                  <a:lnTo>
                    <a:pt x="75" y="476"/>
                  </a:lnTo>
                  <a:lnTo>
                    <a:pt x="74" y="475"/>
                  </a:lnTo>
                  <a:lnTo>
                    <a:pt x="73" y="473"/>
                  </a:lnTo>
                  <a:lnTo>
                    <a:pt x="72" y="472"/>
                  </a:lnTo>
                  <a:lnTo>
                    <a:pt x="71" y="471"/>
                  </a:lnTo>
                  <a:lnTo>
                    <a:pt x="69" y="471"/>
                  </a:lnTo>
                  <a:lnTo>
                    <a:pt x="67" y="476"/>
                  </a:lnTo>
                  <a:lnTo>
                    <a:pt x="65" y="478"/>
                  </a:lnTo>
                  <a:lnTo>
                    <a:pt x="65" y="480"/>
                  </a:lnTo>
                  <a:lnTo>
                    <a:pt x="63" y="483"/>
                  </a:lnTo>
                  <a:lnTo>
                    <a:pt x="61" y="483"/>
                  </a:lnTo>
                  <a:lnTo>
                    <a:pt x="58" y="484"/>
                  </a:lnTo>
                  <a:lnTo>
                    <a:pt x="55" y="486"/>
                  </a:lnTo>
                  <a:lnTo>
                    <a:pt x="52" y="488"/>
                  </a:lnTo>
                  <a:lnTo>
                    <a:pt x="51" y="490"/>
                  </a:lnTo>
                  <a:lnTo>
                    <a:pt x="49" y="492"/>
                  </a:lnTo>
                  <a:lnTo>
                    <a:pt x="46" y="492"/>
                  </a:lnTo>
                  <a:lnTo>
                    <a:pt x="43" y="493"/>
                  </a:lnTo>
                  <a:lnTo>
                    <a:pt x="40" y="492"/>
                  </a:lnTo>
                  <a:lnTo>
                    <a:pt x="37" y="490"/>
                  </a:lnTo>
                  <a:lnTo>
                    <a:pt x="33" y="490"/>
                  </a:lnTo>
                  <a:lnTo>
                    <a:pt x="31" y="492"/>
                  </a:lnTo>
                  <a:lnTo>
                    <a:pt x="26" y="493"/>
                  </a:lnTo>
                  <a:lnTo>
                    <a:pt x="23" y="494"/>
                  </a:lnTo>
                  <a:lnTo>
                    <a:pt x="22" y="495"/>
                  </a:lnTo>
                  <a:lnTo>
                    <a:pt x="18" y="500"/>
                  </a:lnTo>
                  <a:lnTo>
                    <a:pt x="17" y="501"/>
                  </a:lnTo>
                  <a:lnTo>
                    <a:pt x="16" y="503"/>
                  </a:lnTo>
                  <a:lnTo>
                    <a:pt x="16" y="506"/>
                  </a:lnTo>
                  <a:lnTo>
                    <a:pt x="16" y="510"/>
                  </a:lnTo>
                  <a:lnTo>
                    <a:pt x="17" y="516"/>
                  </a:lnTo>
                  <a:lnTo>
                    <a:pt x="16" y="522"/>
                  </a:lnTo>
                  <a:lnTo>
                    <a:pt x="16" y="528"/>
                  </a:lnTo>
                  <a:lnTo>
                    <a:pt x="15" y="532"/>
                  </a:lnTo>
                  <a:lnTo>
                    <a:pt x="14" y="538"/>
                  </a:lnTo>
                  <a:lnTo>
                    <a:pt x="12" y="541"/>
                  </a:lnTo>
                  <a:lnTo>
                    <a:pt x="10" y="544"/>
                  </a:lnTo>
                  <a:lnTo>
                    <a:pt x="9" y="546"/>
                  </a:lnTo>
                  <a:lnTo>
                    <a:pt x="4" y="549"/>
                  </a:lnTo>
                  <a:lnTo>
                    <a:pt x="3" y="552"/>
                  </a:lnTo>
                  <a:lnTo>
                    <a:pt x="0" y="557"/>
                  </a:lnTo>
                  <a:lnTo>
                    <a:pt x="0" y="559"/>
                  </a:lnTo>
                  <a:lnTo>
                    <a:pt x="2" y="562"/>
                  </a:lnTo>
                  <a:lnTo>
                    <a:pt x="2" y="563"/>
                  </a:lnTo>
                  <a:lnTo>
                    <a:pt x="2" y="564"/>
                  </a:lnTo>
                  <a:lnTo>
                    <a:pt x="0" y="566"/>
                  </a:lnTo>
                  <a:lnTo>
                    <a:pt x="0" y="567"/>
                  </a:lnTo>
                  <a:lnTo>
                    <a:pt x="0" y="569"/>
                  </a:lnTo>
                  <a:lnTo>
                    <a:pt x="3" y="573"/>
                  </a:lnTo>
                  <a:lnTo>
                    <a:pt x="5" y="574"/>
                  </a:lnTo>
                  <a:lnTo>
                    <a:pt x="9" y="575"/>
                  </a:lnTo>
                  <a:lnTo>
                    <a:pt x="11" y="575"/>
                  </a:lnTo>
                  <a:lnTo>
                    <a:pt x="12" y="578"/>
                  </a:lnTo>
                  <a:lnTo>
                    <a:pt x="12" y="579"/>
                  </a:lnTo>
                  <a:lnTo>
                    <a:pt x="12" y="581"/>
                  </a:lnTo>
                  <a:lnTo>
                    <a:pt x="14" y="585"/>
                  </a:lnTo>
                  <a:lnTo>
                    <a:pt x="16" y="591"/>
                  </a:lnTo>
                  <a:lnTo>
                    <a:pt x="17" y="592"/>
                  </a:lnTo>
                  <a:lnTo>
                    <a:pt x="18" y="593"/>
                  </a:lnTo>
                  <a:lnTo>
                    <a:pt x="21" y="593"/>
                  </a:lnTo>
                  <a:lnTo>
                    <a:pt x="22" y="593"/>
                  </a:lnTo>
                  <a:lnTo>
                    <a:pt x="23" y="593"/>
                  </a:lnTo>
                  <a:lnTo>
                    <a:pt x="25" y="595"/>
                  </a:lnTo>
                  <a:lnTo>
                    <a:pt x="26" y="596"/>
                  </a:lnTo>
                  <a:lnTo>
                    <a:pt x="28" y="597"/>
                  </a:lnTo>
                  <a:lnTo>
                    <a:pt x="31" y="599"/>
                  </a:lnTo>
                  <a:lnTo>
                    <a:pt x="33" y="606"/>
                  </a:lnTo>
                  <a:lnTo>
                    <a:pt x="34" y="613"/>
                  </a:lnTo>
                  <a:lnTo>
                    <a:pt x="35" y="614"/>
                  </a:lnTo>
                  <a:lnTo>
                    <a:pt x="37" y="619"/>
                  </a:lnTo>
                  <a:lnTo>
                    <a:pt x="38" y="620"/>
                  </a:lnTo>
                  <a:lnTo>
                    <a:pt x="38" y="624"/>
                  </a:lnTo>
                  <a:lnTo>
                    <a:pt x="38" y="626"/>
                  </a:lnTo>
                  <a:lnTo>
                    <a:pt x="38" y="627"/>
                  </a:lnTo>
                  <a:lnTo>
                    <a:pt x="38" y="629"/>
                  </a:lnTo>
                  <a:lnTo>
                    <a:pt x="38" y="633"/>
                  </a:lnTo>
                  <a:lnTo>
                    <a:pt x="38" y="637"/>
                  </a:lnTo>
                  <a:lnTo>
                    <a:pt x="38" y="639"/>
                  </a:lnTo>
                  <a:lnTo>
                    <a:pt x="37" y="642"/>
                  </a:lnTo>
                  <a:lnTo>
                    <a:pt x="35" y="644"/>
                  </a:lnTo>
                  <a:lnTo>
                    <a:pt x="34" y="644"/>
                  </a:lnTo>
                  <a:lnTo>
                    <a:pt x="34" y="647"/>
                  </a:lnTo>
                  <a:lnTo>
                    <a:pt x="34" y="650"/>
                  </a:lnTo>
                  <a:lnTo>
                    <a:pt x="33" y="654"/>
                  </a:lnTo>
                  <a:lnTo>
                    <a:pt x="31" y="655"/>
                  </a:lnTo>
                  <a:lnTo>
                    <a:pt x="27" y="654"/>
                  </a:lnTo>
                  <a:lnTo>
                    <a:pt x="26" y="656"/>
                  </a:lnTo>
                  <a:lnTo>
                    <a:pt x="25" y="660"/>
                  </a:lnTo>
                  <a:lnTo>
                    <a:pt x="23" y="664"/>
                  </a:lnTo>
                  <a:lnTo>
                    <a:pt x="22" y="666"/>
                  </a:lnTo>
                  <a:lnTo>
                    <a:pt x="16" y="672"/>
                  </a:lnTo>
                  <a:lnTo>
                    <a:pt x="14" y="677"/>
                  </a:lnTo>
                  <a:lnTo>
                    <a:pt x="11" y="683"/>
                  </a:lnTo>
                  <a:lnTo>
                    <a:pt x="9" y="688"/>
                  </a:lnTo>
                  <a:lnTo>
                    <a:pt x="8" y="696"/>
                  </a:lnTo>
                  <a:lnTo>
                    <a:pt x="8" y="701"/>
                  </a:lnTo>
                  <a:lnTo>
                    <a:pt x="9" y="702"/>
                  </a:lnTo>
                  <a:lnTo>
                    <a:pt x="9" y="707"/>
                  </a:lnTo>
                  <a:lnTo>
                    <a:pt x="10" y="713"/>
                  </a:lnTo>
                  <a:lnTo>
                    <a:pt x="10" y="717"/>
                  </a:lnTo>
                  <a:lnTo>
                    <a:pt x="11" y="719"/>
                  </a:lnTo>
                  <a:lnTo>
                    <a:pt x="12" y="721"/>
                  </a:lnTo>
                  <a:lnTo>
                    <a:pt x="14" y="721"/>
                  </a:lnTo>
                  <a:lnTo>
                    <a:pt x="15" y="723"/>
                  </a:lnTo>
                  <a:lnTo>
                    <a:pt x="17" y="724"/>
                  </a:lnTo>
                  <a:lnTo>
                    <a:pt x="18" y="724"/>
                  </a:lnTo>
                  <a:lnTo>
                    <a:pt x="20" y="724"/>
                  </a:lnTo>
                  <a:lnTo>
                    <a:pt x="22" y="724"/>
                  </a:lnTo>
                  <a:lnTo>
                    <a:pt x="25" y="724"/>
                  </a:lnTo>
                  <a:lnTo>
                    <a:pt x="27" y="727"/>
                  </a:lnTo>
                  <a:lnTo>
                    <a:pt x="29" y="730"/>
                  </a:lnTo>
                  <a:lnTo>
                    <a:pt x="31" y="732"/>
                  </a:lnTo>
                  <a:lnTo>
                    <a:pt x="32" y="732"/>
                  </a:lnTo>
                  <a:lnTo>
                    <a:pt x="32" y="730"/>
                  </a:lnTo>
                  <a:lnTo>
                    <a:pt x="35" y="729"/>
                  </a:lnTo>
                  <a:lnTo>
                    <a:pt x="35" y="727"/>
                  </a:lnTo>
                  <a:lnTo>
                    <a:pt x="37" y="725"/>
                  </a:lnTo>
                  <a:lnTo>
                    <a:pt x="38" y="724"/>
                  </a:lnTo>
                  <a:lnTo>
                    <a:pt x="39" y="722"/>
                  </a:lnTo>
                  <a:lnTo>
                    <a:pt x="42" y="719"/>
                  </a:lnTo>
                  <a:lnTo>
                    <a:pt x="42" y="718"/>
                  </a:lnTo>
                  <a:lnTo>
                    <a:pt x="43" y="717"/>
                  </a:lnTo>
                  <a:lnTo>
                    <a:pt x="46" y="717"/>
                  </a:lnTo>
                  <a:lnTo>
                    <a:pt x="49" y="717"/>
                  </a:lnTo>
                  <a:lnTo>
                    <a:pt x="55" y="715"/>
                  </a:lnTo>
                  <a:lnTo>
                    <a:pt x="58" y="715"/>
                  </a:lnTo>
                  <a:lnTo>
                    <a:pt x="62" y="715"/>
                  </a:lnTo>
                  <a:lnTo>
                    <a:pt x="65" y="712"/>
                  </a:lnTo>
                  <a:lnTo>
                    <a:pt x="67" y="709"/>
                  </a:lnTo>
                  <a:lnTo>
                    <a:pt x="68" y="707"/>
                  </a:lnTo>
                  <a:lnTo>
                    <a:pt x="67" y="706"/>
                  </a:lnTo>
                  <a:lnTo>
                    <a:pt x="67" y="704"/>
                  </a:lnTo>
                  <a:lnTo>
                    <a:pt x="67" y="701"/>
                  </a:lnTo>
                  <a:lnTo>
                    <a:pt x="68" y="694"/>
                  </a:lnTo>
                  <a:lnTo>
                    <a:pt x="71" y="687"/>
                  </a:lnTo>
                  <a:lnTo>
                    <a:pt x="73" y="683"/>
                  </a:lnTo>
                  <a:lnTo>
                    <a:pt x="74" y="682"/>
                  </a:lnTo>
                  <a:lnTo>
                    <a:pt x="83" y="683"/>
                  </a:lnTo>
                  <a:lnTo>
                    <a:pt x="88" y="681"/>
                  </a:lnTo>
                  <a:lnTo>
                    <a:pt x="90" y="678"/>
                  </a:lnTo>
                  <a:lnTo>
                    <a:pt x="94" y="677"/>
                  </a:lnTo>
                  <a:lnTo>
                    <a:pt x="95" y="675"/>
                  </a:lnTo>
                  <a:lnTo>
                    <a:pt x="96" y="673"/>
                  </a:lnTo>
                  <a:lnTo>
                    <a:pt x="96" y="672"/>
                  </a:lnTo>
                  <a:lnTo>
                    <a:pt x="97" y="670"/>
                  </a:lnTo>
                  <a:lnTo>
                    <a:pt x="98" y="667"/>
                  </a:lnTo>
                  <a:lnTo>
                    <a:pt x="100" y="665"/>
                  </a:lnTo>
                  <a:lnTo>
                    <a:pt x="101" y="664"/>
                  </a:lnTo>
                  <a:lnTo>
                    <a:pt x="103" y="664"/>
                  </a:lnTo>
                  <a:lnTo>
                    <a:pt x="106" y="665"/>
                  </a:lnTo>
                  <a:lnTo>
                    <a:pt x="109" y="666"/>
                  </a:lnTo>
                  <a:lnTo>
                    <a:pt x="111" y="667"/>
                  </a:lnTo>
                  <a:lnTo>
                    <a:pt x="111" y="669"/>
                  </a:lnTo>
                  <a:lnTo>
                    <a:pt x="112" y="669"/>
                  </a:lnTo>
                  <a:lnTo>
                    <a:pt x="112" y="671"/>
                  </a:lnTo>
                  <a:lnTo>
                    <a:pt x="112" y="672"/>
                  </a:lnTo>
                  <a:lnTo>
                    <a:pt x="111" y="673"/>
                  </a:lnTo>
                  <a:lnTo>
                    <a:pt x="109" y="673"/>
                  </a:lnTo>
                  <a:lnTo>
                    <a:pt x="109" y="672"/>
                  </a:lnTo>
                  <a:lnTo>
                    <a:pt x="108" y="673"/>
                  </a:lnTo>
                  <a:lnTo>
                    <a:pt x="107" y="675"/>
                  </a:lnTo>
                  <a:lnTo>
                    <a:pt x="107" y="678"/>
                  </a:lnTo>
                  <a:lnTo>
                    <a:pt x="107" y="679"/>
                  </a:lnTo>
                  <a:lnTo>
                    <a:pt x="108" y="679"/>
                  </a:lnTo>
                  <a:lnTo>
                    <a:pt x="109" y="679"/>
                  </a:lnTo>
                  <a:lnTo>
                    <a:pt x="111" y="679"/>
                  </a:lnTo>
                  <a:lnTo>
                    <a:pt x="111" y="678"/>
                  </a:lnTo>
                  <a:lnTo>
                    <a:pt x="111" y="676"/>
                  </a:lnTo>
                  <a:lnTo>
                    <a:pt x="113" y="675"/>
                  </a:lnTo>
                  <a:lnTo>
                    <a:pt x="115" y="675"/>
                  </a:lnTo>
                  <a:lnTo>
                    <a:pt x="119" y="675"/>
                  </a:lnTo>
                  <a:lnTo>
                    <a:pt x="124" y="677"/>
                  </a:lnTo>
                  <a:lnTo>
                    <a:pt x="128" y="677"/>
                  </a:lnTo>
                  <a:lnTo>
                    <a:pt x="129" y="678"/>
                  </a:lnTo>
                  <a:lnTo>
                    <a:pt x="129" y="679"/>
                  </a:lnTo>
                  <a:lnTo>
                    <a:pt x="130" y="679"/>
                  </a:lnTo>
                  <a:lnTo>
                    <a:pt x="131" y="679"/>
                  </a:lnTo>
                  <a:lnTo>
                    <a:pt x="135" y="681"/>
                  </a:lnTo>
                  <a:lnTo>
                    <a:pt x="137" y="683"/>
                  </a:lnTo>
                  <a:lnTo>
                    <a:pt x="138" y="684"/>
                  </a:lnTo>
                  <a:lnTo>
                    <a:pt x="140" y="687"/>
                  </a:lnTo>
                  <a:lnTo>
                    <a:pt x="140" y="689"/>
                  </a:lnTo>
                  <a:lnTo>
                    <a:pt x="142" y="689"/>
                  </a:lnTo>
                  <a:lnTo>
                    <a:pt x="147" y="689"/>
                  </a:lnTo>
                  <a:lnTo>
                    <a:pt x="148" y="689"/>
                  </a:lnTo>
                  <a:lnTo>
                    <a:pt x="149" y="689"/>
                  </a:lnTo>
                  <a:lnTo>
                    <a:pt x="151" y="689"/>
                  </a:lnTo>
                  <a:lnTo>
                    <a:pt x="152" y="688"/>
                  </a:lnTo>
                  <a:lnTo>
                    <a:pt x="154" y="688"/>
                  </a:lnTo>
                  <a:lnTo>
                    <a:pt x="155" y="688"/>
                  </a:lnTo>
                  <a:lnTo>
                    <a:pt x="158" y="686"/>
                  </a:lnTo>
                  <a:lnTo>
                    <a:pt x="159" y="684"/>
                  </a:lnTo>
                  <a:lnTo>
                    <a:pt x="160" y="682"/>
                  </a:lnTo>
                  <a:lnTo>
                    <a:pt x="163" y="679"/>
                  </a:lnTo>
                  <a:lnTo>
                    <a:pt x="164" y="678"/>
                  </a:lnTo>
                  <a:lnTo>
                    <a:pt x="165" y="678"/>
                  </a:lnTo>
                  <a:lnTo>
                    <a:pt x="166" y="679"/>
                  </a:lnTo>
                  <a:lnTo>
                    <a:pt x="168" y="681"/>
                  </a:lnTo>
                  <a:lnTo>
                    <a:pt x="170" y="681"/>
                  </a:lnTo>
                  <a:lnTo>
                    <a:pt x="171" y="679"/>
                  </a:lnTo>
                  <a:lnTo>
                    <a:pt x="172" y="678"/>
                  </a:lnTo>
                  <a:lnTo>
                    <a:pt x="174" y="678"/>
                  </a:lnTo>
                  <a:lnTo>
                    <a:pt x="174" y="676"/>
                  </a:lnTo>
                  <a:lnTo>
                    <a:pt x="172" y="673"/>
                  </a:lnTo>
                  <a:lnTo>
                    <a:pt x="171" y="672"/>
                  </a:lnTo>
                  <a:lnTo>
                    <a:pt x="170" y="671"/>
                  </a:lnTo>
                  <a:lnTo>
                    <a:pt x="170" y="670"/>
                  </a:lnTo>
                  <a:lnTo>
                    <a:pt x="170" y="669"/>
                  </a:lnTo>
                  <a:lnTo>
                    <a:pt x="169" y="665"/>
                  </a:lnTo>
                  <a:lnTo>
                    <a:pt x="165" y="662"/>
                  </a:lnTo>
                  <a:lnTo>
                    <a:pt x="160" y="660"/>
                  </a:lnTo>
                  <a:lnTo>
                    <a:pt x="158" y="658"/>
                  </a:lnTo>
                  <a:lnTo>
                    <a:pt x="154" y="656"/>
                  </a:lnTo>
                  <a:lnTo>
                    <a:pt x="151" y="655"/>
                  </a:lnTo>
                  <a:lnTo>
                    <a:pt x="147" y="653"/>
                  </a:lnTo>
                  <a:lnTo>
                    <a:pt x="147" y="650"/>
                  </a:lnTo>
                  <a:lnTo>
                    <a:pt x="146" y="649"/>
                  </a:lnTo>
                  <a:lnTo>
                    <a:pt x="146" y="648"/>
                  </a:lnTo>
                  <a:lnTo>
                    <a:pt x="145" y="646"/>
                  </a:lnTo>
                  <a:lnTo>
                    <a:pt x="143" y="643"/>
                  </a:lnTo>
                  <a:lnTo>
                    <a:pt x="142" y="639"/>
                  </a:lnTo>
                  <a:lnTo>
                    <a:pt x="142" y="637"/>
                  </a:lnTo>
                  <a:lnTo>
                    <a:pt x="141" y="635"/>
                  </a:lnTo>
                  <a:lnTo>
                    <a:pt x="138" y="632"/>
                  </a:lnTo>
                  <a:lnTo>
                    <a:pt x="134" y="629"/>
                  </a:lnTo>
                  <a:lnTo>
                    <a:pt x="132" y="627"/>
                  </a:lnTo>
                  <a:lnTo>
                    <a:pt x="131" y="625"/>
                  </a:lnTo>
                  <a:lnTo>
                    <a:pt x="131" y="621"/>
                  </a:lnTo>
                  <a:lnTo>
                    <a:pt x="131" y="620"/>
                  </a:lnTo>
                  <a:lnTo>
                    <a:pt x="129" y="619"/>
                  </a:lnTo>
                  <a:lnTo>
                    <a:pt x="128" y="616"/>
                  </a:lnTo>
                  <a:lnTo>
                    <a:pt x="126" y="613"/>
                  </a:lnTo>
                  <a:lnTo>
                    <a:pt x="126" y="612"/>
                  </a:lnTo>
                  <a:lnTo>
                    <a:pt x="125" y="610"/>
                  </a:lnTo>
                  <a:lnTo>
                    <a:pt x="122" y="608"/>
                  </a:lnTo>
                  <a:lnTo>
                    <a:pt x="119" y="607"/>
                  </a:lnTo>
                  <a:lnTo>
                    <a:pt x="118" y="608"/>
                  </a:lnTo>
                  <a:lnTo>
                    <a:pt x="114" y="607"/>
                  </a:lnTo>
                  <a:lnTo>
                    <a:pt x="112" y="607"/>
                  </a:lnTo>
                  <a:lnTo>
                    <a:pt x="109" y="608"/>
                  </a:lnTo>
                  <a:lnTo>
                    <a:pt x="105" y="610"/>
                  </a:lnTo>
                  <a:lnTo>
                    <a:pt x="102" y="609"/>
                  </a:lnTo>
                  <a:lnTo>
                    <a:pt x="100" y="608"/>
                  </a:lnTo>
                  <a:lnTo>
                    <a:pt x="96" y="606"/>
                  </a:lnTo>
                  <a:lnTo>
                    <a:pt x="91" y="601"/>
                  </a:lnTo>
                  <a:lnTo>
                    <a:pt x="90" y="598"/>
                  </a:lnTo>
                  <a:lnTo>
                    <a:pt x="89" y="596"/>
                  </a:lnTo>
                  <a:lnTo>
                    <a:pt x="86" y="593"/>
                  </a:lnTo>
                  <a:lnTo>
                    <a:pt x="84" y="590"/>
                  </a:lnTo>
                  <a:lnTo>
                    <a:pt x="80" y="586"/>
                  </a:lnTo>
                  <a:lnTo>
                    <a:pt x="77" y="584"/>
                  </a:lnTo>
                  <a:lnTo>
                    <a:pt x="74" y="583"/>
                  </a:lnTo>
                  <a:lnTo>
                    <a:pt x="71" y="581"/>
                  </a:lnTo>
                  <a:lnTo>
                    <a:pt x="68" y="579"/>
                  </a:lnTo>
                  <a:lnTo>
                    <a:pt x="67" y="576"/>
                  </a:lnTo>
                  <a:lnTo>
                    <a:pt x="66" y="574"/>
                  </a:lnTo>
                  <a:lnTo>
                    <a:pt x="67" y="570"/>
                  </a:lnTo>
                  <a:lnTo>
                    <a:pt x="73" y="555"/>
                  </a:lnTo>
                  <a:lnTo>
                    <a:pt x="78" y="544"/>
                  </a:lnTo>
                  <a:lnTo>
                    <a:pt x="85" y="535"/>
                  </a:lnTo>
                  <a:lnTo>
                    <a:pt x="91" y="529"/>
                  </a:lnTo>
                  <a:lnTo>
                    <a:pt x="95" y="524"/>
                  </a:lnTo>
                  <a:lnTo>
                    <a:pt x="100" y="522"/>
                  </a:lnTo>
                  <a:lnTo>
                    <a:pt x="102" y="521"/>
                  </a:lnTo>
                  <a:lnTo>
                    <a:pt x="109" y="522"/>
                  </a:lnTo>
                  <a:lnTo>
                    <a:pt x="113" y="524"/>
                  </a:lnTo>
                  <a:lnTo>
                    <a:pt x="115" y="526"/>
                  </a:lnTo>
                  <a:lnTo>
                    <a:pt x="118" y="526"/>
                  </a:lnTo>
                  <a:lnTo>
                    <a:pt x="122" y="524"/>
                  </a:lnTo>
                  <a:lnTo>
                    <a:pt x="128" y="524"/>
                  </a:lnTo>
                  <a:lnTo>
                    <a:pt x="131" y="524"/>
                  </a:lnTo>
                  <a:lnTo>
                    <a:pt x="132" y="526"/>
                  </a:lnTo>
                  <a:lnTo>
                    <a:pt x="132" y="527"/>
                  </a:lnTo>
                  <a:lnTo>
                    <a:pt x="135" y="529"/>
                  </a:lnTo>
                  <a:lnTo>
                    <a:pt x="137" y="532"/>
                  </a:lnTo>
                  <a:lnTo>
                    <a:pt x="140" y="535"/>
                  </a:lnTo>
                  <a:lnTo>
                    <a:pt x="140" y="538"/>
                  </a:lnTo>
                  <a:lnTo>
                    <a:pt x="140" y="539"/>
                  </a:lnTo>
                  <a:lnTo>
                    <a:pt x="141" y="541"/>
                  </a:lnTo>
                  <a:lnTo>
                    <a:pt x="141" y="543"/>
                  </a:lnTo>
                  <a:lnTo>
                    <a:pt x="142" y="543"/>
                  </a:lnTo>
                  <a:lnTo>
                    <a:pt x="145" y="545"/>
                  </a:lnTo>
                  <a:lnTo>
                    <a:pt x="147" y="549"/>
                  </a:lnTo>
                  <a:lnTo>
                    <a:pt x="149" y="552"/>
                  </a:lnTo>
                  <a:lnTo>
                    <a:pt x="153" y="557"/>
                  </a:lnTo>
                  <a:lnTo>
                    <a:pt x="153" y="563"/>
                  </a:lnTo>
                  <a:lnTo>
                    <a:pt x="153" y="566"/>
                  </a:lnTo>
                  <a:lnTo>
                    <a:pt x="153" y="567"/>
                  </a:lnTo>
                  <a:lnTo>
                    <a:pt x="155" y="568"/>
                  </a:lnTo>
                  <a:lnTo>
                    <a:pt x="158" y="570"/>
                  </a:lnTo>
                  <a:lnTo>
                    <a:pt x="160" y="572"/>
                  </a:lnTo>
                  <a:lnTo>
                    <a:pt x="163" y="573"/>
                  </a:lnTo>
                  <a:lnTo>
                    <a:pt x="165" y="574"/>
                  </a:lnTo>
                  <a:lnTo>
                    <a:pt x="166" y="574"/>
                  </a:lnTo>
                  <a:lnTo>
                    <a:pt x="165" y="575"/>
                  </a:lnTo>
                  <a:lnTo>
                    <a:pt x="164" y="576"/>
                  </a:lnTo>
                  <a:lnTo>
                    <a:pt x="160" y="578"/>
                  </a:lnTo>
                  <a:lnTo>
                    <a:pt x="159" y="575"/>
                  </a:lnTo>
                  <a:lnTo>
                    <a:pt x="159" y="574"/>
                  </a:lnTo>
                  <a:lnTo>
                    <a:pt x="158" y="574"/>
                  </a:lnTo>
                  <a:lnTo>
                    <a:pt x="157" y="574"/>
                  </a:lnTo>
                  <a:lnTo>
                    <a:pt x="155" y="574"/>
                  </a:lnTo>
                  <a:lnTo>
                    <a:pt x="154" y="575"/>
                  </a:lnTo>
                  <a:lnTo>
                    <a:pt x="154" y="576"/>
                  </a:lnTo>
                  <a:lnTo>
                    <a:pt x="154" y="578"/>
                  </a:lnTo>
                  <a:lnTo>
                    <a:pt x="158" y="579"/>
                  </a:lnTo>
                  <a:lnTo>
                    <a:pt x="159" y="579"/>
                  </a:lnTo>
                  <a:lnTo>
                    <a:pt x="159" y="580"/>
                  </a:lnTo>
                  <a:lnTo>
                    <a:pt x="162" y="583"/>
                  </a:lnTo>
                  <a:lnTo>
                    <a:pt x="164" y="583"/>
                  </a:lnTo>
                  <a:lnTo>
                    <a:pt x="165" y="583"/>
                  </a:lnTo>
                  <a:lnTo>
                    <a:pt x="166" y="581"/>
                  </a:lnTo>
                  <a:lnTo>
                    <a:pt x="166" y="579"/>
                  </a:lnTo>
                  <a:lnTo>
                    <a:pt x="169" y="576"/>
                  </a:lnTo>
                  <a:lnTo>
                    <a:pt x="172" y="574"/>
                  </a:lnTo>
                  <a:lnTo>
                    <a:pt x="172" y="573"/>
                  </a:lnTo>
                  <a:lnTo>
                    <a:pt x="174" y="573"/>
                  </a:lnTo>
                  <a:lnTo>
                    <a:pt x="183" y="564"/>
                  </a:lnTo>
                  <a:lnTo>
                    <a:pt x="187" y="562"/>
                  </a:lnTo>
                  <a:lnTo>
                    <a:pt x="189" y="561"/>
                  </a:lnTo>
                  <a:lnTo>
                    <a:pt x="193" y="559"/>
                  </a:lnTo>
                  <a:lnTo>
                    <a:pt x="200" y="556"/>
                  </a:lnTo>
                  <a:lnTo>
                    <a:pt x="204" y="555"/>
                  </a:lnTo>
                  <a:lnTo>
                    <a:pt x="208" y="552"/>
                  </a:lnTo>
                  <a:lnTo>
                    <a:pt x="215" y="547"/>
                  </a:lnTo>
                  <a:lnTo>
                    <a:pt x="223" y="544"/>
                  </a:lnTo>
                  <a:lnTo>
                    <a:pt x="235" y="539"/>
                  </a:lnTo>
                  <a:lnTo>
                    <a:pt x="248" y="536"/>
                  </a:lnTo>
                  <a:lnTo>
                    <a:pt x="256" y="536"/>
                  </a:lnTo>
                  <a:lnTo>
                    <a:pt x="263" y="538"/>
                  </a:lnTo>
                  <a:lnTo>
                    <a:pt x="269" y="540"/>
                  </a:lnTo>
                  <a:lnTo>
                    <a:pt x="275" y="543"/>
                  </a:lnTo>
                  <a:lnTo>
                    <a:pt x="283" y="546"/>
                  </a:lnTo>
                  <a:lnTo>
                    <a:pt x="289" y="551"/>
                  </a:lnTo>
                  <a:lnTo>
                    <a:pt x="291" y="553"/>
                  </a:lnTo>
                  <a:lnTo>
                    <a:pt x="295" y="558"/>
                  </a:lnTo>
                  <a:lnTo>
                    <a:pt x="298" y="563"/>
                  </a:lnTo>
                  <a:lnTo>
                    <a:pt x="305" y="572"/>
                  </a:lnTo>
                  <a:lnTo>
                    <a:pt x="307" y="573"/>
                  </a:lnTo>
                  <a:lnTo>
                    <a:pt x="309" y="573"/>
                  </a:lnTo>
                  <a:lnTo>
                    <a:pt x="311" y="574"/>
                  </a:lnTo>
                  <a:lnTo>
                    <a:pt x="311" y="575"/>
                  </a:lnTo>
                  <a:lnTo>
                    <a:pt x="312" y="575"/>
                  </a:lnTo>
                  <a:lnTo>
                    <a:pt x="319" y="579"/>
                  </a:lnTo>
                  <a:lnTo>
                    <a:pt x="326" y="583"/>
                  </a:lnTo>
                  <a:lnTo>
                    <a:pt x="328" y="586"/>
                  </a:lnTo>
                  <a:lnTo>
                    <a:pt x="330" y="590"/>
                  </a:lnTo>
                  <a:lnTo>
                    <a:pt x="335" y="597"/>
                  </a:lnTo>
                  <a:lnTo>
                    <a:pt x="345" y="606"/>
                  </a:lnTo>
                  <a:lnTo>
                    <a:pt x="346" y="608"/>
                  </a:lnTo>
                  <a:lnTo>
                    <a:pt x="348" y="610"/>
                  </a:lnTo>
                  <a:lnTo>
                    <a:pt x="355" y="615"/>
                  </a:lnTo>
                  <a:lnTo>
                    <a:pt x="358" y="618"/>
                  </a:lnTo>
                  <a:lnTo>
                    <a:pt x="359" y="620"/>
                  </a:lnTo>
                  <a:lnTo>
                    <a:pt x="370" y="626"/>
                  </a:lnTo>
                  <a:lnTo>
                    <a:pt x="375" y="630"/>
                  </a:lnTo>
                  <a:lnTo>
                    <a:pt x="378" y="635"/>
                  </a:lnTo>
                  <a:lnTo>
                    <a:pt x="381" y="639"/>
                  </a:lnTo>
                  <a:lnTo>
                    <a:pt x="383" y="639"/>
                  </a:lnTo>
                  <a:lnTo>
                    <a:pt x="386" y="639"/>
                  </a:lnTo>
                  <a:lnTo>
                    <a:pt x="392" y="643"/>
                  </a:lnTo>
                  <a:lnTo>
                    <a:pt x="393" y="643"/>
                  </a:lnTo>
                  <a:lnTo>
                    <a:pt x="394" y="644"/>
                  </a:lnTo>
                  <a:lnTo>
                    <a:pt x="395" y="646"/>
                  </a:lnTo>
                  <a:lnTo>
                    <a:pt x="398" y="648"/>
                  </a:lnTo>
                  <a:lnTo>
                    <a:pt x="401" y="650"/>
                  </a:lnTo>
                  <a:lnTo>
                    <a:pt x="404" y="652"/>
                  </a:lnTo>
                  <a:lnTo>
                    <a:pt x="405" y="652"/>
                  </a:lnTo>
                  <a:lnTo>
                    <a:pt x="405" y="653"/>
                  </a:lnTo>
                  <a:lnTo>
                    <a:pt x="410" y="654"/>
                  </a:lnTo>
                  <a:lnTo>
                    <a:pt x="411" y="655"/>
                  </a:lnTo>
                  <a:lnTo>
                    <a:pt x="412" y="658"/>
                  </a:lnTo>
                  <a:lnTo>
                    <a:pt x="414" y="656"/>
                  </a:lnTo>
                  <a:lnTo>
                    <a:pt x="415" y="655"/>
                  </a:lnTo>
                  <a:lnTo>
                    <a:pt x="417" y="656"/>
                  </a:lnTo>
                  <a:lnTo>
                    <a:pt x="418" y="658"/>
                  </a:lnTo>
                  <a:lnTo>
                    <a:pt x="420" y="660"/>
                  </a:lnTo>
                  <a:lnTo>
                    <a:pt x="421" y="661"/>
                  </a:lnTo>
                  <a:lnTo>
                    <a:pt x="422" y="662"/>
                  </a:lnTo>
                  <a:lnTo>
                    <a:pt x="423" y="664"/>
                  </a:lnTo>
                  <a:lnTo>
                    <a:pt x="427" y="667"/>
                  </a:lnTo>
                  <a:lnTo>
                    <a:pt x="432" y="670"/>
                  </a:lnTo>
                  <a:lnTo>
                    <a:pt x="433" y="671"/>
                  </a:lnTo>
                  <a:lnTo>
                    <a:pt x="435" y="675"/>
                  </a:lnTo>
                  <a:lnTo>
                    <a:pt x="438" y="676"/>
                  </a:lnTo>
                  <a:lnTo>
                    <a:pt x="439" y="679"/>
                  </a:lnTo>
                  <a:lnTo>
                    <a:pt x="443" y="686"/>
                  </a:lnTo>
                  <a:lnTo>
                    <a:pt x="444" y="688"/>
                  </a:lnTo>
                  <a:lnTo>
                    <a:pt x="445" y="690"/>
                  </a:lnTo>
                  <a:lnTo>
                    <a:pt x="449" y="695"/>
                  </a:lnTo>
                  <a:lnTo>
                    <a:pt x="451" y="699"/>
                  </a:lnTo>
                  <a:lnTo>
                    <a:pt x="452" y="696"/>
                  </a:lnTo>
                  <a:lnTo>
                    <a:pt x="454" y="689"/>
                  </a:lnTo>
                  <a:lnTo>
                    <a:pt x="455" y="686"/>
                  </a:lnTo>
                  <a:lnTo>
                    <a:pt x="457" y="683"/>
                  </a:lnTo>
                  <a:lnTo>
                    <a:pt x="460" y="681"/>
                  </a:lnTo>
                  <a:lnTo>
                    <a:pt x="462" y="677"/>
                  </a:lnTo>
                  <a:lnTo>
                    <a:pt x="463" y="675"/>
                  </a:lnTo>
                  <a:lnTo>
                    <a:pt x="465" y="672"/>
                  </a:lnTo>
                  <a:lnTo>
                    <a:pt x="466" y="669"/>
                  </a:lnTo>
                  <a:lnTo>
                    <a:pt x="467" y="666"/>
                  </a:lnTo>
                  <a:lnTo>
                    <a:pt x="467" y="660"/>
                  </a:lnTo>
                  <a:lnTo>
                    <a:pt x="471" y="652"/>
                  </a:lnTo>
                  <a:lnTo>
                    <a:pt x="471" y="649"/>
                  </a:lnTo>
                  <a:lnTo>
                    <a:pt x="471" y="648"/>
                  </a:lnTo>
                  <a:lnTo>
                    <a:pt x="469" y="647"/>
                  </a:lnTo>
                  <a:lnTo>
                    <a:pt x="468" y="643"/>
                  </a:lnTo>
                  <a:lnTo>
                    <a:pt x="469" y="639"/>
                  </a:lnTo>
                  <a:lnTo>
                    <a:pt x="472" y="632"/>
                  </a:lnTo>
                  <a:lnTo>
                    <a:pt x="477" y="622"/>
                  </a:lnTo>
                  <a:lnTo>
                    <a:pt x="488" y="608"/>
                  </a:lnTo>
                  <a:lnTo>
                    <a:pt x="501" y="592"/>
                  </a:lnTo>
                  <a:lnTo>
                    <a:pt x="518" y="576"/>
                  </a:lnTo>
                  <a:lnTo>
                    <a:pt x="528" y="568"/>
                  </a:lnTo>
                  <a:lnTo>
                    <a:pt x="528" y="566"/>
                  </a:lnTo>
                  <a:lnTo>
                    <a:pt x="530" y="566"/>
                  </a:lnTo>
                  <a:lnTo>
                    <a:pt x="532" y="563"/>
                  </a:lnTo>
                  <a:lnTo>
                    <a:pt x="535" y="561"/>
                  </a:lnTo>
                  <a:lnTo>
                    <a:pt x="535" y="559"/>
                  </a:lnTo>
                  <a:lnTo>
                    <a:pt x="536" y="559"/>
                  </a:lnTo>
                  <a:lnTo>
                    <a:pt x="545" y="555"/>
                  </a:lnTo>
                  <a:lnTo>
                    <a:pt x="551" y="550"/>
                  </a:lnTo>
                  <a:lnTo>
                    <a:pt x="559" y="544"/>
                  </a:lnTo>
                  <a:lnTo>
                    <a:pt x="564" y="540"/>
                  </a:lnTo>
                  <a:lnTo>
                    <a:pt x="569" y="536"/>
                  </a:lnTo>
                  <a:lnTo>
                    <a:pt x="587" y="528"/>
                  </a:lnTo>
                  <a:lnTo>
                    <a:pt x="592" y="527"/>
                  </a:lnTo>
                  <a:lnTo>
                    <a:pt x="594" y="527"/>
                  </a:lnTo>
                  <a:lnTo>
                    <a:pt x="595" y="526"/>
                  </a:lnTo>
                  <a:lnTo>
                    <a:pt x="605" y="523"/>
                  </a:lnTo>
                  <a:lnTo>
                    <a:pt x="612" y="522"/>
                  </a:lnTo>
                  <a:lnTo>
                    <a:pt x="620" y="522"/>
                  </a:lnTo>
                  <a:lnTo>
                    <a:pt x="626" y="522"/>
                  </a:lnTo>
                  <a:lnTo>
                    <a:pt x="628" y="523"/>
                  </a:lnTo>
                  <a:lnTo>
                    <a:pt x="629" y="524"/>
                  </a:lnTo>
                  <a:lnTo>
                    <a:pt x="629" y="526"/>
                  </a:lnTo>
                  <a:lnTo>
                    <a:pt x="631" y="527"/>
                  </a:lnTo>
                  <a:lnTo>
                    <a:pt x="631" y="528"/>
                  </a:lnTo>
                  <a:lnTo>
                    <a:pt x="629" y="529"/>
                  </a:lnTo>
                  <a:lnTo>
                    <a:pt x="635" y="533"/>
                  </a:lnTo>
                  <a:lnTo>
                    <a:pt x="640" y="535"/>
                  </a:lnTo>
                  <a:lnTo>
                    <a:pt x="645" y="538"/>
                  </a:lnTo>
                  <a:lnTo>
                    <a:pt x="650" y="538"/>
                  </a:lnTo>
                  <a:lnTo>
                    <a:pt x="654" y="538"/>
                  </a:lnTo>
                  <a:lnTo>
                    <a:pt x="663" y="539"/>
                  </a:lnTo>
                  <a:lnTo>
                    <a:pt x="665" y="540"/>
                  </a:lnTo>
                  <a:lnTo>
                    <a:pt x="666" y="540"/>
                  </a:lnTo>
                  <a:lnTo>
                    <a:pt x="667" y="540"/>
                  </a:lnTo>
                  <a:lnTo>
                    <a:pt x="669" y="543"/>
                  </a:lnTo>
                  <a:lnTo>
                    <a:pt x="672" y="544"/>
                  </a:lnTo>
                  <a:lnTo>
                    <a:pt x="675" y="544"/>
                  </a:lnTo>
                  <a:lnTo>
                    <a:pt x="683" y="545"/>
                  </a:lnTo>
                  <a:lnTo>
                    <a:pt x="684" y="545"/>
                  </a:lnTo>
                  <a:lnTo>
                    <a:pt x="683" y="544"/>
                  </a:lnTo>
                  <a:lnTo>
                    <a:pt x="680" y="540"/>
                  </a:lnTo>
                  <a:lnTo>
                    <a:pt x="679" y="539"/>
                  </a:lnTo>
                  <a:lnTo>
                    <a:pt x="678" y="536"/>
                  </a:lnTo>
                  <a:lnTo>
                    <a:pt x="679" y="533"/>
                  </a:lnTo>
                  <a:lnTo>
                    <a:pt x="680" y="530"/>
                  </a:lnTo>
                  <a:lnTo>
                    <a:pt x="681" y="528"/>
                  </a:lnTo>
                  <a:lnTo>
                    <a:pt x="686" y="524"/>
                  </a:lnTo>
                  <a:lnTo>
                    <a:pt x="689" y="523"/>
                  </a:lnTo>
                  <a:lnTo>
                    <a:pt x="692" y="523"/>
                  </a:lnTo>
                  <a:lnTo>
                    <a:pt x="695" y="523"/>
                  </a:lnTo>
                  <a:lnTo>
                    <a:pt x="696" y="524"/>
                  </a:lnTo>
                  <a:lnTo>
                    <a:pt x="697" y="523"/>
                  </a:lnTo>
                  <a:lnTo>
                    <a:pt x="697" y="522"/>
                  </a:lnTo>
                  <a:lnTo>
                    <a:pt x="700" y="520"/>
                  </a:lnTo>
                  <a:lnTo>
                    <a:pt x="700" y="522"/>
                  </a:lnTo>
                  <a:lnTo>
                    <a:pt x="701" y="522"/>
                  </a:lnTo>
                  <a:lnTo>
                    <a:pt x="702" y="523"/>
                  </a:lnTo>
                  <a:lnTo>
                    <a:pt x="703" y="523"/>
                  </a:lnTo>
                  <a:lnTo>
                    <a:pt x="706" y="524"/>
                  </a:lnTo>
                  <a:lnTo>
                    <a:pt x="707" y="527"/>
                  </a:lnTo>
                  <a:lnTo>
                    <a:pt x="708" y="528"/>
                  </a:lnTo>
                  <a:lnTo>
                    <a:pt x="707" y="529"/>
                  </a:lnTo>
                  <a:lnTo>
                    <a:pt x="706" y="530"/>
                  </a:lnTo>
                  <a:lnTo>
                    <a:pt x="705" y="530"/>
                  </a:lnTo>
                  <a:lnTo>
                    <a:pt x="703" y="532"/>
                  </a:lnTo>
                  <a:lnTo>
                    <a:pt x="702" y="532"/>
                  </a:lnTo>
                  <a:lnTo>
                    <a:pt x="700" y="530"/>
                  </a:lnTo>
                  <a:lnTo>
                    <a:pt x="698" y="530"/>
                  </a:lnTo>
                  <a:lnTo>
                    <a:pt x="697" y="528"/>
                  </a:lnTo>
                  <a:lnTo>
                    <a:pt x="697" y="526"/>
                  </a:lnTo>
                  <a:lnTo>
                    <a:pt x="696" y="526"/>
                  </a:lnTo>
                  <a:lnTo>
                    <a:pt x="696" y="527"/>
                  </a:lnTo>
                  <a:lnTo>
                    <a:pt x="695" y="527"/>
                  </a:lnTo>
                  <a:lnTo>
                    <a:pt x="695" y="529"/>
                  </a:lnTo>
                  <a:lnTo>
                    <a:pt x="694" y="530"/>
                  </a:lnTo>
                  <a:lnTo>
                    <a:pt x="694" y="532"/>
                  </a:lnTo>
                  <a:lnTo>
                    <a:pt x="696" y="533"/>
                  </a:lnTo>
                  <a:lnTo>
                    <a:pt x="696" y="534"/>
                  </a:lnTo>
                  <a:lnTo>
                    <a:pt x="697" y="538"/>
                  </a:lnTo>
                  <a:lnTo>
                    <a:pt x="698" y="538"/>
                  </a:lnTo>
                  <a:lnTo>
                    <a:pt x="700" y="538"/>
                  </a:lnTo>
                  <a:lnTo>
                    <a:pt x="702" y="540"/>
                  </a:lnTo>
                  <a:lnTo>
                    <a:pt x="703" y="539"/>
                  </a:lnTo>
                  <a:lnTo>
                    <a:pt x="705" y="539"/>
                  </a:lnTo>
                  <a:lnTo>
                    <a:pt x="706" y="539"/>
                  </a:lnTo>
                  <a:lnTo>
                    <a:pt x="707" y="540"/>
                  </a:lnTo>
                  <a:lnTo>
                    <a:pt x="711" y="541"/>
                  </a:lnTo>
                  <a:lnTo>
                    <a:pt x="712" y="540"/>
                  </a:lnTo>
                  <a:lnTo>
                    <a:pt x="713" y="539"/>
                  </a:lnTo>
                  <a:lnTo>
                    <a:pt x="715" y="539"/>
                  </a:lnTo>
                  <a:lnTo>
                    <a:pt x="718" y="539"/>
                  </a:lnTo>
                  <a:lnTo>
                    <a:pt x="719" y="536"/>
                  </a:lnTo>
                  <a:lnTo>
                    <a:pt x="719" y="535"/>
                  </a:lnTo>
                  <a:lnTo>
                    <a:pt x="719" y="534"/>
                  </a:lnTo>
                  <a:lnTo>
                    <a:pt x="720" y="534"/>
                  </a:lnTo>
                  <a:lnTo>
                    <a:pt x="721" y="534"/>
                  </a:lnTo>
                  <a:lnTo>
                    <a:pt x="723" y="533"/>
                  </a:lnTo>
                  <a:lnTo>
                    <a:pt x="728" y="532"/>
                  </a:lnTo>
                  <a:lnTo>
                    <a:pt x="728" y="530"/>
                  </a:lnTo>
                  <a:lnTo>
                    <a:pt x="729" y="528"/>
                  </a:lnTo>
                  <a:lnTo>
                    <a:pt x="729" y="527"/>
                  </a:lnTo>
                  <a:lnTo>
                    <a:pt x="730" y="526"/>
                  </a:lnTo>
                  <a:lnTo>
                    <a:pt x="732" y="526"/>
                  </a:lnTo>
                  <a:lnTo>
                    <a:pt x="734" y="527"/>
                  </a:lnTo>
                  <a:lnTo>
                    <a:pt x="735" y="528"/>
                  </a:lnTo>
                  <a:lnTo>
                    <a:pt x="736" y="528"/>
                  </a:lnTo>
                  <a:lnTo>
                    <a:pt x="737" y="528"/>
                  </a:lnTo>
                  <a:lnTo>
                    <a:pt x="737" y="527"/>
                  </a:lnTo>
                  <a:lnTo>
                    <a:pt x="738" y="527"/>
                  </a:lnTo>
                  <a:lnTo>
                    <a:pt x="740" y="528"/>
                  </a:lnTo>
                  <a:lnTo>
                    <a:pt x="741" y="528"/>
                  </a:lnTo>
                  <a:lnTo>
                    <a:pt x="740" y="527"/>
                  </a:lnTo>
                  <a:lnTo>
                    <a:pt x="738" y="526"/>
                  </a:lnTo>
                  <a:lnTo>
                    <a:pt x="737" y="526"/>
                  </a:lnTo>
                  <a:lnTo>
                    <a:pt x="736" y="526"/>
                  </a:lnTo>
                  <a:lnTo>
                    <a:pt x="735" y="526"/>
                  </a:lnTo>
                  <a:lnTo>
                    <a:pt x="734" y="524"/>
                  </a:lnTo>
                  <a:lnTo>
                    <a:pt x="732" y="523"/>
                  </a:lnTo>
                  <a:lnTo>
                    <a:pt x="732" y="520"/>
                  </a:lnTo>
                  <a:lnTo>
                    <a:pt x="734" y="517"/>
                  </a:lnTo>
                  <a:lnTo>
                    <a:pt x="736" y="516"/>
                  </a:lnTo>
                  <a:lnTo>
                    <a:pt x="742" y="513"/>
                  </a:lnTo>
                  <a:lnTo>
                    <a:pt x="743" y="515"/>
                  </a:lnTo>
                  <a:lnTo>
                    <a:pt x="743" y="516"/>
                  </a:lnTo>
                  <a:lnTo>
                    <a:pt x="745" y="517"/>
                  </a:lnTo>
                  <a:lnTo>
                    <a:pt x="748" y="517"/>
                  </a:lnTo>
                  <a:lnTo>
                    <a:pt x="752" y="516"/>
                  </a:lnTo>
                  <a:lnTo>
                    <a:pt x="754" y="513"/>
                  </a:lnTo>
                  <a:lnTo>
                    <a:pt x="757" y="512"/>
                  </a:lnTo>
                  <a:lnTo>
                    <a:pt x="759" y="512"/>
                  </a:lnTo>
                  <a:lnTo>
                    <a:pt x="761" y="513"/>
                  </a:lnTo>
                  <a:lnTo>
                    <a:pt x="763" y="513"/>
                  </a:lnTo>
                  <a:lnTo>
                    <a:pt x="765" y="512"/>
                  </a:lnTo>
                  <a:lnTo>
                    <a:pt x="772" y="512"/>
                  </a:lnTo>
                  <a:lnTo>
                    <a:pt x="777" y="512"/>
                  </a:lnTo>
                  <a:lnTo>
                    <a:pt x="782" y="513"/>
                  </a:lnTo>
                  <a:lnTo>
                    <a:pt x="785" y="515"/>
                  </a:lnTo>
                  <a:lnTo>
                    <a:pt x="786" y="516"/>
                  </a:lnTo>
                  <a:lnTo>
                    <a:pt x="786" y="517"/>
                  </a:lnTo>
                  <a:lnTo>
                    <a:pt x="785" y="518"/>
                  </a:lnTo>
                  <a:lnTo>
                    <a:pt x="786" y="518"/>
                  </a:lnTo>
                  <a:lnTo>
                    <a:pt x="789" y="517"/>
                  </a:lnTo>
                  <a:lnTo>
                    <a:pt x="788" y="516"/>
                  </a:lnTo>
                  <a:lnTo>
                    <a:pt x="788" y="515"/>
                  </a:lnTo>
                  <a:lnTo>
                    <a:pt x="791" y="515"/>
                  </a:lnTo>
                  <a:lnTo>
                    <a:pt x="792" y="513"/>
                  </a:lnTo>
                  <a:lnTo>
                    <a:pt x="792" y="512"/>
                  </a:lnTo>
                  <a:lnTo>
                    <a:pt x="792" y="511"/>
                  </a:lnTo>
                  <a:lnTo>
                    <a:pt x="792" y="510"/>
                  </a:lnTo>
                  <a:lnTo>
                    <a:pt x="794" y="510"/>
                  </a:lnTo>
                  <a:lnTo>
                    <a:pt x="795" y="509"/>
                  </a:lnTo>
                  <a:lnTo>
                    <a:pt x="795" y="505"/>
                  </a:lnTo>
                  <a:lnTo>
                    <a:pt x="797" y="501"/>
                  </a:lnTo>
                  <a:lnTo>
                    <a:pt x="798" y="498"/>
                  </a:lnTo>
                  <a:lnTo>
                    <a:pt x="799" y="498"/>
                  </a:lnTo>
                  <a:lnTo>
                    <a:pt x="801" y="498"/>
                  </a:lnTo>
                  <a:lnTo>
                    <a:pt x="803" y="498"/>
                  </a:lnTo>
                  <a:lnTo>
                    <a:pt x="804" y="495"/>
                  </a:lnTo>
                  <a:lnTo>
                    <a:pt x="806" y="493"/>
                  </a:lnTo>
                  <a:lnTo>
                    <a:pt x="811" y="492"/>
                  </a:lnTo>
                  <a:lnTo>
                    <a:pt x="812" y="492"/>
                  </a:lnTo>
                  <a:lnTo>
                    <a:pt x="812" y="493"/>
                  </a:lnTo>
                  <a:lnTo>
                    <a:pt x="814" y="494"/>
                  </a:lnTo>
                  <a:lnTo>
                    <a:pt x="815" y="494"/>
                  </a:lnTo>
                  <a:lnTo>
                    <a:pt x="815" y="493"/>
                  </a:lnTo>
                  <a:lnTo>
                    <a:pt x="821" y="490"/>
                  </a:lnTo>
                  <a:lnTo>
                    <a:pt x="821" y="492"/>
                  </a:lnTo>
                  <a:lnTo>
                    <a:pt x="823" y="492"/>
                  </a:lnTo>
                  <a:lnTo>
                    <a:pt x="827" y="490"/>
                  </a:lnTo>
                  <a:lnTo>
                    <a:pt x="829" y="489"/>
                  </a:lnTo>
                  <a:lnTo>
                    <a:pt x="832" y="488"/>
                  </a:lnTo>
                  <a:lnTo>
                    <a:pt x="833" y="487"/>
                  </a:lnTo>
                  <a:lnTo>
                    <a:pt x="834" y="484"/>
                  </a:lnTo>
                  <a:lnTo>
                    <a:pt x="834" y="483"/>
                  </a:lnTo>
                  <a:lnTo>
                    <a:pt x="833" y="483"/>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08" name="Freeform 270"/>
            <p:cNvSpPr>
              <a:spLocks noEditPoints="1"/>
            </p:cNvSpPr>
            <p:nvPr/>
          </p:nvSpPr>
          <p:spPr bwMode="auto">
            <a:xfrm>
              <a:off x="825500" y="3503613"/>
              <a:ext cx="2614613" cy="2019300"/>
            </a:xfrm>
            <a:custGeom>
              <a:avLst/>
              <a:gdLst>
                <a:gd name="T0" fmla="*/ 2147483646 w 1647"/>
                <a:gd name="T1" fmla="*/ 2147483646 h 1272"/>
                <a:gd name="T2" fmla="*/ 2147483646 w 1647"/>
                <a:gd name="T3" fmla="*/ 2147483646 h 1272"/>
                <a:gd name="T4" fmla="*/ 2147483646 w 1647"/>
                <a:gd name="T5" fmla="*/ 2147483646 h 1272"/>
                <a:gd name="T6" fmla="*/ 2147483646 w 1647"/>
                <a:gd name="T7" fmla="*/ 2147483646 h 1272"/>
                <a:gd name="T8" fmla="*/ 2147483646 w 1647"/>
                <a:gd name="T9" fmla="*/ 2147483646 h 1272"/>
                <a:gd name="T10" fmla="*/ 2147483646 w 1647"/>
                <a:gd name="T11" fmla="*/ 2147483646 h 1272"/>
                <a:gd name="T12" fmla="*/ 2147483646 w 1647"/>
                <a:gd name="T13" fmla="*/ 2147483646 h 1272"/>
                <a:gd name="T14" fmla="*/ 2147483646 w 1647"/>
                <a:gd name="T15" fmla="*/ 2147483646 h 1272"/>
                <a:gd name="T16" fmla="*/ 2147483646 w 1647"/>
                <a:gd name="T17" fmla="*/ 2147483646 h 1272"/>
                <a:gd name="T18" fmla="*/ 2147483646 w 1647"/>
                <a:gd name="T19" fmla="*/ 2147483646 h 1272"/>
                <a:gd name="T20" fmla="*/ 2147483646 w 1647"/>
                <a:gd name="T21" fmla="*/ 2147483646 h 1272"/>
                <a:gd name="T22" fmla="*/ 2147483646 w 1647"/>
                <a:gd name="T23" fmla="*/ 2147483646 h 1272"/>
                <a:gd name="T24" fmla="*/ 2147483646 w 1647"/>
                <a:gd name="T25" fmla="*/ 2147483646 h 1272"/>
                <a:gd name="T26" fmla="*/ 2147483646 w 1647"/>
                <a:gd name="T27" fmla="*/ 2147483646 h 1272"/>
                <a:gd name="T28" fmla="*/ 2147483646 w 1647"/>
                <a:gd name="T29" fmla="*/ 2147483646 h 1272"/>
                <a:gd name="T30" fmla="*/ 2147483646 w 1647"/>
                <a:gd name="T31" fmla="*/ 2147483646 h 1272"/>
                <a:gd name="T32" fmla="*/ 2147483646 w 1647"/>
                <a:gd name="T33" fmla="*/ 2147483646 h 1272"/>
                <a:gd name="T34" fmla="*/ 2147483646 w 1647"/>
                <a:gd name="T35" fmla="*/ 2147483646 h 1272"/>
                <a:gd name="T36" fmla="*/ 2147483646 w 1647"/>
                <a:gd name="T37" fmla="*/ 2147483646 h 1272"/>
                <a:gd name="T38" fmla="*/ 2147483646 w 1647"/>
                <a:gd name="T39" fmla="*/ 2147483646 h 1272"/>
                <a:gd name="T40" fmla="*/ 2147483646 w 1647"/>
                <a:gd name="T41" fmla="*/ 2147483646 h 1272"/>
                <a:gd name="T42" fmla="*/ 2147483646 w 1647"/>
                <a:gd name="T43" fmla="*/ 2147483646 h 1272"/>
                <a:gd name="T44" fmla="*/ 2147483646 w 1647"/>
                <a:gd name="T45" fmla="*/ 2147483646 h 1272"/>
                <a:gd name="T46" fmla="*/ 2147483646 w 1647"/>
                <a:gd name="T47" fmla="*/ 2147483646 h 1272"/>
                <a:gd name="T48" fmla="*/ 2147483646 w 1647"/>
                <a:gd name="T49" fmla="*/ 2147483646 h 1272"/>
                <a:gd name="T50" fmla="*/ 2147483646 w 1647"/>
                <a:gd name="T51" fmla="*/ 2147483646 h 1272"/>
                <a:gd name="T52" fmla="*/ 2147483646 w 1647"/>
                <a:gd name="T53" fmla="*/ 2147483646 h 1272"/>
                <a:gd name="T54" fmla="*/ 2147483646 w 1647"/>
                <a:gd name="T55" fmla="*/ 2147483646 h 1272"/>
                <a:gd name="T56" fmla="*/ 2147483646 w 1647"/>
                <a:gd name="T57" fmla="*/ 2147483646 h 1272"/>
                <a:gd name="T58" fmla="*/ 2147483646 w 1647"/>
                <a:gd name="T59" fmla="*/ 2147483646 h 1272"/>
                <a:gd name="T60" fmla="*/ 2147483646 w 1647"/>
                <a:gd name="T61" fmla="*/ 2147483646 h 1272"/>
                <a:gd name="T62" fmla="*/ 2147483646 w 1647"/>
                <a:gd name="T63" fmla="*/ 2147483646 h 1272"/>
                <a:gd name="T64" fmla="*/ 2147483646 w 1647"/>
                <a:gd name="T65" fmla="*/ 2147483646 h 1272"/>
                <a:gd name="T66" fmla="*/ 2147483646 w 1647"/>
                <a:gd name="T67" fmla="*/ 2147483646 h 1272"/>
                <a:gd name="T68" fmla="*/ 2147483646 w 1647"/>
                <a:gd name="T69" fmla="*/ 2147483646 h 1272"/>
                <a:gd name="T70" fmla="*/ 2147483646 w 1647"/>
                <a:gd name="T71" fmla="*/ 2147483646 h 1272"/>
                <a:gd name="T72" fmla="*/ 2147483646 w 1647"/>
                <a:gd name="T73" fmla="*/ 2147483646 h 1272"/>
                <a:gd name="T74" fmla="*/ 2147483646 w 1647"/>
                <a:gd name="T75" fmla="*/ 2147483646 h 1272"/>
                <a:gd name="T76" fmla="*/ 2147483646 w 1647"/>
                <a:gd name="T77" fmla="*/ 2147483646 h 1272"/>
                <a:gd name="T78" fmla="*/ 2147483646 w 1647"/>
                <a:gd name="T79" fmla="*/ 2147483646 h 1272"/>
                <a:gd name="T80" fmla="*/ 2147483646 w 1647"/>
                <a:gd name="T81" fmla="*/ 2147483646 h 1272"/>
                <a:gd name="T82" fmla="*/ 2147483646 w 1647"/>
                <a:gd name="T83" fmla="*/ 2147483646 h 1272"/>
                <a:gd name="T84" fmla="*/ 2147483646 w 1647"/>
                <a:gd name="T85" fmla="*/ 2147483646 h 1272"/>
                <a:gd name="T86" fmla="*/ 2147483646 w 1647"/>
                <a:gd name="T87" fmla="*/ 2147483646 h 1272"/>
                <a:gd name="T88" fmla="*/ 2147483646 w 1647"/>
                <a:gd name="T89" fmla="*/ 2147483646 h 1272"/>
                <a:gd name="T90" fmla="*/ 2147483646 w 1647"/>
                <a:gd name="T91" fmla="*/ 2147483646 h 1272"/>
                <a:gd name="T92" fmla="*/ 2147483646 w 1647"/>
                <a:gd name="T93" fmla="*/ 2147483646 h 1272"/>
                <a:gd name="T94" fmla="*/ 2147483646 w 1647"/>
                <a:gd name="T95" fmla="*/ 2147483646 h 1272"/>
                <a:gd name="T96" fmla="*/ 2147483646 w 1647"/>
                <a:gd name="T97" fmla="*/ 2147483646 h 1272"/>
                <a:gd name="T98" fmla="*/ 2147483646 w 1647"/>
                <a:gd name="T99" fmla="*/ 2147483646 h 1272"/>
                <a:gd name="T100" fmla="*/ 2147483646 w 1647"/>
                <a:gd name="T101" fmla="*/ 2147483646 h 1272"/>
                <a:gd name="T102" fmla="*/ 2147483646 w 1647"/>
                <a:gd name="T103" fmla="*/ 2147483646 h 1272"/>
                <a:gd name="T104" fmla="*/ 2147483646 w 1647"/>
                <a:gd name="T105" fmla="*/ 2147483646 h 1272"/>
                <a:gd name="T106" fmla="*/ 2147483646 w 1647"/>
                <a:gd name="T107" fmla="*/ 2147483646 h 1272"/>
                <a:gd name="T108" fmla="*/ 2147483646 w 1647"/>
                <a:gd name="T109" fmla="*/ 2147483646 h 1272"/>
                <a:gd name="T110" fmla="*/ 2147483646 w 1647"/>
                <a:gd name="T111" fmla="*/ 2147483646 h 1272"/>
                <a:gd name="T112" fmla="*/ 2147483646 w 1647"/>
                <a:gd name="T113" fmla="*/ 2147483646 h 1272"/>
                <a:gd name="T114" fmla="*/ 2147483646 w 1647"/>
                <a:gd name="T115" fmla="*/ 2147483646 h 1272"/>
                <a:gd name="T116" fmla="*/ 2147483646 w 1647"/>
                <a:gd name="T117" fmla="*/ 2147483646 h 1272"/>
                <a:gd name="T118" fmla="*/ 2147483646 w 1647"/>
                <a:gd name="T119" fmla="*/ 2147483646 h 1272"/>
                <a:gd name="T120" fmla="*/ 2147483646 w 1647"/>
                <a:gd name="T121" fmla="*/ 2147483646 h 1272"/>
                <a:gd name="T122" fmla="*/ 2147483646 w 1647"/>
                <a:gd name="T123" fmla="*/ 2147483646 h 1272"/>
                <a:gd name="T124" fmla="*/ 2147483646 w 1647"/>
                <a:gd name="T125" fmla="*/ 2147483646 h 12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47" h="1272">
                  <a:moveTo>
                    <a:pt x="1647" y="377"/>
                  </a:moveTo>
                  <a:lnTo>
                    <a:pt x="1647" y="377"/>
                  </a:lnTo>
                  <a:lnTo>
                    <a:pt x="1646" y="375"/>
                  </a:lnTo>
                  <a:lnTo>
                    <a:pt x="1646" y="374"/>
                  </a:lnTo>
                  <a:lnTo>
                    <a:pt x="1644" y="374"/>
                  </a:lnTo>
                  <a:lnTo>
                    <a:pt x="1642" y="374"/>
                  </a:lnTo>
                  <a:lnTo>
                    <a:pt x="1642" y="373"/>
                  </a:lnTo>
                  <a:lnTo>
                    <a:pt x="1643" y="372"/>
                  </a:lnTo>
                  <a:lnTo>
                    <a:pt x="1643" y="368"/>
                  </a:lnTo>
                  <a:lnTo>
                    <a:pt x="1643" y="367"/>
                  </a:lnTo>
                  <a:lnTo>
                    <a:pt x="1643" y="364"/>
                  </a:lnTo>
                  <a:lnTo>
                    <a:pt x="1643" y="362"/>
                  </a:lnTo>
                  <a:lnTo>
                    <a:pt x="1643" y="360"/>
                  </a:lnTo>
                  <a:lnTo>
                    <a:pt x="1642" y="360"/>
                  </a:lnTo>
                  <a:lnTo>
                    <a:pt x="1641" y="362"/>
                  </a:lnTo>
                  <a:lnTo>
                    <a:pt x="1640" y="363"/>
                  </a:lnTo>
                  <a:lnTo>
                    <a:pt x="1637" y="364"/>
                  </a:lnTo>
                  <a:lnTo>
                    <a:pt x="1636" y="366"/>
                  </a:lnTo>
                  <a:lnTo>
                    <a:pt x="1635" y="368"/>
                  </a:lnTo>
                  <a:lnTo>
                    <a:pt x="1633" y="369"/>
                  </a:lnTo>
                  <a:lnTo>
                    <a:pt x="1632" y="369"/>
                  </a:lnTo>
                  <a:lnTo>
                    <a:pt x="1631" y="369"/>
                  </a:lnTo>
                  <a:lnTo>
                    <a:pt x="1632" y="368"/>
                  </a:lnTo>
                  <a:lnTo>
                    <a:pt x="1635" y="366"/>
                  </a:lnTo>
                  <a:lnTo>
                    <a:pt x="1636" y="363"/>
                  </a:lnTo>
                  <a:lnTo>
                    <a:pt x="1636" y="362"/>
                  </a:lnTo>
                  <a:lnTo>
                    <a:pt x="1637" y="361"/>
                  </a:lnTo>
                  <a:lnTo>
                    <a:pt x="1637" y="360"/>
                  </a:lnTo>
                  <a:lnTo>
                    <a:pt x="1637" y="358"/>
                  </a:lnTo>
                  <a:lnTo>
                    <a:pt x="1637" y="357"/>
                  </a:lnTo>
                  <a:lnTo>
                    <a:pt x="1638" y="355"/>
                  </a:lnTo>
                  <a:lnTo>
                    <a:pt x="1640" y="353"/>
                  </a:lnTo>
                  <a:lnTo>
                    <a:pt x="1638" y="353"/>
                  </a:lnTo>
                  <a:lnTo>
                    <a:pt x="1637" y="352"/>
                  </a:lnTo>
                  <a:lnTo>
                    <a:pt x="1638" y="351"/>
                  </a:lnTo>
                  <a:lnTo>
                    <a:pt x="1640" y="350"/>
                  </a:lnTo>
                  <a:lnTo>
                    <a:pt x="1640" y="349"/>
                  </a:lnTo>
                  <a:lnTo>
                    <a:pt x="1641" y="347"/>
                  </a:lnTo>
                  <a:lnTo>
                    <a:pt x="1640" y="346"/>
                  </a:lnTo>
                  <a:lnTo>
                    <a:pt x="1638" y="346"/>
                  </a:lnTo>
                  <a:lnTo>
                    <a:pt x="1640" y="345"/>
                  </a:lnTo>
                  <a:lnTo>
                    <a:pt x="1641" y="345"/>
                  </a:lnTo>
                  <a:lnTo>
                    <a:pt x="1642" y="343"/>
                  </a:lnTo>
                  <a:lnTo>
                    <a:pt x="1642" y="341"/>
                  </a:lnTo>
                  <a:lnTo>
                    <a:pt x="1642" y="340"/>
                  </a:lnTo>
                  <a:lnTo>
                    <a:pt x="1644" y="338"/>
                  </a:lnTo>
                  <a:lnTo>
                    <a:pt x="1643" y="337"/>
                  </a:lnTo>
                  <a:lnTo>
                    <a:pt x="1642" y="335"/>
                  </a:lnTo>
                  <a:lnTo>
                    <a:pt x="1642" y="333"/>
                  </a:lnTo>
                  <a:lnTo>
                    <a:pt x="1643" y="332"/>
                  </a:lnTo>
                  <a:lnTo>
                    <a:pt x="1643" y="330"/>
                  </a:lnTo>
                  <a:lnTo>
                    <a:pt x="1643" y="329"/>
                  </a:lnTo>
                  <a:lnTo>
                    <a:pt x="1643" y="328"/>
                  </a:lnTo>
                  <a:lnTo>
                    <a:pt x="1642" y="327"/>
                  </a:lnTo>
                  <a:lnTo>
                    <a:pt x="1642" y="324"/>
                  </a:lnTo>
                  <a:lnTo>
                    <a:pt x="1642" y="323"/>
                  </a:lnTo>
                  <a:lnTo>
                    <a:pt x="1643" y="322"/>
                  </a:lnTo>
                  <a:lnTo>
                    <a:pt x="1643" y="320"/>
                  </a:lnTo>
                  <a:lnTo>
                    <a:pt x="1643" y="318"/>
                  </a:lnTo>
                  <a:lnTo>
                    <a:pt x="1642" y="318"/>
                  </a:lnTo>
                  <a:lnTo>
                    <a:pt x="1641" y="317"/>
                  </a:lnTo>
                  <a:lnTo>
                    <a:pt x="1641" y="315"/>
                  </a:lnTo>
                  <a:lnTo>
                    <a:pt x="1640" y="310"/>
                  </a:lnTo>
                  <a:lnTo>
                    <a:pt x="1640" y="309"/>
                  </a:lnTo>
                  <a:lnTo>
                    <a:pt x="1642" y="307"/>
                  </a:lnTo>
                  <a:lnTo>
                    <a:pt x="1643" y="306"/>
                  </a:lnTo>
                  <a:lnTo>
                    <a:pt x="1643" y="304"/>
                  </a:lnTo>
                  <a:lnTo>
                    <a:pt x="1643" y="300"/>
                  </a:lnTo>
                  <a:lnTo>
                    <a:pt x="1642" y="295"/>
                  </a:lnTo>
                  <a:lnTo>
                    <a:pt x="1641" y="295"/>
                  </a:lnTo>
                  <a:lnTo>
                    <a:pt x="1638" y="295"/>
                  </a:lnTo>
                  <a:lnTo>
                    <a:pt x="1636" y="293"/>
                  </a:lnTo>
                  <a:lnTo>
                    <a:pt x="1635" y="289"/>
                  </a:lnTo>
                  <a:lnTo>
                    <a:pt x="1635" y="288"/>
                  </a:lnTo>
                  <a:lnTo>
                    <a:pt x="1632" y="287"/>
                  </a:lnTo>
                  <a:lnTo>
                    <a:pt x="1631" y="286"/>
                  </a:lnTo>
                  <a:lnTo>
                    <a:pt x="1630" y="283"/>
                  </a:lnTo>
                  <a:lnTo>
                    <a:pt x="1629" y="280"/>
                  </a:lnTo>
                  <a:lnTo>
                    <a:pt x="1629" y="277"/>
                  </a:lnTo>
                  <a:lnTo>
                    <a:pt x="1630" y="275"/>
                  </a:lnTo>
                  <a:lnTo>
                    <a:pt x="1632" y="272"/>
                  </a:lnTo>
                  <a:lnTo>
                    <a:pt x="1633" y="272"/>
                  </a:lnTo>
                  <a:lnTo>
                    <a:pt x="1635" y="272"/>
                  </a:lnTo>
                  <a:lnTo>
                    <a:pt x="1636" y="272"/>
                  </a:lnTo>
                  <a:lnTo>
                    <a:pt x="1636" y="271"/>
                  </a:lnTo>
                  <a:lnTo>
                    <a:pt x="1636" y="269"/>
                  </a:lnTo>
                  <a:lnTo>
                    <a:pt x="1635" y="266"/>
                  </a:lnTo>
                  <a:lnTo>
                    <a:pt x="1632" y="264"/>
                  </a:lnTo>
                  <a:lnTo>
                    <a:pt x="1629" y="263"/>
                  </a:lnTo>
                  <a:lnTo>
                    <a:pt x="1629" y="261"/>
                  </a:lnTo>
                  <a:lnTo>
                    <a:pt x="1629" y="259"/>
                  </a:lnTo>
                  <a:lnTo>
                    <a:pt x="1629" y="258"/>
                  </a:lnTo>
                  <a:lnTo>
                    <a:pt x="1630" y="258"/>
                  </a:lnTo>
                  <a:lnTo>
                    <a:pt x="1631" y="257"/>
                  </a:lnTo>
                  <a:lnTo>
                    <a:pt x="1632" y="257"/>
                  </a:lnTo>
                  <a:lnTo>
                    <a:pt x="1633" y="255"/>
                  </a:lnTo>
                  <a:lnTo>
                    <a:pt x="1633" y="253"/>
                  </a:lnTo>
                  <a:lnTo>
                    <a:pt x="1632" y="248"/>
                  </a:lnTo>
                  <a:lnTo>
                    <a:pt x="1630" y="243"/>
                  </a:lnTo>
                  <a:lnTo>
                    <a:pt x="1629" y="238"/>
                  </a:lnTo>
                  <a:lnTo>
                    <a:pt x="1629" y="235"/>
                  </a:lnTo>
                  <a:lnTo>
                    <a:pt x="1627" y="232"/>
                  </a:lnTo>
                  <a:lnTo>
                    <a:pt x="1626" y="231"/>
                  </a:lnTo>
                  <a:lnTo>
                    <a:pt x="1626" y="229"/>
                  </a:lnTo>
                  <a:lnTo>
                    <a:pt x="1621" y="217"/>
                  </a:lnTo>
                  <a:lnTo>
                    <a:pt x="1619" y="213"/>
                  </a:lnTo>
                  <a:lnTo>
                    <a:pt x="1618" y="212"/>
                  </a:lnTo>
                  <a:lnTo>
                    <a:pt x="1615" y="208"/>
                  </a:lnTo>
                  <a:lnTo>
                    <a:pt x="1614" y="204"/>
                  </a:lnTo>
                  <a:lnTo>
                    <a:pt x="1612" y="202"/>
                  </a:lnTo>
                  <a:lnTo>
                    <a:pt x="1610" y="201"/>
                  </a:lnTo>
                  <a:lnTo>
                    <a:pt x="1608" y="198"/>
                  </a:lnTo>
                  <a:lnTo>
                    <a:pt x="1608" y="196"/>
                  </a:lnTo>
                  <a:lnTo>
                    <a:pt x="1608" y="195"/>
                  </a:lnTo>
                  <a:lnTo>
                    <a:pt x="1607" y="195"/>
                  </a:lnTo>
                  <a:lnTo>
                    <a:pt x="1606" y="195"/>
                  </a:lnTo>
                  <a:lnTo>
                    <a:pt x="1604" y="196"/>
                  </a:lnTo>
                  <a:lnTo>
                    <a:pt x="1602" y="196"/>
                  </a:lnTo>
                  <a:lnTo>
                    <a:pt x="1601" y="195"/>
                  </a:lnTo>
                  <a:lnTo>
                    <a:pt x="1600" y="194"/>
                  </a:lnTo>
                  <a:lnTo>
                    <a:pt x="1597" y="189"/>
                  </a:lnTo>
                  <a:lnTo>
                    <a:pt x="1596" y="187"/>
                  </a:lnTo>
                  <a:lnTo>
                    <a:pt x="1593" y="180"/>
                  </a:lnTo>
                  <a:lnTo>
                    <a:pt x="1592" y="172"/>
                  </a:lnTo>
                  <a:lnTo>
                    <a:pt x="1592" y="167"/>
                  </a:lnTo>
                  <a:lnTo>
                    <a:pt x="1591" y="154"/>
                  </a:lnTo>
                  <a:lnTo>
                    <a:pt x="1592" y="138"/>
                  </a:lnTo>
                  <a:lnTo>
                    <a:pt x="1592" y="122"/>
                  </a:lnTo>
                  <a:lnTo>
                    <a:pt x="1592" y="120"/>
                  </a:lnTo>
                  <a:lnTo>
                    <a:pt x="1597" y="95"/>
                  </a:lnTo>
                  <a:lnTo>
                    <a:pt x="1598" y="93"/>
                  </a:lnTo>
                  <a:lnTo>
                    <a:pt x="1598" y="92"/>
                  </a:lnTo>
                  <a:lnTo>
                    <a:pt x="1600" y="77"/>
                  </a:lnTo>
                  <a:lnTo>
                    <a:pt x="1606" y="61"/>
                  </a:lnTo>
                  <a:lnTo>
                    <a:pt x="1609" y="52"/>
                  </a:lnTo>
                  <a:lnTo>
                    <a:pt x="1613" y="44"/>
                  </a:lnTo>
                  <a:lnTo>
                    <a:pt x="1614" y="42"/>
                  </a:lnTo>
                  <a:lnTo>
                    <a:pt x="1614" y="41"/>
                  </a:lnTo>
                  <a:lnTo>
                    <a:pt x="1614" y="40"/>
                  </a:lnTo>
                  <a:lnTo>
                    <a:pt x="1615" y="38"/>
                  </a:lnTo>
                  <a:lnTo>
                    <a:pt x="1617" y="36"/>
                  </a:lnTo>
                  <a:lnTo>
                    <a:pt x="1617" y="35"/>
                  </a:lnTo>
                  <a:lnTo>
                    <a:pt x="1618" y="32"/>
                  </a:lnTo>
                  <a:lnTo>
                    <a:pt x="1617" y="32"/>
                  </a:lnTo>
                  <a:lnTo>
                    <a:pt x="1614" y="35"/>
                  </a:lnTo>
                  <a:lnTo>
                    <a:pt x="1607" y="41"/>
                  </a:lnTo>
                  <a:lnTo>
                    <a:pt x="1597" y="44"/>
                  </a:lnTo>
                  <a:lnTo>
                    <a:pt x="1593" y="44"/>
                  </a:lnTo>
                  <a:lnTo>
                    <a:pt x="1590" y="43"/>
                  </a:lnTo>
                  <a:lnTo>
                    <a:pt x="1586" y="42"/>
                  </a:lnTo>
                  <a:lnTo>
                    <a:pt x="1584" y="40"/>
                  </a:lnTo>
                  <a:lnTo>
                    <a:pt x="1579" y="36"/>
                  </a:lnTo>
                  <a:lnTo>
                    <a:pt x="1577" y="31"/>
                  </a:lnTo>
                  <a:lnTo>
                    <a:pt x="1573" y="25"/>
                  </a:lnTo>
                  <a:lnTo>
                    <a:pt x="1570" y="23"/>
                  </a:lnTo>
                  <a:lnTo>
                    <a:pt x="1569" y="19"/>
                  </a:lnTo>
                  <a:lnTo>
                    <a:pt x="1564" y="15"/>
                  </a:lnTo>
                  <a:lnTo>
                    <a:pt x="1558" y="14"/>
                  </a:lnTo>
                  <a:lnTo>
                    <a:pt x="1555" y="13"/>
                  </a:lnTo>
                  <a:lnTo>
                    <a:pt x="1552" y="9"/>
                  </a:lnTo>
                  <a:lnTo>
                    <a:pt x="1551" y="7"/>
                  </a:lnTo>
                  <a:lnTo>
                    <a:pt x="1550" y="6"/>
                  </a:lnTo>
                  <a:lnTo>
                    <a:pt x="1547" y="4"/>
                  </a:lnTo>
                  <a:lnTo>
                    <a:pt x="1546" y="1"/>
                  </a:lnTo>
                  <a:lnTo>
                    <a:pt x="1545" y="0"/>
                  </a:lnTo>
                  <a:lnTo>
                    <a:pt x="1543" y="4"/>
                  </a:lnTo>
                  <a:lnTo>
                    <a:pt x="1543" y="6"/>
                  </a:lnTo>
                  <a:lnTo>
                    <a:pt x="1544" y="7"/>
                  </a:lnTo>
                  <a:lnTo>
                    <a:pt x="1541" y="12"/>
                  </a:lnTo>
                  <a:lnTo>
                    <a:pt x="1537" y="17"/>
                  </a:lnTo>
                  <a:lnTo>
                    <a:pt x="1537" y="18"/>
                  </a:lnTo>
                  <a:lnTo>
                    <a:pt x="1535" y="19"/>
                  </a:lnTo>
                  <a:lnTo>
                    <a:pt x="1533" y="20"/>
                  </a:lnTo>
                  <a:lnTo>
                    <a:pt x="1532" y="21"/>
                  </a:lnTo>
                  <a:lnTo>
                    <a:pt x="1530" y="23"/>
                  </a:lnTo>
                  <a:lnTo>
                    <a:pt x="1528" y="32"/>
                  </a:lnTo>
                  <a:lnTo>
                    <a:pt x="1526" y="36"/>
                  </a:lnTo>
                  <a:lnTo>
                    <a:pt x="1524" y="37"/>
                  </a:lnTo>
                  <a:lnTo>
                    <a:pt x="1523" y="40"/>
                  </a:lnTo>
                  <a:lnTo>
                    <a:pt x="1523" y="43"/>
                  </a:lnTo>
                  <a:lnTo>
                    <a:pt x="1522" y="47"/>
                  </a:lnTo>
                  <a:lnTo>
                    <a:pt x="1521" y="49"/>
                  </a:lnTo>
                  <a:lnTo>
                    <a:pt x="1520" y="51"/>
                  </a:lnTo>
                  <a:lnTo>
                    <a:pt x="1518" y="51"/>
                  </a:lnTo>
                  <a:lnTo>
                    <a:pt x="1520" y="52"/>
                  </a:lnTo>
                  <a:lnTo>
                    <a:pt x="1518" y="55"/>
                  </a:lnTo>
                  <a:lnTo>
                    <a:pt x="1518" y="58"/>
                  </a:lnTo>
                  <a:lnTo>
                    <a:pt x="1517" y="59"/>
                  </a:lnTo>
                  <a:lnTo>
                    <a:pt x="1516" y="60"/>
                  </a:lnTo>
                  <a:lnTo>
                    <a:pt x="1516" y="63"/>
                  </a:lnTo>
                  <a:lnTo>
                    <a:pt x="1515" y="68"/>
                  </a:lnTo>
                  <a:lnTo>
                    <a:pt x="1515" y="70"/>
                  </a:lnTo>
                  <a:lnTo>
                    <a:pt x="1515" y="71"/>
                  </a:lnTo>
                  <a:lnTo>
                    <a:pt x="1517" y="72"/>
                  </a:lnTo>
                  <a:lnTo>
                    <a:pt x="1518" y="74"/>
                  </a:lnTo>
                  <a:lnTo>
                    <a:pt x="1521" y="74"/>
                  </a:lnTo>
                  <a:lnTo>
                    <a:pt x="1523" y="71"/>
                  </a:lnTo>
                  <a:lnTo>
                    <a:pt x="1524" y="69"/>
                  </a:lnTo>
                  <a:lnTo>
                    <a:pt x="1527" y="69"/>
                  </a:lnTo>
                  <a:lnTo>
                    <a:pt x="1532" y="69"/>
                  </a:lnTo>
                  <a:lnTo>
                    <a:pt x="1534" y="68"/>
                  </a:lnTo>
                  <a:lnTo>
                    <a:pt x="1537" y="68"/>
                  </a:lnTo>
                  <a:lnTo>
                    <a:pt x="1538" y="68"/>
                  </a:lnTo>
                  <a:lnTo>
                    <a:pt x="1540" y="68"/>
                  </a:lnTo>
                  <a:lnTo>
                    <a:pt x="1541" y="66"/>
                  </a:lnTo>
                  <a:lnTo>
                    <a:pt x="1544" y="65"/>
                  </a:lnTo>
                  <a:lnTo>
                    <a:pt x="1547" y="65"/>
                  </a:lnTo>
                  <a:lnTo>
                    <a:pt x="1553" y="69"/>
                  </a:lnTo>
                  <a:lnTo>
                    <a:pt x="1556" y="69"/>
                  </a:lnTo>
                  <a:lnTo>
                    <a:pt x="1557" y="66"/>
                  </a:lnTo>
                  <a:lnTo>
                    <a:pt x="1561" y="65"/>
                  </a:lnTo>
                  <a:lnTo>
                    <a:pt x="1563" y="65"/>
                  </a:lnTo>
                  <a:lnTo>
                    <a:pt x="1566" y="63"/>
                  </a:lnTo>
                  <a:lnTo>
                    <a:pt x="1567" y="61"/>
                  </a:lnTo>
                  <a:lnTo>
                    <a:pt x="1569" y="60"/>
                  </a:lnTo>
                  <a:lnTo>
                    <a:pt x="1570" y="58"/>
                  </a:lnTo>
                  <a:lnTo>
                    <a:pt x="1569" y="59"/>
                  </a:lnTo>
                  <a:lnTo>
                    <a:pt x="1568" y="60"/>
                  </a:lnTo>
                  <a:lnTo>
                    <a:pt x="1567" y="60"/>
                  </a:lnTo>
                  <a:lnTo>
                    <a:pt x="1567" y="59"/>
                  </a:lnTo>
                  <a:lnTo>
                    <a:pt x="1568" y="58"/>
                  </a:lnTo>
                  <a:lnTo>
                    <a:pt x="1570" y="57"/>
                  </a:lnTo>
                  <a:lnTo>
                    <a:pt x="1572" y="54"/>
                  </a:lnTo>
                  <a:lnTo>
                    <a:pt x="1573" y="53"/>
                  </a:lnTo>
                  <a:lnTo>
                    <a:pt x="1574" y="53"/>
                  </a:lnTo>
                  <a:lnTo>
                    <a:pt x="1580" y="61"/>
                  </a:lnTo>
                  <a:lnTo>
                    <a:pt x="1583" y="68"/>
                  </a:lnTo>
                  <a:lnTo>
                    <a:pt x="1584" y="75"/>
                  </a:lnTo>
                  <a:lnTo>
                    <a:pt x="1584" y="80"/>
                  </a:lnTo>
                  <a:lnTo>
                    <a:pt x="1581" y="82"/>
                  </a:lnTo>
                  <a:lnTo>
                    <a:pt x="1579" y="86"/>
                  </a:lnTo>
                  <a:lnTo>
                    <a:pt x="1578" y="88"/>
                  </a:lnTo>
                  <a:lnTo>
                    <a:pt x="1577" y="93"/>
                  </a:lnTo>
                  <a:lnTo>
                    <a:pt x="1574" y="104"/>
                  </a:lnTo>
                  <a:lnTo>
                    <a:pt x="1570" y="112"/>
                  </a:lnTo>
                  <a:lnTo>
                    <a:pt x="1567" y="117"/>
                  </a:lnTo>
                  <a:lnTo>
                    <a:pt x="1563" y="122"/>
                  </a:lnTo>
                  <a:lnTo>
                    <a:pt x="1558" y="126"/>
                  </a:lnTo>
                  <a:lnTo>
                    <a:pt x="1556" y="126"/>
                  </a:lnTo>
                  <a:lnTo>
                    <a:pt x="1553" y="126"/>
                  </a:lnTo>
                  <a:lnTo>
                    <a:pt x="1551" y="124"/>
                  </a:lnTo>
                  <a:lnTo>
                    <a:pt x="1550" y="122"/>
                  </a:lnTo>
                  <a:lnTo>
                    <a:pt x="1549" y="120"/>
                  </a:lnTo>
                  <a:lnTo>
                    <a:pt x="1549" y="117"/>
                  </a:lnTo>
                  <a:lnTo>
                    <a:pt x="1546" y="117"/>
                  </a:lnTo>
                  <a:lnTo>
                    <a:pt x="1544" y="116"/>
                  </a:lnTo>
                  <a:lnTo>
                    <a:pt x="1543" y="114"/>
                  </a:lnTo>
                  <a:lnTo>
                    <a:pt x="1540" y="112"/>
                  </a:lnTo>
                  <a:lnTo>
                    <a:pt x="1538" y="112"/>
                  </a:lnTo>
                  <a:lnTo>
                    <a:pt x="1537" y="111"/>
                  </a:lnTo>
                  <a:lnTo>
                    <a:pt x="1537" y="110"/>
                  </a:lnTo>
                  <a:lnTo>
                    <a:pt x="1538" y="110"/>
                  </a:lnTo>
                  <a:lnTo>
                    <a:pt x="1538" y="109"/>
                  </a:lnTo>
                  <a:lnTo>
                    <a:pt x="1538" y="107"/>
                  </a:lnTo>
                  <a:lnTo>
                    <a:pt x="1535" y="103"/>
                  </a:lnTo>
                  <a:lnTo>
                    <a:pt x="1534" y="100"/>
                  </a:lnTo>
                  <a:lnTo>
                    <a:pt x="1532" y="100"/>
                  </a:lnTo>
                  <a:lnTo>
                    <a:pt x="1529" y="98"/>
                  </a:lnTo>
                  <a:lnTo>
                    <a:pt x="1527" y="95"/>
                  </a:lnTo>
                  <a:lnTo>
                    <a:pt x="1526" y="95"/>
                  </a:lnTo>
                  <a:lnTo>
                    <a:pt x="1526" y="98"/>
                  </a:lnTo>
                  <a:lnTo>
                    <a:pt x="1524" y="99"/>
                  </a:lnTo>
                  <a:lnTo>
                    <a:pt x="1523" y="100"/>
                  </a:lnTo>
                  <a:lnTo>
                    <a:pt x="1523" y="101"/>
                  </a:lnTo>
                  <a:lnTo>
                    <a:pt x="1522" y="104"/>
                  </a:lnTo>
                  <a:lnTo>
                    <a:pt x="1522" y="105"/>
                  </a:lnTo>
                  <a:lnTo>
                    <a:pt x="1520" y="106"/>
                  </a:lnTo>
                  <a:lnTo>
                    <a:pt x="1521" y="107"/>
                  </a:lnTo>
                  <a:lnTo>
                    <a:pt x="1522" y="107"/>
                  </a:lnTo>
                  <a:lnTo>
                    <a:pt x="1523" y="107"/>
                  </a:lnTo>
                  <a:lnTo>
                    <a:pt x="1522" y="110"/>
                  </a:lnTo>
                  <a:lnTo>
                    <a:pt x="1522" y="112"/>
                  </a:lnTo>
                  <a:lnTo>
                    <a:pt x="1522" y="114"/>
                  </a:lnTo>
                  <a:lnTo>
                    <a:pt x="1521" y="115"/>
                  </a:lnTo>
                  <a:lnTo>
                    <a:pt x="1520" y="116"/>
                  </a:lnTo>
                  <a:lnTo>
                    <a:pt x="1517" y="121"/>
                  </a:lnTo>
                  <a:lnTo>
                    <a:pt x="1515" y="122"/>
                  </a:lnTo>
                  <a:lnTo>
                    <a:pt x="1512" y="123"/>
                  </a:lnTo>
                  <a:lnTo>
                    <a:pt x="1510" y="124"/>
                  </a:lnTo>
                  <a:lnTo>
                    <a:pt x="1506" y="126"/>
                  </a:lnTo>
                  <a:lnTo>
                    <a:pt x="1503" y="126"/>
                  </a:lnTo>
                  <a:lnTo>
                    <a:pt x="1501" y="126"/>
                  </a:lnTo>
                  <a:lnTo>
                    <a:pt x="1500" y="124"/>
                  </a:lnTo>
                  <a:lnTo>
                    <a:pt x="1498" y="121"/>
                  </a:lnTo>
                  <a:lnTo>
                    <a:pt x="1495" y="117"/>
                  </a:lnTo>
                  <a:lnTo>
                    <a:pt x="1495" y="110"/>
                  </a:lnTo>
                  <a:lnTo>
                    <a:pt x="1494" y="103"/>
                  </a:lnTo>
                  <a:lnTo>
                    <a:pt x="1495" y="92"/>
                  </a:lnTo>
                  <a:lnTo>
                    <a:pt x="1495" y="81"/>
                  </a:lnTo>
                  <a:lnTo>
                    <a:pt x="1495" y="74"/>
                  </a:lnTo>
                  <a:lnTo>
                    <a:pt x="1497" y="66"/>
                  </a:lnTo>
                  <a:lnTo>
                    <a:pt x="1498" y="61"/>
                  </a:lnTo>
                  <a:lnTo>
                    <a:pt x="1498" y="59"/>
                  </a:lnTo>
                  <a:lnTo>
                    <a:pt x="1497" y="58"/>
                  </a:lnTo>
                  <a:lnTo>
                    <a:pt x="1489" y="52"/>
                  </a:lnTo>
                  <a:lnTo>
                    <a:pt x="1487" y="51"/>
                  </a:lnTo>
                  <a:lnTo>
                    <a:pt x="1486" y="51"/>
                  </a:lnTo>
                  <a:lnTo>
                    <a:pt x="1484" y="52"/>
                  </a:lnTo>
                  <a:lnTo>
                    <a:pt x="1481" y="54"/>
                  </a:lnTo>
                  <a:lnTo>
                    <a:pt x="1478" y="57"/>
                  </a:lnTo>
                  <a:lnTo>
                    <a:pt x="1477" y="57"/>
                  </a:lnTo>
                  <a:lnTo>
                    <a:pt x="1475" y="55"/>
                  </a:lnTo>
                  <a:lnTo>
                    <a:pt x="1472" y="53"/>
                  </a:lnTo>
                  <a:lnTo>
                    <a:pt x="1470" y="51"/>
                  </a:lnTo>
                  <a:lnTo>
                    <a:pt x="1469" y="49"/>
                  </a:lnTo>
                  <a:lnTo>
                    <a:pt x="1467" y="47"/>
                  </a:lnTo>
                  <a:lnTo>
                    <a:pt x="1464" y="42"/>
                  </a:lnTo>
                  <a:lnTo>
                    <a:pt x="1461" y="40"/>
                  </a:lnTo>
                  <a:lnTo>
                    <a:pt x="1460" y="40"/>
                  </a:lnTo>
                  <a:lnTo>
                    <a:pt x="1460" y="41"/>
                  </a:lnTo>
                  <a:lnTo>
                    <a:pt x="1460" y="42"/>
                  </a:lnTo>
                  <a:lnTo>
                    <a:pt x="1458" y="46"/>
                  </a:lnTo>
                  <a:lnTo>
                    <a:pt x="1458" y="49"/>
                  </a:lnTo>
                  <a:lnTo>
                    <a:pt x="1457" y="54"/>
                  </a:lnTo>
                  <a:lnTo>
                    <a:pt x="1454" y="59"/>
                  </a:lnTo>
                  <a:lnTo>
                    <a:pt x="1453" y="61"/>
                  </a:lnTo>
                  <a:lnTo>
                    <a:pt x="1452" y="61"/>
                  </a:lnTo>
                  <a:lnTo>
                    <a:pt x="1449" y="60"/>
                  </a:lnTo>
                  <a:lnTo>
                    <a:pt x="1447" y="60"/>
                  </a:lnTo>
                  <a:lnTo>
                    <a:pt x="1446" y="60"/>
                  </a:lnTo>
                  <a:lnTo>
                    <a:pt x="1444" y="60"/>
                  </a:lnTo>
                  <a:lnTo>
                    <a:pt x="1444" y="63"/>
                  </a:lnTo>
                  <a:lnTo>
                    <a:pt x="1446" y="64"/>
                  </a:lnTo>
                  <a:lnTo>
                    <a:pt x="1448" y="65"/>
                  </a:lnTo>
                  <a:lnTo>
                    <a:pt x="1450" y="68"/>
                  </a:lnTo>
                  <a:lnTo>
                    <a:pt x="1453" y="72"/>
                  </a:lnTo>
                  <a:lnTo>
                    <a:pt x="1453" y="76"/>
                  </a:lnTo>
                  <a:lnTo>
                    <a:pt x="1452" y="82"/>
                  </a:lnTo>
                  <a:lnTo>
                    <a:pt x="1444" y="100"/>
                  </a:lnTo>
                  <a:lnTo>
                    <a:pt x="1438" y="116"/>
                  </a:lnTo>
                  <a:lnTo>
                    <a:pt x="1433" y="122"/>
                  </a:lnTo>
                  <a:lnTo>
                    <a:pt x="1432" y="123"/>
                  </a:lnTo>
                  <a:lnTo>
                    <a:pt x="1430" y="123"/>
                  </a:lnTo>
                  <a:lnTo>
                    <a:pt x="1427" y="123"/>
                  </a:lnTo>
                  <a:lnTo>
                    <a:pt x="1425" y="123"/>
                  </a:lnTo>
                  <a:lnTo>
                    <a:pt x="1421" y="126"/>
                  </a:lnTo>
                  <a:lnTo>
                    <a:pt x="1418" y="128"/>
                  </a:lnTo>
                  <a:lnTo>
                    <a:pt x="1414" y="127"/>
                  </a:lnTo>
                  <a:lnTo>
                    <a:pt x="1412" y="124"/>
                  </a:lnTo>
                  <a:lnTo>
                    <a:pt x="1409" y="122"/>
                  </a:lnTo>
                  <a:lnTo>
                    <a:pt x="1408" y="122"/>
                  </a:lnTo>
                  <a:lnTo>
                    <a:pt x="1407" y="123"/>
                  </a:lnTo>
                  <a:lnTo>
                    <a:pt x="1404" y="124"/>
                  </a:lnTo>
                  <a:lnTo>
                    <a:pt x="1402" y="124"/>
                  </a:lnTo>
                  <a:lnTo>
                    <a:pt x="1400" y="127"/>
                  </a:lnTo>
                  <a:lnTo>
                    <a:pt x="1397" y="129"/>
                  </a:lnTo>
                  <a:lnTo>
                    <a:pt x="1396" y="133"/>
                  </a:lnTo>
                  <a:lnTo>
                    <a:pt x="1395" y="134"/>
                  </a:lnTo>
                  <a:lnTo>
                    <a:pt x="1393" y="135"/>
                  </a:lnTo>
                  <a:lnTo>
                    <a:pt x="1392" y="138"/>
                  </a:lnTo>
                  <a:lnTo>
                    <a:pt x="1390" y="139"/>
                  </a:lnTo>
                  <a:lnTo>
                    <a:pt x="1389" y="140"/>
                  </a:lnTo>
                  <a:lnTo>
                    <a:pt x="1387" y="141"/>
                  </a:lnTo>
                  <a:lnTo>
                    <a:pt x="1386" y="143"/>
                  </a:lnTo>
                  <a:lnTo>
                    <a:pt x="1383" y="143"/>
                  </a:lnTo>
                  <a:lnTo>
                    <a:pt x="1380" y="145"/>
                  </a:lnTo>
                  <a:lnTo>
                    <a:pt x="1379" y="146"/>
                  </a:lnTo>
                  <a:lnTo>
                    <a:pt x="1378" y="147"/>
                  </a:lnTo>
                  <a:lnTo>
                    <a:pt x="1378" y="151"/>
                  </a:lnTo>
                  <a:lnTo>
                    <a:pt x="1379" y="152"/>
                  </a:lnTo>
                  <a:lnTo>
                    <a:pt x="1381" y="152"/>
                  </a:lnTo>
                  <a:lnTo>
                    <a:pt x="1385" y="152"/>
                  </a:lnTo>
                  <a:lnTo>
                    <a:pt x="1386" y="152"/>
                  </a:lnTo>
                  <a:lnTo>
                    <a:pt x="1386" y="154"/>
                  </a:lnTo>
                  <a:lnTo>
                    <a:pt x="1386" y="156"/>
                  </a:lnTo>
                  <a:lnTo>
                    <a:pt x="1386" y="157"/>
                  </a:lnTo>
                  <a:lnTo>
                    <a:pt x="1387" y="161"/>
                  </a:lnTo>
                  <a:lnTo>
                    <a:pt x="1386" y="168"/>
                  </a:lnTo>
                  <a:lnTo>
                    <a:pt x="1385" y="174"/>
                  </a:lnTo>
                  <a:lnTo>
                    <a:pt x="1384" y="180"/>
                  </a:lnTo>
                  <a:lnTo>
                    <a:pt x="1385" y="181"/>
                  </a:lnTo>
                  <a:lnTo>
                    <a:pt x="1389" y="186"/>
                  </a:lnTo>
                  <a:lnTo>
                    <a:pt x="1389" y="187"/>
                  </a:lnTo>
                  <a:lnTo>
                    <a:pt x="1390" y="189"/>
                  </a:lnTo>
                  <a:lnTo>
                    <a:pt x="1391" y="191"/>
                  </a:lnTo>
                  <a:lnTo>
                    <a:pt x="1392" y="194"/>
                  </a:lnTo>
                  <a:lnTo>
                    <a:pt x="1391" y="203"/>
                  </a:lnTo>
                  <a:lnTo>
                    <a:pt x="1389" y="213"/>
                  </a:lnTo>
                  <a:lnTo>
                    <a:pt x="1386" y="218"/>
                  </a:lnTo>
                  <a:lnTo>
                    <a:pt x="1385" y="218"/>
                  </a:lnTo>
                  <a:lnTo>
                    <a:pt x="1385" y="220"/>
                  </a:lnTo>
                  <a:lnTo>
                    <a:pt x="1383" y="226"/>
                  </a:lnTo>
                  <a:lnTo>
                    <a:pt x="1377" y="238"/>
                  </a:lnTo>
                  <a:lnTo>
                    <a:pt x="1370" y="248"/>
                  </a:lnTo>
                  <a:lnTo>
                    <a:pt x="1363" y="254"/>
                  </a:lnTo>
                  <a:lnTo>
                    <a:pt x="1357" y="258"/>
                  </a:lnTo>
                  <a:lnTo>
                    <a:pt x="1353" y="259"/>
                  </a:lnTo>
                  <a:lnTo>
                    <a:pt x="1351" y="259"/>
                  </a:lnTo>
                  <a:lnTo>
                    <a:pt x="1350" y="258"/>
                  </a:lnTo>
                  <a:lnTo>
                    <a:pt x="1349" y="257"/>
                  </a:lnTo>
                  <a:lnTo>
                    <a:pt x="1346" y="254"/>
                  </a:lnTo>
                  <a:lnTo>
                    <a:pt x="1345" y="254"/>
                  </a:lnTo>
                  <a:lnTo>
                    <a:pt x="1344" y="254"/>
                  </a:lnTo>
                  <a:lnTo>
                    <a:pt x="1343" y="253"/>
                  </a:lnTo>
                  <a:lnTo>
                    <a:pt x="1341" y="252"/>
                  </a:lnTo>
                  <a:lnTo>
                    <a:pt x="1340" y="249"/>
                  </a:lnTo>
                  <a:lnTo>
                    <a:pt x="1339" y="252"/>
                  </a:lnTo>
                  <a:lnTo>
                    <a:pt x="1339" y="257"/>
                  </a:lnTo>
                  <a:lnTo>
                    <a:pt x="1339" y="258"/>
                  </a:lnTo>
                  <a:lnTo>
                    <a:pt x="1340" y="257"/>
                  </a:lnTo>
                  <a:lnTo>
                    <a:pt x="1341" y="257"/>
                  </a:lnTo>
                  <a:lnTo>
                    <a:pt x="1341" y="258"/>
                  </a:lnTo>
                  <a:lnTo>
                    <a:pt x="1340" y="259"/>
                  </a:lnTo>
                  <a:lnTo>
                    <a:pt x="1339" y="259"/>
                  </a:lnTo>
                  <a:lnTo>
                    <a:pt x="1339" y="260"/>
                  </a:lnTo>
                  <a:lnTo>
                    <a:pt x="1339" y="261"/>
                  </a:lnTo>
                  <a:lnTo>
                    <a:pt x="1339" y="264"/>
                  </a:lnTo>
                  <a:lnTo>
                    <a:pt x="1340" y="266"/>
                  </a:lnTo>
                  <a:lnTo>
                    <a:pt x="1341" y="269"/>
                  </a:lnTo>
                  <a:lnTo>
                    <a:pt x="1341" y="272"/>
                  </a:lnTo>
                  <a:lnTo>
                    <a:pt x="1341" y="275"/>
                  </a:lnTo>
                  <a:lnTo>
                    <a:pt x="1344" y="276"/>
                  </a:lnTo>
                  <a:lnTo>
                    <a:pt x="1347" y="276"/>
                  </a:lnTo>
                  <a:lnTo>
                    <a:pt x="1349" y="276"/>
                  </a:lnTo>
                  <a:lnTo>
                    <a:pt x="1350" y="276"/>
                  </a:lnTo>
                  <a:lnTo>
                    <a:pt x="1351" y="277"/>
                  </a:lnTo>
                  <a:lnTo>
                    <a:pt x="1352" y="277"/>
                  </a:lnTo>
                  <a:lnTo>
                    <a:pt x="1355" y="276"/>
                  </a:lnTo>
                  <a:lnTo>
                    <a:pt x="1356" y="276"/>
                  </a:lnTo>
                  <a:lnTo>
                    <a:pt x="1357" y="275"/>
                  </a:lnTo>
                  <a:lnTo>
                    <a:pt x="1357" y="274"/>
                  </a:lnTo>
                  <a:lnTo>
                    <a:pt x="1358" y="272"/>
                  </a:lnTo>
                  <a:lnTo>
                    <a:pt x="1360" y="271"/>
                  </a:lnTo>
                  <a:lnTo>
                    <a:pt x="1362" y="271"/>
                  </a:lnTo>
                  <a:lnTo>
                    <a:pt x="1366" y="271"/>
                  </a:lnTo>
                  <a:lnTo>
                    <a:pt x="1369" y="275"/>
                  </a:lnTo>
                  <a:lnTo>
                    <a:pt x="1375" y="281"/>
                  </a:lnTo>
                  <a:lnTo>
                    <a:pt x="1378" y="287"/>
                  </a:lnTo>
                  <a:lnTo>
                    <a:pt x="1379" y="290"/>
                  </a:lnTo>
                  <a:lnTo>
                    <a:pt x="1379" y="293"/>
                  </a:lnTo>
                  <a:lnTo>
                    <a:pt x="1379" y="298"/>
                  </a:lnTo>
                  <a:lnTo>
                    <a:pt x="1379" y="301"/>
                  </a:lnTo>
                  <a:lnTo>
                    <a:pt x="1380" y="305"/>
                  </a:lnTo>
                  <a:lnTo>
                    <a:pt x="1379" y="323"/>
                  </a:lnTo>
                  <a:lnTo>
                    <a:pt x="1373" y="344"/>
                  </a:lnTo>
                  <a:lnTo>
                    <a:pt x="1370" y="349"/>
                  </a:lnTo>
                  <a:lnTo>
                    <a:pt x="1367" y="362"/>
                  </a:lnTo>
                  <a:lnTo>
                    <a:pt x="1366" y="363"/>
                  </a:lnTo>
                  <a:lnTo>
                    <a:pt x="1364" y="366"/>
                  </a:lnTo>
                  <a:lnTo>
                    <a:pt x="1363" y="369"/>
                  </a:lnTo>
                  <a:lnTo>
                    <a:pt x="1361" y="373"/>
                  </a:lnTo>
                  <a:lnTo>
                    <a:pt x="1358" y="377"/>
                  </a:lnTo>
                  <a:lnTo>
                    <a:pt x="1357" y="379"/>
                  </a:lnTo>
                  <a:lnTo>
                    <a:pt x="1356" y="380"/>
                  </a:lnTo>
                  <a:lnTo>
                    <a:pt x="1352" y="380"/>
                  </a:lnTo>
                  <a:lnTo>
                    <a:pt x="1351" y="380"/>
                  </a:lnTo>
                  <a:lnTo>
                    <a:pt x="1350" y="381"/>
                  </a:lnTo>
                  <a:lnTo>
                    <a:pt x="1347" y="384"/>
                  </a:lnTo>
                  <a:lnTo>
                    <a:pt x="1347" y="386"/>
                  </a:lnTo>
                  <a:lnTo>
                    <a:pt x="1347" y="389"/>
                  </a:lnTo>
                  <a:lnTo>
                    <a:pt x="1345" y="391"/>
                  </a:lnTo>
                  <a:lnTo>
                    <a:pt x="1345" y="393"/>
                  </a:lnTo>
                  <a:lnTo>
                    <a:pt x="1345" y="395"/>
                  </a:lnTo>
                  <a:lnTo>
                    <a:pt x="1345" y="397"/>
                  </a:lnTo>
                  <a:lnTo>
                    <a:pt x="1344" y="401"/>
                  </a:lnTo>
                  <a:lnTo>
                    <a:pt x="1341" y="403"/>
                  </a:lnTo>
                  <a:lnTo>
                    <a:pt x="1341" y="404"/>
                  </a:lnTo>
                  <a:lnTo>
                    <a:pt x="1341" y="406"/>
                  </a:lnTo>
                  <a:lnTo>
                    <a:pt x="1340" y="408"/>
                  </a:lnTo>
                  <a:lnTo>
                    <a:pt x="1340" y="409"/>
                  </a:lnTo>
                  <a:lnTo>
                    <a:pt x="1339" y="409"/>
                  </a:lnTo>
                  <a:lnTo>
                    <a:pt x="1339" y="410"/>
                  </a:lnTo>
                  <a:lnTo>
                    <a:pt x="1339" y="412"/>
                  </a:lnTo>
                  <a:lnTo>
                    <a:pt x="1335" y="420"/>
                  </a:lnTo>
                  <a:lnTo>
                    <a:pt x="1332" y="430"/>
                  </a:lnTo>
                  <a:lnTo>
                    <a:pt x="1330" y="432"/>
                  </a:lnTo>
                  <a:lnTo>
                    <a:pt x="1329" y="433"/>
                  </a:lnTo>
                  <a:lnTo>
                    <a:pt x="1328" y="435"/>
                  </a:lnTo>
                  <a:lnTo>
                    <a:pt x="1328" y="436"/>
                  </a:lnTo>
                  <a:lnTo>
                    <a:pt x="1328" y="437"/>
                  </a:lnTo>
                  <a:lnTo>
                    <a:pt x="1328" y="438"/>
                  </a:lnTo>
                  <a:lnTo>
                    <a:pt x="1327" y="438"/>
                  </a:lnTo>
                  <a:lnTo>
                    <a:pt x="1326" y="440"/>
                  </a:lnTo>
                  <a:lnTo>
                    <a:pt x="1326" y="441"/>
                  </a:lnTo>
                  <a:lnTo>
                    <a:pt x="1324" y="442"/>
                  </a:lnTo>
                  <a:lnTo>
                    <a:pt x="1322" y="448"/>
                  </a:lnTo>
                  <a:lnTo>
                    <a:pt x="1318" y="456"/>
                  </a:lnTo>
                  <a:lnTo>
                    <a:pt x="1315" y="463"/>
                  </a:lnTo>
                  <a:lnTo>
                    <a:pt x="1312" y="466"/>
                  </a:lnTo>
                  <a:lnTo>
                    <a:pt x="1309" y="469"/>
                  </a:lnTo>
                  <a:lnTo>
                    <a:pt x="1305" y="471"/>
                  </a:lnTo>
                  <a:lnTo>
                    <a:pt x="1303" y="473"/>
                  </a:lnTo>
                  <a:lnTo>
                    <a:pt x="1300" y="475"/>
                  </a:lnTo>
                  <a:lnTo>
                    <a:pt x="1298" y="477"/>
                  </a:lnTo>
                  <a:lnTo>
                    <a:pt x="1295" y="478"/>
                  </a:lnTo>
                  <a:lnTo>
                    <a:pt x="1293" y="480"/>
                  </a:lnTo>
                  <a:lnTo>
                    <a:pt x="1292" y="482"/>
                  </a:lnTo>
                  <a:lnTo>
                    <a:pt x="1286" y="490"/>
                  </a:lnTo>
                  <a:lnTo>
                    <a:pt x="1281" y="498"/>
                  </a:lnTo>
                  <a:lnTo>
                    <a:pt x="1280" y="500"/>
                  </a:lnTo>
                  <a:lnTo>
                    <a:pt x="1281" y="501"/>
                  </a:lnTo>
                  <a:lnTo>
                    <a:pt x="1280" y="505"/>
                  </a:lnTo>
                  <a:lnTo>
                    <a:pt x="1277" y="509"/>
                  </a:lnTo>
                  <a:lnTo>
                    <a:pt x="1271" y="516"/>
                  </a:lnTo>
                  <a:lnTo>
                    <a:pt x="1267" y="523"/>
                  </a:lnTo>
                  <a:lnTo>
                    <a:pt x="1265" y="528"/>
                  </a:lnTo>
                  <a:lnTo>
                    <a:pt x="1264" y="530"/>
                  </a:lnTo>
                  <a:lnTo>
                    <a:pt x="1263" y="534"/>
                  </a:lnTo>
                  <a:lnTo>
                    <a:pt x="1260" y="546"/>
                  </a:lnTo>
                  <a:lnTo>
                    <a:pt x="1260" y="549"/>
                  </a:lnTo>
                  <a:lnTo>
                    <a:pt x="1260" y="551"/>
                  </a:lnTo>
                  <a:lnTo>
                    <a:pt x="1260" y="552"/>
                  </a:lnTo>
                  <a:lnTo>
                    <a:pt x="1260" y="553"/>
                  </a:lnTo>
                  <a:lnTo>
                    <a:pt x="1257" y="558"/>
                  </a:lnTo>
                  <a:lnTo>
                    <a:pt x="1255" y="562"/>
                  </a:lnTo>
                  <a:lnTo>
                    <a:pt x="1254" y="564"/>
                  </a:lnTo>
                  <a:lnTo>
                    <a:pt x="1252" y="568"/>
                  </a:lnTo>
                  <a:lnTo>
                    <a:pt x="1247" y="574"/>
                  </a:lnTo>
                  <a:lnTo>
                    <a:pt x="1238" y="581"/>
                  </a:lnTo>
                  <a:lnTo>
                    <a:pt x="1232" y="585"/>
                  </a:lnTo>
                  <a:lnTo>
                    <a:pt x="1227" y="587"/>
                  </a:lnTo>
                  <a:lnTo>
                    <a:pt x="1224" y="590"/>
                  </a:lnTo>
                  <a:lnTo>
                    <a:pt x="1224" y="591"/>
                  </a:lnTo>
                  <a:lnTo>
                    <a:pt x="1225" y="592"/>
                  </a:lnTo>
                  <a:lnTo>
                    <a:pt x="1225" y="595"/>
                  </a:lnTo>
                  <a:lnTo>
                    <a:pt x="1224" y="592"/>
                  </a:lnTo>
                  <a:lnTo>
                    <a:pt x="1223" y="590"/>
                  </a:lnTo>
                  <a:lnTo>
                    <a:pt x="1221" y="590"/>
                  </a:lnTo>
                  <a:lnTo>
                    <a:pt x="1220" y="590"/>
                  </a:lnTo>
                  <a:lnTo>
                    <a:pt x="1217" y="591"/>
                  </a:lnTo>
                  <a:lnTo>
                    <a:pt x="1213" y="592"/>
                  </a:lnTo>
                  <a:lnTo>
                    <a:pt x="1207" y="595"/>
                  </a:lnTo>
                  <a:lnTo>
                    <a:pt x="1204" y="593"/>
                  </a:lnTo>
                  <a:lnTo>
                    <a:pt x="1200" y="595"/>
                  </a:lnTo>
                  <a:lnTo>
                    <a:pt x="1183" y="603"/>
                  </a:lnTo>
                  <a:lnTo>
                    <a:pt x="1175" y="607"/>
                  </a:lnTo>
                  <a:lnTo>
                    <a:pt x="1169" y="610"/>
                  </a:lnTo>
                  <a:lnTo>
                    <a:pt x="1164" y="614"/>
                  </a:lnTo>
                  <a:lnTo>
                    <a:pt x="1162" y="618"/>
                  </a:lnTo>
                  <a:lnTo>
                    <a:pt x="1160" y="621"/>
                  </a:lnTo>
                  <a:lnTo>
                    <a:pt x="1155" y="636"/>
                  </a:lnTo>
                  <a:lnTo>
                    <a:pt x="1147" y="648"/>
                  </a:lnTo>
                  <a:lnTo>
                    <a:pt x="1144" y="652"/>
                  </a:lnTo>
                  <a:lnTo>
                    <a:pt x="1139" y="655"/>
                  </a:lnTo>
                  <a:lnTo>
                    <a:pt x="1135" y="656"/>
                  </a:lnTo>
                  <a:lnTo>
                    <a:pt x="1134" y="659"/>
                  </a:lnTo>
                  <a:lnTo>
                    <a:pt x="1132" y="662"/>
                  </a:lnTo>
                  <a:lnTo>
                    <a:pt x="1129" y="664"/>
                  </a:lnTo>
                  <a:lnTo>
                    <a:pt x="1127" y="666"/>
                  </a:lnTo>
                  <a:lnTo>
                    <a:pt x="1122" y="675"/>
                  </a:lnTo>
                  <a:lnTo>
                    <a:pt x="1116" y="681"/>
                  </a:lnTo>
                  <a:lnTo>
                    <a:pt x="1111" y="683"/>
                  </a:lnTo>
                  <a:lnTo>
                    <a:pt x="1105" y="684"/>
                  </a:lnTo>
                  <a:lnTo>
                    <a:pt x="1099" y="688"/>
                  </a:lnTo>
                  <a:lnTo>
                    <a:pt x="1093" y="693"/>
                  </a:lnTo>
                  <a:lnTo>
                    <a:pt x="1077" y="704"/>
                  </a:lnTo>
                  <a:lnTo>
                    <a:pt x="1076" y="705"/>
                  </a:lnTo>
                  <a:lnTo>
                    <a:pt x="1075" y="706"/>
                  </a:lnTo>
                  <a:lnTo>
                    <a:pt x="1074" y="706"/>
                  </a:lnTo>
                  <a:lnTo>
                    <a:pt x="1072" y="706"/>
                  </a:lnTo>
                  <a:lnTo>
                    <a:pt x="1071" y="706"/>
                  </a:lnTo>
                  <a:lnTo>
                    <a:pt x="1070" y="707"/>
                  </a:lnTo>
                  <a:lnTo>
                    <a:pt x="1067" y="709"/>
                  </a:lnTo>
                  <a:lnTo>
                    <a:pt x="1058" y="709"/>
                  </a:lnTo>
                  <a:lnTo>
                    <a:pt x="1055" y="707"/>
                  </a:lnTo>
                  <a:lnTo>
                    <a:pt x="1053" y="706"/>
                  </a:lnTo>
                  <a:lnTo>
                    <a:pt x="1052" y="706"/>
                  </a:lnTo>
                  <a:lnTo>
                    <a:pt x="1047" y="707"/>
                  </a:lnTo>
                  <a:lnTo>
                    <a:pt x="1043" y="710"/>
                  </a:lnTo>
                  <a:lnTo>
                    <a:pt x="1040" y="713"/>
                  </a:lnTo>
                  <a:lnTo>
                    <a:pt x="1034" y="716"/>
                  </a:lnTo>
                  <a:lnTo>
                    <a:pt x="1027" y="718"/>
                  </a:lnTo>
                  <a:lnTo>
                    <a:pt x="1020" y="721"/>
                  </a:lnTo>
                  <a:lnTo>
                    <a:pt x="1007" y="724"/>
                  </a:lnTo>
                  <a:lnTo>
                    <a:pt x="989" y="728"/>
                  </a:lnTo>
                  <a:lnTo>
                    <a:pt x="984" y="729"/>
                  </a:lnTo>
                  <a:lnTo>
                    <a:pt x="973" y="730"/>
                  </a:lnTo>
                  <a:lnTo>
                    <a:pt x="967" y="730"/>
                  </a:lnTo>
                  <a:lnTo>
                    <a:pt x="963" y="730"/>
                  </a:lnTo>
                  <a:lnTo>
                    <a:pt x="960" y="732"/>
                  </a:lnTo>
                  <a:lnTo>
                    <a:pt x="956" y="733"/>
                  </a:lnTo>
                  <a:lnTo>
                    <a:pt x="952" y="735"/>
                  </a:lnTo>
                  <a:lnTo>
                    <a:pt x="951" y="738"/>
                  </a:lnTo>
                  <a:lnTo>
                    <a:pt x="951" y="742"/>
                  </a:lnTo>
                  <a:lnTo>
                    <a:pt x="950" y="745"/>
                  </a:lnTo>
                  <a:lnTo>
                    <a:pt x="947" y="747"/>
                  </a:lnTo>
                  <a:lnTo>
                    <a:pt x="945" y="753"/>
                  </a:lnTo>
                  <a:lnTo>
                    <a:pt x="943" y="755"/>
                  </a:lnTo>
                  <a:lnTo>
                    <a:pt x="940" y="756"/>
                  </a:lnTo>
                  <a:lnTo>
                    <a:pt x="938" y="758"/>
                  </a:lnTo>
                  <a:lnTo>
                    <a:pt x="935" y="759"/>
                  </a:lnTo>
                  <a:lnTo>
                    <a:pt x="930" y="758"/>
                  </a:lnTo>
                  <a:lnTo>
                    <a:pt x="923" y="757"/>
                  </a:lnTo>
                  <a:lnTo>
                    <a:pt x="918" y="756"/>
                  </a:lnTo>
                  <a:lnTo>
                    <a:pt x="914" y="755"/>
                  </a:lnTo>
                  <a:lnTo>
                    <a:pt x="911" y="753"/>
                  </a:lnTo>
                  <a:lnTo>
                    <a:pt x="910" y="752"/>
                  </a:lnTo>
                  <a:lnTo>
                    <a:pt x="906" y="751"/>
                  </a:lnTo>
                  <a:lnTo>
                    <a:pt x="903" y="749"/>
                  </a:lnTo>
                  <a:lnTo>
                    <a:pt x="901" y="746"/>
                  </a:lnTo>
                  <a:lnTo>
                    <a:pt x="897" y="742"/>
                  </a:lnTo>
                  <a:lnTo>
                    <a:pt x="894" y="738"/>
                  </a:lnTo>
                  <a:lnTo>
                    <a:pt x="894" y="735"/>
                  </a:lnTo>
                  <a:lnTo>
                    <a:pt x="893" y="734"/>
                  </a:lnTo>
                  <a:lnTo>
                    <a:pt x="894" y="733"/>
                  </a:lnTo>
                  <a:lnTo>
                    <a:pt x="898" y="729"/>
                  </a:lnTo>
                  <a:lnTo>
                    <a:pt x="901" y="725"/>
                  </a:lnTo>
                  <a:lnTo>
                    <a:pt x="901" y="723"/>
                  </a:lnTo>
                  <a:lnTo>
                    <a:pt x="903" y="722"/>
                  </a:lnTo>
                  <a:lnTo>
                    <a:pt x="904" y="721"/>
                  </a:lnTo>
                  <a:lnTo>
                    <a:pt x="904" y="719"/>
                  </a:lnTo>
                  <a:lnTo>
                    <a:pt x="905" y="717"/>
                  </a:lnTo>
                  <a:lnTo>
                    <a:pt x="905" y="712"/>
                  </a:lnTo>
                  <a:lnTo>
                    <a:pt x="907" y="700"/>
                  </a:lnTo>
                  <a:lnTo>
                    <a:pt x="907" y="698"/>
                  </a:lnTo>
                  <a:lnTo>
                    <a:pt x="907" y="696"/>
                  </a:lnTo>
                  <a:lnTo>
                    <a:pt x="909" y="695"/>
                  </a:lnTo>
                  <a:lnTo>
                    <a:pt x="907" y="695"/>
                  </a:lnTo>
                  <a:lnTo>
                    <a:pt x="905" y="696"/>
                  </a:lnTo>
                  <a:lnTo>
                    <a:pt x="903" y="698"/>
                  </a:lnTo>
                  <a:lnTo>
                    <a:pt x="901" y="700"/>
                  </a:lnTo>
                  <a:lnTo>
                    <a:pt x="901" y="701"/>
                  </a:lnTo>
                  <a:lnTo>
                    <a:pt x="900" y="702"/>
                  </a:lnTo>
                  <a:lnTo>
                    <a:pt x="899" y="701"/>
                  </a:lnTo>
                  <a:lnTo>
                    <a:pt x="899" y="702"/>
                  </a:lnTo>
                  <a:lnTo>
                    <a:pt x="898" y="702"/>
                  </a:lnTo>
                  <a:lnTo>
                    <a:pt x="897" y="702"/>
                  </a:lnTo>
                  <a:lnTo>
                    <a:pt x="895" y="702"/>
                  </a:lnTo>
                  <a:lnTo>
                    <a:pt x="895" y="701"/>
                  </a:lnTo>
                  <a:lnTo>
                    <a:pt x="895" y="700"/>
                  </a:lnTo>
                  <a:lnTo>
                    <a:pt x="893" y="699"/>
                  </a:lnTo>
                  <a:lnTo>
                    <a:pt x="892" y="699"/>
                  </a:lnTo>
                  <a:lnTo>
                    <a:pt x="892" y="698"/>
                  </a:lnTo>
                  <a:lnTo>
                    <a:pt x="893" y="696"/>
                  </a:lnTo>
                  <a:lnTo>
                    <a:pt x="892" y="696"/>
                  </a:lnTo>
                  <a:lnTo>
                    <a:pt x="890" y="695"/>
                  </a:lnTo>
                  <a:lnTo>
                    <a:pt x="889" y="695"/>
                  </a:lnTo>
                  <a:lnTo>
                    <a:pt x="888" y="696"/>
                  </a:lnTo>
                  <a:lnTo>
                    <a:pt x="887" y="698"/>
                  </a:lnTo>
                  <a:lnTo>
                    <a:pt x="886" y="698"/>
                  </a:lnTo>
                  <a:lnTo>
                    <a:pt x="883" y="696"/>
                  </a:lnTo>
                  <a:lnTo>
                    <a:pt x="882" y="695"/>
                  </a:lnTo>
                  <a:lnTo>
                    <a:pt x="883" y="695"/>
                  </a:lnTo>
                  <a:lnTo>
                    <a:pt x="884" y="692"/>
                  </a:lnTo>
                  <a:lnTo>
                    <a:pt x="884" y="690"/>
                  </a:lnTo>
                  <a:lnTo>
                    <a:pt x="886" y="692"/>
                  </a:lnTo>
                  <a:lnTo>
                    <a:pt x="887" y="690"/>
                  </a:lnTo>
                  <a:lnTo>
                    <a:pt x="888" y="688"/>
                  </a:lnTo>
                  <a:lnTo>
                    <a:pt x="888" y="686"/>
                  </a:lnTo>
                  <a:lnTo>
                    <a:pt x="886" y="687"/>
                  </a:lnTo>
                  <a:lnTo>
                    <a:pt x="886" y="686"/>
                  </a:lnTo>
                  <a:lnTo>
                    <a:pt x="887" y="684"/>
                  </a:lnTo>
                  <a:lnTo>
                    <a:pt x="892" y="678"/>
                  </a:lnTo>
                  <a:lnTo>
                    <a:pt x="892" y="677"/>
                  </a:lnTo>
                  <a:lnTo>
                    <a:pt x="894" y="677"/>
                  </a:lnTo>
                  <a:lnTo>
                    <a:pt x="894" y="676"/>
                  </a:lnTo>
                  <a:lnTo>
                    <a:pt x="895" y="676"/>
                  </a:lnTo>
                  <a:lnTo>
                    <a:pt x="894" y="673"/>
                  </a:lnTo>
                  <a:lnTo>
                    <a:pt x="893" y="672"/>
                  </a:lnTo>
                  <a:lnTo>
                    <a:pt x="895" y="673"/>
                  </a:lnTo>
                  <a:lnTo>
                    <a:pt x="897" y="672"/>
                  </a:lnTo>
                  <a:lnTo>
                    <a:pt x="898" y="672"/>
                  </a:lnTo>
                  <a:lnTo>
                    <a:pt x="899" y="672"/>
                  </a:lnTo>
                  <a:lnTo>
                    <a:pt x="899" y="675"/>
                  </a:lnTo>
                  <a:lnTo>
                    <a:pt x="899" y="677"/>
                  </a:lnTo>
                  <a:lnTo>
                    <a:pt x="903" y="679"/>
                  </a:lnTo>
                  <a:lnTo>
                    <a:pt x="904" y="681"/>
                  </a:lnTo>
                  <a:lnTo>
                    <a:pt x="906" y="681"/>
                  </a:lnTo>
                  <a:lnTo>
                    <a:pt x="907" y="681"/>
                  </a:lnTo>
                  <a:lnTo>
                    <a:pt x="909" y="679"/>
                  </a:lnTo>
                  <a:lnTo>
                    <a:pt x="910" y="678"/>
                  </a:lnTo>
                  <a:lnTo>
                    <a:pt x="911" y="678"/>
                  </a:lnTo>
                  <a:lnTo>
                    <a:pt x="912" y="678"/>
                  </a:lnTo>
                  <a:lnTo>
                    <a:pt x="912" y="677"/>
                  </a:lnTo>
                  <a:lnTo>
                    <a:pt x="914" y="675"/>
                  </a:lnTo>
                  <a:lnTo>
                    <a:pt x="916" y="672"/>
                  </a:lnTo>
                  <a:lnTo>
                    <a:pt x="917" y="671"/>
                  </a:lnTo>
                  <a:lnTo>
                    <a:pt x="918" y="669"/>
                  </a:lnTo>
                  <a:lnTo>
                    <a:pt x="921" y="666"/>
                  </a:lnTo>
                  <a:lnTo>
                    <a:pt x="924" y="666"/>
                  </a:lnTo>
                  <a:lnTo>
                    <a:pt x="927" y="665"/>
                  </a:lnTo>
                  <a:lnTo>
                    <a:pt x="928" y="665"/>
                  </a:lnTo>
                  <a:lnTo>
                    <a:pt x="929" y="665"/>
                  </a:lnTo>
                  <a:lnTo>
                    <a:pt x="934" y="666"/>
                  </a:lnTo>
                  <a:lnTo>
                    <a:pt x="935" y="667"/>
                  </a:lnTo>
                  <a:lnTo>
                    <a:pt x="937" y="667"/>
                  </a:lnTo>
                  <a:lnTo>
                    <a:pt x="938" y="667"/>
                  </a:lnTo>
                  <a:lnTo>
                    <a:pt x="939" y="665"/>
                  </a:lnTo>
                  <a:lnTo>
                    <a:pt x="943" y="661"/>
                  </a:lnTo>
                  <a:lnTo>
                    <a:pt x="943" y="660"/>
                  </a:lnTo>
                  <a:lnTo>
                    <a:pt x="941" y="660"/>
                  </a:lnTo>
                  <a:lnTo>
                    <a:pt x="944" y="658"/>
                  </a:lnTo>
                  <a:lnTo>
                    <a:pt x="943" y="658"/>
                  </a:lnTo>
                  <a:lnTo>
                    <a:pt x="941" y="656"/>
                  </a:lnTo>
                  <a:lnTo>
                    <a:pt x="940" y="654"/>
                  </a:lnTo>
                  <a:lnTo>
                    <a:pt x="943" y="649"/>
                  </a:lnTo>
                  <a:lnTo>
                    <a:pt x="944" y="646"/>
                  </a:lnTo>
                  <a:lnTo>
                    <a:pt x="945" y="644"/>
                  </a:lnTo>
                  <a:lnTo>
                    <a:pt x="949" y="644"/>
                  </a:lnTo>
                  <a:lnTo>
                    <a:pt x="952" y="646"/>
                  </a:lnTo>
                  <a:lnTo>
                    <a:pt x="957" y="644"/>
                  </a:lnTo>
                  <a:lnTo>
                    <a:pt x="958" y="643"/>
                  </a:lnTo>
                  <a:lnTo>
                    <a:pt x="958" y="642"/>
                  </a:lnTo>
                  <a:lnTo>
                    <a:pt x="957" y="638"/>
                  </a:lnTo>
                  <a:lnTo>
                    <a:pt x="957" y="637"/>
                  </a:lnTo>
                  <a:lnTo>
                    <a:pt x="957" y="636"/>
                  </a:lnTo>
                  <a:lnTo>
                    <a:pt x="958" y="633"/>
                  </a:lnTo>
                  <a:lnTo>
                    <a:pt x="958" y="632"/>
                  </a:lnTo>
                  <a:lnTo>
                    <a:pt x="956" y="631"/>
                  </a:lnTo>
                  <a:lnTo>
                    <a:pt x="956" y="630"/>
                  </a:lnTo>
                  <a:lnTo>
                    <a:pt x="955" y="629"/>
                  </a:lnTo>
                  <a:lnTo>
                    <a:pt x="954" y="629"/>
                  </a:lnTo>
                  <a:lnTo>
                    <a:pt x="951" y="629"/>
                  </a:lnTo>
                  <a:lnTo>
                    <a:pt x="949" y="627"/>
                  </a:lnTo>
                  <a:lnTo>
                    <a:pt x="945" y="630"/>
                  </a:lnTo>
                  <a:lnTo>
                    <a:pt x="940" y="631"/>
                  </a:lnTo>
                  <a:lnTo>
                    <a:pt x="938" y="631"/>
                  </a:lnTo>
                  <a:lnTo>
                    <a:pt x="937" y="631"/>
                  </a:lnTo>
                  <a:lnTo>
                    <a:pt x="933" y="631"/>
                  </a:lnTo>
                  <a:lnTo>
                    <a:pt x="928" y="632"/>
                  </a:lnTo>
                  <a:lnTo>
                    <a:pt x="922" y="636"/>
                  </a:lnTo>
                  <a:lnTo>
                    <a:pt x="918" y="637"/>
                  </a:lnTo>
                  <a:lnTo>
                    <a:pt x="917" y="637"/>
                  </a:lnTo>
                  <a:lnTo>
                    <a:pt x="915" y="638"/>
                  </a:lnTo>
                  <a:lnTo>
                    <a:pt x="912" y="639"/>
                  </a:lnTo>
                  <a:lnTo>
                    <a:pt x="910" y="639"/>
                  </a:lnTo>
                  <a:lnTo>
                    <a:pt x="904" y="642"/>
                  </a:lnTo>
                  <a:lnTo>
                    <a:pt x="901" y="643"/>
                  </a:lnTo>
                  <a:lnTo>
                    <a:pt x="899" y="643"/>
                  </a:lnTo>
                  <a:lnTo>
                    <a:pt x="897" y="643"/>
                  </a:lnTo>
                  <a:lnTo>
                    <a:pt x="897" y="642"/>
                  </a:lnTo>
                  <a:lnTo>
                    <a:pt x="895" y="642"/>
                  </a:lnTo>
                  <a:lnTo>
                    <a:pt x="888" y="642"/>
                  </a:lnTo>
                  <a:lnTo>
                    <a:pt x="886" y="643"/>
                  </a:lnTo>
                  <a:lnTo>
                    <a:pt x="884" y="643"/>
                  </a:lnTo>
                  <a:lnTo>
                    <a:pt x="883" y="644"/>
                  </a:lnTo>
                  <a:lnTo>
                    <a:pt x="882" y="644"/>
                  </a:lnTo>
                  <a:lnTo>
                    <a:pt x="878" y="644"/>
                  </a:lnTo>
                  <a:lnTo>
                    <a:pt x="878" y="646"/>
                  </a:lnTo>
                  <a:lnTo>
                    <a:pt x="877" y="646"/>
                  </a:lnTo>
                  <a:lnTo>
                    <a:pt x="875" y="646"/>
                  </a:lnTo>
                  <a:lnTo>
                    <a:pt x="875" y="647"/>
                  </a:lnTo>
                  <a:lnTo>
                    <a:pt x="875" y="648"/>
                  </a:lnTo>
                  <a:lnTo>
                    <a:pt x="874" y="649"/>
                  </a:lnTo>
                  <a:lnTo>
                    <a:pt x="872" y="648"/>
                  </a:lnTo>
                  <a:lnTo>
                    <a:pt x="872" y="649"/>
                  </a:lnTo>
                  <a:lnTo>
                    <a:pt x="871" y="650"/>
                  </a:lnTo>
                  <a:lnTo>
                    <a:pt x="871" y="652"/>
                  </a:lnTo>
                  <a:lnTo>
                    <a:pt x="870" y="654"/>
                  </a:lnTo>
                  <a:lnTo>
                    <a:pt x="870" y="658"/>
                  </a:lnTo>
                  <a:lnTo>
                    <a:pt x="869" y="660"/>
                  </a:lnTo>
                  <a:lnTo>
                    <a:pt x="867" y="664"/>
                  </a:lnTo>
                  <a:lnTo>
                    <a:pt x="865" y="665"/>
                  </a:lnTo>
                  <a:lnTo>
                    <a:pt x="864" y="667"/>
                  </a:lnTo>
                  <a:lnTo>
                    <a:pt x="864" y="669"/>
                  </a:lnTo>
                  <a:lnTo>
                    <a:pt x="863" y="670"/>
                  </a:lnTo>
                  <a:lnTo>
                    <a:pt x="861" y="671"/>
                  </a:lnTo>
                  <a:lnTo>
                    <a:pt x="860" y="673"/>
                  </a:lnTo>
                  <a:lnTo>
                    <a:pt x="859" y="677"/>
                  </a:lnTo>
                  <a:lnTo>
                    <a:pt x="858" y="681"/>
                  </a:lnTo>
                  <a:lnTo>
                    <a:pt x="859" y="682"/>
                  </a:lnTo>
                  <a:lnTo>
                    <a:pt x="860" y="683"/>
                  </a:lnTo>
                  <a:lnTo>
                    <a:pt x="861" y="683"/>
                  </a:lnTo>
                  <a:lnTo>
                    <a:pt x="861" y="682"/>
                  </a:lnTo>
                  <a:lnTo>
                    <a:pt x="863" y="681"/>
                  </a:lnTo>
                  <a:lnTo>
                    <a:pt x="864" y="681"/>
                  </a:lnTo>
                  <a:lnTo>
                    <a:pt x="865" y="684"/>
                  </a:lnTo>
                  <a:lnTo>
                    <a:pt x="865" y="687"/>
                  </a:lnTo>
                  <a:lnTo>
                    <a:pt x="865" y="689"/>
                  </a:lnTo>
                  <a:lnTo>
                    <a:pt x="864" y="693"/>
                  </a:lnTo>
                  <a:lnTo>
                    <a:pt x="863" y="695"/>
                  </a:lnTo>
                  <a:lnTo>
                    <a:pt x="864" y="698"/>
                  </a:lnTo>
                  <a:lnTo>
                    <a:pt x="864" y="699"/>
                  </a:lnTo>
                  <a:lnTo>
                    <a:pt x="865" y="701"/>
                  </a:lnTo>
                  <a:lnTo>
                    <a:pt x="865" y="702"/>
                  </a:lnTo>
                  <a:lnTo>
                    <a:pt x="865" y="705"/>
                  </a:lnTo>
                  <a:lnTo>
                    <a:pt x="865" y="706"/>
                  </a:lnTo>
                  <a:lnTo>
                    <a:pt x="866" y="706"/>
                  </a:lnTo>
                  <a:lnTo>
                    <a:pt x="867" y="709"/>
                  </a:lnTo>
                  <a:lnTo>
                    <a:pt x="866" y="713"/>
                  </a:lnTo>
                  <a:lnTo>
                    <a:pt x="865" y="717"/>
                  </a:lnTo>
                  <a:lnTo>
                    <a:pt x="864" y="718"/>
                  </a:lnTo>
                  <a:lnTo>
                    <a:pt x="864" y="721"/>
                  </a:lnTo>
                  <a:lnTo>
                    <a:pt x="864" y="723"/>
                  </a:lnTo>
                  <a:lnTo>
                    <a:pt x="864" y="725"/>
                  </a:lnTo>
                  <a:lnTo>
                    <a:pt x="864" y="728"/>
                  </a:lnTo>
                  <a:lnTo>
                    <a:pt x="860" y="736"/>
                  </a:lnTo>
                  <a:lnTo>
                    <a:pt x="858" y="741"/>
                  </a:lnTo>
                  <a:lnTo>
                    <a:pt x="854" y="745"/>
                  </a:lnTo>
                  <a:lnTo>
                    <a:pt x="846" y="756"/>
                  </a:lnTo>
                  <a:lnTo>
                    <a:pt x="840" y="764"/>
                  </a:lnTo>
                  <a:lnTo>
                    <a:pt x="837" y="765"/>
                  </a:lnTo>
                  <a:lnTo>
                    <a:pt x="836" y="767"/>
                  </a:lnTo>
                  <a:lnTo>
                    <a:pt x="837" y="768"/>
                  </a:lnTo>
                  <a:lnTo>
                    <a:pt x="837" y="769"/>
                  </a:lnTo>
                  <a:lnTo>
                    <a:pt x="836" y="769"/>
                  </a:lnTo>
                  <a:lnTo>
                    <a:pt x="835" y="768"/>
                  </a:lnTo>
                  <a:lnTo>
                    <a:pt x="834" y="769"/>
                  </a:lnTo>
                  <a:lnTo>
                    <a:pt x="815" y="786"/>
                  </a:lnTo>
                  <a:lnTo>
                    <a:pt x="810" y="792"/>
                  </a:lnTo>
                  <a:lnTo>
                    <a:pt x="803" y="798"/>
                  </a:lnTo>
                  <a:lnTo>
                    <a:pt x="797" y="803"/>
                  </a:lnTo>
                  <a:lnTo>
                    <a:pt x="794" y="804"/>
                  </a:lnTo>
                  <a:lnTo>
                    <a:pt x="791" y="805"/>
                  </a:lnTo>
                  <a:lnTo>
                    <a:pt x="789" y="805"/>
                  </a:lnTo>
                  <a:lnTo>
                    <a:pt x="786" y="808"/>
                  </a:lnTo>
                  <a:lnTo>
                    <a:pt x="781" y="813"/>
                  </a:lnTo>
                  <a:lnTo>
                    <a:pt x="779" y="814"/>
                  </a:lnTo>
                  <a:lnTo>
                    <a:pt x="773" y="818"/>
                  </a:lnTo>
                  <a:lnTo>
                    <a:pt x="768" y="820"/>
                  </a:lnTo>
                  <a:lnTo>
                    <a:pt x="764" y="819"/>
                  </a:lnTo>
                  <a:lnTo>
                    <a:pt x="763" y="819"/>
                  </a:lnTo>
                  <a:lnTo>
                    <a:pt x="762" y="819"/>
                  </a:lnTo>
                  <a:lnTo>
                    <a:pt x="761" y="820"/>
                  </a:lnTo>
                  <a:lnTo>
                    <a:pt x="762" y="825"/>
                  </a:lnTo>
                  <a:lnTo>
                    <a:pt x="762" y="826"/>
                  </a:lnTo>
                  <a:lnTo>
                    <a:pt x="761" y="827"/>
                  </a:lnTo>
                  <a:lnTo>
                    <a:pt x="761" y="828"/>
                  </a:lnTo>
                  <a:lnTo>
                    <a:pt x="758" y="828"/>
                  </a:lnTo>
                  <a:lnTo>
                    <a:pt x="757" y="830"/>
                  </a:lnTo>
                  <a:lnTo>
                    <a:pt x="756" y="833"/>
                  </a:lnTo>
                  <a:lnTo>
                    <a:pt x="755" y="835"/>
                  </a:lnTo>
                  <a:lnTo>
                    <a:pt x="752" y="836"/>
                  </a:lnTo>
                  <a:lnTo>
                    <a:pt x="750" y="837"/>
                  </a:lnTo>
                  <a:lnTo>
                    <a:pt x="747" y="839"/>
                  </a:lnTo>
                  <a:lnTo>
                    <a:pt x="745" y="843"/>
                  </a:lnTo>
                  <a:lnTo>
                    <a:pt x="740" y="853"/>
                  </a:lnTo>
                  <a:lnTo>
                    <a:pt x="738" y="855"/>
                  </a:lnTo>
                  <a:lnTo>
                    <a:pt x="735" y="858"/>
                  </a:lnTo>
                  <a:lnTo>
                    <a:pt x="733" y="858"/>
                  </a:lnTo>
                  <a:lnTo>
                    <a:pt x="733" y="860"/>
                  </a:lnTo>
                  <a:lnTo>
                    <a:pt x="733" y="861"/>
                  </a:lnTo>
                  <a:lnTo>
                    <a:pt x="734" y="862"/>
                  </a:lnTo>
                  <a:lnTo>
                    <a:pt x="737" y="866"/>
                  </a:lnTo>
                  <a:lnTo>
                    <a:pt x="737" y="867"/>
                  </a:lnTo>
                  <a:lnTo>
                    <a:pt x="737" y="870"/>
                  </a:lnTo>
                  <a:lnTo>
                    <a:pt x="735" y="875"/>
                  </a:lnTo>
                  <a:lnTo>
                    <a:pt x="735" y="876"/>
                  </a:lnTo>
                  <a:lnTo>
                    <a:pt x="735" y="878"/>
                  </a:lnTo>
                  <a:lnTo>
                    <a:pt x="741" y="887"/>
                  </a:lnTo>
                  <a:lnTo>
                    <a:pt x="744" y="893"/>
                  </a:lnTo>
                  <a:lnTo>
                    <a:pt x="746" y="896"/>
                  </a:lnTo>
                  <a:lnTo>
                    <a:pt x="746" y="900"/>
                  </a:lnTo>
                  <a:lnTo>
                    <a:pt x="745" y="902"/>
                  </a:lnTo>
                  <a:lnTo>
                    <a:pt x="744" y="904"/>
                  </a:lnTo>
                  <a:lnTo>
                    <a:pt x="744" y="906"/>
                  </a:lnTo>
                  <a:lnTo>
                    <a:pt x="743" y="908"/>
                  </a:lnTo>
                  <a:lnTo>
                    <a:pt x="741" y="910"/>
                  </a:lnTo>
                  <a:lnTo>
                    <a:pt x="741" y="911"/>
                  </a:lnTo>
                  <a:lnTo>
                    <a:pt x="741" y="913"/>
                  </a:lnTo>
                  <a:lnTo>
                    <a:pt x="739" y="916"/>
                  </a:lnTo>
                  <a:lnTo>
                    <a:pt x="737" y="916"/>
                  </a:lnTo>
                  <a:lnTo>
                    <a:pt x="737" y="917"/>
                  </a:lnTo>
                  <a:lnTo>
                    <a:pt x="735" y="916"/>
                  </a:lnTo>
                  <a:lnTo>
                    <a:pt x="735" y="915"/>
                  </a:lnTo>
                  <a:lnTo>
                    <a:pt x="735" y="913"/>
                  </a:lnTo>
                  <a:lnTo>
                    <a:pt x="734" y="911"/>
                  </a:lnTo>
                  <a:lnTo>
                    <a:pt x="734" y="910"/>
                  </a:lnTo>
                  <a:lnTo>
                    <a:pt x="735" y="910"/>
                  </a:lnTo>
                  <a:lnTo>
                    <a:pt x="737" y="910"/>
                  </a:lnTo>
                  <a:lnTo>
                    <a:pt x="737" y="906"/>
                  </a:lnTo>
                  <a:lnTo>
                    <a:pt x="737" y="902"/>
                  </a:lnTo>
                  <a:lnTo>
                    <a:pt x="735" y="901"/>
                  </a:lnTo>
                  <a:lnTo>
                    <a:pt x="735" y="900"/>
                  </a:lnTo>
                  <a:lnTo>
                    <a:pt x="737" y="900"/>
                  </a:lnTo>
                  <a:lnTo>
                    <a:pt x="737" y="899"/>
                  </a:lnTo>
                  <a:lnTo>
                    <a:pt x="735" y="898"/>
                  </a:lnTo>
                  <a:lnTo>
                    <a:pt x="733" y="899"/>
                  </a:lnTo>
                  <a:lnTo>
                    <a:pt x="729" y="901"/>
                  </a:lnTo>
                  <a:lnTo>
                    <a:pt x="728" y="901"/>
                  </a:lnTo>
                  <a:lnTo>
                    <a:pt x="726" y="902"/>
                  </a:lnTo>
                  <a:lnTo>
                    <a:pt x="726" y="904"/>
                  </a:lnTo>
                  <a:lnTo>
                    <a:pt x="726" y="907"/>
                  </a:lnTo>
                  <a:lnTo>
                    <a:pt x="727" y="906"/>
                  </a:lnTo>
                  <a:lnTo>
                    <a:pt x="727" y="905"/>
                  </a:lnTo>
                  <a:lnTo>
                    <a:pt x="728" y="906"/>
                  </a:lnTo>
                  <a:lnTo>
                    <a:pt x="728" y="908"/>
                  </a:lnTo>
                  <a:lnTo>
                    <a:pt x="727" y="910"/>
                  </a:lnTo>
                  <a:lnTo>
                    <a:pt x="726" y="911"/>
                  </a:lnTo>
                  <a:lnTo>
                    <a:pt x="724" y="913"/>
                  </a:lnTo>
                  <a:lnTo>
                    <a:pt x="726" y="913"/>
                  </a:lnTo>
                  <a:lnTo>
                    <a:pt x="727" y="915"/>
                  </a:lnTo>
                  <a:lnTo>
                    <a:pt x="727" y="917"/>
                  </a:lnTo>
                  <a:lnTo>
                    <a:pt x="727" y="918"/>
                  </a:lnTo>
                  <a:lnTo>
                    <a:pt x="724" y="919"/>
                  </a:lnTo>
                  <a:lnTo>
                    <a:pt x="723" y="918"/>
                  </a:lnTo>
                  <a:lnTo>
                    <a:pt x="723" y="917"/>
                  </a:lnTo>
                  <a:lnTo>
                    <a:pt x="721" y="919"/>
                  </a:lnTo>
                  <a:lnTo>
                    <a:pt x="720" y="921"/>
                  </a:lnTo>
                  <a:lnTo>
                    <a:pt x="718" y="921"/>
                  </a:lnTo>
                  <a:lnTo>
                    <a:pt x="716" y="918"/>
                  </a:lnTo>
                  <a:lnTo>
                    <a:pt x="716" y="921"/>
                  </a:lnTo>
                  <a:lnTo>
                    <a:pt x="715" y="922"/>
                  </a:lnTo>
                  <a:lnTo>
                    <a:pt x="714" y="921"/>
                  </a:lnTo>
                  <a:lnTo>
                    <a:pt x="714" y="919"/>
                  </a:lnTo>
                  <a:lnTo>
                    <a:pt x="712" y="919"/>
                  </a:lnTo>
                  <a:lnTo>
                    <a:pt x="711" y="919"/>
                  </a:lnTo>
                  <a:lnTo>
                    <a:pt x="710" y="919"/>
                  </a:lnTo>
                  <a:lnTo>
                    <a:pt x="710" y="918"/>
                  </a:lnTo>
                  <a:lnTo>
                    <a:pt x="710" y="917"/>
                  </a:lnTo>
                  <a:lnTo>
                    <a:pt x="709" y="917"/>
                  </a:lnTo>
                  <a:lnTo>
                    <a:pt x="709" y="916"/>
                  </a:lnTo>
                  <a:lnTo>
                    <a:pt x="709" y="915"/>
                  </a:lnTo>
                  <a:lnTo>
                    <a:pt x="706" y="915"/>
                  </a:lnTo>
                  <a:lnTo>
                    <a:pt x="705" y="915"/>
                  </a:lnTo>
                  <a:lnTo>
                    <a:pt x="707" y="917"/>
                  </a:lnTo>
                  <a:lnTo>
                    <a:pt x="707" y="918"/>
                  </a:lnTo>
                  <a:lnTo>
                    <a:pt x="706" y="919"/>
                  </a:lnTo>
                  <a:lnTo>
                    <a:pt x="707" y="921"/>
                  </a:lnTo>
                  <a:lnTo>
                    <a:pt x="709" y="922"/>
                  </a:lnTo>
                  <a:lnTo>
                    <a:pt x="709" y="924"/>
                  </a:lnTo>
                  <a:lnTo>
                    <a:pt x="707" y="925"/>
                  </a:lnTo>
                  <a:lnTo>
                    <a:pt x="706" y="925"/>
                  </a:lnTo>
                  <a:lnTo>
                    <a:pt x="705" y="925"/>
                  </a:lnTo>
                  <a:lnTo>
                    <a:pt x="703" y="925"/>
                  </a:lnTo>
                  <a:lnTo>
                    <a:pt x="704" y="929"/>
                  </a:lnTo>
                  <a:lnTo>
                    <a:pt x="703" y="931"/>
                  </a:lnTo>
                  <a:lnTo>
                    <a:pt x="701" y="931"/>
                  </a:lnTo>
                  <a:lnTo>
                    <a:pt x="699" y="930"/>
                  </a:lnTo>
                  <a:lnTo>
                    <a:pt x="698" y="928"/>
                  </a:lnTo>
                  <a:lnTo>
                    <a:pt x="697" y="927"/>
                  </a:lnTo>
                  <a:lnTo>
                    <a:pt x="695" y="928"/>
                  </a:lnTo>
                  <a:lnTo>
                    <a:pt x="694" y="927"/>
                  </a:lnTo>
                  <a:lnTo>
                    <a:pt x="694" y="924"/>
                  </a:lnTo>
                  <a:lnTo>
                    <a:pt x="693" y="924"/>
                  </a:lnTo>
                  <a:lnTo>
                    <a:pt x="692" y="924"/>
                  </a:lnTo>
                  <a:lnTo>
                    <a:pt x="690" y="923"/>
                  </a:lnTo>
                  <a:lnTo>
                    <a:pt x="688" y="924"/>
                  </a:lnTo>
                  <a:lnTo>
                    <a:pt x="686" y="925"/>
                  </a:lnTo>
                  <a:lnTo>
                    <a:pt x="686" y="927"/>
                  </a:lnTo>
                  <a:lnTo>
                    <a:pt x="688" y="927"/>
                  </a:lnTo>
                  <a:lnTo>
                    <a:pt x="689" y="927"/>
                  </a:lnTo>
                  <a:lnTo>
                    <a:pt x="689" y="928"/>
                  </a:lnTo>
                  <a:lnTo>
                    <a:pt x="688" y="930"/>
                  </a:lnTo>
                  <a:lnTo>
                    <a:pt x="688" y="931"/>
                  </a:lnTo>
                  <a:lnTo>
                    <a:pt x="689" y="931"/>
                  </a:lnTo>
                  <a:lnTo>
                    <a:pt x="690" y="930"/>
                  </a:lnTo>
                  <a:lnTo>
                    <a:pt x="692" y="929"/>
                  </a:lnTo>
                  <a:lnTo>
                    <a:pt x="693" y="929"/>
                  </a:lnTo>
                  <a:lnTo>
                    <a:pt x="694" y="929"/>
                  </a:lnTo>
                  <a:lnTo>
                    <a:pt x="690" y="935"/>
                  </a:lnTo>
                  <a:lnTo>
                    <a:pt x="684" y="935"/>
                  </a:lnTo>
                  <a:lnTo>
                    <a:pt x="681" y="935"/>
                  </a:lnTo>
                  <a:lnTo>
                    <a:pt x="680" y="935"/>
                  </a:lnTo>
                  <a:lnTo>
                    <a:pt x="678" y="936"/>
                  </a:lnTo>
                  <a:lnTo>
                    <a:pt x="676" y="936"/>
                  </a:lnTo>
                  <a:lnTo>
                    <a:pt x="674" y="935"/>
                  </a:lnTo>
                  <a:lnTo>
                    <a:pt x="676" y="934"/>
                  </a:lnTo>
                  <a:lnTo>
                    <a:pt x="677" y="931"/>
                  </a:lnTo>
                  <a:lnTo>
                    <a:pt x="677" y="930"/>
                  </a:lnTo>
                  <a:lnTo>
                    <a:pt x="678" y="929"/>
                  </a:lnTo>
                  <a:lnTo>
                    <a:pt x="680" y="929"/>
                  </a:lnTo>
                  <a:lnTo>
                    <a:pt x="682" y="929"/>
                  </a:lnTo>
                  <a:lnTo>
                    <a:pt x="682" y="928"/>
                  </a:lnTo>
                  <a:lnTo>
                    <a:pt x="682" y="927"/>
                  </a:lnTo>
                  <a:lnTo>
                    <a:pt x="682" y="925"/>
                  </a:lnTo>
                  <a:lnTo>
                    <a:pt x="681" y="925"/>
                  </a:lnTo>
                  <a:lnTo>
                    <a:pt x="677" y="927"/>
                  </a:lnTo>
                  <a:lnTo>
                    <a:pt x="675" y="929"/>
                  </a:lnTo>
                  <a:lnTo>
                    <a:pt x="674" y="929"/>
                  </a:lnTo>
                  <a:lnTo>
                    <a:pt x="670" y="931"/>
                  </a:lnTo>
                  <a:lnTo>
                    <a:pt x="669" y="931"/>
                  </a:lnTo>
                  <a:lnTo>
                    <a:pt x="667" y="933"/>
                  </a:lnTo>
                  <a:lnTo>
                    <a:pt x="666" y="933"/>
                  </a:lnTo>
                  <a:lnTo>
                    <a:pt x="665" y="933"/>
                  </a:lnTo>
                  <a:lnTo>
                    <a:pt x="663" y="931"/>
                  </a:lnTo>
                  <a:lnTo>
                    <a:pt x="661" y="930"/>
                  </a:lnTo>
                  <a:lnTo>
                    <a:pt x="660" y="930"/>
                  </a:lnTo>
                  <a:lnTo>
                    <a:pt x="661" y="928"/>
                  </a:lnTo>
                  <a:lnTo>
                    <a:pt x="661" y="927"/>
                  </a:lnTo>
                  <a:lnTo>
                    <a:pt x="663" y="924"/>
                  </a:lnTo>
                  <a:lnTo>
                    <a:pt x="663" y="923"/>
                  </a:lnTo>
                  <a:lnTo>
                    <a:pt x="661" y="922"/>
                  </a:lnTo>
                  <a:lnTo>
                    <a:pt x="660" y="922"/>
                  </a:lnTo>
                  <a:lnTo>
                    <a:pt x="659" y="922"/>
                  </a:lnTo>
                  <a:lnTo>
                    <a:pt x="660" y="923"/>
                  </a:lnTo>
                  <a:lnTo>
                    <a:pt x="660" y="924"/>
                  </a:lnTo>
                  <a:lnTo>
                    <a:pt x="659" y="925"/>
                  </a:lnTo>
                  <a:lnTo>
                    <a:pt x="658" y="925"/>
                  </a:lnTo>
                  <a:lnTo>
                    <a:pt x="657" y="925"/>
                  </a:lnTo>
                  <a:lnTo>
                    <a:pt x="657" y="924"/>
                  </a:lnTo>
                  <a:lnTo>
                    <a:pt x="657" y="923"/>
                  </a:lnTo>
                  <a:lnTo>
                    <a:pt x="657" y="922"/>
                  </a:lnTo>
                  <a:lnTo>
                    <a:pt x="655" y="922"/>
                  </a:lnTo>
                  <a:lnTo>
                    <a:pt x="658" y="921"/>
                  </a:lnTo>
                  <a:lnTo>
                    <a:pt x="659" y="919"/>
                  </a:lnTo>
                  <a:lnTo>
                    <a:pt x="658" y="919"/>
                  </a:lnTo>
                  <a:lnTo>
                    <a:pt x="658" y="918"/>
                  </a:lnTo>
                  <a:lnTo>
                    <a:pt x="657" y="917"/>
                  </a:lnTo>
                  <a:lnTo>
                    <a:pt x="655" y="917"/>
                  </a:lnTo>
                  <a:lnTo>
                    <a:pt x="654" y="916"/>
                  </a:lnTo>
                  <a:lnTo>
                    <a:pt x="655" y="913"/>
                  </a:lnTo>
                  <a:lnTo>
                    <a:pt x="657" y="912"/>
                  </a:lnTo>
                  <a:lnTo>
                    <a:pt x="657" y="911"/>
                  </a:lnTo>
                  <a:lnTo>
                    <a:pt x="655" y="912"/>
                  </a:lnTo>
                  <a:lnTo>
                    <a:pt x="653" y="913"/>
                  </a:lnTo>
                  <a:lnTo>
                    <a:pt x="652" y="916"/>
                  </a:lnTo>
                  <a:lnTo>
                    <a:pt x="650" y="916"/>
                  </a:lnTo>
                  <a:lnTo>
                    <a:pt x="649" y="916"/>
                  </a:lnTo>
                  <a:lnTo>
                    <a:pt x="646" y="917"/>
                  </a:lnTo>
                  <a:lnTo>
                    <a:pt x="644" y="917"/>
                  </a:lnTo>
                  <a:lnTo>
                    <a:pt x="642" y="918"/>
                  </a:lnTo>
                  <a:lnTo>
                    <a:pt x="641" y="919"/>
                  </a:lnTo>
                  <a:lnTo>
                    <a:pt x="640" y="918"/>
                  </a:lnTo>
                  <a:lnTo>
                    <a:pt x="638" y="921"/>
                  </a:lnTo>
                  <a:lnTo>
                    <a:pt x="640" y="922"/>
                  </a:lnTo>
                  <a:lnTo>
                    <a:pt x="640" y="923"/>
                  </a:lnTo>
                  <a:lnTo>
                    <a:pt x="638" y="924"/>
                  </a:lnTo>
                  <a:lnTo>
                    <a:pt x="638" y="925"/>
                  </a:lnTo>
                  <a:lnTo>
                    <a:pt x="641" y="927"/>
                  </a:lnTo>
                  <a:lnTo>
                    <a:pt x="642" y="925"/>
                  </a:lnTo>
                  <a:lnTo>
                    <a:pt x="646" y="925"/>
                  </a:lnTo>
                  <a:lnTo>
                    <a:pt x="647" y="927"/>
                  </a:lnTo>
                  <a:lnTo>
                    <a:pt x="647" y="929"/>
                  </a:lnTo>
                  <a:lnTo>
                    <a:pt x="644" y="930"/>
                  </a:lnTo>
                  <a:lnTo>
                    <a:pt x="642" y="929"/>
                  </a:lnTo>
                  <a:lnTo>
                    <a:pt x="641" y="928"/>
                  </a:lnTo>
                  <a:lnTo>
                    <a:pt x="640" y="928"/>
                  </a:lnTo>
                  <a:lnTo>
                    <a:pt x="637" y="930"/>
                  </a:lnTo>
                  <a:lnTo>
                    <a:pt x="635" y="933"/>
                  </a:lnTo>
                  <a:lnTo>
                    <a:pt x="634" y="933"/>
                  </a:lnTo>
                  <a:lnTo>
                    <a:pt x="634" y="934"/>
                  </a:lnTo>
                  <a:lnTo>
                    <a:pt x="634" y="933"/>
                  </a:lnTo>
                  <a:lnTo>
                    <a:pt x="635" y="929"/>
                  </a:lnTo>
                  <a:lnTo>
                    <a:pt x="637" y="927"/>
                  </a:lnTo>
                  <a:lnTo>
                    <a:pt x="637" y="924"/>
                  </a:lnTo>
                  <a:lnTo>
                    <a:pt x="637" y="922"/>
                  </a:lnTo>
                  <a:lnTo>
                    <a:pt x="636" y="922"/>
                  </a:lnTo>
                  <a:lnTo>
                    <a:pt x="635" y="923"/>
                  </a:lnTo>
                  <a:lnTo>
                    <a:pt x="634" y="923"/>
                  </a:lnTo>
                  <a:lnTo>
                    <a:pt x="632" y="923"/>
                  </a:lnTo>
                  <a:lnTo>
                    <a:pt x="631" y="922"/>
                  </a:lnTo>
                  <a:lnTo>
                    <a:pt x="629" y="921"/>
                  </a:lnTo>
                  <a:lnTo>
                    <a:pt x="627" y="919"/>
                  </a:lnTo>
                  <a:lnTo>
                    <a:pt x="626" y="918"/>
                  </a:lnTo>
                  <a:lnTo>
                    <a:pt x="625" y="917"/>
                  </a:lnTo>
                  <a:lnTo>
                    <a:pt x="625" y="916"/>
                  </a:lnTo>
                  <a:lnTo>
                    <a:pt x="626" y="915"/>
                  </a:lnTo>
                  <a:lnTo>
                    <a:pt x="627" y="915"/>
                  </a:lnTo>
                  <a:lnTo>
                    <a:pt x="627" y="916"/>
                  </a:lnTo>
                  <a:lnTo>
                    <a:pt x="629" y="916"/>
                  </a:lnTo>
                  <a:lnTo>
                    <a:pt x="630" y="915"/>
                  </a:lnTo>
                  <a:lnTo>
                    <a:pt x="630" y="913"/>
                  </a:lnTo>
                  <a:lnTo>
                    <a:pt x="629" y="913"/>
                  </a:lnTo>
                  <a:lnTo>
                    <a:pt x="627" y="912"/>
                  </a:lnTo>
                  <a:lnTo>
                    <a:pt x="629" y="908"/>
                  </a:lnTo>
                  <a:lnTo>
                    <a:pt x="627" y="910"/>
                  </a:lnTo>
                  <a:lnTo>
                    <a:pt x="626" y="910"/>
                  </a:lnTo>
                  <a:lnTo>
                    <a:pt x="625" y="910"/>
                  </a:lnTo>
                  <a:lnTo>
                    <a:pt x="625" y="911"/>
                  </a:lnTo>
                  <a:lnTo>
                    <a:pt x="624" y="912"/>
                  </a:lnTo>
                  <a:lnTo>
                    <a:pt x="623" y="913"/>
                  </a:lnTo>
                  <a:lnTo>
                    <a:pt x="621" y="913"/>
                  </a:lnTo>
                  <a:lnTo>
                    <a:pt x="621" y="915"/>
                  </a:lnTo>
                  <a:lnTo>
                    <a:pt x="621" y="916"/>
                  </a:lnTo>
                  <a:lnTo>
                    <a:pt x="620" y="917"/>
                  </a:lnTo>
                  <a:lnTo>
                    <a:pt x="619" y="916"/>
                  </a:lnTo>
                  <a:lnTo>
                    <a:pt x="619" y="913"/>
                  </a:lnTo>
                  <a:lnTo>
                    <a:pt x="618" y="912"/>
                  </a:lnTo>
                  <a:lnTo>
                    <a:pt x="617" y="912"/>
                  </a:lnTo>
                  <a:lnTo>
                    <a:pt x="617" y="911"/>
                  </a:lnTo>
                  <a:lnTo>
                    <a:pt x="620" y="910"/>
                  </a:lnTo>
                  <a:lnTo>
                    <a:pt x="624" y="908"/>
                  </a:lnTo>
                  <a:lnTo>
                    <a:pt x="625" y="906"/>
                  </a:lnTo>
                  <a:lnTo>
                    <a:pt x="627" y="905"/>
                  </a:lnTo>
                  <a:lnTo>
                    <a:pt x="629" y="904"/>
                  </a:lnTo>
                  <a:lnTo>
                    <a:pt x="630" y="900"/>
                  </a:lnTo>
                  <a:lnTo>
                    <a:pt x="632" y="898"/>
                  </a:lnTo>
                  <a:lnTo>
                    <a:pt x="634" y="898"/>
                  </a:lnTo>
                  <a:lnTo>
                    <a:pt x="635" y="896"/>
                  </a:lnTo>
                  <a:lnTo>
                    <a:pt x="636" y="896"/>
                  </a:lnTo>
                  <a:lnTo>
                    <a:pt x="635" y="899"/>
                  </a:lnTo>
                  <a:lnTo>
                    <a:pt x="636" y="899"/>
                  </a:lnTo>
                  <a:lnTo>
                    <a:pt x="637" y="899"/>
                  </a:lnTo>
                  <a:lnTo>
                    <a:pt x="638" y="893"/>
                  </a:lnTo>
                  <a:lnTo>
                    <a:pt x="638" y="892"/>
                  </a:lnTo>
                  <a:lnTo>
                    <a:pt x="637" y="890"/>
                  </a:lnTo>
                  <a:lnTo>
                    <a:pt x="636" y="887"/>
                  </a:lnTo>
                  <a:lnTo>
                    <a:pt x="635" y="884"/>
                  </a:lnTo>
                  <a:lnTo>
                    <a:pt x="634" y="883"/>
                  </a:lnTo>
                  <a:lnTo>
                    <a:pt x="632" y="882"/>
                  </a:lnTo>
                  <a:lnTo>
                    <a:pt x="631" y="879"/>
                  </a:lnTo>
                  <a:lnTo>
                    <a:pt x="630" y="878"/>
                  </a:lnTo>
                  <a:lnTo>
                    <a:pt x="630" y="877"/>
                  </a:lnTo>
                  <a:lnTo>
                    <a:pt x="629" y="877"/>
                  </a:lnTo>
                  <a:lnTo>
                    <a:pt x="627" y="878"/>
                  </a:lnTo>
                  <a:lnTo>
                    <a:pt x="626" y="879"/>
                  </a:lnTo>
                  <a:lnTo>
                    <a:pt x="621" y="879"/>
                  </a:lnTo>
                  <a:lnTo>
                    <a:pt x="619" y="881"/>
                  </a:lnTo>
                  <a:lnTo>
                    <a:pt x="618" y="879"/>
                  </a:lnTo>
                  <a:lnTo>
                    <a:pt x="617" y="879"/>
                  </a:lnTo>
                  <a:lnTo>
                    <a:pt x="614" y="881"/>
                  </a:lnTo>
                  <a:lnTo>
                    <a:pt x="613" y="881"/>
                  </a:lnTo>
                  <a:lnTo>
                    <a:pt x="610" y="881"/>
                  </a:lnTo>
                  <a:lnTo>
                    <a:pt x="610" y="882"/>
                  </a:lnTo>
                  <a:lnTo>
                    <a:pt x="609" y="883"/>
                  </a:lnTo>
                  <a:lnTo>
                    <a:pt x="607" y="884"/>
                  </a:lnTo>
                  <a:lnTo>
                    <a:pt x="607" y="885"/>
                  </a:lnTo>
                  <a:lnTo>
                    <a:pt x="606" y="885"/>
                  </a:lnTo>
                  <a:lnTo>
                    <a:pt x="603" y="887"/>
                  </a:lnTo>
                  <a:lnTo>
                    <a:pt x="602" y="887"/>
                  </a:lnTo>
                  <a:lnTo>
                    <a:pt x="601" y="887"/>
                  </a:lnTo>
                  <a:lnTo>
                    <a:pt x="601" y="888"/>
                  </a:lnTo>
                  <a:lnTo>
                    <a:pt x="597" y="887"/>
                  </a:lnTo>
                  <a:lnTo>
                    <a:pt x="595" y="887"/>
                  </a:lnTo>
                  <a:lnTo>
                    <a:pt x="594" y="888"/>
                  </a:lnTo>
                  <a:lnTo>
                    <a:pt x="591" y="892"/>
                  </a:lnTo>
                  <a:lnTo>
                    <a:pt x="589" y="893"/>
                  </a:lnTo>
                  <a:lnTo>
                    <a:pt x="585" y="894"/>
                  </a:lnTo>
                  <a:lnTo>
                    <a:pt x="583" y="893"/>
                  </a:lnTo>
                  <a:lnTo>
                    <a:pt x="581" y="892"/>
                  </a:lnTo>
                  <a:lnTo>
                    <a:pt x="581" y="890"/>
                  </a:lnTo>
                  <a:lnTo>
                    <a:pt x="580" y="890"/>
                  </a:lnTo>
                  <a:lnTo>
                    <a:pt x="579" y="890"/>
                  </a:lnTo>
                  <a:lnTo>
                    <a:pt x="578" y="890"/>
                  </a:lnTo>
                  <a:lnTo>
                    <a:pt x="577" y="890"/>
                  </a:lnTo>
                  <a:lnTo>
                    <a:pt x="574" y="893"/>
                  </a:lnTo>
                  <a:lnTo>
                    <a:pt x="574" y="892"/>
                  </a:lnTo>
                  <a:lnTo>
                    <a:pt x="572" y="893"/>
                  </a:lnTo>
                  <a:lnTo>
                    <a:pt x="573" y="892"/>
                  </a:lnTo>
                  <a:lnTo>
                    <a:pt x="574" y="892"/>
                  </a:lnTo>
                  <a:lnTo>
                    <a:pt x="574" y="890"/>
                  </a:lnTo>
                  <a:lnTo>
                    <a:pt x="572" y="889"/>
                  </a:lnTo>
                  <a:lnTo>
                    <a:pt x="569" y="887"/>
                  </a:lnTo>
                  <a:lnTo>
                    <a:pt x="566" y="888"/>
                  </a:lnTo>
                  <a:lnTo>
                    <a:pt x="564" y="888"/>
                  </a:lnTo>
                  <a:lnTo>
                    <a:pt x="564" y="887"/>
                  </a:lnTo>
                  <a:lnTo>
                    <a:pt x="562" y="887"/>
                  </a:lnTo>
                  <a:lnTo>
                    <a:pt x="561" y="887"/>
                  </a:lnTo>
                  <a:lnTo>
                    <a:pt x="558" y="885"/>
                  </a:lnTo>
                  <a:lnTo>
                    <a:pt x="557" y="887"/>
                  </a:lnTo>
                  <a:lnTo>
                    <a:pt x="556" y="887"/>
                  </a:lnTo>
                  <a:lnTo>
                    <a:pt x="555" y="887"/>
                  </a:lnTo>
                  <a:lnTo>
                    <a:pt x="555" y="885"/>
                  </a:lnTo>
                  <a:lnTo>
                    <a:pt x="554" y="887"/>
                  </a:lnTo>
                  <a:lnTo>
                    <a:pt x="552" y="887"/>
                  </a:lnTo>
                  <a:lnTo>
                    <a:pt x="552" y="885"/>
                  </a:lnTo>
                  <a:lnTo>
                    <a:pt x="552" y="884"/>
                  </a:lnTo>
                  <a:lnTo>
                    <a:pt x="551" y="884"/>
                  </a:lnTo>
                  <a:lnTo>
                    <a:pt x="549" y="887"/>
                  </a:lnTo>
                  <a:lnTo>
                    <a:pt x="546" y="888"/>
                  </a:lnTo>
                  <a:lnTo>
                    <a:pt x="545" y="888"/>
                  </a:lnTo>
                  <a:lnTo>
                    <a:pt x="544" y="888"/>
                  </a:lnTo>
                  <a:lnTo>
                    <a:pt x="544" y="887"/>
                  </a:lnTo>
                  <a:lnTo>
                    <a:pt x="543" y="885"/>
                  </a:lnTo>
                  <a:lnTo>
                    <a:pt x="540" y="884"/>
                  </a:lnTo>
                  <a:lnTo>
                    <a:pt x="538" y="884"/>
                  </a:lnTo>
                  <a:lnTo>
                    <a:pt x="538" y="885"/>
                  </a:lnTo>
                  <a:lnTo>
                    <a:pt x="537" y="884"/>
                  </a:lnTo>
                  <a:lnTo>
                    <a:pt x="535" y="882"/>
                  </a:lnTo>
                  <a:lnTo>
                    <a:pt x="534" y="882"/>
                  </a:lnTo>
                  <a:lnTo>
                    <a:pt x="527" y="884"/>
                  </a:lnTo>
                  <a:lnTo>
                    <a:pt x="526" y="885"/>
                  </a:lnTo>
                  <a:lnTo>
                    <a:pt x="524" y="885"/>
                  </a:lnTo>
                  <a:lnTo>
                    <a:pt x="522" y="885"/>
                  </a:lnTo>
                  <a:lnTo>
                    <a:pt x="521" y="887"/>
                  </a:lnTo>
                  <a:lnTo>
                    <a:pt x="520" y="885"/>
                  </a:lnTo>
                  <a:lnTo>
                    <a:pt x="520" y="887"/>
                  </a:lnTo>
                  <a:lnTo>
                    <a:pt x="518" y="887"/>
                  </a:lnTo>
                  <a:lnTo>
                    <a:pt x="517" y="887"/>
                  </a:lnTo>
                  <a:lnTo>
                    <a:pt x="514" y="887"/>
                  </a:lnTo>
                  <a:lnTo>
                    <a:pt x="511" y="888"/>
                  </a:lnTo>
                  <a:lnTo>
                    <a:pt x="511" y="889"/>
                  </a:lnTo>
                  <a:lnTo>
                    <a:pt x="514" y="890"/>
                  </a:lnTo>
                  <a:lnTo>
                    <a:pt x="515" y="893"/>
                  </a:lnTo>
                  <a:lnTo>
                    <a:pt x="514" y="893"/>
                  </a:lnTo>
                  <a:lnTo>
                    <a:pt x="514" y="892"/>
                  </a:lnTo>
                  <a:lnTo>
                    <a:pt x="510" y="894"/>
                  </a:lnTo>
                  <a:lnTo>
                    <a:pt x="509" y="895"/>
                  </a:lnTo>
                  <a:lnTo>
                    <a:pt x="507" y="896"/>
                  </a:lnTo>
                  <a:lnTo>
                    <a:pt x="501" y="898"/>
                  </a:lnTo>
                  <a:lnTo>
                    <a:pt x="497" y="899"/>
                  </a:lnTo>
                  <a:lnTo>
                    <a:pt x="493" y="899"/>
                  </a:lnTo>
                  <a:lnTo>
                    <a:pt x="491" y="899"/>
                  </a:lnTo>
                  <a:lnTo>
                    <a:pt x="484" y="899"/>
                  </a:lnTo>
                  <a:lnTo>
                    <a:pt x="476" y="899"/>
                  </a:lnTo>
                  <a:lnTo>
                    <a:pt x="474" y="899"/>
                  </a:lnTo>
                  <a:lnTo>
                    <a:pt x="471" y="898"/>
                  </a:lnTo>
                  <a:lnTo>
                    <a:pt x="471" y="896"/>
                  </a:lnTo>
                  <a:lnTo>
                    <a:pt x="470" y="895"/>
                  </a:lnTo>
                  <a:lnTo>
                    <a:pt x="469" y="896"/>
                  </a:lnTo>
                  <a:lnTo>
                    <a:pt x="467" y="898"/>
                  </a:lnTo>
                  <a:lnTo>
                    <a:pt x="465" y="896"/>
                  </a:lnTo>
                  <a:lnTo>
                    <a:pt x="461" y="896"/>
                  </a:lnTo>
                  <a:lnTo>
                    <a:pt x="459" y="898"/>
                  </a:lnTo>
                  <a:lnTo>
                    <a:pt x="455" y="898"/>
                  </a:lnTo>
                  <a:lnTo>
                    <a:pt x="453" y="898"/>
                  </a:lnTo>
                  <a:lnTo>
                    <a:pt x="451" y="898"/>
                  </a:lnTo>
                  <a:lnTo>
                    <a:pt x="447" y="898"/>
                  </a:lnTo>
                  <a:lnTo>
                    <a:pt x="441" y="896"/>
                  </a:lnTo>
                  <a:lnTo>
                    <a:pt x="430" y="894"/>
                  </a:lnTo>
                  <a:lnTo>
                    <a:pt x="420" y="892"/>
                  </a:lnTo>
                  <a:lnTo>
                    <a:pt x="417" y="889"/>
                  </a:lnTo>
                  <a:lnTo>
                    <a:pt x="413" y="888"/>
                  </a:lnTo>
                  <a:lnTo>
                    <a:pt x="412" y="887"/>
                  </a:lnTo>
                  <a:lnTo>
                    <a:pt x="404" y="888"/>
                  </a:lnTo>
                  <a:lnTo>
                    <a:pt x="401" y="888"/>
                  </a:lnTo>
                  <a:lnTo>
                    <a:pt x="398" y="888"/>
                  </a:lnTo>
                  <a:lnTo>
                    <a:pt x="394" y="890"/>
                  </a:lnTo>
                  <a:lnTo>
                    <a:pt x="391" y="890"/>
                  </a:lnTo>
                  <a:lnTo>
                    <a:pt x="390" y="893"/>
                  </a:lnTo>
                  <a:lnTo>
                    <a:pt x="389" y="895"/>
                  </a:lnTo>
                  <a:lnTo>
                    <a:pt x="387" y="896"/>
                  </a:lnTo>
                  <a:lnTo>
                    <a:pt x="386" y="896"/>
                  </a:lnTo>
                  <a:lnTo>
                    <a:pt x="381" y="895"/>
                  </a:lnTo>
                  <a:lnTo>
                    <a:pt x="378" y="894"/>
                  </a:lnTo>
                  <a:lnTo>
                    <a:pt x="374" y="893"/>
                  </a:lnTo>
                  <a:lnTo>
                    <a:pt x="369" y="889"/>
                  </a:lnTo>
                  <a:lnTo>
                    <a:pt x="367" y="885"/>
                  </a:lnTo>
                  <a:lnTo>
                    <a:pt x="366" y="883"/>
                  </a:lnTo>
                  <a:lnTo>
                    <a:pt x="366" y="882"/>
                  </a:lnTo>
                  <a:lnTo>
                    <a:pt x="367" y="882"/>
                  </a:lnTo>
                  <a:lnTo>
                    <a:pt x="366" y="881"/>
                  </a:lnTo>
                  <a:lnTo>
                    <a:pt x="366" y="879"/>
                  </a:lnTo>
                  <a:lnTo>
                    <a:pt x="366" y="878"/>
                  </a:lnTo>
                  <a:lnTo>
                    <a:pt x="367" y="878"/>
                  </a:lnTo>
                  <a:lnTo>
                    <a:pt x="368" y="877"/>
                  </a:lnTo>
                  <a:lnTo>
                    <a:pt x="367" y="876"/>
                  </a:lnTo>
                  <a:lnTo>
                    <a:pt x="372" y="876"/>
                  </a:lnTo>
                  <a:lnTo>
                    <a:pt x="375" y="877"/>
                  </a:lnTo>
                  <a:lnTo>
                    <a:pt x="377" y="876"/>
                  </a:lnTo>
                  <a:lnTo>
                    <a:pt x="374" y="873"/>
                  </a:lnTo>
                  <a:lnTo>
                    <a:pt x="372" y="873"/>
                  </a:lnTo>
                  <a:lnTo>
                    <a:pt x="368" y="872"/>
                  </a:lnTo>
                  <a:lnTo>
                    <a:pt x="367" y="872"/>
                  </a:lnTo>
                  <a:lnTo>
                    <a:pt x="366" y="872"/>
                  </a:lnTo>
                  <a:lnTo>
                    <a:pt x="364" y="872"/>
                  </a:lnTo>
                  <a:lnTo>
                    <a:pt x="363" y="871"/>
                  </a:lnTo>
                  <a:lnTo>
                    <a:pt x="362" y="871"/>
                  </a:lnTo>
                  <a:lnTo>
                    <a:pt x="360" y="872"/>
                  </a:lnTo>
                  <a:lnTo>
                    <a:pt x="360" y="871"/>
                  </a:lnTo>
                  <a:lnTo>
                    <a:pt x="358" y="872"/>
                  </a:lnTo>
                  <a:lnTo>
                    <a:pt x="357" y="872"/>
                  </a:lnTo>
                  <a:lnTo>
                    <a:pt x="356" y="872"/>
                  </a:lnTo>
                  <a:lnTo>
                    <a:pt x="355" y="872"/>
                  </a:lnTo>
                  <a:lnTo>
                    <a:pt x="354" y="872"/>
                  </a:lnTo>
                  <a:lnTo>
                    <a:pt x="352" y="872"/>
                  </a:lnTo>
                  <a:lnTo>
                    <a:pt x="351" y="871"/>
                  </a:lnTo>
                  <a:lnTo>
                    <a:pt x="351" y="870"/>
                  </a:lnTo>
                  <a:lnTo>
                    <a:pt x="351" y="868"/>
                  </a:lnTo>
                  <a:lnTo>
                    <a:pt x="350" y="870"/>
                  </a:lnTo>
                  <a:lnTo>
                    <a:pt x="349" y="868"/>
                  </a:lnTo>
                  <a:lnTo>
                    <a:pt x="349" y="866"/>
                  </a:lnTo>
                  <a:lnTo>
                    <a:pt x="346" y="865"/>
                  </a:lnTo>
                  <a:lnTo>
                    <a:pt x="345" y="865"/>
                  </a:lnTo>
                  <a:lnTo>
                    <a:pt x="346" y="867"/>
                  </a:lnTo>
                  <a:lnTo>
                    <a:pt x="346" y="868"/>
                  </a:lnTo>
                  <a:lnTo>
                    <a:pt x="345" y="868"/>
                  </a:lnTo>
                  <a:lnTo>
                    <a:pt x="344" y="867"/>
                  </a:lnTo>
                  <a:lnTo>
                    <a:pt x="341" y="867"/>
                  </a:lnTo>
                  <a:lnTo>
                    <a:pt x="340" y="868"/>
                  </a:lnTo>
                  <a:lnTo>
                    <a:pt x="340" y="870"/>
                  </a:lnTo>
                  <a:lnTo>
                    <a:pt x="340" y="871"/>
                  </a:lnTo>
                  <a:lnTo>
                    <a:pt x="339" y="871"/>
                  </a:lnTo>
                  <a:lnTo>
                    <a:pt x="338" y="872"/>
                  </a:lnTo>
                  <a:lnTo>
                    <a:pt x="337" y="871"/>
                  </a:lnTo>
                  <a:lnTo>
                    <a:pt x="337" y="872"/>
                  </a:lnTo>
                  <a:lnTo>
                    <a:pt x="335" y="873"/>
                  </a:lnTo>
                  <a:lnTo>
                    <a:pt x="334" y="873"/>
                  </a:lnTo>
                  <a:lnTo>
                    <a:pt x="333" y="873"/>
                  </a:lnTo>
                  <a:lnTo>
                    <a:pt x="332" y="872"/>
                  </a:lnTo>
                  <a:lnTo>
                    <a:pt x="329" y="872"/>
                  </a:lnTo>
                  <a:lnTo>
                    <a:pt x="327" y="872"/>
                  </a:lnTo>
                  <a:lnTo>
                    <a:pt x="327" y="875"/>
                  </a:lnTo>
                  <a:lnTo>
                    <a:pt x="328" y="876"/>
                  </a:lnTo>
                  <a:lnTo>
                    <a:pt x="327" y="876"/>
                  </a:lnTo>
                  <a:lnTo>
                    <a:pt x="321" y="876"/>
                  </a:lnTo>
                  <a:lnTo>
                    <a:pt x="317" y="876"/>
                  </a:lnTo>
                  <a:lnTo>
                    <a:pt x="312" y="876"/>
                  </a:lnTo>
                  <a:lnTo>
                    <a:pt x="307" y="876"/>
                  </a:lnTo>
                  <a:lnTo>
                    <a:pt x="305" y="877"/>
                  </a:lnTo>
                  <a:lnTo>
                    <a:pt x="304" y="878"/>
                  </a:lnTo>
                  <a:lnTo>
                    <a:pt x="301" y="878"/>
                  </a:lnTo>
                  <a:lnTo>
                    <a:pt x="297" y="878"/>
                  </a:lnTo>
                  <a:lnTo>
                    <a:pt x="294" y="879"/>
                  </a:lnTo>
                  <a:lnTo>
                    <a:pt x="293" y="879"/>
                  </a:lnTo>
                  <a:lnTo>
                    <a:pt x="294" y="879"/>
                  </a:lnTo>
                  <a:lnTo>
                    <a:pt x="295" y="882"/>
                  </a:lnTo>
                  <a:lnTo>
                    <a:pt x="295" y="883"/>
                  </a:lnTo>
                  <a:lnTo>
                    <a:pt x="292" y="883"/>
                  </a:lnTo>
                  <a:lnTo>
                    <a:pt x="291" y="883"/>
                  </a:lnTo>
                  <a:lnTo>
                    <a:pt x="289" y="883"/>
                  </a:lnTo>
                  <a:lnTo>
                    <a:pt x="288" y="882"/>
                  </a:lnTo>
                  <a:lnTo>
                    <a:pt x="282" y="882"/>
                  </a:lnTo>
                  <a:lnTo>
                    <a:pt x="281" y="883"/>
                  </a:lnTo>
                  <a:lnTo>
                    <a:pt x="280" y="883"/>
                  </a:lnTo>
                  <a:lnTo>
                    <a:pt x="278" y="883"/>
                  </a:lnTo>
                  <a:lnTo>
                    <a:pt x="277" y="884"/>
                  </a:lnTo>
                  <a:lnTo>
                    <a:pt x="277" y="885"/>
                  </a:lnTo>
                  <a:lnTo>
                    <a:pt x="282" y="889"/>
                  </a:lnTo>
                  <a:lnTo>
                    <a:pt x="283" y="890"/>
                  </a:lnTo>
                  <a:lnTo>
                    <a:pt x="283" y="893"/>
                  </a:lnTo>
                  <a:lnTo>
                    <a:pt x="282" y="898"/>
                  </a:lnTo>
                  <a:lnTo>
                    <a:pt x="280" y="902"/>
                  </a:lnTo>
                  <a:lnTo>
                    <a:pt x="276" y="906"/>
                  </a:lnTo>
                  <a:lnTo>
                    <a:pt x="275" y="907"/>
                  </a:lnTo>
                  <a:lnTo>
                    <a:pt x="267" y="910"/>
                  </a:lnTo>
                  <a:lnTo>
                    <a:pt x="260" y="911"/>
                  </a:lnTo>
                  <a:lnTo>
                    <a:pt x="258" y="913"/>
                  </a:lnTo>
                  <a:lnTo>
                    <a:pt x="253" y="915"/>
                  </a:lnTo>
                  <a:lnTo>
                    <a:pt x="251" y="917"/>
                  </a:lnTo>
                  <a:lnTo>
                    <a:pt x="246" y="919"/>
                  </a:lnTo>
                  <a:lnTo>
                    <a:pt x="243" y="921"/>
                  </a:lnTo>
                  <a:lnTo>
                    <a:pt x="242" y="922"/>
                  </a:lnTo>
                  <a:lnTo>
                    <a:pt x="240" y="923"/>
                  </a:lnTo>
                  <a:lnTo>
                    <a:pt x="240" y="924"/>
                  </a:lnTo>
                  <a:lnTo>
                    <a:pt x="238" y="925"/>
                  </a:lnTo>
                  <a:lnTo>
                    <a:pt x="237" y="927"/>
                  </a:lnTo>
                  <a:lnTo>
                    <a:pt x="237" y="928"/>
                  </a:lnTo>
                  <a:lnTo>
                    <a:pt x="236" y="929"/>
                  </a:lnTo>
                  <a:lnTo>
                    <a:pt x="234" y="931"/>
                  </a:lnTo>
                  <a:lnTo>
                    <a:pt x="230" y="934"/>
                  </a:lnTo>
                  <a:lnTo>
                    <a:pt x="227" y="934"/>
                  </a:lnTo>
                  <a:lnTo>
                    <a:pt x="227" y="936"/>
                  </a:lnTo>
                  <a:lnTo>
                    <a:pt x="225" y="938"/>
                  </a:lnTo>
                  <a:lnTo>
                    <a:pt x="224" y="940"/>
                  </a:lnTo>
                  <a:lnTo>
                    <a:pt x="220" y="941"/>
                  </a:lnTo>
                  <a:lnTo>
                    <a:pt x="217" y="941"/>
                  </a:lnTo>
                  <a:lnTo>
                    <a:pt x="214" y="942"/>
                  </a:lnTo>
                  <a:lnTo>
                    <a:pt x="211" y="944"/>
                  </a:lnTo>
                  <a:lnTo>
                    <a:pt x="203" y="950"/>
                  </a:lnTo>
                  <a:lnTo>
                    <a:pt x="196" y="953"/>
                  </a:lnTo>
                  <a:lnTo>
                    <a:pt x="195" y="955"/>
                  </a:lnTo>
                  <a:lnTo>
                    <a:pt x="194" y="955"/>
                  </a:lnTo>
                  <a:lnTo>
                    <a:pt x="194" y="956"/>
                  </a:lnTo>
                  <a:lnTo>
                    <a:pt x="192" y="956"/>
                  </a:lnTo>
                  <a:lnTo>
                    <a:pt x="190" y="957"/>
                  </a:lnTo>
                  <a:lnTo>
                    <a:pt x="189" y="958"/>
                  </a:lnTo>
                  <a:lnTo>
                    <a:pt x="189" y="959"/>
                  </a:lnTo>
                  <a:lnTo>
                    <a:pt x="186" y="959"/>
                  </a:lnTo>
                  <a:lnTo>
                    <a:pt x="186" y="962"/>
                  </a:lnTo>
                  <a:lnTo>
                    <a:pt x="185" y="963"/>
                  </a:lnTo>
                  <a:lnTo>
                    <a:pt x="184" y="963"/>
                  </a:lnTo>
                  <a:lnTo>
                    <a:pt x="180" y="965"/>
                  </a:lnTo>
                  <a:lnTo>
                    <a:pt x="179" y="965"/>
                  </a:lnTo>
                  <a:lnTo>
                    <a:pt x="179" y="967"/>
                  </a:lnTo>
                  <a:lnTo>
                    <a:pt x="179" y="968"/>
                  </a:lnTo>
                  <a:lnTo>
                    <a:pt x="175" y="970"/>
                  </a:lnTo>
                  <a:lnTo>
                    <a:pt x="172" y="973"/>
                  </a:lnTo>
                  <a:lnTo>
                    <a:pt x="171" y="973"/>
                  </a:lnTo>
                  <a:lnTo>
                    <a:pt x="169" y="974"/>
                  </a:lnTo>
                  <a:lnTo>
                    <a:pt x="168" y="976"/>
                  </a:lnTo>
                  <a:lnTo>
                    <a:pt x="167" y="978"/>
                  </a:lnTo>
                  <a:lnTo>
                    <a:pt x="166" y="978"/>
                  </a:lnTo>
                  <a:lnTo>
                    <a:pt x="164" y="978"/>
                  </a:lnTo>
                  <a:lnTo>
                    <a:pt x="163" y="979"/>
                  </a:lnTo>
                  <a:lnTo>
                    <a:pt x="161" y="979"/>
                  </a:lnTo>
                  <a:lnTo>
                    <a:pt x="160" y="980"/>
                  </a:lnTo>
                  <a:lnTo>
                    <a:pt x="157" y="980"/>
                  </a:lnTo>
                  <a:lnTo>
                    <a:pt x="157" y="981"/>
                  </a:lnTo>
                  <a:lnTo>
                    <a:pt x="157" y="984"/>
                  </a:lnTo>
                  <a:lnTo>
                    <a:pt x="156" y="986"/>
                  </a:lnTo>
                  <a:lnTo>
                    <a:pt x="152" y="987"/>
                  </a:lnTo>
                  <a:lnTo>
                    <a:pt x="151" y="990"/>
                  </a:lnTo>
                  <a:lnTo>
                    <a:pt x="150" y="990"/>
                  </a:lnTo>
                  <a:lnTo>
                    <a:pt x="147" y="990"/>
                  </a:lnTo>
                  <a:lnTo>
                    <a:pt x="139" y="991"/>
                  </a:lnTo>
                  <a:lnTo>
                    <a:pt x="133" y="991"/>
                  </a:lnTo>
                  <a:lnTo>
                    <a:pt x="131" y="991"/>
                  </a:lnTo>
                  <a:lnTo>
                    <a:pt x="131" y="990"/>
                  </a:lnTo>
                  <a:lnTo>
                    <a:pt x="128" y="990"/>
                  </a:lnTo>
                  <a:lnTo>
                    <a:pt x="127" y="990"/>
                  </a:lnTo>
                  <a:lnTo>
                    <a:pt x="127" y="991"/>
                  </a:lnTo>
                  <a:lnTo>
                    <a:pt x="127" y="992"/>
                  </a:lnTo>
                  <a:lnTo>
                    <a:pt x="126" y="993"/>
                  </a:lnTo>
                  <a:lnTo>
                    <a:pt x="123" y="993"/>
                  </a:lnTo>
                  <a:lnTo>
                    <a:pt x="123" y="995"/>
                  </a:lnTo>
                  <a:lnTo>
                    <a:pt x="122" y="995"/>
                  </a:lnTo>
                  <a:lnTo>
                    <a:pt x="123" y="993"/>
                  </a:lnTo>
                  <a:lnTo>
                    <a:pt x="121" y="992"/>
                  </a:lnTo>
                  <a:lnTo>
                    <a:pt x="118" y="991"/>
                  </a:lnTo>
                  <a:lnTo>
                    <a:pt x="117" y="992"/>
                  </a:lnTo>
                  <a:lnTo>
                    <a:pt x="115" y="995"/>
                  </a:lnTo>
                  <a:lnTo>
                    <a:pt x="116" y="996"/>
                  </a:lnTo>
                  <a:lnTo>
                    <a:pt x="117" y="996"/>
                  </a:lnTo>
                  <a:lnTo>
                    <a:pt x="117" y="997"/>
                  </a:lnTo>
                  <a:lnTo>
                    <a:pt x="116" y="997"/>
                  </a:lnTo>
                  <a:lnTo>
                    <a:pt x="115" y="997"/>
                  </a:lnTo>
                  <a:lnTo>
                    <a:pt x="114" y="997"/>
                  </a:lnTo>
                  <a:lnTo>
                    <a:pt x="111" y="997"/>
                  </a:lnTo>
                  <a:lnTo>
                    <a:pt x="110" y="998"/>
                  </a:lnTo>
                  <a:lnTo>
                    <a:pt x="110" y="1001"/>
                  </a:lnTo>
                  <a:lnTo>
                    <a:pt x="109" y="1002"/>
                  </a:lnTo>
                  <a:lnTo>
                    <a:pt x="107" y="1004"/>
                  </a:lnTo>
                  <a:lnTo>
                    <a:pt x="104" y="1007"/>
                  </a:lnTo>
                  <a:lnTo>
                    <a:pt x="100" y="1009"/>
                  </a:lnTo>
                  <a:lnTo>
                    <a:pt x="99" y="1010"/>
                  </a:lnTo>
                  <a:lnTo>
                    <a:pt x="98" y="1010"/>
                  </a:lnTo>
                  <a:lnTo>
                    <a:pt x="97" y="1009"/>
                  </a:lnTo>
                  <a:lnTo>
                    <a:pt x="95" y="1009"/>
                  </a:lnTo>
                  <a:lnTo>
                    <a:pt x="94" y="1010"/>
                  </a:lnTo>
                  <a:lnTo>
                    <a:pt x="93" y="1013"/>
                  </a:lnTo>
                  <a:lnTo>
                    <a:pt x="93" y="1014"/>
                  </a:lnTo>
                  <a:lnTo>
                    <a:pt x="94" y="1014"/>
                  </a:lnTo>
                  <a:lnTo>
                    <a:pt x="94" y="1016"/>
                  </a:lnTo>
                  <a:lnTo>
                    <a:pt x="92" y="1018"/>
                  </a:lnTo>
                  <a:lnTo>
                    <a:pt x="91" y="1019"/>
                  </a:lnTo>
                  <a:lnTo>
                    <a:pt x="89" y="1019"/>
                  </a:lnTo>
                  <a:lnTo>
                    <a:pt x="88" y="1020"/>
                  </a:lnTo>
                  <a:lnTo>
                    <a:pt x="87" y="1021"/>
                  </a:lnTo>
                  <a:lnTo>
                    <a:pt x="86" y="1021"/>
                  </a:lnTo>
                  <a:lnTo>
                    <a:pt x="84" y="1020"/>
                  </a:lnTo>
                  <a:lnTo>
                    <a:pt x="83" y="1021"/>
                  </a:lnTo>
                  <a:lnTo>
                    <a:pt x="83" y="1024"/>
                  </a:lnTo>
                  <a:lnTo>
                    <a:pt x="81" y="1026"/>
                  </a:lnTo>
                  <a:lnTo>
                    <a:pt x="78" y="1027"/>
                  </a:lnTo>
                  <a:lnTo>
                    <a:pt x="77" y="1027"/>
                  </a:lnTo>
                  <a:lnTo>
                    <a:pt x="76" y="1026"/>
                  </a:lnTo>
                  <a:lnTo>
                    <a:pt x="75" y="1026"/>
                  </a:lnTo>
                  <a:lnTo>
                    <a:pt x="74" y="1027"/>
                  </a:lnTo>
                  <a:lnTo>
                    <a:pt x="74" y="1028"/>
                  </a:lnTo>
                  <a:lnTo>
                    <a:pt x="72" y="1030"/>
                  </a:lnTo>
                  <a:lnTo>
                    <a:pt x="69" y="1031"/>
                  </a:lnTo>
                  <a:lnTo>
                    <a:pt x="67" y="1031"/>
                  </a:lnTo>
                  <a:lnTo>
                    <a:pt x="66" y="1030"/>
                  </a:lnTo>
                  <a:lnTo>
                    <a:pt x="64" y="1030"/>
                  </a:lnTo>
                  <a:lnTo>
                    <a:pt x="63" y="1030"/>
                  </a:lnTo>
                  <a:lnTo>
                    <a:pt x="61" y="1030"/>
                  </a:lnTo>
                  <a:lnTo>
                    <a:pt x="59" y="1028"/>
                  </a:lnTo>
                  <a:lnTo>
                    <a:pt x="59" y="1027"/>
                  </a:lnTo>
                  <a:lnTo>
                    <a:pt x="58" y="1028"/>
                  </a:lnTo>
                  <a:lnTo>
                    <a:pt x="58" y="1030"/>
                  </a:lnTo>
                  <a:lnTo>
                    <a:pt x="57" y="1031"/>
                  </a:lnTo>
                  <a:lnTo>
                    <a:pt x="57" y="1030"/>
                  </a:lnTo>
                  <a:lnTo>
                    <a:pt x="55" y="1028"/>
                  </a:lnTo>
                  <a:lnTo>
                    <a:pt x="57" y="1027"/>
                  </a:lnTo>
                  <a:lnTo>
                    <a:pt x="57" y="1026"/>
                  </a:lnTo>
                  <a:lnTo>
                    <a:pt x="58" y="1025"/>
                  </a:lnTo>
                  <a:lnTo>
                    <a:pt x="58" y="1024"/>
                  </a:lnTo>
                  <a:lnTo>
                    <a:pt x="59" y="1024"/>
                  </a:lnTo>
                  <a:lnTo>
                    <a:pt x="60" y="1024"/>
                  </a:lnTo>
                  <a:lnTo>
                    <a:pt x="63" y="1022"/>
                  </a:lnTo>
                  <a:lnTo>
                    <a:pt x="64" y="1024"/>
                  </a:lnTo>
                  <a:lnTo>
                    <a:pt x="65" y="1024"/>
                  </a:lnTo>
                  <a:lnTo>
                    <a:pt x="65" y="1022"/>
                  </a:lnTo>
                  <a:lnTo>
                    <a:pt x="64" y="1021"/>
                  </a:lnTo>
                  <a:lnTo>
                    <a:pt x="63" y="1021"/>
                  </a:lnTo>
                  <a:lnTo>
                    <a:pt x="59" y="1021"/>
                  </a:lnTo>
                  <a:lnTo>
                    <a:pt x="57" y="1021"/>
                  </a:lnTo>
                  <a:lnTo>
                    <a:pt x="55" y="1021"/>
                  </a:lnTo>
                  <a:lnTo>
                    <a:pt x="53" y="1021"/>
                  </a:lnTo>
                  <a:lnTo>
                    <a:pt x="53" y="1020"/>
                  </a:lnTo>
                  <a:lnTo>
                    <a:pt x="52" y="1020"/>
                  </a:lnTo>
                  <a:lnTo>
                    <a:pt x="53" y="1025"/>
                  </a:lnTo>
                  <a:lnTo>
                    <a:pt x="54" y="1026"/>
                  </a:lnTo>
                  <a:lnTo>
                    <a:pt x="55" y="1026"/>
                  </a:lnTo>
                  <a:lnTo>
                    <a:pt x="54" y="1027"/>
                  </a:lnTo>
                  <a:lnTo>
                    <a:pt x="53" y="1028"/>
                  </a:lnTo>
                  <a:lnTo>
                    <a:pt x="52" y="1030"/>
                  </a:lnTo>
                  <a:lnTo>
                    <a:pt x="49" y="1030"/>
                  </a:lnTo>
                  <a:lnTo>
                    <a:pt x="48" y="1028"/>
                  </a:lnTo>
                  <a:lnTo>
                    <a:pt x="47" y="1028"/>
                  </a:lnTo>
                  <a:lnTo>
                    <a:pt x="47" y="1025"/>
                  </a:lnTo>
                  <a:lnTo>
                    <a:pt x="47" y="1024"/>
                  </a:lnTo>
                  <a:lnTo>
                    <a:pt x="46" y="1022"/>
                  </a:lnTo>
                  <a:lnTo>
                    <a:pt x="44" y="1022"/>
                  </a:lnTo>
                  <a:lnTo>
                    <a:pt x="43" y="1022"/>
                  </a:lnTo>
                  <a:lnTo>
                    <a:pt x="42" y="1021"/>
                  </a:lnTo>
                  <a:lnTo>
                    <a:pt x="41" y="1020"/>
                  </a:lnTo>
                  <a:lnTo>
                    <a:pt x="40" y="1020"/>
                  </a:lnTo>
                  <a:lnTo>
                    <a:pt x="38" y="1019"/>
                  </a:lnTo>
                  <a:lnTo>
                    <a:pt x="35" y="1020"/>
                  </a:lnTo>
                  <a:lnTo>
                    <a:pt x="31" y="1021"/>
                  </a:lnTo>
                  <a:lnTo>
                    <a:pt x="30" y="1020"/>
                  </a:lnTo>
                  <a:lnTo>
                    <a:pt x="30" y="1019"/>
                  </a:lnTo>
                  <a:lnTo>
                    <a:pt x="30" y="1018"/>
                  </a:lnTo>
                  <a:lnTo>
                    <a:pt x="26" y="1015"/>
                  </a:lnTo>
                  <a:lnTo>
                    <a:pt x="25" y="1015"/>
                  </a:lnTo>
                  <a:lnTo>
                    <a:pt x="25" y="1016"/>
                  </a:lnTo>
                  <a:lnTo>
                    <a:pt x="24" y="1016"/>
                  </a:lnTo>
                  <a:lnTo>
                    <a:pt x="23" y="1018"/>
                  </a:lnTo>
                  <a:lnTo>
                    <a:pt x="23" y="1019"/>
                  </a:lnTo>
                  <a:lnTo>
                    <a:pt x="21" y="1020"/>
                  </a:lnTo>
                  <a:lnTo>
                    <a:pt x="20" y="1020"/>
                  </a:lnTo>
                  <a:lnTo>
                    <a:pt x="19" y="1020"/>
                  </a:lnTo>
                  <a:lnTo>
                    <a:pt x="19" y="1021"/>
                  </a:lnTo>
                  <a:lnTo>
                    <a:pt x="19" y="1022"/>
                  </a:lnTo>
                  <a:lnTo>
                    <a:pt x="20" y="1022"/>
                  </a:lnTo>
                  <a:lnTo>
                    <a:pt x="21" y="1021"/>
                  </a:lnTo>
                  <a:lnTo>
                    <a:pt x="24" y="1020"/>
                  </a:lnTo>
                  <a:lnTo>
                    <a:pt x="26" y="1021"/>
                  </a:lnTo>
                  <a:lnTo>
                    <a:pt x="30" y="1021"/>
                  </a:lnTo>
                  <a:lnTo>
                    <a:pt x="30" y="1022"/>
                  </a:lnTo>
                  <a:lnTo>
                    <a:pt x="31" y="1024"/>
                  </a:lnTo>
                  <a:lnTo>
                    <a:pt x="31" y="1026"/>
                  </a:lnTo>
                  <a:lnTo>
                    <a:pt x="31" y="1027"/>
                  </a:lnTo>
                  <a:lnTo>
                    <a:pt x="29" y="1026"/>
                  </a:lnTo>
                  <a:lnTo>
                    <a:pt x="26" y="1026"/>
                  </a:lnTo>
                  <a:lnTo>
                    <a:pt x="23" y="1027"/>
                  </a:lnTo>
                  <a:lnTo>
                    <a:pt x="21" y="1027"/>
                  </a:lnTo>
                  <a:lnTo>
                    <a:pt x="18" y="1028"/>
                  </a:lnTo>
                  <a:lnTo>
                    <a:pt x="18" y="1030"/>
                  </a:lnTo>
                  <a:lnTo>
                    <a:pt x="17" y="1028"/>
                  </a:lnTo>
                  <a:lnTo>
                    <a:pt x="15" y="1027"/>
                  </a:lnTo>
                  <a:lnTo>
                    <a:pt x="14" y="1026"/>
                  </a:lnTo>
                  <a:lnTo>
                    <a:pt x="13" y="1026"/>
                  </a:lnTo>
                  <a:lnTo>
                    <a:pt x="12" y="1027"/>
                  </a:lnTo>
                  <a:lnTo>
                    <a:pt x="12" y="1030"/>
                  </a:lnTo>
                  <a:lnTo>
                    <a:pt x="11" y="1032"/>
                  </a:lnTo>
                  <a:lnTo>
                    <a:pt x="11" y="1034"/>
                  </a:lnTo>
                  <a:lnTo>
                    <a:pt x="9" y="1036"/>
                  </a:lnTo>
                  <a:lnTo>
                    <a:pt x="8" y="1037"/>
                  </a:lnTo>
                  <a:lnTo>
                    <a:pt x="7" y="1037"/>
                  </a:lnTo>
                  <a:lnTo>
                    <a:pt x="7" y="1038"/>
                  </a:lnTo>
                  <a:lnTo>
                    <a:pt x="11" y="1043"/>
                  </a:lnTo>
                  <a:lnTo>
                    <a:pt x="13" y="1045"/>
                  </a:lnTo>
                  <a:lnTo>
                    <a:pt x="13" y="1048"/>
                  </a:lnTo>
                  <a:lnTo>
                    <a:pt x="13" y="1050"/>
                  </a:lnTo>
                  <a:lnTo>
                    <a:pt x="13" y="1053"/>
                  </a:lnTo>
                  <a:lnTo>
                    <a:pt x="13" y="1056"/>
                  </a:lnTo>
                  <a:lnTo>
                    <a:pt x="12" y="1059"/>
                  </a:lnTo>
                  <a:lnTo>
                    <a:pt x="9" y="1060"/>
                  </a:lnTo>
                  <a:lnTo>
                    <a:pt x="8" y="1061"/>
                  </a:lnTo>
                  <a:lnTo>
                    <a:pt x="7" y="1061"/>
                  </a:lnTo>
                  <a:lnTo>
                    <a:pt x="8" y="1062"/>
                  </a:lnTo>
                  <a:lnTo>
                    <a:pt x="7" y="1062"/>
                  </a:lnTo>
                  <a:lnTo>
                    <a:pt x="6" y="1062"/>
                  </a:lnTo>
                  <a:lnTo>
                    <a:pt x="4" y="1062"/>
                  </a:lnTo>
                  <a:lnTo>
                    <a:pt x="2" y="1067"/>
                  </a:lnTo>
                  <a:lnTo>
                    <a:pt x="3" y="1068"/>
                  </a:lnTo>
                  <a:lnTo>
                    <a:pt x="4" y="1074"/>
                  </a:lnTo>
                  <a:lnTo>
                    <a:pt x="6" y="1074"/>
                  </a:lnTo>
                  <a:lnTo>
                    <a:pt x="7" y="1076"/>
                  </a:lnTo>
                  <a:lnTo>
                    <a:pt x="8" y="1078"/>
                  </a:lnTo>
                  <a:lnTo>
                    <a:pt x="7" y="1079"/>
                  </a:lnTo>
                  <a:lnTo>
                    <a:pt x="6" y="1081"/>
                  </a:lnTo>
                  <a:lnTo>
                    <a:pt x="6" y="1082"/>
                  </a:lnTo>
                  <a:lnTo>
                    <a:pt x="7" y="1083"/>
                  </a:lnTo>
                  <a:lnTo>
                    <a:pt x="7" y="1084"/>
                  </a:lnTo>
                  <a:lnTo>
                    <a:pt x="6" y="1087"/>
                  </a:lnTo>
                  <a:lnTo>
                    <a:pt x="6" y="1088"/>
                  </a:lnTo>
                  <a:lnTo>
                    <a:pt x="6" y="1090"/>
                  </a:lnTo>
                  <a:lnTo>
                    <a:pt x="4" y="1093"/>
                  </a:lnTo>
                  <a:lnTo>
                    <a:pt x="3" y="1093"/>
                  </a:lnTo>
                  <a:lnTo>
                    <a:pt x="3" y="1094"/>
                  </a:lnTo>
                  <a:lnTo>
                    <a:pt x="2" y="1095"/>
                  </a:lnTo>
                  <a:lnTo>
                    <a:pt x="1" y="1094"/>
                  </a:lnTo>
                  <a:lnTo>
                    <a:pt x="0" y="1094"/>
                  </a:lnTo>
                  <a:lnTo>
                    <a:pt x="0" y="1095"/>
                  </a:lnTo>
                  <a:lnTo>
                    <a:pt x="1" y="1096"/>
                  </a:lnTo>
                  <a:lnTo>
                    <a:pt x="2" y="1098"/>
                  </a:lnTo>
                  <a:lnTo>
                    <a:pt x="2" y="1100"/>
                  </a:lnTo>
                  <a:lnTo>
                    <a:pt x="3" y="1100"/>
                  </a:lnTo>
                  <a:lnTo>
                    <a:pt x="6" y="1100"/>
                  </a:lnTo>
                  <a:lnTo>
                    <a:pt x="6" y="1099"/>
                  </a:lnTo>
                  <a:lnTo>
                    <a:pt x="7" y="1098"/>
                  </a:lnTo>
                  <a:lnTo>
                    <a:pt x="7" y="1095"/>
                  </a:lnTo>
                  <a:lnTo>
                    <a:pt x="9" y="1094"/>
                  </a:lnTo>
                  <a:lnTo>
                    <a:pt x="15" y="1091"/>
                  </a:lnTo>
                  <a:lnTo>
                    <a:pt x="18" y="1089"/>
                  </a:lnTo>
                  <a:lnTo>
                    <a:pt x="19" y="1087"/>
                  </a:lnTo>
                  <a:lnTo>
                    <a:pt x="20" y="1087"/>
                  </a:lnTo>
                  <a:lnTo>
                    <a:pt x="21" y="1085"/>
                  </a:lnTo>
                  <a:lnTo>
                    <a:pt x="21" y="1083"/>
                  </a:lnTo>
                  <a:lnTo>
                    <a:pt x="23" y="1082"/>
                  </a:lnTo>
                  <a:lnTo>
                    <a:pt x="24" y="1081"/>
                  </a:lnTo>
                  <a:lnTo>
                    <a:pt x="25" y="1079"/>
                  </a:lnTo>
                  <a:lnTo>
                    <a:pt x="25" y="1081"/>
                  </a:lnTo>
                  <a:lnTo>
                    <a:pt x="26" y="1082"/>
                  </a:lnTo>
                  <a:lnTo>
                    <a:pt x="30" y="1084"/>
                  </a:lnTo>
                  <a:lnTo>
                    <a:pt x="32" y="1084"/>
                  </a:lnTo>
                  <a:lnTo>
                    <a:pt x="35" y="1088"/>
                  </a:lnTo>
                  <a:lnTo>
                    <a:pt x="35" y="1090"/>
                  </a:lnTo>
                  <a:lnTo>
                    <a:pt x="37" y="1093"/>
                  </a:lnTo>
                  <a:lnTo>
                    <a:pt x="37" y="1091"/>
                  </a:lnTo>
                  <a:lnTo>
                    <a:pt x="37" y="1090"/>
                  </a:lnTo>
                  <a:lnTo>
                    <a:pt x="40" y="1089"/>
                  </a:lnTo>
                  <a:lnTo>
                    <a:pt x="38" y="1091"/>
                  </a:lnTo>
                  <a:lnTo>
                    <a:pt x="38" y="1093"/>
                  </a:lnTo>
                  <a:lnTo>
                    <a:pt x="40" y="1093"/>
                  </a:lnTo>
                  <a:lnTo>
                    <a:pt x="42" y="1093"/>
                  </a:lnTo>
                  <a:lnTo>
                    <a:pt x="41" y="1094"/>
                  </a:lnTo>
                  <a:lnTo>
                    <a:pt x="40" y="1095"/>
                  </a:lnTo>
                  <a:lnTo>
                    <a:pt x="40" y="1098"/>
                  </a:lnTo>
                  <a:lnTo>
                    <a:pt x="38" y="1099"/>
                  </a:lnTo>
                  <a:lnTo>
                    <a:pt x="40" y="1101"/>
                  </a:lnTo>
                  <a:lnTo>
                    <a:pt x="40" y="1102"/>
                  </a:lnTo>
                  <a:lnTo>
                    <a:pt x="41" y="1102"/>
                  </a:lnTo>
                  <a:lnTo>
                    <a:pt x="42" y="1102"/>
                  </a:lnTo>
                  <a:lnTo>
                    <a:pt x="44" y="1102"/>
                  </a:lnTo>
                  <a:lnTo>
                    <a:pt x="46" y="1101"/>
                  </a:lnTo>
                  <a:lnTo>
                    <a:pt x="47" y="1099"/>
                  </a:lnTo>
                  <a:lnTo>
                    <a:pt x="47" y="1100"/>
                  </a:lnTo>
                  <a:lnTo>
                    <a:pt x="47" y="1101"/>
                  </a:lnTo>
                  <a:lnTo>
                    <a:pt x="47" y="1102"/>
                  </a:lnTo>
                  <a:lnTo>
                    <a:pt x="46" y="1102"/>
                  </a:lnTo>
                  <a:lnTo>
                    <a:pt x="47" y="1104"/>
                  </a:lnTo>
                  <a:lnTo>
                    <a:pt x="48" y="1104"/>
                  </a:lnTo>
                  <a:lnTo>
                    <a:pt x="48" y="1102"/>
                  </a:lnTo>
                  <a:lnTo>
                    <a:pt x="49" y="1101"/>
                  </a:lnTo>
                  <a:lnTo>
                    <a:pt x="49" y="1102"/>
                  </a:lnTo>
                  <a:lnTo>
                    <a:pt x="48" y="1104"/>
                  </a:lnTo>
                  <a:lnTo>
                    <a:pt x="48" y="1105"/>
                  </a:lnTo>
                  <a:lnTo>
                    <a:pt x="49" y="1105"/>
                  </a:lnTo>
                  <a:lnTo>
                    <a:pt x="51" y="1105"/>
                  </a:lnTo>
                  <a:lnTo>
                    <a:pt x="51" y="1106"/>
                  </a:lnTo>
                  <a:lnTo>
                    <a:pt x="53" y="1106"/>
                  </a:lnTo>
                  <a:lnTo>
                    <a:pt x="54" y="1106"/>
                  </a:lnTo>
                  <a:lnTo>
                    <a:pt x="55" y="1105"/>
                  </a:lnTo>
                  <a:lnTo>
                    <a:pt x="55" y="1104"/>
                  </a:lnTo>
                  <a:lnTo>
                    <a:pt x="55" y="1102"/>
                  </a:lnTo>
                  <a:lnTo>
                    <a:pt x="55" y="1101"/>
                  </a:lnTo>
                  <a:lnTo>
                    <a:pt x="58" y="1102"/>
                  </a:lnTo>
                  <a:lnTo>
                    <a:pt x="60" y="1102"/>
                  </a:lnTo>
                  <a:lnTo>
                    <a:pt x="61" y="1102"/>
                  </a:lnTo>
                  <a:lnTo>
                    <a:pt x="63" y="1102"/>
                  </a:lnTo>
                  <a:lnTo>
                    <a:pt x="65" y="1101"/>
                  </a:lnTo>
                  <a:lnTo>
                    <a:pt x="65" y="1099"/>
                  </a:lnTo>
                  <a:lnTo>
                    <a:pt x="66" y="1099"/>
                  </a:lnTo>
                  <a:lnTo>
                    <a:pt x="67" y="1098"/>
                  </a:lnTo>
                  <a:lnTo>
                    <a:pt x="69" y="1096"/>
                  </a:lnTo>
                  <a:lnTo>
                    <a:pt x="70" y="1095"/>
                  </a:lnTo>
                  <a:lnTo>
                    <a:pt x="70" y="1093"/>
                  </a:lnTo>
                  <a:lnTo>
                    <a:pt x="71" y="1091"/>
                  </a:lnTo>
                  <a:lnTo>
                    <a:pt x="71" y="1090"/>
                  </a:lnTo>
                  <a:lnTo>
                    <a:pt x="72" y="1088"/>
                  </a:lnTo>
                  <a:lnTo>
                    <a:pt x="74" y="1089"/>
                  </a:lnTo>
                  <a:lnTo>
                    <a:pt x="72" y="1091"/>
                  </a:lnTo>
                  <a:lnTo>
                    <a:pt x="74" y="1091"/>
                  </a:lnTo>
                  <a:lnTo>
                    <a:pt x="74" y="1093"/>
                  </a:lnTo>
                  <a:lnTo>
                    <a:pt x="75" y="1093"/>
                  </a:lnTo>
                  <a:lnTo>
                    <a:pt x="74" y="1096"/>
                  </a:lnTo>
                  <a:lnTo>
                    <a:pt x="72" y="1098"/>
                  </a:lnTo>
                  <a:lnTo>
                    <a:pt x="72" y="1099"/>
                  </a:lnTo>
                  <a:lnTo>
                    <a:pt x="74" y="1096"/>
                  </a:lnTo>
                  <a:lnTo>
                    <a:pt x="75" y="1095"/>
                  </a:lnTo>
                  <a:lnTo>
                    <a:pt x="76" y="1094"/>
                  </a:lnTo>
                  <a:lnTo>
                    <a:pt x="77" y="1095"/>
                  </a:lnTo>
                  <a:lnTo>
                    <a:pt x="77" y="1096"/>
                  </a:lnTo>
                  <a:lnTo>
                    <a:pt x="76" y="1098"/>
                  </a:lnTo>
                  <a:lnTo>
                    <a:pt x="76" y="1099"/>
                  </a:lnTo>
                  <a:lnTo>
                    <a:pt x="77" y="1099"/>
                  </a:lnTo>
                  <a:lnTo>
                    <a:pt x="77" y="1100"/>
                  </a:lnTo>
                  <a:lnTo>
                    <a:pt x="77" y="1101"/>
                  </a:lnTo>
                  <a:lnTo>
                    <a:pt x="78" y="1100"/>
                  </a:lnTo>
                  <a:lnTo>
                    <a:pt x="80" y="1099"/>
                  </a:lnTo>
                  <a:lnTo>
                    <a:pt x="80" y="1100"/>
                  </a:lnTo>
                  <a:lnTo>
                    <a:pt x="81" y="1100"/>
                  </a:lnTo>
                  <a:lnTo>
                    <a:pt x="81" y="1099"/>
                  </a:lnTo>
                  <a:lnTo>
                    <a:pt x="81" y="1098"/>
                  </a:lnTo>
                  <a:lnTo>
                    <a:pt x="81" y="1096"/>
                  </a:lnTo>
                  <a:lnTo>
                    <a:pt x="83" y="1096"/>
                  </a:lnTo>
                  <a:lnTo>
                    <a:pt x="82" y="1094"/>
                  </a:lnTo>
                  <a:lnTo>
                    <a:pt x="83" y="1091"/>
                  </a:lnTo>
                  <a:lnTo>
                    <a:pt x="84" y="1091"/>
                  </a:lnTo>
                  <a:lnTo>
                    <a:pt x="84" y="1094"/>
                  </a:lnTo>
                  <a:lnTo>
                    <a:pt x="86" y="1094"/>
                  </a:lnTo>
                  <a:lnTo>
                    <a:pt x="87" y="1093"/>
                  </a:lnTo>
                  <a:lnTo>
                    <a:pt x="88" y="1093"/>
                  </a:lnTo>
                  <a:lnTo>
                    <a:pt x="88" y="1094"/>
                  </a:lnTo>
                  <a:lnTo>
                    <a:pt x="87" y="1094"/>
                  </a:lnTo>
                  <a:lnTo>
                    <a:pt x="88" y="1095"/>
                  </a:lnTo>
                  <a:lnTo>
                    <a:pt x="89" y="1095"/>
                  </a:lnTo>
                  <a:lnTo>
                    <a:pt x="89" y="1096"/>
                  </a:lnTo>
                  <a:lnTo>
                    <a:pt x="88" y="1098"/>
                  </a:lnTo>
                  <a:lnTo>
                    <a:pt x="89" y="1098"/>
                  </a:lnTo>
                  <a:lnTo>
                    <a:pt x="91" y="1099"/>
                  </a:lnTo>
                  <a:lnTo>
                    <a:pt x="92" y="1100"/>
                  </a:lnTo>
                  <a:lnTo>
                    <a:pt x="93" y="1100"/>
                  </a:lnTo>
                  <a:lnTo>
                    <a:pt x="95" y="1099"/>
                  </a:lnTo>
                  <a:lnTo>
                    <a:pt x="97" y="1098"/>
                  </a:lnTo>
                  <a:lnTo>
                    <a:pt x="97" y="1099"/>
                  </a:lnTo>
                  <a:lnTo>
                    <a:pt x="95" y="1100"/>
                  </a:lnTo>
                  <a:lnTo>
                    <a:pt x="95" y="1101"/>
                  </a:lnTo>
                  <a:lnTo>
                    <a:pt x="97" y="1102"/>
                  </a:lnTo>
                  <a:lnTo>
                    <a:pt x="98" y="1101"/>
                  </a:lnTo>
                  <a:lnTo>
                    <a:pt x="100" y="1099"/>
                  </a:lnTo>
                  <a:lnTo>
                    <a:pt x="100" y="1098"/>
                  </a:lnTo>
                  <a:lnTo>
                    <a:pt x="99" y="1096"/>
                  </a:lnTo>
                  <a:lnTo>
                    <a:pt x="100" y="1094"/>
                  </a:lnTo>
                  <a:lnTo>
                    <a:pt x="101" y="1094"/>
                  </a:lnTo>
                  <a:lnTo>
                    <a:pt x="103" y="1095"/>
                  </a:lnTo>
                  <a:lnTo>
                    <a:pt x="101" y="1096"/>
                  </a:lnTo>
                  <a:lnTo>
                    <a:pt x="101" y="1098"/>
                  </a:lnTo>
                  <a:lnTo>
                    <a:pt x="103" y="1098"/>
                  </a:lnTo>
                  <a:lnTo>
                    <a:pt x="104" y="1096"/>
                  </a:lnTo>
                  <a:lnTo>
                    <a:pt x="104" y="1095"/>
                  </a:lnTo>
                  <a:lnTo>
                    <a:pt x="105" y="1094"/>
                  </a:lnTo>
                  <a:lnTo>
                    <a:pt x="106" y="1094"/>
                  </a:lnTo>
                  <a:lnTo>
                    <a:pt x="107" y="1095"/>
                  </a:lnTo>
                  <a:lnTo>
                    <a:pt x="109" y="1095"/>
                  </a:lnTo>
                  <a:lnTo>
                    <a:pt x="110" y="1095"/>
                  </a:lnTo>
                  <a:lnTo>
                    <a:pt x="112" y="1095"/>
                  </a:lnTo>
                  <a:lnTo>
                    <a:pt x="114" y="1094"/>
                  </a:lnTo>
                  <a:lnTo>
                    <a:pt x="115" y="1095"/>
                  </a:lnTo>
                  <a:lnTo>
                    <a:pt x="118" y="1093"/>
                  </a:lnTo>
                  <a:lnTo>
                    <a:pt x="120" y="1094"/>
                  </a:lnTo>
                  <a:lnTo>
                    <a:pt x="122" y="1093"/>
                  </a:lnTo>
                  <a:lnTo>
                    <a:pt x="123" y="1093"/>
                  </a:lnTo>
                  <a:lnTo>
                    <a:pt x="124" y="1093"/>
                  </a:lnTo>
                  <a:lnTo>
                    <a:pt x="123" y="1094"/>
                  </a:lnTo>
                  <a:lnTo>
                    <a:pt x="122" y="1094"/>
                  </a:lnTo>
                  <a:lnTo>
                    <a:pt x="122" y="1095"/>
                  </a:lnTo>
                  <a:lnTo>
                    <a:pt x="122" y="1096"/>
                  </a:lnTo>
                  <a:lnTo>
                    <a:pt x="123" y="1096"/>
                  </a:lnTo>
                  <a:lnTo>
                    <a:pt x="126" y="1095"/>
                  </a:lnTo>
                  <a:lnTo>
                    <a:pt x="128" y="1096"/>
                  </a:lnTo>
                  <a:lnTo>
                    <a:pt x="126" y="1100"/>
                  </a:lnTo>
                  <a:lnTo>
                    <a:pt x="128" y="1099"/>
                  </a:lnTo>
                  <a:lnTo>
                    <a:pt x="129" y="1099"/>
                  </a:lnTo>
                  <a:lnTo>
                    <a:pt x="131" y="1098"/>
                  </a:lnTo>
                  <a:lnTo>
                    <a:pt x="132" y="1100"/>
                  </a:lnTo>
                  <a:lnTo>
                    <a:pt x="132" y="1101"/>
                  </a:lnTo>
                  <a:lnTo>
                    <a:pt x="127" y="1104"/>
                  </a:lnTo>
                  <a:lnTo>
                    <a:pt x="126" y="1105"/>
                  </a:lnTo>
                  <a:lnTo>
                    <a:pt x="126" y="1106"/>
                  </a:lnTo>
                  <a:lnTo>
                    <a:pt x="124" y="1107"/>
                  </a:lnTo>
                  <a:lnTo>
                    <a:pt x="123" y="1107"/>
                  </a:lnTo>
                  <a:lnTo>
                    <a:pt x="123" y="1108"/>
                  </a:lnTo>
                  <a:lnTo>
                    <a:pt x="124" y="1108"/>
                  </a:lnTo>
                  <a:lnTo>
                    <a:pt x="127" y="1110"/>
                  </a:lnTo>
                  <a:lnTo>
                    <a:pt x="128" y="1111"/>
                  </a:lnTo>
                  <a:lnTo>
                    <a:pt x="129" y="1111"/>
                  </a:lnTo>
                  <a:lnTo>
                    <a:pt x="129" y="1108"/>
                  </a:lnTo>
                  <a:lnTo>
                    <a:pt x="128" y="1108"/>
                  </a:lnTo>
                  <a:lnTo>
                    <a:pt x="127" y="1107"/>
                  </a:lnTo>
                  <a:lnTo>
                    <a:pt x="128" y="1107"/>
                  </a:lnTo>
                  <a:lnTo>
                    <a:pt x="129" y="1107"/>
                  </a:lnTo>
                  <a:lnTo>
                    <a:pt x="132" y="1106"/>
                  </a:lnTo>
                  <a:lnTo>
                    <a:pt x="133" y="1105"/>
                  </a:lnTo>
                  <a:lnTo>
                    <a:pt x="134" y="1104"/>
                  </a:lnTo>
                  <a:lnTo>
                    <a:pt x="135" y="1105"/>
                  </a:lnTo>
                  <a:lnTo>
                    <a:pt x="137" y="1106"/>
                  </a:lnTo>
                  <a:lnTo>
                    <a:pt x="137" y="1107"/>
                  </a:lnTo>
                  <a:lnTo>
                    <a:pt x="138" y="1108"/>
                  </a:lnTo>
                  <a:lnTo>
                    <a:pt x="139" y="1110"/>
                  </a:lnTo>
                  <a:lnTo>
                    <a:pt x="140" y="1111"/>
                  </a:lnTo>
                  <a:lnTo>
                    <a:pt x="144" y="1112"/>
                  </a:lnTo>
                  <a:lnTo>
                    <a:pt x="145" y="1116"/>
                  </a:lnTo>
                  <a:lnTo>
                    <a:pt x="146" y="1117"/>
                  </a:lnTo>
                  <a:lnTo>
                    <a:pt x="149" y="1117"/>
                  </a:lnTo>
                  <a:lnTo>
                    <a:pt x="150" y="1118"/>
                  </a:lnTo>
                  <a:lnTo>
                    <a:pt x="150" y="1119"/>
                  </a:lnTo>
                  <a:lnTo>
                    <a:pt x="149" y="1121"/>
                  </a:lnTo>
                  <a:lnTo>
                    <a:pt x="149" y="1122"/>
                  </a:lnTo>
                  <a:lnTo>
                    <a:pt x="150" y="1123"/>
                  </a:lnTo>
                  <a:lnTo>
                    <a:pt x="150" y="1122"/>
                  </a:lnTo>
                  <a:lnTo>
                    <a:pt x="150" y="1121"/>
                  </a:lnTo>
                  <a:lnTo>
                    <a:pt x="151" y="1121"/>
                  </a:lnTo>
                  <a:lnTo>
                    <a:pt x="156" y="1125"/>
                  </a:lnTo>
                  <a:lnTo>
                    <a:pt x="157" y="1125"/>
                  </a:lnTo>
                  <a:lnTo>
                    <a:pt x="160" y="1124"/>
                  </a:lnTo>
                  <a:lnTo>
                    <a:pt x="162" y="1122"/>
                  </a:lnTo>
                  <a:lnTo>
                    <a:pt x="163" y="1122"/>
                  </a:lnTo>
                  <a:lnTo>
                    <a:pt x="162" y="1123"/>
                  </a:lnTo>
                  <a:lnTo>
                    <a:pt x="161" y="1124"/>
                  </a:lnTo>
                  <a:lnTo>
                    <a:pt x="161" y="1125"/>
                  </a:lnTo>
                  <a:lnTo>
                    <a:pt x="163" y="1127"/>
                  </a:lnTo>
                  <a:lnTo>
                    <a:pt x="163" y="1128"/>
                  </a:lnTo>
                  <a:lnTo>
                    <a:pt x="164" y="1129"/>
                  </a:lnTo>
                  <a:lnTo>
                    <a:pt x="167" y="1130"/>
                  </a:lnTo>
                  <a:lnTo>
                    <a:pt x="168" y="1131"/>
                  </a:lnTo>
                  <a:lnTo>
                    <a:pt x="168" y="1133"/>
                  </a:lnTo>
                  <a:lnTo>
                    <a:pt x="167" y="1134"/>
                  </a:lnTo>
                  <a:lnTo>
                    <a:pt x="167" y="1135"/>
                  </a:lnTo>
                  <a:lnTo>
                    <a:pt x="167" y="1136"/>
                  </a:lnTo>
                  <a:lnTo>
                    <a:pt x="167" y="1139"/>
                  </a:lnTo>
                  <a:lnTo>
                    <a:pt x="168" y="1139"/>
                  </a:lnTo>
                  <a:lnTo>
                    <a:pt x="169" y="1140"/>
                  </a:lnTo>
                  <a:lnTo>
                    <a:pt x="172" y="1139"/>
                  </a:lnTo>
                  <a:lnTo>
                    <a:pt x="173" y="1137"/>
                  </a:lnTo>
                  <a:lnTo>
                    <a:pt x="173" y="1135"/>
                  </a:lnTo>
                  <a:lnTo>
                    <a:pt x="173" y="1133"/>
                  </a:lnTo>
                  <a:lnTo>
                    <a:pt x="172" y="1131"/>
                  </a:lnTo>
                  <a:lnTo>
                    <a:pt x="171" y="1130"/>
                  </a:lnTo>
                  <a:lnTo>
                    <a:pt x="171" y="1127"/>
                  </a:lnTo>
                  <a:lnTo>
                    <a:pt x="172" y="1123"/>
                  </a:lnTo>
                  <a:lnTo>
                    <a:pt x="172" y="1122"/>
                  </a:lnTo>
                  <a:lnTo>
                    <a:pt x="172" y="1121"/>
                  </a:lnTo>
                  <a:lnTo>
                    <a:pt x="173" y="1119"/>
                  </a:lnTo>
                  <a:lnTo>
                    <a:pt x="178" y="1119"/>
                  </a:lnTo>
                  <a:lnTo>
                    <a:pt x="179" y="1119"/>
                  </a:lnTo>
                  <a:lnTo>
                    <a:pt x="180" y="1119"/>
                  </a:lnTo>
                  <a:lnTo>
                    <a:pt x="183" y="1116"/>
                  </a:lnTo>
                  <a:lnTo>
                    <a:pt x="185" y="1112"/>
                  </a:lnTo>
                  <a:lnTo>
                    <a:pt x="186" y="1107"/>
                  </a:lnTo>
                  <a:lnTo>
                    <a:pt x="186" y="1106"/>
                  </a:lnTo>
                  <a:lnTo>
                    <a:pt x="185" y="1104"/>
                  </a:lnTo>
                  <a:lnTo>
                    <a:pt x="185" y="1102"/>
                  </a:lnTo>
                  <a:lnTo>
                    <a:pt x="186" y="1100"/>
                  </a:lnTo>
                  <a:lnTo>
                    <a:pt x="186" y="1099"/>
                  </a:lnTo>
                  <a:lnTo>
                    <a:pt x="186" y="1096"/>
                  </a:lnTo>
                  <a:lnTo>
                    <a:pt x="186" y="1094"/>
                  </a:lnTo>
                  <a:lnTo>
                    <a:pt x="189" y="1093"/>
                  </a:lnTo>
                  <a:lnTo>
                    <a:pt x="190" y="1093"/>
                  </a:lnTo>
                  <a:lnTo>
                    <a:pt x="191" y="1091"/>
                  </a:lnTo>
                  <a:lnTo>
                    <a:pt x="192" y="1091"/>
                  </a:lnTo>
                  <a:lnTo>
                    <a:pt x="194" y="1090"/>
                  </a:lnTo>
                  <a:lnTo>
                    <a:pt x="194" y="1085"/>
                  </a:lnTo>
                  <a:lnTo>
                    <a:pt x="192" y="1083"/>
                  </a:lnTo>
                  <a:lnTo>
                    <a:pt x="192" y="1082"/>
                  </a:lnTo>
                  <a:lnTo>
                    <a:pt x="195" y="1078"/>
                  </a:lnTo>
                  <a:lnTo>
                    <a:pt x="195" y="1077"/>
                  </a:lnTo>
                  <a:lnTo>
                    <a:pt x="194" y="1076"/>
                  </a:lnTo>
                  <a:lnTo>
                    <a:pt x="192" y="1076"/>
                  </a:lnTo>
                  <a:lnTo>
                    <a:pt x="191" y="1074"/>
                  </a:lnTo>
                  <a:lnTo>
                    <a:pt x="192" y="1073"/>
                  </a:lnTo>
                  <a:lnTo>
                    <a:pt x="194" y="1072"/>
                  </a:lnTo>
                  <a:lnTo>
                    <a:pt x="196" y="1070"/>
                  </a:lnTo>
                  <a:lnTo>
                    <a:pt x="200" y="1068"/>
                  </a:lnTo>
                  <a:lnTo>
                    <a:pt x="203" y="1066"/>
                  </a:lnTo>
                  <a:lnTo>
                    <a:pt x="206" y="1064"/>
                  </a:lnTo>
                  <a:lnTo>
                    <a:pt x="208" y="1061"/>
                  </a:lnTo>
                  <a:lnTo>
                    <a:pt x="208" y="1059"/>
                  </a:lnTo>
                  <a:lnTo>
                    <a:pt x="209" y="1059"/>
                  </a:lnTo>
                  <a:lnTo>
                    <a:pt x="211" y="1060"/>
                  </a:lnTo>
                  <a:lnTo>
                    <a:pt x="212" y="1059"/>
                  </a:lnTo>
                  <a:lnTo>
                    <a:pt x="213" y="1059"/>
                  </a:lnTo>
                  <a:lnTo>
                    <a:pt x="213" y="1058"/>
                  </a:lnTo>
                  <a:lnTo>
                    <a:pt x="214" y="1058"/>
                  </a:lnTo>
                  <a:lnTo>
                    <a:pt x="214" y="1059"/>
                  </a:lnTo>
                  <a:lnTo>
                    <a:pt x="217" y="1058"/>
                  </a:lnTo>
                  <a:lnTo>
                    <a:pt x="220" y="1058"/>
                  </a:lnTo>
                  <a:lnTo>
                    <a:pt x="221" y="1055"/>
                  </a:lnTo>
                  <a:lnTo>
                    <a:pt x="223" y="1055"/>
                  </a:lnTo>
                  <a:lnTo>
                    <a:pt x="220" y="1059"/>
                  </a:lnTo>
                  <a:lnTo>
                    <a:pt x="221" y="1059"/>
                  </a:lnTo>
                  <a:lnTo>
                    <a:pt x="223" y="1059"/>
                  </a:lnTo>
                  <a:lnTo>
                    <a:pt x="223" y="1058"/>
                  </a:lnTo>
                  <a:lnTo>
                    <a:pt x="224" y="1059"/>
                  </a:lnTo>
                  <a:lnTo>
                    <a:pt x="226" y="1059"/>
                  </a:lnTo>
                  <a:lnTo>
                    <a:pt x="227" y="1059"/>
                  </a:lnTo>
                  <a:lnTo>
                    <a:pt x="226" y="1060"/>
                  </a:lnTo>
                  <a:lnTo>
                    <a:pt x="225" y="1061"/>
                  </a:lnTo>
                  <a:lnTo>
                    <a:pt x="226" y="1061"/>
                  </a:lnTo>
                  <a:lnTo>
                    <a:pt x="229" y="1061"/>
                  </a:lnTo>
                  <a:lnTo>
                    <a:pt x="230" y="1061"/>
                  </a:lnTo>
                  <a:lnTo>
                    <a:pt x="230" y="1062"/>
                  </a:lnTo>
                  <a:lnTo>
                    <a:pt x="230" y="1065"/>
                  </a:lnTo>
                  <a:lnTo>
                    <a:pt x="231" y="1067"/>
                  </a:lnTo>
                  <a:lnTo>
                    <a:pt x="232" y="1071"/>
                  </a:lnTo>
                  <a:lnTo>
                    <a:pt x="234" y="1076"/>
                  </a:lnTo>
                  <a:lnTo>
                    <a:pt x="234" y="1079"/>
                  </a:lnTo>
                  <a:lnTo>
                    <a:pt x="235" y="1083"/>
                  </a:lnTo>
                  <a:lnTo>
                    <a:pt x="235" y="1085"/>
                  </a:lnTo>
                  <a:lnTo>
                    <a:pt x="235" y="1087"/>
                  </a:lnTo>
                  <a:lnTo>
                    <a:pt x="234" y="1088"/>
                  </a:lnTo>
                  <a:lnTo>
                    <a:pt x="235" y="1089"/>
                  </a:lnTo>
                  <a:lnTo>
                    <a:pt x="237" y="1089"/>
                  </a:lnTo>
                  <a:lnTo>
                    <a:pt x="238" y="1088"/>
                  </a:lnTo>
                  <a:lnTo>
                    <a:pt x="243" y="1085"/>
                  </a:lnTo>
                  <a:lnTo>
                    <a:pt x="244" y="1085"/>
                  </a:lnTo>
                  <a:lnTo>
                    <a:pt x="247" y="1088"/>
                  </a:lnTo>
                  <a:lnTo>
                    <a:pt x="248" y="1089"/>
                  </a:lnTo>
                  <a:lnTo>
                    <a:pt x="249" y="1089"/>
                  </a:lnTo>
                  <a:lnTo>
                    <a:pt x="251" y="1088"/>
                  </a:lnTo>
                  <a:lnTo>
                    <a:pt x="252" y="1087"/>
                  </a:lnTo>
                  <a:lnTo>
                    <a:pt x="254" y="1088"/>
                  </a:lnTo>
                  <a:lnTo>
                    <a:pt x="257" y="1085"/>
                  </a:lnTo>
                  <a:lnTo>
                    <a:pt x="259" y="1084"/>
                  </a:lnTo>
                  <a:lnTo>
                    <a:pt x="263" y="1084"/>
                  </a:lnTo>
                  <a:lnTo>
                    <a:pt x="264" y="1085"/>
                  </a:lnTo>
                  <a:lnTo>
                    <a:pt x="265" y="1084"/>
                  </a:lnTo>
                  <a:lnTo>
                    <a:pt x="266" y="1084"/>
                  </a:lnTo>
                  <a:lnTo>
                    <a:pt x="267" y="1083"/>
                  </a:lnTo>
                  <a:lnTo>
                    <a:pt x="266" y="1082"/>
                  </a:lnTo>
                  <a:lnTo>
                    <a:pt x="266" y="1081"/>
                  </a:lnTo>
                  <a:lnTo>
                    <a:pt x="266" y="1079"/>
                  </a:lnTo>
                  <a:lnTo>
                    <a:pt x="266" y="1078"/>
                  </a:lnTo>
                  <a:lnTo>
                    <a:pt x="267" y="1079"/>
                  </a:lnTo>
                  <a:lnTo>
                    <a:pt x="269" y="1079"/>
                  </a:lnTo>
                  <a:lnTo>
                    <a:pt x="270" y="1079"/>
                  </a:lnTo>
                  <a:lnTo>
                    <a:pt x="271" y="1077"/>
                  </a:lnTo>
                  <a:lnTo>
                    <a:pt x="272" y="1076"/>
                  </a:lnTo>
                  <a:lnTo>
                    <a:pt x="274" y="1074"/>
                  </a:lnTo>
                  <a:lnTo>
                    <a:pt x="276" y="1074"/>
                  </a:lnTo>
                  <a:lnTo>
                    <a:pt x="277" y="1074"/>
                  </a:lnTo>
                  <a:lnTo>
                    <a:pt x="278" y="1078"/>
                  </a:lnTo>
                  <a:lnTo>
                    <a:pt x="280" y="1079"/>
                  </a:lnTo>
                  <a:lnTo>
                    <a:pt x="282" y="1077"/>
                  </a:lnTo>
                  <a:lnTo>
                    <a:pt x="283" y="1076"/>
                  </a:lnTo>
                  <a:lnTo>
                    <a:pt x="286" y="1074"/>
                  </a:lnTo>
                  <a:lnTo>
                    <a:pt x="287" y="1074"/>
                  </a:lnTo>
                  <a:lnTo>
                    <a:pt x="289" y="1074"/>
                  </a:lnTo>
                  <a:lnTo>
                    <a:pt x="291" y="1076"/>
                  </a:lnTo>
                  <a:lnTo>
                    <a:pt x="292" y="1074"/>
                  </a:lnTo>
                  <a:lnTo>
                    <a:pt x="293" y="1077"/>
                  </a:lnTo>
                  <a:lnTo>
                    <a:pt x="294" y="1073"/>
                  </a:lnTo>
                  <a:lnTo>
                    <a:pt x="297" y="1073"/>
                  </a:lnTo>
                  <a:lnTo>
                    <a:pt x="298" y="1074"/>
                  </a:lnTo>
                  <a:lnTo>
                    <a:pt x="300" y="1074"/>
                  </a:lnTo>
                  <a:lnTo>
                    <a:pt x="301" y="1074"/>
                  </a:lnTo>
                  <a:lnTo>
                    <a:pt x="303" y="1076"/>
                  </a:lnTo>
                  <a:lnTo>
                    <a:pt x="301" y="1076"/>
                  </a:lnTo>
                  <a:lnTo>
                    <a:pt x="300" y="1076"/>
                  </a:lnTo>
                  <a:lnTo>
                    <a:pt x="300" y="1077"/>
                  </a:lnTo>
                  <a:lnTo>
                    <a:pt x="301" y="1077"/>
                  </a:lnTo>
                  <a:lnTo>
                    <a:pt x="303" y="1077"/>
                  </a:lnTo>
                  <a:lnTo>
                    <a:pt x="304" y="1077"/>
                  </a:lnTo>
                  <a:lnTo>
                    <a:pt x="304" y="1078"/>
                  </a:lnTo>
                  <a:lnTo>
                    <a:pt x="304" y="1079"/>
                  </a:lnTo>
                  <a:lnTo>
                    <a:pt x="304" y="1081"/>
                  </a:lnTo>
                  <a:lnTo>
                    <a:pt x="304" y="1082"/>
                  </a:lnTo>
                  <a:lnTo>
                    <a:pt x="303" y="1083"/>
                  </a:lnTo>
                  <a:lnTo>
                    <a:pt x="301" y="1083"/>
                  </a:lnTo>
                  <a:lnTo>
                    <a:pt x="300" y="1082"/>
                  </a:lnTo>
                  <a:lnTo>
                    <a:pt x="299" y="1083"/>
                  </a:lnTo>
                  <a:lnTo>
                    <a:pt x="298" y="1083"/>
                  </a:lnTo>
                  <a:lnTo>
                    <a:pt x="298" y="1084"/>
                  </a:lnTo>
                  <a:lnTo>
                    <a:pt x="297" y="1084"/>
                  </a:lnTo>
                  <a:lnTo>
                    <a:pt x="297" y="1085"/>
                  </a:lnTo>
                  <a:lnTo>
                    <a:pt x="297" y="1087"/>
                  </a:lnTo>
                  <a:lnTo>
                    <a:pt x="298" y="1088"/>
                  </a:lnTo>
                  <a:lnTo>
                    <a:pt x="299" y="1088"/>
                  </a:lnTo>
                  <a:lnTo>
                    <a:pt x="300" y="1087"/>
                  </a:lnTo>
                  <a:lnTo>
                    <a:pt x="301" y="1087"/>
                  </a:lnTo>
                  <a:lnTo>
                    <a:pt x="303" y="1087"/>
                  </a:lnTo>
                  <a:lnTo>
                    <a:pt x="303" y="1085"/>
                  </a:lnTo>
                  <a:lnTo>
                    <a:pt x="304" y="1085"/>
                  </a:lnTo>
                  <a:lnTo>
                    <a:pt x="305" y="1085"/>
                  </a:lnTo>
                  <a:lnTo>
                    <a:pt x="307" y="1087"/>
                  </a:lnTo>
                  <a:lnTo>
                    <a:pt x="309" y="1087"/>
                  </a:lnTo>
                  <a:lnTo>
                    <a:pt x="309" y="1088"/>
                  </a:lnTo>
                  <a:lnTo>
                    <a:pt x="312" y="1089"/>
                  </a:lnTo>
                  <a:lnTo>
                    <a:pt x="314" y="1089"/>
                  </a:lnTo>
                  <a:lnTo>
                    <a:pt x="315" y="1089"/>
                  </a:lnTo>
                  <a:lnTo>
                    <a:pt x="316" y="1089"/>
                  </a:lnTo>
                  <a:lnTo>
                    <a:pt x="317" y="1089"/>
                  </a:lnTo>
                  <a:lnTo>
                    <a:pt x="318" y="1090"/>
                  </a:lnTo>
                  <a:lnTo>
                    <a:pt x="320" y="1089"/>
                  </a:lnTo>
                  <a:lnTo>
                    <a:pt x="321" y="1088"/>
                  </a:lnTo>
                  <a:lnTo>
                    <a:pt x="321" y="1087"/>
                  </a:lnTo>
                  <a:lnTo>
                    <a:pt x="322" y="1087"/>
                  </a:lnTo>
                  <a:lnTo>
                    <a:pt x="321" y="1087"/>
                  </a:lnTo>
                  <a:lnTo>
                    <a:pt x="320" y="1087"/>
                  </a:lnTo>
                  <a:lnTo>
                    <a:pt x="318" y="1087"/>
                  </a:lnTo>
                  <a:lnTo>
                    <a:pt x="320" y="1087"/>
                  </a:lnTo>
                  <a:lnTo>
                    <a:pt x="321" y="1085"/>
                  </a:lnTo>
                  <a:lnTo>
                    <a:pt x="321" y="1084"/>
                  </a:lnTo>
                  <a:lnTo>
                    <a:pt x="322" y="1084"/>
                  </a:lnTo>
                  <a:lnTo>
                    <a:pt x="323" y="1085"/>
                  </a:lnTo>
                  <a:lnTo>
                    <a:pt x="323" y="1087"/>
                  </a:lnTo>
                  <a:lnTo>
                    <a:pt x="324" y="1088"/>
                  </a:lnTo>
                  <a:lnTo>
                    <a:pt x="326" y="1089"/>
                  </a:lnTo>
                  <a:lnTo>
                    <a:pt x="326" y="1088"/>
                  </a:lnTo>
                  <a:lnTo>
                    <a:pt x="327" y="1087"/>
                  </a:lnTo>
                  <a:lnTo>
                    <a:pt x="328" y="1085"/>
                  </a:lnTo>
                  <a:lnTo>
                    <a:pt x="327" y="1085"/>
                  </a:lnTo>
                  <a:lnTo>
                    <a:pt x="327" y="1084"/>
                  </a:lnTo>
                  <a:lnTo>
                    <a:pt x="328" y="1083"/>
                  </a:lnTo>
                  <a:lnTo>
                    <a:pt x="329" y="1083"/>
                  </a:lnTo>
                  <a:lnTo>
                    <a:pt x="329" y="1082"/>
                  </a:lnTo>
                  <a:lnTo>
                    <a:pt x="329" y="1081"/>
                  </a:lnTo>
                  <a:lnTo>
                    <a:pt x="329" y="1079"/>
                  </a:lnTo>
                  <a:lnTo>
                    <a:pt x="329" y="1078"/>
                  </a:lnTo>
                  <a:lnTo>
                    <a:pt x="329" y="1077"/>
                  </a:lnTo>
                  <a:lnTo>
                    <a:pt x="328" y="1077"/>
                  </a:lnTo>
                  <a:lnTo>
                    <a:pt x="328" y="1078"/>
                  </a:lnTo>
                  <a:lnTo>
                    <a:pt x="328" y="1079"/>
                  </a:lnTo>
                  <a:lnTo>
                    <a:pt x="328" y="1081"/>
                  </a:lnTo>
                  <a:lnTo>
                    <a:pt x="327" y="1078"/>
                  </a:lnTo>
                  <a:lnTo>
                    <a:pt x="324" y="1077"/>
                  </a:lnTo>
                  <a:lnTo>
                    <a:pt x="323" y="1076"/>
                  </a:lnTo>
                  <a:lnTo>
                    <a:pt x="322" y="1074"/>
                  </a:lnTo>
                  <a:lnTo>
                    <a:pt x="321" y="1076"/>
                  </a:lnTo>
                  <a:lnTo>
                    <a:pt x="320" y="1077"/>
                  </a:lnTo>
                  <a:lnTo>
                    <a:pt x="320" y="1079"/>
                  </a:lnTo>
                  <a:lnTo>
                    <a:pt x="321" y="1083"/>
                  </a:lnTo>
                  <a:lnTo>
                    <a:pt x="320" y="1082"/>
                  </a:lnTo>
                  <a:lnTo>
                    <a:pt x="318" y="1081"/>
                  </a:lnTo>
                  <a:lnTo>
                    <a:pt x="315" y="1082"/>
                  </a:lnTo>
                  <a:lnTo>
                    <a:pt x="314" y="1081"/>
                  </a:lnTo>
                  <a:lnTo>
                    <a:pt x="312" y="1081"/>
                  </a:lnTo>
                  <a:lnTo>
                    <a:pt x="311" y="1082"/>
                  </a:lnTo>
                  <a:lnTo>
                    <a:pt x="312" y="1081"/>
                  </a:lnTo>
                  <a:lnTo>
                    <a:pt x="312" y="1079"/>
                  </a:lnTo>
                  <a:lnTo>
                    <a:pt x="311" y="1078"/>
                  </a:lnTo>
                  <a:lnTo>
                    <a:pt x="310" y="1077"/>
                  </a:lnTo>
                  <a:lnTo>
                    <a:pt x="310" y="1076"/>
                  </a:lnTo>
                  <a:lnTo>
                    <a:pt x="310" y="1074"/>
                  </a:lnTo>
                  <a:lnTo>
                    <a:pt x="311" y="1074"/>
                  </a:lnTo>
                  <a:lnTo>
                    <a:pt x="312" y="1073"/>
                  </a:lnTo>
                  <a:lnTo>
                    <a:pt x="314" y="1072"/>
                  </a:lnTo>
                  <a:lnTo>
                    <a:pt x="314" y="1070"/>
                  </a:lnTo>
                  <a:lnTo>
                    <a:pt x="314" y="1067"/>
                  </a:lnTo>
                  <a:lnTo>
                    <a:pt x="314" y="1068"/>
                  </a:lnTo>
                  <a:lnTo>
                    <a:pt x="315" y="1068"/>
                  </a:lnTo>
                  <a:lnTo>
                    <a:pt x="316" y="1067"/>
                  </a:lnTo>
                  <a:lnTo>
                    <a:pt x="316" y="1068"/>
                  </a:lnTo>
                  <a:lnTo>
                    <a:pt x="317" y="1070"/>
                  </a:lnTo>
                  <a:lnTo>
                    <a:pt x="318" y="1070"/>
                  </a:lnTo>
                  <a:lnTo>
                    <a:pt x="326" y="1067"/>
                  </a:lnTo>
                  <a:lnTo>
                    <a:pt x="328" y="1068"/>
                  </a:lnTo>
                  <a:lnTo>
                    <a:pt x="324" y="1068"/>
                  </a:lnTo>
                  <a:lnTo>
                    <a:pt x="323" y="1070"/>
                  </a:lnTo>
                  <a:lnTo>
                    <a:pt x="323" y="1071"/>
                  </a:lnTo>
                  <a:lnTo>
                    <a:pt x="323" y="1072"/>
                  </a:lnTo>
                  <a:lnTo>
                    <a:pt x="324" y="1072"/>
                  </a:lnTo>
                  <a:lnTo>
                    <a:pt x="326" y="1072"/>
                  </a:lnTo>
                  <a:lnTo>
                    <a:pt x="327" y="1073"/>
                  </a:lnTo>
                  <a:lnTo>
                    <a:pt x="327" y="1074"/>
                  </a:lnTo>
                  <a:lnTo>
                    <a:pt x="329" y="1076"/>
                  </a:lnTo>
                  <a:lnTo>
                    <a:pt x="331" y="1076"/>
                  </a:lnTo>
                  <a:lnTo>
                    <a:pt x="332" y="1073"/>
                  </a:lnTo>
                  <a:lnTo>
                    <a:pt x="332" y="1072"/>
                  </a:lnTo>
                  <a:lnTo>
                    <a:pt x="334" y="1070"/>
                  </a:lnTo>
                  <a:lnTo>
                    <a:pt x="335" y="1068"/>
                  </a:lnTo>
                  <a:lnTo>
                    <a:pt x="334" y="1068"/>
                  </a:lnTo>
                  <a:lnTo>
                    <a:pt x="334" y="1067"/>
                  </a:lnTo>
                  <a:lnTo>
                    <a:pt x="337" y="1065"/>
                  </a:lnTo>
                  <a:lnTo>
                    <a:pt x="337" y="1064"/>
                  </a:lnTo>
                  <a:lnTo>
                    <a:pt x="337" y="1066"/>
                  </a:lnTo>
                  <a:lnTo>
                    <a:pt x="338" y="1066"/>
                  </a:lnTo>
                  <a:lnTo>
                    <a:pt x="338" y="1064"/>
                  </a:lnTo>
                  <a:lnTo>
                    <a:pt x="340" y="1065"/>
                  </a:lnTo>
                  <a:lnTo>
                    <a:pt x="340" y="1068"/>
                  </a:lnTo>
                  <a:lnTo>
                    <a:pt x="339" y="1068"/>
                  </a:lnTo>
                  <a:lnTo>
                    <a:pt x="339" y="1070"/>
                  </a:lnTo>
                  <a:lnTo>
                    <a:pt x="337" y="1070"/>
                  </a:lnTo>
                  <a:lnTo>
                    <a:pt x="337" y="1071"/>
                  </a:lnTo>
                  <a:lnTo>
                    <a:pt x="338" y="1071"/>
                  </a:lnTo>
                  <a:lnTo>
                    <a:pt x="339" y="1071"/>
                  </a:lnTo>
                  <a:lnTo>
                    <a:pt x="340" y="1070"/>
                  </a:lnTo>
                  <a:lnTo>
                    <a:pt x="341" y="1072"/>
                  </a:lnTo>
                  <a:lnTo>
                    <a:pt x="344" y="1073"/>
                  </a:lnTo>
                  <a:lnTo>
                    <a:pt x="346" y="1074"/>
                  </a:lnTo>
                  <a:lnTo>
                    <a:pt x="349" y="1074"/>
                  </a:lnTo>
                  <a:lnTo>
                    <a:pt x="349" y="1077"/>
                  </a:lnTo>
                  <a:lnTo>
                    <a:pt x="352" y="1077"/>
                  </a:lnTo>
                  <a:lnTo>
                    <a:pt x="354" y="1076"/>
                  </a:lnTo>
                  <a:lnTo>
                    <a:pt x="355" y="1073"/>
                  </a:lnTo>
                  <a:lnTo>
                    <a:pt x="355" y="1070"/>
                  </a:lnTo>
                  <a:lnTo>
                    <a:pt x="357" y="1068"/>
                  </a:lnTo>
                  <a:lnTo>
                    <a:pt x="358" y="1067"/>
                  </a:lnTo>
                  <a:lnTo>
                    <a:pt x="356" y="1064"/>
                  </a:lnTo>
                  <a:lnTo>
                    <a:pt x="356" y="1062"/>
                  </a:lnTo>
                  <a:lnTo>
                    <a:pt x="357" y="1064"/>
                  </a:lnTo>
                  <a:lnTo>
                    <a:pt x="361" y="1068"/>
                  </a:lnTo>
                  <a:lnTo>
                    <a:pt x="362" y="1068"/>
                  </a:lnTo>
                  <a:lnTo>
                    <a:pt x="363" y="1067"/>
                  </a:lnTo>
                  <a:lnTo>
                    <a:pt x="363" y="1066"/>
                  </a:lnTo>
                  <a:lnTo>
                    <a:pt x="360" y="1062"/>
                  </a:lnTo>
                  <a:lnTo>
                    <a:pt x="361" y="1060"/>
                  </a:lnTo>
                  <a:lnTo>
                    <a:pt x="361" y="1062"/>
                  </a:lnTo>
                  <a:lnTo>
                    <a:pt x="364" y="1066"/>
                  </a:lnTo>
                  <a:lnTo>
                    <a:pt x="366" y="1062"/>
                  </a:lnTo>
                  <a:lnTo>
                    <a:pt x="366" y="1059"/>
                  </a:lnTo>
                  <a:lnTo>
                    <a:pt x="367" y="1060"/>
                  </a:lnTo>
                  <a:lnTo>
                    <a:pt x="366" y="1064"/>
                  </a:lnTo>
                  <a:lnTo>
                    <a:pt x="368" y="1065"/>
                  </a:lnTo>
                  <a:lnTo>
                    <a:pt x="369" y="1064"/>
                  </a:lnTo>
                  <a:lnTo>
                    <a:pt x="371" y="1064"/>
                  </a:lnTo>
                  <a:lnTo>
                    <a:pt x="371" y="1065"/>
                  </a:lnTo>
                  <a:lnTo>
                    <a:pt x="368" y="1066"/>
                  </a:lnTo>
                  <a:lnTo>
                    <a:pt x="368" y="1067"/>
                  </a:lnTo>
                  <a:lnTo>
                    <a:pt x="371" y="1067"/>
                  </a:lnTo>
                  <a:lnTo>
                    <a:pt x="373" y="1066"/>
                  </a:lnTo>
                  <a:lnTo>
                    <a:pt x="375" y="1066"/>
                  </a:lnTo>
                  <a:lnTo>
                    <a:pt x="377" y="1064"/>
                  </a:lnTo>
                  <a:lnTo>
                    <a:pt x="378" y="1065"/>
                  </a:lnTo>
                  <a:lnTo>
                    <a:pt x="379" y="1065"/>
                  </a:lnTo>
                  <a:lnTo>
                    <a:pt x="380" y="1065"/>
                  </a:lnTo>
                  <a:lnTo>
                    <a:pt x="383" y="1065"/>
                  </a:lnTo>
                  <a:lnTo>
                    <a:pt x="384" y="1065"/>
                  </a:lnTo>
                  <a:lnTo>
                    <a:pt x="386" y="1065"/>
                  </a:lnTo>
                  <a:lnTo>
                    <a:pt x="386" y="1064"/>
                  </a:lnTo>
                  <a:lnTo>
                    <a:pt x="385" y="1062"/>
                  </a:lnTo>
                  <a:lnTo>
                    <a:pt x="386" y="1061"/>
                  </a:lnTo>
                  <a:lnTo>
                    <a:pt x="389" y="1061"/>
                  </a:lnTo>
                  <a:lnTo>
                    <a:pt x="390" y="1062"/>
                  </a:lnTo>
                  <a:lnTo>
                    <a:pt x="390" y="1061"/>
                  </a:lnTo>
                  <a:lnTo>
                    <a:pt x="394" y="1060"/>
                  </a:lnTo>
                  <a:lnTo>
                    <a:pt x="395" y="1059"/>
                  </a:lnTo>
                  <a:lnTo>
                    <a:pt x="397" y="1058"/>
                  </a:lnTo>
                  <a:lnTo>
                    <a:pt x="398" y="1056"/>
                  </a:lnTo>
                  <a:lnTo>
                    <a:pt x="397" y="1059"/>
                  </a:lnTo>
                  <a:lnTo>
                    <a:pt x="398" y="1059"/>
                  </a:lnTo>
                  <a:lnTo>
                    <a:pt x="397" y="1059"/>
                  </a:lnTo>
                  <a:lnTo>
                    <a:pt x="397" y="1060"/>
                  </a:lnTo>
                  <a:lnTo>
                    <a:pt x="400" y="1061"/>
                  </a:lnTo>
                  <a:lnTo>
                    <a:pt x="400" y="1060"/>
                  </a:lnTo>
                  <a:lnTo>
                    <a:pt x="400" y="1059"/>
                  </a:lnTo>
                  <a:lnTo>
                    <a:pt x="400" y="1058"/>
                  </a:lnTo>
                  <a:lnTo>
                    <a:pt x="401" y="1056"/>
                  </a:lnTo>
                  <a:lnTo>
                    <a:pt x="402" y="1051"/>
                  </a:lnTo>
                  <a:lnTo>
                    <a:pt x="404" y="1049"/>
                  </a:lnTo>
                  <a:lnTo>
                    <a:pt x="404" y="1050"/>
                  </a:lnTo>
                  <a:lnTo>
                    <a:pt x="403" y="1053"/>
                  </a:lnTo>
                  <a:lnTo>
                    <a:pt x="403" y="1056"/>
                  </a:lnTo>
                  <a:lnTo>
                    <a:pt x="401" y="1066"/>
                  </a:lnTo>
                  <a:lnTo>
                    <a:pt x="402" y="1066"/>
                  </a:lnTo>
                  <a:lnTo>
                    <a:pt x="404" y="1067"/>
                  </a:lnTo>
                  <a:lnTo>
                    <a:pt x="406" y="1067"/>
                  </a:lnTo>
                  <a:lnTo>
                    <a:pt x="406" y="1068"/>
                  </a:lnTo>
                  <a:lnTo>
                    <a:pt x="406" y="1065"/>
                  </a:lnTo>
                  <a:lnTo>
                    <a:pt x="404" y="1064"/>
                  </a:lnTo>
                  <a:lnTo>
                    <a:pt x="403" y="1062"/>
                  </a:lnTo>
                  <a:lnTo>
                    <a:pt x="406" y="1064"/>
                  </a:lnTo>
                  <a:lnTo>
                    <a:pt x="407" y="1061"/>
                  </a:lnTo>
                  <a:lnTo>
                    <a:pt x="407" y="1062"/>
                  </a:lnTo>
                  <a:lnTo>
                    <a:pt x="407" y="1065"/>
                  </a:lnTo>
                  <a:lnTo>
                    <a:pt x="409" y="1066"/>
                  </a:lnTo>
                  <a:lnTo>
                    <a:pt x="411" y="1065"/>
                  </a:lnTo>
                  <a:lnTo>
                    <a:pt x="409" y="1066"/>
                  </a:lnTo>
                  <a:lnTo>
                    <a:pt x="409" y="1068"/>
                  </a:lnTo>
                  <a:lnTo>
                    <a:pt x="411" y="1070"/>
                  </a:lnTo>
                  <a:lnTo>
                    <a:pt x="411" y="1071"/>
                  </a:lnTo>
                  <a:lnTo>
                    <a:pt x="411" y="1072"/>
                  </a:lnTo>
                  <a:lnTo>
                    <a:pt x="409" y="1072"/>
                  </a:lnTo>
                  <a:lnTo>
                    <a:pt x="409" y="1071"/>
                  </a:lnTo>
                  <a:lnTo>
                    <a:pt x="409" y="1072"/>
                  </a:lnTo>
                  <a:lnTo>
                    <a:pt x="409" y="1073"/>
                  </a:lnTo>
                  <a:lnTo>
                    <a:pt x="409" y="1074"/>
                  </a:lnTo>
                  <a:lnTo>
                    <a:pt x="409" y="1076"/>
                  </a:lnTo>
                  <a:lnTo>
                    <a:pt x="411" y="1076"/>
                  </a:lnTo>
                  <a:lnTo>
                    <a:pt x="412" y="1074"/>
                  </a:lnTo>
                  <a:lnTo>
                    <a:pt x="413" y="1074"/>
                  </a:lnTo>
                  <a:lnTo>
                    <a:pt x="415" y="1076"/>
                  </a:lnTo>
                  <a:lnTo>
                    <a:pt x="415" y="1074"/>
                  </a:lnTo>
                  <a:lnTo>
                    <a:pt x="414" y="1073"/>
                  </a:lnTo>
                  <a:lnTo>
                    <a:pt x="414" y="1072"/>
                  </a:lnTo>
                  <a:lnTo>
                    <a:pt x="417" y="1070"/>
                  </a:lnTo>
                  <a:lnTo>
                    <a:pt x="419" y="1070"/>
                  </a:lnTo>
                  <a:lnTo>
                    <a:pt x="423" y="1071"/>
                  </a:lnTo>
                  <a:lnTo>
                    <a:pt x="425" y="1073"/>
                  </a:lnTo>
                  <a:lnTo>
                    <a:pt x="427" y="1074"/>
                  </a:lnTo>
                  <a:lnTo>
                    <a:pt x="430" y="1076"/>
                  </a:lnTo>
                  <a:lnTo>
                    <a:pt x="431" y="1074"/>
                  </a:lnTo>
                  <a:lnTo>
                    <a:pt x="434" y="1074"/>
                  </a:lnTo>
                  <a:lnTo>
                    <a:pt x="434" y="1072"/>
                  </a:lnTo>
                  <a:lnTo>
                    <a:pt x="434" y="1071"/>
                  </a:lnTo>
                  <a:lnTo>
                    <a:pt x="436" y="1070"/>
                  </a:lnTo>
                  <a:lnTo>
                    <a:pt x="437" y="1068"/>
                  </a:lnTo>
                  <a:lnTo>
                    <a:pt x="437" y="1067"/>
                  </a:lnTo>
                  <a:lnTo>
                    <a:pt x="438" y="1064"/>
                  </a:lnTo>
                  <a:lnTo>
                    <a:pt x="440" y="1064"/>
                  </a:lnTo>
                  <a:lnTo>
                    <a:pt x="440" y="1065"/>
                  </a:lnTo>
                  <a:lnTo>
                    <a:pt x="441" y="1066"/>
                  </a:lnTo>
                  <a:lnTo>
                    <a:pt x="441" y="1067"/>
                  </a:lnTo>
                  <a:lnTo>
                    <a:pt x="444" y="1068"/>
                  </a:lnTo>
                  <a:lnTo>
                    <a:pt x="444" y="1067"/>
                  </a:lnTo>
                  <a:lnTo>
                    <a:pt x="443" y="1066"/>
                  </a:lnTo>
                  <a:lnTo>
                    <a:pt x="442" y="1064"/>
                  </a:lnTo>
                  <a:lnTo>
                    <a:pt x="443" y="1062"/>
                  </a:lnTo>
                  <a:lnTo>
                    <a:pt x="444" y="1061"/>
                  </a:lnTo>
                  <a:lnTo>
                    <a:pt x="444" y="1060"/>
                  </a:lnTo>
                  <a:lnTo>
                    <a:pt x="446" y="1062"/>
                  </a:lnTo>
                  <a:lnTo>
                    <a:pt x="447" y="1061"/>
                  </a:lnTo>
                  <a:lnTo>
                    <a:pt x="448" y="1058"/>
                  </a:lnTo>
                  <a:lnTo>
                    <a:pt x="451" y="1058"/>
                  </a:lnTo>
                  <a:lnTo>
                    <a:pt x="449" y="1055"/>
                  </a:lnTo>
                  <a:lnTo>
                    <a:pt x="449" y="1053"/>
                  </a:lnTo>
                  <a:lnTo>
                    <a:pt x="444" y="1053"/>
                  </a:lnTo>
                  <a:lnTo>
                    <a:pt x="441" y="1053"/>
                  </a:lnTo>
                  <a:lnTo>
                    <a:pt x="437" y="1054"/>
                  </a:lnTo>
                  <a:lnTo>
                    <a:pt x="437" y="1056"/>
                  </a:lnTo>
                  <a:lnTo>
                    <a:pt x="436" y="1058"/>
                  </a:lnTo>
                  <a:lnTo>
                    <a:pt x="435" y="1058"/>
                  </a:lnTo>
                  <a:lnTo>
                    <a:pt x="435" y="1059"/>
                  </a:lnTo>
                  <a:lnTo>
                    <a:pt x="434" y="1059"/>
                  </a:lnTo>
                  <a:lnTo>
                    <a:pt x="434" y="1058"/>
                  </a:lnTo>
                  <a:lnTo>
                    <a:pt x="435" y="1056"/>
                  </a:lnTo>
                  <a:lnTo>
                    <a:pt x="434" y="1055"/>
                  </a:lnTo>
                  <a:lnTo>
                    <a:pt x="432" y="1054"/>
                  </a:lnTo>
                  <a:lnTo>
                    <a:pt x="434" y="1054"/>
                  </a:lnTo>
                  <a:lnTo>
                    <a:pt x="434" y="1053"/>
                  </a:lnTo>
                  <a:lnTo>
                    <a:pt x="432" y="1051"/>
                  </a:lnTo>
                  <a:lnTo>
                    <a:pt x="434" y="1051"/>
                  </a:lnTo>
                  <a:lnTo>
                    <a:pt x="436" y="1051"/>
                  </a:lnTo>
                  <a:lnTo>
                    <a:pt x="437" y="1053"/>
                  </a:lnTo>
                  <a:lnTo>
                    <a:pt x="437" y="1051"/>
                  </a:lnTo>
                  <a:lnTo>
                    <a:pt x="438" y="1051"/>
                  </a:lnTo>
                  <a:lnTo>
                    <a:pt x="440" y="1051"/>
                  </a:lnTo>
                  <a:lnTo>
                    <a:pt x="441" y="1050"/>
                  </a:lnTo>
                  <a:lnTo>
                    <a:pt x="441" y="1051"/>
                  </a:lnTo>
                  <a:lnTo>
                    <a:pt x="442" y="1051"/>
                  </a:lnTo>
                  <a:lnTo>
                    <a:pt x="443" y="1050"/>
                  </a:lnTo>
                  <a:lnTo>
                    <a:pt x="443" y="1048"/>
                  </a:lnTo>
                  <a:lnTo>
                    <a:pt x="444" y="1049"/>
                  </a:lnTo>
                  <a:lnTo>
                    <a:pt x="446" y="1050"/>
                  </a:lnTo>
                  <a:lnTo>
                    <a:pt x="449" y="1051"/>
                  </a:lnTo>
                  <a:lnTo>
                    <a:pt x="451" y="1048"/>
                  </a:lnTo>
                  <a:lnTo>
                    <a:pt x="451" y="1051"/>
                  </a:lnTo>
                  <a:lnTo>
                    <a:pt x="451" y="1053"/>
                  </a:lnTo>
                  <a:lnTo>
                    <a:pt x="452" y="1053"/>
                  </a:lnTo>
                  <a:lnTo>
                    <a:pt x="453" y="1051"/>
                  </a:lnTo>
                  <a:lnTo>
                    <a:pt x="452" y="1054"/>
                  </a:lnTo>
                  <a:lnTo>
                    <a:pt x="452" y="1056"/>
                  </a:lnTo>
                  <a:lnTo>
                    <a:pt x="454" y="1056"/>
                  </a:lnTo>
                  <a:lnTo>
                    <a:pt x="455" y="1056"/>
                  </a:lnTo>
                  <a:lnTo>
                    <a:pt x="457" y="1058"/>
                  </a:lnTo>
                  <a:lnTo>
                    <a:pt x="458" y="1056"/>
                  </a:lnTo>
                  <a:lnTo>
                    <a:pt x="459" y="1056"/>
                  </a:lnTo>
                  <a:lnTo>
                    <a:pt x="460" y="1056"/>
                  </a:lnTo>
                  <a:lnTo>
                    <a:pt x="461" y="1056"/>
                  </a:lnTo>
                  <a:lnTo>
                    <a:pt x="461" y="1055"/>
                  </a:lnTo>
                  <a:lnTo>
                    <a:pt x="463" y="1055"/>
                  </a:lnTo>
                  <a:lnTo>
                    <a:pt x="464" y="1055"/>
                  </a:lnTo>
                  <a:lnTo>
                    <a:pt x="464" y="1054"/>
                  </a:lnTo>
                  <a:lnTo>
                    <a:pt x="464" y="1053"/>
                  </a:lnTo>
                  <a:lnTo>
                    <a:pt x="465" y="1053"/>
                  </a:lnTo>
                  <a:lnTo>
                    <a:pt x="466" y="1053"/>
                  </a:lnTo>
                  <a:lnTo>
                    <a:pt x="467" y="1053"/>
                  </a:lnTo>
                  <a:lnTo>
                    <a:pt x="469" y="1053"/>
                  </a:lnTo>
                  <a:lnTo>
                    <a:pt x="471" y="1050"/>
                  </a:lnTo>
                  <a:lnTo>
                    <a:pt x="470" y="1050"/>
                  </a:lnTo>
                  <a:lnTo>
                    <a:pt x="470" y="1049"/>
                  </a:lnTo>
                  <a:lnTo>
                    <a:pt x="469" y="1048"/>
                  </a:lnTo>
                  <a:lnTo>
                    <a:pt x="471" y="1047"/>
                  </a:lnTo>
                  <a:lnTo>
                    <a:pt x="471" y="1048"/>
                  </a:lnTo>
                  <a:lnTo>
                    <a:pt x="472" y="1047"/>
                  </a:lnTo>
                  <a:lnTo>
                    <a:pt x="474" y="1047"/>
                  </a:lnTo>
                  <a:lnTo>
                    <a:pt x="475" y="1045"/>
                  </a:lnTo>
                  <a:lnTo>
                    <a:pt x="476" y="1045"/>
                  </a:lnTo>
                  <a:lnTo>
                    <a:pt x="476" y="1044"/>
                  </a:lnTo>
                  <a:lnTo>
                    <a:pt x="477" y="1045"/>
                  </a:lnTo>
                  <a:lnTo>
                    <a:pt x="478" y="1045"/>
                  </a:lnTo>
                  <a:lnTo>
                    <a:pt x="481" y="1044"/>
                  </a:lnTo>
                  <a:lnTo>
                    <a:pt x="480" y="1044"/>
                  </a:lnTo>
                  <a:lnTo>
                    <a:pt x="477" y="1044"/>
                  </a:lnTo>
                  <a:lnTo>
                    <a:pt x="477" y="1043"/>
                  </a:lnTo>
                  <a:lnTo>
                    <a:pt x="480" y="1042"/>
                  </a:lnTo>
                  <a:lnTo>
                    <a:pt x="481" y="1041"/>
                  </a:lnTo>
                  <a:lnTo>
                    <a:pt x="480" y="1039"/>
                  </a:lnTo>
                  <a:lnTo>
                    <a:pt x="481" y="1037"/>
                  </a:lnTo>
                  <a:lnTo>
                    <a:pt x="481" y="1038"/>
                  </a:lnTo>
                  <a:lnTo>
                    <a:pt x="482" y="1038"/>
                  </a:lnTo>
                  <a:lnTo>
                    <a:pt x="482" y="1037"/>
                  </a:lnTo>
                  <a:lnTo>
                    <a:pt x="484" y="1037"/>
                  </a:lnTo>
                  <a:lnTo>
                    <a:pt x="488" y="1036"/>
                  </a:lnTo>
                  <a:lnTo>
                    <a:pt x="489" y="1036"/>
                  </a:lnTo>
                  <a:lnTo>
                    <a:pt x="492" y="1038"/>
                  </a:lnTo>
                  <a:lnTo>
                    <a:pt x="492" y="1036"/>
                  </a:lnTo>
                  <a:lnTo>
                    <a:pt x="493" y="1034"/>
                  </a:lnTo>
                  <a:lnTo>
                    <a:pt x="493" y="1033"/>
                  </a:lnTo>
                  <a:lnTo>
                    <a:pt x="493" y="1034"/>
                  </a:lnTo>
                  <a:lnTo>
                    <a:pt x="495" y="1033"/>
                  </a:lnTo>
                  <a:lnTo>
                    <a:pt x="498" y="1031"/>
                  </a:lnTo>
                  <a:lnTo>
                    <a:pt x="497" y="1031"/>
                  </a:lnTo>
                  <a:lnTo>
                    <a:pt x="498" y="1030"/>
                  </a:lnTo>
                  <a:lnTo>
                    <a:pt x="499" y="1028"/>
                  </a:lnTo>
                  <a:lnTo>
                    <a:pt x="500" y="1028"/>
                  </a:lnTo>
                  <a:lnTo>
                    <a:pt x="500" y="1031"/>
                  </a:lnTo>
                  <a:lnTo>
                    <a:pt x="501" y="1030"/>
                  </a:lnTo>
                  <a:lnTo>
                    <a:pt x="501" y="1027"/>
                  </a:lnTo>
                  <a:lnTo>
                    <a:pt x="503" y="1026"/>
                  </a:lnTo>
                  <a:lnTo>
                    <a:pt x="503" y="1025"/>
                  </a:lnTo>
                  <a:lnTo>
                    <a:pt x="504" y="1026"/>
                  </a:lnTo>
                  <a:lnTo>
                    <a:pt x="503" y="1027"/>
                  </a:lnTo>
                  <a:lnTo>
                    <a:pt x="503" y="1030"/>
                  </a:lnTo>
                  <a:lnTo>
                    <a:pt x="504" y="1031"/>
                  </a:lnTo>
                  <a:lnTo>
                    <a:pt x="504" y="1030"/>
                  </a:lnTo>
                  <a:lnTo>
                    <a:pt x="506" y="1030"/>
                  </a:lnTo>
                  <a:lnTo>
                    <a:pt x="507" y="1031"/>
                  </a:lnTo>
                  <a:lnTo>
                    <a:pt x="507" y="1030"/>
                  </a:lnTo>
                  <a:lnTo>
                    <a:pt x="509" y="1030"/>
                  </a:lnTo>
                  <a:lnTo>
                    <a:pt x="510" y="1028"/>
                  </a:lnTo>
                  <a:lnTo>
                    <a:pt x="511" y="1030"/>
                  </a:lnTo>
                  <a:lnTo>
                    <a:pt x="514" y="1030"/>
                  </a:lnTo>
                  <a:lnTo>
                    <a:pt x="515" y="1031"/>
                  </a:lnTo>
                  <a:lnTo>
                    <a:pt x="516" y="1031"/>
                  </a:lnTo>
                  <a:lnTo>
                    <a:pt x="517" y="1032"/>
                  </a:lnTo>
                  <a:lnTo>
                    <a:pt x="518" y="1031"/>
                  </a:lnTo>
                  <a:lnTo>
                    <a:pt x="520" y="1032"/>
                  </a:lnTo>
                  <a:lnTo>
                    <a:pt x="521" y="1032"/>
                  </a:lnTo>
                  <a:lnTo>
                    <a:pt x="520" y="1031"/>
                  </a:lnTo>
                  <a:lnTo>
                    <a:pt x="522" y="1030"/>
                  </a:lnTo>
                  <a:lnTo>
                    <a:pt x="522" y="1032"/>
                  </a:lnTo>
                  <a:lnTo>
                    <a:pt x="523" y="1031"/>
                  </a:lnTo>
                  <a:lnTo>
                    <a:pt x="523" y="1030"/>
                  </a:lnTo>
                  <a:lnTo>
                    <a:pt x="526" y="1031"/>
                  </a:lnTo>
                  <a:lnTo>
                    <a:pt x="524" y="1032"/>
                  </a:lnTo>
                  <a:lnTo>
                    <a:pt x="526" y="1032"/>
                  </a:lnTo>
                  <a:lnTo>
                    <a:pt x="527" y="1032"/>
                  </a:lnTo>
                  <a:lnTo>
                    <a:pt x="528" y="1033"/>
                  </a:lnTo>
                  <a:lnTo>
                    <a:pt x="529" y="1032"/>
                  </a:lnTo>
                  <a:lnTo>
                    <a:pt x="530" y="1032"/>
                  </a:lnTo>
                  <a:lnTo>
                    <a:pt x="532" y="1032"/>
                  </a:lnTo>
                  <a:lnTo>
                    <a:pt x="532" y="1034"/>
                  </a:lnTo>
                  <a:lnTo>
                    <a:pt x="534" y="1034"/>
                  </a:lnTo>
                  <a:lnTo>
                    <a:pt x="534" y="1032"/>
                  </a:lnTo>
                  <a:lnTo>
                    <a:pt x="535" y="1033"/>
                  </a:lnTo>
                  <a:lnTo>
                    <a:pt x="541" y="1036"/>
                  </a:lnTo>
                  <a:lnTo>
                    <a:pt x="540" y="1037"/>
                  </a:lnTo>
                  <a:lnTo>
                    <a:pt x="541" y="1038"/>
                  </a:lnTo>
                  <a:lnTo>
                    <a:pt x="543" y="1038"/>
                  </a:lnTo>
                  <a:lnTo>
                    <a:pt x="546" y="1042"/>
                  </a:lnTo>
                  <a:lnTo>
                    <a:pt x="547" y="1043"/>
                  </a:lnTo>
                  <a:lnTo>
                    <a:pt x="549" y="1045"/>
                  </a:lnTo>
                  <a:lnTo>
                    <a:pt x="551" y="1047"/>
                  </a:lnTo>
                  <a:lnTo>
                    <a:pt x="551" y="1049"/>
                  </a:lnTo>
                  <a:lnTo>
                    <a:pt x="552" y="1048"/>
                  </a:lnTo>
                  <a:lnTo>
                    <a:pt x="554" y="1049"/>
                  </a:lnTo>
                  <a:lnTo>
                    <a:pt x="552" y="1049"/>
                  </a:lnTo>
                  <a:lnTo>
                    <a:pt x="556" y="1051"/>
                  </a:lnTo>
                  <a:lnTo>
                    <a:pt x="556" y="1050"/>
                  </a:lnTo>
                  <a:lnTo>
                    <a:pt x="557" y="1051"/>
                  </a:lnTo>
                  <a:lnTo>
                    <a:pt x="558" y="1053"/>
                  </a:lnTo>
                  <a:lnTo>
                    <a:pt x="561" y="1054"/>
                  </a:lnTo>
                  <a:lnTo>
                    <a:pt x="564" y="1056"/>
                  </a:lnTo>
                  <a:lnTo>
                    <a:pt x="564" y="1058"/>
                  </a:lnTo>
                  <a:lnTo>
                    <a:pt x="564" y="1059"/>
                  </a:lnTo>
                  <a:lnTo>
                    <a:pt x="568" y="1061"/>
                  </a:lnTo>
                  <a:lnTo>
                    <a:pt x="573" y="1061"/>
                  </a:lnTo>
                  <a:lnTo>
                    <a:pt x="575" y="1064"/>
                  </a:lnTo>
                  <a:lnTo>
                    <a:pt x="577" y="1064"/>
                  </a:lnTo>
                  <a:lnTo>
                    <a:pt x="578" y="1064"/>
                  </a:lnTo>
                  <a:lnTo>
                    <a:pt x="584" y="1064"/>
                  </a:lnTo>
                  <a:lnTo>
                    <a:pt x="585" y="1062"/>
                  </a:lnTo>
                  <a:lnTo>
                    <a:pt x="589" y="1064"/>
                  </a:lnTo>
                  <a:lnTo>
                    <a:pt x="590" y="1062"/>
                  </a:lnTo>
                  <a:lnTo>
                    <a:pt x="591" y="1062"/>
                  </a:lnTo>
                  <a:lnTo>
                    <a:pt x="594" y="1062"/>
                  </a:lnTo>
                  <a:lnTo>
                    <a:pt x="595" y="1062"/>
                  </a:lnTo>
                  <a:lnTo>
                    <a:pt x="596" y="1062"/>
                  </a:lnTo>
                  <a:lnTo>
                    <a:pt x="595" y="1062"/>
                  </a:lnTo>
                  <a:lnTo>
                    <a:pt x="595" y="1061"/>
                  </a:lnTo>
                  <a:lnTo>
                    <a:pt x="596" y="1061"/>
                  </a:lnTo>
                  <a:lnTo>
                    <a:pt x="596" y="1060"/>
                  </a:lnTo>
                  <a:lnTo>
                    <a:pt x="595" y="1060"/>
                  </a:lnTo>
                  <a:lnTo>
                    <a:pt x="596" y="1060"/>
                  </a:lnTo>
                  <a:lnTo>
                    <a:pt x="596" y="1059"/>
                  </a:lnTo>
                  <a:lnTo>
                    <a:pt x="596" y="1058"/>
                  </a:lnTo>
                  <a:lnTo>
                    <a:pt x="597" y="1058"/>
                  </a:lnTo>
                  <a:lnTo>
                    <a:pt x="598" y="1059"/>
                  </a:lnTo>
                  <a:lnTo>
                    <a:pt x="598" y="1058"/>
                  </a:lnTo>
                  <a:lnTo>
                    <a:pt x="600" y="1058"/>
                  </a:lnTo>
                  <a:lnTo>
                    <a:pt x="601" y="1058"/>
                  </a:lnTo>
                  <a:lnTo>
                    <a:pt x="601" y="1056"/>
                  </a:lnTo>
                  <a:lnTo>
                    <a:pt x="600" y="1056"/>
                  </a:lnTo>
                  <a:lnTo>
                    <a:pt x="601" y="1056"/>
                  </a:lnTo>
                  <a:lnTo>
                    <a:pt x="601" y="1055"/>
                  </a:lnTo>
                  <a:lnTo>
                    <a:pt x="602" y="1055"/>
                  </a:lnTo>
                  <a:lnTo>
                    <a:pt x="601" y="1056"/>
                  </a:lnTo>
                  <a:lnTo>
                    <a:pt x="602" y="1056"/>
                  </a:lnTo>
                  <a:lnTo>
                    <a:pt x="603" y="1058"/>
                  </a:lnTo>
                  <a:lnTo>
                    <a:pt x="603" y="1056"/>
                  </a:lnTo>
                  <a:lnTo>
                    <a:pt x="602" y="1055"/>
                  </a:lnTo>
                  <a:lnTo>
                    <a:pt x="603" y="1055"/>
                  </a:lnTo>
                  <a:lnTo>
                    <a:pt x="604" y="1056"/>
                  </a:lnTo>
                  <a:lnTo>
                    <a:pt x="606" y="1056"/>
                  </a:lnTo>
                  <a:lnTo>
                    <a:pt x="606" y="1055"/>
                  </a:lnTo>
                  <a:lnTo>
                    <a:pt x="606" y="1054"/>
                  </a:lnTo>
                  <a:lnTo>
                    <a:pt x="606" y="1055"/>
                  </a:lnTo>
                  <a:lnTo>
                    <a:pt x="606" y="1056"/>
                  </a:lnTo>
                  <a:lnTo>
                    <a:pt x="608" y="1056"/>
                  </a:lnTo>
                  <a:lnTo>
                    <a:pt x="608" y="1055"/>
                  </a:lnTo>
                  <a:lnTo>
                    <a:pt x="608" y="1056"/>
                  </a:lnTo>
                  <a:lnTo>
                    <a:pt x="610" y="1056"/>
                  </a:lnTo>
                  <a:lnTo>
                    <a:pt x="610" y="1055"/>
                  </a:lnTo>
                  <a:lnTo>
                    <a:pt x="610" y="1054"/>
                  </a:lnTo>
                  <a:lnTo>
                    <a:pt x="612" y="1054"/>
                  </a:lnTo>
                  <a:lnTo>
                    <a:pt x="613" y="1054"/>
                  </a:lnTo>
                  <a:lnTo>
                    <a:pt x="613" y="1056"/>
                  </a:lnTo>
                  <a:lnTo>
                    <a:pt x="614" y="1056"/>
                  </a:lnTo>
                  <a:lnTo>
                    <a:pt x="615" y="1056"/>
                  </a:lnTo>
                  <a:lnTo>
                    <a:pt x="615" y="1055"/>
                  </a:lnTo>
                  <a:lnTo>
                    <a:pt x="615" y="1053"/>
                  </a:lnTo>
                  <a:lnTo>
                    <a:pt x="618" y="1054"/>
                  </a:lnTo>
                  <a:lnTo>
                    <a:pt x="619" y="1054"/>
                  </a:lnTo>
                  <a:lnTo>
                    <a:pt x="618" y="1055"/>
                  </a:lnTo>
                  <a:lnTo>
                    <a:pt x="619" y="1055"/>
                  </a:lnTo>
                  <a:lnTo>
                    <a:pt x="620" y="1058"/>
                  </a:lnTo>
                  <a:lnTo>
                    <a:pt x="621" y="1058"/>
                  </a:lnTo>
                  <a:lnTo>
                    <a:pt x="620" y="1058"/>
                  </a:lnTo>
                  <a:lnTo>
                    <a:pt x="619" y="1059"/>
                  </a:lnTo>
                  <a:lnTo>
                    <a:pt x="620" y="1060"/>
                  </a:lnTo>
                  <a:lnTo>
                    <a:pt x="621" y="1060"/>
                  </a:lnTo>
                  <a:lnTo>
                    <a:pt x="620" y="1059"/>
                  </a:lnTo>
                  <a:lnTo>
                    <a:pt x="621" y="1059"/>
                  </a:lnTo>
                  <a:lnTo>
                    <a:pt x="623" y="1058"/>
                  </a:lnTo>
                  <a:lnTo>
                    <a:pt x="623" y="1059"/>
                  </a:lnTo>
                  <a:lnTo>
                    <a:pt x="621" y="1061"/>
                  </a:lnTo>
                  <a:lnTo>
                    <a:pt x="623" y="1061"/>
                  </a:lnTo>
                  <a:lnTo>
                    <a:pt x="621" y="1061"/>
                  </a:lnTo>
                  <a:lnTo>
                    <a:pt x="623" y="1059"/>
                  </a:lnTo>
                  <a:lnTo>
                    <a:pt x="623" y="1060"/>
                  </a:lnTo>
                  <a:lnTo>
                    <a:pt x="624" y="1060"/>
                  </a:lnTo>
                  <a:lnTo>
                    <a:pt x="625" y="1059"/>
                  </a:lnTo>
                  <a:lnTo>
                    <a:pt x="626" y="1059"/>
                  </a:lnTo>
                  <a:lnTo>
                    <a:pt x="625" y="1060"/>
                  </a:lnTo>
                  <a:lnTo>
                    <a:pt x="624" y="1061"/>
                  </a:lnTo>
                  <a:lnTo>
                    <a:pt x="621" y="1061"/>
                  </a:lnTo>
                  <a:lnTo>
                    <a:pt x="621" y="1062"/>
                  </a:lnTo>
                  <a:lnTo>
                    <a:pt x="624" y="1062"/>
                  </a:lnTo>
                  <a:lnTo>
                    <a:pt x="625" y="1060"/>
                  </a:lnTo>
                  <a:lnTo>
                    <a:pt x="626" y="1060"/>
                  </a:lnTo>
                  <a:lnTo>
                    <a:pt x="627" y="1060"/>
                  </a:lnTo>
                  <a:lnTo>
                    <a:pt x="627" y="1061"/>
                  </a:lnTo>
                  <a:lnTo>
                    <a:pt x="629" y="1060"/>
                  </a:lnTo>
                  <a:lnTo>
                    <a:pt x="627" y="1061"/>
                  </a:lnTo>
                  <a:lnTo>
                    <a:pt x="631" y="1061"/>
                  </a:lnTo>
                  <a:lnTo>
                    <a:pt x="638" y="1058"/>
                  </a:lnTo>
                  <a:lnTo>
                    <a:pt x="642" y="1056"/>
                  </a:lnTo>
                  <a:lnTo>
                    <a:pt x="643" y="1056"/>
                  </a:lnTo>
                  <a:lnTo>
                    <a:pt x="642" y="1058"/>
                  </a:lnTo>
                  <a:lnTo>
                    <a:pt x="641" y="1058"/>
                  </a:lnTo>
                  <a:lnTo>
                    <a:pt x="640" y="1058"/>
                  </a:lnTo>
                  <a:lnTo>
                    <a:pt x="637" y="1059"/>
                  </a:lnTo>
                  <a:lnTo>
                    <a:pt x="630" y="1062"/>
                  </a:lnTo>
                  <a:lnTo>
                    <a:pt x="627" y="1062"/>
                  </a:lnTo>
                  <a:lnTo>
                    <a:pt x="626" y="1064"/>
                  </a:lnTo>
                  <a:lnTo>
                    <a:pt x="630" y="1062"/>
                  </a:lnTo>
                  <a:lnTo>
                    <a:pt x="630" y="1064"/>
                  </a:lnTo>
                  <a:lnTo>
                    <a:pt x="629" y="1064"/>
                  </a:lnTo>
                  <a:lnTo>
                    <a:pt x="627" y="1065"/>
                  </a:lnTo>
                  <a:lnTo>
                    <a:pt x="626" y="1065"/>
                  </a:lnTo>
                  <a:lnTo>
                    <a:pt x="627" y="1065"/>
                  </a:lnTo>
                  <a:lnTo>
                    <a:pt x="626" y="1066"/>
                  </a:lnTo>
                  <a:lnTo>
                    <a:pt x="626" y="1067"/>
                  </a:lnTo>
                  <a:lnTo>
                    <a:pt x="627" y="1066"/>
                  </a:lnTo>
                  <a:lnTo>
                    <a:pt x="626" y="1067"/>
                  </a:lnTo>
                  <a:lnTo>
                    <a:pt x="627" y="1067"/>
                  </a:lnTo>
                  <a:lnTo>
                    <a:pt x="627" y="1066"/>
                  </a:lnTo>
                  <a:lnTo>
                    <a:pt x="629" y="1066"/>
                  </a:lnTo>
                  <a:lnTo>
                    <a:pt x="630" y="1066"/>
                  </a:lnTo>
                  <a:lnTo>
                    <a:pt x="631" y="1064"/>
                  </a:lnTo>
                  <a:lnTo>
                    <a:pt x="634" y="1064"/>
                  </a:lnTo>
                  <a:lnTo>
                    <a:pt x="632" y="1065"/>
                  </a:lnTo>
                  <a:lnTo>
                    <a:pt x="631" y="1065"/>
                  </a:lnTo>
                  <a:lnTo>
                    <a:pt x="632" y="1065"/>
                  </a:lnTo>
                  <a:lnTo>
                    <a:pt x="631" y="1065"/>
                  </a:lnTo>
                  <a:lnTo>
                    <a:pt x="631" y="1066"/>
                  </a:lnTo>
                  <a:lnTo>
                    <a:pt x="630" y="1066"/>
                  </a:lnTo>
                  <a:lnTo>
                    <a:pt x="629" y="1066"/>
                  </a:lnTo>
                  <a:lnTo>
                    <a:pt x="629" y="1067"/>
                  </a:lnTo>
                  <a:lnTo>
                    <a:pt x="627" y="1067"/>
                  </a:lnTo>
                  <a:lnTo>
                    <a:pt x="629" y="1068"/>
                  </a:lnTo>
                  <a:lnTo>
                    <a:pt x="630" y="1068"/>
                  </a:lnTo>
                  <a:lnTo>
                    <a:pt x="629" y="1068"/>
                  </a:lnTo>
                  <a:lnTo>
                    <a:pt x="630" y="1068"/>
                  </a:lnTo>
                  <a:lnTo>
                    <a:pt x="630" y="1067"/>
                  </a:lnTo>
                  <a:lnTo>
                    <a:pt x="631" y="1068"/>
                  </a:lnTo>
                  <a:lnTo>
                    <a:pt x="632" y="1067"/>
                  </a:lnTo>
                  <a:lnTo>
                    <a:pt x="632" y="1068"/>
                  </a:lnTo>
                  <a:lnTo>
                    <a:pt x="634" y="1068"/>
                  </a:lnTo>
                  <a:lnTo>
                    <a:pt x="634" y="1070"/>
                  </a:lnTo>
                  <a:lnTo>
                    <a:pt x="632" y="1070"/>
                  </a:lnTo>
                  <a:lnTo>
                    <a:pt x="632" y="1068"/>
                  </a:lnTo>
                  <a:lnTo>
                    <a:pt x="631" y="1068"/>
                  </a:lnTo>
                  <a:lnTo>
                    <a:pt x="631" y="1070"/>
                  </a:lnTo>
                  <a:lnTo>
                    <a:pt x="630" y="1070"/>
                  </a:lnTo>
                  <a:lnTo>
                    <a:pt x="630" y="1071"/>
                  </a:lnTo>
                  <a:lnTo>
                    <a:pt x="631" y="1071"/>
                  </a:lnTo>
                  <a:lnTo>
                    <a:pt x="631" y="1072"/>
                  </a:lnTo>
                  <a:lnTo>
                    <a:pt x="630" y="1071"/>
                  </a:lnTo>
                  <a:lnTo>
                    <a:pt x="630" y="1072"/>
                  </a:lnTo>
                  <a:lnTo>
                    <a:pt x="631" y="1072"/>
                  </a:lnTo>
                  <a:lnTo>
                    <a:pt x="632" y="1072"/>
                  </a:lnTo>
                  <a:lnTo>
                    <a:pt x="635" y="1071"/>
                  </a:lnTo>
                  <a:lnTo>
                    <a:pt x="634" y="1072"/>
                  </a:lnTo>
                  <a:lnTo>
                    <a:pt x="631" y="1072"/>
                  </a:lnTo>
                  <a:lnTo>
                    <a:pt x="630" y="1072"/>
                  </a:lnTo>
                  <a:lnTo>
                    <a:pt x="630" y="1073"/>
                  </a:lnTo>
                  <a:lnTo>
                    <a:pt x="629" y="1073"/>
                  </a:lnTo>
                  <a:lnTo>
                    <a:pt x="629" y="1072"/>
                  </a:lnTo>
                  <a:lnTo>
                    <a:pt x="627" y="1072"/>
                  </a:lnTo>
                  <a:lnTo>
                    <a:pt x="627" y="1073"/>
                  </a:lnTo>
                  <a:lnTo>
                    <a:pt x="626" y="1072"/>
                  </a:lnTo>
                  <a:lnTo>
                    <a:pt x="626" y="1074"/>
                  </a:lnTo>
                  <a:lnTo>
                    <a:pt x="629" y="1074"/>
                  </a:lnTo>
                  <a:lnTo>
                    <a:pt x="630" y="1074"/>
                  </a:lnTo>
                  <a:lnTo>
                    <a:pt x="632" y="1077"/>
                  </a:lnTo>
                  <a:lnTo>
                    <a:pt x="630" y="1076"/>
                  </a:lnTo>
                  <a:lnTo>
                    <a:pt x="629" y="1076"/>
                  </a:lnTo>
                  <a:lnTo>
                    <a:pt x="629" y="1077"/>
                  </a:lnTo>
                  <a:lnTo>
                    <a:pt x="627" y="1076"/>
                  </a:lnTo>
                  <a:lnTo>
                    <a:pt x="626" y="1074"/>
                  </a:lnTo>
                  <a:lnTo>
                    <a:pt x="626" y="1077"/>
                  </a:lnTo>
                  <a:lnTo>
                    <a:pt x="627" y="1078"/>
                  </a:lnTo>
                  <a:lnTo>
                    <a:pt x="630" y="1078"/>
                  </a:lnTo>
                  <a:lnTo>
                    <a:pt x="631" y="1078"/>
                  </a:lnTo>
                  <a:lnTo>
                    <a:pt x="630" y="1078"/>
                  </a:lnTo>
                  <a:lnTo>
                    <a:pt x="629" y="1078"/>
                  </a:lnTo>
                  <a:lnTo>
                    <a:pt x="630" y="1079"/>
                  </a:lnTo>
                  <a:lnTo>
                    <a:pt x="629" y="1079"/>
                  </a:lnTo>
                  <a:lnTo>
                    <a:pt x="630" y="1081"/>
                  </a:lnTo>
                  <a:lnTo>
                    <a:pt x="629" y="1082"/>
                  </a:lnTo>
                  <a:lnTo>
                    <a:pt x="630" y="1082"/>
                  </a:lnTo>
                  <a:lnTo>
                    <a:pt x="629" y="1082"/>
                  </a:lnTo>
                  <a:lnTo>
                    <a:pt x="629" y="1079"/>
                  </a:lnTo>
                  <a:lnTo>
                    <a:pt x="627" y="1079"/>
                  </a:lnTo>
                  <a:lnTo>
                    <a:pt x="627" y="1078"/>
                  </a:lnTo>
                  <a:lnTo>
                    <a:pt x="626" y="1077"/>
                  </a:lnTo>
                  <a:lnTo>
                    <a:pt x="626" y="1081"/>
                  </a:lnTo>
                  <a:lnTo>
                    <a:pt x="625" y="1081"/>
                  </a:lnTo>
                  <a:lnTo>
                    <a:pt x="625" y="1077"/>
                  </a:lnTo>
                  <a:lnTo>
                    <a:pt x="624" y="1076"/>
                  </a:lnTo>
                  <a:lnTo>
                    <a:pt x="624" y="1082"/>
                  </a:lnTo>
                  <a:lnTo>
                    <a:pt x="626" y="1082"/>
                  </a:lnTo>
                  <a:lnTo>
                    <a:pt x="627" y="1083"/>
                  </a:lnTo>
                  <a:lnTo>
                    <a:pt x="626" y="1083"/>
                  </a:lnTo>
                  <a:lnTo>
                    <a:pt x="625" y="1084"/>
                  </a:lnTo>
                  <a:lnTo>
                    <a:pt x="624" y="1085"/>
                  </a:lnTo>
                  <a:lnTo>
                    <a:pt x="623" y="1085"/>
                  </a:lnTo>
                  <a:lnTo>
                    <a:pt x="624" y="1083"/>
                  </a:lnTo>
                  <a:lnTo>
                    <a:pt x="623" y="1083"/>
                  </a:lnTo>
                  <a:lnTo>
                    <a:pt x="621" y="1085"/>
                  </a:lnTo>
                  <a:lnTo>
                    <a:pt x="621" y="1087"/>
                  </a:lnTo>
                  <a:lnTo>
                    <a:pt x="623" y="1085"/>
                  </a:lnTo>
                  <a:lnTo>
                    <a:pt x="621" y="1087"/>
                  </a:lnTo>
                  <a:lnTo>
                    <a:pt x="624" y="1088"/>
                  </a:lnTo>
                  <a:lnTo>
                    <a:pt x="624" y="1089"/>
                  </a:lnTo>
                  <a:lnTo>
                    <a:pt x="623" y="1088"/>
                  </a:lnTo>
                  <a:lnTo>
                    <a:pt x="621" y="1089"/>
                  </a:lnTo>
                  <a:lnTo>
                    <a:pt x="623" y="1089"/>
                  </a:lnTo>
                  <a:lnTo>
                    <a:pt x="621" y="1089"/>
                  </a:lnTo>
                  <a:lnTo>
                    <a:pt x="620" y="1089"/>
                  </a:lnTo>
                  <a:lnTo>
                    <a:pt x="619" y="1090"/>
                  </a:lnTo>
                  <a:lnTo>
                    <a:pt x="620" y="1090"/>
                  </a:lnTo>
                  <a:lnTo>
                    <a:pt x="619" y="1090"/>
                  </a:lnTo>
                  <a:lnTo>
                    <a:pt x="619" y="1089"/>
                  </a:lnTo>
                  <a:lnTo>
                    <a:pt x="618" y="1089"/>
                  </a:lnTo>
                  <a:lnTo>
                    <a:pt x="619" y="1088"/>
                  </a:lnTo>
                  <a:lnTo>
                    <a:pt x="619" y="1087"/>
                  </a:lnTo>
                  <a:lnTo>
                    <a:pt x="618" y="1085"/>
                  </a:lnTo>
                  <a:lnTo>
                    <a:pt x="617" y="1088"/>
                  </a:lnTo>
                  <a:lnTo>
                    <a:pt x="618" y="1089"/>
                  </a:lnTo>
                  <a:lnTo>
                    <a:pt x="619" y="1090"/>
                  </a:lnTo>
                  <a:lnTo>
                    <a:pt x="619" y="1091"/>
                  </a:lnTo>
                  <a:lnTo>
                    <a:pt x="618" y="1090"/>
                  </a:lnTo>
                  <a:lnTo>
                    <a:pt x="617" y="1091"/>
                  </a:lnTo>
                  <a:lnTo>
                    <a:pt x="617" y="1093"/>
                  </a:lnTo>
                  <a:lnTo>
                    <a:pt x="618" y="1093"/>
                  </a:lnTo>
                  <a:lnTo>
                    <a:pt x="617" y="1094"/>
                  </a:lnTo>
                  <a:lnTo>
                    <a:pt x="617" y="1095"/>
                  </a:lnTo>
                  <a:lnTo>
                    <a:pt x="615" y="1094"/>
                  </a:lnTo>
                  <a:lnTo>
                    <a:pt x="615" y="1095"/>
                  </a:lnTo>
                  <a:lnTo>
                    <a:pt x="614" y="1096"/>
                  </a:lnTo>
                  <a:lnTo>
                    <a:pt x="613" y="1096"/>
                  </a:lnTo>
                  <a:lnTo>
                    <a:pt x="614" y="1096"/>
                  </a:lnTo>
                  <a:lnTo>
                    <a:pt x="613" y="1099"/>
                  </a:lnTo>
                  <a:lnTo>
                    <a:pt x="613" y="1098"/>
                  </a:lnTo>
                  <a:lnTo>
                    <a:pt x="612" y="1099"/>
                  </a:lnTo>
                  <a:lnTo>
                    <a:pt x="610" y="1099"/>
                  </a:lnTo>
                  <a:lnTo>
                    <a:pt x="610" y="1100"/>
                  </a:lnTo>
                  <a:lnTo>
                    <a:pt x="609" y="1101"/>
                  </a:lnTo>
                  <a:lnTo>
                    <a:pt x="609" y="1100"/>
                  </a:lnTo>
                  <a:lnTo>
                    <a:pt x="608" y="1101"/>
                  </a:lnTo>
                  <a:lnTo>
                    <a:pt x="609" y="1101"/>
                  </a:lnTo>
                  <a:lnTo>
                    <a:pt x="608" y="1102"/>
                  </a:lnTo>
                  <a:lnTo>
                    <a:pt x="608" y="1101"/>
                  </a:lnTo>
                  <a:lnTo>
                    <a:pt x="607" y="1101"/>
                  </a:lnTo>
                  <a:lnTo>
                    <a:pt x="608" y="1102"/>
                  </a:lnTo>
                  <a:lnTo>
                    <a:pt x="607" y="1104"/>
                  </a:lnTo>
                  <a:lnTo>
                    <a:pt x="602" y="1106"/>
                  </a:lnTo>
                  <a:lnTo>
                    <a:pt x="596" y="1111"/>
                  </a:lnTo>
                  <a:lnTo>
                    <a:pt x="590" y="1114"/>
                  </a:lnTo>
                  <a:lnTo>
                    <a:pt x="586" y="1114"/>
                  </a:lnTo>
                  <a:lnTo>
                    <a:pt x="583" y="1116"/>
                  </a:lnTo>
                  <a:lnTo>
                    <a:pt x="580" y="1114"/>
                  </a:lnTo>
                  <a:lnTo>
                    <a:pt x="578" y="1114"/>
                  </a:lnTo>
                  <a:lnTo>
                    <a:pt x="577" y="1116"/>
                  </a:lnTo>
                  <a:lnTo>
                    <a:pt x="574" y="1117"/>
                  </a:lnTo>
                  <a:lnTo>
                    <a:pt x="572" y="1118"/>
                  </a:lnTo>
                  <a:lnTo>
                    <a:pt x="572" y="1121"/>
                  </a:lnTo>
                  <a:lnTo>
                    <a:pt x="572" y="1122"/>
                  </a:lnTo>
                  <a:lnTo>
                    <a:pt x="570" y="1122"/>
                  </a:lnTo>
                  <a:lnTo>
                    <a:pt x="569" y="1123"/>
                  </a:lnTo>
                  <a:lnTo>
                    <a:pt x="572" y="1124"/>
                  </a:lnTo>
                  <a:lnTo>
                    <a:pt x="575" y="1127"/>
                  </a:lnTo>
                  <a:lnTo>
                    <a:pt x="577" y="1128"/>
                  </a:lnTo>
                  <a:lnTo>
                    <a:pt x="578" y="1130"/>
                  </a:lnTo>
                  <a:lnTo>
                    <a:pt x="577" y="1130"/>
                  </a:lnTo>
                  <a:lnTo>
                    <a:pt x="577" y="1129"/>
                  </a:lnTo>
                  <a:lnTo>
                    <a:pt x="575" y="1129"/>
                  </a:lnTo>
                  <a:lnTo>
                    <a:pt x="574" y="1129"/>
                  </a:lnTo>
                  <a:lnTo>
                    <a:pt x="577" y="1130"/>
                  </a:lnTo>
                  <a:lnTo>
                    <a:pt x="578" y="1131"/>
                  </a:lnTo>
                  <a:lnTo>
                    <a:pt x="580" y="1130"/>
                  </a:lnTo>
                  <a:lnTo>
                    <a:pt x="581" y="1131"/>
                  </a:lnTo>
                  <a:lnTo>
                    <a:pt x="579" y="1133"/>
                  </a:lnTo>
                  <a:lnTo>
                    <a:pt x="579" y="1134"/>
                  </a:lnTo>
                  <a:lnTo>
                    <a:pt x="578" y="1135"/>
                  </a:lnTo>
                  <a:lnTo>
                    <a:pt x="578" y="1136"/>
                  </a:lnTo>
                  <a:lnTo>
                    <a:pt x="580" y="1137"/>
                  </a:lnTo>
                  <a:lnTo>
                    <a:pt x="581" y="1137"/>
                  </a:lnTo>
                  <a:lnTo>
                    <a:pt x="583" y="1137"/>
                  </a:lnTo>
                  <a:lnTo>
                    <a:pt x="583" y="1139"/>
                  </a:lnTo>
                  <a:lnTo>
                    <a:pt x="584" y="1141"/>
                  </a:lnTo>
                  <a:lnTo>
                    <a:pt x="583" y="1142"/>
                  </a:lnTo>
                  <a:lnTo>
                    <a:pt x="581" y="1144"/>
                  </a:lnTo>
                  <a:lnTo>
                    <a:pt x="583" y="1144"/>
                  </a:lnTo>
                  <a:lnTo>
                    <a:pt x="584" y="1145"/>
                  </a:lnTo>
                  <a:lnTo>
                    <a:pt x="583" y="1146"/>
                  </a:lnTo>
                  <a:lnTo>
                    <a:pt x="580" y="1146"/>
                  </a:lnTo>
                  <a:lnTo>
                    <a:pt x="575" y="1145"/>
                  </a:lnTo>
                  <a:lnTo>
                    <a:pt x="574" y="1146"/>
                  </a:lnTo>
                  <a:lnTo>
                    <a:pt x="574" y="1147"/>
                  </a:lnTo>
                  <a:lnTo>
                    <a:pt x="575" y="1146"/>
                  </a:lnTo>
                  <a:lnTo>
                    <a:pt x="575" y="1147"/>
                  </a:lnTo>
                  <a:lnTo>
                    <a:pt x="575" y="1148"/>
                  </a:lnTo>
                  <a:lnTo>
                    <a:pt x="577" y="1148"/>
                  </a:lnTo>
                  <a:lnTo>
                    <a:pt x="577" y="1150"/>
                  </a:lnTo>
                  <a:lnTo>
                    <a:pt x="575" y="1150"/>
                  </a:lnTo>
                  <a:lnTo>
                    <a:pt x="574" y="1147"/>
                  </a:lnTo>
                  <a:lnTo>
                    <a:pt x="573" y="1147"/>
                  </a:lnTo>
                  <a:lnTo>
                    <a:pt x="573" y="1148"/>
                  </a:lnTo>
                  <a:lnTo>
                    <a:pt x="572" y="1151"/>
                  </a:lnTo>
                  <a:lnTo>
                    <a:pt x="570" y="1152"/>
                  </a:lnTo>
                  <a:lnTo>
                    <a:pt x="569" y="1153"/>
                  </a:lnTo>
                  <a:lnTo>
                    <a:pt x="568" y="1154"/>
                  </a:lnTo>
                  <a:lnTo>
                    <a:pt x="568" y="1156"/>
                  </a:lnTo>
                  <a:lnTo>
                    <a:pt x="569" y="1156"/>
                  </a:lnTo>
                  <a:lnTo>
                    <a:pt x="573" y="1157"/>
                  </a:lnTo>
                  <a:lnTo>
                    <a:pt x="575" y="1158"/>
                  </a:lnTo>
                  <a:lnTo>
                    <a:pt x="575" y="1161"/>
                  </a:lnTo>
                  <a:lnTo>
                    <a:pt x="578" y="1161"/>
                  </a:lnTo>
                  <a:lnTo>
                    <a:pt x="578" y="1162"/>
                  </a:lnTo>
                  <a:lnTo>
                    <a:pt x="578" y="1163"/>
                  </a:lnTo>
                  <a:lnTo>
                    <a:pt x="577" y="1164"/>
                  </a:lnTo>
                  <a:lnTo>
                    <a:pt x="575" y="1164"/>
                  </a:lnTo>
                  <a:lnTo>
                    <a:pt x="574" y="1164"/>
                  </a:lnTo>
                  <a:lnTo>
                    <a:pt x="573" y="1164"/>
                  </a:lnTo>
                  <a:lnTo>
                    <a:pt x="574" y="1165"/>
                  </a:lnTo>
                  <a:lnTo>
                    <a:pt x="574" y="1167"/>
                  </a:lnTo>
                  <a:lnTo>
                    <a:pt x="573" y="1167"/>
                  </a:lnTo>
                  <a:lnTo>
                    <a:pt x="573" y="1168"/>
                  </a:lnTo>
                  <a:lnTo>
                    <a:pt x="570" y="1167"/>
                  </a:lnTo>
                  <a:lnTo>
                    <a:pt x="569" y="1168"/>
                  </a:lnTo>
                  <a:lnTo>
                    <a:pt x="569" y="1169"/>
                  </a:lnTo>
                  <a:lnTo>
                    <a:pt x="568" y="1168"/>
                  </a:lnTo>
                  <a:lnTo>
                    <a:pt x="567" y="1168"/>
                  </a:lnTo>
                  <a:lnTo>
                    <a:pt x="566" y="1169"/>
                  </a:lnTo>
                  <a:lnTo>
                    <a:pt x="564" y="1170"/>
                  </a:lnTo>
                  <a:lnTo>
                    <a:pt x="563" y="1170"/>
                  </a:lnTo>
                  <a:lnTo>
                    <a:pt x="564" y="1171"/>
                  </a:lnTo>
                  <a:lnTo>
                    <a:pt x="564" y="1173"/>
                  </a:lnTo>
                  <a:lnTo>
                    <a:pt x="563" y="1174"/>
                  </a:lnTo>
                  <a:lnTo>
                    <a:pt x="566" y="1174"/>
                  </a:lnTo>
                  <a:lnTo>
                    <a:pt x="567" y="1173"/>
                  </a:lnTo>
                  <a:lnTo>
                    <a:pt x="568" y="1173"/>
                  </a:lnTo>
                  <a:lnTo>
                    <a:pt x="568" y="1174"/>
                  </a:lnTo>
                  <a:lnTo>
                    <a:pt x="566" y="1175"/>
                  </a:lnTo>
                  <a:lnTo>
                    <a:pt x="563" y="1177"/>
                  </a:lnTo>
                  <a:lnTo>
                    <a:pt x="562" y="1177"/>
                  </a:lnTo>
                  <a:lnTo>
                    <a:pt x="563" y="1179"/>
                  </a:lnTo>
                  <a:lnTo>
                    <a:pt x="563" y="1180"/>
                  </a:lnTo>
                  <a:lnTo>
                    <a:pt x="563" y="1181"/>
                  </a:lnTo>
                  <a:lnTo>
                    <a:pt x="562" y="1182"/>
                  </a:lnTo>
                  <a:lnTo>
                    <a:pt x="561" y="1181"/>
                  </a:lnTo>
                  <a:lnTo>
                    <a:pt x="560" y="1184"/>
                  </a:lnTo>
                  <a:lnTo>
                    <a:pt x="560" y="1186"/>
                  </a:lnTo>
                  <a:lnTo>
                    <a:pt x="562" y="1185"/>
                  </a:lnTo>
                  <a:lnTo>
                    <a:pt x="563" y="1185"/>
                  </a:lnTo>
                  <a:lnTo>
                    <a:pt x="564" y="1185"/>
                  </a:lnTo>
                  <a:lnTo>
                    <a:pt x="567" y="1185"/>
                  </a:lnTo>
                  <a:lnTo>
                    <a:pt x="569" y="1185"/>
                  </a:lnTo>
                  <a:lnTo>
                    <a:pt x="570" y="1186"/>
                  </a:lnTo>
                  <a:lnTo>
                    <a:pt x="572" y="1190"/>
                  </a:lnTo>
                  <a:lnTo>
                    <a:pt x="573" y="1193"/>
                  </a:lnTo>
                  <a:lnTo>
                    <a:pt x="575" y="1197"/>
                  </a:lnTo>
                  <a:lnTo>
                    <a:pt x="579" y="1201"/>
                  </a:lnTo>
                  <a:lnTo>
                    <a:pt x="581" y="1203"/>
                  </a:lnTo>
                  <a:lnTo>
                    <a:pt x="580" y="1204"/>
                  </a:lnTo>
                  <a:lnTo>
                    <a:pt x="583" y="1205"/>
                  </a:lnTo>
                  <a:lnTo>
                    <a:pt x="585" y="1205"/>
                  </a:lnTo>
                  <a:lnTo>
                    <a:pt x="587" y="1208"/>
                  </a:lnTo>
                  <a:lnTo>
                    <a:pt x="589" y="1209"/>
                  </a:lnTo>
                  <a:lnTo>
                    <a:pt x="590" y="1209"/>
                  </a:lnTo>
                  <a:lnTo>
                    <a:pt x="591" y="1209"/>
                  </a:lnTo>
                  <a:lnTo>
                    <a:pt x="592" y="1210"/>
                  </a:lnTo>
                  <a:lnTo>
                    <a:pt x="592" y="1213"/>
                  </a:lnTo>
                  <a:lnTo>
                    <a:pt x="595" y="1213"/>
                  </a:lnTo>
                  <a:lnTo>
                    <a:pt x="595" y="1214"/>
                  </a:lnTo>
                  <a:lnTo>
                    <a:pt x="595" y="1216"/>
                  </a:lnTo>
                  <a:lnTo>
                    <a:pt x="597" y="1216"/>
                  </a:lnTo>
                  <a:lnTo>
                    <a:pt x="598" y="1216"/>
                  </a:lnTo>
                  <a:lnTo>
                    <a:pt x="598" y="1217"/>
                  </a:lnTo>
                  <a:lnTo>
                    <a:pt x="600" y="1220"/>
                  </a:lnTo>
                  <a:lnTo>
                    <a:pt x="598" y="1221"/>
                  </a:lnTo>
                  <a:lnTo>
                    <a:pt x="596" y="1224"/>
                  </a:lnTo>
                  <a:lnTo>
                    <a:pt x="595" y="1222"/>
                  </a:lnTo>
                  <a:lnTo>
                    <a:pt x="592" y="1221"/>
                  </a:lnTo>
                  <a:lnTo>
                    <a:pt x="592" y="1222"/>
                  </a:lnTo>
                  <a:lnTo>
                    <a:pt x="592" y="1224"/>
                  </a:lnTo>
                  <a:lnTo>
                    <a:pt x="591" y="1225"/>
                  </a:lnTo>
                  <a:lnTo>
                    <a:pt x="591" y="1226"/>
                  </a:lnTo>
                  <a:lnTo>
                    <a:pt x="592" y="1227"/>
                  </a:lnTo>
                  <a:lnTo>
                    <a:pt x="596" y="1230"/>
                  </a:lnTo>
                  <a:lnTo>
                    <a:pt x="597" y="1230"/>
                  </a:lnTo>
                  <a:lnTo>
                    <a:pt x="597" y="1233"/>
                  </a:lnTo>
                  <a:lnTo>
                    <a:pt x="597" y="1236"/>
                  </a:lnTo>
                  <a:lnTo>
                    <a:pt x="596" y="1237"/>
                  </a:lnTo>
                  <a:lnTo>
                    <a:pt x="597" y="1239"/>
                  </a:lnTo>
                  <a:lnTo>
                    <a:pt x="600" y="1242"/>
                  </a:lnTo>
                  <a:lnTo>
                    <a:pt x="602" y="1243"/>
                  </a:lnTo>
                  <a:lnTo>
                    <a:pt x="603" y="1244"/>
                  </a:lnTo>
                  <a:lnTo>
                    <a:pt x="603" y="1247"/>
                  </a:lnTo>
                  <a:lnTo>
                    <a:pt x="604" y="1248"/>
                  </a:lnTo>
                  <a:lnTo>
                    <a:pt x="606" y="1248"/>
                  </a:lnTo>
                  <a:lnTo>
                    <a:pt x="609" y="1248"/>
                  </a:lnTo>
                  <a:lnTo>
                    <a:pt x="610" y="1250"/>
                  </a:lnTo>
                  <a:lnTo>
                    <a:pt x="610" y="1253"/>
                  </a:lnTo>
                  <a:lnTo>
                    <a:pt x="613" y="1253"/>
                  </a:lnTo>
                  <a:lnTo>
                    <a:pt x="615" y="1254"/>
                  </a:lnTo>
                  <a:lnTo>
                    <a:pt x="620" y="1256"/>
                  </a:lnTo>
                  <a:lnTo>
                    <a:pt x="621" y="1257"/>
                  </a:lnTo>
                  <a:lnTo>
                    <a:pt x="623" y="1257"/>
                  </a:lnTo>
                  <a:lnTo>
                    <a:pt x="623" y="1256"/>
                  </a:lnTo>
                  <a:lnTo>
                    <a:pt x="625" y="1257"/>
                  </a:lnTo>
                  <a:lnTo>
                    <a:pt x="626" y="1257"/>
                  </a:lnTo>
                  <a:lnTo>
                    <a:pt x="627" y="1259"/>
                  </a:lnTo>
                  <a:lnTo>
                    <a:pt x="630" y="1260"/>
                  </a:lnTo>
                  <a:lnTo>
                    <a:pt x="632" y="1261"/>
                  </a:lnTo>
                  <a:lnTo>
                    <a:pt x="635" y="1262"/>
                  </a:lnTo>
                  <a:lnTo>
                    <a:pt x="636" y="1262"/>
                  </a:lnTo>
                  <a:lnTo>
                    <a:pt x="637" y="1264"/>
                  </a:lnTo>
                  <a:lnTo>
                    <a:pt x="640" y="1264"/>
                  </a:lnTo>
                  <a:lnTo>
                    <a:pt x="641" y="1265"/>
                  </a:lnTo>
                  <a:lnTo>
                    <a:pt x="642" y="1265"/>
                  </a:lnTo>
                  <a:lnTo>
                    <a:pt x="644" y="1265"/>
                  </a:lnTo>
                  <a:lnTo>
                    <a:pt x="646" y="1265"/>
                  </a:lnTo>
                  <a:lnTo>
                    <a:pt x="646" y="1266"/>
                  </a:lnTo>
                  <a:lnTo>
                    <a:pt x="646" y="1268"/>
                  </a:lnTo>
                  <a:lnTo>
                    <a:pt x="644" y="1268"/>
                  </a:lnTo>
                  <a:lnTo>
                    <a:pt x="643" y="1270"/>
                  </a:lnTo>
                  <a:lnTo>
                    <a:pt x="642" y="1270"/>
                  </a:lnTo>
                  <a:lnTo>
                    <a:pt x="642" y="1271"/>
                  </a:lnTo>
                  <a:lnTo>
                    <a:pt x="643" y="1272"/>
                  </a:lnTo>
                  <a:lnTo>
                    <a:pt x="644" y="1271"/>
                  </a:lnTo>
                  <a:lnTo>
                    <a:pt x="646" y="1271"/>
                  </a:lnTo>
                  <a:lnTo>
                    <a:pt x="646" y="1272"/>
                  </a:lnTo>
                  <a:lnTo>
                    <a:pt x="647" y="1272"/>
                  </a:lnTo>
                  <a:lnTo>
                    <a:pt x="648" y="1271"/>
                  </a:lnTo>
                  <a:lnTo>
                    <a:pt x="648" y="1270"/>
                  </a:lnTo>
                  <a:lnTo>
                    <a:pt x="647" y="1266"/>
                  </a:lnTo>
                  <a:lnTo>
                    <a:pt x="648" y="1265"/>
                  </a:lnTo>
                  <a:lnTo>
                    <a:pt x="649" y="1264"/>
                  </a:lnTo>
                  <a:lnTo>
                    <a:pt x="652" y="1262"/>
                  </a:lnTo>
                  <a:lnTo>
                    <a:pt x="653" y="1262"/>
                  </a:lnTo>
                  <a:lnTo>
                    <a:pt x="653" y="1261"/>
                  </a:lnTo>
                  <a:lnTo>
                    <a:pt x="654" y="1261"/>
                  </a:lnTo>
                  <a:lnTo>
                    <a:pt x="655" y="1261"/>
                  </a:lnTo>
                  <a:lnTo>
                    <a:pt x="657" y="1260"/>
                  </a:lnTo>
                  <a:lnTo>
                    <a:pt x="659" y="1260"/>
                  </a:lnTo>
                  <a:lnTo>
                    <a:pt x="660" y="1259"/>
                  </a:lnTo>
                  <a:lnTo>
                    <a:pt x="664" y="1257"/>
                  </a:lnTo>
                  <a:lnTo>
                    <a:pt x="666" y="1256"/>
                  </a:lnTo>
                  <a:lnTo>
                    <a:pt x="667" y="1255"/>
                  </a:lnTo>
                  <a:lnTo>
                    <a:pt x="666" y="1254"/>
                  </a:lnTo>
                  <a:lnTo>
                    <a:pt x="667" y="1253"/>
                  </a:lnTo>
                  <a:lnTo>
                    <a:pt x="669" y="1253"/>
                  </a:lnTo>
                  <a:lnTo>
                    <a:pt x="670" y="1253"/>
                  </a:lnTo>
                  <a:lnTo>
                    <a:pt x="672" y="1253"/>
                  </a:lnTo>
                  <a:lnTo>
                    <a:pt x="674" y="1253"/>
                  </a:lnTo>
                  <a:lnTo>
                    <a:pt x="672" y="1250"/>
                  </a:lnTo>
                  <a:lnTo>
                    <a:pt x="672" y="1249"/>
                  </a:lnTo>
                  <a:lnTo>
                    <a:pt x="671" y="1249"/>
                  </a:lnTo>
                  <a:lnTo>
                    <a:pt x="670" y="1249"/>
                  </a:lnTo>
                  <a:lnTo>
                    <a:pt x="669" y="1248"/>
                  </a:lnTo>
                  <a:lnTo>
                    <a:pt x="670" y="1247"/>
                  </a:lnTo>
                  <a:lnTo>
                    <a:pt x="671" y="1247"/>
                  </a:lnTo>
                  <a:lnTo>
                    <a:pt x="672" y="1245"/>
                  </a:lnTo>
                  <a:lnTo>
                    <a:pt x="674" y="1245"/>
                  </a:lnTo>
                  <a:lnTo>
                    <a:pt x="674" y="1244"/>
                  </a:lnTo>
                  <a:lnTo>
                    <a:pt x="674" y="1243"/>
                  </a:lnTo>
                  <a:lnTo>
                    <a:pt x="672" y="1243"/>
                  </a:lnTo>
                  <a:lnTo>
                    <a:pt x="672" y="1242"/>
                  </a:lnTo>
                  <a:lnTo>
                    <a:pt x="674" y="1242"/>
                  </a:lnTo>
                  <a:lnTo>
                    <a:pt x="676" y="1240"/>
                  </a:lnTo>
                  <a:lnTo>
                    <a:pt x="677" y="1240"/>
                  </a:lnTo>
                  <a:lnTo>
                    <a:pt x="677" y="1242"/>
                  </a:lnTo>
                  <a:lnTo>
                    <a:pt x="678" y="1242"/>
                  </a:lnTo>
                  <a:lnTo>
                    <a:pt x="678" y="1240"/>
                  </a:lnTo>
                  <a:lnTo>
                    <a:pt x="678" y="1239"/>
                  </a:lnTo>
                  <a:lnTo>
                    <a:pt x="677" y="1239"/>
                  </a:lnTo>
                  <a:lnTo>
                    <a:pt x="678" y="1237"/>
                  </a:lnTo>
                  <a:lnTo>
                    <a:pt x="680" y="1236"/>
                  </a:lnTo>
                  <a:lnTo>
                    <a:pt x="681" y="1233"/>
                  </a:lnTo>
                  <a:lnTo>
                    <a:pt x="682" y="1232"/>
                  </a:lnTo>
                  <a:lnTo>
                    <a:pt x="682" y="1231"/>
                  </a:lnTo>
                  <a:lnTo>
                    <a:pt x="682" y="1230"/>
                  </a:lnTo>
                  <a:lnTo>
                    <a:pt x="683" y="1230"/>
                  </a:lnTo>
                  <a:lnTo>
                    <a:pt x="684" y="1228"/>
                  </a:lnTo>
                  <a:lnTo>
                    <a:pt x="686" y="1226"/>
                  </a:lnTo>
                  <a:lnTo>
                    <a:pt x="689" y="1217"/>
                  </a:lnTo>
                  <a:lnTo>
                    <a:pt x="695" y="1210"/>
                  </a:lnTo>
                  <a:lnTo>
                    <a:pt x="699" y="1207"/>
                  </a:lnTo>
                  <a:lnTo>
                    <a:pt x="701" y="1205"/>
                  </a:lnTo>
                  <a:lnTo>
                    <a:pt x="703" y="1205"/>
                  </a:lnTo>
                  <a:lnTo>
                    <a:pt x="703" y="1207"/>
                  </a:lnTo>
                  <a:lnTo>
                    <a:pt x="704" y="1205"/>
                  </a:lnTo>
                  <a:lnTo>
                    <a:pt x="705" y="1205"/>
                  </a:lnTo>
                  <a:lnTo>
                    <a:pt x="705" y="1204"/>
                  </a:lnTo>
                  <a:lnTo>
                    <a:pt x="706" y="1204"/>
                  </a:lnTo>
                  <a:lnTo>
                    <a:pt x="706" y="1203"/>
                  </a:lnTo>
                  <a:lnTo>
                    <a:pt x="707" y="1202"/>
                  </a:lnTo>
                  <a:lnTo>
                    <a:pt x="707" y="1201"/>
                  </a:lnTo>
                  <a:lnTo>
                    <a:pt x="709" y="1202"/>
                  </a:lnTo>
                  <a:lnTo>
                    <a:pt x="709" y="1203"/>
                  </a:lnTo>
                  <a:lnTo>
                    <a:pt x="710" y="1204"/>
                  </a:lnTo>
                  <a:lnTo>
                    <a:pt x="711" y="1203"/>
                  </a:lnTo>
                  <a:lnTo>
                    <a:pt x="712" y="1203"/>
                  </a:lnTo>
                  <a:lnTo>
                    <a:pt x="714" y="1202"/>
                  </a:lnTo>
                  <a:lnTo>
                    <a:pt x="714" y="1201"/>
                  </a:lnTo>
                  <a:lnTo>
                    <a:pt x="712" y="1199"/>
                  </a:lnTo>
                  <a:lnTo>
                    <a:pt x="714" y="1199"/>
                  </a:lnTo>
                  <a:lnTo>
                    <a:pt x="715" y="1199"/>
                  </a:lnTo>
                  <a:lnTo>
                    <a:pt x="715" y="1201"/>
                  </a:lnTo>
                  <a:lnTo>
                    <a:pt x="715" y="1202"/>
                  </a:lnTo>
                  <a:lnTo>
                    <a:pt x="716" y="1201"/>
                  </a:lnTo>
                  <a:lnTo>
                    <a:pt x="717" y="1198"/>
                  </a:lnTo>
                  <a:lnTo>
                    <a:pt x="717" y="1197"/>
                  </a:lnTo>
                  <a:lnTo>
                    <a:pt x="717" y="1194"/>
                  </a:lnTo>
                  <a:lnTo>
                    <a:pt x="715" y="1196"/>
                  </a:lnTo>
                  <a:lnTo>
                    <a:pt x="714" y="1196"/>
                  </a:lnTo>
                  <a:lnTo>
                    <a:pt x="714" y="1194"/>
                  </a:lnTo>
                  <a:lnTo>
                    <a:pt x="716" y="1193"/>
                  </a:lnTo>
                  <a:lnTo>
                    <a:pt x="717" y="1192"/>
                  </a:lnTo>
                  <a:lnTo>
                    <a:pt x="718" y="1192"/>
                  </a:lnTo>
                  <a:lnTo>
                    <a:pt x="718" y="1193"/>
                  </a:lnTo>
                  <a:lnTo>
                    <a:pt x="721" y="1193"/>
                  </a:lnTo>
                  <a:lnTo>
                    <a:pt x="720" y="1194"/>
                  </a:lnTo>
                  <a:lnTo>
                    <a:pt x="720" y="1196"/>
                  </a:lnTo>
                  <a:lnTo>
                    <a:pt x="721" y="1196"/>
                  </a:lnTo>
                  <a:lnTo>
                    <a:pt x="722" y="1197"/>
                  </a:lnTo>
                  <a:lnTo>
                    <a:pt x="723" y="1197"/>
                  </a:lnTo>
                  <a:lnTo>
                    <a:pt x="724" y="1194"/>
                  </a:lnTo>
                  <a:lnTo>
                    <a:pt x="724" y="1193"/>
                  </a:lnTo>
                  <a:lnTo>
                    <a:pt x="723" y="1193"/>
                  </a:lnTo>
                  <a:lnTo>
                    <a:pt x="724" y="1192"/>
                  </a:lnTo>
                  <a:lnTo>
                    <a:pt x="724" y="1191"/>
                  </a:lnTo>
                  <a:lnTo>
                    <a:pt x="723" y="1190"/>
                  </a:lnTo>
                  <a:lnTo>
                    <a:pt x="724" y="1190"/>
                  </a:lnTo>
                  <a:lnTo>
                    <a:pt x="727" y="1188"/>
                  </a:lnTo>
                  <a:lnTo>
                    <a:pt x="727" y="1187"/>
                  </a:lnTo>
                  <a:lnTo>
                    <a:pt x="726" y="1186"/>
                  </a:lnTo>
                  <a:lnTo>
                    <a:pt x="723" y="1185"/>
                  </a:lnTo>
                  <a:lnTo>
                    <a:pt x="722" y="1181"/>
                  </a:lnTo>
                  <a:lnTo>
                    <a:pt x="723" y="1180"/>
                  </a:lnTo>
                  <a:lnTo>
                    <a:pt x="722" y="1180"/>
                  </a:lnTo>
                  <a:lnTo>
                    <a:pt x="720" y="1180"/>
                  </a:lnTo>
                  <a:lnTo>
                    <a:pt x="718" y="1179"/>
                  </a:lnTo>
                  <a:lnTo>
                    <a:pt x="717" y="1177"/>
                  </a:lnTo>
                  <a:lnTo>
                    <a:pt x="718" y="1177"/>
                  </a:lnTo>
                  <a:lnTo>
                    <a:pt x="720" y="1177"/>
                  </a:lnTo>
                  <a:lnTo>
                    <a:pt x="721" y="1177"/>
                  </a:lnTo>
                  <a:lnTo>
                    <a:pt x="722" y="1176"/>
                  </a:lnTo>
                  <a:lnTo>
                    <a:pt x="722" y="1175"/>
                  </a:lnTo>
                  <a:lnTo>
                    <a:pt x="721" y="1175"/>
                  </a:lnTo>
                  <a:lnTo>
                    <a:pt x="722" y="1174"/>
                  </a:lnTo>
                  <a:lnTo>
                    <a:pt x="724" y="1173"/>
                  </a:lnTo>
                  <a:lnTo>
                    <a:pt x="728" y="1170"/>
                  </a:lnTo>
                  <a:lnTo>
                    <a:pt x="728" y="1171"/>
                  </a:lnTo>
                  <a:lnTo>
                    <a:pt x="727" y="1173"/>
                  </a:lnTo>
                  <a:lnTo>
                    <a:pt x="726" y="1174"/>
                  </a:lnTo>
                  <a:lnTo>
                    <a:pt x="724" y="1175"/>
                  </a:lnTo>
                  <a:lnTo>
                    <a:pt x="724" y="1176"/>
                  </a:lnTo>
                  <a:lnTo>
                    <a:pt x="726" y="1176"/>
                  </a:lnTo>
                  <a:lnTo>
                    <a:pt x="726" y="1175"/>
                  </a:lnTo>
                  <a:lnTo>
                    <a:pt x="727" y="1175"/>
                  </a:lnTo>
                  <a:lnTo>
                    <a:pt x="727" y="1176"/>
                  </a:lnTo>
                  <a:lnTo>
                    <a:pt x="728" y="1177"/>
                  </a:lnTo>
                  <a:lnTo>
                    <a:pt x="728" y="1176"/>
                  </a:lnTo>
                  <a:lnTo>
                    <a:pt x="730" y="1176"/>
                  </a:lnTo>
                  <a:lnTo>
                    <a:pt x="730" y="1177"/>
                  </a:lnTo>
                  <a:lnTo>
                    <a:pt x="732" y="1175"/>
                  </a:lnTo>
                  <a:lnTo>
                    <a:pt x="733" y="1174"/>
                  </a:lnTo>
                  <a:lnTo>
                    <a:pt x="732" y="1174"/>
                  </a:lnTo>
                  <a:lnTo>
                    <a:pt x="730" y="1173"/>
                  </a:lnTo>
                  <a:lnTo>
                    <a:pt x="730" y="1171"/>
                  </a:lnTo>
                  <a:lnTo>
                    <a:pt x="730" y="1170"/>
                  </a:lnTo>
                  <a:lnTo>
                    <a:pt x="729" y="1170"/>
                  </a:lnTo>
                  <a:lnTo>
                    <a:pt x="729" y="1169"/>
                  </a:lnTo>
                  <a:lnTo>
                    <a:pt x="730" y="1167"/>
                  </a:lnTo>
                  <a:lnTo>
                    <a:pt x="730" y="1165"/>
                  </a:lnTo>
                  <a:lnTo>
                    <a:pt x="732" y="1165"/>
                  </a:lnTo>
                  <a:lnTo>
                    <a:pt x="733" y="1164"/>
                  </a:lnTo>
                  <a:lnTo>
                    <a:pt x="733" y="1163"/>
                  </a:lnTo>
                  <a:lnTo>
                    <a:pt x="734" y="1162"/>
                  </a:lnTo>
                  <a:lnTo>
                    <a:pt x="735" y="1163"/>
                  </a:lnTo>
                  <a:lnTo>
                    <a:pt x="737" y="1162"/>
                  </a:lnTo>
                  <a:lnTo>
                    <a:pt x="738" y="1163"/>
                  </a:lnTo>
                  <a:lnTo>
                    <a:pt x="738" y="1161"/>
                  </a:lnTo>
                  <a:lnTo>
                    <a:pt x="739" y="1161"/>
                  </a:lnTo>
                  <a:lnTo>
                    <a:pt x="739" y="1159"/>
                  </a:lnTo>
                  <a:lnTo>
                    <a:pt x="740" y="1159"/>
                  </a:lnTo>
                  <a:lnTo>
                    <a:pt x="740" y="1161"/>
                  </a:lnTo>
                  <a:lnTo>
                    <a:pt x="741" y="1162"/>
                  </a:lnTo>
                  <a:lnTo>
                    <a:pt x="741" y="1161"/>
                  </a:lnTo>
                  <a:lnTo>
                    <a:pt x="743" y="1162"/>
                  </a:lnTo>
                  <a:lnTo>
                    <a:pt x="744" y="1161"/>
                  </a:lnTo>
                  <a:lnTo>
                    <a:pt x="745" y="1159"/>
                  </a:lnTo>
                  <a:lnTo>
                    <a:pt x="746" y="1158"/>
                  </a:lnTo>
                  <a:lnTo>
                    <a:pt x="747" y="1158"/>
                  </a:lnTo>
                  <a:lnTo>
                    <a:pt x="747" y="1159"/>
                  </a:lnTo>
                  <a:lnTo>
                    <a:pt x="746" y="1161"/>
                  </a:lnTo>
                  <a:lnTo>
                    <a:pt x="749" y="1161"/>
                  </a:lnTo>
                  <a:lnTo>
                    <a:pt x="751" y="1159"/>
                  </a:lnTo>
                  <a:lnTo>
                    <a:pt x="754" y="1159"/>
                  </a:lnTo>
                  <a:lnTo>
                    <a:pt x="755" y="1158"/>
                  </a:lnTo>
                  <a:lnTo>
                    <a:pt x="755" y="1156"/>
                  </a:lnTo>
                  <a:lnTo>
                    <a:pt x="756" y="1156"/>
                  </a:lnTo>
                  <a:lnTo>
                    <a:pt x="757" y="1154"/>
                  </a:lnTo>
                  <a:lnTo>
                    <a:pt x="757" y="1156"/>
                  </a:lnTo>
                  <a:lnTo>
                    <a:pt x="757" y="1157"/>
                  </a:lnTo>
                  <a:lnTo>
                    <a:pt x="757" y="1158"/>
                  </a:lnTo>
                  <a:lnTo>
                    <a:pt x="758" y="1158"/>
                  </a:lnTo>
                  <a:lnTo>
                    <a:pt x="760" y="1159"/>
                  </a:lnTo>
                  <a:lnTo>
                    <a:pt x="762" y="1159"/>
                  </a:lnTo>
                  <a:lnTo>
                    <a:pt x="762" y="1158"/>
                  </a:lnTo>
                  <a:lnTo>
                    <a:pt x="761" y="1157"/>
                  </a:lnTo>
                  <a:lnTo>
                    <a:pt x="761" y="1156"/>
                  </a:lnTo>
                  <a:lnTo>
                    <a:pt x="762" y="1156"/>
                  </a:lnTo>
                  <a:lnTo>
                    <a:pt x="762" y="1154"/>
                  </a:lnTo>
                  <a:lnTo>
                    <a:pt x="762" y="1156"/>
                  </a:lnTo>
                  <a:lnTo>
                    <a:pt x="764" y="1157"/>
                  </a:lnTo>
                  <a:lnTo>
                    <a:pt x="763" y="1156"/>
                  </a:lnTo>
                  <a:lnTo>
                    <a:pt x="763" y="1153"/>
                  </a:lnTo>
                  <a:lnTo>
                    <a:pt x="763" y="1152"/>
                  </a:lnTo>
                  <a:lnTo>
                    <a:pt x="763" y="1151"/>
                  </a:lnTo>
                  <a:lnTo>
                    <a:pt x="764" y="1151"/>
                  </a:lnTo>
                  <a:lnTo>
                    <a:pt x="764" y="1152"/>
                  </a:lnTo>
                  <a:lnTo>
                    <a:pt x="766" y="1152"/>
                  </a:lnTo>
                  <a:lnTo>
                    <a:pt x="767" y="1153"/>
                  </a:lnTo>
                  <a:lnTo>
                    <a:pt x="768" y="1152"/>
                  </a:lnTo>
                  <a:lnTo>
                    <a:pt x="768" y="1153"/>
                  </a:lnTo>
                  <a:lnTo>
                    <a:pt x="768" y="1156"/>
                  </a:lnTo>
                  <a:lnTo>
                    <a:pt x="769" y="1157"/>
                  </a:lnTo>
                  <a:lnTo>
                    <a:pt x="769" y="1156"/>
                  </a:lnTo>
                  <a:lnTo>
                    <a:pt x="769" y="1154"/>
                  </a:lnTo>
                  <a:lnTo>
                    <a:pt x="770" y="1153"/>
                  </a:lnTo>
                  <a:lnTo>
                    <a:pt x="770" y="1152"/>
                  </a:lnTo>
                  <a:lnTo>
                    <a:pt x="772" y="1151"/>
                  </a:lnTo>
                  <a:lnTo>
                    <a:pt x="773" y="1151"/>
                  </a:lnTo>
                  <a:lnTo>
                    <a:pt x="774" y="1150"/>
                  </a:lnTo>
                  <a:lnTo>
                    <a:pt x="775" y="1150"/>
                  </a:lnTo>
                  <a:lnTo>
                    <a:pt x="775" y="1151"/>
                  </a:lnTo>
                  <a:lnTo>
                    <a:pt x="774" y="1151"/>
                  </a:lnTo>
                  <a:lnTo>
                    <a:pt x="774" y="1152"/>
                  </a:lnTo>
                  <a:lnTo>
                    <a:pt x="774" y="1154"/>
                  </a:lnTo>
                  <a:lnTo>
                    <a:pt x="774" y="1156"/>
                  </a:lnTo>
                  <a:lnTo>
                    <a:pt x="775" y="1156"/>
                  </a:lnTo>
                  <a:lnTo>
                    <a:pt x="777" y="1156"/>
                  </a:lnTo>
                  <a:lnTo>
                    <a:pt x="778" y="1154"/>
                  </a:lnTo>
                  <a:lnTo>
                    <a:pt x="779" y="1153"/>
                  </a:lnTo>
                  <a:lnTo>
                    <a:pt x="780" y="1153"/>
                  </a:lnTo>
                  <a:lnTo>
                    <a:pt x="781" y="1152"/>
                  </a:lnTo>
                  <a:lnTo>
                    <a:pt x="784" y="1152"/>
                  </a:lnTo>
                  <a:lnTo>
                    <a:pt x="785" y="1152"/>
                  </a:lnTo>
                  <a:lnTo>
                    <a:pt x="784" y="1151"/>
                  </a:lnTo>
                  <a:lnTo>
                    <a:pt x="784" y="1150"/>
                  </a:lnTo>
                  <a:lnTo>
                    <a:pt x="785" y="1150"/>
                  </a:lnTo>
                  <a:lnTo>
                    <a:pt x="787" y="1148"/>
                  </a:lnTo>
                  <a:lnTo>
                    <a:pt x="787" y="1147"/>
                  </a:lnTo>
                  <a:lnTo>
                    <a:pt x="785" y="1148"/>
                  </a:lnTo>
                  <a:lnTo>
                    <a:pt x="785" y="1146"/>
                  </a:lnTo>
                  <a:lnTo>
                    <a:pt x="786" y="1146"/>
                  </a:lnTo>
                  <a:lnTo>
                    <a:pt x="787" y="1145"/>
                  </a:lnTo>
                  <a:lnTo>
                    <a:pt x="787" y="1144"/>
                  </a:lnTo>
                  <a:lnTo>
                    <a:pt x="789" y="1144"/>
                  </a:lnTo>
                  <a:lnTo>
                    <a:pt x="789" y="1145"/>
                  </a:lnTo>
                  <a:lnTo>
                    <a:pt x="789" y="1146"/>
                  </a:lnTo>
                  <a:lnTo>
                    <a:pt x="790" y="1146"/>
                  </a:lnTo>
                  <a:lnTo>
                    <a:pt x="791" y="1144"/>
                  </a:lnTo>
                  <a:lnTo>
                    <a:pt x="792" y="1145"/>
                  </a:lnTo>
                  <a:lnTo>
                    <a:pt x="794" y="1145"/>
                  </a:lnTo>
                  <a:lnTo>
                    <a:pt x="795" y="1146"/>
                  </a:lnTo>
                  <a:lnTo>
                    <a:pt x="794" y="1146"/>
                  </a:lnTo>
                  <a:lnTo>
                    <a:pt x="792" y="1146"/>
                  </a:lnTo>
                  <a:lnTo>
                    <a:pt x="791" y="1147"/>
                  </a:lnTo>
                  <a:lnTo>
                    <a:pt x="790" y="1148"/>
                  </a:lnTo>
                  <a:lnTo>
                    <a:pt x="789" y="1151"/>
                  </a:lnTo>
                  <a:lnTo>
                    <a:pt x="789" y="1152"/>
                  </a:lnTo>
                  <a:lnTo>
                    <a:pt x="790" y="1152"/>
                  </a:lnTo>
                  <a:lnTo>
                    <a:pt x="792" y="1152"/>
                  </a:lnTo>
                  <a:lnTo>
                    <a:pt x="794" y="1151"/>
                  </a:lnTo>
                  <a:lnTo>
                    <a:pt x="797" y="1153"/>
                  </a:lnTo>
                  <a:lnTo>
                    <a:pt x="798" y="1153"/>
                  </a:lnTo>
                  <a:lnTo>
                    <a:pt x="800" y="1153"/>
                  </a:lnTo>
                  <a:lnTo>
                    <a:pt x="798" y="1153"/>
                  </a:lnTo>
                  <a:lnTo>
                    <a:pt x="798" y="1152"/>
                  </a:lnTo>
                  <a:lnTo>
                    <a:pt x="800" y="1151"/>
                  </a:lnTo>
                  <a:lnTo>
                    <a:pt x="801" y="1152"/>
                  </a:lnTo>
                  <a:lnTo>
                    <a:pt x="801" y="1153"/>
                  </a:lnTo>
                  <a:lnTo>
                    <a:pt x="801" y="1154"/>
                  </a:lnTo>
                  <a:lnTo>
                    <a:pt x="802" y="1154"/>
                  </a:lnTo>
                  <a:lnTo>
                    <a:pt x="804" y="1153"/>
                  </a:lnTo>
                  <a:lnTo>
                    <a:pt x="803" y="1152"/>
                  </a:lnTo>
                  <a:lnTo>
                    <a:pt x="803" y="1151"/>
                  </a:lnTo>
                  <a:lnTo>
                    <a:pt x="804" y="1151"/>
                  </a:lnTo>
                  <a:lnTo>
                    <a:pt x="806" y="1148"/>
                  </a:lnTo>
                  <a:lnTo>
                    <a:pt x="804" y="1152"/>
                  </a:lnTo>
                  <a:lnTo>
                    <a:pt x="807" y="1152"/>
                  </a:lnTo>
                  <a:lnTo>
                    <a:pt x="809" y="1152"/>
                  </a:lnTo>
                  <a:lnTo>
                    <a:pt x="810" y="1152"/>
                  </a:lnTo>
                  <a:lnTo>
                    <a:pt x="810" y="1153"/>
                  </a:lnTo>
                  <a:lnTo>
                    <a:pt x="808" y="1153"/>
                  </a:lnTo>
                  <a:lnTo>
                    <a:pt x="808" y="1154"/>
                  </a:lnTo>
                  <a:lnTo>
                    <a:pt x="809" y="1154"/>
                  </a:lnTo>
                  <a:lnTo>
                    <a:pt x="810" y="1156"/>
                  </a:lnTo>
                  <a:lnTo>
                    <a:pt x="809" y="1156"/>
                  </a:lnTo>
                  <a:lnTo>
                    <a:pt x="808" y="1157"/>
                  </a:lnTo>
                  <a:lnTo>
                    <a:pt x="808" y="1158"/>
                  </a:lnTo>
                  <a:lnTo>
                    <a:pt x="809" y="1157"/>
                  </a:lnTo>
                  <a:lnTo>
                    <a:pt x="810" y="1157"/>
                  </a:lnTo>
                  <a:lnTo>
                    <a:pt x="810" y="1158"/>
                  </a:lnTo>
                  <a:lnTo>
                    <a:pt x="810" y="1159"/>
                  </a:lnTo>
                  <a:lnTo>
                    <a:pt x="809" y="1159"/>
                  </a:lnTo>
                  <a:lnTo>
                    <a:pt x="807" y="1159"/>
                  </a:lnTo>
                  <a:lnTo>
                    <a:pt x="804" y="1158"/>
                  </a:lnTo>
                  <a:lnTo>
                    <a:pt x="800" y="1156"/>
                  </a:lnTo>
                  <a:lnTo>
                    <a:pt x="797" y="1157"/>
                  </a:lnTo>
                  <a:lnTo>
                    <a:pt x="798" y="1158"/>
                  </a:lnTo>
                  <a:lnTo>
                    <a:pt x="798" y="1159"/>
                  </a:lnTo>
                  <a:lnTo>
                    <a:pt x="804" y="1162"/>
                  </a:lnTo>
                  <a:lnTo>
                    <a:pt x="807" y="1162"/>
                  </a:lnTo>
                  <a:lnTo>
                    <a:pt x="809" y="1162"/>
                  </a:lnTo>
                  <a:lnTo>
                    <a:pt x="812" y="1161"/>
                  </a:lnTo>
                  <a:lnTo>
                    <a:pt x="813" y="1159"/>
                  </a:lnTo>
                  <a:lnTo>
                    <a:pt x="814" y="1158"/>
                  </a:lnTo>
                  <a:lnTo>
                    <a:pt x="817" y="1158"/>
                  </a:lnTo>
                  <a:lnTo>
                    <a:pt x="817" y="1157"/>
                  </a:lnTo>
                  <a:lnTo>
                    <a:pt x="815" y="1154"/>
                  </a:lnTo>
                  <a:lnTo>
                    <a:pt x="815" y="1153"/>
                  </a:lnTo>
                  <a:lnTo>
                    <a:pt x="817" y="1152"/>
                  </a:lnTo>
                  <a:lnTo>
                    <a:pt x="815" y="1151"/>
                  </a:lnTo>
                  <a:lnTo>
                    <a:pt x="815" y="1150"/>
                  </a:lnTo>
                  <a:lnTo>
                    <a:pt x="815" y="1148"/>
                  </a:lnTo>
                  <a:lnTo>
                    <a:pt x="817" y="1147"/>
                  </a:lnTo>
                  <a:lnTo>
                    <a:pt x="819" y="1146"/>
                  </a:lnTo>
                  <a:lnTo>
                    <a:pt x="819" y="1145"/>
                  </a:lnTo>
                  <a:lnTo>
                    <a:pt x="818" y="1145"/>
                  </a:lnTo>
                  <a:lnTo>
                    <a:pt x="817" y="1145"/>
                  </a:lnTo>
                  <a:lnTo>
                    <a:pt x="815" y="1146"/>
                  </a:lnTo>
                  <a:lnTo>
                    <a:pt x="814" y="1147"/>
                  </a:lnTo>
                  <a:lnTo>
                    <a:pt x="814" y="1145"/>
                  </a:lnTo>
                  <a:lnTo>
                    <a:pt x="813" y="1144"/>
                  </a:lnTo>
                  <a:lnTo>
                    <a:pt x="812" y="1144"/>
                  </a:lnTo>
                  <a:lnTo>
                    <a:pt x="813" y="1144"/>
                  </a:lnTo>
                  <a:lnTo>
                    <a:pt x="814" y="1144"/>
                  </a:lnTo>
                  <a:lnTo>
                    <a:pt x="815" y="1142"/>
                  </a:lnTo>
                  <a:lnTo>
                    <a:pt x="817" y="1141"/>
                  </a:lnTo>
                  <a:lnTo>
                    <a:pt x="818" y="1141"/>
                  </a:lnTo>
                  <a:lnTo>
                    <a:pt x="819" y="1141"/>
                  </a:lnTo>
                  <a:lnTo>
                    <a:pt x="819" y="1142"/>
                  </a:lnTo>
                  <a:lnTo>
                    <a:pt x="820" y="1142"/>
                  </a:lnTo>
                  <a:lnTo>
                    <a:pt x="821" y="1141"/>
                  </a:lnTo>
                  <a:lnTo>
                    <a:pt x="823" y="1139"/>
                  </a:lnTo>
                  <a:lnTo>
                    <a:pt x="824" y="1137"/>
                  </a:lnTo>
                  <a:lnTo>
                    <a:pt x="824" y="1136"/>
                  </a:lnTo>
                  <a:lnTo>
                    <a:pt x="824" y="1133"/>
                  </a:lnTo>
                  <a:lnTo>
                    <a:pt x="824" y="1130"/>
                  </a:lnTo>
                  <a:lnTo>
                    <a:pt x="823" y="1130"/>
                  </a:lnTo>
                  <a:lnTo>
                    <a:pt x="821" y="1130"/>
                  </a:lnTo>
                  <a:lnTo>
                    <a:pt x="820" y="1131"/>
                  </a:lnTo>
                  <a:lnTo>
                    <a:pt x="819" y="1131"/>
                  </a:lnTo>
                  <a:lnTo>
                    <a:pt x="818" y="1129"/>
                  </a:lnTo>
                  <a:lnTo>
                    <a:pt x="818" y="1125"/>
                  </a:lnTo>
                  <a:lnTo>
                    <a:pt x="817" y="1124"/>
                  </a:lnTo>
                  <a:lnTo>
                    <a:pt x="815" y="1124"/>
                  </a:lnTo>
                  <a:lnTo>
                    <a:pt x="814" y="1123"/>
                  </a:lnTo>
                  <a:lnTo>
                    <a:pt x="813" y="1122"/>
                  </a:lnTo>
                  <a:lnTo>
                    <a:pt x="813" y="1121"/>
                  </a:lnTo>
                  <a:lnTo>
                    <a:pt x="812" y="1121"/>
                  </a:lnTo>
                  <a:lnTo>
                    <a:pt x="812" y="1122"/>
                  </a:lnTo>
                  <a:lnTo>
                    <a:pt x="812" y="1123"/>
                  </a:lnTo>
                  <a:lnTo>
                    <a:pt x="810" y="1122"/>
                  </a:lnTo>
                  <a:lnTo>
                    <a:pt x="810" y="1121"/>
                  </a:lnTo>
                  <a:lnTo>
                    <a:pt x="810" y="1119"/>
                  </a:lnTo>
                  <a:lnTo>
                    <a:pt x="808" y="1119"/>
                  </a:lnTo>
                  <a:lnTo>
                    <a:pt x="806" y="1118"/>
                  </a:lnTo>
                  <a:lnTo>
                    <a:pt x="803" y="1116"/>
                  </a:lnTo>
                  <a:lnTo>
                    <a:pt x="802" y="1117"/>
                  </a:lnTo>
                  <a:lnTo>
                    <a:pt x="802" y="1116"/>
                  </a:lnTo>
                  <a:lnTo>
                    <a:pt x="802" y="1114"/>
                  </a:lnTo>
                  <a:lnTo>
                    <a:pt x="801" y="1114"/>
                  </a:lnTo>
                  <a:lnTo>
                    <a:pt x="800" y="1113"/>
                  </a:lnTo>
                  <a:lnTo>
                    <a:pt x="798" y="1114"/>
                  </a:lnTo>
                  <a:lnTo>
                    <a:pt x="797" y="1116"/>
                  </a:lnTo>
                  <a:lnTo>
                    <a:pt x="796" y="1116"/>
                  </a:lnTo>
                  <a:lnTo>
                    <a:pt x="797" y="1114"/>
                  </a:lnTo>
                  <a:lnTo>
                    <a:pt x="798" y="1112"/>
                  </a:lnTo>
                  <a:lnTo>
                    <a:pt x="798" y="1111"/>
                  </a:lnTo>
                  <a:lnTo>
                    <a:pt x="797" y="1111"/>
                  </a:lnTo>
                  <a:lnTo>
                    <a:pt x="794" y="1107"/>
                  </a:lnTo>
                  <a:lnTo>
                    <a:pt x="791" y="1102"/>
                  </a:lnTo>
                  <a:lnTo>
                    <a:pt x="789" y="1101"/>
                  </a:lnTo>
                  <a:lnTo>
                    <a:pt x="784" y="1099"/>
                  </a:lnTo>
                  <a:lnTo>
                    <a:pt x="783" y="1099"/>
                  </a:lnTo>
                  <a:lnTo>
                    <a:pt x="783" y="1098"/>
                  </a:lnTo>
                  <a:lnTo>
                    <a:pt x="783" y="1096"/>
                  </a:lnTo>
                  <a:lnTo>
                    <a:pt x="781" y="1096"/>
                  </a:lnTo>
                  <a:lnTo>
                    <a:pt x="780" y="1098"/>
                  </a:lnTo>
                  <a:lnTo>
                    <a:pt x="779" y="1099"/>
                  </a:lnTo>
                  <a:lnTo>
                    <a:pt x="779" y="1101"/>
                  </a:lnTo>
                  <a:lnTo>
                    <a:pt x="779" y="1100"/>
                  </a:lnTo>
                  <a:lnTo>
                    <a:pt x="779" y="1099"/>
                  </a:lnTo>
                  <a:lnTo>
                    <a:pt x="780" y="1098"/>
                  </a:lnTo>
                  <a:lnTo>
                    <a:pt x="780" y="1096"/>
                  </a:lnTo>
                  <a:lnTo>
                    <a:pt x="779" y="1096"/>
                  </a:lnTo>
                  <a:lnTo>
                    <a:pt x="778" y="1098"/>
                  </a:lnTo>
                  <a:lnTo>
                    <a:pt x="775" y="1098"/>
                  </a:lnTo>
                  <a:lnTo>
                    <a:pt x="775" y="1096"/>
                  </a:lnTo>
                  <a:lnTo>
                    <a:pt x="777" y="1095"/>
                  </a:lnTo>
                  <a:lnTo>
                    <a:pt x="778" y="1095"/>
                  </a:lnTo>
                  <a:lnTo>
                    <a:pt x="779" y="1093"/>
                  </a:lnTo>
                  <a:lnTo>
                    <a:pt x="779" y="1089"/>
                  </a:lnTo>
                  <a:lnTo>
                    <a:pt x="780" y="1087"/>
                  </a:lnTo>
                  <a:lnTo>
                    <a:pt x="778" y="1085"/>
                  </a:lnTo>
                  <a:lnTo>
                    <a:pt x="777" y="1084"/>
                  </a:lnTo>
                  <a:lnTo>
                    <a:pt x="775" y="1083"/>
                  </a:lnTo>
                  <a:lnTo>
                    <a:pt x="777" y="1081"/>
                  </a:lnTo>
                  <a:lnTo>
                    <a:pt x="778" y="1078"/>
                  </a:lnTo>
                  <a:lnTo>
                    <a:pt x="780" y="1073"/>
                  </a:lnTo>
                  <a:lnTo>
                    <a:pt x="784" y="1067"/>
                  </a:lnTo>
                  <a:lnTo>
                    <a:pt x="790" y="1061"/>
                  </a:lnTo>
                  <a:lnTo>
                    <a:pt x="795" y="1056"/>
                  </a:lnTo>
                  <a:lnTo>
                    <a:pt x="797" y="1051"/>
                  </a:lnTo>
                  <a:lnTo>
                    <a:pt x="798" y="1049"/>
                  </a:lnTo>
                  <a:lnTo>
                    <a:pt x="798" y="1047"/>
                  </a:lnTo>
                  <a:lnTo>
                    <a:pt x="798" y="1045"/>
                  </a:lnTo>
                  <a:lnTo>
                    <a:pt x="800" y="1045"/>
                  </a:lnTo>
                  <a:lnTo>
                    <a:pt x="802" y="1045"/>
                  </a:lnTo>
                  <a:lnTo>
                    <a:pt x="801" y="1044"/>
                  </a:lnTo>
                  <a:lnTo>
                    <a:pt x="800" y="1044"/>
                  </a:lnTo>
                  <a:lnTo>
                    <a:pt x="798" y="1044"/>
                  </a:lnTo>
                  <a:lnTo>
                    <a:pt x="798" y="1043"/>
                  </a:lnTo>
                  <a:lnTo>
                    <a:pt x="798" y="1042"/>
                  </a:lnTo>
                  <a:lnTo>
                    <a:pt x="798" y="1041"/>
                  </a:lnTo>
                  <a:lnTo>
                    <a:pt x="798" y="1042"/>
                  </a:lnTo>
                  <a:lnTo>
                    <a:pt x="800" y="1042"/>
                  </a:lnTo>
                  <a:lnTo>
                    <a:pt x="798" y="1041"/>
                  </a:lnTo>
                  <a:lnTo>
                    <a:pt x="800" y="1041"/>
                  </a:lnTo>
                  <a:lnTo>
                    <a:pt x="801" y="1039"/>
                  </a:lnTo>
                  <a:lnTo>
                    <a:pt x="800" y="1038"/>
                  </a:lnTo>
                  <a:lnTo>
                    <a:pt x="801" y="1037"/>
                  </a:lnTo>
                  <a:lnTo>
                    <a:pt x="801" y="1036"/>
                  </a:lnTo>
                  <a:lnTo>
                    <a:pt x="803" y="1034"/>
                  </a:lnTo>
                  <a:lnTo>
                    <a:pt x="804" y="1034"/>
                  </a:lnTo>
                  <a:lnTo>
                    <a:pt x="806" y="1034"/>
                  </a:lnTo>
                  <a:lnTo>
                    <a:pt x="806" y="1033"/>
                  </a:lnTo>
                  <a:lnTo>
                    <a:pt x="806" y="1034"/>
                  </a:lnTo>
                  <a:lnTo>
                    <a:pt x="808" y="1034"/>
                  </a:lnTo>
                  <a:lnTo>
                    <a:pt x="808" y="1033"/>
                  </a:lnTo>
                  <a:lnTo>
                    <a:pt x="807" y="1031"/>
                  </a:lnTo>
                  <a:lnTo>
                    <a:pt x="807" y="1030"/>
                  </a:lnTo>
                  <a:lnTo>
                    <a:pt x="808" y="1032"/>
                  </a:lnTo>
                  <a:lnTo>
                    <a:pt x="809" y="1032"/>
                  </a:lnTo>
                  <a:lnTo>
                    <a:pt x="809" y="1031"/>
                  </a:lnTo>
                  <a:lnTo>
                    <a:pt x="809" y="1027"/>
                  </a:lnTo>
                  <a:lnTo>
                    <a:pt x="809" y="1025"/>
                  </a:lnTo>
                  <a:lnTo>
                    <a:pt x="807" y="1020"/>
                  </a:lnTo>
                  <a:lnTo>
                    <a:pt x="807" y="1018"/>
                  </a:lnTo>
                  <a:lnTo>
                    <a:pt x="808" y="1020"/>
                  </a:lnTo>
                  <a:lnTo>
                    <a:pt x="810" y="1024"/>
                  </a:lnTo>
                  <a:lnTo>
                    <a:pt x="812" y="1027"/>
                  </a:lnTo>
                  <a:lnTo>
                    <a:pt x="812" y="1031"/>
                  </a:lnTo>
                  <a:lnTo>
                    <a:pt x="812" y="1032"/>
                  </a:lnTo>
                  <a:lnTo>
                    <a:pt x="814" y="1032"/>
                  </a:lnTo>
                  <a:lnTo>
                    <a:pt x="814" y="1030"/>
                  </a:lnTo>
                  <a:lnTo>
                    <a:pt x="812" y="1025"/>
                  </a:lnTo>
                  <a:lnTo>
                    <a:pt x="812" y="1021"/>
                  </a:lnTo>
                  <a:lnTo>
                    <a:pt x="810" y="1016"/>
                  </a:lnTo>
                  <a:lnTo>
                    <a:pt x="813" y="1019"/>
                  </a:lnTo>
                  <a:lnTo>
                    <a:pt x="813" y="1020"/>
                  </a:lnTo>
                  <a:lnTo>
                    <a:pt x="813" y="1024"/>
                  </a:lnTo>
                  <a:lnTo>
                    <a:pt x="814" y="1028"/>
                  </a:lnTo>
                  <a:lnTo>
                    <a:pt x="815" y="1030"/>
                  </a:lnTo>
                  <a:lnTo>
                    <a:pt x="817" y="1034"/>
                  </a:lnTo>
                  <a:lnTo>
                    <a:pt x="818" y="1034"/>
                  </a:lnTo>
                  <a:lnTo>
                    <a:pt x="819" y="1034"/>
                  </a:lnTo>
                  <a:lnTo>
                    <a:pt x="820" y="1034"/>
                  </a:lnTo>
                  <a:lnTo>
                    <a:pt x="821" y="1036"/>
                  </a:lnTo>
                  <a:lnTo>
                    <a:pt x="821" y="1034"/>
                  </a:lnTo>
                  <a:lnTo>
                    <a:pt x="820" y="1032"/>
                  </a:lnTo>
                  <a:lnTo>
                    <a:pt x="823" y="1033"/>
                  </a:lnTo>
                  <a:lnTo>
                    <a:pt x="823" y="1032"/>
                  </a:lnTo>
                  <a:lnTo>
                    <a:pt x="821" y="1032"/>
                  </a:lnTo>
                  <a:lnTo>
                    <a:pt x="823" y="1031"/>
                  </a:lnTo>
                  <a:lnTo>
                    <a:pt x="821" y="1031"/>
                  </a:lnTo>
                  <a:lnTo>
                    <a:pt x="823" y="1030"/>
                  </a:lnTo>
                  <a:lnTo>
                    <a:pt x="824" y="1030"/>
                  </a:lnTo>
                  <a:lnTo>
                    <a:pt x="824" y="1034"/>
                  </a:lnTo>
                  <a:lnTo>
                    <a:pt x="825" y="1034"/>
                  </a:lnTo>
                  <a:lnTo>
                    <a:pt x="827" y="1034"/>
                  </a:lnTo>
                  <a:lnTo>
                    <a:pt x="826" y="1031"/>
                  </a:lnTo>
                  <a:lnTo>
                    <a:pt x="827" y="1030"/>
                  </a:lnTo>
                  <a:lnTo>
                    <a:pt x="827" y="1028"/>
                  </a:lnTo>
                  <a:lnTo>
                    <a:pt x="826" y="1027"/>
                  </a:lnTo>
                  <a:lnTo>
                    <a:pt x="826" y="1026"/>
                  </a:lnTo>
                  <a:lnTo>
                    <a:pt x="825" y="1025"/>
                  </a:lnTo>
                  <a:lnTo>
                    <a:pt x="825" y="1024"/>
                  </a:lnTo>
                  <a:lnTo>
                    <a:pt x="824" y="1022"/>
                  </a:lnTo>
                  <a:lnTo>
                    <a:pt x="823" y="1022"/>
                  </a:lnTo>
                  <a:lnTo>
                    <a:pt x="823" y="1021"/>
                  </a:lnTo>
                  <a:lnTo>
                    <a:pt x="824" y="1020"/>
                  </a:lnTo>
                  <a:lnTo>
                    <a:pt x="824" y="1021"/>
                  </a:lnTo>
                  <a:lnTo>
                    <a:pt x="824" y="1022"/>
                  </a:lnTo>
                  <a:lnTo>
                    <a:pt x="825" y="1022"/>
                  </a:lnTo>
                  <a:lnTo>
                    <a:pt x="826" y="1024"/>
                  </a:lnTo>
                  <a:lnTo>
                    <a:pt x="827" y="1025"/>
                  </a:lnTo>
                  <a:lnTo>
                    <a:pt x="829" y="1025"/>
                  </a:lnTo>
                  <a:lnTo>
                    <a:pt x="829" y="1021"/>
                  </a:lnTo>
                  <a:lnTo>
                    <a:pt x="829" y="1020"/>
                  </a:lnTo>
                  <a:lnTo>
                    <a:pt x="829" y="1021"/>
                  </a:lnTo>
                  <a:lnTo>
                    <a:pt x="830" y="1026"/>
                  </a:lnTo>
                  <a:lnTo>
                    <a:pt x="829" y="1028"/>
                  </a:lnTo>
                  <a:lnTo>
                    <a:pt x="829" y="1030"/>
                  </a:lnTo>
                  <a:lnTo>
                    <a:pt x="830" y="1030"/>
                  </a:lnTo>
                  <a:lnTo>
                    <a:pt x="831" y="1030"/>
                  </a:lnTo>
                  <a:lnTo>
                    <a:pt x="831" y="1028"/>
                  </a:lnTo>
                  <a:lnTo>
                    <a:pt x="831" y="1027"/>
                  </a:lnTo>
                  <a:lnTo>
                    <a:pt x="831" y="1026"/>
                  </a:lnTo>
                  <a:lnTo>
                    <a:pt x="831" y="1027"/>
                  </a:lnTo>
                  <a:lnTo>
                    <a:pt x="831" y="1028"/>
                  </a:lnTo>
                  <a:lnTo>
                    <a:pt x="832" y="1027"/>
                  </a:lnTo>
                  <a:lnTo>
                    <a:pt x="831" y="1027"/>
                  </a:lnTo>
                  <a:lnTo>
                    <a:pt x="832" y="1027"/>
                  </a:lnTo>
                  <a:lnTo>
                    <a:pt x="832" y="1026"/>
                  </a:lnTo>
                  <a:lnTo>
                    <a:pt x="832" y="1025"/>
                  </a:lnTo>
                  <a:lnTo>
                    <a:pt x="832" y="1022"/>
                  </a:lnTo>
                  <a:lnTo>
                    <a:pt x="834" y="1025"/>
                  </a:lnTo>
                  <a:lnTo>
                    <a:pt x="835" y="1024"/>
                  </a:lnTo>
                  <a:lnTo>
                    <a:pt x="835" y="1025"/>
                  </a:lnTo>
                  <a:lnTo>
                    <a:pt x="836" y="1024"/>
                  </a:lnTo>
                  <a:lnTo>
                    <a:pt x="837" y="1022"/>
                  </a:lnTo>
                  <a:lnTo>
                    <a:pt x="837" y="1024"/>
                  </a:lnTo>
                  <a:lnTo>
                    <a:pt x="836" y="1025"/>
                  </a:lnTo>
                  <a:lnTo>
                    <a:pt x="836" y="1026"/>
                  </a:lnTo>
                  <a:lnTo>
                    <a:pt x="837" y="1026"/>
                  </a:lnTo>
                  <a:lnTo>
                    <a:pt x="836" y="1026"/>
                  </a:lnTo>
                  <a:lnTo>
                    <a:pt x="836" y="1027"/>
                  </a:lnTo>
                  <a:lnTo>
                    <a:pt x="836" y="1028"/>
                  </a:lnTo>
                  <a:lnTo>
                    <a:pt x="838" y="1028"/>
                  </a:lnTo>
                  <a:lnTo>
                    <a:pt x="837" y="1030"/>
                  </a:lnTo>
                  <a:lnTo>
                    <a:pt x="836" y="1030"/>
                  </a:lnTo>
                  <a:lnTo>
                    <a:pt x="835" y="1030"/>
                  </a:lnTo>
                  <a:lnTo>
                    <a:pt x="834" y="1032"/>
                  </a:lnTo>
                  <a:lnTo>
                    <a:pt x="835" y="1032"/>
                  </a:lnTo>
                  <a:lnTo>
                    <a:pt x="835" y="1033"/>
                  </a:lnTo>
                  <a:lnTo>
                    <a:pt x="836" y="1033"/>
                  </a:lnTo>
                  <a:lnTo>
                    <a:pt x="832" y="1032"/>
                  </a:lnTo>
                  <a:lnTo>
                    <a:pt x="829" y="1037"/>
                  </a:lnTo>
                  <a:lnTo>
                    <a:pt x="831" y="1037"/>
                  </a:lnTo>
                  <a:lnTo>
                    <a:pt x="834" y="1036"/>
                  </a:lnTo>
                  <a:lnTo>
                    <a:pt x="830" y="1039"/>
                  </a:lnTo>
                  <a:lnTo>
                    <a:pt x="830" y="1038"/>
                  </a:lnTo>
                  <a:lnTo>
                    <a:pt x="829" y="1037"/>
                  </a:lnTo>
                  <a:lnTo>
                    <a:pt x="827" y="1038"/>
                  </a:lnTo>
                  <a:lnTo>
                    <a:pt x="829" y="1038"/>
                  </a:lnTo>
                  <a:lnTo>
                    <a:pt x="829" y="1039"/>
                  </a:lnTo>
                  <a:lnTo>
                    <a:pt x="827" y="1039"/>
                  </a:lnTo>
                  <a:lnTo>
                    <a:pt x="825" y="1042"/>
                  </a:lnTo>
                  <a:lnTo>
                    <a:pt x="826" y="1042"/>
                  </a:lnTo>
                  <a:lnTo>
                    <a:pt x="825" y="1043"/>
                  </a:lnTo>
                  <a:lnTo>
                    <a:pt x="825" y="1042"/>
                  </a:lnTo>
                  <a:lnTo>
                    <a:pt x="824" y="1044"/>
                  </a:lnTo>
                  <a:lnTo>
                    <a:pt x="824" y="1045"/>
                  </a:lnTo>
                  <a:lnTo>
                    <a:pt x="824" y="1047"/>
                  </a:lnTo>
                  <a:lnTo>
                    <a:pt x="824" y="1048"/>
                  </a:lnTo>
                  <a:lnTo>
                    <a:pt x="823" y="1049"/>
                  </a:lnTo>
                  <a:lnTo>
                    <a:pt x="823" y="1051"/>
                  </a:lnTo>
                  <a:lnTo>
                    <a:pt x="821" y="1055"/>
                  </a:lnTo>
                  <a:lnTo>
                    <a:pt x="821" y="1056"/>
                  </a:lnTo>
                  <a:lnTo>
                    <a:pt x="821" y="1058"/>
                  </a:lnTo>
                  <a:lnTo>
                    <a:pt x="821" y="1059"/>
                  </a:lnTo>
                  <a:lnTo>
                    <a:pt x="823" y="1059"/>
                  </a:lnTo>
                  <a:lnTo>
                    <a:pt x="823" y="1058"/>
                  </a:lnTo>
                  <a:lnTo>
                    <a:pt x="824" y="1059"/>
                  </a:lnTo>
                  <a:lnTo>
                    <a:pt x="824" y="1060"/>
                  </a:lnTo>
                  <a:lnTo>
                    <a:pt x="825" y="1062"/>
                  </a:lnTo>
                  <a:lnTo>
                    <a:pt x="826" y="1064"/>
                  </a:lnTo>
                  <a:lnTo>
                    <a:pt x="826" y="1066"/>
                  </a:lnTo>
                  <a:lnTo>
                    <a:pt x="825" y="1071"/>
                  </a:lnTo>
                  <a:lnTo>
                    <a:pt x="824" y="1072"/>
                  </a:lnTo>
                  <a:lnTo>
                    <a:pt x="821" y="1077"/>
                  </a:lnTo>
                  <a:lnTo>
                    <a:pt x="821" y="1078"/>
                  </a:lnTo>
                  <a:lnTo>
                    <a:pt x="823" y="1083"/>
                  </a:lnTo>
                  <a:lnTo>
                    <a:pt x="824" y="1083"/>
                  </a:lnTo>
                  <a:lnTo>
                    <a:pt x="827" y="1087"/>
                  </a:lnTo>
                  <a:lnTo>
                    <a:pt x="832" y="1090"/>
                  </a:lnTo>
                  <a:lnTo>
                    <a:pt x="832" y="1089"/>
                  </a:lnTo>
                  <a:lnTo>
                    <a:pt x="834" y="1090"/>
                  </a:lnTo>
                  <a:lnTo>
                    <a:pt x="835" y="1091"/>
                  </a:lnTo>
                  <a:lnTo>
                    <a:pt x="837" y="1091"/>
                  </a:lnTo>
                  <a:lnTo>
                    <a:pt x="837" y="1089"/>
                  </a:lnTo>
                  <a:lnTo>
                    <a:pt x="837" y="1088"/>
                  </a:lnTo>
                  <a:lnTo>
                    <a:pt x="837" y="1087"/>
                  </a:lnTo>
                  <a:lnTo>
                    <a:pt x="837" y="1085"/>
                  </a:lnTo>
                  <a:lnTo>
                    <a:pt x="835" y="1084"/>
                  </a:lnTo>
                  <a:lnTo>
                    <a:pt x="834" y="1083"/>
                  </a:lnTo>
                  <a:lnTo>
                    <a:pt x="832" y="1082"/>
                  </a:lnTo>
                  <a:lnTo>
                    <a:pt x="832" y="1079"/>
                  </a:lnTo>
                  <a:lnTo>
                    <a:pt x="831" y="1078"/>
                  </a:lnTo>
                  <a:lnTo>
                    <a:pt x="831" y="1076"/>
                  </a:lnTo>
                  <a:lnTo>
                    <a:pt x="832" y="1073"/>
                  </a:lnTo>
                  <a:lnTo>
                    <a:pt x="834" y="1072"/>
                  </a:lnTo>
                  <a:lnTo>
                    <a:pt x="834" y="1071"/>
                  </a:lnTo>
                  <a:lnTo>
                    <a:pt x="834" y="1070"/>
                  </a:lnTo>
                  <a:lnTo>
                    <a:pt x="834" y="1068"/>
                  </a:lnTo>
                  <a:lnTo>
                    <a:pt x="835" y="1068"/>
                  </a:lnTo>
                  <a:lnTo>
                    <a:pt x="835" y="1066"/>
                  </a:lnTo>
                  <a:lnTo>
                    <a:pt x="835" y="1065"/>
                  </a:lnTo>
                  <a:lnTo>
                    <a:pt x="835" y="1066"/>
                  </a:lnTo>
                  <a:lnTo>
                    <a:pt x="836" y="1066"/>
                  </a:lnTo>
                  <a:lnTo>
                    <a:pt x="836" y="1065"/>
                  </a:lnTo>
                  <a:lnTo>
                    <a:pt x="835" y="1064"/>
                  </a:lnTo>
                  <a:lnTo>
                    <a:pt x="837" y="1064"/>
                  </a:lnTo>
                  <a:lnTo>
                    <a:pt x="837" y="1062"/>
                  </a:lnTo>
                  <a:lnTo>
                    <a:pt x="837" y="1061"/>
                  </a:lnTo>
                  <a:lnTo>
                    <a:pt x="840" y="1061"/>
                  </a:lnTo>
                  <a:lnTo>
                    <a:pt x="841" y="1062"/>
                  </a:lnTo>
                  <a:lnTo>
                    <a:pt x="840" y="1061"/>
                  </a:lnTo>
                  <a:lnTo>
                    <a:pt x="842" y="1056"/>
                  </a:lnTo>
                  <a:lnTo>
                    <a:pt x="843" y="1053"/>
                  </a:lnTo>
                  <a:lnTo>
                    <a:pt x="844" y="1051"/>
                  </a:lnTo>
                  <a:lnTo>
                    <a:pt x="843" y="1055"/>
                  </a:lnTo>
                  <a:lnTo>
                    <a:pt x="842" y="1061"/>
                  </a:lnTo>
                  <a:lnTo>
                    <a:pt x="841" y="1064"/>
                  </a:lnTo>
                  <a:lnTo>
                    <a:pt x="838" y="1065"/>
                  </a:lnTo>
                  <a:lnTo>
                    <a:pt x="840" y="1066"/>
                  </a:lnTo>
                  <a:lnTo>
                    <a:pt x="838" y="1066"/>
                  </a:lnTo>
                  <a:lnTo>
                    <a:pt x="838" y="1067"/>
                  </a:lnTo>
                  <a:lnTo>
                    <a:pt x="838" y="1071"/>
                  </a:lnTo>
                  <a:lnTo>
                    <a:pt x="840" y="1070"/>
                  </a:lnTo>
                  <a:lnTo>
                    <a:pt x="843" y="1066"/>
                  </a:lnTo>
                  <a:lnTo>
                    <a:pt x="847" y="1064"/>
                  </a:lnTo>
                  <a:lnTo>
                    <a:pt x="844" y="1065"/>
                  </a:lnTo>
                  <a:lnTo>
                    <a:pt x="841" y="1070"/>
                  </a:lnTo>
                  <a:lnTo>
                    <a:pt x="841" y="1072"/>
                  </a:lnTo>
                  <a:lnTo>
                    <a:pt x="842" y="1072"/>
                  </a:lnTo>
                  <a:lnTo>
                    <a:pt x="844" y="1070"/>
                  </a:lnTo>
                  <a:lnTo>
                    <a:pt x="843" y="1072"/>
                  </a:lnTo>
                  <a:lnTo>
                    <a:pt x="843" y="1073"/>
                  </a:lnTo>
                  <a:lnTo>
                    <a:pt x="844" y="1077"/>
                  </a:lnTo>
                  <a:lnTo>
                    <a:pt x="846" y="1078"/>
                  </a:lnTo>
                  <a:lnTo>
                    <a:pt x="847" y="1079"/>
                  </a:lnTo>
                  <a:lnTo>
                    <a:pt x="848" y="1081"/>
                  </a:lnTo>
                  <a:lnTo>
                    <a:pt x="849" y="1079"/>
                  </a:lnTo>
                  <a:lnTo>
                    <a:pt x="849" y="1078"/>
                  </a:lnTo>
                  <a:lnTo>
                    <a:pt x="849" y="1077"/>
                  </a:lnTo>
                  <a:lnTo>
                    <a:pt x="850" y="1078"/>
                  </a:lnTo>
                  <a:lnTo>
                    <a:pt x="850" y="1079"/>
                  </a:lnTo>
                  <a:lnTo>
                    <a:pt x="853" y="1079"/>
                  </a:lnTo>
                  <a:lnTo>
                    <a:pt x="854" y="1081"/>
                  </a:lnTo>
                  <a:lnTo>
                    <a:pt x="855" y="1081"/>
                  </a:lnTo>
                  <a:lnTo>
                    <a:pt x="857" y="1081"/>
                  </a:lnTo>
                  <a:lnTo>
                    <a:pt x="858" y="1079"/>
                  </a:lnTo>
                  <a:lnTo>
                    <a:pt x="860" y="1081"/>
                  </a:lnTo>
                  <a:lnTo>
                    <a:pt x="861" y="1081"/>
                  </a:lnTo>
                  <a:lnTo>
                    <a:pt x="863" y="1081"/>
                  </a:lnTo>
                  <a:lnTo>
                    <a:pt x="863" y="1082"/>
                  </a:lnTo>
                  <a:lnTo>
                    <a:pt x="864" y="1082"/>
                  </a:lnTo>
                  <a:lnTo>
                    <a:pt x="865" y="1081"/>
                  </a:lnTo>
                  <a:lnTo>
                    <a:pt x="866" y="1081"/>
                  </a:lnTo>
                  <a:lnTo>
                    <a:pt x="866" y="1083"/>
                  </a:lnTo>
                  <a:lnTo>
                    <a:pt x="866" y="1084"/>
                  </a:lnTo>
                  <a:lnTo>
                    <a:pt x="865" y="1084"/>
                  </a:lnTo>
                  <a:lnTo>
                    <a:pt x="866" y="1085"/>
                  </a:lnTo>
                  <a:lnTo>
                    <a:pt x="867" y="1083"/>
                  </a:lnTo>
                  <a:lnTo>
                    <a:pt x="869" y="1082"/>
                  </a:lnTo>
                  <a:lnTo>
                    <a:pt x="869" y="1081"/>
                  </a:lnTo>
                  <a:lnTo>
                    <a:pt x="870" y="1078"/>
                  </a:lnTo>
                  <a:lnTo>
                    <a:pt x="871" y="1077"/>
                  </a:lnTo>
                  <a:lnTo>
                    <a:pt x="871" y="1078"/>
                  </a:lnTo>
                  <a:lnTo>
                    <a:pt x="872" y="1079"/>
                  </a:lnTo>
                  <a:lnTo>
                    <a:pt x="874" y="1078"/>
                  </a:lnTo>
                  <a:lnTo>
                    <a:pt x="872" y="1077"/>
                  </a:lnTo>
                  <a:lnTo>
                    <a:pt x="874" y="1077"/>
                  </a:lnTo>
                  <a:lnTo>
                    <a:pt x="875" y="1077"/>
                  </a:lnTo>
                  <a:lnTo>
                    <a:pt x="876" y="1078"/>
                  </a:lnTo>
                  <a:lnTo>
                    <a:pt x="877" y="1078"/>
                  </a:lnTo>
                  <a:lnTo>
                    <a:pt x="877" y="1079"/>
                  </a:lnTo>
                  <a:lnTo>
                    <a:pt x="878" y="1079"/>
                  </a:lnTo>
                  <a:lnTo>
                    <a:pt x="881" y="1081"/>
                  </a:lnTo>
                  <a:lnTo>
                    <a:pt x="881" y="1079"/>
                  </a:lnTo>
                  <a:lnTo>
                    <a:pt x="882" y="1079"/>
                  </a:lnTo>
                  <a:lnTo>
                    <a:pt x="882" y="1081"/>
                  </a:lnTo>
                  <a:lnTo>
                    <a:pt x="883" y="1081"/>
                  </a:lnTo>
                  <a:lnTo>
                    <a:pt x="883" y="1079"/>
                  </a:lnTo>
                  <a:lnTo>
                    <a:pt x="884" y="1081"/>
                  </a:lnTo>
                  <a:lnTo>
                    <a:pt x="884" y="1082"/>
                  </a:lnTo>
                  <a:lnTo>
                    <a:pt x="886" y="1082"/>
                  </a:lnTo>
                  <a:lnTo>
                    <a:pt x="884" y="1081"/>
                  </a:lnTo>
                  <a:lnTo>
                    <a:pt x="886" y="1081"/>
                  </a:lnTo>
                  <a:lnTo>
                    <a:pt x="886" y="1083"/>
                  </a:lnTo>
                  <a:lnTo>
                    <a:pt x="884" y="1083"/>
                  </a:lnTo>
                  <a:lnTo>
                    <a:pt x="884" y="1085"/>
                  </a:lnTo>
                  <a:lnTo>
                    <a:pt x="886" y="1085"/>
                  </a:lnTo>
                  <a:lnTo>
                    <a:pt x="887" y="1084"/>
                  </a:lnTo>
                  <a:lnTo>
                    <a:pt x="888" y="1085"/>
                  </a:lnTo>
                  <a:lnTo>
                    <a:pt x="889" y="1087"/>
                  </a:lnTo>
                  <a:lnTo>
                    <a:pt x="892" y="1087"/>
                  </a:lnTo>
                  <a:lnTo>
                    <a:pt x="893" y="1087"/>
                  </a:lnTo>
                  <a:lnTo>
                    <a:pt x="890" y="1087"/>
                  </a:lnTo>
                  <a:lnTo>
                    <a:pt x="889" y="1087"/>
                  </a:lnTo>
                  <a:lnTo>
                    <a:pt x="888" y="1087"/>
                  </a:lnTo>
                  <a:lnTo>
                    <a:pt x="887" y="1087"/>
                  </a:lnTo>
                  <a:lnTo>
                    <a:pt x="886" y="1087"/>
                  </a:lnTo>
                  <a:lnTo>
                    <a:pt x="886" y="1091"/>
                  </a:lnTo>
                  <a:lnTo>
                    <a:pt x="886" y="1093"/>
                  </a:lnTo>
                  <a:lnTo>
                    <a:pt x="887" y="1094"/>
                  </a:lnTo>
                  <a:lnTo>
                    <a:pt x="888" y="1094"/>
                  </a:lnTo>
                  <a:lnTo>
                    <a:pt x="889" y="1095"/>
                  </a:lnTo>
                  <a:lnTo>
                    <a:pt x="888" y="1095"/>
                  </a:lnTo>
                  <a:lnTo>
                    <a:pt x="887" y="1095"/>
                  </a:lnTo>
                  <a:lnTo>
                    <a:pt x="883" y="1094"/>
                  </a:lnTo>
                  <a:lnTo>
                    <a:pt x="883" y="1098"/>
                  </a:lnTo>
                  <a:lnTo>
                    <a:pt x="883" y="1099"/>
                  </a:lnTo>
                  <a:lnTo>
                    <a:pt x="884" y="1099"/>
                  </a:lnTo>
                  <a:lnTo>
                    <a:pt x="886" y="1099"/>
                  </a:lnTo>
                  <a:lnTo>
                    <a:pt x="884" y="1099"/>
                  </a:lnTo>
                  <a:lnTo>
                    <a:pt x="884" y="1100"/>
                  </a:lnTo>
                  <a:lnTo>
                    <a:pt x="883" y="1100"/>
                  </a:lnTo>
                  <a:lnTo>
                    <a:pt x="883" y="1099"/>
                  </a:lnTo>
                  <a:lnTo>
                    <a:pt x="882" y="1100"/>
                  </a:lnTo>
                  <a:lnTo>
                    <a:pt x="883" y="1100"/>
                  </a:lnTo>
                  <a:lnTo>
                    <a:pt x="883" y="1101"/>
                  </a:lnTo>
                  <a:lnTo>
                    <a:pt x="882" y="1101"/>
                  </a:lnTo>
                  <a:lnTo>
                    <a:pt x="881" y="1101"/>
                  </a:lnTo>
                  <a:lnTo>
                    <a:pt x="880" y="1101"/>
                  </a:lnTo>
                  <a:lnTo>
                    <a:pt x="878" y="1101"/>
                  </a:lnTo>
                  <a:lnTo>
                    <a:pt x="880" y="1101"/>
                  </a:lnTo>
                  <a:lnTo>
                    <a:pt x="880" y="1099"/>
                  </a:lnTo>
                  <a:lnTo>
                    <a:pt x="882" y="1099"/>
                  </a:lnTo>
                  <a:lnTo>
                    <a:pt x="882" y="1094"/>
                  </a:lnTo>
                  <a:lnTo>
                    <a:pt x="880" y="1093"/>
                  </a:lnTo>
                  <a:lnTo>
                    <a:pt x="877" y="1095"/>
                  </a:lnTo>
                  <a:lnTo>
                    <a:pt x="877" y="1096"/>
                  </a:lnTo>
                  <a:lnTo>
                    <a:pt x="876" y="1098"/>
                  </a:lnTo>
                  <a:lnTo>
                    <a:pt x="875" y="1096"/>
                  </a:lnTo>
                  <a:lnTo>
                    <a:pt x="874" y="1096"/>
                  </a:lnTo>
                  <a:lnTo>
                    <a:pt x="874" y="1098"/>
                  </a:lnTo>
                  <a:lnTo>
                    <a:pt x="872" y="1101"/>
                  </a:lnTo>
                  <a:lnTo>
                    <a:pt x="870" y="1100"/>
                  </a:lnTo>
                  <a:lnTo>
                    <a:pt x="869" y="1100"/>
                  </a:lnTo>
                  <a:lnTo>
                    <a:pt x="865" y="1101"/>
                  </a:lnTo>
                  <a:lnTo>
                    <a:pt x="861" y="1102"/>
                  </a:lnTo>
                  <a:lnTo>
                    <a:pt x="859" y="1102"/>
                  </a:lnTo>
                  <a:lnTo>
                    <a:pt x="858" y="1102"/>
                  </a:lnTo>
                  <a:lnTo>
                    <a:pt x="858" y="1104"/>
                  </a:lnTo>
                  <a:lnTo>
                    <a:pt x="859" y="1104"/>
                  </a:lnTo>
                  <a:lnTo>
                    <a:pt x="858" y="1104"/>
                  </a:lnTo>
                  <a:lnTo>
                    <a:pt x="855" y="1105"/>
                  </a:lnTo>
                  <a:lnTo>
                    <a:pt x="854" y="1104"/>
                  </a:lnTo>
                  <a:lnTo>
                    <a:pt x="853" y="1104"/>
                  </a:lnTo>
                  <a:lnTo>
                    <a:pt x="853" y="1102"/>
                  </a:lnTo>
                  <a:lnTo>
                    <a:pt x="852" y="1101"/>
                  </a:lnTo>
                  <a:lnTo>
                    <a:pt x="852" y="1100"/>
                  </a:lnTo>
                  <a:lnTo>
                    <a:pt x="850" y="1100"/>
                  </a:lnTo>
                  <a:lnTo>
                    <a:pt x="849" y="1100"/>
                  </a:lnTo>
                  <a:lnTo>
                    <a:pt x="846" y="1105"/>
                  </a:lnTo>
                  <a:lnTo>
                    <a:pt x="842" y="1110"/>
                  </a:lnTo>
                  <a:lnTo>
                    <a:pt x="840" y="1112"/>
                  </a:lnTo>
                  <a:lnTo>
                    <a:pt x="842" y="1112"/>
                  </a:lnTo>
                  <a:lnTo>
                    <a:pt x="844" y="1112"/>
                  </a:lnTo>
                  <a:lnTo>
                    <a:pt x="849" y="1112"/>
                  </a:lnTo>
                  <a:lnTo>
                    <a:pt x="853" y="1112"/>
                  </a:lnTo>
                  <a:lnTo>
                    <a:pt x="854" y="1112"/>
                  </a:lnTo>
                  <a:lnTo>
                    <a:pt x="857" y="1112"/>
                  </a:lnTo>
                  <a:lnTo>
                    <a:pt x="882" y="1108"/>
                  </a:lnTo>
                  <a:lnTo>
                    <a:pt x="897" y="1107"/>
                  </a:lnTo>
                  <a:lnTo>
                    <a:pt x="905" y="1106"/>
                  </a:lnTo>
                  <a:lnTo>
                    <a:pt x="915" y="1107"/>
                  </a:lnTo>
                  <a:lnTo>
                    <a:pt x="922" y="1108"/>
                  </a:lnTo>
                  <a:lnTo>
                    <a:pt x="934" y="1112"/>
                  </a:lnTo>
                  <a:lnTo>
                    <a:pt x="944" y="1117"/>
                  </a:lnTo>
                  <a:lnTo>
                    <a:pt x="946" y="1117"/>
                  </a:lnTo>
                  <a:lnTo>
                    <a:pt x="949" y="1118"/>
                  </a:lnTo>
                  <a:lnTo>
                    <a:pt x="961" y="1117"/>
                  </a:lnTo>
                  <a:lnTo>
                    <a:pt x="968" y="1117"/>
                  </a:lnTo>
                  <a:lnTo>
                    <a:pt x="975" y="1119"/>
                  </a:lnTo>
                  <a:lnTo>
                    <a:pt x="986" y="1123"/>
                  </a:lnTo>
                  <a:lnTo>
                    <a:pt x="991" y="1128"/>
                  </a:lnTo>
                  <a:lnTo>
                    <a:pt x="995" y="1130"/>
                  </a:lnTo>
                  <a:lnTo>
                    <a:pt x="1003" y="1134"/>
                  </a:lnTo>
                  <a:lnTo>
                    <a:pt x="1004" y="1134"/>
                  </a:lnTo>
                  <a:lnTo>
                    <a:pt x="1006" y="1134"/>
                  </a:lnTo>
                  <a:lnTo>
                    <a:pt x="1006" y="1133"/>
                  </a:lnTo>
                  <a:lnTo>
                    <a:pt x="1004" y="1130"/>
                  </a:lnTo>
                  <a:lnTo>
                    <a:pt x="1003" y="1129"/>
                  </a:lnTo>
                  <a:lnTo>
                    <a:pt x="1002" y="1129"/>
                  </a:lnTo>
                  <a:lnTo>
                    <a:pt x="1001" y="1128"/>
                  </a:lnTo>
                  <a:lnTo>
                    <a:pt x="1002" y="1127"/>
                  </a:lnTo>
                  <a:lnTo>
                    <a:pt x="1003" y="1119"/>
                  </a:lnTo>
                  <a:lnTo>
                    <a:pt x="1006" y="1117"/>
                  </a:lnTo>
                  <a:lnTo>
                    <a:pt x="1009" y="1113"/>
                  </a:lnTo>
                  <a:lnTo>
                    <a:pt x="1013" y="1110"/>
                  </a:lnTo>
                  <a:lnTo>
                    <a:pt x="1015" y="1110"/>
                  </a:lnTo>
                  <a:lnTo>
                    <a:pt x="1017" y="1108"/>
                  </a:lnTo>
                  <a:lnTo>
                    <a:pt x="1017" y="1106"/>
                  </a:lnTo>
                  <a:lnTo>
                    <a:pt x="1014" y="1105"/>
                  </a:lnTo>
                  <a:lnTo>
                    <a:pt x="1014" y="1104"/>
                  </a:lnTo>
                  <a:lnTo>
                    <a:pt x="1015" y="1104"/>
                  </a:lnTo>
                  <a:lnTo>
                    <a:pt x="1017" y="1105"/>
                  </a:lnTo>
                  <a:lnTo>
                    <a:pt x="1018" y="1107"/>
                  </a:lnTo>
                  <a:lnTo>
                    <a:pt x="1020" y="1105"/>
                  </a:lnTo>
                  <a:lnTo>
                    <a:pt x="1024" y="1100"/>
                  </a:lnTo>
                  <a:lnTo>
                    <a:pt x="1025" y="1098"/>
                  </a:lnTo>
                  <a:lnTo>
                    <a:pt x="1025" y="1095"/>
                  </a:lnTo>
                  <a:lnTo>
                    <a:pt x="1025" y="1093"/>
                  </a:lnTo>
                  <a:lnTo>
                    <a:pt x="1026" y="1090"/>
                  </a:lnTo>
                  <a:lnTo>
                    <a:pt x="1029" y="1085"/>
                  </a:lnTo>
                  <a:lnTo>
                    <a:pt x="1030" y="1084"/>
                  </a:lnTo>
                  <a:lnTo>
                    <a:pt x="1031" y="1084"/>
                  </a:lnTo>
                  <a:lnTo>
                    <a:pt x="1036" y="1083"/>
                  </a:lnTo>
                  <a:lnTo>
                    <a:pt x="1037" y="1083"/>
                  </a:lnTo>
                  <a:lnTo>
                    <a:pt x="1037" y="1082"/>
                  </a:lnTo>
                  <a:lnTo>
                    <a:pt x="1038" y="1082"/>
                  </a:lnTo>
                  <a:lnTo>
                    <a:pt x="1049" y="1079"/>
                  </a:lnTo>
                  <a:lnTo>
                    <a:pt x="1053" y="1077"/>
                  </a:lnTo>
                  <a:lnTo>
                    <a:pt x="1054" y="1074"/>
                  </a:lnTo>
                  <a:lnTo>
                    <a:pt x="1055" y="1072"/>
                  </a:lnTo>
                  <a:lnTo>
                    <a:pt x="1055" y="1071"/>
                  </a:lnTo>
                  <a:lnTo>
                    <a:pt x="1054" y="1071"/>
                  </a:lnTo>
                  <a:lnTo>
                    <a:pt x="1053" y="1072"/>
                  </a:lnTo>
                  <a:lnTo>
                    <a:pt x="1053" y="1076"/>
                  </a:lnTo>
                  <a:lnTo>
                    <a:pt x="1052" y="1076"/>
                  </a:lnTo>
                  <a:lnTo>
                    <a:pt x="1052" y="1074"/>
                  </a:lnTo>
                  <a:lnTo>
                    <a:pt x="1050" y="1072"/>
                  </a:lnTo>
                  <a:lnTo>
                    <a:pt x="1052" y="1070"/>
                  </a:lnTo>
                  <a:lnTo>
                    <a:pt x="1054" y="1067"/>
                  </a:lnTo>
                  <a:lnTo>
                    <a:pt x="1057" y="1066"/>
                  </a:lnTo>
                  <a:lnTo>
                    <a:pt x="1059" y="1061"/>
                  </a:lnTo>
                  <a:lnTo>
                    <a:pt x="1063" y="1058"/>
                  </a:lnTo>
                  <a:lnTo>
                    <a:pt x="1065" y="1056"/>
                  </a:lnTo>
                  <a:lnTo>
                    <a:pt x="1067" y="1056"/>
                  </a:lnTo>
                  <a:lnTo>
                    <a:pt x="1072" y="1058"/>
                  </a:lnTo>
                  <a:lnTo>
                    <a:pt x="1076" y="1056"/>
                  </a:lnTo>
                  <a:lnTo>
                    <a:pt x="1078" y="1055"/>
                  </a:lnTo>
                  <a:lnTo>
                    <a:pt x="1083" y="1056"/>
                  </a:lnTo>
                  <a:lnTo>
                    <a:pt x="1093" y="1059"/>
                  </a:lnTo>
                  <a:lnTo>
                    <a:pt x="1097" y="1062"/>
                  </a:lnTo>
                  <a:lnTo>
                    <a:pt x="1099" y="1065"/>
                  </a:lnTo>
                  <a:lnTo>
                    <a:pt x="1101" y="1067"/>
                  </a:lnTo>
                  <a:lnTo>
                    <a:pt x="1103" y="1068"/>
                  </a:lnTo>
                  <a:lnTo>
                    <a:pt x="1104" y="1071"/>
                  </a:lnTo>
                  <a:lnTo>
                    <a:pt x="1104" y="1073"/>
                  </a:lnTo>
                  <a:lnTo>
                    <a:pt x="1105" y="1074"/>
                  </a:lnTo>
                  <a:lnTo>
                    <a:pt x="1106" y="1073"/>
                  </a:lnTo>
                  <a:lnTo>
                    <a:pt x="1106" y="1074"/>
                  </a:lnTo>
                  <a:lnTo>
                    <a:pt x="1105" y="1077"/>
                  </a:lnTo>
                  <a:lnTo>
                    <a:pt x="1105" y="1078"/>
                  </a:lnTo>
                  <a:lnTo>
                    <a:pt x="1104" y="1078"/>
                  </a:lnTo>
                  <a:lnTo>
                    <a:pt x="1103" y="1077"/>
                  </a:lnTo>
                  <a:lnTo>
                    <a:pt x="1099" y="1078"/>
                  </a:lnTo>
                  <a:lnTo>
                    <a:pt x="1097" y="1077"/>
                  </a:lnTo>
                  <a:lnTo>
                    <a:pt x="1095" y="1077"/>
                  </a:lnTo>
                  <a:lnTo>
                    <a:pt x="1093" y="1077"/>
                  </a:lnTo>
                  <a:lnTo>
                    <a:pt x="1089" y="1076"/>
                  </a:lnTo>
                  <a:lnTo>
                    <a:pt x="1088" y="1079"/>
                  </a:lnTo>
                  <a:lnTo>
                    <a:pt x="1087" y="1081"/>
                  </a:lnTo>
                  <a:lnTo>
                    <a:pt x="1088" y="1083"/>
                  </a:lnTo>
                  <a:lnTo>
                    <a:pt x="1087" y="1083"/>
                  </a:lnTo>
                  <a:lnTo>
                    <a:pt x="1086" y="1083"/>
                  </a:lnTo>
                  <a:lnTo>
                    <a:pt x="1086" y="1085"/>
                  </a:lnTo>
                  <a:lnTo>
                    <a:pt x="1087" y="1088"/>
                  </a:lnTo>
                  <a:lnTo>
                    <a:pt x="1087" y="1091"/>
                  </a:lnTo>
                  <a:lnTo>
                    <a:pt x="1087" y="1095"/>
                  </a:lnTo>
                  <a:lnTo>
                    <a:pt x="1086" y="1096"/>
                  </a:lnTo>
                  <a:lnTo>
                    <a:pt x="1084" y="1096"/>
                  </a:lnTo>
                  <a:lnTo>
                    <a:pt x="1083" y="1098"/>
                  </a:lnTo>
                  <a:lnTo>
                    <a:pt x="1082" y="1099"/>
                  </a:lnTo>
                  <a:lnTo>
                    <a:pt x="1082" y="1101"/>
                  </a:lnTo>
                  <a:lnTo>
                    <a:pt x="1082" y="1102"/>
                  </a:lnTo>
                  <a:lnTo>
                    <a:pt x="1083" y="1102"/>
                  </a:lnTo>
                  <a:lnTo>
                    <a:pt x="1083" y="1104"/>
                  </a:lnTo>
                  <a:lnTo>
                    <a:pt x="1082" y="1106"/>
                  </a:lnTo>
                  <a:lnTo>
                    <a:pt x="1081" y="1107"/>
                  </a:lnTo>
                  <a:lnTo>
                    <a:pt x="1081" y="1108"/>
                  </a:lnTo>
                  <a:lnTo>
                    <a:pt x="1081" y="1110"/>
                  </a:lnTo>
                  <a:lnTo>
                    <a:pt x="1082" y="1111"/>
                  </a:lnTo>
                  <a:lnTo>
                    <a:pt x="1081" y="1112"/>
                  </a:lnTo>
                  <a:lnTo>
                    <a:pt x="1080" y="1112"/>
                  </a:lnTo>
                  <a:lnTo>
                    <a:pt x="1081" y="1114"/>
                  </a:lnTo>
                  <a:lnTo>
                    <a:pt x="1082" y="1118"/>
                  </a:lnTo>
                  <a:lnTo>
                    <a:pt x="1082" y="1119"/>
                  </a:lnTo>
                  <a:lnTo>
                    <a:pt x="1081" y="1121"/>
                  </a:lnTo>
                  <a:lnTo>
                    <a:pt x="1080" y="1122"/>
                  </a:lnTo>
                  <a:lnTo>
                    <a:pt x="1077" y="1123"/>
                  </a:lnTo>
                  <a:lnTo>
                    <a:pt x="1077" y="1124"/>
                  </a:lnTo>
                  <a:lnTo>
                    <a:pt x="1077" y="1125"/>
                  </a:lnTo>
                  <a:lnTo>
                    <a:pt x="1076" y="1128"/>
                  </a:lnTo>
                  <a:lnTo>
                    <a:pt x="1076" y="1130"/>
                  </a:lnTo>
                  <a:lnTo>
                    <a:pt x="1077" y="1130"/>
                  </a:lnTo>
                  <a:lnTo>
                    <a:pt x="1080" y="1131"/>
                  </a:lnTo>
                  <a:lnTo>
                    <a:pt x="1080" y="1133"/>
                  </a:lnTo>
                  <a:lnTo>
                    <a:pt x="1080" y="1134"/>
                  </a:lnTo>
                  <a:lnTo>
                    <a:pt x="1081" y="1135"/>
                  </a:lnTo>
                  <a:lnTo>
                    <a:pt x="1080" y="1136"/>
                  </a:lnTo>
                  <a:lnTo>
                    <a:pt x="1080" y="1137"/>
                  </a:lnTo>
                  <a:lnTo>
                    <a:pt x="1080" y="1139"/>
                  </a:lnTo>
                  <a:lnTo>
                    <a:pt x="1081" y="1139"/>
                  </a:lnTo>
                  <a:lnTo>
                    <a:pt x="1081" y="1140"/>
                  </a:lnTo>
                  <a:lnTo>
                    <a:pt x="1081" y="1141"/>
                  </a:lnTo>
                  <a:lnTo>
                    <a:pt x="1082" y="1142"/>
                  </a:lnTo>
                  <a:lnTo>
                    <a:pt x="1083" y="1142"/>
                  </a:lnTo>
                  <a:lnTo>
                    <a:pt x="1083" y="1144"/>
                  </a:lnTo>
                  <a:lnTo>
                    <a:pt x="1084" y="1144"/>
                  </a:lnTo>
                  <a:lnTo>
                    <a:pt x="1086" y="1146"/>
                  </a:lnTo>
                  <a:lnTo>
                    <a:pt x="1087" y="1147"/>
                  </a:lnTo>
                  <a:lnTo>
                    <a:pt x="1089" y="1145"/>
                  </a:lnTo>
                  <a:lnTo>
                    <a:pt x="1094" y="1144"/>
                  </a:lnTo>
                  <a:lnTo>
                    <a:pt x="1094" y="1142"/>
                  </a:lnTo>
                  <a:lnTo>
                    <a:pt x="1094" y="1141"/>
                  </a:lnTo>
                  <a:lnTo>
                    <a:pt x="1095" y="1142"/>
                  </a:lnTo>
                  <a:lnTo>
                    <a:pt x="1097" y="1144"/>
                  </a:lnTo>
                  <a:lnTo>
                    <a:pt x="1098" y="1141"/>
                  </a:lnTo>
                  <a:lnTo>
                    <a:pt x="1099" y="1140"/>
                  </a:lnTo>
                  <a:lnTo>
                    <a:pt x="1101" y="1139"/>
                  </a:lnTo>
                  <a:lnTo>
                    <a:pt x="1103" y="1137"/>
                  </a:lnTo>
                  <a:lnTo>
                    <a:pt x="1104" y="1136"/>
                  </a:lnTo>
                  <a:lnTo>
                    <a:pt x="1105" y="1137"/>
                  </a:lnTo>
                  <a:lnTo>
                    <a:pt x="1104" y="1139"/>
                  </a:lnTo>
                  <a:lnTo>
                    <a:pt x="1104" y="1140"/>
                  </a:lnTo>
                  <a:lnTo>
                    <a:pt x="1105" y="1141"/>
                  </a:lnTo>
                  <a:lnTo>
                    <a:pt x="1106" y="1140"/>
                  </a:lnTo>
                  <a:lnTo>
                    <a:pt x="1107" y="1140"/>
                  </a:lnTo>
                  <a:lnTo>
                    <a:pt x="1107" y="1139"/>
                  </a:lnTo>
                  <a:lnTo>
                    <a:pt x="1107" y="1136"/>
                  </a:lnTo>
                  <a:lnTo>
                    <a:pt x="1107" y="1134"/>
                  </a:lnTo>
                  <a:lnTo>
                    <a:pt x="1107" y="1133"/>
                  </a:lnTo>
                  <a:lnTo>
                    <a:pt x="1109" y="1131"/>
                  </a:lnTo>
                  <a:lnTo>
                    <a:pt x="1110" y="1130"/>
                  </a:lnTo>
                  <a:lnTo>
                    <a:pt x="1111" y="1128"/>
                  </a:lnTo>
                  <a:lnTo>
                    <a:pt x="1112" y="1127"/>
                  </a:lnTo>
                  <a:lnTo>
                    <a:pt x="1115" y="1125"/>
                  </a:lnTo>
                  <a:lnTo>
                    <a:pt x="1116" y="1124"/>
                  </a:lnTo>
                  <a:lnTo>
                    <a:pt x="1116" y="1123"/>
                  </a:lnTo>
                  <a:lnTo>
                    <a:pt x="1117" y="1123"/>
                  </a:lnTo>
                  <a:lnTo>
                    <a:pt x="1118" y="1124"/>
                  </a:lnTo>
                  <a:lnTo>
                    <a:pt x="1120" y="1123"/>
                  </a:lnTo>
                  <a:lnTo>
                    <a:pt x="1120" y="1122"/>
                  </a:lnTo>
                  <a:lnTo>
                    <a:pt x="1121" y="1119"/>
                  </a:lnTo>
                  <a:lnTo>
                    <a:pt x="1122" y="1117"/>
                  </a:lnTo>
                  <a:lnTo>
                    <a:pt x="1123" y="1116"/>
                  </a:lnTo>
                  <a:lnTo>
                    <a:pt x="1124" y="1113"/>
                  </a:lnTo>
                  <a:lnTo>
                    <a:pt x="1126" y="1111"/>
                  </a:lnTo>
                  <a:lnTo>
                    <a:pt x="1128" y="1110"/>
                  </a:lnTo>
                  <a:lnTo>
                    <a:pt x="1129" y="1108"/>
                  </a:lnTo>
                  <a:lnTo>
                    <a:pt x="1130" y="1107"/>
                  </a:lnTo>
                  <a:lnTo>
                    <a:pt x="1133" y="1107"/>
                  </a:lnTo>
                  <a:lnTo>
                    <a:pt x="1134" y="1106"/>
                  </a:lnTo>
                  <a:lnTo>
                    <a:pt x="1134" y="1105"/>
                  </a:lnTo>
                  <a:lnTo>
                    <a:pt x="1134" y="1104"/>
                  </a:lnTo>
                  <a:lnTo>
                    <a:pt x="1134" y="1102"/>
                  </a:lnTo>
                  <a:lnTo>
                    <a:pt x="1135" y="1100"/>
                  </a:lnTo>
                  <a:lnTo>
                    <a:pt x="1137" y="1096"/>
                  </a:lnTo>
                  <a:lnTo>
                    <a:pt x="1137" y="1094"/>
                  </a:lnTo>
                  <a:lnTo>
                    <a:pt x="1135" y="1093"/>
                  </a:lnTo>
                  <a:lnTo>
                    <a:pt x="1134" y="1091"/>
                  </a:lnTo>
                  <a:lnTo>
                    <a:pt x="1133" y="1090"/>
                  </a:lnTo>
                  <a:lnTo>
                    <a:pt x="1132" y="1090"/>
                  </a:lnTo>
                  <a:lnTo>
                    <a:pt x="1132" y="1089"/>
                  </a:lnTo>
                  <a:lnTo>
                    <a:pt x="1130" y="1085"/>
                  </a:lnTo>
                  <a:lnTo>
                    <a:pt x="1132" y="1084"/>
                  </a:lnTo>
                  <a:lnTo>
                    <a:pt x="1133" y="1083"/>
                  </a:lnTo>
                  <a:lnTo>
                    <a:pt x="1133" y="1081"/>
                  </a:lnTo>
                  <a:lnTo>
                    <a:pt x="1133" y="1079"/>
                  </a:lnTo>
                  <a:lnTo>
                    <a:pt x="1133" y="1078"/>
                  </a:lnTo>
                  <a:lnTo>
                    <a:pt x="1130" y="1077"/>
                  </a:lnTo>
                  <a:lnTo>
                    <a:pt x="1129" y="1077"/>
                  </a:lnTo>
                  <a:lnTo>
                    <a:pt x="1130" y="1076"/>
                  </a:lnTo>
                  <a:lnTo>
                    <a:pt x="1130" y="1073"/>
                  </a:lnTo>
                  <a:lnTo>
                    <a:pt x="1130" y="1071"/>
                  </a:lnTo>
                  <a:lnTo>
                    <a:pt x="1132" y="1070"/>
                  </a:lnTo>
                  <a:lnTo>
                    <a:pt x="1132" y="1068"/>
                  </a:lnTo>
                  <a:lnTo>
                    <a:pt x="1133" y="1067"/>
                  </a:lnTo>
                  <a:lnTo>
                    <a:pt x="1134" y="1067"/>
                  </a:lnTo>
                  <a:lnTo>
                    <a:pt x="1134" y="1066"/>
                  </a:lnTo>
                  <a:lnTo>
                    <a:pt x="1137" y="1065"/>
                  </a:lnTo>
                  <a:lnTo>
                    <a:pt x="1139" y="1065"/>
                  </a:lnTo>
                  <a:lnTo>
                    <a:pt x="1139" y="1064"/>
                  </a:lnTo>
                  <a:lnTo>
                    <a:pt x="1139" y="1061"/>
                  </a:lnTo>
                  <a:lnTo>
                    <a:pt x="1140" y="1053"/>
                  </a:lnTo>
                  <a:lnTo>
                    <a:pt x="1141" y="1051"/>
                  </a:lnTo>
                  <a:lnTo>
                    <a:pt x="1144" y="1049"/>
                  </a:lnTo>
                  <a:lnTo>
                    <a:pt x="1150" y="1047"/>
                  </a:lnTo>
                  <a:lnTo>
                    <a:pt x="1154" y="1045"/>
                  </a:lnTo>
                  <a:lnTo>
                    <a:pt x="1158" y="1044"/>
                  </a:lnTo>
                  <a:lnTo>
                    <a:pt x="1166" y="1044"/>
                  </a:lnTo>
                  <a:lnTo>
                    <a:pt x="1175" y="1043"/>
                  </a:lnTo>
                  <a:lnTo>
                    <a:pt x="1181" y="1043"/>
                  </a:lnTo>
                  <a:lnTo>
                    <a:pt x="1187" y="1045"/>
                  </a:lnTo>
                  <a:lnTo>
                    <a:pt x="1187" y="1047"/>
                  </a:lnTo>
                  <a:lnTo>
                    <a:pt x="1187" y="1048"/>
                  </a:lnTo>
                  <a:lnTo>
                    <a:pt x="1189" y="1048"/>
                  </a:lnTo>
                  <a:lnTo>
                    <a:pt x="1190" y="1047"/>
                  </a:lnTo>
                  <a:lnTo>
                    <a:pt x="1195" y="1047"/>
                  </a:lnTo>
                  <a:lnTo>
                    <a:pt x="1198" y="1048"/>
                  </a:lnTo>
                  <a:lnTo>
                    <a:pt x="1200" y="1053"/>
                  </a:lnTo>
                  <a:lnTo>
                    <a:pt x="1200" y="1054"/>
                  </a:lnTo>
                  <a:lnTo>
                    <a:pt x="1200" y="1055"/>
                  </a:lnTo>
                  <a:lnTo>
                    <a:pt x="1202" y="1058"/>
                  </a:lnTo>
                  <a:lnTo>
                    <a:pt x="1203" y="1060"/>
                  </a:lnTo>
                  <a:lnTo>
                    <a:pt x="1203" y="1062"/>
                  </a:lnTo>
                  <a:lnTo>
                    <a:pt x="1204" y="1062"/>
                  </a:lnTo>
                  <a:lnTo>
                    <a:pt x="1206" y="1064"/>
                  </a:lnTo>
                  <a:lnTo>
                    <a:pt x="1204" y="1065"/>
                  </a:lnTo>
                  <a:lnTo>
                    <a:pt x="1204" y="1066"/>
                  </a:lnTo>
                  <a:lnTo>
                    <a:pt x="1204" y="1068"/>
                  </a:lnTo>
                  <a:lnTo>
                    <a:pt x="1203" y="1071"/>
                  </a:lnTo>
                  <a:lnTo>
                    <a:pt x="1202" y="1073"/>
                  </a:lnTo>
                  <a:lnTo>
                    <a:pt x="1202" y="1076"/>
                  </a:lnTo>
                  <a:lnTo>
                    <a:pt x="1202" y="1077"/>
                  </a:lnTo>
                  <a:lnTo>
                    <a:pt x="1203" y="1078"/>
                  </a:lnTo>
                  <a:lnTo>
                    <a:pt x="1203" y="1076"/>
                  </a:lnTo>
                  <a:lnTo>
                    <a:pt x="1204" y="1076"/>
                  </a:lnTo>
                  <a:lnTo>
                    <a:pt x="1206" y="1077"/>
                  </a:lnTo>
                  <a:lnTo>
                    <a:pt x="1207" y="1078"/>
                  </a:lnTo>
                  <a:lnTo>
                    <a:pt x="1210" y="1077"/>
                  </a:lnTo>
                  <a:lnTo>
                    <a:pt x="1212" y="1076"/>
                  </a:lnTo>
                  <a:lnTo>
                    <a:pt x="1210" y="1076"/>
                  </a:lnTo>
                  <a:lnTo>
                    <a:pt x="1209" y="1074"/>
                  </a:lnTo>
                  <a:lnTo>
                    <a:pt x="1209" y="1071"/>
                  </a:lnTo>
                  <a:lnTo>
                    <a:pt x="1210" y="1068"/>
                  </a:lnTo>
                  <a:lnTo>
                    <a:pt x="1212" y="1067"/>
                  </a:lnTo>
                  <a:lnTo>
                    <a:pt x="1215" y="1066"/>
                  </a:lnTo>
                  <a:lnTo>
                    <a:pt x="1218" y="1066"/>
                  </a:lnTo>
                  <a:lnTo>
                    <a:pt x="1218" y="1067"/>
                  </a:lnTo>
                  <a:lnTo>
                    <a:pt x="1219" y="1067"/>
                  </a:lnTo>
                  <a:lnTo>
                    <a:pt x="1219" y="1065"/>
                  </a:lnTo>
                  <a:lnTo>
                    <a:pt x="1219" y="1062"/>
                  </a:lnTo>
                  <a:lnTo>
                    <a:pt x="1221" y="1061"/>
                  </a:lnTo>
                  <a:lnTo>
                    <a:pt x="1223" y="1060"/>
                  </a:lnTo>
                  <a:lnTo>
                    <a:pt x="1221" y="1059"/>
                  </a:lnTo>
                  <a:lnTo>
                    <a:pt x="1219" y="1058"/>
                  </a:lnTo>
                  <a:lnTo>
                    <a:pt x="1215" y="1056"/>
                  </a:lnTo>
                  <a:lnTo>
                    <a:pt x="1214" y="1055"/>
                  </a:lnTo>
                  <a:lnTo>
                    <a:pt x="1214" y="1054"/>
                  </a:lnTo>
                  <a:lnTo>
                    <a:pt x="1213" y="1053"/>
                  </a:lnTo>
                  <a:lnTo>
                    <a:pt x="1214" y="1053"/>
                  </a:lnTo>
                  <a:lnTo>
                    <a:pt x="1214" y="1051"/>
                  </a:lnTo>
                  <a:lnTo>
                    <a:pt x="1213" y="1051"/>
                  </a:lnTo>
                  <a:lnTo>
                    <a:pt x="1212" y="1051"/>
                  </a:lnTo>
                  <a:lnTo>
                    <a:pt x="1210" y="1051"/>
                  </a:lnTo>
                  <a:lnTo>
                    <a:pt x="1212" y="1050"/>
                  </a:lnTo>
                  <a:lnTo>
                    <a:pt x="1210" y="1050"/>
                  </a:lnTo>
                  <a:lnTo>
                    <a:pt x="1209" y="1051"/>
                  </a:lnTo>
                  <a:lnTo>
                    <a:pt x="1208" y="1051"/>
                  </a:lnTo>
                  <a:lnTo>
                    <a:pt x="1209" y="1049"/>
                  </a:lnTo>
                  <a:lnTo>
                    <a:pt x="1212" y="1048"/>
                  </a:lnTo>
                  <a:lnTo>
                    <a:pt x="1213" y="1047"/>
                  </a:lnTo>
                  <a:lnTo>
                    <a:pt x="1210" y="1045"/>
                  </a:lnTo>
                  <a:lnTo>
                    <a:pt x="1212" y="1044"/>
                  </a:lnTo>
                  <a:lnTo>
                    <a:pt x="1213" y="1044"/>
                  </a:lnTo>
                  <a:lnTo>
                    <a:pt x="1213" y="1042"/>
                  </a:lnTo>
                  <a:lnTo>
                    <a:pt x="1213" y="1041"/>
                  </a:lnTo>
                  <a:lnTo>
                    <a:pt x="1213" y="1039"/>
                  </a:lnTo>
                  <a:lnTo>
                    <a:pt x="1213" y="1038"/>
                  </a:lnTo>
                  <a:lnTo>
                    <a:pt x="1213" y="1037"/>
                  </a:lnTo>
                  <a:lnTo>
                    <a:pt x="1212" y="1036"/>
                  </a:lnTo>
                  <a:lnTo>
                    <a:pt x="1210" y="1036"/>
                  </a:lnTo>
                  <a:lnTo>
                    <a:pt x="1210" y="1034"/>
                  </a:lnTo>
                  <a:lnTo>
                    <a:pt x="1210" y="1033"/>
                  </a:lnTo>
                  <a:lnTo>
                    <a:pt x="1212" y="1033"/>
                  </a:lnTo>
                  <a:lnTo>
                    <a:pt x="1213" y="1033"/>
                  </a:lnTo>
                  <a:lnTo>
                    <a:pt x="1213" y="1032"/>
                  </a:lnTo>
                  <a:lnTo>
                    <a:pt x="1215" y="1032"/>
                  </a:lnTo>
                  <a:lnTo>
                    <a:pt x="1217" y="1034"/>
                  </a:lnTo>
                  <a:lnTo>
                    <a:pt x="1218" y="1034"/>
                  </a:lnTo>
                  <a:lnTo>
                    <a:pt x="1219" y="1033"/>
                  </a:lnTo>
                  <a:lnTo>
                    <a:pt x="1218" y="1033"/>
                  </a:lnTo>
                  <a:lnTo>
                    <a:pt x="1218" y="1032"/>
                  </a:lnTo>
                  <a:lnTo>
                    <a:pt x="1218" y="1031"/>
                  </a:lnTo>
                  <a:lnTo>
                    <a:pt x="1218" y="1032"/>
                  </a:lnTo>
                  <a:lnTo>
                    <a:pt x="1218" y="1031"/>
                  </a:lnTo>
                  <a:lnTo>
                    <a:pt x="1219" y="1031"/>
                  </a:lnTo>
                  <a:lnTo>
                    <a:pt x="1220" y="1028"/>
                  </a:lnTo>
                  <a:lnTo>
                    <a:pt x="1219" y="1028"/>
                  </a:lnTo>
                  <a:lnTo>
                    <a:pt x="1218" y="1030"/>
                  </a:lnTo>
                  <a:lnTo>
                    <a:pt x="1219" y="1028"/>
                  </a:lnTo>
                  <a:lnTo>
                    <a:pt x="1218" y="1028"/>
                  </a:lnTo>
                  <a:lnTo>
                    <a:pt x="1218" y="1027"/>
                  </a:lnTo>
                  <a:lnTo>
                    <a:pt x="1218" y="1028"/>
                  </a:lnTo>
                  <a:lnTo>
                    <a:pt x="1217" y="1028"/>
                  </a:lnTo>
                  <a:lnTo>
                    <a:pt x="1218" y="1027"/>
                  </a:lnTo>
                  <a:lnTo>
                    <a:pt x="1218" y="1026"/>
                  </a:lnTo>
                  <a:lnTo>
                    <a:pt x="1217" y="1027"/>
                  </a:lnTo>
                  <a:lnTo>
                    <a:pt x="1215" y="1028"/>
                  </a:lnTo>
                  <a:lnTo>
                    <a:pt x="1215" y="1027"/>
                  </a:lnTo>
                  <a:lnTo>
                    <a:pt x="1217" y="1027"/>
                  </a:lnTo>
                  <a:lnTo>
                    <a:pt x="1217" y="1026"/>
                  </a:lnTo>
                  <a:lnTo>
                    <a:pt x="1217" y="1027"/>
                  </a:lnTo>
                  <a:lnTo>
                    <a:pt x="1217" y="1026"/>
                  </a:lnTo>
                  <a:lnTo>
                    <a:pt x="1215" y="1027"/>
                  </a:lnTo>
                  <a:lnTo>
                    <a:pt x="1215" y="1026"/>
                  </a:lnTo>
                  <a:lnTo>
                    <a:pt x="1215" y="1027"/>
                  </a:lnTo>
                  <a:lnTo>
                    <a:pt x="1214" y="1026"/>
                  </a:lnTo>
                  <a:lnTo>
                    <a:pt x="1214" y="1025"/>
                  </a:lnTo>
                  <a:lnTo>
                    <a:pt x="1213" y="1025"/>
                  </a:lnTo>
                  <a:lnTo>
                    <a:pt x="1213" y="1024"/>
                  </a:lnTo>
                  <a:lnTo>
                    <a:pt x="1214" y="1024"/>
                  </a:lnTo>
                  <a:lnTo>
                    <a:pt x="1214" y="1022"/>
                  </a:lnTo>
                  <a:lnTo>
                    <a:pt x="1214" y="1021"/>
                  </a:lnTo>
                  <a:lnTo>
                    <a:pt x="1214" y="1022"/>
                  </a:lnTo>
                  <a:lnTo>
                    <a:pt x="1215" y="1022"/>
                  </a:lnTo>
                  <a:lnTo>
                    <a:pt x="1215" y="1021"/>
                  </a:lnTo>
                  <a:lnTo>
                    <a:pt x="1218" y="1021"/>
                  </a:lnTo>
                  <a:lnTo>
                    <a:pt x="1218" y="1020"/>
                  </a:lnTo>
                  <a:lnTo>
                    <a:pt x="1219" y="1019"/>
                  </a:lnTo>
                  <a:lnTo>
                    <a:pt x="1220" y="1019"/>
                  </a:lnTo>
                  <a:lnTo>
                    <a:pt x="1220" y="1020"/>
                  </a:lnTo>
                  <a:lnTo>
                    <a:pt x="1220" y="1022"/>
                  </a:lnTo>
                  <a:lnTo>
                    <a:pt x="1221" y="1022"/>
                  </a:lnTo>
                  <a:lnTo>
                    <a:pt x="1221" y="1021"/>
                  </a:lnTo>
                  <a:lnTo>
                    <a:pt x="1221" y="1020"/>
                  </a:lnTo>
                  <a:lnTo>
                    <a:pt x="1221" y="1021"/>
                  </a:lnTo>
                  <a:lnTo>
                    <a:pt x="1221" y="1020"/>
                  </a:lnTo>
                  <a:lnTo>
                    <a:pt x="1221" y="1021"/>
                  </a:lnTo>
                  <a:lnTo>
                    <a:pt x="1223" y="1020"/>
                  </a:lnTo>
                  <a:lnTo>
                    <a:pt x="1223" y="1021"/>
                  </a:lnTo>
                  <a:lnTo>
                    <a:pt x="1221" y="1021"/>
                  </a:lnTo>
                  <a:lnTo>
                    <a:pt x="1223" y="1021"/>
                  </a:lnTo>
                  <a:lnTo>
                    <a:pt x="1223" y="1020"/>
                  </a:lnTo>
                  <a:lnTo>
                    <a:pt x="1224" y="1020"/>
                  </a:lnTo>
                  <a:lnTo>
                    <a:pt x="1224" y="1019"/>
                  </a:lnTo>
                  <a:lnTo>
                    <a:pt x="1224" y="1020"/>
                  </a:lnTo>
                  <a:lnTo>
                    <a:pt x="1225" y="1020"/>
                  </a:lnTo>
                  <a:lnTo>
                    <a:pt x="1224" y="1019"/>
                  </a:lnTo>
                  <a:lnTo>
                    <a:pt x="1229" y="1018"/>
                  </a:lnTo>
                  <a:lnTo>
                    <a:pt x="1230" y="1016"/>
                  </a:lnTo>
                  <a:lnTo>
                    <a:pt x="1231" y="1015"/>
                  </a:lnTo>
                  <a:lnTo>
                    <a:pt x="1230" y="1015"/>
                  </a:lnTo>
                  <a:lnTo>
                    <a:pt x="1231" y="1015"/>
                  </a:lnTo>
                  <a:lnTo>
                    <a:pt x="1232" y="1014"/>
                  </a:lnTo>
                  <a:lnTo>
                    <a:pt x="1230" y="1013"/>
                  </a:lnTo>
                  <a:lnTo>
                    <a:pt x="1229" y="1013"/>
                  </a:lnTo>
                  <a:lnTo>
                    <a:pt x="1227" y="1013"/>
                  </a:lnTo>
                  <a:lnTo>
                    <a:pt x="1226" y="1013"/>
                  </a:lnTo>
                  <a:lnTo>
                    <a:pt x="1225" y="1013"/>
                  </a:lnTo>
                  <a:lnTo>
                    <a:pt x="1226" y="1013"/>
                  </a:lnTo>
                  <a:lnTo>
                    <a:pt x="1227" y="1013"/>
                  </a:lnTo>
                  <a:lnTo>
                    <a:pt x="1229" y="1013"/>
                  </a:lnTo>
                  <a:lnTo>
                    <a:pt x="1230" y="1013"/>
                  </a:lnTo>
                  <a:lnTo>
                    <a:pt x="1231" y="1013"/>
                  </a:lnTo>
                  <a:lnTo>
                    <a:pt x="1232" y="1013"/>
                  </a:lnTo>
                  <a:lnTo>
                    <a:pt x="1232" y="1014"/>
                  </a:lnTo>
                  <a:lnTo>
                    <a:pt x="1235" y="1014"/>
                  </a:lnTo>
                  <a:lnTo>
                    <a:pt x="1235" y="1015"/>
                  </a:lnTo>
                  <a:lnTo>
                    <a:pt x="1236" y="1015"/>
                  </a:lnTo>
                  <a:lnTo>
                    <a:pt x="1237" y="1015"/>
                  </a:lnTo>
                  <a:lnTo>
                    <a:pt x="1237" y="1016"/>
                  </a:lnTo>
                  <a:lnTo>
                    <a:pt x="1237" y="1018"/>
                  </a:lnTo>
                  <a:lnTo>
                    <a:pt x="1241" y="1015"/>
                  </a:lnTo>
                  <a:lnTo>
                    <a:pt x="1241" y="1014"/>
                  </a:lnTo>
                  <a:lnTo>
                    <a:pt x="1240" y="1015"/>
                  </a:lnTo>
                  <a:lnTo>
                    <a:pt x="1238" y="1016"/>
                  </a:lnTo>
                  <a:lnTo>
                    <a:pt x="1237" y="1015"/>
                  </a:lnTo>
                  <a:lnTo>
                    <a:pt x="1238" y="1015"/>
                  </a:lnTo>
                  <a:lnTo>
                    <a:pt x="1238" y="1014"/>
                  </a:lnTo>
                  <a:lnTo>
                    <a:pt x="1237" y="1014"/>
                  </a:lnTo>
                  <a:lnTo>
                    <a:pt x="1236" y="1009"/>
                  </a:lnTo>
                  <a:lnTo>
                    <a:pt x="1233" y="1009"/>
                  </a:lnTo>
                  <a:lnTo>
                    <a:pt x="1232" y="1010"/>
                  </a:lnTo>
                  <a:lnTo>
                    <a:pt x="1231" y="1010"/>
                  </a:lnTo>
                  <a:lnTo>
                    <a:pt x="1231" y="1011"/>
                  </a:lnTo>
                  <a:lnTo>
                    <a:pt x="1231" y="1013"/>
                  </a:lnTo>
                  <a:lnTo>
                    <a:pt x="1231" y="1010"/>
                  </a:lnTo>
                  <a:lnTo>
                    <a:pt x="1230" y="1008"/>
                  </a:lnTo>
                  <a:lnTo>
                    <a:pt x="1231" y="1008"/>
                  </a:lnTo>
                  <a:lnTo>
                    <a:pt x="1231" y="1007"/>
                  </a:lnTo>
                  <a:lnTo>
                    <a:pt x="1231" y="1005"/>
                  </a:lnTo>
                  <a:lnTo>
                    <a:pt x="1232" y="1001"/>
                  </a:lnTo>
                  <a:lnTo>
                    <a:pt x="1233" y="998"/>
                  </a:lnTo>
                  <a:lnTo>
                    <a:pt x="1233" y="997"/>
                  </a:lnTo>
                  <a:lnTo>
                    <a:pt x="1235" y="997"/>
                  </a:lnTo>
                  <a:lnTo>
                    <a:pt x="1235" y="996"/>
                  </a:lnTo>
                  <a:lnTo>
                    <a:pt x="1236" y="995"/>
                  </a:lnTo>
                  <a:lnTo>
                    <a:pt x="1235" y="995"/>
                  </a:lnTo>
                  <a:lnTo>
                    <a:pt x="1236" y="995"/>
                  </a:lnTo>
                  <a:lnTo>
                    <a:pt x="1237" y="993"/>
                  </a:lnTo>
                  <a:lnTo>
                    <a:pt x="1238" y="993"/>
                  </a:lnTo>
                  <a:lnTo>
                    <a:pt x="1238" y="992"/>
                  </a:lnTo>
                  <a:lnTo>
                    <a:pt x="1240" y="991"/>
                  </a:lnTo>
                  <a:lnTo>
                    <a:pt x="1240" y="992"/>
                  </a:lnTo>
                  <a:lnTo>
                    <a:pt x="1240" y="993"/>
                  </a:lnTo>
                  <a:lnTo>
                    <a:pt x="1241" y="995"/>
                  </a:lnTo>
                  <a:lnTo>
                    <a:pt x="1243" y="995"/>
                  </a:lnTo>
                  <a:lnTo>
                    <a:pt x="1243" y="996"/>
                  </a:lnTo>
                  <a:lnTo>
                    <a:pt x="1244" y="996"/>
                  </a:lnTo>
                  <a:lnTo>
                    <a:pt x="1246" y="996"/>
                  </a:lnTo>
                  <a:lnTo>
                    <a:pt x="1246" y="997"/>
                  </a:lnTo>
                  <a:lnTo>
                    <a:pt x="1247" y="992"/>
                  </a:lnTo>
                  <a:lnTo>
                    <a:pt x="1248" y="990"/>
                  </a:lnTo>
                  <a:lnTo>
                    <a:pt x="1249" y="990"/>
                  </a:lnTo>
                  <a:lnTo>
                    <a:pt x="1249" y="991"/>
                  </a:lnTo>
                  <a:lnTo>
                    <a:pt x="1249" y="992"/>
                  </a:lnTo>
                  <a:lnTo>
                    <a:pt x="1248" y="995"/>
                  </a:lnTo>
                  <a:lnTo>
                    <a:pt x="1247" y="996"/>
                  </a:lnTo>
                  <a:lnTo>
                    <a:pt x="1247" y="998"/>
                  </a:lnTo>
                  <a:lnTo>
                    <a:pt x="1247" y="999"/>
                  </a:lnTo>
                  <a:lnTo>
                    <a:pt x="1248" y="999"/>
                  </a:lnTo>
                  <a:lnTo>
                    <a:pt x="1247" y="999"/>
                  </a:lnTo>
                  <a:lnTo>
                    <a:pt x="1248" y="999"/>
                  </a:lnTo>
                  <a:lnTo>
                    <a:pt x="1249" y="999"/>
                  </a:lnTo>
                  <a:lnTo>
                    <a:pt x="1250" y="998"/>
                  </a:lnTo>
                  <a:lnTo>
                    <a:pt x="1250" y="999"/>
                  </a:lnTo>
                  <a:lnTo>
                    <a:pt x="1249" y="999"/>
                  </a:lnTo>
                  <a:lnTo>
                    <a:pt x="1249" y="1001"/>
                  </a:lnTo>
                  <a:lnTo>
                    <a:pt x="1249" y="1002"/>
                  </a:lnTo>
                  <a:lnTo>
                    <a:pt x="1252" y="1003"/>
                  </a:lnTo>
                  <a:lnTo>
                    <a:pt x="1252" y="1002"/>
                  </a:lnTo>
                  <a:lnTo>
                    <a:pt x="1252" y="1003"/>
                  </a:lnTo>
                  <a:lnTo>
                    <a:pt x="1252" y="1004"/>
                  </a:lnTo>
                  <a:lnTo>
                    <a:pt x="1253" y="1004"/>
                  </a:lnTo>
                  <a:lnTo>
                    <a:pt x="1254" y="1003"/>
                  </a:lnTo>
                  <a:lnTo>
                    <a:pt x="1253" y="1002"/>
                  </a:lnTo>
                  <a:lnTo>
                    <a:pt x="1253" y="1001"/>
                  </a:lnTo>
                  <a:lnTo>
                    <a:pt x="1253" y="1002"/>
                  </a:lnTo>
                  <a:lnTo>
                    <a:pt x="1254" y="1002"/>
                  </a:lnTo>
                  <a:lnTo>
                    <a:pt x="1254" y="1003"/>
                  </a:lnTo>
                  <a:lnTo>
                    <a:pt x="1259" y="1001"/>
                  </a:lnTo>
                  <a:lnTo>
                    <a:pt x="1255" y="998"/>
                  </a:lnTo>
                  <a:lnTo>
                    <a:pt x="1258" y="996"/>
                  </a:lnTo>
                  <a:lnTo>
                    <a:pt x="1259" y="997"/>
                  </a:lnTo>
                  <a:lnTo>
                    <a:pt x="1260" y="996"/>
                  </a:lnTo>
                  <a:lnTo>
                    <a:pt x="1259" y="995"/>
                  </a:lnTo>
                  <a:lnTo>
                    <a:pt x="1260" y="995"/>
                  </a:lnTo>
                  <a:lnTo>
                    <a:pt x="1264" y="997"/>
                  </a:lnTo>
                  <a:lnTo>
                    <a:pt x="1264" y="996"/>
                  </a:lnTo>
                  <a:lnTo>
                    <a:pt x="1265" y="996"/>
                  </a:lnTo>
                  <a:lnTo>
                    <a:pt x="1265" y="997"/>
                  </a:lnTo>
                  <a:lnTo>
                    <a:pt x="1265" y="998"/>
                  </a:lnTo>
                  <a:lnTo>
                    <a:pt x="1266" y="998"/>
                  </a:lnTo>
                  <a:lnTo>
                    <a:pt x="1265" y="998"/>
                  </a:lnTo>
                  <a:lnTo>
                    <a:pt x="1265" y="999"/>
                  </a:lnTo>
                  <a:lnTo>
                    <a:pt x="1266" y="999"/>
                  </a:lnTo>
                  <a:lnTo>
                    <a:pt x="1267" y="999"/>
                  </a:lnTo>
                  <a:lnTo>
                    <a:pt x="1270" y="1001"/>
                  </a:lnTo>
                  <a:lnTo>
                    <a:pt x="1271" y="1003"/>
                  </a:lnTo>
                  <a:lnTo>
                    <a:pt x="1273" y="1007"/>
                  </a:lnTo>
                  <a:lnTo>
                    <a:pt x="1277" y="1011"/>
                  </a:lnTo>
                  <a:lnTo>
                    <a:pt x="1277" y="1010"/>
                  </a:lnTo>
                  <a:lnTo>
                    <a:pt x="1277" y="1008"/>
                  </a:lnTo>
                  <a:lnTo>
                    <a:pt x="1278" y="1010"/>
                  </a:lnTo>
                  <a:lnTo>
                    <a:pt x="1280" y="1011"/>
                  </a:lnTo>
                  <a:lnTo>
                    <a:pt x="1277" y="1013"/>
                  </a:lnTo>
                  <a:lnTo>
                    <a:pt x="1276" y="1014"/>
                  </a:lnTo>
                  <a:lnTo>
                    <a:pt x="1276" y="1015"/>
                  </a:lnTo>
                  <a:lnTo>
                    <a:pt x="1278" y="1015"/>
                  </a:lnTo>
                  <a:lnTo>
                    <a:pt x="1280" y="1014"/>
                  </a:lnTo>
                  <a:lnTo>
                    <a:pt x="1280" y="1015"/>
                  </a:lnTo>
                  <a:lnTo>
                    <a:pt x="1280" y="1016"/>
                  </a:lnTo>
                  <a:lnTo>
                    <a:pt x="1277" y="1016"/>
                  </a:lnTo>
                  <a:lnTo>
                    <a:pt x="1278" y="1019"/>
                  </a:lnTo>
                  <a:lnTo>
                    <a:pt x="1277" y="1019"/>
                  </a:lnTo>
                  <a:lnTo>
                    <a:pt x="1276" y="1020"/>
                  </a:lnTo>
                  <a:lnTo>
                    <a:pt x="1273" y="1019"/>
                  </a:lnTo>
                  <a:lnTo>
                    <a:pt x="1273" y="1020"/>
                  </a:lnTo>
                  <a:lnTo>
                    <a:pt x="1272" y="1020"/>
                  </a:lnTo>
                  <a:lnTo>
                    <a:pt x="1271" y="1020"/>
                  </a:lnTo>
                  <a:lnTo>
                    <a:pt x="1271" y="1021"/>
                  </a:lnTo>
                  <a:lnTo>
                    <a:pt x="1270" y="1021"/>
                  </a:lnTo>
                  <a:lnTo>
                    <a:pt x="1269" y="1022"/>
                  </a:lnTo>
                  <a:lnTo>
                    <a:pt x="1269" y="1024"/>
                  </a:lnTo>
                  <a:lnTo>
                    <a:pt x="1267" y="1024"/>
                  </a:lnTo>
                  <a:lnTo>
                    <a:pt x="1266" y="1025"/>
                  </a:lnTo>
                  <a:lnTo>
                    <a:pt x="1266" y="1026"/>
                  </a:lnTo>
                  <a:lnTo>
                    <a:pt x="1264" y="1027"/>
                  </a:lnTo>
                  <a:lnTo>
                    <a:pt x="1265" y="1028"/>
                  </a:lnTo>
                  <a:lnTo>
                    <a:pt x="1264" y="1030"/>
                  </a:lnTo>
                  <a:lnTo>
                    <a:pt x="1263" y="1028"/>
                  </a:lnTo>
                  <a:lnTo>
                    <a:pt x="1261" y="1030"/>
                  </a:lnTo>
                  <a:lnTo>
                    <a:pt x="1261" y="1031"/>
                  </a:lnTo>
                  <a:lnTo>
                    <a:pt x="1261" y="1032"/>
                  </a:lnTo>
                  <a:lnTo>
                    <a:pt x="1259" y="1030"/>
                  </a:lnTo>
                  <a:lnTo>
                    <a:pt x="1258" y="1030"/>
                  </a:lnTo>
                  <a:lnTo>
                    <a:pt x="1258" y="1032"/>
                  </a:lnTo>
                  <a:lnTo>
                    <a:pt x="1257" y="1033"/>
                  </a:lnTo>
                  <a:lnTo>
                    <a:pt x="1255" y="1033"/>
                  </a:lnTo>
                  <a:lnTo>
                    <a:pt x="1257" y="1032"/>
                  </a:lnTo>
                  <a:lnTo>
                    <a:pt x="1257" y="1031"/>
                  </a:lnTo>
                  <a:lnTo>
                    <a:pt x="1255" y="1031"/>
                  </a:lnTo>
                  <a:lnTo>
                    <a:pt x="1254" y="1032"/>
                  </a:lnTo>
                  <a:lnTo>
                    <a:pt x="1254" y="1033"/>
                  </a:lnTo>
                  <a:lnTo>
                    <a:pt x="1253" y="1033"/>
                  </a:lnTo>
                  <a:lnTo>
                    <a:pt x="1250" y="1033"/>
                  </a:lnTo>
                  <a:lnTo>
                    <a:pt x="1248" y="1034"/>
                  </a:lnTo>
                  <a:lnTo>
                    <a:pt x="1247" y="1036"/>
                  </a:lnTo>
                  <a:lnTo>
                    <a:pt x="1247" y="1037"/>
                  </a:lnTo>
                  <a:lnTo>
                    <a:pt x="1247" y="1038"/>
                  </a:lnTo>
                  <a:lnTo>
                    <a:pt x="1248" y="1041"/>
                  </a:lnTo>
                  <a:lnTo>
                    <a:pt x="1248" y="1042"/>
                  </a:lnTo>
                  <a:lnTo>
                    <a:pt x="1247" y="1043"/>
                  </a:lnTo>
                  <a:lnTo>
                    <a:pt x="1247" y="1044"/>
                  </a:lnTo>
                  <a:lnTo>
                    <a:pt x="1246" y="1044"/>
                  </a:lnTo>
                  <a:lnTo>
                    <a:pt x="1246" y="1045"/>
                  </a:lnTo>
                  <a:lnTo>
                    <a:pt x="1242" y="1044"/>
                  </a:lnTo>
                  <a:lnTo>
                    <a:pt x="1240" y="1043"/>
                  </a:lnTo>
                  <a:lnTo>
                    <a:pt x="1238" y="1043"/>
                  </a:lnTo>
                  <a:lnTo>
                    <a:pt x="1238" y="1044"/>
                  </a:lnTo>
                  <a:lnTo>
                    <a:pt x="1240" y="1047"/>
                  </a:lnTo>
                  <a:lnTo>
                    <a:pt x="1238" y="1047"/>
                  </a:lnTo>
                  <a:lnTo>
                    <a:pt x="1237" y="1045"/>
                  </a:lnTo>
                  <a:lnTo>
                    <a:pt x="1237" y="1047"/>
                  </a:lnTo>
                  <a:lnTo>
                    <a:pt x="1236" y="1047"/>
                  </a:lnTo>
                  <a:lnTo>
                    <a:pt x="1235" y="1048"/>
                  </a:lnTo>
                  <a:lnTo>
                    <a:pt x="1237" y="1049"/>
                  </a:lnTo>
                  <a:lnTo>
                    <a:pt x="1235" y="1050"/>
                  </a:lnTo>
                  <a:lnTo>
                    <a:pt x="1233" y="1051"/>
                  </a:lnTo>
                  <a:lnTo>
                    <a:pt x="1232" y="1053"/>
                  </a:lnTo>
                  <a:lnTo>
                    <a:pt x="1233" y="1054"/>
                  </a:lnTo>
                  <a:lnTo>
                    <a:pt x="1236" y="1056"/>
                  </a:lnTo>
                  <a:lnTo>
                    <a:pt x="1237" y="1059"/>
                  </a:lnTo>
                  <a:lnTo>
                    <a:pt x="1238" y="1067"/>
                  </a:lnTo>
                  <a:lnTo>
                    <a:pt x="1237" y="1068"/>
                  </a:lnTo>
                  <a:lnTo>
                    <a:pt x="1236" y="1068"/>
                  </a:lnTo>
                  <a:lnTo>
                    <a:pt x="1231" y="1071"/>
                  </a:lnTo>
                  <a:lnTo>
                    <a:pt x="1230" y="1074"/>
                  </a:lnTo>
                  <a:lnTo>
                    <a:pt x="1230" y="1078"/>
                  </a:lnTo>
                  <a:lnTo>
                    <a:pt x="1230" y="1079"/>
                  </a:lnTo>
                  <a:lnTo>
                    <a:pt x="1232" y="1079"/>
                  </a:lnTo>
                  <a:lnTo>
                    <a:pt x="1232" y="1081"/>
                  </a:lnTo>
                  <a:lnTo>
                    <a:pt x="1232" y="1082"/>
                  </a:lnTo>
                  <a:lnTo>
                    <a:pt x="1230" y="1084"/>
                  </a:lnTo>
                  <a:lnTo>
                    <a:pt x="1230" y="1087"/>
                  </a:lnTo>
                  <a:lnTo>
                    <a:pt x="1231" y="1088"/>
                  </a:lnTo>
                  <a:lnTo>
                    <a:pt x="1231" y="1089"/>
                  </a:lnTo>
                  <a:lnTo>
                    <a:pt x="1229" y="1091"/>
                  </a:lnTo>
                  <a:lnTo>
                    <a:pt x="1227" y="1093"/>
                  </a:lnTo>
                  <a:lnTo>
                    <a:pt x="1227" y="1094"/>
                  </a:lnTo>
                  <a:lnTo>
                    <a:pt x="1229" y="1096"/>
                  </a:lnTo>
                  <a:lnTo>
                    <a:pt x="1227" y="1098"/>
                  </a:lnTo>
                  <a:lnTo>
                    <a:pt x="1226" y="1098"/>
                  </a:lnTo>
                  <a:lnTo>
                    <a:pt x="1229" y="1100"/>
                  </a:lnTo>
                  <a:lnTo>
                    <a:pt x="1230" y="1101"/>
                  </a:lnTo>
                  <a:lnTo>
                    <a:pt x="1231" y="1102"/>
                  </a:lnTo>
                  <a:lnTo>
                    <a:pt x="1231" y="1104"/>
                  </a:lnTo>
                  <a:lnTo>
                    <a:pt x="1230" y="1106"/>
                  </a:lnTo>
                  <a:lnTo>
                    <a:pt x="1229" y="1106"/>
                  </a:lnTo>
                  <a:lnTo>
                    <a:pt x="1227" y="1105"/>
                  </a:lnTo>
                  <a:lnTo>
                    <a:pt x="1226" y="1105"/>
                  </a:lnTo>
                  <a:lnTo>
                    <a:pt x="1225" y="1106"/>
                  </a:lnTo>
                  <a:lnTo>
                    <a:pt x="1223" y="1107"/>
                  </a:lnTo>
                  <a:lnTo>
                    <a:pt x="1221" y="1107"/>
                  </a:lnTo>
                  <a:lnTo>
                    <a:pt x="1218" y="1106"/>
                  </a:lnTo>
                  <a:lnTo>
                    <a:pt x="1217" y="1106"/>
                  </a:lnTo>
                  <a:lnTo>
                    <a:pt x="1217" y="1108"/>
                  </a:lnTo>
                  <a:lnTo>
                    <a:pt x="1218" y="1110"/>
                  </a:lnTo>
                  <a:lnTo>
                    <a:pt x="1219" y="1110"/>
                  </a:lnTo>
                  <a:lnTo>
                    <a:pt x="1221" y="1112"/>
                  </a:lnTo>
                  <a:lnTo>
                    <a:pt x="1224" y="1114"/>
                  </a:lnTo>
                  <a:lnTo>
                    <a:pt x="1225" y="1118"/>
                  </a:lnTo>
                  <a:lnTo>
                    <a:pt x="1225" y="1119"/>
                  </a:lnTo>
                  <a:lnTo>
                    <a:pt x="1232" y="1122"/>
                  </a:lnTo>
                  <a:lnTo>
                    <a:pt x="1233" y="1122"/>
                  </a:lnTo>
                  <a:lnTo>
                    <a:pt x="1235" y="1121"/>
                  </a:lnTo>
                  <a:lnTo>
                    <a:pt x="1238" y="1119"/>
                  </a:lnTo>
                  <a:lnTo>
                    <a:pt x="1242" y="1117"/>
                  </a:lnTo>
                  <a:lnTo>
                    <a:pt x="1244" y="1113"/>
                  </a:lnTo>
                  <a:lnTo>
                    <a:pt x="1244" y="1111"/>
                  </a:lnTo>
                  <a:lnTo>
                    <a:pt x="1246" y="1108"/>
                  </a:lnTo>
                  <a:lnTo>
                    <a:pt x="1249" y="1104"/>
                  </a:lnTo>
                  <a:lnTo>
                    <a:pt x="1253" y="1101"/>
                  </a:lnTo>
                  <a:lnTo>
                    <a:pt x="1257" y="1099"/>
                  </a:lnTo>
                  <a:lnTo>
                    <a:pt x="1260" y="1099"/>
                  </a:lnTo>
                  <a:lnTo>
                    <a:pt x="1263" y="1098"/>
                  </a:lnTo>
                  <a:lnTo>
                    <a:pt x="1265" y="1096"/>
                  </a:lnTo>
                  <a:lnTo>
                    <a:pt x="1266" y="1094"/>
                  </a:lnTo>
                  <a:lnTo>
                    <a:pt x="1267" y="1091"/>
                  </a:lnTo>
                  <a:lnTo>
                    <a:pt x="1269" y="1090"/>
                  </a:lnTo>
                  <a:lnTo>
                    <a:pt x="1272" y="1090"/>
                  </a:lnTo>
                  <a:lnTo>
                    <a:pt x="1276" y="1090"/>
                  </a:lnTo>
                  <a:lnTo>
                    <a:pt x="1277" y="1090"/>
                  </a:lnTo>
                  <a:lnTo>
                    <a:pt x="1277" y="1091"/>
                  </a:lnTo>
                  <a:lnTo>
                    <a:pt x="1278" y="1091"/>
                  </a:lnTo>
                  <a:lnTo>
                    <a:pt x="1278" y="1093"/>
                  </a:lnTo>
                  <a:lnTo>
                    <a:pt x="1280" y="1093"/>
                  </a:lnTo>
                  <a:lnTo>
                    <a:pt x="1281" y="1093"/>
                  </a:lnTo>
                  <a:lnTo>
                    <a:pt x="1283" y="1093"/>
                  </a:lnTo>
                  <a:lnTo>
                    <a:pt x="1287" y="1090"/>
                  </a:lnTo>
                  <a:lnTo>
                    <a:pt x="1289" y="1090"/>
                  </a:lnTo>
                  <a:lnTo>
                    <a:pt x="1290" y="1091"/>
                  </a:lnTo>
                  <a:lnTo>
                    <a:pt x="1292" y="1091"/>
                  </a:lnTo>
                  <a:lnTo>
                    <a:pt x="1292" y="1090"/>
                  </a:lnTo>
                  <a:lnTo>
                    <a:pt x="1295" y="1089"/>
                  </a:lnTo>
                  <a:lnTo>
                    <a:pt x="1297" y="1091"/>
                  </a:lnTo>
                  <a:lnTo>
                    <a:pt x="1298" y="1090"/>
                  </a:lnTo>
                  <a:lnTo>
                    <a:pt x="1299" y="1088"/>
                  </a:lnTo>
                  <a:lnTo>
                    <a:pt x="1301" y="1084"/>
                  </a:lnTo>
                  <a:lnTo>
                    <a:pt x="1303" y="1084"/>
                  </a:lnTo>
                  <a:lnTo>
                    <a:pt x="1305" y="1085"/>
                  </a:lnTo>
                  <a:lnTo>
                    <a:pt x="1306" y="1084"/>
                  </a:lnTo>
                  <a:lnTo>
                    <a:pt x="1306" y="1083"/>
                  </a:lnTo>
                  <a:lnTo>
                    <a:pt x="1309" y="1081"/>
                  </a:lnTo>
                  <a:lnTo>
                    <a:pt x="1310" y="1077"/>
                  </a:lnTo>
                  <a:lnTo>
                    <a:pt x="1311" y="1074"/>
                  </a:lnTo>
                  <a:lnTo>
                    <a:pt x="1311" y="1071"/>
                  </a:lnTo>
                  <a:lnTo>
                    <a:pt x="1311" y="1067"/>
                  </a:lnTo>
                  <a:lnTo>
                    <a:pt x="1312" y="1065"/>
                  </a:lnTo>
                  <a:lnTo>
                    <a:pt x="1312" y="1062"/>
                  </a:lnTo>
                  <a:lnTo>
                    <a:pt x="1312" y="1059"/>
                  </a:lnTo>
                  <a:lnTo>
                    <a:pt x="1312" y="1055"/>
                  </a:lnTo>
                  <a:lnTo>
                    <a:pt x="1312" y="1050"/>
                  </a:lnTo>
                  <a:lnTo>
                    <a:pt x="1315" y="1043"/>
                  </a:lnTo>
                  <a:lnTo>
                    <a:pt x="1318" y="1037"/>
                  </a:lnTo>
                  <a:lnTo>
                    <a:pt x="1321" y="1033"/>
                  </a:lnTo>
                  <a:lnTo>
                    <a:pt x="1324" y="1030"/>
                  </a:lnTo>
                  <a:lnTo>
                    <a:pt x="1327" y="1027"/>
                  </a:lnTo>
                  <a:lnTo>
                    <a:pt x="1332" y="1022"/>
                  </a:lnTo>
                  <a:lnTo>
                    <a:pt x="1338" y="1018"/>
                  </a:lnTo>
                  <a:lnTo>
                    <a:pt x="1349" y="1011"/>
                  </a:lnTo>
                  <a:lnTo>
                    <a:pt x="1358" y="1008"/>
                  </a:lnTo>
                  <a:lnTo>
                    <a:pt x="1363" y="1007"/>
                  </a:lnTo>
                  <a:lnTo>
                    <a:pt x="1364" y="1007"/>
                  </a:lnTo>
                  <a:lnTo>
                    <a:pt x="1366" y="1008"/>
                  </a:lnTo>
                  <a:lnTo>
                    <a:pt x="1368" y="1009"/>
                  </a:lnTo>
                  <a:lnTo>
                    <a:pt x="1372" y="1008"/>
                  </a:lnTo>
                  <a:lnTo>
                    <a:pt x="1377" y="1008"/>
                  </a:lnTo>
                  <a:lnTo>
                    <a:pt x="1379" y="1008"/>
                  </a:lnTo>
                  <a:lnTo>
                    <a:pt x="1380" y="1010"/>
                  </a:lnTo>
                  <a:lnTo>
                    <a:pt x="1383" y="1011"/>
                  </a:lnTo>
                  <a:lnTo>
                    <a:pt x="1384" y="1013"/>
                  </a:lnTo>
                  <a:lnTo>
                    <a:pt x="1384" y="1011"/>
                  </a:lnTo>
                  <a:lnTo>
                    <a:pt x="1384" y="1008"/>
                  </a:lnTo>
                  <a:lnTo>
                    <a:pt x="1384" y="1007"/>
                  </a:lnTo>
                  <a:lnTo>
                    <a:pt x="1385" y="1005"/>
                  </a:lnTo>
                  <a:lnTo>
                    <a:pt x="1385" y="1004"/>
                  </a:lnTo>
                  <a:lnTo>
                    <a:pt x="1384" y="1003"/>
                  </a:lnTo>
                  <a:lnTo>
                    <a:pt x="1385" y="1003"/>
                  </a:lnTo>
                  <a:lnTo>
                    <a:pt x="1381" y="1001"/>
                  </a:lnTo>
                  <a:lnTo>
                    <a:pt x="1379" y="997"/>
                  </a:lnTo>
                  <a:lnTo>
                    <a:pt x="1375" y="990"/>
                  </a:lnTo>
                  <a:lnTo>
                    <a:pt x="1368" y="970"/>
                  </a:lnTo>
                  <a:lnTo>
                    <a:pt x="1363" y="971"/>
                  </a:lnTo>
                  <a:lnTo>
                    <a:pt x="1363" y="970"/>
                  </a:lnTo>
                  <a:lnTo>
                    <a:pt x="1364" y="970"/>
                  </a:lnTo>
                  <a:lnTo>
                    <a:pt x="1368" y="968"/>
                  </a:lnTo>
                  <a:lnTo>
                    <a:pt x="1367" y="964"/>
                  </a:lnTo>
                  <a:lnTo>
                    <a:pt x="1366" y="962"/>
                  </a:lnTo>
                  <a:lnTo>
                    <a:pt x="1362" y="953"/>
                  </a:lnTo>
                  <a:lnTo>
                    <a:pt x="1358" y="934"/>
                  </a:lnTo>
                  <a:lnTo>
                    <a:pt x="1357" y="923"/>
                  </a:lnTo>
                  <a:lnTo>
                    <a:pt x="1357" y="915"/>
                  </a:lnTo>
                  <a:lnTo>
                    <a:pt x="1357" y="906"/>
                  </a:lnTo>
                  <a:lnTo>
                    <a:pt x="1360" y="904"/>
                  </a:lnTo>
                  <a:lnTo>
                    <a:pt x="1362" y="902"/>
                  </a:lnTo>
                  <a:lnTo>
                    <a:pt x="1363" y="901"/>
                  </a:lnTo>
                  <a:lnTo>
                    <a:pt x="1363" y="899"/>
                  </a:lnTo>
                  <a:lnTo>
                    <a:pt x="1366" y="896"/>
                  </a:lnTo>
                  <a:lnTo>
                    <a:pt x="1367" y="896"/>
                  </a:lnTo>
                  <a:lnTo>
                    <a:pt x="1368" y="894"/>
                  </a:lnTo>
                  <a:lnTo>
                    <a:pt x="1368" y="892"/>
                  </a:lnTo>
                  <a:lnTo>
                    <a:pt x="1368" y="888"/>
                  </a:lnTo>
                  <a:lnTo>
                    <a:pt x="1368" y="885"/>
                  </a:lnTo>
                  <a:lnTo>
                    <a:pt x="1369" y="884"/>
                  </a:lnTo>
                  <a:lnTo>
                    <a:pt x="1370" y="883"/>
                  </a:lnTo>
                  <a:lnTo>
                    <a:pt x="1369" y="882"/>
                  </a:lnTo>
                  <a:lnTo>
                    <a:pt x="1369" y="878"/>
                  </a:lnTo>
                  <a:lnTo>
                    <a:pt x="1370" y="875"/>
                  </a:lnTo>
                  <a:lnTo>
                    <a:pt x="1372" y="873"/>
                  </a:lnTo>
                  <a:lnTo>
                    <a:pt x="1373" y="870"/>
                  </a:lnTo>
                  <a:lnTo>
                    <a:pt x="1378" y="860"/>
                  </a:lnTo>
                  <a:lnTo>
                    <a:pt x="1380" y="858"/>
                  </a:lnTo>
                  <a:lnTo>
                    <a:pt x="1383" y="855"/>
                  </a:lnTo>
                  <a:lnTo>
                    <a:pt x="1384" y="852"/>
                  </a:lnTo>
                  <a:lnTo>
                    <a:pt x="1385" y="849"/>
                  </a:lnTo>
                  <a:lnTo>
                    <a:pt x="1386" y="848"/>
                  </a:lnTo>
                  <a:lnTo>
                    <a:pt x="1389" y="848"/>
                  </a:lnTo>
                  <a:lnTo>
                    <a:pt x="1389" y="844"/>
                  </a:lnTo>
                  <a:lnTo>
                    <a:pt x="1390" y="842"/>
                  </a:lnTo>
                  <a:lnTo>
                    <a:pt x="1391" y="837"/>
                  </a:lnTo>
                  <a:lnTo>
                    <a:pt x="1392" y="835"/>
                  </a:lnTo>
                  <a:lnTo>
                    <a:pt x="1393" y="832"/>
                  </a:lnTo>
                  <a:lnTo>
                    <a:pt x="1400" y="821"/>
                  </a:lnTo>
                  <a:lnTo>
                    <a:pt x="1401" y="821"/>
                  </a:lnTo>
                  <a:lnTo>
                    <a:pt x="1402" y="822"/>
                  </a:lnTo>
                  <a:lnTo>
                    <a:pt x="1403" y="822"/>
                  </a:lnTo>
                  <a:lnTo>
                    <a:pt x="1404" y="821"/>
                  </a:lnTo>
                  <a:lnTo>
                    <a:pt x="1404" y="818"/>
                  </a:lnTo>
                  <a:lnTo>
                    <a:pt x="1403" y="815"/>
                  </a:lnTo>
                  <a:lnTo>
                    <a:pt x="1403" y="814"/>
                  </a:lnTo>
                  <a:lnTo>
                    <a:pt x="1407" y="808"/>
                  </a:lnTo>
                  <a:lnTo>
                    <a:pt x="1410" y="807"/>
                  </a:lnTo>
                  <a:lnTo>
                    <a:pt x="1413" y="807"/>
                  </a:lnTo>
                  <a:lnTo>
                    <a:pt x="1418" y="804"/>
                  </a:lnTo>
                  <a:lnTo>
                    <a:pt x="1420" y="803"/>
                  </a:lnTo>
                  <a:lnTo>
                    <a:pt x="1421" y="803"/>
                  </a:lnTo>
                  <a:lnTo>
                    <a:pt x="1421" y="805"/>
                  </a:lnTo>
                  <a:lnTo>
                    <a:pt x="1423" y="805"/>
                  </a:lnTo>
                  <a:lnTo>
                    <a:pt x="1424" y="803"/>
                  </a:lnTo>
                  <a:lnTo>
                    <a:pt x="1425" y="803"/>
                  </a:lnTo>
                  <a:lnTo>
                    <a:pt x="1426" y="803"/>
                  </a:lnTo>
                  <a:lnTo>
                    <a:pt x="1429" y="801"/>
                  </a:lnTo>
                  <a:lnTo>
                    <a:pt x="1430" y="799"/>
                  </a:lnTo>
                  <a:lnTo>
                    <a:pt x="1431" y="797"/>
                  </a:lnTo>
                  <a:lnTo>
                    <a:pt x="1432" y="796"/>
                  </a:lnTo>
                  <a:lnTo>
                    <a:pt x="1432" y="793"/>
                  </a:lnTo>
                  <a:lnTo>
                    <a:pt x="1432" y="787"/>
                  </a:lnTo>
                  <a:lnTo>
                    <a:pt x="1436" y="776"/>
                  </a:lnTo>
                  <a:lnTo>
                    <a:pt x="1438" y="769"/>
                  </a:lnTo>
                  <a:lnTo>
                    <a:pt x="1442" y="758"/>
                  </a:lnTo>
                  <a:lnTo>
                    <a:pt x="1443" y="755"/>
                  </a:lnTo>
                  <a:lnTo>
                    <a:pt x="1444" y="750"/>
                  </a:lnTo>
                  <a:lnTo>
                    <a:pt x="1446" y="745"/>
                  </a:lnTo>
                  <a:lnTo>
                    <a:pt x="1447" y="742"/>
                  </a:lnTo>
                  <a:lnTo>
                    <a:pt x="1447" y="740"/>
                  </a:lnTo>
                  <a:lnTo>
                    <a:pt x="1448" y="738"/>
                  </a:lnTo>
                  <a:lnTo>
                    <a:pt x="1449" y="734"/>
                  </a:lnTo>
                  <a:lnTo>
                    <a:pt x="1449" y="730"/>
                  </a:lnTo>
                  <a:lnTo>
                    <a:pt x="1453" y="711"/>
                  </a:lnTo>
                  <a:lnTo>
                    <a:pt x="1453" y="699"/>
                  </a:lnTo>
                  <a:lnTo>
                    <a:pt x="1454" y="689"/>
                  </a:lnTo>
                  <a:lnTo>
                    <a:pt x="1454" y="681"/>
                  </a:lnTo>
                  <a:lnTo>
                    <a:pt x="1455" y="671"/>
                  </a:lnTo>
                  <a:lnTo>
                    <a:pt x="1455" y="667"/>
                  </a:lnTo>
                  <a:lnTo>
                    <a:pt x="1454" y="665"/>
                  </a:lnTo>
                  <a:lnTo>
                    <a:pt x="1454" y="661"/>
                  </a:lnTo>
                  <a:lnTo>
                    <a:pt x="1454" y="660"/>
                  </a:lnTo>
                  <a:lnTo>
                    <a:pt x="1453" y="660"/>
                  </a:lnTo>
                  <a:lnTo>
                    <a:pt x="1453" y="662"/>
                  </a:lnTo>
                  <a:lnTo>
                    <a:pt x="1452" y="662"/>
                  </a:lnTo>
                  <a:lnTo>
                    <a:pt x="1452" y="661"/>
                  </a:lnTo>
                  <a:lnTo>
                    <a:pt x="1452" y="660"/>
                  </a:lnTo>
                  <a:lnTo>
                    <a:pt x="1452" y="658"/>
                  </a:lnTo>
                  <a:lnTo>
                    <a:pt x="1452" y="656"/>
                  </a:lnTo>
                  <a:lnTo>
                    <a:pt x="1453" y="656"/>
                  </a:lnTo>
                  <a:lnTo>
                    <a:pt x="1453" y="658"/>
                  </a:lnTo>
                  <a:lnTo>
                    <a:pt x="1454" y="659"/>
                  </a:lnTo>
                  <a:lnTo>
                    <a:pt x="1454" y="658"/>
                  </a:lnTo>
                  <a:lnTo>
                    <a:pt x="1454" y="656"/>
                  </a:lnTo>
                  <a:lnTo>
                    <a:pt x="1453" y="654"/>
                  </a:lnTo>
                  <a:lnTo>
                    <a:pt x="1452" y="653"/>
                  </a:lnTo>
                  <a:lnTo>
                    <a:pt x="1450" y="650"/>
                  </a:lnTo>
                  <a:lnTo>
                    <a:pt x="1449" y="647"/>
                  </a:lnTo>
                  <a:lnTo>
                    <a:pt x="1448" y="642"/>
                  </a:lnTo>
                  <a:lnTo>
                    <a:pt x="1448" y="641"/>
                  </a:lnTo>
                  <a:lnTo>
                    <a:pt x="1448" y="639"/>
                  </a:lnTo>
                  <a:lnTo>
                    <a:pt x="1448" y="638"/>
                  </a:lnTo>
                  <a:lnTo>
                    <a:pt x="1449" y="636"/>
                  </a:lnTo>
                  <a:lnTo>
                    <a:pt x="1449" y="632"/>
                  </a:lnTo>
                  <a:lnTo>
                    <a:pt x="1449" y="625"/>
                  </a:lnTo>
                  <a:lnTo>
                    <a:pt x="1452" y="618"/>
                  </a:lnTo>
                  <a:lnTo>
                    <a:pt x="1455" y="607"/>
                  </a:lnTo>
                  <a:lnTo>
                    <a:pt x="1459" y="597"/>
                  </a:lnTo>
                  <a:lnTo>
                    <a:pt x="1460" y="593"/>
                  </a:lnTo>
                  <a:lnTo>
                    <a:pt x="1466" y="586"/>
                  </a:lnTo>
                  <a:lnTo>
                    <a:pt x="1471" y="580"/>
                  </a:lnTo>
                  <a:lnTo>
                    <a:pt x="1475" y="579"/>
                  </a:lnTo>
                  <a:lnTo>
                    <a:pt x="1477" y="578"/>
                  </a:lnTo>
                  <a:lnTo>
                    <a:pt x="1481" y="576"/>
                  </a:lnTo>
                  <a:lnTo>
                    <a:pt x="1481" y="575"/>
                  </a:lnTo>
                  <a:lnTo>
                    <a:pt x="1481" y="574"/>
                  </a:lnTo>
                  <a:lnTo>
                    <a:pt x="1480" y="573"/>
                  </a:lnTo>
                  <a:lnTo>
                    <a:pt x="1480" y="572"/>
                  </a:lnTo>
                  <a:lnTo>
                    <a:pt x="1477" y="572"/>
                  </a:lnTo>
                  <a:lnTo>
                    <a:pt x="1476" y="573"/>
                  </a:lnTo>
                  <a:lnTo>
                    <a:pt x="1473" y="572"/>
                  </a:lnTo>
                  <a:lnTo>
                    <a:pt x="1475" y="570"/>
                  </a:lnTo>
                  <a:lnTo>
                    <a:pt x="1478" y="567"/>
                  </a:lnTo>
                  <a:lnTo>
                    <a:pt x="1480" y="564"/>
                  </a:lnTo>
                  <a:lnTo>
                    <a:pt x="1481" y="563"/>
                  </a:lnTo>
                  <a:lnTo>
                    <a:pt x="1483" y="562"/>
                  </a:lnTo>
                  <a:lnTo>
                    <a:pt x="1484" y="563"/>
                  </a:lnTo>
                  <a:lnTo>
                    <a:pt x="1484" y="564"/>
                  </a:lnTo>
                  <a:lnTo>
                    <a:pt x="1486" y="563"/>
                  </a:lnTo>
                  <a:lnTo>
                    <a:pt x="1487" y="563"/>
                  </a:lnTo>
                  <a:lnTo>
                    <a:pt x="1489" y="564"/>
                  </a:lnTo>
                  <a:lnTo>
                    <a:pt x="1488" y="566"/>
                  </a:lnTo>
                  <a:lnTo>
                    <a:pt x="1489" y="567"/>
                  </a:lnTo>
                  <a:lnTo>
                    <a:pt x="1489" y="570"/>
                  </a:lnTo>
                  <a:lnTo>
                    <a:pt x="1488" y="570"/>
                  </a:lnTo>
                  <a:lnTo>
                    <a:pt x="1488" y="572"/>
                  </a:lnTo>
                  <a:lnTo>
                    <a:pt x="1489" y="573"/>
                  </a:lnTo>
                  <a:lnTo>
                    <a:pt x="1489" y="574"/>
                  </a:lnTo>
                  <a:lnTo>
                    <a:pt x="1490" y="574"/>
                  </a:lnTo>
                  <a:lnTo>
                    <a:pt x="1492" y="574"/>
                  </a:lnTo>
                  <a:lnTo>
                    <a:pt x="1493" y="574"/>
                  </a:lnTo>
                  <a:lnTo>
                    <a:pt x="1493" y="573"/>
                  </a:lnTo>
                  <a:lnTo>
                    <a:pt x="1493" y="572"/>
                  </a:lnTo>
                  <a:lnTo>
                    <a:pt x="1493" y="570"/>
                  </a:lnTo>
                  <a:lnTo>
                    <a:pt x="1492" y="568"/>
                  </a:lnTo>
                  <a:lnTo>
                    <a:pt x="1493" y="566"/>
                  </a:lnTo>
                  <a:lnTo>
                    <a:pt x="1497" y="563"/>
                  </a:lnTo>
                  <a:lnTo>
                    <a:pt x="1503" y="562"/>
                  </a:lnTo>
                  <a:lnTo>
                    <a:pt x="1507" y="561"/>
                  </a:lnTo>
                  <a:lnTo>
                    <a:pt x="1509" y="561"/>
                  </a:lnTo>
                  <a:lnTo>
                    <a:pt x="1510" y="561"/>
                  </a:lnTo>
                  <a:lnTo>
                    <a:pt x="1511" y="561"/>
                  </a:lnTo>
                  <a:lnTo>
                    <a:pt x="1513" y="561"/>
                  </a:lnTo>
                  <a:lnTo>
                    <a:pt x="1521" y="562"/>
                  </a:lnTo>
                  <a:lnTo>
                    <a:pt x="1522" y="563"/>
                  </a:lnTo>
                  <a:lnTo>
                    <a:pt x="1522" y="564"/>
                  </a:lnTo>
                  <a:lnTo>
                    <a:pt x="1521" y="566"/>
                  </a:lnTo>
                  <a:lnTo>
                    <a:pt x="1521" y="567"/>
                  </a:lnTo>
                  <a:lnTo>
                    <a:pt x="1522" y="568"/>
                  </a:lnTo>
                  <a:lnTo>
                    <a:pt x="1523" y="568"/>
                  </a:lnTo>
                  <a:lnTo>
                    <a:pt x="1524" y="567"/>
                  </a:lnTo>
                  <a:lnTo>
                    <a:pt x="1527" y="566"/>
                  </a:lnTo>
                  <a:lnTo>
                    <a:pt x="1527" y="567"/>
                  </a:lnTo>
                  <a:lnTo>
                    <a:pt x="1528" y="567"/>
                  </a:lnTo>
                  <a:lnTo>
                    <a:pt x="1529" y="567"/>
                  </a:lnTo>
                  <a:lnTo>
                    <a:pt x="1528" y="568"/>
                  </a:lnTo>
                  <a:lnTo>
                    <a:pt x="1529" y="569"/>
                  </a:lnTo>
                  <a:lnTo>
                    <a:pt x="1530" y="570"/>
                  </a:lnTo>
                  <a:lnTo>
                    <a:pt x="1532" y="570"/>
                  </a:lnTo>
                  <a:lnTo>
                    <a:pt x="1530" y="572"/>
                  </a:lnTo>
                  <a:lnTo>
                    <a:pt x="1529" y="573"/>
                  </a:lnTo>
                  <a:lnTo>
                    <a:pt x="1528" y="573"/>
                  </a:lnTo>
                  <a:lnTo>
                    <a:pt x="1527" y="575"/>
                  </a:lnTo>
                  <a:lnTo>
                    <a:pt x="1528" y="575"/>
                  </a:lnTo>
                  <a:lnTo>
                    <a:pt x="1528" y="576"/>
                  </a:lnTo>
                  <a:lnTo>
                    <a:pt x="1529" y="576"/>
                  </a:lnTo>
                  <a:lnTo>
                    <a:pt x="1530" y="575"/>
                  </a:lnTo>
                  <a:lnTo>
                    <a:pt x="1532" y="576"/>
                  </a:lnTo>
                  <a:lnTo>
                    <a:pt x="1532" y="575"/>
                  </a:lnTo>
                  <a:lnTo>
                    <a:pt x="1533" y="575"/>
                  </a:lnTo>
                  <a:lnTo>
                    <a:pt x="1533" y="576"/>
                  </a:lnTo>
                  <a:lnTo>
                    <a:pt x="1532" y="580"/>
                  </a:lnTo>
                  <a:lnTo>
                    <a:pt x="1532" y="581"/>
                  </a:lnTo>
                  <a:lnTo>
                    <a:pt x="1532" y="583"/>
                  </a:lnTo>
                  <a:lnTo>
                    <a:pt x="1533" y="583"/>
                  </a:lnTo>
                  <a:lnTo>
                    <a:pt x="1537" y="583"/>
                  </a:lnTo>
                  <a:lnTo>
                    <a:pt x="1537" y="584"/>
                  </a:lnTo>
                  <a:lnTo>
                    <a:pt x="1535" y="585"/>
                  </a:lnTo>
                  <a:lnTo>
                    <a:pt x="1537" y="585"/>
                  </a:lnTo>
                  <a:lnTo>
                    <a:pt x="1538" y="585"/>
                  </a:lnTo>
                  <a:lnTo>
                    <a:pt x="1538" y="587"/>
                  </a:lnTo>
                  <a:lnTo>
                    <a:pt x="1538" y="590"/>
                  </a:lnTo>
                  <a:lnTo>
                    <a:pt x="1539" y="590"/>
                  </a:lnTo>
                  <a:lnTo>
                    <a:pt x="1539" y="589"/>
                  </a:lnTo>
                  <a:lnTo>
                    <a:pt x="1539" y="586"/>
                  </a:lnTo>
                  <a:lnTo>
                    <a:pt x="1541" y="585"/>
                  </a:lnTo>
                  <a:lnTo>
                    <a:pt x="1543" y="584"/>
                  </a:lnTo>
                  <a:lnTo>
                    <a:pt x="1541" y="583"/>
                  </a:lnTo>
                  <a:lnTo>
                    <a:pt x="1541" y="581"/>
                  </a:lnTo>
                  <a:lnTo>
                    <a:pt x="1541" y="580"/>
                  </a:lnTo>
                  <a:lnTo>
                    <a:pt x="1543" y="579"/>
                  </a:lnTo>
                  <a:lnTo>
                    <a:pt x="1543" y="578"/>
                  </a:lnTo>
                  <a:lnTo>
                    <a:pt x="1541" y="576"/>
                  </a:lnTo>
                  <a:lnTo>
                    <a:pt x="1541" y="574"/>
                  </a:lnTo>
                  <a:lnTo>
                    <a:pt x="1541" y="573"/>
                  </a:lnTo>
                  <a:lnTo>
                    <a:pt x="1540" y="573"/>
                  </a:lnTo>
                  <a:lnTo>
                    <a:pt x="1538" y="572"/>
                  </a:lnTo>
                  <a:lnTo>
                    <a:pt x="1537" y="572"/>
                  </a:lnTo>
                  <a:lnTo>
                    <a:pt x="1538" y="570"/>
                  </a:lnTo>
                  <a:lnTo>
                    <a:pt x="1541" y="569"/>
                  </a:lnTo>
                  <a:lnTo>
                    <a:pt x="1541" y="570"/>
                  </a:lnTo>
                  <a:lnTo>
                    <a:pt x="1543" y="572"/>
                  </a:lnTo>
                  <a:lnTo>
                    <a:pt x="1543" y="570"/>
                  </a:lnTo>
                  <a:lnTo>
                    <a:pt x="1544" y="569"/>
                  </a:lnTo>
                  <a:lnTo>
                    <a:pt x="1544" y="568"/>
                  </a:lnTo>
                  <a:lnTo>
                    <a:pt x="1541" y="568"/>
                  </a:lnTo>
                  <a:lnTo>
                    <a:pt x="1540" y="568"/>
                  </a:lnTo>
                  <a:lnTo>
                    <a:pt x="1540" y="567"/>
                  </a:lnTo>
                  <a:lnTo>
                    <a:pt x="1539" y="566"/>
                  </a:lnTo>
                  <a:lnTo>
                    <a:pt x="1535" y="568"/>
                  </a:lnTo>
                  <a:lnTo>
                    <a:pt x="1535" y="567"/>
                  </a:lnTo>
                  <a:lnTo>
                    <a:pt x="1537" y="564"/>
                  </a:lnTo>
                  <a:lnTo>
                    <a:pt x="1537" y="563"/>
                  </a:lnTo>
                  <a:lnTo>
                    <a:pt x="1537" y="562"/>
                  </a:lnTo>
                  <a:lnTo>
                    <a:pt x="1534" y="559"/>
                  </a:lnTo>
                  <a:lnTo>
                    <a:pt x="1534" y="558"/>
                  </a:lnTo>
                  <a:lnTo>
                    <a:pt x="1535" y="559"/>
                  </a:lnTo>
                  <a:lnTo>
                    <a:pt x="1537" y="561"/>
                  </a:lnTo>
                  <a:lnTo>
                    <a:pt x="1538" y="561"/>
                  </a:lnTo>
                  <a:lnTo>
                    <a:pt x="1539" y="561"/>
                  </a:lnTo>
                  <a:lnTo>
                    <a:pt x="1540" y="561"/>
                  </a:lnTo>
                  <a:lnTo>
                    <a:pt x="1541" y="559"/>
                  </a:lnTo>
                  <a:lnTo>
                    <a:pt x="1540" y="558"/>
                  </a:lnTo>
                  <a:lnTo>
                    <a:pt x="1541" y="557"/>
                  </a:lnTo>
                  <a:lnTo>
                    <a:pt x="1540" y="557"/>
                  </a:lnTo>
                  <a:lnTo>
                    <a:pt x="1539" y="556"/>
                  </a:lnTo>
                  <a:lnTo>
                    <a:pt x="1540" y="555"/>
                  </a:lnTo>
                  <a:lnTo>
                    <a:pt x="1541" y="552"/>
                  </a:lnTo>
                  <a:lnTo>
                    <a:pt x="1541" y="551"/>
                  </a:lnTo>
                  <a:lnTo>
                    <a:pt x="1541" y="550"/>
                  </a:lnTo>
                  <a:lnTo>
                    <a:pt x="1541" y="549"/>
                  </a:lnTo>
                  <a:lnTo>
                    <a:pt x="1543" y="549"/>
                  </a:lnTo>
                  <a:lnTo>
                    <a:pt x="1544" y="549"/>
                  </a:lnTo>
                  <a:lnTo>
                    <a:pt x="1544" y="550"/>
                  </a:lnTo>
                  <a:lnTo>
                    <a:pt x="1544" y="552"/>
                  </a:lnTo>
                  <a:lnTo>
                    <a:pt x="1545" y="552"/>
                  </a:lnTo>
                  <a:lnTo>
                    <a:pt x="1546" y="552"/>
                  </a:lnTo>
                  <a:lnTo>
                    <a:pt x="1547" y="552"/>
                  </a:lnTo>
                  <a:lnTo>
                    <a:pt x="1547" y="551"/>
                  </a:lnTo>
                  <a:lnTo>
                    <a:pt x="1547" y="550"/>
                  </a:lnTo>
                  <a:lnTo>
                    <a:pt x="1549" y="549"/>
                  </a:lnTo>
                  <a:lnTo>
                    <a:pt x="1549" y="546"/>
                  </a:lnTo>
                  <a:lnTo>
                    <a:pt x="1547" y="545"/>
                  </a:lnTo>
                  <a:lnTo>
                    <a:pt x="1547" y="544"/>
                  </a:lnTo>
                  <a:lnTo>
                    <a:pt x="1547" y="543"/>
                  </a:lnTo>
                  <a:lnTo>
                    <a:pt x="1546" y="544"/>
                  </a:lnTo>
                  <a:lnTo>
                    <a:pt x="1545" y="544"/>
                  </a:lnTo>
                  <a:lnTo>
                    <a:pt x="1544" y="544"/>
                  </a:lnTo>
                  <a:lnTo>
                    <a:pt x="1543" y="544"/>
                  </a:lnTo>
                  <a:lnTo>
                    <a:pt x="1541" y="543"/>
                  </a:lnTo>
                  <a:lnTo>
                    <a:pt x="1541" y="541"/>
                  </a:lnTo>
                  <a:lnTo>
                    <a:pt x="1541" y="540"/>
                  </a:lnTo>
                  <a:lnTo>
                    <a:pt x="1539" y="539"/>
                  </a:lnTo>
                  <a:lnTo>
                    <a:pt x="1538" y="538"/>
                  </a:lnTo>
                  <a:lnTo>
                    <a:pt x="1539" y="536"/>
                  </a:lnTo>
                  <a:lnTo>
                    <a:pt x="1540" y="535"/>
                  </a:lnTo>
                  <a:lnTo>
                    <a:pt x="1541" y="535"/>
                  </a:lnTo>
                  <a:lnTo>
                    <a:pt x="1544" y="535"/>
                  </a:lnTo>
                  <a:lnTo>
                    <a:pt x="1545" y="534"/>
                  </a:lnTo>
                  <a:lnTo>
                    <a:pt x="1549" y="532"/>
                  </a:lnTo>
                  <a:lnTo>
                    <a:pt x="1550" y="529"/>
                  </a:lnTo>
                  <a:lnTo>
                    <a:pt x="1550" y="528"/>
                  </a:lnTo>
                  <a:lnTo>
                    <a:pt x="1550" y="527"/>
                  </a:lnTo>
                  <a:lnTo>
                    <a:pt x="1547" y="527"/>
                  </a:lnTo>
                  <a:lnTo>
                    <a:pt x="1544" y="526"/>
                  </a:lnTo>
                  <a:lnTo>
                    <a:pt x="1543" y="524"/>
                  </a:lnTo>
                  <a:lnTo>
                    <a:pt x="1540" y="524"/>
                  </a:lnTo>
                  <a:lnTo>
                    <a:pt x="1539" y="524"/>
                  </a:lnTo>
                  <a:lnTo>
                    <a:pt x="1540" y="523"/>
                  </a:lnTo>
                  <a:lnTo>
                    <a:pt x="1540" y="521"/>
                  </a:lnTo>
                  <a:lnTo>
                    <a:pt x="1540" y="519"/>
                  </a:lnTo>
                  <a:lnTo>
                    <a:pt x="1541" y="519"/>
                  </a:lnTo>
                  <a:lnTo>
                    <a:pt x="1543" y="519"/>
                  </a:lnTo>
                  <a:lnTo>
                    <a:pt x="1544" y="519"/>
                  </a:lnTo>
                  <a:lnTo>
                    <a:pt x="1545" y="519"/>
                  </a:lnTo>
                  <a:lnTo>
                    <a:pt x="1546" y="519"/>
                  </a:lnTo>
                  <a:lnTo>
                    <a:pt x="1546" y="518"/>
                  </a:lnTo>
                  <a:lnTo>
                    <a:pt x="1546" y="517"/>
                  </a:lnTo>
                  <a:lnTo>
                    <a:pt x="1549" y="518"/>
                  </a:lnTo>
                  <a:lnTo>
                    <a:pt x="1550" y="517"/>
                  </a:lnTo>
                  <a:lnTo>
                    <a:pt x="1550" y="516"/>
                  </a:lnTo>
                  <a:lnTo>
                    <a:pt x="1551" y="515"/>
                  </a:lnTo>
                  <a:lnTo>
                    <a:pt x="1552" y="515"/>
                  </a:lnTo>
                  <a:lnTo>
                    <a:pt x="1555" y="515"/>
                  </a:lnTo>
                  <a:lnTo>
                    <a:pt x="1555" y="516"/>
                  </a:lnTo>
                  <a:lnTo>
                    <a:pt x="1555" y="517"/>
                  </a:lnTo>
                  <a:lnTo>
                    <a:pt x="1555" y="518"/>
                  </a:lnTo>
                  <a:lnTo>
                    <a:pt x="1556" y="518"/>
                  </a:lnTo>
                  <a:lnTo>
                    <a:pt x="1556" y="516"/>
                  </a:lnTo>
                  <a:lnTo>
                    <a:pt x="1556" y="513"/>
                  </a:lnTo>
                  <a:lnTo>
                    <a:pt x="1557" y="511"/>
                  </a:lnTo>
                  <a:lnTo>
                    <a:pt x="1556" y="511"/>
                  </a:lnTo>
                  <a:lnTo>
                    <a:pt x="1555" y="511"/>
                  </a:lnTo>
                  <a:lnTo>
                    <a:pt x="1555" y="510"/>
                  </a:lnTo>
                  <a:lnTo>
                    <a:pt x="1553" y="510"/>
                  </a:lnTo>
                  <a:lnTo>
                    <a:pt x="1552" y="505"/>
                  </a:lnTo>
                  <a:lnTo>
                    <a:pt x="1552" y="504"/>
                  </a:lnTo>
                  <a:lnTo>
                    <a:pt x="1553" y="501"/>
                  </a:lnTo>
                  <a:lnTo>
                    <a:pt x="1556" y="500"/>
                  </a:lnTo>
                  <a:lnTo>
                    <a:pt x="1561" y="496"/>
                  </a:lnTo>
                  <a:lnTo>
                    <a:pt x="1562" y="496"/>
                  </a:lnTo>
                  <a:lnTo>
                    <a:pt x="1563" y="495"/>
                  </a:lnTo>
                  <a:lnTo>
                    <a:pt x="1564" y="495"/>
                  </a:lnTo>
                  <a:lnTo>
                    <a:pt x="1564" y="494"/>
                  </a:lnTo>
                  <a:lnTo>
                    <a:pt x="1562" y="493"/>
                  </a:lnTo>
                  <a:lnTo>
                    <a:pt x="1562" y="492"/>
                  </a:lnTo>
                  <a:lnTo>
                    <a:pt x="1563" y="489"/>
                  </a:lnTo>
                  <a:lnTo>
                    <a:pt x="1564" y="487"/>
                  </a:lnTo>
                  <a:lnTo>
                    <a:pt x="1564" y="486"/>
                  </a:lnTo>
                  <a:lnTo>
                    <a:pt x="1564" y="483"/>
                  </a:lnTo>
                  <a:lnTo>
                    <a:pt x="1563" y="482"/>
                  </a:lnTo>
                  <a:lnTo>
                    <a:pt x="1564" y="482"/>
                  </a:lnTo>
                  <a:lnTo>
                    <a:pt x="1566" y="484"/>
                  </a:lnTo>
                  <a:lnTo>
                    <a:pt x="1566" y="486"/>
                  </a:lnTo>
                  <a:lnTo>
                    <a:pt x="1567" y="487"/>
                  </a:lnTo>
                  <a:lnTo>
                    <a:pt x="1569" y="486"/>
                  </a:lnTo>
                  <a:lnTo>
                    <a:pt x="1570" y="484"/>
                  </a:lnTo>
                  <a:lnTo>
                    <a:pt x="1570" y="486"/>
                  </a:lnTo>
                  <a:lnTo>
                    <a:pt x="1570" y="487"/>
                  </a:lnTo>
                  <a:lnTo>
                    <a:pt x="1572" y="487"/>
                  </a:lnTo>
                  <a:lnTo>
                    <a:pt x="1572" y="488"/>
                  </a:lnTo>
                  <a:lnTo>
                    <a:pt x="1573" y="490"/>
                  </a:lnTo>
                  <a:lnTo>
                    <a:pt x="1575" y="492"/>
                  </a:lnTo>
                  <a:lnTo>
                    <a:pt x="1575" y="490"/>
                  </a:lnTo>
                  <a:lnTo>
                    <a:pt x="1574" y="488"/>
                  </a:lnTo>
                  <a:lnTo>
                    <a:pt x="1574" y="487"/>
                  </a:lnTo>
                  <a:lnTo>
                    <a:pt x="1574" y="486"/>
                  </a:lnTo>
                  <a:lnTo>
                    <a:pt x="1573" y="483"/>
                  </a:lnTo>
                  <a:lnTo>
                    <a:pt x="1573" y="482"/>
                  </a:lnTo>
                  <a:lnTo>
                    <a:pt x="1573" y="481"/>
                  </a:lnTo>
                  <a:lnTo>
                    <a:pt x="1573" y="480"/>
                  </a:lnTo>
                  <a:lnTo>
                    <a:pt x="1573" y="478"/>
                  </a:lnTo>
                  <a:lnTo>
                    <a:pt x="1573" y="477"/>
                  </a:lnTo>
                  <a:lnTo>
                    <a:pt x="1572" y="477"/>
                  </a:lnTo>
                  <a:lnTo>
                    <a:pt x="1572" y="476"/>
                  </a:lnTo>
                  <a:lnTo>
                    <a:pt x="1573" y="475"/>
                  </a:lnTo>
                  <a:lnTo>
                    <a:pt x="1573" y="473"/>
                  </a:lnTo>
                  <a:lnTo>
                    <a:pt x="1573" y="472"/>
                  </a:lnTo>
                  <a:lnTo>
                    <a:pt x="1572" y="470"/>
                  </a:lnTo>
                  <a:lnTo>
                    <a:pt x="1572" y="467"/>
                  </a:lnTo>
                  <a:lnTo>
                    <a:pt x="1573" y="466"/>
                  </a:lnTo>
                  <a:lnTo>
                    <a:pt x="1574" y="465"/>
                  </a:lnTo>
                  <a:lnTo>
                    <a:pt x="1575" y="466"/>
                  </a:lnTo>
                  <a:lnTo>
                    <a:pt x="1579" y="467"/>
                  </a:lnTo>
                  <a:lnTo>
                    <a:pt x="1579" y="469"/>
                  </a:lnTo>
                  <a:lnTo>
                    <a:pt x="1578" y="470"/>
                  </a:lnTo>
                  <a:lnTo>
                    <a:pt x="1578" y="471"/>
                  </a:lnTo>
                  <a:lnTo>
                    <a:pt x="1579" y="472"/>
                  </a:lnTo>
                  <a:lnTo>
                    <a:pt x="1580" y="475"/>
                  </a:lnTo>
                  <a:lnTo>
                    <a:pt x="1579" y="477"/>
                  </a:lnTo>
                  <a:lnTo>
                    <a:pt x="1579" y="478"/>
                  </a:lnTo>
                  <a:lnTo>
                    <a:pt x="1580" y="478"/>
                  </a:lnTo>
                  <a:lnTo>
                    <a:pt x="1581" y="478"/>
                  </a:lnTo>
                  <a:lnTo>
                    <a:pt x="1583" y="477"/>
                  </a:lnTo>
                  <a:lnTo>
                    <a:pt x="1584" y="476"/>
                  </a:lnTo>
                  <a:lnTo>
                    <a:pt x="1583" y="475"/>
                  </a:lnTo>
                  <a:lnTo>
                    <a:pt x="1581" y="473"/>
                  </a:lnTo>
                  <a:lnTo>
                    <a:pt x="1581" y="472"/>
                  </a:lnTo>
                  <a:lnTo>
                    <a:pt x="1583" y="471"/>
                  </a:lnTo>
                  <a:lnTo>
                    <a:pt x="1584" y="470"/>
                  </a:lnTo>
                  <a:lnTo>
                    <a:pt x="1584" y="469"/>
                  </a:lnTo>
                  <a:lnTo>
                    <a:pt x="1585" y="470"/>
                  </a:lnTo>
                  <a:lnTo>
                    <a:pt x="1586" y="470"/>
                  </a:lnTo>
                  <a:lnTo>
                    <a:pt x="1587" y="471"/>
                  </a:lnTo>
                  <a:lnTo>
                    <a:pt x="1587" y="470"/>
                  </a:lnTo>
                  <a:lnTo>
                    <a:pt x="1586" y="466"/>
                  </a:lnTo>
                  <a:lnTo>
                    <a:pt x="1585" y="465"/>
                  </a:lnTo>
                  <a:lnTo>
                    <a:pt x="1585" y="463"/>
                  </a:lnTo>
                  <a:lnTo>
                    <a:pt x="1586" y="461"/>
                  </a:lnTo>
                  <a:lnTo>
                    <a:pt x="1586" y="458"/>
                  </a:lnTo>
                  <a:lnTo>
                    <a:pt x="1587" y="456"/>
                  </a:lnTo>
                  <a:lnTo>
                    <a:pt x="1589" y="458"/>
                  </a:lnTo>
                  <a:lnTo>
                    <a:pt x="1589" y="460"/>
                  </a:lnTo>
                  <a:lnTo>
                    <a:pt x="1587" y="464"/>
                  </a:lnTo>
                  <a:lnTo>
                    <a:pt x="1587" y="465"/>
                  </a:lnTo>
                  <a:lnTo>
                    <a:pt x="1589" y="465"/>
                  </a:lnTo>
                  <a:lnTo>
                    <a:pt x="1590" y="465"/>
                  </a:lnTo>
                  <a:lnTo>
                    <a:pt x="1591" y="466"/>
                  </a:lnTo>
                  <a:lnTo>
                    <a:pt x="1592" y="464"/>
                  </a:lnTo>
                  <a:lnTo>
                    <a:pt x="1593" y="465"/>
                  </a:lnTo>
                  <a:lnTo>
                    <a:pt x="1595" y="465"/>
                  </a:lnTo>
                  <a:lnTo>
                    <a:pt x="1595" y="464"/>
                  </a:lnTo>
                  <a:lnTo>
                    <a:pt x="1596" y="463"/>
                  </a:lnTo>
                  <a:lnTo>
                    <a:pt x="1596" y="464"/>
                  </a:lnTo>
                  <a:lnTo>
                    <a:pt x="1596" y="465"/>
                  </a:lnTo>
                  <a:lnTo>
                    <a:pt x="1597" y="466"/>
                  </a:lnTo>
                  <a:lnTo>
                    <a:pt x="1601" y="466"/>
                  </a:lnTo>
                  <a:lnTo>
                    <a:pt x="1602" y="466"/>
                  </a:lnTo>
                  <a:lnTo>
                    <a:pt x="1603" y="465"/>
                  </a:lnTo>
                  <a:lnTo>
                    <a:pt x="1602" y="464"/>
                  </a:lnTo>
                  <a:lnTo>
                    <a:pt x="1600" y="463"/>
                  </a:lnTo>
                  <a:lnTo>
                    <a:pt x="1600" y="461"/>
                  </a:lnTo>
                  <a:lnTo>
                    <a:pt x="1600" y="460"/>
                  </a:lnTo>
                  <a:lnTo>
                    <a:pt x="1606" y="461"/>
                  </a:lnTo>
                  <a:lnTo>
                    <a:pt x="1607" y="460"/>
                  </a:lnTo>
                  <a:lnTo>
                    <a:pt x="1606" y="459"/>
                  </a:lnTo>
                  <a:lnTo>
                    <a:pt x="1603" y="458"/>
                  </a:lnTo>
                  <a:lnTo>
                    <a:pt x="1601" y="458"/>
                  </a:lnTo>
                  <a:lnTo>
                    <a:pt x="1601" y="456"/>
                  </a:lnTo>
                  <a:lnTo>
                    <a:pt x="1601" y="455"/>
                  </a:lnTo>
                  <a:lnTo>
                    <a:pt x="1600" y="455"/>
                  </a:lnTo>
                  <a:lnTo>
                    <a:pt x="1600" y="454"/>
                  </a:lnTo>
                  <a:lnTo>
                    <a:pt x="1600" y="453"/>
                  </a:lnTo>
                  <a:lnTo>
                    <a:pt x="1600" y="452"/>
                  </a:lnTo>
                  <a:lnTo>
                    <a:pt x="1601" y="450"/>
                  </a:lnTo>
                  <a:lnTo>
                    <a:pt x="1602" y="452"/>
                  </a:lnTo>
                  <a:lnTo>
                    <a:pt x="1603" y="453"/>
                  </a:lnTo>
                  <a:lnTo>
                    <a:pt x="1604" y="453"/>
                  </a:lnTo>
                  <a:lnTo>
                    <a:pt x="1606" y="453"/>
                  </a:lnTo>
                  <a:lnTo>
                    <a:pt x="1607" y="454"/>
                  </a:lnTo>
                  <a:lnTo>
                    <a:pt x="1608" y="455"/>
                  </a:lnTo>
                  <a:lnTo>
                    <a:pt x="1609" y="458"/>
                  </a:lnTo>
                  <a:lnTo>
                    <a:pt x="1609" y="456"/>
                  </a:lnTo>
                  <a:lnTo>
                    <a:pt x="1610" y="456"/>
                  </a:lnTo>
                  <a:lnTo>
                    <a:pt x="1610" y="455"/>
                  </a:lnTo>
                  <a:lnTo>
                    <a:pt x="1614" y="454"/>
                  </a:lnTo>
                  <a:lnTo>
                    <a:pt x="1614" y="453"/>
                  </a:lnTo>
                  <a:lnTo>
                    <a:pt x="1613" y="452"/>
                  </a:lnTo>
                  <a:lnTo>
                    <a:pt x="1612" y="452"/>
                  </a:lnTo>
                  <a:lnTo>
                    <a:pt x="1609" y="452"/>
                  </a:lnTo>
                  <a:lnTo>
                    <a:pt x="1608" y="450"/>
                  </a:lnTo>
                  <a:lnTo>
                    <a:pt x="1608" y="449"/>
                  </a:lnTo>
                  <a:lnTo>
                    <a:pt x="1608" y="448"/>
                  </a:lnTo>
                  <a:lnTo>
                    <a:pt x="1606" y="446"/>
                  </a:lnTo>
                  <a:lnTo>
                    <a:pt x="1604" y="444"/>
                  </a:lnTo>
                  <a:lnTo>
                    <a:pt x="1606" y="444"/>
                  </a:lnTo>
                  <a:lnTo>
                    <a:pt x="1607" y="443"/>
                  </a:lnTo>
                  <a:lnTo>
                    <a:pt x="1610" y="444"/>
                  </a:lnTo>
                  <a:lnTo>
                    <a:pt x="1613" y="444"/>
                  </a:lnTo>
                  <a:lnTo>
                    <a:pt x="1615" y="442"/>
                  </a:lnTo>
                  <a:lnTo>
                    <a:pt x="1617" y="442"/>
                  </a:lnTo>
                  <a:lnTo>
                    <a:pt x="1617" y="441"/>
                  </a:lnTo>
                  <a:lnTo>
                    <a:pt x="1614" y="440"/>
                  </a:lnTo>
                  <a:lnTo>
                    <a:pt x="1613" y="440"/>
                  </a:lnTo>
                  <a:lnTo>
                    <a:pt x="1610" y="438"/>
                  </a:lnTo>
                  <a:lnTo>
                    <a:pt x="1610" y="437"/>
                  </a:lnTo>
                  <a:lnTo>
                    <a:pt x="1610" y="436"/>
                  </a:lnTo>
                  <a:lnTo>
                    <a:pt x="1612" y="436"/>
                  </a:lnTo>
                  <a:lnTo>
                    <a:pt x="1613" y="437"/>
                  </a:lnTo>
                  <a:lnTo>
                    <a:pt x="1613" y="436"/>
                  </a:lnTo>
                  <a:lnTo>
                    <a:pt x="1614" y="436"/>
                  </a:lnTo>
                  <a:lnTo>
                    <a:pt x="1615" y="437"/>
                  </a:lnTo>
                  <a:lnTo>
                    <a:pt x="1617" y="436"/>
                  </a:lnTo>
                  <a:lnTo>
                    <a:pt x="1619" y="435"/>
                  </a:lnTo>
                  <a:lnTo>
                    <a:pt x="1620" y="433"/>
                  </a:lnTo>
                  <a:lnTo>
                    <a:pt x="1620" y="435"/>
                  </a:lnTo>
                  <a:lnTo>
                    <a:pt x="1621" y="436"/>
                  </a:lnTo>
                  <a:lnTo>
                    <a:pt x="1623" y="435"/>
                  </a:lnTo>
                  <a:lnTo>
                    <a:pt x="1621" y="433"/>
                  </a:lnTo>
                  <a:lnTo>
                    <a:pt x="1623" y="432"/>
                  </a:lnTo>
                  <a:lnTo>
                    <a:pt x="1621" y="432"/>
                  </a:lnTo>
                  <a:lnTo>
                    <a:pt x="1624" y="431"/>
                  </a:lnTo>
                  <a:lnTo>
                    <a:pt x="1625" y="431"/>
                  </a:lnTo>
                  <a:lnTo>
                    <a:pt x="1625" y="430"/>
                  </a:lnTo>
                  <a:lnTo>
                    <a:pt x="1623" y="430"/>
                  </a:lnTo>
                  <a:lnTo>
                    <a:pt x="1620" y="430"/>
                  </a:lnTo>
                  <a:lnTo>
                    <a:pt x="1619" y="431"/>
                  </a:lnTo>
                  <a:lnTo>
                    <a:pt x="1617" y="431"/>
                  </a:lnTo>
                  <a:lnTo>
                    <a:pt x="1617" y="430"/>
                  </a:lnTo>
                  <a:lnTo>
                    <a:pt x="1617" y="429"/>
                  </a:lnTo>
                  <a:lnTo>
                    <a:pt x="1617" y="426"/>
                  </a:lnTo>
                  <a:lnTo>
                    <a:pt x="1615" y="425"/>
                  </a:lnTo>
                  <a:lnTo>
                    <a:pt x="1615" y="424"/>
                  </a:lnTo>
                  <a:lnTo>
                    <a:pt x="1617" y="424"/>
                  </a:lnTo>
                  <a:lnTo>
                    <a:pt x="1618" y="425"/>
                  </a:lnTo>
                  <a:lnTo>
                    <a:pt x="1619" y="425"/>
                  </a:lnTo>
                  <a:lnTo>
                    <a:pt x="1620" y="426"/>
                  </a:lnTo>
                  <a:lnTo>
                    <a:pt x="1620" y="425"/>
                  </a:lnTo>
                  <a:lnTo>
                    <a:pt x="1620" y="424"/>
                  </a:lnTo>
                  <a:lnTo>
                    <a:pt x="1620" y="423"/>
                  </a:lnTo>
                  <a:lnTo>
                    <a:pt x="1619" y="421"/>
                  </a:lnTo>
                  <a:lnTo>
                    <a:pt x="1617" y="420"/>
                  </a:lnTo>
                  <a:lnTo>
                    <a:pt x="1615" y="419"/>
                  </a:lnTo>
                  <a:lnTo>
                    <a:pt x="1617" y="419"/>
                  </a:lnTo>
                  <a:lnTo>
                    <a:pt x="1618" y="419"/>
                  </a:lnTo>
                  <a:lnTo>
                    <a:pt x="1618" y="418"/>
                  </a:lnTo>
                  <a:lnTo>
                    <a:pt x="1619" y="419"/>
                  </a:lnTo>
                  <a:lnTo>
                    <a:pt x="1620" y="419"/>
                  </a:lnTo>
                  <a:lnTo>
                    <a:pt x="1621" y="419"/>
                  </a:lnTo>
                  <a:lnTo>
                    <a:pt x="1623" y="419"/>
                  </a:lnTo>
                  <a:lnTo>
                    <a:pt x="1624" y="418"/>
                  </a:lnTo>
                  <a:lnTo>
                    <a:pt x="1625" y="418"/>
                  </a:lnTo>
                  <a:lnTo>
                    <a:pt x="1627" y="419"/>
                  </a:lnTo>
                  <a:lnTo>
                    <a:pt x="1627" y="418"/>
                  </a:lnTo>
                  <a:lnTo>
                    <a:pt x="1629" y="416"/>
                  </a:lnTo>
                  <a:lnTo>
                    <a:pt x="1630" y="415"/>
                  </a:lnTo>
                  <a:lnTo>
                    <a:pt x="1631" y="414"/>
                  </a:lnTo>
                  <a:lnTo>
                    <a:pt x="1631" y="413"/>
                  </a:lnTo>
                  <a:lnTo>
                    <a:pt x="1630" y="413"/>
                  </a:lnTo>
                  <a:lnTo>
                    <a:pt x="1629" y="414"/>
                  </a:lnTo>
                  <a:lnTo>
                    <a:pt x="1627" y="414"/>
                  </a:lnTo>
                  <a:lnTo>
                    <a:pt x="1626" y="414"/>
                  </a:lnTo>
                  <a:lnTo>
                    <a:pt x="1625" y="414"/>
                  </a:lnTo>
                  <a:lnTo>
                    <a:pt x="1624" y="415"/>
                  </a:lnTo>
                  <a:lnTo>
                    <a:pt x="1623" y="415"/>
                  </a:lnTo>
                  <a:lnTo>
                    <a:pt x="1621" y="414"/>
                  </a:lnTo>
                  <a:lnTo>
                    <a:pt x="1620" y="415"/>
                  </a:lnTo>
                  <a:lnTo>
                    <a:pt x="1618" y="414"/>
                  </a:lnTo>
                  <a:lnTo>
                    <a:pt x="1619" y="413"/>
                  </a:lnTo>
                  <a:lnTo>
                    <a:pt x="1620" y="412"/>
                  </a:lnTo>
                  <a:lnTo>
                    <a:pt x="1620" y="410"/>
                  </a:lnTo>
                  <a:lnTo>
                    <a:pt x="1621" y="410"/>
                  </a:lnTo>
                  <a:lnTo>
                    <a:pt x="1623" y="412"/>
                  </a:lnTo>
                  <a:lnTo>
                    <a:pt x="1624" y="412"/>
                  </a:lnTo>
                  <a:lnTo>
                    <a:pt x="1625" y="412"/>
                  </a:lnTo>
                  <a:lnTo>
                    <a:pt x="1626" y="410"/>
                  </a:lnTo>
                  <a:lnTo>
                    <a:pt x="1627" y="409"/>
                  </a:lnTo>
                  <a:lnTo>
                    <a:pt x="1629" y="407"/>
                  </a:lnTo>
                  <a:lnTo>
                    <a:pt x="1627" y="407"/>
                  </a:lnTo>
                  <a:lnTo>
                    <a:pt x="1626" y="408"/>
                  </a:lnTo>
                  <a:lnTo>
                    <a:pt x="1625" y="408"/>
                  </a:lnTo>
                  <a:lnTo>
                    <a:pt x="1625" y="407"/>
                  </a:lnTo>
                  <a:lnTo>
                    <a:pt x="1625" y="406"/>
                  </a:lnTo>
                  <a:lnTo>
                    <a:pt x="1626" y="404"/>
                  </a:lnTo>
                  <a:lnTo>
                    <a:pt x="1627" y="402"/>
                  </a:lnTo>
                  <a:lnTo>
                    <a:pt x="1631" y="398"/>
                  </a:lnTo>
                  <a:lnTo>
                    <a:pt x="1632" y="401"/>
                  </a:lnTo>
                  <a:lnTo>
                    <a:pt x="1631" y="402"/>
                  </a:lnTo>
                  <a:lnTo>
                    <a:pt x="1633" y="402"/>
                  </a:lnTo>
                  <a:lnTo>
                    <a:pt x="1635" y="402"/>
                  </a:lnTo>
                  <a:lnTo>
                    <a:pt x="1635" y="401"/>
                  </a:lnTo>
                  <a:lnTo>
                    <a:pt x="1635" y="400"/>
                  </a:lnTo>
                  <a:lnTo>
                    <a:pt x="1636" y="400"/>
                  </a:lnTo>
                  <a:lnTo>
                    <a:pt x="1637" y="401"/>
                  </a:lnTo>
                  <a:lnTo>
                    <a:pt x="1637" y="402"/>
                  </a:lnTo>
                  <a:lnTo>
                    <a:pt x="1638" y="402"/>
                  </a:lnTo>
                  <a:lnTo>
                    <a:pt x="1638" y="401"/>
                  </a:lnTo>
                  <a:lnTo>
                    <a:pt x="1640" y="400"/>
                  </a:lnTo>
                  <a:lnTo>
                    <a:pt x="1640" y="398"/>
                  </a:lnTo>
                  <a:lnTo>
                    <a:pt x="1640" y="397"/>
                  </a:lnTo>
                  <a:lnTo>
                    <a:pt x="1641" y="396"/>
                  </a:lnTo>
                  <a:lnTo>
                    <a:pt x="1643" y="395"/>
                  </a:lnTo>
                  <a:lnTo>
                    <a:pt x="1643" y="393"/>
                  </a:lnTo>
                  <a:lnTo>
                    <a:pt x="1643" y="392"/>
                  </a:lnTo>
                  <a:lnTo>
                    <a:pt x="1642" y="391"/>
                  </a:lnTo>
                  <a:lnTo>
                    <a:pt x="1641" y="390"/>
                  </a:lnTo>
                  <a:lnTo>
                    <a:pt x="1640" y="390"/>
                  </a:lnTo>
                  <a:lnTo>
                    <a:pt x="1636" y="392"/>
                  </a:lnTo>
                  <a:lnTo>
                    <a:pt x="1636" y="393"/>
                  </a:lnTo>
                  <a:lnTo>
                    <a:pt x="1635" y="396"/>
                  </a:lnTo>
                  <a:lnTo>
                    <a:pt x="1635" y="395"/>
                  </a:lnTo>
                  <a:lnTo>
                    <a:pt x="1633" y="395"/>
                  </a:lnTo>
                  <a:lnTo>
                    <a:pt x="1632" y="396"/>
                  </a:lnTo>
                  <a:lnTo>
                    <a:pt x="1631" y="397"/>
                  </a:lnTo>
                  <a:lnTo>
                    <a:pt x="1631" y="396"/>
                  </a:lnTo>
                  <a:lnTo>
                    <a:pt x="1630" y="393"/>
                  </a:lnTo>
                  <a:lnTo>
                    <a:pt x="1629" y="392"/>
                  </a:lnTo>
                  <a:lnTo>
                    <a:pt x="1629" y="390"/>
                  </a:lnTo>
                  <a:lnTo>
                    <a:pt x="1630" y="390"/>
                  </a:lnTo>
                  <a:lnTo>
                    <a:pt x="1631" y="390"/>
                  </a:lnTo>
                  <a:lnTo>
                    <a:pt x="1632" y="389"/>
                  </a:lnTo>
                  <a:lnTo>
                    <a:pt x="1633" y="390"/>
                  </a:lnTo>
                  <a:lnTo>
                    <a:pt x="1635" y="390"/>
                  </a:lnTo>
                  <a:lnTo>
                    <a:pt x="1636" y="391"/>
                  </a:lnTo>
                  <a:lnTo>
                    <a:pt x="1637" y="390"/>
                  </a:lnTo>
                  <a:lnTo>
                    <a:pt x="1637" y="387"/>
                  </a:lnTo>
                  <a:lnTo>
                    <a:pt x="1637" y="386"/>
                  </a:lnTo>
                  <a:lnTo>
                    <a:pt x="1638" y="386"/>
                  </a:lnTo>
                  <a:lnTo>
                    <a:pt x="1641" y="385"/>
                  </a:lnTo>
                  <a:lnTo>
                    <a:pt x="1641" y="383"/>
                  </a:lnTo>
                  <a:lnTo>
                    <a:pt x="1642" y="381"/>
                  </a:lnTo>
                  <a:lnTo>
                    <a:pt x="1644" y="384"/>
                  </a:lnTo>
                  <a:lnTo>
                    <a:pt x="1646" y="381"/>
                  </a:lnTo>
                  <a:lnTo>
                    <a:pt x="1647" y="379"/>
                  </a:lnTo>
                  <a:lnTo>
                    <a:pt x="1647" y="378"/>
                  </a:lnTo>
                  <a:lnTo>
                    <a:pt x="1647" y="377"/>
                  </a:lnTo>
                  <a:close/>
                  <a:moveTo>
                    <a:pt x="441" y="1062"/>
                  </a:moveTo>
                  <a:lnTo>
                    <a:pt x="441" y="1064"/>
                  </a:lnTo>
                  <a:lnTo>
                    <a:pt x="441" y="1062"/>
                  </a:lnTo>
                  <a:close/>
                  <a:moveTo>
                    <a:pt x="579" y="1123"/>
                  </a:moveTo>
                  <a:lnTo>
                    <a:pt x="579" y="1123"/>
                  </a:lnTo>
                  <a:close/>
                  <a:moveTo>
                    <a:pt x="761" y="969"/>
                  </a:moveTo>
                  <a:lnTo>
                    <a:pt x="761" y="969"/>
                  </a:lnTo>
                  <a:lnTo>
                    <a:pt x="758" y="973"/>
                  </a:lnTo>
                  <a:lnTo>
                    <a:pt x="757" y="978"/>
                  </a:lnTo>
                  <a:lnTo>
                    <a:pt x="755" y="981"/>
                  </a:lnTo>
                  <a:lnTo>
                    <a:pt x="751" y="982"/>
                  </a:lnTo>
                  <a:lnTo>
                    <a:pt x="749" y="984"/>
                  </a:lnTo>
                  <a:lnTo>
                    <a:pt x="745" y="986"/>
                  </a:lnTo>
                  <a:lnTo>
                    <a:pt x="741" y="987"/>
                  </a:lnTo>
                  <a:lnTo>
                    <a:pt x="737" y="986"/>
                  </a:lnTo>
                  <a:lnTo>
                    <a:pt x="734" y="987"/>
                  </a:lnTo>
                  <a:lnTo>
                    <a:pt x="732" y="988"/>
                  </a:lnTo>
                  <a:lnTo>
                    <a:pt x="729" y="988"/>
                  </a:lnTo>
                  <a:lnTo>
                    <a:pt x="728" y="988"/>
                  </a:lnTo>
                  <a:lnTo>
                    <a:pt x="727" y="990"/>
                  </a:lnTo>
                  <a:lnTo>
                    <a:pt x="729" y="991"/>
                  </a:lnTo>
                  <a:lnTo>
                    <a:pt x="730" y="992"/>
                  </a:lnTo>
                  <a:lnTo>
                    <a:pt x="729" y="992"/>
                  </a:lnTo>
                  <a:lnTo>
                    <a:pt x="728" y="993"/>
                  </a:lnTo>
                  <a:lnTo>
                    <a:pt x="727" y="993"/>
                  </a:lnTo>
                  <a:lnTo>
                    <a:pt x="726" y="996"/>
                  </a:lnTo>
                  <a:lnTo>
                    <a:pt x="726" y="998"/>
                  </a:lnTo>
                  <a:lnTo>
                    <a:pt x="724" y="999"/>
                  </a:lnTo>
                  <a:lnTo>
                    <a:pt x="722" y="998"/>
                  </a:lnTo>
                  <a:lnTo>
                    <a:pt x="721" y="998"/>
                  </a:lnTo>
                  <a:lnTo>
                    <a:pt x="720" y="999"/>
                  </a:lnTo>
                  <a:lnTo>
                    <a:pt x="718" y="999"/>
                  </a:lnTo>
                  <a:lnTo>
                    <a:pt x="717" y="998"/>
                  </a:lnTo>
                  <a:lnTo>
                    <a:pt x="716" y="998"/>
                  </a:lnTo>
                  <a:lnTo>
                    <a:pt x="715" y="1001"/>
                  </a:lnTo>
                  <a:lnTo>
                    <a:pt x="714" y="1002"/>
                  </a:lnTo>
                  <a:lnTo>
                    <a:pt x="711" y="1001"/>
                  </a:lnTo>
                  <a:lnTo>
                    <a:pt x="709" y="1003"/>
                  </a:lnTo>
                  <a:lnTo>
                    <a:pt x="709" y="1007"/>
                  </a:lnTo>
                  <a:lnTo>
                    <a:pt x="709" y="1008"/>
                  </a:lnTo>
                  <a:lnTo>
                    <a:pt x="707" y="1010"/>
                  </a:lnTo>
                  <a:lnTo>
                    <a:pt x="705" y="1011"/>
                  </a:lnTo>
                  <a:lnTo>
                    <a:pt x="704" y="1014"/>
                  </a:lnTo>
                  <a:lnTo>
                    <a:pt x="703" y="1015"/>
                  </a:lnTo>
                  <a:lnTo>
                    <a:pt x="703" y="1016"/>
                  </a:lnTo>
                  <a:lnTo>
                    <a:pt x="703" y="1019"/>
                  </a:lnTo>
                  <a:lnTo>
                    <a:pt x="701" y="1020"/>
                  </a:lnTo>
                  <a:lnTo>
                    <a:pt x="701" y="1021"/>
                  </a:lnTo>
                  <a:lnTo>
                    <a:pt x="700" y="1022"/>
                  </a:lnTo>
                  <a:lnTo>
                    <a:pt x="700" y="1021"/>
                  </a:lnTo>
                  <a:lnTo>
                    <a:pt x="699" y="1020"/>
                  </a:lnTo>
                  <a:lnTo>
                    <a:pt x="698" y="1019"/>
                  </a:lnTo>
                  <a:lnTo>
                    <a:pt x="697" y="1018"/>
                  </a:lnTo>
                  <a:lnTo>
                    <a:pt x="697" y="1016"/>
                  </a:lnTo>
                  <a:lnTo>
                    <a:pt x="698" y="1015"/>
                  </a:lnTo>
                  <a:lnTo>
                    <a:pt x="699" y="1013"/>
                  </a:lnTo>
                  <a:lnTo>
                    <a:pt x="700" y="1009"/>
                  </a:lnTo>
                  <a:lnTo>
                    <a:pt x="703" y="1007"/>
                  </a:lnTo>
                  <a:lnTo>
                    <a:pt x="705" y="1004"/>
                  </a:lnTo>
                  <a:lnTo>
                    <a:pt x="707" y="1001"/>
                  </a:lnTo>
                  <a:lnTo>
                    <a:pt x="709" y="997"/>
                  </a:lnTo>
                  <a:lnTo>
                    <a:pt x="709" y="996"/>
                  </a:lnTo>
                  <a:lnTo>
                    <a:pt x="710" y="996"/>
                  </a:lnTo>
                  <a:lnTo>
                    <a:pt x="709" y="992"/>
                  </a:lnTo>
                  <a:lnTo>
                    <a:pt x="709" y="990"/>
                  </a:lnTo>
                  <a:lnTo>
                    <a:pt x="709" y="988"/>
                  </a:lnTo>
                  <a:lnTo>
                    <a:pt x="712" y="986"/>
                  </a:lnTo>
                  <a:lnTo>
                    <a:pt x="715" y="984"/>
                  </a:lnTo>
                  <a:lnTo>
                    <a:pt x="716" y="981"/>
                  </a:lnTo>
                  <a:lnTo>
                    <a:pt x="718" y="979"/>
                  </a:lnTo>
                  <a:lnTo>
                    <a:pt x="722" y="978"/>
                  </a:lnTo>
                  <a:lnTo>
                    <a:pt x="723" y="978"/>
                  </a:lnTo>
                  <a:lnTo>
                    <a:pt x="724" y="975"/>
                  </a:lnTo>
                  <a:lnTo>
                    <a:pt x="726" y="973"/>
                  </a:lnTo>
                  <a:lnTo>
                    <a:pt x="727" y="973"/>
                  </a:lnTo>
                  <a:lnTo>
                    <a:pt x="728" y="973"/>
                  </a:lnTo>
                  <a:lnTo>
                    <a:pt x="730" y="971"/>
                  </a:lnTo>
                  <a:lnTo>
                    <a:pt x="732" y="971"/>
                  </a:lnTo>
                  <a:lnTo>
                    <a:pt x="733" y="970"/>
                  </a:lnTo>
                  <a:lnTo>
                    <a:pt x="733" y="968"/>
                  </a:lnTo>
                  <a:lnTo>
                    <a:pt x="732" y="964"/>
                  </a:lnTo>
                  <a:lnTo>
                    <a:pt x="730" y="961"/>
                  </a:lnTo>
                  <a:lnTo>
                    <a:pt x="730" y="957"/>
                  </a:lnTo>
                  <a:lnTo>
                    <a:pt x="732" y="953"/>
                  </a:lnTo>
                  <a:lnTo>
                    <a:pt x="733" y="950"/>
                  </a:lnTo>
                  <a:lnTo>
                    <a:pt x="734" y="948"/>
                  </a:lnTo>
                  <a:lnTo>
                    <a:pt x="735" y="947"/>
                  </a:lnTo>
                  <a:lnTo>
                    <a:pt x="737" y="947"/>
                  </a:lnTo>
                  <a:lnTo>
                    <a:pt x="737" y="948"/>
                  </a:lnTo>
                  <a:lnTo>
                    <a:pt x="738" y="950"/>
                  </a:lnTo>
                  <a:lnTo>
                    <a:pt x="739" y="950"/>
                  </a:lnTo>
                  <a:lnTo>
                    <a:pt x="743" y="945"/>
                  </a:lnTo>
                  <a:lnTo>
                    <a:pt x="744" y="946"/>
                  </a:lnTo>
                  <a:lnTo>
                    <a:pt x="743" y="948"/>
                  </a:lnTo>
                  <a:lnTo>
                    <a:pt x="743" y="950"/>
                  </a:lnTo>
                  <a:lnTo>
                    <a:pt x="745" y="950"/>
                  </a:lnTo>
                  <a:lnTo>
                    <a:pt x="745" y="952"/>
                  </a:lnTo>
                  <a:lnTo>
                    <a:pt x="744" y="952"/>
                  </a:lnTo>
                  <a:lnTo>
                    <a:pt x="745" y="952"/>
                  </a:lnTo>
                  <a:lnTo>
                    <a:pt x="746" y="951"/>
                  </a:lnTo>
                  <a:lnTo>
                    <a:pt x="747" y="950"/>
                  </a:lnTo>
                  <a:lnTo>
                    <a:pt x="746" y="948"/>
                  </a:lnTo>
                  <a:lnTo>
                    <a:pt x="746" y="946"/>
                  </a:lnTo>
                  <a:lnTo>
                    <a:pt x="749" y="945"/>
                  </a:lnTo>
                  <a:lnTo>
                    <a:pt x="749" y="944"/>
                  </a:lnTo>
                  <a:lnTo>
                    <a:pt x="750" y="944"/>
                  </a:lnTo>
                  <a:lnTo>
                    <a:pt x="751" y="942"/>
                  </a:lnTo>
                  <a:lnTo>
                    <a:pt x="752" y="942"/>
                  </a:lnTo>
                  <a:lnTo>
                    <a:pt x="752" y="945"/>
                  </a:lnTo>
                  <a:lnTo>
                    <a:pt x="752" y="947"/>
                  </a:lnTo>
                  <a:lnTo>
                    <a:pt x="752" y="950"/>
                  </a:lnTo>
                  <a:lnTo>
                    <a:pt x="752" y="951"/>
                  </a:lnTo>
                  <a:lnTo>
                    <a:pt x="751" y="952"/>
                  </a:lnTo>
                  <a:lnTo>
                    <a:pt x="752" y="957"/>
                  </a:lnTo>
                  <a:lnTo>
                    <a:pt x="754" y="959"/>
                  </a:lnTo>
                  <a:lnTo>
                    <a:pt x="754" y="961"/>
                  </a:lnTo>
                  <a:lnTo>
                    <a:pt x="754" y="963"/>
                  </a:lnTo>
                  <a:lnTo>
                    <a:pt x="758" y="965"/>
                  </a:lnTo>
                  <a:lnTo>
                    <a:pt x="761" y="967"/>
                  </a:lnTo>
                  <a:lnTo>
                    <a:pt x="761" y="968"/>
                  </a:lnTo>
                  <a:lnTo>
                    <a:pt x="761" y="969"/>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09" name="Freeform 271"/>
            <p:cNvSpPr>
              <a:spLocks/>
            </p:cNvSpPr>
            <p:nvPr/>
          </p:nvSpPr>
          <p:spPr bwMode="auto">
            <a:xfrm>
              <a:off x="2779713" y="5092700"/>
              <a:ext cx="7937" cy="11113"/>
            </a:xfrm>
            <a:custGeom>
              <a:avLst/>
              <a:gdLst>
                <a:gd name="T0" fmla="*/ 2147483646 w 5"/>
                <a:gd name="T1" fmla="*/ 2147483646 h 7"/>
                <a:gd name="T2" fmla="*/ 2147483646 w 5"/>
                <a:gd name="T3" fmla="*/ 2147483646 h 7"/>
                <a:gd name="T4" fmla="*/ 2147483646 w 5"/>
                <a:gd name="T5" fmla="*/ 2147483646 h 7"/>
                <a:gd name="T6" fmla="*/ 2147483646 w 5"/>
                <a:gd name="T7" fmla="*/ 2147483646 h 7"/>
                <a:gd name="T8" fmla="*/ 2147483646 w 5"/>
                <a:gd name="T9" fmla="*/ 2147483646 h 7"/>
                <a:gd name="T10" fmla="*/ 2147483646 w 5"/>
                <a:gd name="T11" fmla="*/ 0 h 7"/>
                <a:gd name="T12" fmla="*/ 2147483646 w 5"/>
                <a:gd name="T13" fmla="*/ 0 h 7"/>
                <a:gd name="T14" fmla="*/ 2147483646 w 5"/>
                <a:gd name="T15" fmla="*/ 0 h 7"/>
                <a:gd name="T16" fmla="*/ 2147483646 w 5"/>
                <a:gd name="T17" fmla="*/ 2147483646 h 7"/>
                <a:gd name="T18" fmla="*/ 0 w 5"/>
                <a:gd name="T19" fmla="*/ 2147483646 h 7"/>
                <a:gd name="T20" fmla="*/ 2147483646 w 5"/>
                <a:gd name="T21" fmla="*/ 2147483646 h 7"/>
                <a:gd name="T22" fmla="*/ 2147483646 w 5"/>
                <a:gd name="T23" fmla="*/ 2147483646 h 7"/>
                <a:gd name="T24" fmla="*/ 2147483646 w 5"/>
                <a:gd name="T25" fmla="*/ 2147483646 h 7"/>
                <a:gd name="T26" fmla="*/ 2147483646 w 5"/>
                <a:gd name="T27" fmla="*/ 2147483646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 h="7">
                  <a:moveTo>
                    <a:pt x="2" y="7"/>
                  </a:moveTo>
                  <a:lnTo>
                    <a:pt x="4" y="6"/>
                  </a:lnTo>
                  <a:lnTo>
                    <a:pt x="5" y="4"/>
                  </a:lnTo>
                  <a:lnTo>
                    <a:pt x="4" y="2"/>
                  </a:lnTo>
                  <a:lnTo>
                    <a:pt x="2" y="1"/>
                  </a:lnTo>
                  <a:lnTo>
                    <a:pt x="2" y="0"/>
                  </a:lnTo>
                  <a:lnTo>
                    <a:pt x="1" y="0"/>
                  </a:lnTo>
                  <a:lnTo>
                    <a:pt x="1" y="2"/>
                  </a:lnTo>
                  <a:lnTo>
                    <a:pt x="0" y="3"/>
                  </a:lnTo>
                  <a:lnTo>
                    <a:pt x="1" y="4"/>
                  </a:lnTo>
                  <a:lnTo>
                    <a:pt x="1" y="7"/>
                  </a:lnTo>
                  <a:lnTo>
                    <a:pt x="2" y="7"/>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0" name="Freeform 272"/>
            <p:cNvSpPr>
              <a:spLocks/>
            </p:cNvSpPr>
            <p:nvPr/>
          </p:nvSpPr>
          <p:spPr bwMode="auto">
            <a:xfrm>
              <a:off x="2782888" y="5087938"/>
              <a:ext cx="0" cy="4762"/>
            </a:xfrm>
            <a:custGeom>
              <a:avLst/>
              <a:gdLst>
                <a:gd name="T0" fmla="*/ 0 h 3"/>
                <a:gd name="T1" fmla="*/ 0 h 3"/>
                <a:gd name="T2" fmla="*/ 0 h 3"/>
                <a:gd name="T3" fmla="*/ 2147483646 h 3"/>
                <a:gd name="T4" fmla="*/ 2147483646 h 3"/>
                <a:gd name="T5" fmla="*/ 0 h 3"/>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3">
                  <a:moveTo>
                    <a:pt x="0" y="0"/>
                  </a:moveTo>
                  <a:lnTo>
                    <a:pt x="0" y="0"/>
                  </a:lnTo>
                  <a:lnTo>
                    <a:pt x="0" y="3"/>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1" name="Freeform 273"/>
            <p:cNvSpPr>
              <a:spLocks/>
            </p:cNvSpPr>
            <p:nvPr/>
          </p:nvSpPr>
          <p:spPr bwMode="auto">
            <a:xfrm>
              <a:off x="2782888" y="5102225"/>
              <a:ext cx="4762" cy="1588"/>
            </a:xfrm>
            <a:custGeom>
              <a:avLst/>
              <a:gdLst>
                <a:gd name="T0" fmla="*/ 2147483646 w 3"/>
                <a:gd name="T1" fmla="*/ 2147483646 h 1"/>
                <a:gd name="T2" fmla="*/ 2147483646 w 3"/>
                <a:gd name="T3" fmla="*/ 0 h 1"/>
                <a:gd name="T4" fmla="*/ 2147483646 w 3"/>
                <a:gd name="T5" fmla="*/ 0 h 1"/>
                <a:gd name="T6" fmla="*/ 0 w 3"/>
                <a:gd name="T7" fmla="*/ 2147483646 h 1"/>
                <a:gd name="T8" fmla="*/ 0 w 3"/>
                <a:gd name="T9" fmla="*/ 2147483646 h 1"/>
                <a:gd name="T10" fmla="*/ 2147483646 w 3"/>
                <a:gd name="T11" fmla="*/ 2147483646 h 1"/>
                <a:gd name="T12" fmla="*/ 2147483646 w 3"/>
                <a:gd name="T13" fmla="*/ 2147483646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
                  <a:moveTo>
                    <a:pt x="3" y="1"/>
                  </a:moveTo>
                  <a:lnTo>
                    <a:pt x="3" y="0"/>
                  </a:lnTo>
                  <a:lnTo>
                    <a:pt x="2" y="0"/>
                  </a:lnTo>
                  <a:lnTo>
                    <a:pt x="0" y="1"/>
                  </a:lnTo>
                  <a:lnTo>
                    <a:pt x="3"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2" name="Freeform 274"/>
            <p:cNvSpPr>
              <a:spLocks/>
            </p:cNvSpPr>
            <p:nvPr/>
          </p:nvSpPr>
          <p:spPr bwMode="auto">
            <a:xfrm>
              <a:off x="2781300" y="5103813"/>
              <a:ext cx="4763" cy="1587"/>
            </a:xfrm>
            <a:custGeom>
              <a:avLst/>
              <a:gdLst>
                <a:gd name="T0" fmla="*/ 2147483646 w 3"/>
                <a:gd name="T1" fmla="*/ 2147483646 h 1"/>
                <a:gd name="T2" fmla="*/ 2147483646 w 3"/>
                <a:gd name="T3" fmla="*/ 0 h 1"/>
                <a:gd name="T4" fmla="*/ 0 w 3"/>
                <a:gd name="T5" fmla="*/ 0 h 1"/>
                <a:gd name="T6" fmla="*/ 0 w 3"/>
                <a:gd name="T7" fmla="*/ 2147483646 h 1"/>
                <a:gd name="T8" fmla="*/ 0 w 3"/>
                <a:gd name="T9" fmla="*/ 2147483646 h 1"/>
                <a:gd name="T10" fmla="*/ 2147483646 w 3"/>
                <a:gd name="T11" fmla="*/ 2147483646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
                  <a:moveTo>
                    <a:pt x="1" y="1"/>
                  </a:moveTo>
                  <a:lnTo>
                    <a:pt x="3" y="0"/>
                  </a:lnTo>
                  <a:lnTo>
                    <a:pt x="0" y="0"/>
                  </a:lnTo>
                  <a:lnTo>
                    <a:pt x="0" y="1"/>
                  </a:lnTo>
                  <a:lnTo>
                    <a:pt x="1"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3" name="Freeform 275"/>
            <p:cNvSpPr>
              <a:spLocks/>
            </p:cNvSpPr>
            <p:nvPr/>
          </p:nvSpPr>
          <p:spPr bwMode="auto">
            <a:xfrm>
              <a:off x="2779713" y="5103813"/>
              <a:ext cx="1587" cy="1587"/>
            </a:xfrm>
            <a:custGeom>
              <a:avLst/>
              <a:gdLst>
                <a:gd name="T0" fmla="*/ 0 w 1"/>
                <a:gd name="T1" fmla="*/ 0 h 1"/>
                <a:gd name="T2" fmla="*/ 0 w 1"/>
                <a:gd name="T3" fmla="*/ 0 h 1"/>
                <a:gd name="T4" fmla="*/ 0 w 1"/>
                <a:gd name="T5" fmla="*/ 0 h 1"/>
                <a:gd name="T6" fmla="*/ 0 w 1"/>
                <a:gd name="T7" fmla="*/ 2147483646 h 1"/>
                <a:gd name="T8" fmla="*/ 0 w 1"/>
                <a:gd name="T9" fmla="*/ 2147483646 h 1"/>
                <a:gd name="T10" fmla="*/ 2147483646 w 1"/>
                <a:gd name="T11" fmla="*/ 2147483646 h 1"/>
                <a:gd name="T12" fmla="*/ 2147483646 w 1"/>
                <a:gd name="T13" fmla="*/ 0 h 1"/>
                <a:gd name="T14" fmla="*/ 2147483646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0" y="0"/>
                  </a:moveTo>
                  <a:lnTo>
                    <a:pt x="0" y="0"/>
                  </a:lnTo>
                  <a:lnTo>
                    <a:pt x="0" y="1"/>
                  </a:lnTo>
                  <a:lnTo>
                    <a:pt x="1" y="1"/>
                  </a:lnTo>
                  <a:lnTo>
                    <a:pt x="1"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4" name="Freeform 276"/>
            <p:cNvSpPr>
              <a:spLocks/>
            </p:cNvSpPr>
            <p:nvPr/>
          </p:nvSpPr>
          <p:spPr bwMode="auto">
            <a:xfrm>
              <a:off x="2798763" y="5092700"/>
              <a:ext cx="1587" cy="3175"/>
            </a:xfrm>
            <a:custGeom>
              <a:avLst/>
              <a:gdLst>
                <a:gd name="T0" fmla="*/ 2147483646 w 1"/>
                <a:gd name="T1" fmla="*/ 2147483646 h 2"/>
                <a:gd name="T2" fmla="*/ 2147483646 w 1"/>
                <a:gd name="T3" fmla="*/ 2147483646 h 2"/>
                <a:gd name="T4" fmla="*/ 2147483646 w 1"/>
                <a:gd name="T5" fmla="*/ 0 h 2"/>
                <a:gd name="T6" fmla="*/ 0 w 1"/>
                <a:gd name="T7" fmla="*/ 0 h 2"/>
                <a:gd name="T8" fmla="*/ 0 w 1"/>
                <a:gd name="T9" fmla="*/ 2147483646 h 2"/>
                <a:gd name="T10" fmla="*/ 0 w 1"/>
                <a:gd name="T11" fmla="*/ 2147483646 h 2"/>
                <a:gd name="T12" fmla="*/ 0 w 1"/>
                <a:gd name="T13" fmla="*/ 2147483646 h 2"/>
                <a:gd name="T14" fmla="*/ 0 w 1"/>
                <a:gd name="T15" fmla="*/ 2147483646 h 2"/>
                <a:gd name="T16" fmla="*/ 0 w 1"/>
                <a:gd name="T17" fmla="*/ 2147483646 h 2"/>
                <a:gd name="T18" fmla="*/ 2147483646 w 1"/>
                <a:gd name="T19" fmla="*/ 2147483646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2">
                  <a:moveTo>
                    <a:pt x="1" y="2"/>
                  </a:moveTo>
                  <a:lnTo>
                    <a:pt x="1" y="2"/>
                  </a:lnTo>
                  <a:lnTo>
                    <a:pt x="1" y="0"/>
                  </a:lnTo>
                  <a:lnTo>
                    <a:pt x="0" y="0"/>
                  </a:lnTo>
                  <a:lnTo>
                    <a:pt x="0" y="1"/>
                  </a:lnTo>
                  <a:lnTo>
                    <a:pt x="1"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5" name="Freeform 277"/>
            <p:cNvSpPr>
              <a:spLocks/>
            </p:cNvSpPr>
            <p:nvPr/>
          </p:nvSpPr>
          <p:spPr bwMode="auto">
            <a:xfrm>
              <a:off x="2787650" y="5083175"/>
              <a:ext cx="1588" cy="1588"/>
            </a:xfrm>
            <a:custGeom>
              <a:avLst/>
              <a:gdLst>
                <a:gd name="T0" fmla="*/ 0 w 1"/>
                <a:gd name="T1" fmla="*/ 0 h 1"/>
                <a:gd name="T2" fmla="*/ 0 w 1"/>
                <a:gd name="T3" fmla="*/ 2147483646 h 1"/>
                <a:gd name="T4" fmla="*/ 0 w 1"/>
                <a:gd name="T5" fmla="*/ 2147483646 h 1"/>
                <a:gd name="T6" fmla="*/ 2147483646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 h="1">
                  <a:moveTo>
                    <a:pt x="0" y="0"/>
                  </a:moveTo>
                  <a:lnTo>
                    <a:pt x="0" y="1"/>
                  </a:lnTo>
                  <a:lnTo>
                    <a:pt x="1"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6" name="Freeform 278"/>
            <p:cNvSpPr>
              <a:spLocks/>
            </p:cNvSpPr>
            <p:nvPr/>
          </p:nvSpPr>
          <p:spPr bwMode="auto">
            <a:xfrm>
              <a:off x="2787650" y="5083175"/>
              <a:ext cx="3175" cy="3175"/>
            </a:xfrm>
            <a:custGeom>
              <a:avLst/>
              <a:gdLst>
                <a:gd name="T0" fmla="*/ 0 w 2"/>
                <a:gd name="T1" fmla="*/ 2147483646 h 2"/>
                <a:gd name="T2" fmla="*/ 0 w 2"/>
                <a:gd name="T3" fmla="*/ 2147483646 h 2"/>
                <a:gd name="T4" fmla="*/ 2147483646 w 2"/>
                <a:gd name="T5" fmla="*/ 0 h 2"/>
                <a:gd name="T6" fmla="*/ 2147483646 w 2"/>
                <a:gd name="T7" fmla="*/ 0 h 2"/>
                <a:gd name="T8" fmla="*/ 0 w 2"/>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1"/>
                  </a:moveTo>
                  <a:lnTo>
                    <a:pt x="0" y="2"/>
                  </a:lnTo>
                  <a:lnTo>
                    <a:pt x="2" y="0"/>
                  </a:lnTo>
                  <a:lnTo>
                    <a:pt x="0"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7" name="Freeform 279"/>
            <p:cNvSpPr>
              <a:spLocks/>
            </p:cNvSpPr>
            <p:nvPr/>
          </p:nvSpPr>
          <p:spPr bwMode="auto">
            <a:xfrm>
              <a:off x="2789238" y="5080000"/>
              <a:ext cx="0" cy="3175"/>
            </a:xfrm>
            <a:custGeom>
              <a:avLst/>
              <a:gdLst>
                <a:gd name="T0" fmla="*/ 2147483646 h 2"/>
                <a:gd name="T1" fmla="*/ 2147483646 h 2"/>
                <a:gd name="T2" fmla="*/ 2147483646 h 2"/>
                <a:gd name="T3" fmla="*/ 0 h 2"/>
                <a:gd name="T4" fmla="*/ 2147483646 h 2"/>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2">
                  <a:moveTo>
                    <a:pt x="0" y="2"/>
                  </a:moveTo>
                  <a:lnTo>
                    <a:pt x="0" y="2"/>
                  </a:lnTo>
                  <a:lnTo>
                    <a:pt x="0" y="0"/>
                  </a:lnTo>
                  <a:lnTo>
                    <a:pt x="0"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8" name="Freeform 280"/>
            <p:cNvSpPr>
              <a:spLocks/>
            </p:cNvSpPr>
            <p:nvPr/>
          </p:nvSpPr>
          <p:spPr bwMode="auto">
            <a:xfrm>
              <a:off x="2789238" y="5089525"/>
              <a:ext cx="1587" cy="4763"/>
            </a:xfrm>
            <a:custGeom>
              <a:avLst/>
              <a:gdLst>
                <a:gd name="T0" fmla="*/ 2147483646 w 1"/>
                <a:gd name="T1" fmla="*/ 2147483646 h 3"/>
                <a:gd name="T2" fmla="*/ 2147483646 w 1"/>
                <a:gd name="T3" fmla="*/ 0 h 3"/>
                <a:gd name="T4" fmla="*/ 0 w 1"/>
                <a:gd name="T5" fmla="*/ 2147483646 h 3"/>
                <a:gd name="T6" fmla="*/ 2147483646 w 1"/>
                <a:gd name="T7" fmla="*/ 2147483646 h 3"/>
                <a:gd name="T8" fmla="*/ 2147483646 w 1"/>
                <a:gd name="T9" fmla="*/ 2147483646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3">
                  <a:moveTo>
                    <a:pt x="1" y="3"/>
                  </a:moveTo>
                  <a:lnTo>
                    <a:pt x="1" y="0"/>
                  </a:lnTo>
                  <a:lnTo>
                    <a:pt x="0" y="2"/>
                  </a:lnTo>
                  <a:lnTo>
                    <a:pt x="1" y="3"/>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19" name="Freeform 281"/>
            <p:cNvSpPr>
              <a:spLocks/>
            </p:cNvSpPr>
            <p:nvPr/>
          </p:nvSpPr>
          <p:spPr bwMode="auto">
            <a:xfrm>
              <a:off x="2786063" y="5087938"/>
              <a:ext cx="4762" cy="9525"/>
            </a:xfrm>
            <a:custGeom>
              <a:avLst/>
              <a:gdLst>
                <a:gd name="T0" fmla="*/ 2147483646 w 3"/>
                <a:gd name="T1" fmla="*/ 2147483646 h 6"/>
                <a:gd name="T2" fmla="*/ 2147483646 w 3"/>
                <a:gd name="T3" fmla="*/ 2147483646 h 6"/>
                <a:gd name="T4" fmla="*/ 2147483646 w 3"/>
                <a:gd name="T5" fmla="*/ 2147483646 h 6"/>
                <a:gd name="T6" fmla="*/ 2147483646 w 3"/>
                <a:gd name="T7" fmla="*/ 0 h 6"/>
                <a:gd name="T8" fmla="*/ 2147483646 w 3"/>
                <a:gd name="T9" fmla="*/ 0 h 6"/>
                <a:gd name="T10" fmla="*/ 2147483646 w 3"/>
                <a:gd name="T11" fmla="*/ 0 h 6"/>
                <a:gd name="T12" fmla="*/ 2147483646 w 3"/>
                <a:gd name="T13" fmla="*/ 0 h 6"/>
                <a:gd name="T14" fmla="*/ 2147483646 w 3"/>
                <a:gd name="T15" fmla="*/ 0 h 6"/>
                <a:gd name="T16" fmla="*/ 2147483646 w 3"/>
                <a:gd name="T17" fmla="*/ 0 h 6"/>
                <a:gd name="T18" fmla="*/ 2147483646 w 3"/>
                <a:gd name="T19" fmla="*/ 2147483646 h 6"/>
                <a:gd name="T20" fmla="*/ 0 w 3"/>
                <a:gd name="T21" fmla="*/ 2147483646 h 6"/>
                <a:gd name="T22" fmla="*/ 0 w 3"/>
                <a:gd name="T23" fmla="*/ 2147483646 h 6"/>
                <a:gd name="T24" fmla="*/ 0 w 3"/>
                <a:gd name="T25" fmla="*/ 2147483646 h 6"/>
                <a:gd name="T26" fmla="*/ 2147483646 w 3"/>
                <a:gd name="T27" fmla="*/ 2147483646 h 6"/>
                <a:gd name="T28" fmla="*/ 2147483646 w 3"/>
                <a:gd name="T29" fmla="*/ 2147483646 h 6"/>
                <a:gd name="T30" fmla="*/ 2147483646 w 3"/>
                <a:gd name="T31" fmla="*/ 2147483646 h 6"/>
                <a:gd name="T32" fmla="*/ 2147483646 w 3"/>
                <a:gd name="T33" fmla="*/ 2147483646 h 6"/>
                <a:gd name="T34" fmla="*/ 2147483646 w 3"/>
                <a:gd name="T35" fmla="*/ 2147483646 h 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 h="6">
                  <a:moveTo>
                    <a:pt x="3" y="5"/>
                  </a:moveTo>
                  <a:lnTo>
                    <a:pt x="2" y="3"/>
                  </a:lnTo>
                  <a:lnTo>
                    <a:pt x="2" y="0"/>
                  </a:lnTo>
                  <a:lnTo>
                    <a:pt x="1" y="0"/>
                  </a:lnTo>
                  <a:lnTo>
                    <a:pt x="2" y="1"/>
                  </a:lnTo>
                  <a:lnTo>
                    <a:pt x="0" y="1"/>
                  </a:lnTo>
                  <a:lnTo>
                    <a:pt x="0" y="3"/>
                  </a:lnTo>
                  <a:lnTo>
                    <a:pt x="1" y="3"/>
                  </a:lnTo>
                  <a:lnTo>
                    <a:pt x="2" y="6"/>
                  </a:lnTo>
                  <a:lnTo>
                    <a:pt x="3" y="5"/>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0" name="Freeform 282"/>
            <p:cNvSpPr>
              <a:spLocks/>
            </p:cNvSpPr>
            <p:nvPr/>
          </p:nvSpPr>
          <p:spPr bwMode="auto">
            <a:xfrm>
              <a:off x="2789238" y="5083175"/>
              <a:ext cx="6350" cy="4763"/>
            </a:xfrm>
            <a:custGeom>
              <a:avLst/>
              <a:gdLst>
                <a:gd name="T0" fmla="*/ 0 w 4"/>
                <a:gd name="T1" fmla="*/ 2147483646 h 3"/>
                <a:gd name="T2" fmla="*/ 2147483646 w 4"/>
                <a:gd name="T3" fmla="*/ 2147483646 h 3"/>
                <a:gd name="T4" fmla="*/ 2147483646 w 4"/>
                <a:gd name="T5" fmla="*/ 2147483646 h 3"/>
                <a:gd name="T6" fmla="*/ 2147483646 w 4"/>
                <a:gd name="T7" fmla="*/ 2147483646 h 3"/>
                <a:gd name="T8" fmla="*/ 2147483646 w 4"/>
                <a:gd name="T9" fmla="*/ 2147483646 h 3"/>
                <a:gd name="T10" fmla="*/ 2147483646 w 4"/>
                <a:gd name="T11" fmla="*/ 2147483646 h 3"/>
                <a:gd name="T12" fmla="*/ 2147483646 w 4"/>
                <a:gd name="T13" fmla="*/ 0 h 3"/>
                <a:gd name="T14" fmla="*/ 2147483646 w 4"/>
                <a:gd name="T15" fmla="*/ 0 h 3"/>
                <a:gd name="T16" fmla="*/ 2147483646 w 4"/>
                <a:gd name="T17" fmla="*/ 0 h 3"/>
                <a:gd name="T18" fmla="*/ 2147483646 w 4"/>
                <a:gd name="T19" fmla="*/ 2147483646 h 3"/>
                <a:gd name="T20" fmla="*/ 2147483646 w 4"/>
                <a:gd name="T21" fmla="*/ 2147483646 h 3"/>
                <a:gd name="T22" fmla="*/ 0 w 4"/>
                <a:gd name="T23" fmla="*/ 2147483646 h 3"/>
                <a:gd name="T24" fmla="*/ 0 w 4"/>
                <a:gd name="T25" fmla="*/ 2147483646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 h="3">
                  <a:moveTo>
                    <a:pt x="0" y="3"/>
                  </a:moveTo>
                  <a:lnTo>
                    <a:pt x="3" y="2"/>
                  </a:lnTo>
                  <a:lnTo>
                    <a:pt x="3" y="1"/>
                  </a:lnTo>
                  <a:lnTo>
                    <a:pt x="3" y="2"/>
                  </a:lnTo>
                  <a:lnTo>
                    <a:pt x="4" y="1"/>
                  </a:lnTo>
                  <a:lnTo>
                    <a:pt x="3" y="0"/>
                  </a:lnTo>
                  <a:lnTo>
                    <a:pt x="1" y="0"/>
                  </a:lnTo>
                  <a:lnTo>
                    <a:pt x="1" y="1"/>
                  </a:lnTo>
                  <a:lnTo>
                    <a:pt x="3" y="1"/>
                  </a:lnTo>
                  <a:lnTo>
                    <a:pt x="0" y="2"/>
                  </a:lnTo>
                  <a:lnTo>
                    <a:pt x="0" y="3"/>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1" name="Freeform 283"/>
            <p:cNvSpPr>
              <a:spLocks/>
            </p:cNvSpPr>
            <p:nvPr/>
          </p:nvSpPr>
          <p:spPr bwMode="auto">
            <a:xfrm>
              <a:off x="2797175" y="5087938"/>
              <a:ext cx="3175" cy="1587"/>
            </a:xfrm>
            <a:custGeom>
              <a:avLst/>
              <a:gdLst>
                <a:gd name="T0" fmla="*/ 2147483646 w 2"/>
                <a:gd name="T1" fmla="*/ 0 h 1"/>
                <a:gd name="T2" fmla="*/ 0 w 2"/>
                <a:gd name="T3" fmla="*/ 0 h 1"/>
                <a:gd name="T4" fmla="*/ 0 w 2"/>
                <a:gd name="T5" fmla="*/ 2147483646 h 1"/>
                <a:gd name="T6" fmla="*/ 2147483646 w 2"/>
                <a:gd name="T7" fmla="*/ 2147483646 h 1"/>
                <a:gd name="T8" fmla="*/ 2147483646 w 2"/>
                <a:gd name="T9" fmla="*/ 2147483646 h 1"/>
                <a:gd name="T10" fmla="*/ 2147483646 w 2"/>
                <a:gd name="T11" fmla="*/ 2147483646 h 1"/>
                <a:gd name="T12" fmla="*/ 2147483646 w 2"/>
                <a:gd name="T13" fmla="*/ 0 h 1"/>
                <a:gd name="T14" fmla="*/ 2147483646 w 2"/>
                <a:gd name="T15" fmla="*/ 0 h 1"/>
                <a:gd name="T16" fmla="*/ 2147483646 w 2"/>
                <a:gd name="T17" fmla="*/ 0 h 1"/>
                <a:gd name="T18" fmla="*/ 2147483646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1">
                  <a:moveTo>
                    <a:pt x="1" y="0"/>
                  </a:moveTo>
                  <a:lnTo>
                    <a:pt x="0" y="0"/>
                  </a:lnTo>
                  <a:lnTo>
                    <a:pt x="0" y="1"/>
                  </a:lnTo>
                  <a:lnTo>
                    <a:pt x="1" y="1"/>
                  </a:lnTo>
                  <a:lnTo>
                    <a:pt x="2" y="1"/>
                  </a:lnTo>
                  <a:lnTo>
                    <a:pt x="2" y="0"/>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2" name="Freeform 284"/>
            <p:cNvSpPr>
              <a:spLocks/>
            </p:cNvSpPr>
            <p:nvPr/>
          </p:nvSpPr>
          <p:spPr bwMode="auto">
            <a:xfrm>
              <a:off x="2797175" y="5084763"/>
              <a:ext cx="6350" cy="7937"/>
            </a:xfrm>
            <a:custGeom>
              <a:avLst/>
              <a:gdLst>
                <a:gd name="T0" fmla="*/ 2147483646 w 4"/>
                <a:gd name="T1" fmla="*/ 0 h 5"/>
                <a:gd name="T2" fmla="*/ 2147483646 w 4"/>
                <a:gd name="T3" fmla="*/ 2147483646 h 5"/>
                <a:gd name="T4" fmla="*/ 2147483646 w 4"/>
                <a:gd name="T5" fmla="*/ 2147483646 h 5"/>
                <a:gd name="T6" fmla="*/ 2147483646 w 4"/>
                <a:gd name="T7" fmla="*/ 2147483646 h 5"/>
                <a:gd name="T8" fmla="*/ 0 w 4"/>
                <a:gd name="T9" fmla="*/ 2147483646 h 5"/>
                <a:gd name="T10" fmla="*/ 0 w 4"/>
                <a:gd name="T11" fmla="*/ 2147483646 h 5"/>
                <a:gd name="T12" fmla="*/ 2147483646 w 4"/>
                <a:gd name="T13" fmla="*/ 2147483646 h 5"/>
                <a:gd name="T14" fmla="*/ 2147483646 w 4"/>
                <a:gd name="T15" fmla="*/ 2147483646 h 5"/>
                <a:gd name="T16" fmla="*/ 2147483646 w 4"/>
                <a:gd name="T17" fmla="*/ 2147483646 h 5"/>
                <a:gd name="T18" fmla="*/ 2147483646 w 4"/>
                <a:gd name="T19" fmla="*/ 2147483646 h 5"/>
                <a:gd name="T20" fmla="*/ 2147483646 w 4"/>
                <a:gd name="T21" fmla="*/ 0 h 5"/>
                <a:gd name="T22" fmla="*/ 2147483646 w 4"/>
                <a:gd name="T23" fmla="*/ 0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 h="5">
                  <a:moveTo>
                    <a:pt x="1" y="0"/>
                  </a:moveTo>
                  <a:lnTo>
                    <a:pt x="1" y="2"/>
                  </a:lnTo>
                  <a:lnTo>
                    <a:pt x="2" y="2"/>
                  </a:lnTo>
                  <a:lnTo>
                    <a:pt x="2" y="3"/>
                  </a:lnTo>
                  <a:lnTo>
                    <a:pt x="0" y="3"/>
                  </a:lnTo>
                  <a:lnTo>
                    <a:pt x="2" y="5"/>
                  </a:lnTo>
                  <a:lnTo>
                    <a:pt x="4" y="2"/>
                  </a:lnTo>
                  <a:lnTo>
                    <a:pt x="2" y="1"/>
                  </a:lnTo>
                  <a:lnTo>
                    <a:pt x="1" y="1"/>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3" name="Freeform 285"/>
            <p:cNvSpPr>
              <a:spLocks/>
            </p:cNvSpPr>
            <p:nvPr/>
          </p:nvSpPr>
          <p:spPr bwMode="auto">
            <a:xfrm>
              <a:off x="2789238" y="5084763"/>
              <a:ext cx="6350" cy="7937"/>
            </a:xfrm>
            <a:custGeom>
              <a:avLst/>
              <a:gdLst>
                <a:gd name="T0" fmla="*/ 2147483646 w 4"/>
                <a:gd name="T1" fmla="*/ 2147483646 h 5"/>
                <a:gd name="T2" fmla="*/ 2147483646 w 4"/>
                <a:gd name="T3" fmla="*/ 0 h 5"/>
                <a:gd name="T4" fmla="*/ 2147483646 w 4"/>
                <a:gd name="T5" fmla="*/ 2147483646 h 5"/>
                <a:gd name="T6" fmla="*/ 2147483646 w 4"/>
                <a:gd name="T7" fmla="*/ 2147483646 h 5"/>
                <a:gd name="T8" fmla="*/ 2147483646 w 4"/>
                <a:gd name="T9" fmla="*/ 2147483646 h 5"/>
                <a:gd name="T10" fmla="*/ 2147483646 w 4"/>
                <a:gd name="T11" fmla="*/ 2147483646 h 5"/>
                <a:gd name="T12" fmla="*/ 0 w 4"/>
                <a:gd name="T13" fmla="*/ 2147483646 h 5"/>
                <a:gd name="T14" fmla="*/ 0 w 4"/>
                <a:gd name="T15" fmla="*/ 2147483646 h 5"/>
                <a:gd name="T16" fmla="*/ 0 w 4"/>
                <a:gd name="T17" fmla="*/ 2147483646 h 5"/>
                <a:gd name="T18" fmla="*/ 0 w 4"/>
                <a:gd name="T19" fmla="*/ 2147483646 h 5"/>
                <a:gd name="T20" fmla="*/ 0 w 4"/>
                <a:gd name="T21" fmla="*/ 2147483646 h 5"/>
                <a:gd name="T22" fmla="*/ 0 w 4"/>
                <a:gd name="T23" fmla="*/ 2147483646 h 5"/>
                <a:gd name="T24" fmla="*/ 2147483646 w 4"/>
                <a:gd name="T25" fmla="*/ 2147483646 h 5"/>
                <a:gd name="T26" fmla="*/ 2147483646 w 4"/>
                <a:gd name="T27" fmla="*/ 2147483646 h 5"/>
                <a:gd name="T28" fmla="*/ 2147483646 w 4"/>
                <a:gd name="T29" fmla="*/ 2147483646 h 5"/>
                <a:gd name="T30" fmla="*/ 2147483646 w 4"/>
                <a:gd name="T31" fmla="*/ 2147483646 h 5"/>
                <a:gd name="T32" fmla="*/ 2147483646 w 4"/>
                <a:gd name="T33" fmla="*/ 2147483646 h 5"/>
                <a:gd name="T34" fmla="*/ 2147483646 w 4"/>
                <a:gd name="T35" fmla="*/ 2147483646 h 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5">
                  <a:moveTo>
                    <a:pt x="4" y="2"/>
                  </a:moveTo>
                  <a:lnTo>
                    <a:pt x="4" y="0"/>
                  </a:lnTo>
                  <a:lnTo>
                    <a:pt x="3" y="1"/>
                  </a:lnTo>
                  <a:lnTo>
                    <a:pt x="0" y="2"/>
                  </a:lnTo>
                  <a:lnTo>
                    <a:pt x="0" y="3"/>
                  </a:lnTo>
                  <a:lnTo>
                    <a:pt x="1" y="3"/>
                  </a:lnTo>
                  <a:lnTo>
                    <a:pt x="3" y="5"/>
                  </a:lnTo>
                  <a:lnTo>
                    <a:pt x="3" y="3"/>
                  </a:lnTo>
                  <a:lnTo>
                    <a:pt x="3" y="2"/>
                  </a:lnTo>
                  <a:lnTo>
                    <a:pt x="4"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4" name="Freeform 286"/>
            <p:cNvSpPr>
              <a:spLocks/>
            </p:cNvSpPr>
            <p:nvPr/>
          </p:nvSpPr>
          <p:spPr bwMode="auto">
            <a:xfrm>
              <a:off x="2789238" y="5078413"/>
              <a:ext cx="1587" cy="4762"/>
            </a:xfrm>
            <a:custGeom>
              <a:avLst/>
              <a:gdLst>
                <a:gd name="T0" fmla="*/ 2147483646 w 1"/>
                <a:gd name="T1" fmla="*/ 2147483646 h 3"/>
                <a:gd name="T2" fmla="*/ 0 w 1"/>
                <a:gd name="T3" fmla="*/ 2147483646 h 3"/>
                <a:gd name="T4" fmla="*/ 0 w 1"/>
                <a:gd name="T5" fmla="*/ 2147483646 h 3"/>
                <a:gd name="T6" fmla="*/ 2147483646 w 1"/>
                <a:gd name="T7" fmla="*/ 2147483646 h 3"/>
                <a:gd name="T8" fmla="*/ 2147483646 w 1"/>
                <a:gd name="T9" fmla="*/ 2147483646 h 3"/>
                <a:gd name="T10" fmla="*/ 2147483646 w 1"/>
                <a:gd name="T11" fmla="*/ 0 h 3"/>
                <a:gd name="T12" fmla="*/ 2147483646 w 1"/>
                <a:gd name="T13" fmla="*/ 2147483646 h 3"/>
                <a:gd name="T14" fmla="*/ 2147483646 w 1"/>
                <a:gd name="T15" fmla="*/ 2147483646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 h="3">
                  <a:moveTo>
                    <a:pt x="1" y="1"/>
                  </a:moveTo>
                  <a:lnTo>
                    <a:pt x="0" y="1"/>
                  </a:lnTo>
                  <a:lnTo>
                    <a:pt x="0" y="3"/>
                  </a:lnTo>
                  <a:lnTo>
                    <a:pt x="1" y="3"/>
                  </a:lnTo>
                  <a:lnTo>
                    <a:pt x="1" y="0"/>
                  </a:lnTo>
                  <a:lnTo>
                    <a:pt x="1"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5" name="Freeform 287"/>
            <p:cNvSpPr>
              <a:spLocks/>
            </p:cNvSpPr>
            <p:nvPr/>
          </p:nvSpPr>
          <p:spPr bwMode="auto">
            <a:xfrm>
              <a:off x="2797175" y="5083175"/>
              <a:ext cx="1588" cy="1588"/>
            </a:xfrm>
            <a:custGeom>
              <a:avLst/>
              <a:gdLst>
                <a:gd name="T0" fmla="*/ 0 w 1"/>
                <a:gd name="T1" fmla="*/ 2147483646 h 1"/>
                <a:gd name="T2" fmla="*/ 0 w 1"/>
                <a:gd name="T3" fmla="*/ 2147483646 h 1"/>
                <a:gd name="T4" fmla="*/ 2147483646 w 1"/>
                <a:gd name="T5" fmla="*/ 2147483646 h 1"/>
                <a:gd name="T6" fmla="*/ 2147483646 w 1"/>
                <a:gd name="T7" fmla="*/ 0 h 1"/>
                <a:gd name="T8" fmla="*/ 0 w 1"/>
                <a:gd name="T9" fmla="*/ 0 h 1"/>
                <a:gd name="T10" fmla="*/ 0 w 1"/>
                <a:gd name="T11" fmla="*/ 2147483646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1">
                  <a:moveTo>
                    <a:pt x="0" y="1"/>
                  </a:moveTo>
                  <a:lnTo>
                    <a:pt x="0" y="1"/>
                  </a:lnTo>
                  <a:lnTo>
                    <a:pt x="1" y="1"/>
                  </a:lnTo>
                  <a:lnTo>
                    <a:pt x="1" y="0"/>
                  </a:lnTo>
                  <a:lnTo>
                    <a:pt x="0" y="0"/>
                  </a:lnTo>
                  <a:lnTo>
                    <a:pt x="0"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6" name="Freeform 288"/>
            <p:cNvSpPr>
              <a:spLocks/>
            </p:cNvSpPr>
            <p:nvPr/>
          </p:nvSpPr>
          <p:spPr bwMode="auto">
            <a:xfrm>
              <a:off x="2795588" y="5083175"/>
              <a:ext cx="1587" cy="1588"/>
            </a:xfrm>
            <a:custGeom>
              <a:avLst/>
              <a:gdLst>
                <a:gd name="T0" fmla="*/ 2147483646 w 1"/>
                <a:gd name="T1" fmla="*/ 0 h 1"/>
                <a:gd name="T2" fmla="*/ 2147483646 w 1"/>
                <a:gd name="T3" fmla="*/ 0 h 1"/>
                <a:gd name="T4" fmla="*/ 0 w 1"/>
                <a:gd name="T5" fmla="*/ 0 h 1"/>
                <a:gd name="T6" fmla="*/ 0 w 1"/>
                <a:gd name="T7" fmla="*/ 2147483646 h 1"/>
                <a:gd name="T8" fmla="*/ 0 w 1"/>
                <a:gd name="T9" fmla="*/ 2147483646 h 1"/>
                <a:gd name="T10" fmla="*/ 2147483646 w 1"/>
                <a:gd name="T11" fmla="*/ 0 h 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 h="1">
                  <a:moveTo>
                    <a:pt x="1" y="0"/>
                  </a:moveTo>
                  <a:lnTo>
                    <a:pt x="1" y="0"/>
                  </a:lnTo>
                  <a:lnTo>
                    <a:pt x="0" y="0"/>
                  </a:lnTo>
                  <a:lnTo>
                    <a:pt x="0" y="1"/>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7" name="Freeform 289"/>
            <p:cNvSpPr>
              <a:spLocks/>
            </p:cNvSpPr>
            <p:nvPr/>
          </p:nvSpPr>
          <p:spPr bwMode="auto">
            <a:xfrm>
              <a:off x="2795588" y="5084763"/>
              <a:ext cx="3175" cy="3175"/>
            </a:xfrm>
            <a:custGeom>
              <a:avLst/>
              <a:gdLst>
                <a:gd name="T0" fmla="*/ 0 w 2"/>
                <a:gd name="T1" fmla="*/ 2147483646 h 2"/>
                <a:gd name="T2" fmla="*/ 0 w 2"/>
                <a:gd name="T3" fmla="*/ 2147483646 h 2"/>
                <a:gd name="T4" fmla="*/ 2147483646 w 2"/>
                <a:gd name="T5" fmla="*/ 2147483646 h 2"/>
                <a:gd name="T6" fmla="*/ 2147483646 w 2"/>
                <a:gd name="T7" fmla="*/ 2147483646 h 2"/>
                <a:gd name="T8" fmla="*/ 2147483646 w 2"/>
                <a:gd name="T9" fmla="*/ 2147483646 h 2"/>
                <a:gd name="T10" fmla="*/ 2147483646 w 2"/>
                <a:gd name="T11" fmla="*/ 0 h 2"/>
                <a:gd name="T12" fmla="*/ 0 w 2"/>
                <a:gd name="T13" fmla="*/ 0 h 2"/>
                <a:gd name="T14" fmla="*/ 0 w 2"/>
                <a:gd name="T15" fmla="*/ 2147483646 h 2"/>
                <a:gd name="T16" fmla="*/ 0 w 2"/>
                <a:gd name="T17" fmla="*/ 2147483646 h 2"/>
                <a:gd name="T18" fmla="*/ 0 w 2"/>
                <a:gd name="T19" fmla="*/ 2147483646 h 2"/>
                <a:gd name="T20" fmla="*/ 0 w 2"/>
                <a:gd name="T21" fmla="*/ 2147483646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2">
                  <a:moveTo>
                    <a:pt x="0" y="2"/>
                  </a:moveTo>
                  <a:lnTo>
                    <a:pt x="0" y="2"/>
                  </a:lnTo>
                  <a:lnTo>
                    <a:pt x="2" y="2"/>
                  </a:lnTo>
                  <a:lnTo>
                    <a:pt x="2" y="1"/>
                  </a:lnTo>
                  <a:lnTo>
                    <a:pt x="1" y="1"/>
                  </a:lnTo>
                  <a:lnTo>
                    <a:pt x="1" y="0"/>
                  </a:lnTo>
                  <a:lnTo>
                    <a:pt x="0" y="0"/>
                  </a:lnTo>
                  <a:lnTo>
                    <a:pt x="0" y="1"/>
                  </a:lnTo>
                  <a:lnTo>
                    <a:pt x="0"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8" name="Freeform 290"/>
            <p:cNvSpPr>
              <a:spLocks/>
            </p:cNvSpPr>
            <p:nvPr/>
          </p:nvSpPr>
          <p:spPr bwMode="auto">
            <a:xfrm>
              <a:off x="2778125" y="5116513"/>
              <a:ext cx="3175" cy="4762"/>
            </a:xfrm>
            <a:custGeom>
              <a:avLst/>
              <a:gdLst>
                <a:gd name="T0" fmla="*/ 2147483646 w 2"/>
                <a:gd name="T1" fmla="*/ 0 h 3"/>
                <a:gd name="T2" fmla="*/ 0 w 2"/>
                <a:gd name="T3" fmla="*/ 0 h 3"/>
                <a:gd name="T4" fmla="*/ 0 w 2"/>
                <a:gd name="T5" fmla="*/ 2147483646 h 3"/>
                <a:gd name="T6" fmla="*/ 0 w 2"/>
                <a:gd name="T7" fmla="*/ 2147483646 h 3"/>
                <a:gd name="T8" fmla="*/ 2147483646 w 2"/>
                <a:gd name="T9" fmla="*/ 2147483646 h 3"/>
                <a:gd name="T10" fmla="*/ 2147483646 w 2"/>
                <a:gd name="T11" fmla="*/ 2147483646 h 3"/>
                <a:gd name="T12" fmla="*/ 2147483646 w 2"/>
                <a:gd name="T13" fmla="*/ 0 h 3"/>
                <a:gd name="T14" fmla="*/ 2147483646 w 2"/>
                <a:gd name="T15" fmla="*/ 0 h 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3">
                  <a:moveTo>
                    <a:pt x="1" y="0"/>
                  </a:moveTo>
                  <a:lnTo>
                    <a:pt x="0" y="0"/>
                  </a:lnTo>
                  <a:lnTo>
                    <a:pt x="0" y="2"/>
                  </a:lnTo>
                  <a:lnTo>
                    <a:pt x="0" y="3"/>
                  </a:lnTo>
                  <a:lnTo>
                    <a:pt x="2" y="3"/>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29" name="Freeform 291"/>
            <p:cNvSpPr>
              <a:spLocks/>
            </p:cNvSpPr>
            <p:nvPr/>
          </p:nvSpPr>
          <p:spPr bwMode="auto">
            <a:xfrm>
              <a:off x="2773363" y="5119688"/>
              <a:ext cx="4762" cy="3175"/>
            </a:xfrm>
            <a:custGeom>
              <a:avLst/>
              <a:gdLst>
                <a:gd name="T0" fmla="*/ 2147483646 w 3"/>
                <a:gd name="T1" fmla="*/ 0 h 2"/>
                <a:gd name="T2" fmla="*/ 2147483646 w 3"/>
                <a:gd name="T3" fmla="*/ 0 h 2"/>
                <a:gd name="T4" fmla="*/ 2147483646 w 3"/>
                <a:gd name="T5" fmla="*/ 0 h 2"/>
                <a:gd name="T6" fmla="*/ 2147483646 w 3"/>
                <a:gd name="T7" fmla="*/ 0 h 2"/>
                <a:gd name="T8" fmla="*/ 0 w 3"/>
                <a:gd name="T9" fmla="*/ 0 h 2"/>
                <a:gd name="T10" fmla="*/ 0 w 3"/>
                <a:gd name="T11" fmla="*/ 2147483646 h 2"/>
                <a:gd name="T12" fmla="*/ 2147483646 w 3"/>
                <a:gd name="T13" fmla="*/ 2147483646 h 2"/>
                <a:gd name="T14" fmla="*/ 2147483646 w 3"/>
                <a:gd name="T15" fmla="*/ 0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2">
                  <a:moveTo>
                    <a:pt x="3" y="0"/>
                  </a:moveTo>
                  <a:lnTo>
                    <a:pt x="2" y="0"/>
                  </a:lnTo>
                  <a:lnTo>
                    <a:pt x="0" y="0"/>
                  </a:lnTo>
                  <a:lnTo>
                    <a:pt x="0" y="2"/>
                  </a:lnTo>
                  <a:lnTo>
                    <a:pt x="3" y="1"/>
                  </a:lnTo>
                  <a:lnTo>
                    <a:pt x="3"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30" name="Freeform 292"/>
            <p:cNvSpPr>
              <a:spLocks/>
            </p:cNvSpPr>
            <p:nvPr/>
          </p:nvSpPr>
          <p:spPr bwMode="auto">
            <a:xfrm>
              <a:off x="2770188" y="5119688"/>
              <a:ext cx="3175" cy="3175"/>
            </a:xfrm>
            <a:custGeom>
              <a:avLst/>
              <a:gdLst>
                <a:gd name="T0" fmla="*/ 0 w 2"/>
                <a:gd name="T1" fmla="*/ 2147483646 h 2"/>
                <a:gd name="T2" fmla="*/ 0 w 2"/>
                <a:gd name="T3" fmla="*/ 2147483646 h 2"/>
                <a:gd name="T4" fmla="*/ 2147483646 w 2"/>
                <a:gd name="T5" fmla="*/ 2147483646 h 2"/>
                <a:gd name="T6" fmla="*/ 2147483646 w 2"/>
                <a:gd name="T7" fmla="*/ 0 h 2"/>
                <a:gd name="T8" fmla="*/ 0 w 2"/>
                <a:gd name="T9" fmla="*/ 2147483646 h 2"/>
                <a:gd name="T10" fmla="*/ 0 w 2"/>
                <a:gd name="T11" fmla="*/ 2147483646 h 2"/>
                <a:gd name="T12" fmla="*/ 0 w 2"/>
                <a:gd name="T13" fmla="*/ 2147483646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2">
                  <a:moveTo>
                    <a:pt x="0" y="2"/>
                  </a:moveTo>
                  <a:lnTo>
                    <a:pt x="0" y="2"/>
                  </a:lnTo>
                  <a:lnTo>
                    <a:pt x="2" y="2"/>
                  </a:lnTo>
                  <a:lnTo>
                    <a:pt x="2" y="0"/>
                  </a:lnTo>
                  <a:lnTo>
                    <a:pt x="0" y="1"/>
                  </a:lnTo>
                  <a:lnTo>
                    <a:pt x="0"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31" name="Freeform 293"/>
            <p:cNvSpPr>
              <a:spLocks/>
            </p:cNvSpPr>
            <p:nvPr/>
          </p:nvSpPr>
          <p:spPr bwMode="auto">
            <a:xfrm>
              <a:off x="2767013" y="5122863"/>
              <a:ext cx="3175" cy="1587"/>
            </a:xfrm>
            <a:custGeom>
              <a:avLst/>
              <a:gdLst>
                <a:gd name="T0" fmla="*/ 0 w 2"/>
                <a:gd name="T1" fmla="*/ 0 h 1"/>
                <a:gd name="T2" fmla="*/ 0 w 2"/>
                <a:gd name="T3" fmla="*/ 2147483646 h 1"/>
                <a:gd name="T4" fmla="*/ 2147483646 w 2"/>
                <a:gd name="T5" fmla="*/ 0 h 1"/>
                <a:gd name="T6" fmla="*/ 2147483646 w 2"/>
                <a:gd name="T7" fmla="*/ 0 h 1"/>
                <a:gd name="T8" fmla="*/ 0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0" y="0"/>
                  </a:moveTo>
                  <a:lnTo>
                    <a:pt x="0" y="1"/>
                  </a:lnTo>
                  <a:lnTo>
                    <a:pt x="2"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32" name="Freeform 294"/>
            <p:cNvSpPr>
              <a:spLocks/>
            </p:cNvSpPr>
            <p:nvPr/>
          </p:nvSpPr>
          <p:spPr bwMode="auto">
            <a:xfrm>
              <a:off x="2779713" y="5114925"/>
              <a:ext cx="7937" cy="7938"/>
            </a:xfrm>
            <a:custGeom>
              <a:avLst/>
              <a:gdLst>
                <a:gd name="T0" fmla="*/ 2147483646 w 5"/>
                <a:gd name="T1" fmla="*/ 0 h 5"/>
                <a:gd name="T2" fmla="*/ 0 w 5"/>
                <a:gd name="T3" fmla="*/ 0 h 5"/>
                <a:gd name="T4" fmla="*/ 2147483646 w 5"/>
                <a:gd name="T5" fmla="*/ 2147483646 h 5"/>
                <a:gd name="T6" fmla="*/ 2147483646 w 5"/>
                <a:gd name="T7" fmla="*/ 2147483646 h 5"/>
                <a:gd name="T8" fmla="*/ 2147483646 w 5"/>
                <a:gd name="T9" fmla="*/ 2147483646 h 5"/>
                <a:gd name="T10" fmla="*/ 2147483646 w 5"/>
                <a:gd name="T11" fmla="*/ 2147483646 h 5"/>
                <a:gd name="T12" fmla="*/ 2147483646 w 5"/>
                <a:gd name="T13" fmla="*/ 2147483646 h 5"/>
                <a:gd name="T14" fmla="*/ 2147483646 w 5"/>
                <a:gd name="T15" fmla="*/ 2147483646 h 5"/>
                <a:gd name="T16" fmla="*/ 2147483646 w 5"/>
                <a:gd name="T17" fmla="*/ 2147483646 h 5"/>
                <a:gd name="T18" fmla="*/ 2147483646 w 5"/>
                <a:gd name="T19" fmla="*/ 2147483646 h 5"/>
                <a:gd name="T20" fmla="*/ 2147483646 w 5"/>
                <a:gd name="T21" fmla="*/ 2147483646 h 5"/>
                <a:gd name="T22" fmla="*/ 2147483646 w 5"/>
                <a:gd name="T23" fmla="*/ 2147483646 h 5"/>
                <a:gd name="T24" fmla="*/ 2147483646 w 5"/>
                <a:gd name="T25" fmla="*/ 2147483646 h 5"/>
                <a:gd name="T26" fmla="*/ 2147483646 w 5"/>
                <a:gd name="T27" fmla="*/ 2147483646 h 5"/>
                <a:gd name="T28" fmla="*/ 2147483646 w 5"/>
                <a:gd name="T29" fmla="*/ 2147483646 h 5"/>
                <a:gd name="T30" fmla="*/ 2147483646 w 5"/>
                <a:gd name="T31" fmla="*/ 2147483646 h 5"/>
                <a:gd name="T32" fmla="*/ 2147483646 w 5"/>
                <a:gd name="T33" fmla="*/ 2147483646 h 5"/>
                <a:gd name="T34" fmla="*/ 2147483646 w 5"/>
                <a:gd name="T35" fmla="*/ 2147483646 h 5"/>
                <a:gd name="T36" fmla="*/ 2147483646 w 5"/>
                <a:gd name="T37" fmla="*/ 2147483646 h 5"/>
                <a:gd name="T38" fmla="*/ 2147483646 w 5"/>
                <a:gd name="T39" fmla="*/ 2147483646 h 5"/>
                <a:gd name="T40" fmla="*/ 2147483646 w 5"/>
                <a:gd name="T41" fmla="*/ 0 h 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 h="5">
                  <a:moveTo>
                    <a:pt x="1" y="0"/>
                  </a:moveTo>
                  <a:lnTo>
                    <a:pt x="0" y="0"/>
                  </a:lnTo>
                  <a:lnTo>
                    <a:pt x="1" y="1"/>
                  </a:lnTo>
                  <a:lnTo>
                    <a:pt x="1" y="3"/>
                  </a:lnTo>
                  <a:lnTo>
                    <a:pt x="1" y="4"/>
                  </a:lnTo>
                  <a:lnTo>
                    <a:pt x="2" y="3"/>
                  </a:lnTo>
                  <a:lnTo>
                    <a:pt x="2" y="4"/>
                  </a:lnTo>
                  <a:lnTo>
                    <a:pt x="1" y="4"/>
                  </a:lnTo>
                  <a:lnTo>
                    <a:pt x="2" y="4"/>
                  </a:lnTo>
                  <a:lnTo>
                    <a:pt x="4" y="4"/>
                  </a:lnTo>
                  <a:lnTo>
                    <a:pt x="4" y="5"/>
                  </a:lnTo>
                  <a:lnTo>
                    <a:pt x="4" y="4"/>
                  </a:lnTo>
                  <a:lnTo>
                    <a:pt x="5" y="3"/>
                  </a:lnTo>
                  <a:lnTo>
                    <a:pt x="4" y="3"/>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33" name="Rectangle 295"/>
            <p:cNvSpPr>
              <a:spLocks noChangeArrowheads="1"/>
            </p:cNvSpPr>
            <p:nvPr/>
          </p:nvSpPr>
          <p:spPr bwMode="auto">
            <a:xfrm>
              <a:off x="2757488" y="5124450"/>
              <a:ext cx="1587" cy="1588"/>
            </a:xfrm>
            <a:prstGeom prst="rect">
              <a:avLst/>
            </a:prstGeom>
            <a:noFill/>
            <a:ln w="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9pPr>
            </a:lstStyle>
            <a:p>
              <a:pPr>
                <a:spcBef>
                  <a:spcPct val="0"/>
                </a:spcBef>
                <a:buFontTx/>
                <a:buNone/>
              </a:pPr>
              <a:endParaRPr lang="ja-JP" altLang="en-US" sz="700">
                <a:latin typeface="Calibri" panose="020F0502020204030204" pitchFamily="34" charset="0"/>
                <a:ea typeface="ＭＳ Ｐゴシック" panose="020B0600070205080204" pitchFamily="50" charset="-128"/>
              </a:endParaRPr>
            </a:p>
          </p:txBody>
        </p:sp>
        <p:sp>
          <p:nvSpPr>
            <p:cNvPr id="534" name="Rectangle 296"/>
            <p:cNvSpPr>
              <a:spLocks noChangeArrowheads="1"/>
            </p:cNvSpPr>
            <p:nvPr/>
          </p:nvSpPr>
          <p:spPr bwMode="auto">
            <a:xfrm>
              <a:off x="2754313" y="5124450"/>
              <a:ext cx="3175" cy="1588"/>
            </a:xfrm>
            <a:prstGeom prst="rect">
              <a:avLst/>
            </a:prstGeom>
            <a:noFill/>
            <a:ln w="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9pPr>
            </a:lstStyle>
            <a:p>
              <a:pPr>
                <a:spcBef>
                  <a:spcPct val="0"/>
                </a:spcBef>
                <a:buFontTx/>
                <a:buNone/>
              </a:pPr>
              <a:endParaRPr lang="ja-JP" altLang="en-US" sz="700">
                <a:latin typeface="Calibri" panose="020F0502020204030204" pitchFamily="34" charset="0"/>
                <a:ea typeface="ＭＳ Ｐゴシック" panose="020B0600070205080204" pitchFamily="50" charset="-128"/>
              </a:endParaRPr>
            </a:p>
          </p:txBody>
        </p:sp>
        <p:sp>
          <p:nvSpPr>
            <p:cNvPr id="535" name="Freeform 297"/>
            <p:cNvSpPr>
              <a:spLocks/>
            </p:cNvSpPr>
            <p:nvPr/>
          </p:nvSpPr>
          <p:spPr bwMode="auto">
            <a:xfrm>
              <a:off x="2752725" y="5126038"/>
              <a:ext cx="4763" cy="3175"/>
            </a:xfrm>
            <a:custGeom>
              <a:avLst/>
              <a:gdLst>
                <a:gd name="T0" fmla="*/ 2147483646 w 3"/>
                <a:gd name="T1" fmla="*/ 0 h 2"/>
                <a:gd name="T2" fmla="*/ 2147483646 w 3"/>
                <a:gd name="T3" fmla="*/ 0 h 2"/>
                <a:gd name="T4" fmla="*/ 2147483646 w 3"/>
                <a:gd name="T5" fmla="*/ 0 h 2"/>
                <a:gd name="T6" fmla="*/ 0 w 3"/>
                <a:gd name="T7" fmla="*/ 0 h 2"/>
                <a:gd name="T8" fmla="*/ 0 w 3"/>
                <a:gd name="T9" fmla="*/ 0 h 2"/>
                <a:gd name="T10" fmla="*/ 0 w 3"/>
                <a:gd name="T11" fmla="*/ 0 h 2"/>
                <a:gd name="T12" fmla="*/ 0 w 3"/>
                <a:gd name="T13" fmla="*/ 0 h 2"/>
                <a:gd name="T14" fmla="*/ 0 w 3"/>
                <a:gd name="T15" fmla="*/ 0 h 2"/>
                <a:gd name="T16" fmla="*/ 0 w 3"/>
                <a:gd name="T17" fmla="*/ 2147483646 h 2"/>
                <a:gd name="T18" fmla="*/ 0 w 3"/>
                <a:gd name="T19" fmla="*/ 0 h 2"/>
                <a:gd name="T20" fmla="*/ 2147483646 w 3"/>
                <a:gd name="T21" fmla="*/ 2147483646 h 2"/>
                <a:gd name="T22" fmla="*/ 2147483646 w 3"/>
                <a:gd name="T23" fmla="*/ 2147483646 h 2"/>
                <a:gd name="T24" fmla="*/ 2147483646 w 3"/>
                <a:gd name="T25" fmla="*/ 2147483646 h 2"/>
                <a:gd name="T26" fmla="*/ 2147483646 w 3"/>
                <a:gd name="T27" fmla="*/ 2147483646 h 2"/>
                <a:gd name="T28" fmla="*/ 2147483646 w 3"/>
                <a:gd name="T29" fmla="*/ 0 h 2"/>
                <a:gd name="T30" fmla="*/ 2147483646 w 3"/>
                <a:gd name="T31" fmla="*/ 0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 h="2">
                  <a:moveTo>
                    <a:pt x="3" y="0"/>
                  </a:moveTo>
                  <a:lnTo>
                    <a:pt x="3" y="0"/>
                  </a:lnTo>
                  <a:lnTo>
                    <a:pt x="1" y="0"/>
                  </a:lnTo>
                  <a:lnTo>
                    <a:pt x="0" y="0"/>
                  </a:lnTo>
                  <a:lnTo>
                    <a:pt x="0" y="2"/>
                  </a:lnTo>
                  <a:lnTo>
                    <a:pt x="0" y="0"/>
                  </a:lnTo>
                  <a:lnTo>
                    <a:pt x="1" y="2"/>
                  </a:lnTo>
                  <a:lnTo>
                    <a:pt x="3"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36" name="Freeform 298"/>
            <p:cNvSpPr>
              <a:spLocks/>
            </p:cNvSpPr>
            <p:nvPr/>
          </p:nvSpPr>
          <p:spPr bwMode="auto">
            <a:xfrm>
              <a:off x="2752725" y="5124450"/>
              <a:ext cx="0" cy="1588"/>
            </a:xfrm>
            <a:custGeom>
              <a:avLst/>
              <a:gdLst>
                <a:gd name="T0" fmla="*/ 2147483646 h 1"/>
                <a:gd name="T1" fmla="*/ 2147483646 h 1"/>
                <a:gd name="T2" fmla="*/ 2147483646 h 1"/>
                <a:gd name="T3" fmla="*/ 0 h 1"/>
                <a:gd name="T4" fmla="*/ 2147483646 h 1"/>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1">
                  <a:moveTo>
                    <a:pt x="0" y="1"/>
                  </a:moveTo>
                  <a:lnTo>
                    <a:pt x="0" y="1"/>
                  </a:lnTo>
                  <a:lnTo>
                    <a:pt x="0" y="0"/>
                  </a:lnTo>
                  <a:lnTo>
                    <a:pt x="0"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37" name="Freeform 299"/>
            <p:cNvSpPr>
              <a:spLocks/>
            </p:cNvSpPr>
            <p:nvPr/>
          </p:nvSpPr>
          <p:spPr bwMode="auto">
            <a:xfrm>
              <a:off x="2759075" y="5122863"/>
              <a:ext cx="3175" cy="6350"/>
            </a:xfrm>
            <a:custGeom>
              <a:avLst/>
              <a:gdLst>
                <a:gd name="T0" fmla="*/ 2147483646 w 2"/>
                <a:gd name="T1" fmla="*/ 2147483646 h 4"/>
                <a:gd name="T2" fmla="*/ 2147483646 w 2"/>
                <a:gd name="T3" fmla="*/ 2147483646 h 4"/>
                <a:gd name="T4" fmla="*/ 2147483646 w 2"/>
                <a:gd name="T5" fmla="*/ 2147483646 h 4"/>
                <a:gd name="T6" fmla="*/ 2147483646 w 2"/>
                <a:gd name="T7" fmla="*/ 0 h 4"/>
                <a:gd name="T8" fmla="*/ 2147483646 w 2"/>
                <a:gd name="T9" fmla="*/ 0 h 4"/>
                <a:gd name="T10" fmla="*/ 0 w 2"/>
                <a:gd name="T11" fmla="*/ 0 h 4"/>
                <a:gd name="T12" fmla="*/ 0 w 2"/>
                <a:gd name="T13" fmla="*/ 2147483646 h 4"/>
                <a:gd name="T14" fmla="*/ 2147483646 w 2"/>
                <a:gd name="T15" fmla="*/ 2147483646 h 4"/>
                <a:gd name="T16" fmla="*/ 2147483646 w 2"/>
                <a:gd name="T17" fmla="*/ 2147483646 h 4"/>
                <a:gd name="T18" fmla="*/ 2147483646 w 2"/>
                <a:gd name="T19" fmla="*/ 2147483646 h 4"/>
                <a:gd name="T20" fmla="*/ 0 w 2"/>
                <a:gd name="T21" fmla="*/ 2147483646 h 4"/>
                <a:gd name="T22" fmla="*/ 0 w 2"/>
                <a:gd name="T23" fmla="*/ 2147483646 h 4"/>
                <a:gd name="T24" fmla="*/ 0 w 2"/>
                <a:gd name="T25" fmla="*/ 2147483646 h 4"/>
                <a:gd name="T26" fmla="*/ 2147483646 w 2"/>
                <a:gd name="T27" fmla="*/ 2147483646 h 4"/>
                <a:gd name="T28" fmla="*/ 0 w 2"/>
                <a:gd name="T29" fmla="*/ 2147483646 h 4"/>
                <a:gd name="T30" fmla="*/ 0 w 2"/>
                <a:gd name="T31" fmla="*/ 2147483646 h 4"/>
                <a:gd name="T32" fmla="*/ 2147483646 w 2"/>
                <a:gd name="T33" fmla="*/ 2147483646 h 4"/>
                <a:gd name="T34" fmla="*/ 2147483646 w 2"/>
                <a:gd name="T35" fmla="*/ 2147483646 h 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4">
                  <a:moveTo>
                    <a:pt x="1" y="4"/>
                  </a:moveTo>
                  <a:lnTo>
                    <a:pt x="1" y="4"/>
                  </a:lnTo>
                  <a:lnTo>
                    <a:pt x="2" y="2"/>
                  </a:lnTo>
                  <a:lnTo>
                    <a:pt x="1" y="0"/>
                  </a:lnTo>
                  <a:lnTo>
                    <a:pt x="0" y="0"/>
                  </a:lnTo>
                  <a:lnTo>
                    <a:pt x="0" y="1"/>
                  </a:lnTo>
                  <a:lnTo>
                    <a:pt x="1" y="1"/>
                  </a:lnTo>
                  <a:lnTo>
                    <a:pt x="0" y="1"/>
                  </a:lnTo>
                  <a:lnTo>
                    <a:pt x="0" y="2"/>
                  </a:lnTo>
                  <a:lnTo>
                    <a:pt x="1" y="2"/>
                  </a:lnTo>
                  <a:lnTo>
                    <a:pt x="0" y="2"/>
                  </a:lnTo>
                  <a:lnTo>
                    <a:pt x="0" y="4"/>
                  </a:lnTo>
                  <a:lnTo>
                    <a:pt x="1" y="4"/>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38" name="Freeform 300"/>
            <p:cNvSpPr>
              <a:spLocks/>
            </p:cNvSpPr>
            <p:nvPr/>
          </p:nvSpPr>
          <p:spPr bwMode="auto">
            <a:xfrm>
              <a:off x="1528763" y="5199063"/>
              <a:ext cx="4762" cy="6350"/>
            </a:xfrm>
            <a:custGeom>
              <a:avLst/>
              <a:gdLst>
                <a:gd name="T0" fmla="*/ 2147483646 w 3"/>
                <a:gd name="T1" fmla="*/ 0 h 4"/>
                <a:gd name="T2" fmla="*/ 2147483646 w 3"/>
                <a:gd name="T3" fmla="*/ 0 h 4"/>
                <a:gd name="T4" fmla="*/ 0 w 3"/>
                <a:gd name="T5" fmla="*/ 0 h 4"/>
                <a:gd name="T6" fmla="*/ 0 w 3"/>
                <a:gd name="T7" fmla="*/ 2147483646 h 4"/>
                <a:gd name="T8" fmla="*/ 0 w 3"/>
                <a:gd name="T9" fmla="*/ 2147483646 h 4"/>
                <a:gd name="T10" fmla="*/ 0 w 3"/>
                <a:gd name="T11" fmla="*/ 2147483646 h 4"/>
                <a:gd name="T12" fmla="*/ 0 w 3"/>
                <a:gd name="T13" fmla="*/ 2147483646 h 4"/>
                <a:gd name="T14" fmla="*/ 2147483646 w 3"/>
                <a:gd name="T15" fmla="*/ 2147483646 h 4"/>
                <a:gd name="T16" fmla="*/ 2147483646 w 3"/>
                <a:gd name="T17" fmla="*/ 2147483646 h 4"/>
                <a:gd name="T18" fmla="*/ 2147483646 w 3"/>
                <a:gd name="T19" fmla="*/ 0 h 4"/>
                <a:gd name="T20" fmla="*/ 2147483646 w 3"/>
                <a:gd name="T21" fmla="*/ 0 h 4"/>
                <a:gd name="T22" fmla="*/ 2147483646 w 3"/>
                <a:gd name="T23" fmla="*/ 0 h 4"/>
                <a:gd name="T24" fmla="*/ 2147483646 w 3"/>
                <a:gd name="T25" fmla="*/ 0 h 4"/>
                <a:gd name="T26" fmla="*/ 2147483646 w 3"/>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 h="4">
                  <a:moveTo>
                    <a:pt x="1" y="0"/>
                  </a:moveTo>
                  <a:lnTo>
                    <a:pt x="1" y="0"/>
                  </a:lnTo>
                  <a:lnTo>
                    <a:pt x="0" y="0"/>
                  </a:lnTo>
                  <a:lnTo>
                    <a:pt x="0" y="2"/>
                  </a:lnTo>
                  <a:lnTo>
                    <a:pt x="0" y="4"/>
                  </a:lnTo>
                  <a:lnTo>
                    <a:pt x="1" y="3"/>
                  </a:lnTo>
                  <a:lnTo>
                    <a:pt x="3" y="0"/>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39" name="Freeform 301"/>
            <p:cNvSpPr>
              <a:spLocks/>
            </p:cNvSpPr>
            <p:nvPr/>
          </p:nvSpPr>
          <p:spPr bwMode="auto">
            <a:xfrm>
              <a:off x="1908175" y="5457825"/>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40" name="Freeform 302"/>
            <p:cNvSpPr>
              <a:spLocks/>
            </p:cNvSpPr>
            <p:nvPr/>
          </p:nvSpPr>
          <p:spPr bwMode="auto">
            <a:xfrm>
              <a:off x="2097088" y="5145088"/>
              <a:ext cx="4762" cy="7937"/>
            </a:xfrm>
            <a:custGeom>
              <a:avLst/>
              <a:gdLst>
                <a:gd name="T0" fmla="*/ 2147483646 w 3"/>
                <a:gd name="T1" fmla="*/ 2147483646 h 5"/>
                <a:gd name="T2" fmla="*/ 2147483646 w 3"/>
                <a:gd name="T3" fmla="*/ 2147483646 h 5"/>
                <a:gd name="T4" fmla="*/ 2147483646 w 3"/>
                <a:gd name="T5" fmla="*/ 0 h 5"/>
                <a:gd name="T6" fmla="*/ 2147483646 w 3"/>
                <a:gd name="T7" fmla="*/ 2147483646 h 5"/>
                <a:gd name="T8" fmla="*/ 0 w 3"/>
                <a:gd name="T9" fmla="*/ 2147483646 h 5"/>
                <a:gd name="T10" fmla="*/ 0 w 3"/>
                <a:gd name="T11" fmla="*/ 2147483646 h 5"/>
                <a:gd name="T12" fmla="*/ 2147483646 w 3"/>
                <a:gd name="T13" fmla="*/ 2147483646 h 5"/>
                <a:gd name="T14" fmla="*/ 2147483646 w 3"/>
                <a:gd name="T15" fmla="*/ 2147483646 h 5"/>
                <a:gd name="T16" fmla="*/ 2147483646 w 3"/>
                <a:gd name="T17" fmla="*/ 2147483646 h 5"/>
                <a:gd name="T18" fmla="*/ 2147483646 w 3"/>
                <a:gd name="T19" fmla="*/ 2147483646 h 5"/>
                <a:gd name="T20" fmla="*/ 2147483646 w 3"/>
                <a:gd name="T21" fmla="*/ 2147483646 h 5"/>
                <a:gd name="T22" fmla="*/ 2147483646 w 3"/>
                <a:gd name="T23" fmla="*/ 2147483646 h 5"/>
                <a:gd name="T24" fmla="*/ 2147483646 w 3"/>
                <a:gd name="T25" fmla="*/ 2147483646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5">
                  <a:moveTo>
                    <a:pt x="3" y="2"/>
                  </a:moveTo>
                  <a:lnTo>
                    <a:pt x="3" y="2"/>
                  </a:lnTo>
                  <a:lnTo>
                    <a:pt x="3" y="0"/>
                  </a:lnTo>
                  <a:lnTo>
                    <a:pt x="2" y="2"/>
                  </a:lnTo>
                  <a:lnTo>
                    <a:pt x="0" y="3"/>
                  </a:lnTo>
                  <a:lnTo>
                    <a:pt x="0" y="5"/>
                  </a:lnTo>
                  <a:lnTo>
                    <a:pt x="1" y="5"/>
                  </a:lnTo>
                  <a:lnTo>
                    <a:pt x="2" y="4"/>
                  </a:lnTo>
                  <a:lnTo>
                    <a:pt x="3" y="4"/>
                  </a:lnTo>
                  <a:lnTo>
                    <a:pt x="1" y="2"/>
                  </a:lnTo>
                  <a:lnTo>
                    <a:pt x="2" y="2"/>
                  </a:lnTo>
                  <a:lnTo>
                    <a:pt x="3"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41" name="Rectangle 303"/>
            <p:cNvSpPr>
              <a:spLocks noChangeArrowheads="1"/>
            </p:cNvSpPr>
            <p:nvPr/>
          </p:nvSpPr>
          <p:spPr bwMode="auto">
            <a:xfrm>
              <a:off x="2151063" y="5133975"/>
              <a:ext cx="1587" cy="1588"/>
            </a:xfrm>
            <a:prstGeom prst="rect">
              <a:avLst/>
            </a:prstGeom>
            <a:noFill/>
            <a:ln w="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9pPr>
            </a:lstStyle>
            <a:p>
              <a:pPr>
                <a:spcBef>
                  <a:spcPct val="0"/>
                </a:spcBef>
                <a:buFontTx/>
                <a:buNone/>
              </a:pPr>
              <a:endParaRPr lang="ja-JP" altLang="en-US" sz="700">
                <a:latin typeface="Calibri" panose="020F0502020204030204" pitchFamily="34" charset="0"/>
                <a:ea typeface="ＭＳ Ｐゴシック" panose="020B0600070205080204" pitchFamily="50" charset="-128"/>
              </a:endParaRPr>
            </a:p>
          </p:txBody>
        </p:sp>
        <p:sp>
          <p:nvSpPr>
            <p:cNvPr id="542" name="Freeform 304"/>
            <p:cNvSpPr>
              <a:spLocks/>
            </p:cNvSpPr>
            <p:nvPr/>
          </p:nvSpPr>
          <p:spPr bwMode="auto">
            <a:xfrm>
              <a:off x="2128838" y="5160963"/>
              <a:ext cx="4762" cy="4762"/>
            </a:xfrm>
            <a:custGeom>
              <a:avLst/>
              <a:gdLst>
                <a:gd name="T0" fmla="*/ 2147483646 w 3"/>
                <a:gd name="T1" fmla="*/ 0 h 3"/>
                <a:gd name="T2" fmla="*/ 0 w 3"/>
                <a:gd name="T3" fmla="*/ 2147483646 h 3"/>
                <a:gd name="T4" fmla="*/ 0 w 3"/>
                <a:gd name="T5" fmla="*/ 2147483646 h 3"/>
                <a:gd name="T6" fmla="*/ 2147483646 w 3"/>
                <a:gd name="T7" fmla="*/ 2147483646 h 3"/>
                <a:gd name="T8" fmla="*/ 2147483646 w 3"/>
                <a:gd name="T9" fmla="*/ 2147483646 h 3"/>
                <a:gd name="T10" fmla="*/ 2147483646 w 3"/>
                <a:gd name="T11" fmla="*/ 2147483646 h 3"/>
                <a:gd name="T12" fmla="*/ 2147483646 w 3"/>
                <a:gd name="T13" fmla="*/ 2147483646 h 3"/>
                <a:gd name="T14" fmla="*/ 2147483646 w 3"/>
                <a:gd name="T15" fmla="*/ 2147483646 h 3"/>
                <a:gd name="T16" fmla="*/ 2147483646 w 3"/>
                <a:gd name="T17" fmla="*/ 2147483646 h 3"/>
                <a:gd name="T18" fmla="*/ 2147483646 w 3"/>
                <a:gd name="T19" fmla="*/ 2147483646 h 3"/>
                <a:gd name="T20" fmla="*/ 2147483646 w 3"/>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3">
                  <a:moveTo>
                    <a:pt x="2" y="0"/>
                  </a:moveTo>
                  <a:lnTo>
                    <a:pt x="0" y="1"/>
                  </a:lnTo>
                  <a:lnTo>
                    <a:pt x="2" y="3"/>
                  </a:lnTo>
                  <a:lnTo>
                    <a:pt x="3" y="1"/>
                  </a:lnTo>
                  <a:lnTo>
                    <a:pt x="2"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43" name="Freeform 305"/>
            <p:cNvSpPr>
              <a:spLocks/>
            </p:cNvSpPr>
            <p:nvPr/>
          </p:nvSpPr>
          <p:spPr bwMode="auto">
            <a:xfrm>
              <a:off x="2159000" y="5189538"/>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44" name="Freeform 306"/>
            <p:cNvSpPr>
              <a:spLocks/>
            </p:cNvSpPr>
            <p:nvPr/>
          </p:nvSpPr>
          <p:spPr bwMode="auto">
            <a:xfrm>
              <a:off x="1909763" y="5456238"/>
              <a:ext cx="0" cy="1587"/>
            </a:xfrm>
            <a:custGeom>
              <a:avLst/>
              <a:gdLst>
                <a:gd name="T0" fmla="*/ 0 h 1"/>
                <a:gd name="T1" fmla="*/ 0 h 1"/>
                <a:gd name="T2" fmla="*/ 2147483646 h 1"/>
                <a:gd name="T3" fmla="*/ 2147483646 h 1"/>
                <a:gd name="T4" fmla="*/ 0 h 1"/>
                <a:gd name="T5" fmla="*/ 0 h 1"/>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1">
                  <a:moveTo>
                    <a:pt x="0" y="0"/>
                  </a:moveTo>
                  <a:lnTo>
                    <a:pt x="0" y="0"/>
                  </a:lnTo>
                  <a:lnTo>
                    <a:pt x="0" y="1"/>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45" name="Freeform 307"/>
            <p:cNvSpPr>
              <a:spLocks/>
            </p:cNvSpPr>
            <p:nvPr/>
          </p:nvSpPr>
          <p:spPr bwMode="auto">
            <a:xfrm>
              <a:off x="1808163" y="5226050"/>
              <a:ext cx="3175" cy="6350"/>
            </a:xfrm>
            <a:custGeom>
              <a:avLst/>
              <a:gdLst>
                <a:gd name="T0" fmla="*/ 2147483646 w 2"/>
                <a:gd name="T1" fmla="*/ 0 h 4"/>
                <a:gd name="T2" fmla="*/ 0 w 2"/>
                <a:gd name="T3" fmla="*/ 2147483646 h 4"/>
                <a:gd name="T4" fmla="*/ 0 w 2"/>
                <a:gd name="T5" fmla="*/ 2147483646 h 4"/>
                <a:gd name="T6" fmla="*/ 0 w 2"/>
                <a:gd name="T7" fmla="*/ 2147483646 h 4"/>
                <a:gd name="T8" fmla="*/ 2147483646 w 2"/>
                <a:gd name="T9" fmla="*/ 2147483646 h 4"/>
                <a:gd name="T10" fmla="*/ 2147483646 w 2"/>
                <a:gd name="T11" fmla="*/ 2147483646 h 4"/>
                <a:gd name="T12" fmla="*/ 2147483646 w 2"/>
                <a:gd name="T13" fmla="*/ 2147483646 h 4"/>
                <a:gd name="T14" fmla="*/ 2147483646 w 2"/>
                <a:gd name="T15" fmla="*/ 2147483646 h 4"/>
                <a:gd name="T16" fmla="*/ 2147483646 w 2"/>
                <a:gd name="T17" fmla="*/ 2147483646 h 4"/>
                <a:gd name="T18" fmla="*/ 2147483646 w 2"/>
                <a:gd name="T19" fmla="*/ 2147483646 h 4"/>
                <a:gd name="T20" fmla="*/ 2147483646 w 2"/>
                <a:gd name="T21" fmla="*/ 2147483646 h 4"/>
                <a:gd name="T22" fmla="*/ 2147483646 w 2"/>
                <a:gd name="T23" fmla="*/ 2147483646 h 4"/>
                <a:gd name="T24" fmla="*/ 2147483646 w 2"/>
                <a:gd name="T25" fmla="*/ 2147483646 h 4"/>
                <a:gd name="T26" fmla="*/ 2147483646 w 2"/>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4">
                  <a:moveTo>
                    <a:pt x="1" y="0"/>
                  </a:moveTo>
                  <a:lnTo>
                    <a:pt x="0" y="3"/>
                  </a:lnTo>
                  <a:lnTo>
                    <a:pt x="1" y="3"/>
                  </a:lnTo>
                  <a:lnTo>
                    <a:pt x="1" y="4"/>
                  </a:lnTo>
                  <a:lnTo>
                    <a:pt x="2" y="4"/>
                  </a:lnTo>
                  <a:lnTo>
                    <a:pt x="2" y="3"/>
                  </a:lnTo>
                  <a:lnTo>
                    <a:pt x="1"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46" name="Freeform 308"/>
            <p:cNvSpPr>
              <a:spLocks/>
            </p:cNvSpPr>
            <p:nvPr/>
          </p:nvSpPr>
          <p:spPr bwMode="auto">
            <a:xfrm>
              <a:off x="1792288" y="5241925"/>
              <a:ext cx="6350" cy="6350"/>
            </a:xfrm>
            <a:custGeom>
              <a:avLst/>
              <a:gdLst>
                <a:gd name="T0" fmla="*/ 2147483646 w 4"/>
                <a:gd name="T1" fmla="*/ 2147483646 h 4"/>
                <a:gd name="T2" fmla="*/ 2147483646 w 4"/>
                <a:gd name="T3" fmla="*/ 2147483646 h 4"/>
                <a:gd name="T4" fmla="*/ 2147483646 w 4"/>
                <a:gd name="T5" fmla="*/ 0 h 4"/>
                <a:gd name="T6" fmla="*/ 0 w 4"/>
                <a:gd name="T7" fmla="*/ 2147483646 h 4"/>
                <a:gd name="T8" fmla="*/ 2147483646 w 4"/>
                <a:gd name="T9" fmla="*/ 2147483646 h 4"/>
                <a:gd name="T10" fmla="*/ 2147483646 w 4"/>
                <a:gd name="T11" fmla="*/ 2147483646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4">
                  <a:moveTo>
                    <a:pt x="3" y="3"/>
                  </a:moveTo>
                  <a:lnTo>
                    <a:pt x="4" y="3"/>
                  </a:lnTo>
                  <a:lnTo>
                    <a:pt x="3" y="0"/>
                  </a:lnTo>
                  <a:lnTo>
                    <a:pt x="0" y="3"/>
                  </a:lnTo>
                  <a:lnTo>
                    <a:pt x="1" y="4"/>
                  </a:lnTo>
                  <a:lnTo>
                    <a:pt x="3" y="3"/>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47" name="Freeform 309"/>
            <p:cNvSpPr>
              <a:spLocks/>
            </p:cNvSpPr>
            <p:nvPr/>
          </p:nvSpPr>
          <p:spPr bwMode="auto">
            <a:xfrm>
              <a:off x="1798638" y="5240338"/>
              <a:ext cx="1587" cy="3175"/>
            </a:xfrm>
            <a:custGeom>
              <a:avLst/>
              <a:gdLst>
                <a:gd name="T0" fmla="*/ 0 w 1"/>
                <a:gd name="T1" fmla="*/ 2147483646 h 2"/>
                <a:gd name="T2" fmla="*/ 0 w 1"/>
                <a:gd name="T3" fmla="*/ 2147483646 h 2"/>
                <a:gd name="T4" fmla="*/ 2147483646 w 1"/>
                <a:gd name="T5" fmla="*/ 2147483646 h 2"/>
                <a:gd name="T6" fmla="*/ 2147483646 w 1"/>
                <a:gd name="T7" fmla="*/ 2147483646 h 2"/>
                <a:gd name="T8" fmla="*/ 2147483646 w 1"/>
                <a:gd name="T9" fmla="*/ 0 h 2"/>
                <a:gd name="T10" fmla="*/ 0 w 1"/>
                <a:gd name="T11" fmla="*/ 0 h 2"/>
                <a:gd name="T12" fmla="*/ 2147483646 w 1"/>
                <a:gd name="T13" fmla="*/ 2147483646 h 2"/>
                <a:gd name="T14" fmla="*/ 0 w 1"/>
                <a:gd name="T15" fmla="*/ 2147483646 h 2"/>
                <a:gd name="T16" fmla="*/ 2147483646 w 1"/>
                <a:gd name="T17" fmla="*/ 2147483646 h 2"/>
                <a:gd name="T18" fmla="*/ 0 w 1"/>
                <a:gd name="T19" fmla="*/ 2147483646 h 2"/>
                <a:gd name="T20" fmla="*/ 0 w 1"/>
                <a:gd name="T21" fmla="*/ 2147483646 h 2"/>
                <a:gd name="T22" fmla="*/ 0 w 1"/>
                <a:gd name="T23" fmla="*/ 2147483646 h 2"/>
                <a:gd name="T24" fmla="*/ 0 w 1"/>
                <a:gd name="T25" fmla="*/ 2147483646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 h="2">
                  <a:moveTo>
                    <a:pt x="0" y="1"/>
                  </a:moveTo>
                  <a:lnTo>
                    <a:pt x="0" y="2"/>
                  </a:lnTo>
                  <a:lnTo>
                    <a:pt x="1" y="1"/>
                  </a:lnTo>
                  <a:lnTo>
                    <a:pt x="1" y="0"/>
                  </a:lnTo>
                  <a:lnTo>
                    <a:pt x="0" y="0"/>
                  </a:lnTo>
                  <a:lnTo>
                    <a:pt x="1" y="1"/>
                  </a:lnTo>
                  <a:lnTo>
                    <a:pt x="0" y="1"/>
                  </a:lnTo>
                  <a:lnTo>
                    <a:pt x="1" y="1"/>
                  </a:lnTo>
                  <a:lnTo>
                    <a:pt x="0" y="2"/>
                  </a:lnTo>
                  <a:lnTo>
                    <a:pt x="0" y="1"/>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48" name="Freeform 310"/>
            <p:cNvSpPr>
              <a:spLocks/>
            </p:cNvSpPr>
            <p:nvPr/>
          </p:nvSpPr>
          <p:spPr bwMode="auto">
            <a:xfrm>
              <a:off x="1816100" y="5205413"/>
              <a:ext cx="3175" cy="3175"/>
            </a:xfrm>
            <a:custGeom>
              <a:avLst/>
              <a:gdLst>
                <a:gd name="T0" fmla="*/ 0 w 2"/>
                <a:gd name="T1" fmla="*/ 0 h 2"/>
                <a:gd name="T2" fmla="*/ 0 w 2"/>
                <a:gd name="T3" fmla="*/ 2147483646 h 2"/>
                <a:gd name="T4" fmla="*/ 2147483646 w 2"/>
                <a:gd name="T5" fmla="*/ 2147483646 h 2"/>
                <a:gd name="T6" fmla="*/ 2147483646 w 2"/>
                <a:gd name="T7" fmla="*/ 2147483646 h 2"/>
                <a:gd name="T8" fmla="*/ 2147483646 w 2"/>
                <a:gd name="T9" fmla="*/ 2147483646 h 2"/>
                <a:gd name="T10" fmla="*/ 2147483646 w 2"/>
                <a:gd name="T11" fmla="*/ 2147483646 h 2"/>
                <a:gd name="T12" fmla="*/ 2147483646 w 2"/>
                <a:gd name="T13" fmla="*/ 2147483646 h 2"/>
                <a:gd name="T14" fmla="*/ 2147483646 w 2"/>
                <a:gd name="T15" fmla="*/ 2147483646 h 2"/>
                <a:gd name="T16" fmla="*/ 2147483646 w 2"/>
                <a:gd name="T17" fmla="*/ 0 h 2"/>
                <a:gd name="T18" fmla="*/ 0 w 2"/>
                <a:gd name="T19" fmla="*/ 0 h 2"/>
                <a:gd name="T20" fmla="*/ 0 w 2"/>
                <a:gd name="T21" fmla="*/ 0 h 2"/>
                <a:gd name="T22" fmla="*/ 0 w 2"/>
                <a:gd name="T23" fmla="*/ 0 h 2"/>
                <a:gd name="T24" fmla="*/ 0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0" y="0"/>
                  </a:moveTo>
                  <a:lnTo>
                    <a:pt x="0" y="1"/>
                  </a:lnTo>
                  <a:lnTo>
                    <a:pt x="1" y="1"/>
                  </a:lnTo>
                  <a:lnTo>
                    <a:pt x="2" y="2"/>
                  </a:lnTo>
                  <a:lnTo>
                    <a:pt x="2" y="1"/>
                  </a:lnTo>
                  <a:lnTo>
                    <a:pt x="2"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49" name="Freeform 311"/>
            <p:cNvSpPr>
              <a:spLocks/>
            </p:cNvSpPr>
            <p:nvPr/>
          </p:nvSpPr>
          <p:spPr bwMode="auto">
            <a:xfrm>
              <a:off x="1816100" y="5199063"/>
              <a:ext cx="7938" cy="6350"/>
            </a:xfrm>
            <a:custGeom>
              <a:avLst/>
              <a:gdLst>
                <a:gd name="T0" fmla="*/ 0 w 5"/>
                <a:gd name="T1" fmla="*/ 2147483646 h 4"/>
                <a:gd name="T2" fmla="*/ 0 w 5"/>
                <a:gd name="T3" fmla="*/ 2147483646 h 4"/>
                <a:gd name="T4" fmla="*/ 0 w 5"/>
                <a:gd name="T5" fmla="*/ 2147483646 h 4"/>
                <a:gd name="T6" fmla="*/ 2147483646 w 5"/>
                <a:gd name="T7" fmla="*/ 2147483646 h 4"/>
                <a:gd name="T8" fmla="*/ 2147483646 w 5"/>
                <a:gd name="T9" fmla="*/ 2147483646 h 4"/>
                <a:gd name="T10" fmla="*/ 2147483646 w 5"/>
                <a:gd name="T11" fmla="*/ 2147483646 h 4"/>
                <a:gd name="T12" fmla="*/ 2147483646 w 5"/>
                <a:gd name="T13" fmla="*/ 2147483646 h 4"/>
                <a:gd name="T14" fmla="*/ 2147483646 w 5"/>
                <a:gd name="T15" fmla="*/ 2147483646 h 4"/>
                <a:gd name="T16" fmla="*/ 2147483646 w 5"/>
                <a:gd name="T17" fmla="*/ 2147483646 h 4"/>
                <a:gd name="T18" fmla="*/ 2147483646 w 5"/>
                <a:gd name="T19" fmla="*/ 2147483646 h 4"/>
                <a:gd name="T20" fmla="*/ 2147483646 w 5"/>
                <a:gd name="T21" fmla="*/ 2147483646 h 4"/>
                <a:gd name="T22" fmla="*/ 2147483646 w 5"/>
                <a:gd name="T23" fmla="*/ 2147483646 h 4"/>
                <a:gd name="T24" fmla="*/ 2147483646 w 5"/>
                <a:gd name="T25" fmla="*/ 0 h 4"/>
                <a:gd name="T26" fmla="*/ 2147483646 w 5"/>
                <a:gd name="T27" fmla="*/ 0 h 4"/>
                <a:gd name="T28" fmla="*/ 2147483646 w 5"/>
                <a:gd name="T29" fmla="*/ 0 h 4"/>
                <a:gd name="T30" fmla="*/ 2147483646 w 5"/>
                <a:gd name="T31" fmla="*/ 0 h 4"/>
                <a:gd name="T32" fmla="*/ 2147483646 w 5"/>
                <a:gd name="T33" fmla="*/ 0 h 4"/>
                <a:gd name="T34" fmla="*/ 0 w 5"/>
                <a:gd name="T35" fmla="*/ 0 h 4"/>
                <a:gd name="T36" fmla="*/ 0 w 5"/>
                <a:gd name="T37" fmla="*/ 0 h 4"/>
                <a:gd name="T38" fmla="*/ 0 w 5"/>
                <a:gd name="T39" fmla="*/ 2147483646 h 4"/>
                <a:gd name="T40" fmla="*/ 0 w 5"/>
                <a:gd name="T41" fmla="*/ 2147483646 h 4"/>
                <a:gd name="T42" fmla="*/ 0 w 5"/>
                <a:gd name="T43" fmla="*/ 2147483646 h 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 h="4">
                  <a:moveTo>
                    <a:pt x="0" y="2"/>
                  </a:moveTo>
                  <a:lnTo>
                    <a:pt x="0" y="2"/>
                  </a:lnTo>
                  <a:lnTo>
                    <a:pt x="1" y="2"/>
                  </a:lnTo>
                  <a:lnTo>
                    <a:pt x="2" y="2"/>
                  </a:lnTo>
                  <a:lnTo>
                    <a:pt x="1" y="3"/>
                  </a:lnTo>
                  <a:lnTo>
                    <a:pt x="2" y="4"/>
                  </a:lnTo>
                  <a:lnTo>
                    <a:pt x="5" y="4"/>
                  </a:lnTo>
                  <a:lnTo>
                    <a:pt x="5" y="3"/>
                  </a:lnTo>
                  <a:lnTo>
                    <a:pt x="5" y="2"/>
                  </a:lnTo>
                  <a:lnTo>
                    <a:pt x="5" y="0"/>
                  </a:lnTo>
                  <a:lnTo>
                    <a:pt x="3" y="0"/>
                  </a:lnTo>
                  <a:lnTo>
                    <a:pt x="2" y="0"/>
                  </a:lnTo>
                  <a:lnTo>
                    <a:pt x="1" y="0"/>
                  </a:lnTo>
                  <a:lnTo>
                    <a:pt x="0" y="0"/>
                  </a:lnTo>
                  <a:lnTo>
                    <a:pt x="0" y="2"/>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50" name="Freeform 312"/>
            <p:cNvSpPr>
              <a:spLocks/>
            </p:cNvSpPr>
            <p:nvPr/>
          </p:nvSpPr>
          <p:spPr bwMode="auto">
            <a:xfrm>
              <a:off x="1825625" y="5199063"/>
              <a:ext cx="1588" cy="0"/>
            </a:xfrm>
            <a:custGeom>
              <a:avLst/>
              <a:gdLst>
                <a:gd name="T0" fmla="*/ 0 w 1"/>
                <a:gd name="T1" fmla="*/ 2147483646 w 1"/>
                <a:gd name="T2" fmla="*/ 2147483646 w 1"/>
                <a:gd name="T3" fmla="*/ 0 w 1"/>
                <a:gd name="T4" fmla="*/ 0 w 1"/>
                <a:gd name="T5" fmla="*/ 0 w 1"/>
                <a:gd name="T6" fmla="*/ 0 w 1"/>
                <a:gd name="T7" fmla="*/ 0 w 1"/>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1">
                  <a:moveTo>
                    <a:pt x="0" y="0"/>
                  </a:moveTo>
                  <a:lnTo>
                    <a:pt x="1" y="0"/>
                  </a:lnTo>
                  <a:lnTo>
                    <a:pt x="0" y="0"/>
                  </a:lnTo>
                  <a:close/>
                </a:path>
              </a:pathLst>
            </a:custGeom>
            <a:noFill/>
            <a:ln w="2">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51" name="Line 317"/>
            <p:cNvSpPr>
              <a:spLocks noChangeShapeType="1"/>
            </p:cNvSpPr>
            <p:nvPr/>
          </p:nvSpPr>
          <p:spPr bwMode="auto">
            <a:xfrm>
              <a:off x="2800350" y="4899025"/>
              <a:ext cx="0" cy="0"/>
            </a:xfrm>
            <a:prstGeom prst="line">
              <a:avLst/>
            </a:prstGeom>
            <a:noFill/>
            <a:ln w="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552" name="Rectangle 348"/>
            <p:cNvSpPr>
              <a:spLocks noChangeArrowheads="1"/>
            </p:cNvSpPr>
            <p:nvPr/>
          </p:nvSpPr>
          <p:spPr bwMode="auto">
            <a:xfrm>
              <a:off x="436563" y="2570163"/>
              <a:ext cx="2193925"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mbria" panose="02040503050406030204" pitchFamily="18" charset="0"/>
                  <a:ea typeface="メイリオ" panose="020B0604030504040204" pitchFamily="50" charset="-128"/>
                  <a:cs typeface="メイリオ" panose="020B0604030504040204" pitchFamily="50" charset="-128"/>
                </a:defRPr>
              </a:lvl9pPr>
            </a:lstStyle>
            <a:p>
              <a:pPr>
                <a:spcBef>
                  <a:spcPct val="0"/>
                </a:spcBef>
                <a:buFontTx/>
                <a:buNone/>
              </a:pPr>
              <a:endParaRPr lang="ja-JP" altLang="en-US" sz="700">
                <a:latin typeface="Calibri" panose="020F0502020204030204" pitchFamily="34" charset="0"/>
                <a:ea typeface="ＭＳ Ｐゴシック" panose="020B0600070205080204" pitchFamily="50" charset="-128"/>
              </a:endParaRPr>
            </a:p>
          </p:txBody>
        </p:sp>
      </p:grpSp>
      <p:sp>
        <p:nvSpPr>
          <p:cNvPr id="2" name="正方形/長方形 1"/>
          <p:cNvSpPr/>
          <p:nvPr/>
        </p:nvSpPr>
        <p:spPr>
          <a:xfrm>
            <a:off x="8157367" y="8181325"/>
            <a:ext cx="906780" cy="236220"/>
          </a:xfrm>
          <a:prstGeom prst="rect">
            <a:avLst/>
          </a:prstGeom>
          <a:solidFill>
            <a:srgbClr val="FFCFCE"/>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900" dirty="0" smtClean="0"/>
              <a:t>北海道ブロック</a:t>
            </a:r>
            <a:endParaRPr kumimoji="1" lang="ja-JP" altLang="en-US" sz="900" dirty="0"/>
          </a:p>
        </p:txBody>
      </p:sp>
      <p:sp>
        <p:nvSpPr>
          <p:cNvPr id="553" name="正方形/長方形 552"/>
          <p:cNvSpPr/>
          <p:nvPr/>
        </p:nvSpPr>
        <p:spPr>
          <a:xfrm>
            <a:off x="8191049" y="8715694"/>
            <a:ext cx="794728" cy="236220"/>
          </a:xfrm>
          <a:prstGeom prst="rect">
            <a:avLst/>
          </a:prstGeom>
          <a:solidFill>
            <a:srgbClr val="91EFEC"/>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900" dirty="0" smtClean="0"/>
              <a:t>東北ブロック</a:t>
            </a:r>
            <a:endParaRPr kumimoji="1" lang="ja-JP" altLang="en-US" sz="900" dirty="0"/>
          </a:p>
        </p:txBody>
      </p:sp>
      <p:sp>
        <p:nvSpPr>
          <p:cNvPr id="554" name="正方形/長方形 553"/>
          <p:cNvSpPr/>
          <p:nvPr/>
        </p:nvSpPr>
        <p:spPr>
          <a:xfrm>
            <a:off x="7774329" y="9625950"/>
            <a:ext cx="790324" cy="236220"/>
          </a:xfrm>
          <a:prstGeom prst="rect">
            <a:avLst/>
          </a:prstGeom>
          <a:solidFill>
            <a:srgbClr val="FCFFB7"/>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関東</a:t>
            </a:r>
            <a:r>
              <a:rPr kumimoji="1" lang="ja-JP" altLang="en-US" sz="900" dirty="0" smtClean="0"/>
              <a:t>ブロック</a:t>
            </a:r>
            <a:endParaRPr kumimoji="1" lang="ja-JP" altLang="en-US" sz="900" dirty="0"/>
          </a:p>
        </p:txBody>
      </p:sp>
      <p:sp>
        <p:nvSpPr>
          <p:cNvPr id="863" name="正方形/長方形 862"/>
          <p:cNvSpPr/>
          <p:nvPr/>
        </p:nvSpPr>
        <p:spPr>
          <a:xfrm>
            <a:off x="6138957" y="10458998"/>
            <a:ext cx="3511460" cy="40068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1100" dirty="0" smtClean="0"/>
              <a:t>※</a:t>
            </a:r>
            <a:r>
              <a:rPr lang="ja-JP" altLang="en-US" sz="1100" dirty="0" smtClean="0"/>
              <a:t>静岡県は関東ブロック・中部ブロックの両方に属する。</a:t>
            </a:r>
            <a:endParaRPr lang="en-US" altLang="ja-JP" sz="1100" dirty="0" smtClean="0"/>
          </a:p>
          <a:p>
            <a:r>
              <a:rPr kumimoji="1" lang="en-US" altLang="ja-JP" sz="1100" dirty="0" smtClean="0"/>
              <a:t>※</a:t>
            </a:r>
            <a:r>
              <a:rPr kumimoji="1" lang="ja-JP" altLang="en-US" sz="1100" dirty="0" smtClean="0"/>
              <a:t>滋賀県は中部ブロック・近畿ブロックの両方に属する。</a:t>
            </a:r>
            <a:endParaRPr kumimoji="1" lang="ja-JP" altLang="en-US" sz="1100" dirty="0"/>
          </a:p>
        </p:txBody>
      </p:sp>
      <p:cxnSp>
        <p:nvCxnSpPr>
          <p:cNvPr id="9" name="直線コネクタ 8"/>
          <p:cNvCxnSpPr>
            <a:stCxn id="2" idx="0"/>
          </p:cNvCxnSpPr>
          <p:nvPr/>
        </p:nvCxnSpPr>
        <p:spPr>
          <a:xfrm flipH="1" flipV="1">
            <a:off x="8397463" y="7763228"/>
            <a:ext cx="213294" cy="4180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4" name="直線コネクタ 863"/>
          <p:cNvCxnSpPr>
            <a:stCxn id="553" idx="1"/>
          </p:cNvCxnSpPr>
          <p:nvPr/>
        </p:nvCxnSpPr>
        <p:spPr>
          <a:xfrm flipH="1" flipV="1">
            <a:off x="7814346" y="8776053"/>
            <a:ext cx="376703" cy="57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5" name="直線コネクタ 864"/>
          <p:cNvCxnSpPr>
            <a:stCxn id="554" idx="1"/>
          </p:cNvCxnSpPr>
          <p:nvPr/>
        </p:nvCxnSpPr>
        <p:spPr>
          <a:xfrm flipH="1" flipV="1">
            <a:off x="7544288" y="9563453"/>
            <a:ext cx="230041" cy="1806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66" name="正方形/長方形 865"/>
          <p:cNvSpPr/>
          <p:nvPr/>
        </p:nvSpPr>
        <p:spPr>
          <a:xfrm>
            <a:off x="6070616" y="8834632"/>
            <a:ext cx="790324" cy="236220"/>
          </a:xfrm>
          <a:prstGeom prst="rect">
            <a:avLst/>
          </a:prstGeom>
          <a:solidFill>
            <a:srgbClr val="FFA3F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中部</a:t>
            </a:r>
            <a:r>
              <a:rPr kumimoji="1" lang="ja-JP" altLang="en-US" sz="900" dirty="0" smtClean="0"/>
              <a:t>ブロック</a:t>
            </a:r>
            <a:endParaRPr kumimoji="1" lang="ja-JP" altLang="en-US" sz="900" dirty="0"/>
          </a:p>
        </p:txBody>
      </p:sp>
      <p:cxnSp>
        <p:nvCxnSpPr>
          <p:cNvPr id="867" name="直線コネクタ 866"/>
          <p:cNvCxnSpPr>
            <a:endCxn id="866" idx="2"/>
          </p:cNvCxnSpPr>
          <p:nvPr/>
        </p:nvCxnSpPr>
        <p:spPr>
          <a:xfrm flipH="1" flipV="1">
            <a:off x="6465778" y="9070852"/>
            <a:ext cx="227124" cy="3978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68" name="正方形/長方形 867"/>
          <p:cNvSpPr/>
          <p:nvPr/>
        </p:nvSpPr>
        <p:spPr>
          <a:xfrm>
            <a:off x="5042387" y="9140764"/>
            <a:ext cx="790324" cy="236220"/>
          </a:xfrm>
          <a:prstGeom prst="rect">
            <a:avLst/>
          </a:prstGeom>
          <a:solidFill>
            <a:srgbClr val="00C4F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smtClean="0"/>
              <a:t>中国</a:t>
            </a:r>
            <a:r>
              <a:rPr kumimoji="1" lang="ja-JP" altLang="en-US" sz="900" dirty="0" smtClean="0"/>
              <a:t>ブロック</a:t>
            </a:r>
            <a:endParaRPr kumimoji="1" lang="ja-JP" altLang="en-US" sz="900" dirty="0"/>
          </a:p>
        </p:txBody>
      </p:sp>
      <p:cxnSp>
        <p:nvCxnSpPr>
          <p:cNvPr id="869" name="直線コネクタ 868"/>
          <p:cNvCxnSpPr>
            <a:endCxn id="868" idx="2"/>
          </p:cNvCxnSpPr>
          <p:nvPr/>
        </p:nvCxnSpPr>
        <p:spPr>
          <a:xfrm flipH="1" flipV="1">
            <a:off x="5437549" y="9376984"/>
            <a:ext cx="247299" cy="3214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70" name="正方形/長方形 869"/>
          <p:cNvSpPr/>
          <p:nvPr/>
        </p:nvSpPr>
        <p:spPr>
          <a:xfrm>
            <a:off x="6133834" y="10215952"/>
            <a:ext cx="790324" cy="236220"/>
          </a:xfrm>
          <a:prstGeom prst="rect">
            <a:avLst/>
          </a:prstGeom>
          <a:solidFill>
            <a:srgbClr val="7DFF90"/>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四国</a:t>
            </a:r>
            <a:r>
              <a:rPr kumimoji="1" lang="ja-JP" altLang="en-US" sz="900" dirty="0" smtClean="0"/>
              <a:t>ブロック</a:t>
            </a:r>
            <a:endParaRPr kumimoji="1" lang="ja-JP" altLang="en-US" sz="900" dirty="0"/>
          </a:p>
        </p:txBody>
      </p:sp>
      <p:cxnSp>
        <p:nvCxnSpPr>
          <p:cNvPr id="871" name="直線コネクタ 870"/>
          <p:cNvCxnSpPr>
            <a:stCxn id="870" idx="1"/>
          </p:cNvCxnSpPr>
          <p:nvPr/>
        </p:nvCxnSpPr>
        <p:spPr>
          <a:xfrm flipH="1" flipV="1">
            <a:off x="5880941" y="10059847"/>
            <a:ext cx="252893" cy="274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72" name="正方形/長方形 871"/>
          <p:cNvSpPr/>
          <p:nvPr/>
        </p:nvSpPr>
        <p:spPr>
          <a:xfrm>
            <a:off x="5295310" y="10442683"/>
            <a:ext cx="790324" cy="236220"/>
          </a:xfrm>
          <a:prstGeom prst="rect">
            <a:avLst/>
          </a:prstGeom>
          <a:solidFill>
            <a:srgbClr val="FFFF7A"/>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九州</a:t>
            </a:r>
            <a:r>
              <a:rPr kumimoji="1" lang="ja-JP" altLang="en-US" sz="900" dirty="0" smtClean="0"/>
              <a:t>ブロック</a:t>
            </a:r>
            <a:endParaRPr kumimoji="1" lang="ja-JP" altLang="en-US" sz="900" dirty="0"/>
          </a:p>
        </p:txBody>
      </p:sp>
      <p:cxnSp>
        <p:nvCxnSpPr>
          <p:cNvPr id="873" name="直線コネクタ 872"/>
          <p:cNvCxnSpPr>
            <a:stCxn id="872" idx="1"/>
          </p:cNvCxnSpPr>
          <p:nvPr/>
        </p:nvCxnSpPr>
        <p:spPr>
          <a:xfrm flipH="1" flipV="1">
            <a:off x="5179135" y="10306403"/>
            <a:ext cx="116175" cy="2543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78" name="四角形吹き出し 877"/>
          <p:cNvSpPr/>
          <p:nvPr/>
        </p:nvSpPr>
        <p:spPr>
          <a:xfrm>
            <a:off x="10598439" y="959353"/>
            <a:ext cx="10148676" cy="4054241"/>
          </a:xfrm>
          <a:prstGeom prst="wedgeRectCallout">
            <a:avLst>
              <a:gd name="adj1" fmla="val 54084"/>
              <a:gd name="adj2" fmla="val -17637"/>
            </a:avLst>
          </a:prstGeom>
          <a:solidFill>
            <a:schemeClr val="accent4">
              <a:lumMod val="20000"/>
              <a:lumOff val="80000"/>
            </a:schemeClr>
          </a:solidFill>
          <a:ln w="28575">
            <a:solidFill>
              <a:schemeClr val="tx1"/>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79" name="フリーフォーム 878"/>
          <p:cNvSpPr/>
          <p:nvPr/>
        </p:nvSpPr>
        <p:spPr>
          <a:xfrm>
            <a:off x="1228129" y="8938252"/>
            <a:ext cx="3209925" cy="1109663"/>
          </a:xfrm>
          <a:custGeom>
            <a:avLst/>
            <a:gdLst>
              <a:gd name="connsiteX0" fmla="*/ 0 w 3209925"/>
              <a:gd name="connsiteY0" fmla="*/ 619125 h 1109663"/>
              <a:gd name="connsiteX1" fmla="*/ 0 w 3209925"/>
              <a:gd name="connsiteY1" fmla="*/ 1109663 h 1109663"/>
              <a:gd name="connsiteX2" fmla="*/ 3209925 w 3209925"/>
              <a:gd name="connsiteY2" fmla="*/ 1109663 h 1109663"/>
              <a:gd name="connsiteX3" fmla="*/ 3209925 w 3209925"/>
              <a:gd name="connsiteY3" fmla="*/ 609600 h 1109663"/>
              <a:gd name="connsiteX4" fmla="*/ 2195512 w 3209925"/>
              <a:gd name="connsiteY4" fmla="*/ 609600 h 1109663"/>
              <a:gd name="connsiteX5" fmla="*/ 2195512 w 3209925"/>
              <a:gd name="connsiteY5" fmla="*/ 0 h 1109663"/>
              <a:gd name="connsiteX6" fmla="*/ 909637 w 3209925"/>
              <a:gd name="connsiteY6" fmla="*/ 0 h 1109663"/>
              <a:gd name="connsiteX7" fmla="*/ 909637 w 3209925"/>
              <a:gd name="connsiteY7" fmla="*/ 609600 h 1109663"/>
              <a:gd name="connsiteX8" fmla="*/ 0 w 3209925"/>
              <a:gd name="connsiteY8" fmla="*/ 619125 h 110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9925" h="1109663">
                <a:moveTo>
                  <a:pt x="0" y="619125"/>
                </a:moveTo>
                <a:lnTo>
                  <a:pt x="0" y="1109663"/>
                </a:lnTo>
                <a:lnTo>
                  <a:pt x="3209925" y="1109663"/>
                </a:lnTo>
                <a:lnTo>
                  <a:pt x="3209925" y="609600"/>
                </a:lnTo>
                <a:lnTo>
                  <a:pt x="2195512" y="609600"/>
                </a:lnTo>
                <a:lnTo>
                  <a:pt x="2195512" y="0"/>
                </a:lnTo>
                <a:lnTo>
                  <a:pt x="909637" y="0"/>
                </a:lnTo>
                <a:lnTo>
                  <a:pt x="909637" y="609600"/>
                </a:lnTo>
                <a:lnTo>
                  <a:pt x="0" y="619125"/>
                </a:lnTo>
                <a:close/>
              </a:path>
            </a:pathLst>
          </a:custGeom>
          <a:solidFill>
            <a:schemeClr val="accent4">
              <a:lumMod val="20000"/>
              <a:lumOff val="80000"/>
            </a:schemeClr>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0" name="角丸四角形 879"/>
          <p:cNvSpPr/>
          <p:nvPr/>
        </p:nvSpPr>
        <p:spPr>
          <a:xfrm>
            <a:off x="10786673" y="1914158"/>
            <a:ext cx="4800599" cy="2946090"/>
          </a:xfrm>
          <a:prstGeom prst="roundRect">
            <a:avLst>
              <a:gd name="adj" fmla="val 2915"/>
            </a:avLst>
          </a:prstGeom>
          <a:solidFill>
            <a:schemeClr val="bg1"/>
          </a:solidFill>
          <a:ln w="19050">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1" name="角丸四角形 880"/>
          <p:cNvSpPr/>
          <p:nvPr/>
        </p:nvSpPr>
        <p:spPr>
          <a:xfrm>
            <a:off x="10916843" y="2826759"/>
            <a:ext cx="2144654" cy="1903586"/>
          </a:xfrm>
          <a:prstGeom prst="roundRect">
            <a:avLst>
              <a:gd name="adj" fmla="val 4774"/>
            </a:avLst>
          </a:prstGeom>
          <a:solidFill>
            <a:schemeClr val="bg1"/>
          </a:solidFill>
          <a:ln w="19050">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2" name="正方形/長方形 881"/>
          <p:cNvSpPr/>
          <p:nvPr/>
        </p:nvSpPr>
        <p:spPr>
          <a:xfrm>
            <a:off x="11559168" y="2972541"/>
            <a:ext cx="804685" cy="27030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600" dirty="0" smtClean="0">
                <a:latin typeface="+mn-ea"/>
              </a:rPr>
              <a:t>A</a:t>
            </a:r>
            <a:r>
              <a:rPr kumimoji="1" lang="ja-JP" altLang="en-US" sz="1600" dirty="0" smtClean="0">
                <a:latin typeface="+mn-ea"/>
              </a:rPr>
              <a:t>１県</a:t>
            </a:r>
            <a:endParaRPr kumimoji="1" lang="ja-JP" altLang="en-US" sz="1600" dirty="0">
              <a:latin typeface="+mn-ea"/>
            </a:endParaRPr>
          </a:p>
        </p:txBody>
      </p:sp>
      <p:sp>
        <p:nvSpPr>
          <p:cNvPr id="883" name="正方形/長方形 882"/>
          <p:cNvSpPr/>
          <p:nvPr/>
        </p:nvSpPr>
        <p:spPr>
          <a:xfrm>
            <a:off x="14854870" y="1133242"/>
            <a:ext cx="1656823" cy="432000"/>
          </a:xfrm>
          <a:prstGeom prst="rect">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環境本省</a:t>
            </a:r>
            <a:endParaRPr kumimoji="1" lang="ja-JP" altLang="en-US" sz="1600" dirty="0"/>
          </a:p>
        </p:txBody>
      </p:sp>
      <p:sp>
        <p:nvSpPr>
          <p:cNvPr id="884" name="正方形/長方形 883"/>
          <p:cNvSpPr/>
          <p:nvPr/>
        </p:nvSpPr>
        <p:spPr>
          <a:xfrm>
            <a:off x="12047833" y="2019971"/>
            <a:ext cx="2249950" cy="292453"/>
          </a:xfrm>
          <a:prstGeom prst="rect">
            <a:avLst/>
          </a:prstGeom>
          <a:solidFill>
            <a:schemeClr val="accent6">
              <a:lumMod val="60000"/>
              <a:lumOff val="40000"/>
            </a:schemeClr>
          </a:solidFill>
          <a:ln>
            <a:solidFill>
              <a:schemeClr val="accent6">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sz="1600" dirty="0">
                <a:latin typeface="+mn-ea"/>
              </a:rPr>
              <a:t>A</a:t>
            </a:r>
            <a:r>
              <a:rPr kumimoji="1" lang="ja-JP" altLang="en-US" sz="1600" dirty="0" smtClean="0">
                <a:latin typeface="+mn-ea"/>
              </a:rPr>
              <a:t>地方環境事務所</a:t>
            </a:r>
            <a:endParaRPr kumimoji="1" lang="ja-JP" altLang="en-US" sz="1600" dirty="0">
              <a:latin typeface="+mn-ea"/>
            </a:endParaRPr>
          </a:p>
        </p:txBody>
      </p:sp>
      <p:sp>
        <p:nvSpPr>
          <p:cNvPr id="885" name="角丸四角形 884"/>
          <p:cNvSpPr/>
          <p:nvPr/>
        </p:nvSpPr>
        <p:spPr>
          <a:xfrm>
            <a:off x="10999976" y="3536979"/>
            <a:ext cx="991101" cy="1085526"/>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6" name="正方形/長方形 885"/>
          <p:cNvSpPr/>
          <p:nvPr/>
        </p:nvSpPr>
        <p:spPr>
          <a:xfrm>
            <a:off x="10891342" y="1750861"/>
            <a:ext cx="1080522" cy="304676"/>
          </a:xfrm>
          <a:prstGeom prst="rect">
            <a:avLst/>
          </a:prstGeom>
          <a:solidFill>
            <a:schemeClr val="accent6">
              <a:lumMod val="60000"/>
              <a:lumOff val="40000"/>
            </a:schemeClr>
          </a:solidFill>
          <a:ln>
            <a:solidFill>
              <a:schemeClr val="accent6">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sz="1600" dirty="0">
                <a:latin typeface="+mn-ea"/>
              </a:rPr>
              <a:t>A</a:t>
            </a:r>
            <a:r>
              <a:rPr kumimoji="1" lang="ja-JP" altLang="en-US" sz="1600" dirty="0" smtClean="0">
                <a:latin typeface="+mn-ea"/>
              </a:rPr>
              <a:t>ブロック</a:t>
            </a:r>
            <a:endParaRPr kumimoji="1" lang="ja-JP" altLang="en-US" sz="1600" dirty="0">
              <a:latin typeface="+mn-ea"/>
            </a:endParaRPr>
          </a:p>
        </p:txBody>
      </p:sp>
      <p:sp>
        <p:nvSpPr>
          <p:cNvPr id="887" name="正方形/長方形 886"/>
          <p:cNvSpPr/>
          <p:nvPr/>
        </p:nvSpPr>
        <p:spPr>
          <a:xfrm>
            <a:off x="11105511" y="3603581"/>
            <a:ext cx="738199" cy="30969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600" dirty="0"/>
              <a:t>●</a:t>
            </a:r>
            <a:r>
              <a:rPr kumimoji="1" lang="ja-JP" altLang="en-US" sz="1600" dirty="0" smtClean="0"/>
              <a:t>市</a:t>
            </a:r>
            <a:endParaRPr kumimoji="1" lang="ja-JP" altLang="en-US" sz="1600" dirty="0"/>
          </a:p>
        </p:txBody>
      </p:sp>
      <p:sp>
        <p:nvSpPr>
          <p:cNvPr id="888" name="正方形/長方形 887"/>
          <p:cNvSpPr/>
          <p:nvPr/>
        </p:nvSpPr>
        <p:spPr>
          <a:xfrm>
            <a:off x="12258833" y="1131027"/>
            <a:ext cx="1906323" cy="432000"/>
          </a:xfrm>
          <a:prstGeom prst="rect">
            <a:avLst/>
          </a:prstGeom>
          <a:solidFill>
            <a:schemeClr val="accent6">
              <a:lumMod val="60000"/>
              <a:lumOff val="40000"/>
            </a:schemeClr>
          </a:solidFill>
          <a:ln>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sz="1600" dirty="0" err="1" smtClean="0">
                <a:latin typeface="+mn-ea"/>
              </a:rPr>
              <a:t>D.Waste</a:t>
            </a:r>
            <a:r>
              <a:rPr kumimoji="1" lang="en-US" altLang="ja-JP" sz="1600" dirty="0" smtClean="0">
                <a:latin typeface="+mn-ea"/>
              </a:rPr>
              <a:t>-Net</a:t>
            </a:r>
            <a:endParaRPr kumimoji="1" lang="ja-JP" altLang="en-US" sz="1600" dirty="0">
              <a:latin typeface="+mn-ea"/>
            </a:endParaRPr>
          </a:p>
        </p:txBody>
      </p:sp>
      <p:sp>
        <p:nvSpPr>
          <p:cNvPr id="889" name="正方形/長方形 888"/>
          <p:cNvSpPr/>
          <p:nvPr/>
        </p:nvSpPr>
        <p:spPr>
          <a:xfrm>
            <a:off x="13863477" y="2972541"/>
            <a:ext cx="803264" cy="27030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600" dirty="0" smtClean="0">
                <a:latin typeface="+mn-ea"/>
              </a:rPr>
              <a:t>A</a:t>
            </a:r>
            <a:r>
              <a:rPr lang="ja-JP" altLang="en-US" sz="1600" dirty="0" smtClean="0">
                <a:latin typeface="+mn-ea"/>
              </a:rPr>
              <a:t>２</a:t>
            </a:r>
            <a:r>
              <a:rPr kumimoji="1" lang="ja-JP" altLang="en-US" sz="1600" dirty="0" smtClean="0">
                <a:latin typeface="+mn-ea"/>
              </a:rPr>
              <a:t>県</a:t>
            </a:r>
            <a:endParaRPr kumimoji="1" lang="ja-JP" altLang="en-US" sz="1600" dirty="0">
              <a:latin typeface="+mn-ea"/>
            </a:endParaRPr>
          </a:p>
        </p:txBody>
      </p:sp>
      <p:sp>
        <p:nvSpPr>
          <p:cNvPr id="890" name="角丸四角形 889"/>
          <p:cNvSpPr/>
          <p:nvPr/>
        </p:nvSpPr>
        <p:spPr>
          <a:xfrm>
            <a:off x="12085153" y="3544647"/>
            <a:ext cx="917085" cy="1085526"/>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1" name="円/楕円 890"/>
          <p:cNvSpPr/>
          <p:nvPr/>
        </p:nvSpPr>
        <p:spPr>
          <a:xfrm>
            <a:off x="12696417" y="4237446"/>
            <a:ext cx="215043" cy="21504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892" name="正方形/長方形 891"/>
          <p:cNvSpPr/>
          <p:nvPr/>
        </p:nvSpPr>
        <p:spPr>
          <a:xfrm>
            <a:off x="12190688" y="3606486"/>
            <a:ext cx="738199" cy="30969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600" dirty="0"/>
              <a:t>○</a:t>
            </a:r>
            <a:r>
              <a:rPr kumimoji="1" lang="ja-JP" altLang="en-US" sz="1600" dirty="0" smtClean="0"/>
              <a:t>市</a:t>
            </a:r>
            <a:endParaRPr kumimoji="1" lang="ja-JP" altLang="en-US" sz="1600" dirty="0"/>
          </a:p>
        </p:txBody>
      </p:sp>
      <p:sp>
        <p:nvSpPr>
          <p:cNvPr id="893" name="円/楕円 892"/>
          <p:cNvSpPr/>
          <p:nvPr/>
        </p:nvSpPr>
        <p:spPr>
          <a:xfrm>
            <a:off x="12190688" y="4237446"/>
            <a:ext cx="215043" cy="2150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894" name="正方形/長方形 893"/>
          <p:cNvSpPr/>
          <p:nvPr/>
        </p:nvSpPr>
        <p:spPr>
          <a:xfrm>
            <a:off x="12729766" y="3113571"/>
            <a:ext cx="1068671"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都道府県間連携</a:t>
            </a:r>
            <a:endParaRPr kumimoji="1" lang="ja-JP" altLang="en-US" sz="900" dirty="0">
              <a:solidFill>
                <a:schemeClr val="tx1"/>
              </a:solidFill>
              <a:latin typeface="+mn-ea"/>
            </a:endParaRPr>
          </a:p>
        </p:txBody>
      </p:sp>
      <p:sp>
        <p:nvSpPr>
          <p:cNvPr id="895" name="角丸四角形 894"/>
          <p:cNvSpPr/>
          <p:nvPr/>
        </p:nvSpPr>
        <p:spPr>
          <a:xfrm>
            <a:off x="13330519" y="3534406"/>
            <a:ext cx="966229" cy="1088099"/>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6" name="円/楕円 895"/>
          <p:cNvSpPr/>
          <p:nvPr/>
        </p:nvSpPr>
        <p:spPr>
          <a:xfrm>
            <a:off x="13916911" y="4227205"/>
            <a:ext cx="215043" cy="21504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897" name="正方形/長方形 896"/>
          <p:cNvSpPr/>
          <p:nvPr/>
        </p:nvSpPr>
        <p:spPr>
          <a:xfrm>
            <a:off x="13411182" y="3601008"/>
            <a:ext cx="738199" cy="30969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600" dirty="0" smtClean="0"/>
              <a:t>◆</a:t>
            </a:r>
            <a:r>
              <a:rPr kumimoji="1" lang="ja-JP" altLang="en-US" sz="1600" dirty="0" smtClean="0"/>
              <a:t>市</a:t>
            </a:r>
            <a:endParaRPr kumimoji="1" lang="ja-JP" altLang="en-US" sz="1600" dirty="0"/>
          </a:p>
        </p:txBody>
      </p:sp>
      <p:sp>
        <p:nvSpPr>
          <p:cNvPr id="898" name="円/楕円 897"/>
          <p:cNvSpPr/>
          <p:nvPr/>
        </p:nvSpPr>
        <p:spPr>
          <a:xfrm>
            <a:off x="13411182" y="4227205"/>
            <a:ext cx="215043" cy="2150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899" name="角丸四角形 898"/>
          <p:cNvSpPr/>
          <p:nvPr/>
        </p:nvSpPr>
        <p:spPr>
          <a:xfrm>
            <a:off x="14390824" y="3542074"/>
            <a:ext cx="991101" cy="1088099"/>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0" name="円/楕円 899"/>
          <p:cNvSpPr/>
          <p:nvPr/>
        </p:nvSpPr>
        <p:spPr>
          <a:xfrm>
            <a:off x="15002088" y="4234873"/>
            <a:ext cx="215043" cy="21504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901" name="正方形/長方形 900"/>
          <p:cNvSpPr/>
          <p:nvPr/>
        </p:nvSpPr>
        <p:spPr>
          <a:xfrm>
            <a:off x="14496359" y="3603913"/>
            <a:ext cx="738199" cy="30969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600" dirty="0" smtClean="0"/>
              <a:t>◇</a:t>
            </a:r>
            <a:r>
              <a:rPr kumimoji="1" lang="ja-JP" altLang="en-US" sz="1600" dirty="0" smtClean="0"/>
              <a:t>市</a:t>
            </a:r>
            <a:endParaRPr kumimoji="1" lang="ja-JP" altLang="en-US" sz="1600" dirty="0"/>
          </a:p>
        </p:txBody>
      </p:sp>
      <p:sp>
        <p:nvSpPr>
          <p:cNvPr id="902" name="円/楕円 901"/>
          <p:cNvSpPr/>
          <p:nvPr/>
        </p:nvSpPr>
        <p:spPr>
          <a:xfrm>
            <a:off x="14496359" y="4234873"/>
            <a:ext cx="215043" cy="2150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903" name="角丸四角形 902"/>
          <p:cNvSpPr/>
          <p:nvPr/>
        </p:nvSpPr>
        <p:spPr>
          <a:xfrm>
            <a:off x="13246232" y="2809324"/>
            <a:ext cx="2200077" cy="1903586"/>
          </a:xfrm>
          <a:prstGeom prst="roundRect">
            <a:avLst>
              <a:gd name="adj" fmla="val 4774"/>
            </a:avLst>
          </a:prstGeom>
          <a:noFill/>
          <a:ln w="19050">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04" name="直線コネクタ 903"/>
          <p:cNvCxnSpPr>
            <a:stCxn id="883" idx="1"/>
            <a:endCxn id="888" idx="3"/>
          </p:cNvCxnSpPr>
          <p:nvPr/>
        </p:nvCxnSpPr>
        <p:spPr>
          <a:xfrm flipH="1" flipV="1">
            <a:off x="14165156" y="1347027"/>
            <a:ext cx="689714" cy="2215"/>
          </a:xfrm>
          <a:prstGeom prst="line">
            <a:avLst/>
          </a:prstGeom>
          <a:ln>
            <a:tailEnd type="none" w="lg" len="lg"/>
          </a:ln>
        </p:spPr>
        <p:style>
          <a:lnRef idx="3">
            <a:schemeClr val="accent6"/>
          </a:lnRef>
          <a:fillRef idx="0">
            <a:schemeClr val="accent6"/>
          </a:fillRef>
          <a:effectRef idx="2">
            <a:schemeClr val="accent6"/>
          </a:effectRef>
          <a:fontRef idx="minor">
            <a:schemeClr val="tx1"/>
          </a:fontRef>
        </p:style>
      </p:cxnSp>
      <p:sp>
        <p:nvSpPr>
          <p:cNvPr id="905" name="角丸四角形 904"/>
          <p:cNvSpPr/>
          <p:nvPr/>
        </p:nvSpPr>
        <p:spPr>
          <a:xfrm>
            <a:off x="15800329" y="1914158"/>
            <a:ext cx="4800599" cy="2946090"/>
          </a:xfrm>
          <a:prstGeom prst="roundRect">
            <a:avLst>
              <a:gd name="adj" fmla="val 2915"/>
            </a:avLst>
          </a:prstGeom>
          <a:solidFill>
            <a:schemeClr val="bg1"/>
          </a:solidFill>
          <a:ln w="19050">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6" name="角丸四角形 905"/>
          <p:cNvSpPr/>
          <p:nvPr/>
        </p:nvSpPr>
        <p:spPr>
          <a:xfrm>
            <a:off x="15930498" y="2825252"/>
            <a:ext cx="2222025" cy="1887658"/>
          </a:xfrm>
          <a:prstGeom prst="roundRect">
            <a:avLst>
              <a:gd name="adj" fmla="val 4774"/>
            </a:avLst>
          </a:prstGeom>
          <a:solidFill>
            <a:schemeClr val="bg1"/>
          </a:solidFill>
          <a:ln w="19050">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7" name="正方形/長方形 906"/>
          <p:cNvSpPr/>
          <p:nvPr/>
        </p:nvSpPr>
        <p:spPr>
          <a:xfrm>
            <a:off x="16572824" y="2971034"/>
            <a:ext cx="804685" cy="27030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600" dirty="0" smtClean="0">
                <a:latin typeface="+mn-ea"/>
              </a:rPr>
              <a:t>B</a:t>
            </a:r>
            <a:r>
              <a:rPr kumimoji="1" lang="ja-JP" altLang="en-US" sz="1600" dirty="0" smtClean="0">
                <a:latin typeface="+mn-ea"/>
              </a:rPr>
              <a:t>１県</a:t>
            </a:r>
            <a:endParaRPr kumimoji="1" lang="ja-JP" altLang="en-US" sz="1600" dirty="0">
              <a:latin typeface="+mn-ea"/>
            </a:endParaRPr>
          </a:p>
        </p:txBody>
      </p:sp>
      <p:sp>
        <p:nvSpPr>
          <p:cNvPr id="908" name="正方形/長方形 907"/>
          <p:cNvSpPr/>
          <p:nvPr/>
        </p:nvSpPr>
        <p:spPr>
          <a:xfrm>
            <a:off x="17061489" y="2018464"/>
            <a:ext cx="2249950" cy="292453"/>
          </a:xfrm>
          <a:prstGeom prst="rect">
            <a:avLst/>
          </a:prstGeom>
          <a:solidFill>
            <a:schemeClr val="accent6">
              <a:lumMod val="60000"/>
              <a:lumOff val="40000"/>
            </a:schemeClr>
          </a:solidFill>
          <a:ln>
            <a:solidFill>
              <a:schemeClr val="accent6">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600" dirty="0" smtClean="0">
                <a:latin typeface="+mn-ea"/>
              </a:rPr>
              <a:t>B</a:t>
            </a:r>
            <a:r>
              <a:rPr kumimoji="1" lang="ja-JP" altLang="en-US" sz="1600" dirty="0" smtClean="0">
                <a:latin typeface="+mn-ea"/>
              </a:rPr>
              <a:t>地方環境事務所</a:t>
            </a:r>
            <a:endParaRPr kumimoji="1" lang="ja-JP" altLang="en-US" sz="1600" dirty="0">
              <a:latin typeface="+mn-ea"/>
            </a:endParaRPr>
          </a:p>
        </p:txBody>
      </p:sp>
      <p:sp>
        <p:nvSpPr>
          <p:cNvPr id="909" name="角丸四角形 908"/>
          <p:cNvSpPr/>
          <p:nvPr/>
        </p:nvSpPr>
        <p:spPr>
          <a:xfrm>
            <a:off x="16013632" y="3535472"/>
            <a:ext cx="991101" cy="1102789"/>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0" name="円/楕円 909"/>
          <p:cNvSpPr/>
          <p:nvPr/>
        </p:nvSpPr>
        <p:spPr>
          <a:xfrm>
            <a:off x="16624896" y="4251463"/>
            <a:ext cx="215043" cy="21504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911" name="正方形/長方形 910"/>
          <p:cNvSpPr/>
          <p:nvPr/>
        </p:nvSpPr>
        <p:spPr>
          <a:xfrm>
            <a:off x="16119167" y="3602074"/>
            <a:ext cx="738199" cy="30969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600" dirty="0" smtClean="0"/>
              <a:t>■</a:t>
            </a:r>
            <a:r>
              <a:rPr kumimoji="1" lang="ja-JP" altLang="en-US" sz="1600" dirty="0" smtClean="0"/>
              <a:t>市</a:t>
            </a:r>
            <a:endParaRPr kumimoji="1" lang="ja-JP" altLang="en-US" sz="1600" dirty="0"/>
          </a:p>
        </p:txBody>
      </p:sp>
      <p:sp>
        <p:nvSpPr>
          <p:cNvPr id="912" name="円/楕円 911"/>
          <p:cNvSpPr/>
          <p:nvPr/>
        </p:nvSpPr>
        <p:spPr>
          <a:xfrm>
            <a:off x="16119167" y="4251463"/>
            <a:ext cx="215043" cy="2150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913" name="正方形/長方形 912"/>
          <p:cNvSpPr/>
          <p:nvPr/>
        </p:nvSpPr>
        <p:spPr>
          <a:xfrm>
            <a:off x="18877133" y="2971034"/>
            <a:ext cx="803264" cy="27030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ja-JP" sz="1600" dirty="0" smtClean="0">
                <a:latin typeface="+mn-ea"/>
              </a:rPr>
              <a:t>B</a:t>
            </a:r>
            <a:r>
              <a:rPr lang="ja-JP" altLang="en-US" sz="1600" dirty="0" smtClean="0">
                <a:latin typeface="+mn-ea"/>
              </a:rPr>
              <a:t>２</a:t>
            </a:r>
            <a:r>
              <a:rPr kumimoji="1" lang="ja-JP" altLang="en-US" sz="1600" dirty="0" smtClean="0">
                <a:latin typeface="+mn-ea"/>
              </a:rPr>
              <a:t>県</a:t>
            </a:r>
            <a:endParaRPr kumimoji="1" lang="ja-JP" altLang="en-US" sz="1600" dirty="0">
              <a:latin typeface="+mn-ea"/>
            </a:endParaRPr>
          </a:p>
        </p:txBody>
      </p:sp>
      <p:sp>
        <p:nvSpPr>
          <p:cNvPr id="914" name="角丸四角形 913"/>
          <p:cNvSpPr/>
          <p:nvPr/>
        </p:nvSpPr>
        <p:spPr>
          <a:xfrm>
            <a:off x="17098809" y="3543140"/>
            <a:ext cx="991101" cy="1102789"/>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5" name="円/楕円 914"/>
          <p:cNvSpPr/>
          <p:nvPr/>
        </p:nvSpPr>
        <p:spPr>
          <a:xfrm>
            <a:off x="17710073" y="4259131"/>
            <a:ext cx="215043" cy="21504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916" name="正方形/長方形 915"/>
          <p:cNvSpPr/>
          <p:nvPr/>
        </p:nvSpPr>
        <p:spPr>
          <a:xfrm>
            <a:off x="17204344" y="3604979"/>
            <a:ext cx="738199" cy="30969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600" dirty="0"/>
              <a:t>□</a:t>
            </a:r>
            <a:r>
              <a:rPr kumimoji="1" lang="ja-JP" altLang="en-US" sz="1600" dirty="0" smtClean="0"/>
              <a:t>市</a:t>
            </a:r>
            <a:endParaRPr kumimoji="1" lang="ja-JP" altLang="en-US" sz="1600" dirty="0"/>
          </a:p>
        </p:txBody>
      </p:sp>
      <p:sp>
        <p:nvSpPr>
          <p:cNvPr id="917" name="円/楕円 916"/>
          <p:cNvSpPr/>
          <p:nvPr/>
        </p:nvSpPr>
        <p:spPr>
          <a:xfrm>
            <a:off x="17204344" y="4259131"/>
            <a:ext cx="215043" cy="2150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918" name="角丸四角形 917"/>
          <p:cNvSpPr/>
          <p:nvPr/>
        </p:nvSpPr>
        <p:spPr>
          <a:xfrm>
            <a:off x="18319303" y="3532899"/>
            <a:ext cx="991101" cy="1097694"/>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9" name="円/楕円 918"/>
          <p:cNvSpPr/>
          <p:nvPr/>
        </p:nvSpPr>
        <p:spPr>
          <a:xfrm>
            <a:off x="18930567" y="4248890"/>
            <a:ext cx="215043" cy="21504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920" name="正方形/長方形 919"/>
          <p:cNvSpPr/>
          <p:nvPr/>
        </p:nvSpPr>
        <p:spPr>
          <a:xfrm>
            <a:off x="18424838" y="3599501"/>
            <a:ext cx="738199" cy="30969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▲市</a:t>
            </a:r>
            <a:endParaRPr kumimoji="1" lang="ja-JP" altLang="en-US" sz="1600" dirty="0"/>
          </a:p>
        </p:txBody>
      </p:sp>
      <p:sp>
        <p:nvSpPr>
          <p:cNvPr id="921" name="円/楕円 920"/>
          <p:cNvSpPr/>
          <p:nvPr/>
        </p:nvSpPr>
        <p:spPr>
          <a:xfrm>
            <a:off x="18424838" y="4248890"/>
            <a:ext cx="215043" cy="2150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922" name="角丸四角形 921"/>
          <p:cNvSpPr/>
          <p:nvPr/>
        </p:nvSpPr>
        <p:spPr>
          <a:xfrm>
            <a:off x="19404480" y="3540567"/>
            <a:ext cx="991101" cy="1097694"/>
          </a:xfrm>
          <a:prstGeom prst="roundRect">
            <a:avLst>
              <a:gd name="adj" fmla="val 4774"/>
            </a:avLst>
          </a:prstGeom>
          <a:solidFill>
            <a:schemeClr val="bg1"/>
          </a:soli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3" name="円/楕円 922"/>
          <p:cNvSpPr/>
          <p:nvPr/>
        </p:nvSpPr>
        <p:spPr>
          <a:xfrm>
            <a:off x="20015744" y="4256558"/>
            <a:ext cx="215043" cy="21504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924" name="正方形/長方形 923"/>
          <p:cNvSpPr/>
          <p:nvPr/>
        </p:nvSpPr>
        <p:spPr>
          <a:xfrm>
            <a:off x="19510015" y="3602406"/>
            <a:ext cx="738199" cy="30969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600" dirty="0" smtClean="0"/>
              <a:t>△</a:t>
            </a:r>
            <a:r>
              <a:rPr kumimoji="1" lang="ja-JP" altLang="en-US" sz="1600" dirty="0" smtClean="0"/>
              <a:t>市</a:t>
            </a:r>
            <a:endParaRPr kumimoji="1" lang="ja-JP" altLang="en-US" sz="1600" dirty="0"/>
          </a:p>
        </p:txBody>
      </p:sp>
      <p:sp>
        <p:nvSpPr>
          <p:cNvPr id="925" name="円/楕円 924"/>
          <p:cNvSpPr/>
          <p:nvPr/>
        </p:nvSpPr>
        <p:spPr>
          <a:xfrm>
            <a:off x="19510015" y="4256558"/>
            <a:ext cx="215043" cy="2150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926" name="角丸四角形 925"/>
          <p:cNvSpPr/>
          <p:nvPr/>
        </p:nvSpPr>
        <p:spPr>
          <a:xfrm>
            <a:off x="18237940" y="2807817"/>
            <a:ext cx="2222025" cy="1922528"/>
          </a:xfrm>
          <a:prstGeom prst="roundRect">
            <a:avLst>
              <a:gd name="adj" fmla="val 4774"/>
            </a:avLst>
          </a:prstGeom>
          <a:noFill/>
          <a:ln w="19050">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7" name="正方形/長方形 926"/>
          <p:cNvSpPr/>
          <p:nvPr/>
        </p:nvSpPr>
        <p:spPr>
          <a:xfrm>
            <a:off x="3282261" y="9626007"/>
            <a:ext cx="1080522" cy="341736"/>
          </a:xfrm>
          <a:prstGeom prst="rect">
            <a:avLst/>
          </a:prstGeom>
          <a:solidFill>
            <a:schemeClr val="accent6">
              <a:lumMod val="60000"/>
              <a:lumOff val="40000"/>
            </a:schemeClr>
          </a:solidFill>
          <a:ln>
            <a:solidFill>
              <a:schemeClr val="accent6">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sz="1600" dirty="0">
                <a:latin typeface="+mn-ea"/>
              </a:rPr>
              <a:t>B</a:t>
            </a:r>
            <a:r>
              <a:rPr kumimoji="1" lang="ja-JP" altLang="en-US" sz="1600" dirty="0" smtClean="0">
                <a:latin typeface="+mn-ea"/>
              </a:rPr>
              <a:t>ブロック</a:t>
            </a:r>
            <a:endParaRPr kumimoji="1" lang="ja-JP" altLang="en-US" sz="1600" dirty="0">
              <a:latin typeface="+mn-ea"/>
            </a:endParaRPr>
          </a:p>
        </p:txBody>
      </p:sp>
      <p:sp>
        <p:nvSpPr>
          <p:cNvPr id="928" name="左右矢印 927"/>
          <p:cNvSpPr/>
          <p:nvPr/>
        </p:nvSpPr>
        <p:spPr>
          <a:xfrm>
            <a:off x="12363853" y="3015379"/>
            <a:ext cx="1499624" cy="162694"/>
          </a:xfrm>
          <a:prstGeom prst="leftRightArrow">
            <a:avLst/>
          </a:prstGeom>
          <a:solidFill>
            <a:schemeClr val="accent5">
              <a:lumMod val="60000"/>
              <a:lumOff val="40000"/>
            </a:schemeClr>
          </a:solidFill>
          <a:ln>
            <a:solidFill>
              <a:schemeClr val="accent5"/>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29" name="下矢印 928"/>
          <p:cNvSpPr/>
          <p:nvPr/>
        </p:nvSpPr>
        <p:spPr>
          <a:xfrm>
            <a:off x="13069773" y="2344345"/>
            <a:ext cx="169688" cy="683012"/>
          </a:xfrm>
          <a:prstGeom prst="downArrow">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0" name="左右矢印 929"/>
          <p:cNvSpPr/>
          <p:nvPr/>
        </p:nvSpPr>
        <p:spPr>
          <a:xfrm>
            <a:off x="11850293" y="3698609"/>
            <a:ext cx="340395" cy="133341"/>
          </a:xfrm>
          <a:prstGeom prst="leftRightArrow">
            <a:avLst/>
          </a:prstGeom>
          <a:solidFill>
            <a:schemeClr val="accent2">
              <a:lumMod val="40000"/>
              <a:lumOff val="60000"/>
            </a:schemeClr>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1" name="下矢印 930"/>
          <p:cNvSpPr/>
          <p:nvPr/>
        </p:nvSpPr>
        <p:spPr>
          <a:xfrm>
            <a:off x="11946874" y="3241338"/>
            <a:ext cx="169688" cy="457271"/>
          </a:xfrm>
          <a:prstGeom prst="downArrow">
            <a:avLst/>
          </a:prstGeom>
          <a:solidFill>
            <a:schemeClr val="accent5">
              <a:lumMod val="60000"/>
              <a:lumOff val="4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2" name="正方形/長方形 931"/>
          <p:cNvSpPr/>
          <p:nvPr/>
        </p:nvSpPr>
        <p:spPr>
          <a:xfrm>
            <a:off x="11541277" y="3263544"/>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33" name="正方形/長方形 932"/>
          <p:cNvSpPr/>
          <p:nvPr/>
        </p:nvSpPr>
        <p:spPr>
          <a:xfrm>
            <a:off x="11564328" y="3873736"/>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市町村間連携</a:t>
            </a:r>
            <a:endParaRPr kumimoji="1" lang="ja-JP" altLang="en-US" sz="900" dirty="0">
              <a:solidFill>
                <a:schemeClr val="tx1"/>
              </a:solidFill>
              <a:latin typeface="+mn-ea"/>
            </a:endParaRPr>
          </a:p>
        </p:txBody>
      </p:sp>
      <p:sp>
        <p:nvSpPr>
          <p:cNvPr id="934" name="左右矢印 933"/>
          <p:cNvSpPr/>
          <p:nvPr/>
        </p:nvSpPr>
        <p:spPr>
          <a:xfrm>
            <a:off x="14153462" y="3684117"/>
            <a:ext cx="340395" cy="133341"/>
          </a:xfrm>
          <a:prstGeom prst="leftRightArrow">
            <a:avLst/>
          </a:prstGeom>
          <a:solidFill>
            <a:schemeClr val="accent2">
              <a:lumMod val="40000"/>
              <a:lumOff val="60000"/>
            </a:schemeClr>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5" name="下矢印 934"/>
          <p:cNvSpPr/>
          <p:nvPr/>
        </p:nvSpPr>
        <p:spPr>
          <a:xfrm>
            <a:off x="14249272" y="3248131"/>
            <a:ext cx="169688" cy="457271"/>
          </a:xfrm>
          <a:prstGeom prst="downArrow">
            <a:avLst/>
          </a:prstGeom>
          <a:solidFill>
            <a:schemeClr val="accent5">
              <a:lumMod val="60000"/>
              <a:lumOff val="4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6" name="左右矢印 935"/>
          <p:cNvSpPr/>
          <p:nvPr/>
        </p:nvSpPr>
        <p:spPr>
          <a:xfrm>
            <a:off x="14329855" y="2098889"/>
            <a:ext cx="2700000" cy="133341"/>
          </a:xfrm>
          <a:prstGeom prst="leftRightArrow">
            <a:avLst/>
          </a:prstGeom>
          <a:solidFill>
            <a:schemeClr val="accent6">
              <a:lumMod val="60000"/>
              <a:lumOff val="40000"/>
            </a:schemeClr>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7" name="正方形/長方形 936"/>
          <p:cNvSpPr/>
          <p:nvPr/>
        </p:nvSpPr>
        <p:spPr>
          <a:xfrm>
            <a:off x="13913869" y="3873736"/>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市町村間連携</a:t>
            </a:r>
            <a:endParaRPr kumimoji="1" lang="ja-JP" altLang="en-US" sz="900" dirty="0">
              <a:solidFill>
                <a:schemeClr val="tx1"/>
              </a:solidFill>
              <a:latin typeface="+mn-ea"/>
            </a:endParaRPr>
          </a:p>
        </p:txBody>
      </p:sp>
      <p:sp>
        <p:nvSpPr>
          <p:cNvPr id="938" name="正方形/長方形 937"/>
          <p:cNvSpPr/>
          <p:nvPr/>
        </p:nvSpPr>
        <p:spPr>
          <a:xfrm>
            <a:off x="15104157" y="2180383"/>
            <a:ext cx="1312051"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地域ブロック間連携</a:t>
            </a:r>
            <a:endParaRPr kumimoji="1" lang="ja-JP" altLang="en-US" sz="900" dirty="0">
              <a:solidFill>
                <a:schemeClr val="tx1"/>
              </a:solidFill>
              <a:latin typeface="+mn-ea"/>
            </a:endParaRPr>
          </a:p>
        </p:txBody>
      </p:sp>
      <p:sp>
        <p:nvSpPr>
          <p:cNvPr id="939" name="左右矢印 938"/>
          <p:cNvSpPr/>
          <p:nvPr/>
        </p:nvSpPr>
        <p:spPr>
          <a:xfrm>
            <a:off x="16852377" y="3691428"/>
            <a:ext cx="340395" cy="133341"/>
          </a:xfrm>
          <a:prstGeom prst="leftRightArrow">
            <a:avLst/>
          </a:prstGeom>
          <a:solidFill>
            <a:schemeClr val="accent2">
              <a:lumMod val="40000"/>
              <a:lumOff val="60000"/>
            </a:schemeClr>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40" name="正方形/長方形 939"/>
          <p:cNvSpPr/>
          <p:nvPr/>
        </p:nvSpPr>
        <p:spPr>
          <a:xfrm>
            <a:off x="16612784" y="3851407"/>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市町村間連携</a:t>
            </a:r>
            <a:endParaRPr kumimoji="1" lang="ja-JP" altLang="en-US" sz="900" dirty="0">
              <a:solidFill>
                <a:schemeClr val="tx1"/>
              </a:solidFill>
              <a:latin typeface="+mn-ea"/>
            </a:endParaRPr>
          </a:p>
        </p:txBody>
      </p:sp>
      <p:sp>
        <p:nvSpPr>
          <p:cNvPr id="941" name="下矢印 940"/>
          <p:cNvSpPr/>
          <p:nvPr/>
        </p:nvSpPr>
        <p:spPr>
          <a:xfrm>
            <a:off x="16944970" y="3245957"/>
            <a:ext cx="169688" cy="457271"/>
          </a:xfrm>
          <a:prstGeom prst="downArrow">
            <a:avLst/>
          </a:prstGeom>
          <a:solidFill>
            <a:schemeClr val="accent5">
              <a:lumMod val="60000"/>
              <a:lumOff val="4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2" name="左右矢印 941"/>
          <p:cNvSpPr/>
          <p:nvPr/>
        </p:nvSpPr>
        <p:spPr>
          <a:xfrm>
            <a:off x="19175298" y="3683605"/>
            <a:ext cx="340395" cy="133341"/>
          </a:xfrm>
          <a:prstGeom prst="leftRightArrow">
            <a:avLst/>
          </a:prstGeom>
          <a:solidFill>
            <a:schemeClr val="accent2">
              <a:lumMod val="40000"/>
              <a:lumOff val="60000"/>
            </a:schemeClr>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43" name="正方形/長方形 942"/>
          <p:cNvSpPr/>
          <p:nvPr/>
        </p:nvSpPr>
        <p:spPr>
          <a:xfrm>
            <a:off x="18935705" y="3843584"/>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市町村間連携</a:t>
            </a:r>
            <a:endParaRPr kumimoji="1" lang="ja-JP" altLang="en-US" sz="900" dirty="0">
              <a:solidFill>
                <a:schemeClr val="tx1"/>
              </a:solidFill>
              <a:latin typeface="+mn-ea"/>
            </a:endParaRPr>
          </a:p>
        </p:txBody>
      </p:sp>
      <p:sp>
        <p:nvSpPr>
          <p:cNvPr id="944" name="下矢印 943"/>
          <p:cNvSpPr/>
          <p:nvPr/>
        </p:nvSpPr>
        <p:spPr>
          <a:xfrm>
            <a:off x="19267891" y="3238134"/>
            <a:ext cx="169688" cy="457271"/>
          </a:xfrm>
          <a:prstGeom prst="downArrow">
            <a:avLst/>
          </a:prstGeom>
          <a:solidFill>
            <a:schemeClr val="accent5">
              <a:lumMod val="60000"/>
              <a:lumOff val="4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5" name="正方形/長方形 944"/>
          <p:cNvSpPr/>
          <p:nvPr/>
        </p:nvSpPr>
        <p:spPr>
          <a:xfrm>
            <a:off x="17743312" y="3096197"/>
            <a:ext cx="1068671"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都道府県間連携</a:t>
            </a:r>
            <a:endParaRPr kumimoji="1" lang="ja-JP" altLang="en-US" sz="900" dirty="0">
              <a:solidFill>
                <a:schemeClr val="tx1"/>
              </a:solidFill>
              <a:latin typeface="+mn-ea"/>
            </a:endParaRPr>
          </a:p>
        </p:txBody>
      </p:sp>
      <p:sp>
        <p:nvSpPr>
          <p:cNvPr id="946" name="左右矢印 945"/>
          <p:cNvSpPr/>
          <p:nvPr/>
        </p:nvSpPr>
        <p:spPr>
          <a:xfrm>
            <a:off x="17377399" y="3004800"/>
            <a:ext cx="1499624" cy="169155"/>
          </a:xfrm>
          <a:prstGeom prst="leftRightArrow">
            <a:avLst/>
          </a:prstGeom>
          <a:solidFill>
            <a:schemeClr val="accent5">
              <a:lumMod val="60000"/>
              <a:lumOff val="40000"/>
            </a:schemeClr>
          </a:solidFill>
          <a:ln>
            <a:solidFill>
              <a:schemeClr val="accent5"/>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47" name="下矢印 946"/>
          <p:cNvSpPr/>
          <p:nvPr/>
        </p:nvSpPr>
        <p:spPr>
          <a:xfrm>
            <a:off x="18116663" y="2344345"/>
            <a:ext cx="169688" cy="683012"/>
          </a:xfrm>
          <a:prstGeom prst="downArrow">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8" name="下矢印 947"/>
          <p:cNvSpPr/>
          <p:nvPr/>
        </p:nvSpPr>
        <p:spPr>
          <a:xfrm>
            <a:off x="15598437" y="1558737"/>
            <a:ext cx="169688" cy="525065"/>
          </a:xfrm>
          <a:prstGeom prst="downArrow">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9" name="左右矢印 948"/>
          <p:cNvSpPr/>
          <p:nvPr/>
        </p:nvSpPr>
        <p:spPr>
          <a:xfrm>
            <a:off x="11346097" y="4261607"/>
            <a:ext cx="270517" cy="133341"/>
          </a:xfrm>
          <a:prstGeom prst="leftRightArrow">
            <a:avLst/>
          </a:prstGeom>
          <a:solidFill>
            <a:schemeClr val="accent1">
              <a:lumMod val="60000"/>
              <a:lumOff val="4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50" name="正方形/長方形 949"/>
          <p:cNvSpPr/>
          <p:nvPr/>
        </p:nvSpPr>
        <p:spPr>
          <a:xfrm>
            <a:off x="11032167" y="4374813"/>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支援者</a:t>
            </a:r>
            <a:r>
              <a:rPr lang="ja-JP" altLang="en-US" sz="900" dirty="0">
                <a:solidFill>
                  <a:schemeClr val="tx1"/>
                </a:solidFill>
                <a:latin typeface="+mn-ea"/>
              </a:rPr>
              <a:t>間</a:t>
            </a:r>
            <a:r>
              <a:rPr lang="ja-JP" altLang="en-US" sz="900" dirty="0" smtClean="0">
                <a:solidFill>
                  <a:schemeClr val="tx1"/>
                </a:solidFill>
                <a:latin typeface="+mn-ea"/>
              </a:rPr>
              <a:t>連携</a:t>
            </a:r>
            <a:endParaRPr kumimoji="1" lang="ja-JP" altLang="en-US" sz="900" dirty="0">
              <a:solidFill>
                <a:schemeClr val="tx1"/>
              </a:solidFill>
              <a:latin typeface="+mn-ea"/>
            </a:endParaRPr>
          </a:p>
        </p:txBody>
      </p:sp>
      <p:sp>
        <p:nvSpPr>
          <p:cNvPr id="951" name="円/楕円 950"/>
          <p:cNvSpPr/>
          <p:nvPr/>
        </p:nvSpPr>
        <p:spPr>
          <a:xfrm>
            <a:off x="11622319" y="4221821"/>
            <a:ext cx="215043" cy="21504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952" name="円/楕円 951"/>
          <p:cNvSpPr/>
          <p:nvPr/>
        </p:nvSpPr>
        <p:spPr>
          <a:xfrm>
            <a:off x="11116590" y="4221821"/>
            <a:ext cx="215043" cy="2150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953" name="下矢印 952"/>
          <p:cNvSpPr/>
          <p:nvPr/>
        </p:nvSpPr>
        <p:spPr>
          <a:xfrm>
            <a:off x="11399534" y="3922341"/>
            <a:ext cx="169688" cy="356109"/>
          </a:xfrm>
          <a:prstGeom prst="downArrow">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4" name="正方形/長方形 953"/>
          <p:cNvSpPr/>
          <p:nvPr/>
        </p:nvSpPr>
        <p:spPr>
          <a:xfrm>
            <a:off x="12729766" y="2394622"/>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55" name="正方形/長方形 954"/>
          <p:cNvSpPr/>
          <p:nvPr/>
        </p:nvSpPr>
        <p:spPr>
          <a:xfrm>
            <a:off x="15749878" y="1702896"/>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56" name="正方形/長方形 955"/>
          <p:cNvSpPr/>
          <p:nvPr/>
        </p:nvSpPr>
        <p:spPr>
          <a:xfrm>
            <a:off x="14344507" y="3245957"/>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57" name="正方形/長方形 956"/>
          <p:cNvSpPr/>
          <p:nvPr/>
        </p:nvSpPr>
        <p:spPr>
          <a:xfrm>
            <a:off x="16599654" y="3259653"/>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58" name="正方形/長方形 957"/>
          <p:cNvSpPr/>
          <p:nvPr/>
        </p:nvSpPr>
        <p:spPr>
          <a:xfrm>
            <a:off x="19377251" y="3229404"/>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59" name="正方形/長方形 958"/>
          <p:cNvSpPr/>
          <p:nvPr/>
        </p:nvSpPr>
        <p:spPr>
          <a:xfrm>
            <a:off x="18201898" y="2401052"/>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60" name="左右矢印 959"/>
          <p:cNvSpPr/>
          <p:nvPr/>
        </p:nvSpPr>
        <p:spPr>
          <a:xfrm>
            <a:off x="12412603" y="4274523"/>
            <a:ext cx="270517" cy="133341"/>
          </a:xfrm>
          <a:prstGeom prst="leftRightArrow">
            <a:avLst/>
          </a:prstGeom>
          <a:solidFill>
            <a:schemeClr val="accent1">
              <a:lumMod val="60000"/>
              <a:lumOff val="4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61" name="正方形/長方形 960"/>
          <p:cNvSpPr/>
          <p:nvPr/>
        </p:nvSpPr>
        <p:spPr>
          <a:xfrm>
            <a:off x="12098673" y="4387729"/>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支援者</a:t>
            </a:r>
            <a:r>
              <a:rPr lang="ja-JP" altLang="en-US" sz="900" dirty="0">
                <a:solidFill>
                  <a:schemeClr val="tx1"/>
                </a:solidFill>
                <a:latin typeface="+mn-ea"/>
              </a:rPr>
              <a:t>間</a:t>
            </a:r>
            <a:r>
              <a:rPr lang="ja-JP" altLang="en-US" sz="900" dirty="0" smtClean="0">
                <a:solidFill>
                  <a:schemeClr val="tx1"/>
                </a:solidFill>
                <a:latin typeface="+mn-ea"/>
              </a:rPr>
              <a:t>連携</a:t>
            </a:r>
            <a:endParaRPr kumimoji="1" lang="ja-JP" altLang="en-US" sz="900" dirty="0">
              <a:solidFill>
                <a:schemeClr val="tx1"/>
              </a:solidFill>
              <a:latin typeface="+mn-ea"/>
            </a:endParaRPr>
          </a:p>
        </p:txBody>
      </p:sp>
      <p:sp>
        <p:nvSpPr>
          <p:cNvPr id="962" name="下矢印 961"/>
          <p:cNvSpPr/>
          <p:nvPr/>
        </p:nvSpPr>
        <p:spPr>
          <a:xfrm>
            <a:off x="12466040" y="3934104"/>
            <a:ext cx="169688" cy="344346"/>
          </a:xfrm>
          <a:prstGeom prst="downArrow">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3" name="左右矢印 962"/>
          <p:cNvSpPr/>
          <p:nvPr/>
        </p:nvSpPr>
        <p:spPr>
          <a:xfrm>
            <a:off x="13634814" y="4251735"/>
            <a:ext cx="270517" cy="133341"/>
          </a:xfrm>
          <a:prstGeom prst="leftRightArrow">
            <a:avLst/>
          </a:prstGeom>
          <a:solidFill>
            <a:schemeClr val="accent1">
              <a:lumMod val="60000"/>
              <a:lumOff val="4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64" name="正方形/長方形 963"/>
          <p:cNvSpPr/>
          <p:nvPr/>
        </p:nvSpPr>
        <p:spPr>
          <a:xfrm>
            <a:off x="13320884" y="4364941"/>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支援者</a:t>
            </a:r>
            <a:r>
              <a:rPr lang="ja-JP" altLang="en-US" sz="900" dirty="0">
                <a:solidFill>
                  <a:schemeClr val="tx1"/>
                </a:solidFill>
                <a:latin typeface="+mn-ea"/>
              </a:rPr>
              <a:t>間</a:t>
            </a:r>
            <a:r>
              <a:rPr lang="ja-JP" altLang="en-US" sz="900" dirty="0" smtClean="0">
                <a:solidFill>
                  <a:schemeClr val="tx1"/>
                </a:solidFill>
                <a:latin typeface="+mn-ea"/>
              </a:rPr>
              <a:t>連携</a:t>
            </a:r>
            <a:endParaRPr kumimoji="1" lang="ja-JP" altLang="en-US" sz="900" dirty="0">
              <a:solidFill>
                <a:schemeClr val="tx1"/>
              </a:solidFill>
              <a:latin typeface="+mn-ea"/>
            </a:endParaRPr>
          </a:p>
        </p:txBody>
      </p:sp>
      <p:sp>
        <p:nvSpPr>
          <p:cNvPr id="965" name="下矢印 964"/>
          <p:cNvSpPr/>
          <p:nvPr/>
        </p:nvSpPr>
        <p:spPr>
          <a:xfrm>
            <a:off x="13688251" y="3912469"/>
            <a:ext cx="169688" cy="356109"/>
          </a:xfrm>
          <a:prstGeom prst="downArrow">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6" name="左右矢印 965"/>
          <p:cNvSpPr/>
          <p:nvPr/>
        </p:nvSpPr>
        <p:spPr>
          <a:xfrm>
            <a:off x="14701320" y="4264651"/>
            <a:ext cx="270517" cy="133341"/>
          </a:xfrm>
          <a:prstGeom prst="leftRightArrow">
            <a:avLst/>
          </a:prstGeom>
          <a:solidFill>
            <a:schemeClr val="accent1">
              <a:lumMod val="60000"/>
              <a:lumOff val="4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67" name="正方形/長方形 966"/>
          <p:cNvSpPr/>
          <p:nvPr/>
        </p:nvSpPr>
        <p:spPr>
          <a:xfrm>
            <a:off x="14387390" y="4377857"/>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支援者</a:t>
            </a:r>
            <a:r>
              <a:rPr lang="ja-JP" altLang="en-US" sz="900" dirty="0">
                <a:solidFill>
                  <a:schemeClr val="tx1"/>
                </a:solidFill>
                <a:latin typeface="+mn-ea"/>
              </a:rPr>
              <a:t>間</a:t>
            </a:r>
            <a:r>
              <a:rPr lang="ja-JP" altLang="en-US" sz="900" dirty="0" smtClean="0">
                <a:solidFill>
                  <a:schemeClr val="tx1"/>
                </a:solidFill>
                <a:latin typeface="+mn-ea"/>
              </a:rPr>
              <a:t>連携</a:t>
            </a:r>
            <a:endParaRPr kumimoji="1" lang="ja-JP" altLang="en-US" sz="900" dirty="0">
              <a:solidFill>
                <a:schemeClr val="tx1"/>
              </a:solidFill>
              <a:latin typeface="+mn-ea"/>
            </a:endParaRPr>
          </a:p>
        </p:txBody>
      </p:sp>
      <p:sp>
        <p:nvSpPr>
          <p:cNvPr id="968" name="下矢印 967"/>
          <p:cNvSpPr/>
          <p:nvPr/>
        </p:nvSpPr>
        <p:spPr>
          <a:xfrm>
            <a:off x="14754757" y="3924232"/>
            <a:ext cx="169688" cy="344346"/>
          </a:xfrm>
          <a:prstGeom prst="downArrow">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9" name="左右矢印 968"/>
          <p:cNvSpPr/>
          <p:nvPr/>
        </p:nvSpPr>
        <p:spPr>
          <a:xfrm>
            <a:off x="16344103" y="4275911"/>
            <a:ext cx="270517" cy="133341"/>
          </a:xfrm>
          <a:prstGeom prst="leftRightArrow">
            <a:avLst/>
          </a:prstGeom>
          <a:solidFill>
            <a:schemeClr val="accent1">
              <a:lumMod val="60000"/>
              <a:lumOff val="4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70" name="正方形/長方形 969"/>
          <p:cNvSpPr/>
          <p:nvPr/>
        </p:nvSpPr>
        <p:spPr>
          <a:xfrm>
            <a:off x="16030173" y="4389117"/>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支援者</a:t>
            </a:r>
            <a:r>
              <a:rPr lang="ja-JP" altLang="en-US" sz="900" dirty="0">
                <a:solidFill>
                  <a:schemeClr val="tx1"/>
                </a:solidFill>
                <a:latin typeface="+mn-ea"/>
              </a:rPr>
              <a:t>間</a:t>
            </a:r>
            <a:r>
              <a:rPr lang="ja-JP" altLang="en-US" sz="900" dirty="0" smtClean="0">
                <a:solidFill>
                  <a:schemeClr val="tx1"/>
                </a:solidFill>
                <a:latin typeface="+mn-ea"/>
              </a:rPr>
              <a:t>連携</a:t>
            </a:r>
            <a:endParaRPr kumimoji="1" lang="ja-JP" altLang="en-US" sz="900" dirty="0">
              <a:solidFill>
                <a:schemeClr val="tx1"/>
              </a:solidFill>
              <a:latin typeface="+mn-ea"/>
            </a:endParaRPr>
          </a:p>
        </p:txBody>
      </p:sp>
      <p:sp>
        <p:nvSpPr>
          <p:cNvPr id="971" name="下矢印 970"/>
          <p:cNvSpPr/>
          <p:nvPr/>
        </p:nvSpPr>
        <p:spPr>
          <a:xfrm>
            <a:off x="16397540" y="3936645"/>
            <a:ext cx="169688" cy="356109"/>
          </a:xfrm>
          <a:prstGeom prst="downArrow">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2" name="左右矢印 971"/>
          <p:cNvSpPr/>
          <p:nvPr/>
        </p:nvSpPr>
        <p:spPr>
          <a:xfrm>
            <a:off x="17427261" y="4280579"/>
            <a:ext cx="270517" cy="133341"/>
          </a:xfrm>
          <a:prstGeom prst="leftRightArrow">
            <a:avLst/>
          </a:prstGeom>
          <a:solidFill>
            <a:schemeClr val="accent1">
              <a:lumMod val="60000"/>
              <a:lumOff val="4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73" name="正方形/長方形 972"/>
          <p:cNvSpPr/>
          <p:nvPr/>
        </p:nvSpPr>
        <p:spPr>
          <a:xfrm>
            <a:off x="17113331" y="4393785"/>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支援者</a:t>
            </a:r>
            <a:r>
              <a:rPr lang="ja-JP" altLang="en-US" sz="900" dirty="0">
                <a:solidFill>
                  <a:schemeClr val="tx1"/>
                </a:solidFill>
                <a:latin typeface="+mn-ea"/>
              </a:rPr>
              <a:t>間</a:t>
            </a:r>
            <a:r>
              <a:rPr lang="ja-JP" altLang="en-US" sz="900" dirty="0" smtClean="0">
                <a:solidFill>
                  <a:schemeClr val="tx1"/>
                </a:solidFill>
                <a:latin typeface="+mn-ea"/>
              </a:rPr>
              <a:t>連携</a:t>
            </a:r>
            <a:endParaRPr kumimoji="1" lang="ja-JP" altLang="en-US" sz="900" dirty="0">
              <a:solidFill>
                <a:schemeClr val="tx1"/>
              </a:solidFill>
              <a:latin typeface="+mn-ea"/>
            </a:endParaRPr>
          </a:p>
        </p:txBody>
      </p:sp>
      <p:sp>
        <p:nvSpPr>
          <p:cNvPr id="974" name="下矢印 973"/>
          <p:cNvSpPr/>
          <p:nvPr/>
        </p:nvSpPr>
        <p:spPr>
          <a:xfrm>
            <a:off x="17480698" y="3941313"/>
            <a:ext cx="169688" cy="356109"/>
          </a:xfrm>
          <a:prstGeom prst="downArrow">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5" name="左右矢印 974"/>
          <p:cNvSpPr/>
          <p:nvPr/>
        </p:nvSpPr>
        <p:spPr>
          <a:xfrm>
            <a:off x="18648197" y="4271816"/>
            <a:ext cx="270517" cy="133341"/>
          </a:xfrm>
          <a:prstGeom prst="leftRightArrow">
            <a:avLst/>
          </a:prstGeom>
          <a:solidFill>
            <a:schemeClr val="accent1">
              <a:lumMod val="60000"/>
              <a:lumOff val="4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76" name="正方形/長方形 975"/>
          <p:cNvSpPr/>
          <p:nvPr/>
        </p:nvSpPr>
        <p:spPr>
          <a:xfrm>
            <a:off x="18334267" y="4385022"/>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支援者</a:t>
            </a:r>
            <a:r>
              <a:rPr lang="ja-JP" altLang="en-US" sz="900" dirty="0">
                <a:solidFill>
                  <a:schemeClr val="tx1"/>
                </a:solidFill>
                <a:latin typeface="+mn-ea"/>
              </a:rPr>
              <a:t>間</a:t>
            </a:r>
            <a:r>
              <a:rPr lang="ja-JP" altLang="en-US" sz="900" dirty="0" smtClean="0">
                <a:solidFill>
                  <a:schemeClr val="tx1"/>
                </a:solidFill>
                <a:latin typeface="+mn-ea"/>
              </a:rPr>
              <a:t>連携</a:t>
            </a:r>
            <a:endParaRPr kumimoji="1" lang="ja-JP" altLang="en-US" sz="900" dirty="0">
              <a:solidFill>
                <a:schemeClr val="tx1"/>
              </a:solidFill>
              <a:latin typeface="+mn-ea"/>
            </a:endParaRPr>
          </a:p>
        </p:txBody>
      </p:sp>
      <p:sp>
        <p:nvSpPr>
          <p:cNvPr id="977" name="下矢印 976"/>
          <p:cNvSpPr/>
          <p:nvPr/>
        </p:nvSpPr>
        <p:spPr>
          <a:xfrm>
            <a:off x="18701634" y="3932550"/>
            <a:ext cx="169688" cy="356109"/>
          </a:xfrm>
          <a:prstGeom prst="downArrow">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8" name="左右矢印 977"/>
          <p:cNvSpPr/>
          <p:nvPr/>
        </p:nvSpPr>
        <p:spPr>
          <a:xfrm>
            <a:off x="19731187" y="4278754"/>
            <a:ext cx="270517" cy="133341"/>
          </a:xfrm>
          <a:prstGeom prst="leftRightArrow">
            <a:avLst/>
          </a:prstGeom>
          <a:solidFill>
            <a:schemeClr val="accent1">
              <a:lumMod val="60000"/>
              <a:lumOff val="4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79" name="正方形/長方形 978"/>
          <p:cNvSpPr/>
          <p:nvPr/>
        </p:nvSpPr>
        <p:spPr>
          <a:xfrm>
            <a:off x="19417257" y="4391960"/>
            <a:ext cx="926718" cy="271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支援者</a:t>
            </a:r>
            <a:r>
              <a:rPr lang="ja-JP" altLang="en-US" sz="900" dirty="0">
                <a:solidFill>
                  <a:schemeClr val="tx1"/>
                </a:solidFill>
                <a:latin typeface="+mn-ea"/>
              </a:rPr>
              <a:t>間</a:t>
            </a:r>
            <a:r>
              <a:rPr lang="ja-JP" altLang="en-US" sz="900" dirty="0" smtClean="0">
                <a:solidFill>
                  <a:schemeClr val="tx1"/>
                </a:solidFill>
                <a:latin typeface="+mn-ea"/>
              </a:rPr>
              <a:t>連携</a:t>
            </a:r>
            <a:endParaRPr kumimoji="1" lang="ja-JP" altLang="en-US" sz="900" dirty="0">
              <a:solidFill>
                <a:schemeClr val="tx1"/>
              </a:solidFill>
              <a:latin typeface="+mn-ea"/>
            </a:endParaRPr>
          </a:p>
        </p:txBody>
      </p:sp>
      <p:sp>
        <p:nvSpPr>
          <p:cNvPr id="980" name="下矢印 979"/>
          <p:cNvSpPr/>
          <p:nvPr/>
        </p:nvSpPr>
        <p:spPr>
          <a:xfrm>
            <a:off x="19784624" y="3939488"/>
            <a:ext cx="169688" cy="356109"/>
          </a:xfrm>
          <a:prstGeom prst="downArrow">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1" name="正方形/長方形 980"/>
          <p:cNvSpPr/>
          <p:nvPr/>
        </p:nvSpPr>
        <p:spPr>
          <a:xfrm>
            <a:off x="11072403" y="3940953"/>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82" name="正方形/長方形 981"/>
          <p:cNvSpPr/>
          <p:nvPr/>
        </p:nvSpPr>
        <p:spPr>
          <a:xfrm>
            <a:off x="13368215" y="3931317"/>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83" name="正方形/長方形 982"/>
          <p:cNvSpPr/>
          <p:nvPr/>
        </p:nvSpPr>
        <p:spPr>
          <a:xfrm>
            <a:off x="14897217" y="3922341"/>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84" name="正方形/長方形 983"/>
          <p:cNvSpPr/>
          <p:nvPr/>
        </p:nvSpPr>
        <p:spPr>
          <a:xfrm>
            <a:off x="12573550" y="3929450"/>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85" name="正方形/長方形 984"/>
          <p:cNvSpPr/>
          <p:nvPr/>
        </p:nvSpPr>
        <p:spPr>
          <a:xfrm>
            <a:off x="16029659" y="3952187"/>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86" name="正方形/長方形 985"/>
          <p:cNvSpPr/>
          <p:nvPr/>
        </p:nvSpPr>
        <p:spPr>
          <a:xfrm>
            <a:off x="17583300" y="3947297"/>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87" name="正方形/長方形 986"/>
          <p:cNvSpPr/>
          <p:nvPr/>
        </p:nvSpPr>
        <p:spPr>
          <a:xfrm>
            <a:off x="18383388" y="3929450"/>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88" name="正方形/長方形 987"/>
          <p:cNvSpPr/>
          <p:nvPr/>
        </p:nvSpPr>
        <p:spPr>
          <a:xfrm>
            <a:off x="19900030" y="3952967"/>
            <a:ext cx="480570" cy="2328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900" dirty="0" smtClean="0">
                <a:solidFill>
                  <a:schemeClr val="tx1"/>
                </a:solidFill>
                <a:latin typeface="+mn-ea"/>
              </a:rPr>
              <a:t>調整</a:t>
            </a:r>
            <a:endParaRPr kumimoji="1" lang="ja-JP" altLang="en-US" sz="900" dirty="0">
              <a:solidFill>
                <a:schemeClr val="tx1"/>
              </a:solidFill>
              <a:latin typeface="+mn-ea"/>
            </a:endParaRPr>
          </a:p>
        </p:txBody>
      </p:sp>
      <p:sp>
        <p:nvSpPr>
          <p:cNvPr id="990" name="正方形/長方形 989"/>
          <p:cNvSpPr/>
          <p:nvPr/>
        </p:nvSpPr>
        <p:spPr>
          <a:xfrm>
            <a:off x="1307269" y="8404977"/>
            <a:ext cx="1080522" cy="341736"/>
          </a:xfrm>
          <a:prstGeom prst="rect">
            <a:avLst/>
          </a:prstGeom>
          <a:solidFill>
            <a:schemeClr val="accent6">
              <a:lumMod val="60000"/>
              <a:lumOff val="40000"/>
            </a:schemeClr>
          </a:solidFill>
          <a:ln>
            <a:solidFill>
              <a:schemeClr val="accent6">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600" dirty="0" smtClean="0">
                <a:latin typeface="+mn-ea"/>
              </a:rPr>
              <a:t>D</a:t>
            </a:r>
            <a:r>
              <a:rPr kumimoji="1" lang="ja-JP" altLang="en-US" sz="1600" dirty="0" smtClean="0">
                <a:latin typeface="+mn-ea"/>
              </a:rPr>
              <a:t>ブロック</a:t>
            </a:r>
            <a:endParaRPr kumimoji="1" lang="ja-JP" altLang="en-US" sz="1600" dirty="0">
              <a:latin typeface="+mn-ea"/>
            </a:endParaRPr>
          </a:p>
        </p:txBody>
      </p:sp>
      <p:sp>
        <p:nvSpPr>
          <p:cNvPr id="991" name="正方形/長方形 990"/>
          <p:cNvSpPr/>
          <p:nvPr/>
        </p:nvSpPr>
        <p:spPr>
          <a:xfrm>
            <a:off x="1304296" y="9626007"/>
            <a:ext cx="1080522" cy="341736"/>
          </a:xfrm>
          <a:prstGeom prst="rect">
            <a:avLst/>
          </a:prstGeom>
          <a:solidFill>
            <a:schemeClr val="accent6">
              <a:lumMod val="60000"/>
              <a:lumOff val="40000"/>
            </a:schemeClr>
          </a:solidFill>
          <a:ln>
            <a:solidFill>
              <a:schemeClr val="accent6">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sz="1600" dirty="0">
                <a:latin typeface="+mn-ea"/>
              </a:rPr>
              <a:t>A</a:t>
            </a:r>
            <a:r>
              <a:rPr kumimoji="1" lang="ja-JP" altLang="en-US" sz="1600" dirty="0" smtClean="0">
                <a:latin typeface="+mn-ea"/>
              </a:rPr>
              <a:t>ブロック</a:t>
            </a:r>
            <a:endParaRPr kumimoji="1" lang="ja-JP" altLang="en-US" sz="1600" dirty="0">
              <a:latin typeface="+mn-ea"/>
            </a:endParaRPr>
          </a:p>
        </p:txBody>
      </p:sp>
      <p:sp>
        <p:nvSpPr>
          <p:cNvPr id="992" name="正方形/長方形 991"/>
          <p:cNvSpPr/>
          <p:nvPr/>
        </p:nvSpPr>
        <p:spPr>
          <a:xfrm>
            <a:off x="3282261" y="8404977"/>
            <a:ext cx="1080522" cy="341736"/>
          </a:xfrm>
          <a:prstGeom prst="rect">
            <a:avLst/>
          </a:prstGeom>
          <a:solidFill>
            <a:schemeClr val="accent6">
              <a:lumMod val="60000"/>
              <a:lumOff val="40000"/>
            </a:schemeClr>
          </a:solidFill>
          <a:ln>
            <a:solidFill>
              <a:schemeClr val="accent6">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sz="1600" dirty="0">
                <a:latin typeface="+mn-ea"/>
              </a:rPr>
              <a:t>C</a:t>
            </a:r>
            <a:r>
              <a:rPr kumimoji="1" lang="ja-JP" altLang="en-US" sz="1600" dirty="0" smtClean="0">
                <a:latin typeface="+mn-ea"/>
              </a:rPr>
              <a:t>ブロック</a:t>
            </a:r>
            <a:endParaRPr kumimoji="1" lang="ja-JP" altLang="en-US" sz="1600" dirty="0">
              <a:latin typeface="+mn-ea"/>
            </a:endParaRPr>
          </a:p>
        </p:txBody>
      </p:sp>
      <p:sp>
        <p:nvSpPr>
          <p:cNvPr id="993" name="左右矢印 992"/>
          <p:cNvSpPr/>
          <p:nvPr/>
        </p:nvSpPr>
        <p:spPr>
          <a:xfrm rot="5400000">
            <a:off x="1404876" y="9109188"/>
            <a:ext cx="858291" cy="133341"/>
          </a:xfrm>
          <a:prstGeom prst="leftRightArrow">
            <a:avLst/>
          </a:prstGeom>
          <a:solidFill>
            <a:schemeClr val="accent6">
              <a:lumMod val="60000"/>
              <a:lumOff val="40000"/>
            </a:schemeClr>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4" name="左右矢印 993"/>
          <p:cNvSpPr/>
          <p:nvPr/>
        </p:nvSpPr>
        <p:spPr>
          <a:xfrm rot="5400000">
            <a:off x="3291580" y="9127579"/>
            <a:ext cx="857428" cy="133341"/>
          </a:xfrm>
          <a:prstGeom prst="leftRightArrow">
            <a:avLst/>
          </a:prstGeom>
          <a:solidFill>
            <a:schemeClr val="accent6">
              <a:lumMod val="60000"/>
              <a:lumOff val="40000"/>
            </a:schemeClr>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5" name="左右矢印 994"/>
          <p:cNvSpPr/>
          <p:nvPr/>
        </p:nvSpPr>
        <p:spPr>
          <a:xfrm rot="10800000">
            <a:off x="2384818" y="9730203"/>
            <a:ext cx="897443" cy="133341"/>
          </a:xfrm>
          <a:prstGeom prst="leftRightArrow">
            <a:avLst/>
          </a:prstGeom>
          <a:solidFill>
            <a:schemeClr val="accent6">
              <a:lumMod val="60000"/>
              <a:lumOff val="40000"/>
            </a:schemeClr>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6" name="左右矢印 995"/>
          <p:cNvSpPr/>
          <p:nvPr/>
        </p:nvSpPr>
        <p:spPr>
          <a:xfrm rot="10800000">
            <a:off x="2384818" y="8509174"/>
            <a:ext cx="897443" cy="133341"/>
          </a:xfrm>
          <a:prstGeom prst="leftRightArrow">
            <a:avLst/>
          </a:prstGeom>
          <a:solidFill>
            <a:schemeClr val="accent6">
              <a:lumMod val="60000"/>
              <a:lumOff val="40000"/>
            </a:schemeClr>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7" name="正方形/長方形 996"/>
          <p:cNvSpPr/>
          <p:nvPr/>
        </p:nvSpPr>
        <p:spPr>
          <a:xfrm>
            <a:off x="2202625" y="8996387"/>
            <a:ext cx="1132173" cy="432000"/>
          </a:xfrm>
          <a:prstGeom prst="rect">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smtClean="0"/>
              <a:t>環境本省</a:t>
            </a:r>
            <a:endParaRPr kumimoji="1" lang="ja-JP" altLang="en-US" sz="1600" dirty="0"/>
          </a:p>
        </p:txBody>
      </p:sp>
      <p:sp>
        <p:nvSpPr>
          <p:cNvPr id="998" name="正方形/長方形 997"/>
          <p:cNvSpPr/>
          <p:nvPr/>
        </p:nvSpPr>
        <p:spPr>
          <a:xfrm>
            <a:off x="19385475" y="1748426"/>
            <a:ext cx="1080522" cy="309547"/>
          </a:xfrm>
          <a:prstGeom prst="rect">
            <a:avLst/>
          </a:prstGeom>
          <a:solidFill>
            <a:schemeClr val="accent6">
              <a:lumMod val="60000"/>
              <a:lumOff val="40000"/>
            </a:schemeClr>
          </a:solidFill>
          <a:ln>
            <a:solidFill>
              <a:schemeClr val="accent6">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sz="1600" dirty="0" smtClean="0">
                <a:latin typeface="+mn-ea"/>
              </a:rPr>
              <a:t>B</a:t>
            </a:r>
            <a:r>
              <a:rPr kumimoji="1" lang="ja-JP" altLang="en-US" sz="1600" dirty="0" smtClean="0">
                <a:latin typeface="+mn-ea"/>
              </a:rPr>
              <a:t>ブロック</a:t>
            </a:r>
            <a:endParaRPr kumimoji="1" lang="ja-JP" altLang="en-US" sz="1600" dirty="0">
              <a:latin typeface="+mn-ea"/>
            </a:endParaRPr>
          </a:p>
        </p:txBody>
      </p:sp>
      <p:sp>
        <p:nvSpPr>
          <p:cNvPr id="999" name="下矢印 998"/>
          <p:cNvSpPr/>
          <p:nvPr/>
        </p:nvSpPr>
        <p:spPr>
          <a:xfrm>
            <a:off x="2748695" y="9428387"/>
            <a:ext cx="140827" cy="329016"/>
          </a:xfrm>
          <a:prstGeom prst="downArrow">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0" name="下矢印 999"/>
          <p:cNvSpPr/>
          <p:nvPr/>
        </p:nvSpPr>
        <p:spPr>
          <a:xfrm rot="10800000">
            <a:off x="2734894" y="8625200"/>
            <a:ext cx="140827" cy="348792"/>
          </a:xfrm>
          <a:prstGeom prst="downArrow">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1" name="下矢印 1000"/>
          <p:cNvSpPr/>
          <p:nvPr/>
        </p:nvSpPr>
        <p:spPr>
          <a:xfrm rot="5400000">
            <a:off x="1960542" y="9028379"/>
            <a:ext cx="140827" cy="326131"/>
          </a:xfrm>
          <a:prstGeom prst="downArrow">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2" name="下矢印 1001"/>
          <p:cNvSpPr/>
          <p:nvPr/>
        </p:nvSpPr>
        <p:spPr>
          <a:xfrm rot="16200000">
            <a:off x="3436054" y="8997981"/>
            <a:ext cx="140827" cy="326131"/>
          </a:xfrm>
          <a:prstGeom prst="downArrow">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03" name="図 1002"/>
          <p:cNvPicPr>
            <a:picLocks noChangeAspect="1"/>
          </p:cNvPicPr>
          <p:nvPr/>
        </p:nvPicPr>
        <p:blipFill>
          <a:blip r:embed="rId3"/>
          <a:stretch>
            <a:fillRect/>
          </a:stretch>
        </p:blipFill>
        <p:spPr>
          <a:xfrm>
            <a:off x="17146571" y="1072330"/>
            <a:ext cx="3071794" cy="543971"/>
          </a:xfrm>
          <a:prstGeom prst="rect">
            <a:avLst/>
          </a:prstGeom>
        </p:spPr>
      </p:pic>
      <p:sp>
        <p:nvSpPr>
          <p:cNvPr id="114" name="正方形/長方形 113"/>
          <p:cNvSpPr/>
          <p:nvPr/>
        </p:nvSpPr>
        <p:spPr>
          <a:xfrm>
            <a:off x="919348" y="7960510"/>
            <a:ext cx="2022906" cy="43327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1400" dirty="0" smtClean="0"/>
              <a:t>＜地域ブロック間連携＞</a:t>
            </a:r>
            <a:endParaRPr kumimoji="1" lang="ja-JP" altLang="en-US" sz="1400" dirty="0"/>
          </a:p>
        </p:txBody>
      </p:sp>
      <p:pic>
        <p:nvPicPr>
          <p:cNvPr id="1006" name="図 1005"/>
          <p:cNvPicPr>
            <a:picLocks noChangeAspect="1"/>
          </p:cNvPicPr>
          <p:nvPr/>
        </p:nvPicPr>
        <p:blipFill>
          <a:blip r:embed="rId4"/>
          <a:stretch>
            <a:fillRect/>
          </a:stretch>
        </p:blipFill>
        <p:spPr>
          <a:xfrm>
            <a:off x="20957519" y="683323"/>
            <a:ext cx="3149015" cy="1865955"/>
          </a:xfrm>
          <a:prstGeom prst="rect">
            <a:avLst/>
          </a:prstGeom>
        </p:spPr>
      </p:pic>
      <p:pic>
        <p:nvPicPr>
          <p:cNvPr id="1007" name="図 1006"/>
          <p:cNvPicPr>
            <a:picLocks noChangeAspect="1"/>
          </p:cNvPicPr>
          <p:nvPr/>
        </p:nvPicPr>
        <p:blipFill>
          <a:blip r:embed="rId5"/>
          <a:stretch>
            <a:fillRect/>
          </a:stretch>
        </p:blipFill>
        <p:spPr>
          <a:xfrm>
            <a:off x="21037138" y="2575788"/>
            <a:ext cx="3265506" cy="2437806"/>
          </a:xfrm>
          <a:prstGeom prst="rect">
            <a:avLst/>
          </a:prstGeom>
        </p:spPr>
      </p:pic>
      <p:sp>
        <p:nvSpPr>
          <p:cNvPr id="1017" name="正方形/長方形 1016"/>
          <p:cNvSpPr/>
          <p:nvPr/>
        </p:nvSpPr>
        <p:spPr>
          <a:xfrm>
            <a:off x="20587270" y="2008222"/>
            <a:ext cx="553207" cy="43327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400" dirty="0" smtClean="0"/>
              <a:t>拡大</a:t>
            </a:r>
            <a:endParaRPr kumimoji="1" lang="ja-JP" altLang="en-US" sz="1400" dirty="0"/>
          </a:p>
        </p:txBody>
      </p:sp>
      <p:pic>
        <p:nvPicPr>
          <p:cNvPr id="1018" name="図 1017"/>
          <p:cNvPicPr>
            <a:picLocks noChangeAspect="1"/>
          </p:cNvPicPr>
          <p:nvPr/>
        </p:nvPicPr>
        <p:blipFill>
          <a:blip r:embed="rId6"/>
          <a:stretch>
            <a:fillRect/>
          </a:stretch>
        </p:blipFill>
        <p:spPr>
          <a:xfrm>
            <a:off x="304418" y="455021"/>
            <a:ext cx="9258249" cy="2933298"/>
          </a:xfrm>
          <a:prstGeom prst="rect">
            <a:avLst/>
          </a:prstGeom>
        </p:spPr>
      </p:pic>
    </p:spTree>
    <p:extLst>
      <p:ext uri="{BB962C8B-B14F-4D97-AF65-F5344CB8AC3E}">
        <p14:creationId xmlns:p14="http://schemas.microsoft.com/office/powerpoint/2010/main" val="40509630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mn-ea"/>
              </a:rPr>
              <a:t>円滑・効果的な支援体制を構築するための</a:t>
            </a:r>
            <a:r>
              <a:rPr lang="ja-JP" altLang="en-US" sz="2000" dirty="0" smtClean="0">
                <a:solidFill>
                  <a:schemeClr val="bg1"/>
                </a:solidFill>
                <a:latin typeface="+mn-ea"/>
              </a:rPr>
              <a:t>課題の抽出</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16</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10" name="角丸四角形 9"/>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検討事項３</a:t>
            </a:r>
            <a:r>
              <a:rPr kumimoji="1" lang="en-US" altLang="ja-JP" sz="1600" dirty="0" smtClean="0">
                <a:solidFill>
                  <a:srgbClr val="00B050"/>
                </a:solidFill>
              </a:rPr>
              <a:t>】</a:t>
            </a:r>
            <a:endParaRPr kumimoji="1" lang="ja-JP" altLang="en-US" sz="1600" dirty="0">
              <a:solidFill>
                <a:srgbClr val="00B050"/>
              </a:solidFill>
            </a:endParaRPr>
          </a:p>
        </p:txBody>
      </p:sp>
      <p:sp>
        <p:nvSpPr>
          <p:cNvPr id="11" name="正方形/長方形 10"/>
          <p:cNvSpPr/>
          <p:nvPr/>
        </p:nvSpPr>
        <p:spPr>
          <a:xfrm>
            <a:off x="261717" y="1027293"/>
            <a:ext cx="9382566" cy="524232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lang="ja-JP" altLang="en-US" sz="1400" b="1" dirty="0" smtClean="0">
                <a:solidFill>
                  <a:schemeClr val="tx1"/>
                </a:solidFill>
                <a:latin typeface="+mn-ea"/>
              </a:rPr>
              <a:t>＜災害廃棄物処理の体制強化に向けた取り組み＞</a:t>
            </a:r>
            <a:endParaRPr lang="en-US" altLang="ja-JP" sz="1400" b="1" dirty="0" smtClean="0">
              <a:solidFill>
                <a:schemeClr val="tx1"/>
              </a:solidFill>
              <a:latin typeface="+mn-ea"/>
            </a:endParaRPr>
          </a:p>
          <a:p>
            <a:pPr marL="285750" indent="-285750">
              <a:lnSpc>
                <a:spcPct val="150000"/>
              </a:lnSpc>
              <a:buFont typeface="Wingdings" panose="05000000000000000000" pitchFamily="2" charset="2"/>
              <a:buChar char="l"/>
            </a:pPr>
            <a:r>
              <a:rPr lang="ja-JP" altLang="en-US" sz="1400" dirty="0" smtClean="0">
                <a:solidFill>
                  <a:schemeClr val="tx1"/>
                </a:solidFill>
                <a:latin typeface="+mn-ea"/>
              </a:rPr>
              <a:t>大規模災害や同時多発的な災害が発生した際にもできる限り被災自治体を支援できるよう、</a:t>
            </a:r>
            <a:r>
              <a:rPr lang="en-US" altLang="ja-JP" sz="1400" dirty="0" err="1" smtClean="0">
                <a:solidFill>
                  <a:schemeClr val="tx1"/>
                </a:solidFill>
                <a:latin typeface="+mn-ea"/>
              </a:rPr>
              <a:t>D.Waste</a:t>
            </a:r>
            <a:r>
              <a:rPr lang="en-US" altLang="ja-JP" sz="1400" dirty="0" smtClean="0">
                <a:solidFill>
                  <a:schemeClr val="tx1"/>
                </a:solidFill>
                <a:latin typeface="+mn-ea"/>
              </a:rPr>
              <a:t>-Net</a:t>
            </a:r>
            <a:r>
              <a:rPr lang="ja-JP" altLang="en-US" sz="1400" dirty="0">
                <a:solidFill>
                  <a:schemeClr val="tx1"/>
                </a:solidFill>
                <a:latin typeface="+mn-ea"/>
              </a:rPr>
              <a:t>の</a:t>
            </a:r>
            <a:r>
              <a:rPr lang="ja-JP" altLang="en-US" sz="1400" dirty="0" smtClean="0">
                <a:solidFill>
                  <a:schemeClr val="tx1"/>
                </a:solidFill>
                <a:latin typeface="+mn-ea"/>
              </a:rPr>
              <a:t>支援</a:t>
            </a:r>
            <a:r>
              <a:rPr lang="ja-JP" altLang="en-US" sz="1400" dirty="0">
                <a:solidFill>
                  <a:schemeClr val="tx1"/>
                </a:solidFill>
                <a:latin typeface="+mn-ea"/>
              </a:rPr>
              <a:t>体制の</a:t>
            </a:r>
            <a:r>
              <a:rPr lang="ja-JP" altLang="en-US" sz="1400" dirty="0" smtClean="0">
                <a:solidFill>
                  <a:schemeClr val="tx1"/>
                </a:solidFill>
                <a:latin typeface="+mn-ea"/>
              </a:rPr>
              <a:t>強化や、</a:t>
            </a:r>
            <a:r>
              <a:rPr lang="en-US" altLang="ja-JP" sz="1400" dirty="0" err="1" smtClean="0">
                <a:solidFill>
                  <a:schemeClr val="tx1"/>
                </a:solidFill>
                <a:latin typeface="+mn-ea"/>
              </a:rPr>
              <a:t>D.Waste</a:t>
            </a:r>
            <a:r>
              <a:rPr lang="en-US" altLang="ja-JP" sz="1400" dirty="0" smtClean="0">
                <a:solidFill>
                  <a:schemeClr val="tx1"/>
                </a:solidFill>
                <a:latin typeface="+mn-ea"/>
              </a:rPr>
              <a:t>-Net</a:t>
            </a:r>
            <a:r>
              <a:rPr lang="ja-JP" altLang="en-US" sz="1400" dirty="0" smtClean="0">
                <a:solidFill>
                  <a:schemeClr val="tx1"/>
                </a:solidFill>
                <a:latin typeface="+mn-ea"/>
              </a:rPr>
              <a:t>メンバーのスキルアップやマネジメント力の向上のための研修・演習の実施が必要。またあらかじめ</a:t>
            </a:r>
            <a:r>
              <a:rPr lang="en-US" altLang="ja-JP" sz="1400" dirty="0" err="1" smtClean="0">
                <a:solidFill>
                  <a:schemeClr val="tx1"/>
                </a:solidFill>
                <a:latin typeface="+mn-ea"/>
              </a:rPr>
              <a:t>D.Waste</a:t>
            </a:r>
            <a:r>
              <a:rPr lang="en-US" altLang="ja-JP" sz="1400" dirty="0" smtClean="0">
                <a:solidFill>
                  <a:schemeClr val="tx1"/>
                </a:solidFill>
                <a:latin typeface="+mn-ea"/>
              </a:rPr>
              <a:t>-Net</a:t>
            </a:r>
            <a:r>
              <a:rPr lang="ja-JP" altLang="en-US" sz="1400" dirty="0" smtClean="0">
                <a:solidFill>
                  <a:schemeClr val="tx1"/>
                </a:solidFill>
                <a:latin typeface="+mn-ea"/>
              </a:rPr>
              <a:t>の支援方法をルール化しておくことが必要。</a:t>
            </a:r>
            <a:endParaRPr lang="en-US" altLang="ja-JP" sz="1400" dirty="0" smtClean="0">
              <a:solidFill>
                <a:schemeClr val="tx1"/>
              </a:solidFill>
              <a:latin typeface="+mn-ea"/>
            </a:endParaRPr>
          </a:p>
          <a:p>
            <a:pPr marL="285750" indent="-285750">
              <a:lnSpc>
                <a:spcPct val="150000"/>
              </a:lnSpc>
              <a:buFont typeface="Wingdings" panose="05000000000000000000" pitchFamily="2" charset="2"/>
              <a:buChar char="l"/>
            </a:pPr>
            <a:r>
              <a:rPr lang="ja-JP" altLang="en-US" sz="1400" dirty="0" smtClean="0">
                <a:solidFill>
                  <a:schemeClr val="tx1"/>
                </a:solidFill>
                <a:latin typeface="+mn-ea"/>
              </a:rPr>
              <a:t>自治体が災害</a:t>
            </a:r>
            <a:r>
              <a:rPr lang="ja-JP" altLang="en-US" sz="1400" dirty="0">
                <a:solidFill>
                  <a:schemeClr val="tx1"/>
                </a:solidFill>
                <a:latin typeface="+mn-ea"/>
              </a:rPr>
              <a:t>廃棄物処理</a:t>
            </a:r>
            <a:r>
              <a:rPr lang="ja-JP" altLang="en-US" sz="1400" dirty="0" smtClean="0">
                <a:solidFill>
                  <a:schemeClr val="tx1"/>
                </a:solidFill>
                <a:latin typeface="+mn-ea"/>
              </a:rPr>
              <a:t>のプランニング・マネジメント支援を依頼できるよう、自治体</a:t>
            </a:r>
            <a:r>
              <a:rPr lang="en-US" altLang="ja-JP" sz="1400" dirty="0" smtClean="0">
                <a:solidFill>
                  <a:schemeClr val="tx1"/>
                </a:solidFill>
                <a:latin typeface="+mn-ea"/>
              </a:rPr>
              <a:t>OB</a:t>
            </a:r>
            <a:r>
              <a:rPr lang="ja-JP" altLang="en-US" sz="1400" dirty="0" smtClean="0">
                <a:solidFill>
                  <a:schemeClr val="tx1"/>
                </a:solidFill>
                <a:latin typeface="+mn-ea"/>
              </a:rPr>
              <a:t>等に対して各種災害で災害廃棄物処理の支援経験や環境省主催の研修・演習の受講実績等を証明し、自治体が参照できる仕組みが</a:t>
            </a:r>
            <a:r>
              <a:rPr lang="ja-JP" altLang="en-US" sz="1400" dirty="0">
                <a:solidFill>
                  <a:schemeClr val="tx1"/>
                </a:solidFill>
                <a:latin typeface="+mn-ea"/>
              </a:rPr>
              <a:t>必要</a:t>
            </a:r>
            <a:r>
              <a:rPr lang="ja-JP" altLang="en-US" sz="1400" dirty="0" smtClean="0">
                <a:solidFill>
                  <a:schemeClr val="tx1"/>
                </a:solidFill>
                <a:latin typeface="+mn-ea"/>
              </a:rPr>
              <a:t>。</a:t>
            </a:r>
            <a:endParaRPr lang="en-US" altLang="ja-JP" sz="1400" dirty="0" smtClean="0">
              <a:solidFill>
                <a:schemeClr val="tx1"/>
              </a:solidFill>
              <a:latin typeface="+mn-ea"/>
            </a:endParaRPr>
          </a:p>
          <a:p>
            <a:pPr marL="285750" indent="-285750">
              <a:lnSpc>
                <a:spcPct val="150000"/>
              </a:lnSpc>
              <a:buFont typeface="Wingdings" panose="05000000000000000000" pitchFamily="2" charset="2"/>
              <a:buChar char="l"/>
            </a:pPr>
            <a:r>
              <a:rPr lang="ja-JP" altLang="en-US" sz="1400" dirty="0" smtClean="0">
                <a:solidFill>
                  <a:schemeClr val="tx1"/>
                </a:solidFill>
                <a:latin typeface="+mn-ea"/>
              </a:rPr>
              <a:t>自治体の政策決定者に対し、災害廃棄物処理の重要性を認識してもらう</a:t>
            </a:r>
            <a:r>
              <a:rPr lang="ja-JP" altLang="en-US" sz="1400" dirty="0">
                <a:solidFill>
                  <a:schemeClr val="tx1"/>
                </a:solidFill>
                <a:latin typeface="+mn-ea"/>
              </a:rPr>
              <a:t>ため、関係省庁と連携</a:t>
            </a:r>
            <a:r>
              <a:rPr lang="ja-JP" altLang="en-US" sz="1400" dirty="0" smtClean="0">
                <a:solidFill>
                  <a:schemeClr val="tx1"/>
                </a:solidFill>
                <a:latin typeface="+mn-ea"/>
              </a:rPr>
              <a:t>した働きかけが必要。</a:t>
            </a:r>
            <a:endParaRPr lang="en-US" altLang="ja-JP" sz="1400" dirty="0" smtClean="0">
              <a:solidFill>
                <a:schemeClr val="tx1"/>
              </a:solidFill>
              <a:latin typeface="+mn-ea"/>
            </a:endParaRPr>
          </a:p>
          <a:p>
            <a:pPr>
              <a:lnSpc>
                <a:spcPct val="150000"/>
              </a:lnSpc>
            </a:pPr>
            <a:endParaRPr lang="en-US" altLang="ja-JP" sz="1400" dirty="0">
              <a:solidFill>
                <a:schemeClr val="tx1"/>
              </a:solidFill>
              <a:latin typeface="+mn-ea"/>
            </a:endParaRPr>
          </a:p>
          <a:p>
            <a:pPr>
              <a:lnSpc>
                <a:spcPct val="150000"/>
              </a:lnSpc>
            </a:pPr>
            <a:r>
              <a:rPr lang="ja-JP" altLang="en-US" sz="1400" b="1" dirty="0">
                <a:solidFill>
                  <a:schemeClr val="tx1"/>
                </a:solidFill>
                <a:latin typeface="+mn-ea"/>
              </a:rPr>
              <a:t>＜地域ブロック間連携を推進するための取り組み＞</a:t>
            </a:r>
            <a:endParaRPr lang="en-US" altLang="ja-JP" sz="1400" b="1" dirty="0">
              <a:solidFill>
                <a:schemeClr val="tx1"/>
              </a:solidFill>
              <a:latin typeface="+mn-ea"/>
            </a:endParaRPr>
          </a:p>
          <a:p>
            <a:pPr marL="285750" indent="-285750">
              <a:lnSpc>
                <a:spcPct val="150000"/>
              </a:lnSpc>
              <a:buFont typeface="Wingdings" panose="05000000000000000000" pitchFamily="2" charset="2"/>
              <a:buChar char="l"/>
            </a:pPr>
            <a:r>
              <a:rPr lang="ja-JP" altLang="en-US" sz="1400" dirty="0">
                <a:solidFill>
                  <a:schemeClr val="tx1"/>
                </a:solidFill>
                <a:latin typeface="+mn-ea"/>
              </a:rPr>
              <a:t>大規模災害時には地域ブロック間の連携が重要であるが、発災後の連携体制の構築方法が地域ブロックによって</a:t>
            </a:r>
            <a:r>
              <a:rPr lang="ja-JP" altLang="en-US" sz="1400" dirty="0" smtClean="0">
                <a:solidFill>
                  <a:schemeClr val="tx1"/>
                </a:solidFill>
                <a:latin typeface="+mn-ea"/>
              </a:rPr>
              <a:t>異なるため、</a:t>
            </a:r>
            <a:r>
              <a:rPr lang="ja-JP" altLang="en-US" sz="1400" dirty="0">
                <a:solidFill>
                  <a:schemeClr val="tx1"/>
                </a:solidFill>
                <a:latin typeface="+mn-ea"/>
              </a:rPr>
              <a:t>円滑な地域ブロック間の連携に</a:t>
            </a:r>
            <a:r>
              <a:rPr lang="ja-JP" altLang="en-US" sz="1400" dirty="0" smtClean="0">
                <a:solidFill>
                  <a:schemeClr val="tx1"/>
                </a:solidFill>
                <a:latin typeface="+mn-ea"/>
              </a:rPr>
              <a:t>向けて広域連携を円滑に実施するための計画の策定が必要。</a:t>
            </a:r>
            <a:endParaRPr lang="en-US" altLang="ja-JP" sz="1400" dirty="0" smtClean="0">
              <a:solidFill>
                <a:schemeClr val="tx1"/>
              </a:solidFill>
              <a:latin typeface="+mn-ea"/>
            </a:endParaRPr>
          </a:p>
          <a:p>
            <a:pPr marL="285750" indent="-285750">
              <a:lnSpc>
                <a:spcPct val="150000"/>
              </a:lnSpc>
              <a:buFont typeface="Wingdings" panose="05000000000000000000" pitchFamily="2" charset="2"/>
              <a:buChar char="l"/>
            </a:pPr>
            <a:r>
              <a:rPr lang="ja-JP" altLang="en-US" sz="1400" dirty="0" smtClean="0">
                <a:solidFill>
                  <a:schemeClr val="tx1"/>
                </a:solidFill>
                <a:latin typeface="+mn-ea"/>
              </a:rPr>
              <a:t>地域ブロック協議会を継続的に</a:t>
            </a:r>
            <a:r>
              <a:rPr lang="ja-JP" altLang="en-US" sz="1400" dirty="0">
                <a:solidFill>
                  <a:schemeClr val="tx1"/>
                </a:solidFill>
                <a:latin typeface="+mn-ea"/>
              </a:rPr>
              <a:t>開催</a:t>
            </a:r>
            <a:r>
              <a:rPr lang="ja-JP" altLang="en-US" sz="1400" dirty="0" smtClean="0">
                <a:solidFill>
                  <a:schemeClr val="tx1"/>
                </a:solidFill>
                <a:latin typeface="+mn-ea"/>
              </a:rPr>
              <a:t>するため、地方環境事務所の体制の維持や技術的支援が必要。</a:t>
            </a:r>
            <a:endParaRPr lang="en-US" altLang="ja-JP" sz="1400" dirty="0">
              <a:solidFill>
                <a:schemeClr val="tx1"/>
              </a:solidFill>
              <a:latin typeface="+mn-ea"/>
            </a:endParaRPr>
          </a:p>
          <a:p>
            <a:pPr>
              <a:lnSpc>
                <a:spcPct val="150000"/>
              </a:lnSpc>
            </a:pPr>
            <a:endParaRPr lang="en-US" altLang="ja-JP" sz="1400" b="1" dirty="0" smtClean="0">
              <a:solidFill>
                <a:schemeClr val="tx1"/>
              </a:solidFill>
              <a:latin typeface="+mn-ea"/>
            </a:endParaRPr>
          </a:p>
          <a:p>
            <a:pPr>
              <a:lnSpc>
                <a:spcPct val="150000"/>
              </a:lnSpc>
            </a:pPr>
            <a:r>
              <a:rPr lang="ja-JP" altLang="en-US" sz="1400" b="1" dirty="0">
                <a:solidFill>
                  <a:schemeClr val="tx1"/>
                </a:solidFill>
                <a:latin typeface="+mn-ea"/>
              </a:rPr>
              <a:t>＜</a:t>
            </a:r>
            <a:r>
              <a:rPr lang="ja-JP" altLang="en-US" sz="1400" b="1" dirty="0">
                <a:latin typeface="+mn-ea"/>
              </a:rPr>
              <a:t>住民やボランティアに対する啓発・広報に係る検討＞</a:t>
            </a:r>
            <a:endParaRPr lang="en-US" altLang="ja-JP" sz="1400" b="1" dirty="0"/>
          </a:p>
          <a:p>
            <a:pPr marL="285750" indent="-285750">
              <a:lnSpc>
                <a:spcPct val="150000"/>
              </a:lnSpc>
              <a:buFont typeface="Wingdings" panose="05000000000000000000" pitchFamily="2" charset="2"/>
              <a:buChar char="l"/>
            </a:pPr>
            <a:r>
              <a:rPr lang="ja-JP" altLang="en-US" sz="1400" dirty="0">
                <a:solidFill>
                  <a:schemeClr val="tx1"/>
                </a:solidFill>
                <a:latin typeface="+mn-ea"/>
              </a:rPr>
              <a:t>住民やボランティアに対して自治体が災害廃棄物処理の啓発・広報を円滑に行えるよう、</a:t>
            </a:r>
            <a:r>
              <a:rPr lang="ja-JP" altLang="en-US" sz="1400" dirty="0">
                <a:latin typeface="+mn-ea"/>
              </a:rPr>
              <a:t>具体的な啓発・広報の内容について検討すること</a:t>
            </a:r>
            <a:r>
              <a:rPr lang="ja-JP" altLang="en-US" sz="1400" dirty="0">
                <a:solidFill>
                  <a:schemeClr val="tx1"/>
                </a:solidFill>
                <a:latin typeface="+mn-ea"/>
              </a:rPr>
              <a:t>が必要。</a:t>
            </a:r>
            <a:endParaRPr lang="en-US" altLang="ja-JP" sz="1400" dirty="0">
              <a:solidFill>
                <a:schemeClr val="tx1"/>
              </a:solidFill>
              <a:latin typeface="+mn-ea"/>
            </a:endParaRPr>
          </a:p>
        </p:txBody>
      </p:sp>
      <p:sp>
        <p:nvSpPr>
          <p:cNvPr id="12" name="角丸四角形 11"/>
          <p:cNvSpPr/>
          <p:nvPr/>
        </p:nvSpPr>
        <p:spPr>
          <a:xfrm>
            <a:off x="127874" y="730308"/>
            <a:ext cx="2872501" cy="296985"/>
          </a:xfrm>
          <a:prstGeom prst="roundRect">
            <a:avLst/>
          </a:prstGeom>
          <a:solidFill>
            <a:srgbClr val="00B05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dirty="0" smtClean="0">
                <a:solidFill>
                  <a:schemeClr val="bg1"/>
                </a:solidFill>
              </a:rPr>
              <a:t>環境本省での対応体制の構築</a:t>
            </a:r>
            <a:endParaRPr kumimoji="1" lang="ja-JP" altLang="en-US" sz="1400" dirty="0">
              <a:solidFill>
                <a:schemeClr val="bg1"/>
              </a:solidFill>
            </a:endParaRPr>
          </a:p>
        </p:txBody>
      </p:sp>
    </p:spTree>
    <p:extLst>
      <p:ext uri="{BB962C8B-B14F-4D97-AF65-F5344CB8AC3E}">
        <p14:creationId xmlns:p14="http://schemas.microsoft.com/office/powerpoint/2010/main" val="2908340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mn-ea"/>
              </a:rPr>
              <a:t>円滑・効果的な支援体制を構築するための</a:t>
            </a:r>
            <a:r>
              <a:rPr lang="ja-JP" altLang="en-US" sz="2000" dirty="0" smtClean="0">
                <a:solidFill>
                  <a:schemeClr val="bg1"/>
                </a:solidFill>
                <a:latin typeface="+mn-ea"/>
              </a:rPr>
              <a:t>課題の抽出</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17</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8" name="正方形/長方形 7"/>
          <p:cNvSpPr/>
          <p:nvPr/>
        </p:nvSpPr>
        <p:spPr>
          <a:xfrm>
            <a:off x="273062" y="1124793"/>
            <a:ext cx="9563159" cy="543534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lang="ja-JP" altLang="en-US" sz="1400" b="1" dirty="0"/>
              <a:t>＜継続的な地域ブロック協議会の開催、災害廃棄物対策モデル事業の実施＞</a:t>
            </a:r>
            <a:endParaRPr lang="en-US" altLang="ja-JP" sz="1400" b="1" dirty="0"/>
          </a:p>
          <a:p>
            <a:pPr marL="285750" indent="-285750">
              <a:lnSpc>
                <a:spcPct val="150000"/>
              </a:lnSpc>
              <a:buFont typeface="Wingdings" panose="05000000000000000000" pitchFamily="2" charset="2"/>
              <a:buChar char="l"/>
            </a:pPr>
            <a:r>
              <a:rPr lang="ja-JP" altLang="en-US" sz="1400" dirty="0" smtClean="0"/>
              <a:t>地域</a:t>
            </a:r>
            <a:r>
              <a:rPr lang="ja-JP" altLang="en-US" sz="1400" dirty="0"/>
              <a:t>ブロック協議会</a:t>
            </a:r>
            <a:r>
              <a:rPr lang="ja-JP" altLang="en-US" sz="1400" dirty="0" smtClean="0"/>
              <a:t>を継続し</a:t>
            </a:r>
            <a:r>
              <a:rPr lang="ja-JP" altLang="en-US" sz="1400" dirty="0"/>
              <a:t>、災害廃棄物対策を推進していくことが必要</a:t>
            </a:r>
            <a:r>
              <a:rPr lang="ja-JP" altLang="en-US" sz="1400" dirty="0" smtClean="0"/>
              <a:t>。</a:t>
            </a:r>
            <a:endParaRPr lang="en-US" altLang="ja-JP" sz="1400" dirty="0" smtClean="0"/>
          </a:p>
          <a:p>
            <a:pPr marL="285750" indent="-285750">
              <a:lnSpc>
                <a:spcPct val="150000"/>
              </a:lnSpc>
              <a:buFont typeface="Wingdings" panose="05000000000000000000" pitchFamily="2" charset="2"/>
              <a:buChar char="l"/>
            </a:pPr>
            <a:r>
              <a:rPr lang="ja-JP" altLang="en-US" sz="1400" dirty="0" smtClean="0">
                <a:solidFill>
                  <a:schemeClr val="tx1"/>
                </a:solidFill>
                <a:latin typeface="+mn-ea"/>
              </a:rPr>
              <a:t>地域</a:t>
            </a:r>
            <a:r>
              <a:rPr lang="ja-JP" altLang="en-US" sz="1400" dirty="0">
                <a:solidFill>
                  <a:schemeClr val="tx1"/>
                </a:solidFill>
                <a:latin typeface="+mn-ea"/>
              </a:rPr>
              <a:t>ブロック協議会では、</a:t>
            </a:r>
            <a:r>
              <a:rPr lang="ja-JP" altLang="en-US" sz="1400" dirty="0" smtClean="0">
                <a:solidFill>
                  <a:schemeClr val="tx1"/>
                </a:solidFill>
                <a:latin typeface="+mn-ea"/>
              </a:rPr>
              <a:t>環境本省の取り組みや災害廃棄物処理の経験等を</a:t>
            </a:r>
            <a:r>
              <a:rPr lang="ja-JP" altLang="en-US" sz="1400" dirty="0">
                <a:solidFill>
                  <a:schemeClr val="tx1"/>
                </a:solidFill>
                <a:latin typeface="+mn-ea"/>
              </a:rPr>
              <a:t>自治体職員に対して周知し、自治体</a:t>
            </a:r>
            <a:r>
              <a:rPr lang="ja-JP" altLang="en-US" sz="1400" dirty="0" smtClean="0">
                <a:solidFill>
                  <a:schemeClr val="tx1"/>
                </a:solidFill>
                <a:latin typeface="+mn-ea"/>
              </a:rPr>
              <a:t>の災害廃棄物対策を向上させていく</a:t>
            </a:r>
            <a:r>
              <a:rPr lang="ja-JP" altLang="en-US" sz="1400" dirty="0">
                <a:solidFill>
                  <a:schemeClr val="tx1"/>
                </a:solidFill>
                <a:latin typeface="+mn-ea"/>
              </a:rPr>
              <a:t>ことが必要。</a:t>
            </a:r>
            <a:endParaRPr lang="en-US" altLang="ja-JP" sz="1400" dirty="0">
              <a:solidFill>
                <a:schemeClr val="tx1"/>
              </a:solidFill>
              <a:latin typeface="+mn-ea"/>
            </a:endParaRPr>
          </a:p>
          <a:p>
            <a:pPr marL="285750" indent="-285750">
              <a:lnSpc>
                <a:spcPct val="150000"/>
              </a:lnSpc>
              <a:buFont typeface="Wingdings" panose="05000000000000000000" pitchFamily="2" charset="2"/>
              <a:buChar char="l"/>
            </a:pPr>
            <a:r>
              <a:rPr lang="ja-JP" altLang="en-US" sz="1400" dirty="0"/>
              <a:t>災害廃棄物対策モデル</a:t>
            </a:r>
            <a:r>
              <a:rPr lang="ja-JP" altLang="en-US" sz="1400" dirty="0" smtClean="0"/>
              <a:t>事業のメニューを拡大させ、引き続き自治体</a:t>
            </a:r>
            <a:r>
              <a:rPr lang="ja-JP" altLang="en-US" sz="1400" dirty="0"/>
              <a:t>における災害廃棄物処理計画の</a:t>
            </a:r>
            <a:r>
              <a:rPr lang="ja-JP" altLang="en-US" sz="1400" dirty="0" smtClean="0"/>
              <a:t>策定をはじめとする、災害廃棄物対策を</a:t>
            </a:r>
            <a:r>
              <a:rPr lang="ja-JP" altLang="en-US" sz="1400" dirty="0"/>
              <a:t>推進することが必要</a:t>
            </a:r>
            <a:r>
              <a:rPr lang="ja-JP" altLang="en-US" sz="1400" dirty="0" smtClean="0"/>
              <a:t>。</a:t>
            </a:r>
            <a:endParaRPr lang="en-US" altLang="ja-JP" sz="1400" dirty="0" smtClean="0"/>
          </a:p>
          <a:p>
            <a:pPr>
              <a:lnSpc>
                <a:spcPct val="150000"/>
              </a:lnSpc>
            </a:pPr>
            <a:endParaRPr lang="en-US" altLang="ja-JP" sz="1400" b="1" dirty="0" smtClean="0">
              <a:solidFill>
                <a:schemeClr val="tx1"/>
              </a:solidFill>
              <a:latin typeface="+mn-ea"/>
            </a:endParaRPr>
          </a:p>
          <a:p>
            <a:pPr>
              <a:lnSpc>
                <a:spcPct val="150000"/>
              </a:lnSpc>
            </a:pPr>
            <a:r>
              <a:rPr lang="ja-JP" altLang="en-US" sz="1400" b="1" dirty="0" smtClean="0">
                <a:solidFill>
                  <a:schemeClr val="tx1"/>
                </a:solidFill>
                <a:latin typeface="+mn-ea"/>
              </a:rPr>
              <a:t>＜</a:t>
            </a:r>
            <a:r>
              <a:rPr lang="ja-JP" altLang="en-US" sz="1400" b="1" dirty="0">
                <a:solidFill>
                  <a:schemeClr val="tx1"/>
                </a:solidFill>
                <a:latin typeface="+mn-ea"/>
              </a:rPr>
              <a:t>災害廃棄物処理の体制強化に向けた取り組み＞</a:t>
            </a:r>
            <a:endParaRPr lang="en-US" altLang="ja-JP" sz="1400" b="1" dirty="0">
              <a:solidFill>
                <a:schemeClr val="tx1"/>
              </a:solidFill>
              <a:latin typeface="+mn-ea"/>
            </a:endParaRPr>
          </a:p>
          <a:p>
            <a:pPr marL="285750" indent="-285750">
              <a:lnSpc>
                <a:spcPct val="150000"/>
              </a:lnSpc>
              <a:buFont typeface="Wingdings" panose="05000000000000000000" pitchFamily="2" charset="2"/>
              <a:buChar char="l"/>
            </a:pPr>
            <a:r>
              <a:rPr lang="ja-JP" altLang="en-US" sz="1400" dirty="0" smtClean="0">
                <a:solidFill>
                  <a:schemeClr val="tx1"/>
                </a:solidFill>
                <a:latin typeface="+mn-ea"/>
              </a:rPr>
              <a:t>地方環境事務所は、自治体職員の</a:t>
            </a:r>
            <a:r>
              <a:rPr lang="ja-JP" altLang="en-US" sz="1400" dirty="0">
                <a:solidFill>
                  <a:schemeClr val="tx1"/>
                </a:solidFill>
                <a:latin typeface="+mn-ea"/>
              </a:rPr>
              <a:t>災害廃棄物処理の</a:t>
            </a:r>
            <a:r>
              <a:rPr lang="ja-JP" altLang="en-US" sz="1400" dirty="0" smtClean="0">
                <a:solidFill>
                  <a:schemeClr val="tx1"/>
                </a:solidFill>
                <a:latin typeface="+mn-ea"/>
              </a:rPr>
              <a:t>スキルアップやマネジメント力の向上</a:t>
            </a:r>
            <a:r>
              <a:rPr lang="ja-JP" altLang="en-US" sz="1400" dirty="0">
                <a:solidFill>
                  <a:schemeClr val="tx1"/>
                </a:solidFill>
                <a:latin typeface="+mn-ea"/>
              </a:rPr>
              <a:t>の</a:t>
            </a:r>
            <a:r>
              <a:rPr lang="ja-JP" altLang="en-US" sz="1400" dirty="0" smtClean="0">
                <a:solidFill>
                  <a:schemeClr val="tx1"/>
                </a:solidFill>
                <a:latin typeface="+mn-ea"/>
              </a:rPr>
              <a:t>ため、継続的なセミナーの開催や研修</a:t>
            </a:r>
            <a:r>
              <a:rPr lang="ja-JP" altLang="en-US" sz="1400" dirty="0">
                <a:solidFill>
                  <a:schemeClr val="tx1"/>
                </a:solidFill>
                <a:latin typeface="+mn-ea"/>
              </a:rPr>
              <a:t>・</a:t>
            </a:r>
            <a:r>
              <a:rPr lang="ja-JP" altLang="en-US" sz="1400" dirty="0" smtClean="0">
                <a:solidFill>
                  <a:schemeClr val="tx1"/>
                </a:solidFill>
                <a:latin typeface="+mn-ea"/>
              </a:rPr>
              <a:t>演習の実施が</a:t>
            </a:r>
            <a:r>
              <a:rPr lang="ja-JP" altLang="en-US" sz="1400" dirty="0">
                <a:solidFill>
                  <a:schemeClr val="tx1"/>
                </a:solidFill>
                <a:latin typeface="+mn-ea"/>
              </a:rPr>
              <a:t>必要</a:t>
            </a:r>
            <a:r>
              <a:rPr lang="ja-JP" altLang="en-US" sz="1400" dirty="0" smtClean="0">
                <a:solidFill>
                  <a:schemeClr val="tx1"/>
                </a:solidFill>
                <a:latin typeface="+mn-ea"/>
              </a:rPr>
              <a:t>。</a:t>
            </a:r>
            <a:endParaRPr lang="en-US" altLang="ja-JP" sz="1400" dirty="0" smtClean="0"/>
          </a:p>
          <a:p>
            <a:pPr marL="285750" indent="-285750">
              <a:lnSpc>
                <a:spcPct val="150000"/>
              </a:lnSpc>
              <a:buFont typeface="Wingdings" panose="05000000000000000000" pitchFamily="2" charset="2"/>
              <a:buChar char="l"/>
            </a:pPr>
            <a:r>
              <a:rPr lang="ja-JP" altLang="en-US" sz="1400" dirty="0" smtClean="0"/>
              <a:t>災害廃棄物対策行動計画においても、自治体職員の災害廃棄物処理のスキルアップやマネジメント力の向上のための取り組みを明確化することが必要。</a:t>
            </a:r>
            <a:endParaRPr lang="en-US" altLang="ja-JP" sz="1400" dirty="0" smtClean="0"/>
          </a:p>
          <a:p>
            <a:pPr marL="285750" indent="-285750">
              <a:lnSpc>
                <a:spcPct val="150000"/>
              </a:lnSpc>
              <a:buFont typeface="Wingdings" panose="05000000000000000000" pitchFamily="2" charset="2"/>
              <a:buChar char="l"/>
            </a:pPr>
            <a:endParaRPr lang="en-US" altLang="ja-JP" sz="1400" dirty="0" smtClean="0"/>
          </a:p>
          <a:p>
            <a:pPr>
              <a:lnSpc>
                <a:spcPct val="150000"/>
              </a:lnSpc>
            </a:pPr>
            <a:r>
              <a:rPr lang="ja-JP" altLang="en-US" sz="1400" b="1" dirty="0">
                <a:solidFill>
                  <a:schemeClr val="tx1"/>
                </a:solidFill>
                <a:latin typeface="+mn-ea"/>
              </a:rPr>
              <a:t>＜</a:t>
            </a:r>
            <a:r>
              <a:rPr lang="ja-JP" altLang="en-US" sz="1400" b="1" dirty="0">
                <a:latin typeface="+mn-ea"/>
              </a:rPr>
              <a:t>住民やボランティアに対する啓発・広報に係る地域ブロック単位での検討＞</a:t>
            </a:r>
            <a:endParaRPr lang="en-US" altLang="ja-JP" sz="1400" b="1" dirty="0"/>
          </a:p>
          <a:p>
            <a:pPr marL="285750" indent="-285750">
              <a:lnSpc>
                <a:spcPct val="150000"/>
              </a:lnSpc>
              <a:buFont typeface="Wingdings" panose="05000000000000000000" pitchFamily="2" charset="2"/>
              <a:buChar char="l"/>
            </a:pPr>
            <a:r>
              <a:rPr lang="ja-JP" altLang="en-US" sz="1400" dirty="0">
                <a:solidFill>
                  <a:schemeClr val="tx1"/>
                </a:solidFill>
                <a:latin typeface="+mn-ea"/>
              </a:rPr>
              <a:t>住民やボランティアに対して自治体が災害廃棄物処理の啓発・広報を円滑に行えるよう、先進事例の共有や勉強会などを開催することが必要</a:t>
            </a:r>
            <a:r>
              <a:rPr lang="ja-JP" altLang="en-US" sz="1400" dirty="0" smtClean="0">
                <a:solidFill>
                  <a:schemeClr val="tx1"/>
                </a:solidFill>
                <a:latin typeface="+mn-ea"/>
              </a:rPr>
              <a:t>。</a:t>
            </a:r>
            <a:endParaRPr lang="en-US" altLang="ja-JP" sz="1400" dirty="0">
              <a:solidFill>
                <a:schemeClr val="tx1"/>
              </a:solidFill>
              <a:latin typeface="+mn-ea"/>
            </a:endParaRPr>
          </a:p>
        </p:txBody>
      </p:sp>
      <p:sp>
        <p:nvSpPr>
          <p:cNvPr id="9" name="角丸四角形 8"/>
          <p:cNvSpPr/>
          <p:nvPr/>
        </p:nvSpPr>
        <p:spPr>
          <a:xfrm>
            <a:off x="132910" y="710539"/>
            <a:ext cx="3299266" cy="317901"/>
          </a:xfrm>
          <a:prstGeom prst="roundRect">
            <a:avLst/>
          </a:prstGeom>
          <a:solidFill>
            <a:srgbClr val="00B05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dirty="0" smtClean="0">
                <a:solidFill>
                  <a:schemeClr val="bg1"/>
                </a:solidFill>
              </a:rPr>
              <a:t>地方環境事務所での対応体制の構築</a:t>
            </a:r>
            <a:endParaRPr kumimoji="1" lang="ja-JP" altLang="en-US" sz="1400" dirty="0">
              <a:solidFill>
                <a:schemeClr val="bg1"/>
              </a:solidFill>
            </a:endParaRPr>
          </a:p>
        </p:txBody>
      </p:sp>
      <p:sp>
        <p:nvSpPr>
          <p:cNvPr id="10" name="角丸四角形 9"/>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検討事項３</a:t>
            </a:r>
            <a:r>
              <a:rPr kumimoji="1" lang="en-US" altLang="ja-JP" sz="1600" dirty="0" smtClean="0">
                <a:solidFill>
                  <a:srgbClr val="00B050"/>
                </a:solidFill>
              </a:rPr>
              <a:t>】</a:t>
            </a:r>
            <a:endParaRPr kumimoji="1" lang="ja-JP" altLang="en-US" sz="1600" dirty="0">
              <a:solidFill>
                <a:srgbClr val="00B050"/>
              </a:solidFill>
            </a:endParaRPr>
          </a:p>
        </p:txBody>
      </p:sp>
    </p:spTree>
    <p:extLst>
      <p:ext uri="{BB962C8B-B14F-4D97-AF65-F5344CB8AC3E}">
        <p14:creationId xmlns:p14="http://schemas.microsoft.com/office/powerpoint/2010/main" val="22001484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a:solidFill>
                  <a:schemeClr val="bg1"/>
                </a:solidFill>
                <a:latin typeface="+mn-ea"/>
              </a:rPr>
              <a:t>円滑・効果的な支援体制を構築するための</a:t>
            </a:r>
            <a:r>
              <a:rPr lang="ja-JP" altLang="en-US" sz="2000" dirty="0" smtClean="0">
                <a:solidFill>
                  <a:schemeClr val="bg1"/>
                </a:solidFill>
                <a:latin typeface="+mn-ea"/>
              </a:rPr>
              <a:t>課題の抽出</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18</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6" name="正方形/長方形 5"/>
          <p:cNvSpPr/>
          <p:nvPr/>
        </p:nvSpPr>
        <p:spPr>
          <a:xfrm>
            <a:off x="273062" y="1127387"/>
            <a:ext cx="9563159" cy="19961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lang="ja-JP" altLang="en-US" sz="1400" b="1" dirty="0">
                <a:solidFill>
                  <a:schemeClr val="tx1"/>
                </a:solidFill>
                <a:latin typeface="+mn-ea"/>
              </a:rPr>
              <a:t>＜災害廃棄物処理の体制強化に向けた取り組み＞</a:t>
            </a:r>
            <a:endParaRPr lang="en-US" altLang="ja-JP" sz="1400" b="1" dirty="0">
              <a:solidFill>
                <a:schemeClr val="tx1"/>
              </a:solidFill>
              <a:latin typeface="+mn-ea"/>
            </a:endParaRPr>
          </a:p>
          <a:p>
            <a:pPr marL="285750" indent="-285750">
              <a:lnSpc>
                <a:spcPct val="150000"/>
              </a:lnSpc>
              <a:buFont typeface="Wingdings" panose="05000000000000000000" pitchFamily="2" charset="2"/>
              <a:buChar char="l"/>
            </a:pPr>
            <a:r>
              <a:rPr lang="ja-JP" altLang="en-US" sz="1400" dirty="0" smtClean="0">
                <a:solidFill>
                  <a:schemeClr val="tx1"/>
                </a:solidFill>
                <a:latin typeface="+mn-ea"/>
              </a:rPr>
              <a:t>都道府県・市町村は、災害廃棄物処理のスペシャリスト</a:t>
            </a:r>
            <a:r>
              <a:rPr lang="en-US" altLang="ja-JP" sz="1400" baseline="30000" dirty="0" smtClean="0">
                <a:solidFill>
                  <a:schemeClr val="tx1"/>
                </a:solidFill>
                <a:latin typeface="+mn-ea"/>
              </a:rPr>
              <a:t>※</a:t>
            </a:r>
            <a:r>
              <a:rPr lang="ja-JP" altLang="en-US" sz="1400" dirty="0" smtClean="0">
                <a:solidFill>
                  <a:schemeClr val="tx1"/>
                </a:solidFill>
                <a:latin typeface="+mn-ea"/>
              </a:rPr>
              <a:t>を定期的に増員していくため、職員に対する研修</a:t>
            </a:r>
            <a:r>
              <a:rPr lang="ja-JP" altLang="en-US" sz="1400" dirty="0">
                <a:solidFill>
                  <a:schemeClr val="tx1"/>
                </a:solidFill>
                <a:latin typeface="+mn-ea"/>
              </a:rPr>
              <a:t>・</a:t>
            </a:r>
            <a:r>
              <a:rPr lang="ja-JP" altLang="en-US" sz="1400" dirty="0" smtClean="0">
                <a:solidFill>
                  <a:schemeClr val="tx1"/>
                </a:solidFill>
                <a:latin typeface="+mn-ea"/>
              </a:rPr>
              <a:t>演習を実施するとともに、民間事</a:t>
            </a:r>
            <a:r>
              <a:rPr lang="ja-JP" altLang="en-US" sz="1400" dirty="0">
                <a:solidFill>
                  <a:schemeClr val="tx1"/>
                </a:solidFill>
                <a:latin typeface="+mn-ea"/>
              </a:rPr>
              <a:t>業者団体に</a:t>
            </a:r>
            <a:r>
              <a:rPr lang="ja-JP" altLang="en-US" sz="1400" dirty="0" smtClean="0">
                <a:solidFill>
                  <a:schemeClr val="tx1"/>
                </a:solidFill>
                <a:latin typeface="+mn-ea"/>
              </a:rPr>
              <a:t>対して会員企業のスキルアップ（例：仮置場の管理・運営のスペシャリストの育成等）を</a:t>
            </a:r>
            <a:r>
              <a:rPr lang="ja-JP" altLang="en-US" sz="1400" dirty="0">
                <a:solidFill>
                  <a:schemeClr val="tx1"/>
                </a:solidFill>
                <a:latin typeface="+mn-ea"/>
              </a:rPr>
              <a:t>図るための</a:t>
            </a:r>
            <a:r>
              <a:rPr lang="ja-JP" altLang="en-US" sz="1400" dirty="0" smtClean="0">
                <a:solidFill>
                  <a:schemeClr val="tx1"/>
                </a:solidFill>
                <a:latin typeface="+mn-ea"/>
              </a:rPr>
              <a:t>働きかけが必要。</a:t>
            </a:r>
            <a:endParaRPr lang="en-US" altLang="ja-JP" sz="1400" dirty="0" smtClean="0">
              <a:solidFill>
                <a:schemeClr val="tx1"/>
              </a:solidFill>
              <a:latin typeface="+mn-ea"/>
            </a:endParaRPr>
          </a:p>
          <a:p>
            <a:pPr marL="285750" indent="-285750">
              <a:lnSpc>
                <a:spcPct val="150000"/>
              </a:lnSpc>
              <a:buFont typeface="Wingdings" panose="05000000000000000000" pitchFamily="2" charset="2"/>
              <a:buChar char="l"/>
            </a:pPr>
            <a:r>
              <a:rPr lang="ja-JP" altLang="en-US" sz="1400" dirty="0" smtClean="0">
                <a:solidFill>
                  <a:schemeClr val="tx1"/>
                </a:solidFill>
                <a:latin typeface="+mn-ea"/>
              </a:rPr>
              <a:t>また、現場</a:t>
            </a:r>
            <a:r>
              <a:rPr lang="ja-JP" altLang="en-US" sz="1400" dirty="0">
                <a:solidFill>
                  <a:schemeClr val="tx1"/>
                </a:solidFill>
                <a:latin typeface="+mn-ea"/>
              </a:rPr>
              <a:t>を取り仕切り</a:t>
            </a:r>
            <a:r>
              <a:rPr lang="ja-JP" altLang="en-US" sz="1400" dirty="0" smtClean="0">
                <a:solidFill>
                  <a:schemeClr val="tx1"/>
                </a:solidFill>
                <a:latin typeface="+mn-ea"/>
              </a:rPr>
              <a:t>、意思決定者（首長等）に</a:t>
            </a:r>
            <a:r>
              <a:rPr lang="ja-JP" altLang="en-US" sz="1400" dirty="0">
                <a:solidFill>
                  <a:schemeClr val="tx1"/>
                </a:solidFill>
                <a:latin typeface="+mn-ea"/>
              </a:rPr>
              <a:t>対して災害廃棄物処理</a:t>
            </a:r>
            <a:r>
              <a:rPr lang="ja-JP" altLang="en-US" sz="1400" dirty="0" smtClean="0">
                <a:solidFill>
                  <a:schemeClr val="tx1"/>
                </a:solidFill>
                <a:latin typeface="+mn-ea"/>
              </a:rPr>
              <a:t>に関する適切</a:t>
            </a:r>
            <a:r>
              <a:rPr lang="ja-JP" altLang="en-US" sz="1400" dirty="0">
                <a:solidFill>
                  <a:schemeClr val="tx1"/>
                </a:solidFill>
                <a:latin typeface="+mn-ea"/>
              </a:rPr>
              <a:t>な助言を</a:t>
            </a:r>
            <a:r>
              <a:rPr lang="ja-JP" altLang="en-US" sz="1400" dirty="0" smtClean="0">
                <a:solidFill>
                  <a:schemeClr val="tx1"/>
                </a:solidFill>
                <a:latin typeface="+mn-ea"/>
              </a:rPr>
              <a:t>行う</a:t>
            </a:r>
            <a:r>
              <a:rPr lang="ja-JP" altLang="en-US" sz="1400" dirty="0" smtClean="0">
                <a:solidFill>
                  <a:schemeClr val="tx1"/>
                </a:solidFill>
              </a:rPr>
              <a:t>リーダー（</a:t>
            </a:r>
            <a:r>
              <a:rPr lang="ja-JP" altLang="en-US" sz="1400" dirty="0">
                <a:solidFill>
                  <a:schemeClr val="tx1"/>
                </a:solidFill>
              </a:rPr>
              <a:t>部長・課長</a:t>
            </a:r>
            <a:r>
              <a:rPr lang="ja-JP" altLang="en-US" sz="1400" dirty="0" smtClean="0">
                <a:solidFill>
                  <a:schemeClr val="tx1"/>
                </a:solidFill>
              </a:rPr>
              <a:t>クラスのマネジメントレベル</a:t>
            </a:r>
            <a:r>
              <a:rPr lang="ja-JP" altLang="en-US" sz="1400" dirty="0">
                <a:solidFill>
                  <a:schemeClr val="tx1"/>
                </a:solidFill>
              </a:rPr>
              <a:t>の</a:t>
            </a:r>
            <a:r>
              <a:rPr lang="ja-JP" altLang="en-US" sz="1400" dirty="0" smtClean="0">
                <a:solidFill>
                  <a:schemeClr val="tx1"/>
                </a:solidFill>
              </a:rPr>
              <a:t>職員）に</a:t>
            </a:r>
            <a:r>
              <a:rPr lang="ja-JP" altLang="en-US" sz="1400" dirty="0">
                <a:solidFill>
                  <a:schemeClr val="tx1"/>
                </a:solidFill>
              </a:rPr>
              <a:t>対して、普段</a:t>
            </a:r>
            <a:r>
              <a:rPr lang="ja-JP" altLang="en-US" sz="1400" dirty="0" smtClean="0">
                <a:solidFill>
                  <a:schemeClr val="tx1"/>
                </a:solidFill>
              </a:rPr>
              <a:t>から防災全般に</a:t>
            </a:r>
            <a:r>
              <a:rPr lang="ja-JP" altLang="en-US" sz="1400" dirty="0">
                <a:solidFill>
                  <a:schemeClr val="tx1"/>
                </a:solidFill>
              </a:rPr>
              <a:t>関するマネジメント研修を受講してもらうことが重要</a:t>
            </a:r>
            <a:r>
              <a:rPr lang="ja-JP" altLang="en-US" sz="1400" dirty="0" smtClean="0">
                <a:solidFill>
                  <a:schemeClr val="tx1"/>
                </a:solidFill>
              </a:rPr>
              <a:t>。</a:t>
            </a:r>
            <a:endParaRPr lang="en-US" altLang="ja-JP" sz="1400" dirty="0">
              <a:solidFill>
                <a:schemeClr val="tx1"/>
              </a:solidFill>
            </a:endParaRPr>
          </a:p>
        </p:txBody>
      </p:sp>
      <p:sp>
        <p:nvSpPr>
          <p:cNvPr id="7" name="角丸四角形 6"/>
          <p:cNvSpPr/>
          <p:nvPr/>
        </p:nvSpPr>
        <p:spPr>
          <a:xfrm>
            <a:off x="186660" y="738033"/>
            <a:ext cx="3062514" cy="311034"/>
          </a:xfrm>
          <a:prstGeom prst="roundRect">
            <a:avLst/>
          </a:prstGeom>
          <a:solidFill>
            <a:srgbClr val="00B05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dirty="0" smtClean="0">
                <a:solidFill>
                  <a:schemeClr val="bg1"/>
                </a:solidFill>
              </a:rPr>
              <a:t>都道府県単位での対応体制の構築</a:t>
            </a:r>
            <a:endParaRPr kumimoji="1" lang="ja-JP" altLang="en-US" sz="1400" dirty="0">
              <a:solidFill>
                <a:schemeClr val="bg1"/>
              </a:solidFill>
            </a:endParaRPr>
          </a:p>
        </p:txBody>
      </p:sp>
      <p:sp>
        <p:nvSpPr>
          <p:cNvPr id="10" name="角丸四角形 9"/>
          <p:cNvSpPr/>
          <p:nvPr/>
        </p:nvSpPr>
        <p:spPr>
          <a:xfrm>
            <a:off x="8108221" y="75047"/>
            <a:ext cx="1728000" cy="432000"/>
          </a:xfrm>
          <a:prstGeom prst="roundRect">
            <a:avLst/>
          </a:prstGeom>
          <a:solidFill>
            <a:schemeClr val="bg1"/>
          </a:solidFill>
          <a:ln w="12700">
            <a:solidFill>
              <a:srgbClr val="00B05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600" dirty="0" smtClean="0">
                <a:solidFill>
                  <a:srgbClr val="00B050"/>
                </a:solidFill>
              </a:rPr>
              <a:t>【</a:t>
            </a:r>
            <a:r>
              <a:rPr kumimoji="1" lang="ja-JP" altLang="en-US" sz="1600" dirty="0" smtClean="0">
                <a:solidFill>
                  <a:srgbClr val="00B050"/>
                </a:solidFill>
              </a:rPr>
              <a:t>検討事項３</a:t>
            </a:r>
            <a:r>
              <a:rPr kumimoji="1" lang="en-US" altLang="ja-JP" sz="1600" dirty="0" smtClean="0">
                <a:solidFill>
                  <a:srgbClr val="00B050"/>
                </a:solidFill>
              </a:rPr>
              <a:t>】</a:t>
            </a:r>
            <a:endParaRPr kumimoji="1" lang="ja-JP" altLang="en-US" sz="1600" dirty="0">
              <a:solidFill>
                <a:srgbClr val="00B050"/>
              </a:solidFill>
            </a:endParaRPr>
          </a:p>
        </p:txBody>
      </p:sp>
      <p:sp>
        <p:nvSpPr>
          <p:cNvPr id="9" name="正方形/長方形 8"/>
          <p:cNvSpPr/>
          <p:nvPr/>
        </p:nvSpPr>
        <p:spPr>
          <a:xfrm>
            <a:off x="810909" y="3162686"/>
            <a:ext cx="8161312" cy="105218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lang="en-US" altLang="ja-JP" sz="1100" dirty="0" smtClean="0">
                <a:solidFill>
                  <a:schemeClr val="tx1"/>
                </a:solidFill>
                <a:latin typeface="+mn-ea"/>
              </a:rPr>
              <a:t>※</a:t>
            </a:r>
            <a:r>
              <a:rPr lang="ja-JP" altLang="en-US" sz="1100" dirty="0" smtClean="0">
                <a:solidFill>
                  <a:schemeClr val="tx1"/>
                </a:solidFill>
                <a:latin typeface="+mn-ea"/>
              </a:rPr>
              <a:t>災害廃棄物処理に係る「スペシャリスト」とは、以下に示す「サブリーダー」及び「実務担当者」に求められる能力を有する人材であり、</a:t>
            </a:r>
            <a:endParaRPr lang="en-US" altLang="ja-JP" sz="1100" dirty="0" smtClean="0">
              <a:solidFill>
                <a:schemeClr val="tx1"/>
              </a:solidFill>
              <a:latin typeface="+mn-ea"/>
            </a:endParaRPr>
          </a:p>
          <a:p>
            <a:pPr>
              <a:lnSpc>
                <a:spcPct val="150000"/>
              </a:lnSpc>
            </a:pPr>
            <a:r>
              <a:rPr lang="ja-JP" altLang="en-US" sz="1100" dirty="0">
                <a:solidFill>
                  <a:schemeClr val="tx1"/>
                </a:solidFill>
                <a:latin typeface="+mn-ea"/>
              </a:rPr>
              <a:t>　</a:t>
            </a:r>
            <a:r>
              <a:rPr lang="ja-JP" altLang="en-US" sz="1100" dirty="0" smtClean="0">
                <a:solidFill>
                  <a:schemeClr val="tx1"/>
                </a:solidFill>
                <a:latin typeface="+mn-ea"/>
              </a:rPr>
              <a:t> 災害廃棄物処理の全体像を把握し、大局観をもって主体的に業務を遂行することのできる人材を示す。</a:t>
            </a:r>
            <a:endParaRPr lang="en-US" altLang="ja-JP" sz="1100" dirty="0" smtClean="0">
              <a:solidFill>
                <a:schemeClr val="tx1"/>
              </a:solidFill>
              <a:latin typeface="+mn-ea"/>
            </a:endParaRPr>
          </a:p>
          <a:p>
            <a:pPr>
              <a:lnSpc>
                <a:spcPct val="150000"/>
              </a:lnSpc>
            </a:pPr>
            <a:r>
              <a:rPr lang="ja-JP" altLang="en-US" sz="1100" dirty="0">
                <a:solidFill>
                  <a:schemeClr val="tx1"/>
                </a:solidFill>
                <a:latin typeface="+mn-ea"/>
              </a:rPr>
              <a:t>　</a:t>
            </a:r>
            <a:r>
              <a:rPr lang="ja-JP" altLang="en-US" sz="1100" dirty="0" smtClean="0">
                <a:solidFill>
                  <a:schemeClr val="tx1"/>
                </a:solidFill>
                <a:latin typeface="+mn-ea"/>
              </a:rPr>
              <a:t>　　　・　サブリーダー　：　リーダー</a:t>
            </a:r>
            <a:r>
              <a:rPr lang="ja-JP" altLang="en-US" sz="1100" dirty="0">
                <a:solidFill>
                  <a:schemeClr val="tx1"/>
                </a:solidFill>
                <a:latin typeface="+mn-ea"/>
              </a:rPr>
              <a:t>と現場を繋ぐとともに膨大な事務（補助金申請等）を取り仕切る能力を有した人材</a:t>
            </a:r>
            <a:endParaRPr lang="ja-JP" altLang="en-US" sz="1100" dirty="0"/>
          </a:p>
          <a:p>
            <a:pPr>
              <a:lnSpc>
                <a:spcPct val="150000"/>
              </a:lnSpc>
            </a:pPr>
            <a:r>
              <a:rPr lang="ja-JP" altLang="en-US" sz="1100" dirty="0" smtClean="0">
                <a:solidFill>
                  <a:schemeClr val="tx1"/>
                </a:solidFill>
                <a:latin typeface="+mn-ea"/>
              </a:rPr>
              <a:t>　　　　・　</a:t>
            </a:r>
            <a:r>
              <a:rPr lang="ja-JP" altLang="en-US" sz="1100" dirty="0" smtClean="0"/>
              <a:t>実務担当者　  ：　</a:t>
            </a:r>
            <a:r>
              <a:rPr lang="ja-JP" altLang="en-US" sz="1100" dirty="0" smtClean="0">
                <a:solidFill>
                  <a:schemeClr val="tx1"/>
                </a:solidFill>
                <a:latin typeface="+mn-ea"/>
              </a:rPr>
              <a:t>仮置場</a:t>
            </a:r>
            <a:r>
              <a:rPr lang="ja-JP" altLang="en-US" sz="1100" dirty="0">
                <a:solidFill>
                  <a:schemeClr val="tx1"/>
                </a:solidFill>
                <a:latin typeface="+mn-ea"/>
              </a:rPr>
              <a:t>の運営、業務発注、広報、情報収集、現場での実務などを遂行する能力を有した</a:t>
            </a:r>
            <a:r>
              <a:rPr lang="ja-JP" altLang="en-US" sz="1100" dirty="0" smtClean="0">
                <a:solidFill>
                  <a:schemeClr val="tx1"/>
                </a:solidFill>
                <a:latin typeface="+mn-ea"/>
              </a:rPr>
              <a:t>人材</a:t>
            </a:r>
            <a:endParaRPr lang="ja-JP" altLang="en-US" sz="1100" dirty="0"/>
          </a:p>
        </p:txBody>
      </p:sp>
      <p:sp>
        <p:nvSpPr>
          <p:cNvPr id="11" name="正方形/長方形 10"/>
          <p:cNvSpPr/>
          <p:nvPr/>
        </p:nvSpPr>
        <p:spPr>
          <a:xfrm>
            <a:off x="273061" y="4254033"/>
            <a:ext cx="9563159" cy="242312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lang="ja-JP" altLang="en-US" sz="1400" b="1" dirty="0" smtClean="0"/>
              <a:t>＜住民</a:t>
            </a:r>
            <a:r>
              <a:rPr lang="ja-JP" altLang="en-US" sz="1400" b="1" dirty="0"/>
              <a:t>やボランティアに対する啓発・</a:t>
            </a:r>
            <a:r>
              <a:rPr lang="ja-JP" altLang="en-US" sz="1400" b="1" dirty="0" smtClean="0"/>
              <a:t>広報に関する検討＞</a:t>
            </a:r>
            <a:endParaRPr lang="en-US" altLang="ja-JP" sz="1400" b="1" dirty="0" smtClean="0"/>
          </a:p>
          <a:p>
            <a:pPr marL="214313" indent="-214313">
              <a:lnSpc>
                <a:spcPct val="150000"/>
              </a:lnSpc>
              <a:buFont typeface="Wingdings" panose="05000000000000000000" pitchFamily="2" charset="2"/>
              <a:buChar char="l"/>
            </a:pPr>
            <a:r>
              <a:rPr lang="ja-JP" altLang="en-US" sz="1400" dirty="0" smtClean="0">
                <a:solidFill>
                  <a:schemeClr val="tx1"/>
                </a:solidFill>
              </a:rPr>
              <a:t>都道府県・市町村は、住民やボランティアに対して災害廃棄物の排出方法や分別、発生抑制のための啓発・広報（災害時、平時）を実施することが必要。</a:t>
            </a:r>
            <a:endParaRPr lang="en-US" altLang="ja-JP" sz="1400" dirty="0" smtClean="0">
              <a:solidFill>
                <a:schemeClr val="tx1"/>
              </a:solidFill>
            </a:endParaRPr>
          </a:p>
          <a:p>
            <a:pPr>
              <a:lnSpc>
                <a:spcPct val="150000"/>
              </a:lnSpc>
            </a:pPr>
            <a:endParaRPr lang="en-US" altLang="ja-JP" sz="1400" b="1" dirty="0" smtClean="0"/>
          </a:p>
          <a:p>
            <a:pPr>
              <a:lnSpc>
                <a:spcPct val="150000"/>
              </a:lnSpc>
            </a:pPr>
            <a:r>
              <a:rPr lang="ja-JP" altLang="en-US" sz="1400" b="1" dirty="0" smtClean="0"/>
              <a:t>＜継続的な地域</a:t>
            </a:r>
            <a:r>
              <a:rPr lang="ja-JP" altLang="en-US" sz="1400" b="1" dirty="0"/>
              <a:t>ブロック</a:t>
            </a:r>
            <a:r>
              <a:rPr lang="ja-JP" altLang="en-US" sz="1400" b="1" dirty="0" smtClean="0"/>
              <a:t>協議会への参画＞</a:t>
            </a:r>
            <a:endParaRPr lang="en-US" altLang="ja-JP" sz="1400" b="1" dirty="0"/>
          </a:p>
          <a:p>
            <a:pPr marL="214313" indent="-214313">
              <a:lnSpc>
                <a:spcPct val="150000"/>
              </a:lnSpc>
              <a:buFont typeface="Wingdings" panose="05000000000000000000" pitchFamily="2" charset="2"/>
              <a:buChar char="l"/>
            </a:pPr>
            <a:r>
              <a:rPr lang="ja-JP" altLang="en-US" sz="1400" dirty="0" smtClean="0">
                <a:solidFill>
                  <a:schemeClr val="tx1"/>
                </a:solidFill>
              </a:rPr>
              <a:t>都道府県・市町村は、引き続き地域ブロック協議会へ参画するとともに、そこで得られた情報を都道府県内の市区町村へ情報共有し、同時多発的に災害が発生した場合においても足並みのそろった対応が図れるよう備えておくことが必要。</a:t>
            </a:r>
            <a:endParaRPr lang="en-US" altLang="ja-JP" sz="1400" dirty="0">
              <a:solidFill>
                <a:schemeClr val="tx1"/>
              </a:solidFill>
            </a:endParaRPr>
          </a:p>
        </p:txBody>
      </p:sp>
    </p:spTree>
    <p:extLst>
      <p:ext uri="{BB962C8B-B14F-4D97-AF65-F5344CB8AC3E}">
        <p14:creationId xmlns:p14="http://schemas.microsoft.com/office/powerpoint/2010/main" val="24483070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906000" cy="439784"/>
          </a:xfrm>
          <a:prstGeom prst="rect">
            <a:avLst/>
          </a:prstGeom>
          <a:solidFill>
            <a:srgbClr val="00B050"/>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000" dirty="0" smtClean="0">
                <a:solidFill>
                  <a:schemeClr val="bg1"/>
                </a:solidFill>
                <a:latin typeface="+mn-ea"/>
              </a:rPr>
              <a:t>今後</a:t>
            </a:r>
            <a:r>
              <a:rPr lang="ja-JP" altLang="en-US" sz="2000" dirty="0">
                <a:solidFill>
                  <a:schemeClr val="bg1"/>
                </a:solidFill>
                <a:latin typeface="+mn-ea"/>
              </a:rPr>
              <a:t>の</a:t>
            </a:r>
            <a:r>
              <a:rPr lang="ja-JP" altLang="en-US" sz="2000" dirty="0" smtClean="0">
                <a:solidFill>
                  <a:schemeClr val="bg1"/>
                </a:solidFill>
                <a:latin typeface="+mn-ea"/>
              </a:rPr>
              <a:t>展望</a:t>
            </a:r>
            <a:endParaRPr kumimoji="1" lang="ja-JP" altLang="en-US" sz="2000" dirty="0">
              <a:solidFill>
                <a:schemeClr val="bg1"/>
              </a:solidFill>
              <a:latin typeface="+mn-ea"/>
            </a:endParaRPr>
          </a:p>
        </p:txBody>
      </p:sp>
      <p:sp>
        <p:nvSpPr>
          <p:cNvPr id="21" name="スライド番号プレースホルダー 2"/>
          <p:cNvSpPr>
            <a:spLocks noGrp="1"/>
          </p:cNvSpPr>
          <p:nvPr>
            <p:ph type="sldNum" sz="quarter" idx="12"/>
          </p:nvPr>
        </p:nvSpPr>
        <p:spPr>
          <a:xfrm>
            <a:off x="7677150" y="6492875"/>
            <a:ext cx="2228850" cy="365125"/>
          </a:xfrm>
        </p:spPr>
        <p:txBody>
          <a:bodyPr/>
          <a:lstStyle/>
          <a:p>
            <a:fld id="{6DF1D9C0-8A39-4E33-BF56-98DBB5F14137}" type="slidenum">
              <a:rPr kumimoji="1" lang="ja-JP" altLang="en-US" sz="1600" smtClean="0">
                <a:latin typeface="ＭＳ ゴシック" panose="020B0609070205080204" pitchFamily="49" charset="-128"/>
                <a:ea typeface="ＭＳ ゴシック" panose="020B0609070205080204" pitchFamily="49" charset="-128"/>
              </a:rPr>
              <a:t>19</a:t>
            </a:fld>
            <a:endParaRPr kumimoji="1" lang="ja-JP" altLang="en-US" sz="1600" dirty="0">
              <a:latin typeface="ＭＳ ゴシック" panose="020B0609070205080204" pitchFamily="49" charset="-128"/>
              <a:ea typeface="ＭＳ ゴシック" panose="020B0609070205080204" pitchFamily="49" charset="-128"/>
            </a:endParaRPr>
          </a:p>
        </p:txBody>
      </p:sp>
      <p:sp>
        <p:nvSpPr>
          <p:cNvPr id="10" name="テキスト ボックス 9"/>
          <p:cNvSpPr txBox="1"/>
          <p:nvPr/>
        </p:nvSpPr>
        <p:spPr>
          <a:xfrm>
            <a:off x="128880" y="5625864"/>
            <a:ext cx="9558042" cy="738664"/>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400" dirty="0" smtClean="0">
                <a:latin typeface="+mn-ea"/>
              </a:rPr>
              <a:t>円滑な地域ブロック間連携に向けて具体的な計画を策定して方針を示すとともに、今後も引き続き地域ブロック協議会の開催や災害廃棄物対策モデル事業を実施し、災害廃棄物対策を推進していく。</a:t>
            </a:r>
            <a:endParaRPr lang="en-US" altLang="ja-JP" sz="1400" dirty="0" smtClean="0">
              <a:latin typeface="+mn-ea"/>
            </a:endParaRPr>
          </a:p>
        </p:txBody>
      </p:sp>
      <p:sp>
        <p:nvSpPr>
          <p:cNvPr id="11" name="テキスト ボックス 10"/>
          <p:cNvSpPr txBox="1"/>
          <p:nvPr/>
        </p:nvSpPr>
        <p:spPr>
          <a:xfrm>
            <a:off x="173979" y="994334"/>
            <a:ext cx="9558042" cy="2354491"/>
          </a:xfrm>
          <a:prstGeom prst="rect">
            <a:avLst/>
          </a:prstGeom>
          <a:noFill/>
        </p:spPr>
        <p:txBody>
          <a:bodyPr wrap="square" rtlCol="0">
            <a:spAutoFit/>
          </a:bodyPr>
          <a:lstStyle/>
          <a:p>
            <a:pPr marL="342900" indent="-342900">
              <a:lnSpc>
                <a:spcPct val="150000"/>
              </a:lnSpc>
              <a:buFont typeface="Wingdings" panose="05000000000000000000" pitchFamily="2" charset="2"/>
              <a:buChar char="l"/>
            </a:pPr>
            <a:r>
              <a:rPr lang="ja-JP" altLang="en-US" sz="1400" dirty="0">
                <a:latin typeface="+mn-ea"/>
              </a:rPr>
              <a:t>環境</a:t>
            </a:r>
            <a:r>
              <a:rPr lang="ja-JP" altLang="en-US" sz="1400" dirty="0" smtClean="0">
                <a:latin typeface="+mn-ea"/>
              </a:rPr>
              <a:t>本省・地方環境事務所・都道府県等それぞれの主体が実施する人材育成の対象者（</a:t>
            </a:r>
            <a:r>
              <a:rPr lang="en-US" altLang="ja-JP" sz="1400" dirty="0">
                <a:latin typeface="+mn-ea"/>
              </a:rPr>
              <a:t> </a:t>
            </a:r>
            <a:r>
              <a:rPr lang="en-US" altLang="ja-JP" sz="1400" dirty="0" err="1">
                <a:latin typeface="+mn-ea"/>
              </a:rPr>
              <a:t>D.Waste</a:t>
            </a:r>
            <a:r>
              <a:rPr lang="en-US" altLang="ja-JP" sz="1400" dirty="0">
                <a:latin typeface="+mn-ea"/>
              </a:rPr>
              <a:t>-Net</a:t>
            </a:r>
            <a:r>
              <a:rPr lang="ja-JP" altLang="en-US" sz="1400" dirty="0">
                <a:latin typeface="+mn-ea"/>
              </a:rPr>
              <a:t>メンバー、</a:t>
            </a:r>
            <a:r>
              <a:rPr lang="ja-JP" altLang="en-US" sz="1400" dirty="0" smtClean="0">
                <a:latin typeface="+mn-ea"/>
              </a:rPr>
              <a:t>都道府県・市区町村職員、地元の民間事業者等）を明確にした上で、</a:t>
            </a:r>
            <a:r>
              <a:rPr lang="ja-JP" altLang="en-US" sz="1400" dirty="0">
                <a:latin typeface="+mn-ea"/>
              </a:rPr>
              <a:t>災害廃棄物処理のスペシャリストの増員や</a:t>
            </a:r>
            <a:r>
              <a:rPr lang="ja-JP" altLang="en-US" sz="1400" dirty="0" smtClean="0">
                <a:latin typeface="+mn-ea"/>
              </a:rPr>
              <a:t>マネジメント力の</a:t>
            </a:r>
            <a:r>
              <a:rPr lang="ja-JP" altLang="en-US" sz="1400" dirty="0">
                <a:latin typeface="+mn-ea"/>
              </a:rPr>
              <a:t>向上の</a:t>
            </a:r>
            <a:r>
              <a:rPr lang="ja-JP" altLang="en-US" sz="1400" dirty="0" smtClean="0">
                <a:latin typeface="+mn-ea"/>
              </a:rPr>
              <a:t>ため、環境省が実施する研修</a:t>
            </a:r>
            <a:r>
              <a:rPr lang="ja-JP" altLang="en-US" sz="1400" dirty="0">
                <a:latin typeface="+mn-ea"/>
              </a:rPr>
              <a:t>・</a:t>
            </a:r>
            <a:r>
              <a:rPr lang="ja-JP" altLang="en-US" sz="1400" dirty="0" smtClean="0">
                <a:latin typeface="+mn-ea"/>
              </a:rPr>
              <a:t>演習の具体的な内容を検討するとともに</a:t>
            </a:r>
            <a:r>
              <a:rPr lang="ja-JP" altLang="en-US" sz="1400" dirty="0">
                <a:latin typeface="+mn-ea"/>
              </a:rPr>
              <a:t>、研修・</a:t>
            </a:r>
            <a:r>
              <a:rPr lang="ja-JP" altLang="en-US" sz="1400" dirty="0" smtClean="0">
                <a:latin typeface="+mn-ea"/>
              </a:rPr>
              <a:t>演習や災害廃棄物処理の経験・実績を認定する仕組みを検討する。</a:t>
            </a:r>
            <a:endParaRPr lang="en-US" altLang="ja-JP" sz="1400" dirty="0" smtClean="0">
              <a:latin typeface="+mn-ea"/>
            </a:endParaRPr>
          </a:p>
          <a:p>
            <a:pPr marL="342900" indent="-342900">
              <a:lnSpc>
                <a:spcPct val="150000"/>
              </a:lnSpc>
              <a:buFont typeface="Wingdings" panose="05000000000000000000" pitchFamily="2" charset="2"/>
              <a:buChar char="l"/>
            </a:pPr>
            <a:r>
              <a:rPr lang="en-US" altLang="ja-JP" sz="1400" dirty="0" err="1" smtClean="0">
                <a:latin typeface="+mn-ea"/>
              </a:rPr>
              <a:t>D.Waste</a:t>
            </a:r>
            <a:r>
              <a:rPr lang="en-US" altLang="ja-JP" sz="1400" dirty="0" smtClean="0">
                <a:latin typeface="+mn-ea"/>
              </a:rPr>
              <a:t>-Net</a:t>
            </a:r>
            <a:r>
              <a:rPr lang="ja-JP" altLang="en-US" sz="1400" dirty="0">
                <a:latin typeface="+mn-ea"/>
              </a:rPr>
              <a:t>の支援体制の強化に必要な事項や派遣ルールの具体化を検討する。</a:t>
            </a:r>
            <a:endParaRPr lang="en-US" altLang="ja-JP" sz="1400" dirty="0">
              <a:latin typeface="+mn-ea"/>
            </a:endParaRPr>
          </a:p>
          <a:p>
            <a:pPr marL="342900" indent="-342900">
              <a:lnSpc>
                <a:spcPct val="150000"/>
              </a:lnSpc>
              <a:buFont typeface="Wingdings" panose="05000000000000000000" pitchFamily="2" charset="2"/>
              <a:buChar char="l"/>
            </a:pPr>
            <a:r>
              <a:rPr lang="ja-JP" altLang="en-US" sz="1400" dirty="0" smtClean="0">
                <a:latin typeface="+mn-ea"/>
              </a:rPr>
              <a:t>自治体の意思</a:t>
            </a:r>
            <a:r>
              <a:rPr lang="ja-JP" altLang="en-US" sz="1400" dirty="0">
                <a:latin typeface="+mn-ea"/>
              </a:rPr>
              <a:t>決定者</a:t>
            </a:r>
            <a:r>
              <a:rPr lang="ja-JP" altLang="en-US" sz="1400" dirty="0" smtClean="0">
                <a:latin typeface="+mn-ea"/>
              </a:rPr>
              <a:t>に防災体制における災害廃棄物の重要性を認識してもらうため、関係省庁と連携した具体的な働きかけの方法や内容を検討する。</a:t>
            </a:r>
            <a:endParaRPr lang="en-US" altLang="ja-JP" sz="1400" dirty="0" smtClean="0">
              <a:latin typeface="+mn-ea"/>
            </a:endParaRPr>
          </a:p>
        </p:txBody>
      </p:sp>
      <p:sp>
        <p:nvSpPr>
          <p:cNvPr id="12" name="角丸四角形 11"/>
          <p:cNvSpPr/>
          <p:nvPr/>
        </p:nvSpPr>
        <p:spPr>
          <a:xfrm>
            <a:off x="128880" y="616633"/>
            <a:ext cx="9558042" cy="340822"/>
          </a:xfrm>
          <a:prstGeom prst="roundRect">
            <a:avLst/>
          </a:prstGeom>
          <a:solidFill>
            <a:srgbClr val="00B05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lang="ja-JP" altLang="en-US" sz="1400" dirty="0">
                <a:solidFill>
                  <a:schemeClr val="bg1"/>
                </a:solidFill>
              </a:rPr>
              <a:t>１．災害廃棄物処理の</a:t>
            </a:r>
            <a:r>
              <a:rPr lang="ja-JP" altLang="en-US" sz="1400" dirty="0" smtClean="0">
                <a:solidFill>
                  <a:schemeClr val="bg1"/>
                </a:solidFill>
              </a:rPr>
              <a:t>体制</a:t>
            </a:r>
            <a:r>
              <a:rPr lang="ja-JP" altLang="en-US" sz="1400" dirty="0">
                <a:solidFill>
                  <a:schemeClr val="bg1"/>
                </a:solidFill>
              </a:rPr>
              <a:t>強化</a:t>
            </a:r>
            <a:r>
              <a:rPr lang="ja-JP" altLang="en-US" sz="1400" dirty="0" smtClean="0">
                <a:solidFill>
                  <a:schemeClr val="bg1"/>
                </a:solidFill>
              </a:rPr>
              <a:t>に</a:t>
            </a:r>
            <a:r>
              <a:rPr lang="ja-JP" altLang="en-US" sz="1400" dirty="0">
                <a:solidFill>
                  <a:schemeClr val="bg1"/>
                </a:solidFill>
              </a:rPr>
              <a:t>向けた取り組み</a:t>
            </a:r>
            <a:endParaRPr lang="en-US" altLang="ja-JP" sz="1400" dirty="0">
              <a:solidFill>
                <a:schemeClr val="bg1"/>
              </a:solidFill>
            </a:endParaRPr>
          </a:p>
        </p:txBody>
      </p:sp>
      <p:sp>
        <p:nvSpPr>
          <p:cNvPr id="13" name="角丸四角形 12"/>
          <p:cNvSpPr/>
          <p:nvPr/>
        </p:nvSpPr>
        <p:spPr>
          <a:xfrm>
            <a:off x="128880" y="3538619"/>
            <a:ext cx="9558042" cy="340822"/>
          </a:xfrm>
          <a:prstGeom prst="roundRect">
            <a:avLst/>
          </a:prstGeom>
          <a:solidFill>
            <a:srgbClr val="00B05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lang="ja-JP" altLang="en-US" sz="1400" dirty="0">
                <a:solidFill>
                  <a:schemeClr val="bg1"/>
                </a:solidFill>
                <a:latin typeface="+mn-ea"/>
              </a:rPr>
              <a:t>２．住民やボランティアに対する啓発・広報に係る検討</a:t>
            </a:r>
            <a:endParaRPr lang="en-US" altLang="ja-JP" sz="1400" dirty="0">
              <a:solidFill>
                <a:schemeClr val="bg1"/>
              </a:solidFill>
            </a:endParaRPr>
          </a:p>
        </p:txBody>
      </p:sp>
      <p:sp>
        <p:nvSpPr>
          <p:cNvPr id="14" name="テキスト ボックス 13"/>
          <p:cNvSpPr txBox="1"/>
          <p:nvPr/>
        </p:nvSpPr>
        <p:spPr>
          <a:xfrm>
            <a:off x="128880" y="3919456"/>
            <a:ext cx="9558042" cy="1011367"/>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sz="1400" dirty="0">
                <a:latin typeface="+mn-ea"/>
              </a:rPr>
              <a:t>災害時において、ごみ出しや分別等に関する啓発・広報を行うにあたっての具体的な啓発・広報の内容を検討する。</a:t>
            </a:r>
            <a:endParaRPr lang="en-US" altLang="ja-JP" sz="1400" dirty="0">
              <a:latin typeface="+mn-ea"/>
            </a:endParaRPr>
          </a:p>
          <a:p>
            <a:pPr marL="285750" indent="-285750">
              <a:lnSpc>
                <a:spcPct val="150000"/>
              </a:lnSpc>
              <a:buFont typeface="Wingdings" panose="05000000000000000000" pitchFamily="2" charset="2"/>
              <a:buChar char="l"/>
            </a:pPr>
            <a:r>
              <a:rPr lang="ja-JP" altLang="en-US" sz="1400" dirty="0">
                <a:latin typeface="+mn-ea"/>
              </a:rPr>
              <a:t>災害廃棄物の発生を抑制するため、平時から発信すべき情報や具体的な啓発・広報の内容のほか、情報発信の手段等について検討する。</a:t>
            </a:r>
            <a:endParaRPr lang="en-US" altLang="ja-JP" sz="1400" dirty="0">
              <a:latin typeface="+mn-ea"/>
            </a:endParaRPr>
          </a:p>
        </p:txBody>
      </p:sp>
      <p:sp>
        <p:nvSpPr>
          <p:cNvPr id="15" name="角丸四角形 14"/>
          <p:cNvSpPr/>
          <p:nvPr/>
        </p:nvSpPr>
        <p:spPr>
          <a:xfrm>
            <a:off x="128880" y="5271082"/>
            <a:ext cx="9558042" cy="340822"/>
          </a:xfrm>
          <a:prstGeom prst="roundRect">
            <a:avLst/>
          </a:prstGeom>
          <a:solidFill>
            <a:srgbClr val="00B050"/>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lang="ja-JP" altLang="en-US" sz="1400" dirty="0">
                <a:solidFill>
                  <a:schemeClr val="bg1"/>
                </a:solidFill>
                <a:latin typeface="+mn-ea"/>
              </a:rPr>
              <a:t>３．地域ブロック間連携を推進するための取り組み</a:t>
            </a:r>
            <a:endParaRPr lang="en-US" altLang="ja-JP" sz="1400" dirty="0">
              <a:solidFill>
                <a:schemeClr val="bg1"/>
              </a:solidFill>
              <a:latin typeface="+mn-ea"/>
            </a:endParaRPr>
          </a:p>
        </p:txBody>
      </p:sp>
    </p:spTree>
    <p:extLst>
      <p:ext uri="{BB962C8B-B14F-4D97-AF65-F5344CB8AC3E}">
        <p14:creationId xmlns:p14="http://schemas.microsoft.com/office/powerpoint/2010/main" val="3758929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4">
            <a:lumMod val="60000"/>
            <a:lumOff val="40000"/>
          </a:schemeClr>
        </a:solidFill>
      </a:spPr>
      <a:bodyPr wrap="square" rtlCol="0">
        <a:spAutoFit/>
      </a:bodyPr>
      <a:lstStyle>
        <a:defPPr algn="ctr">
          <a:defRPr kumimoji="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6154</TotalTime>
  <Words>7245</Words>
  <Application>Microsoft Office PowerPoint</Application>
  <PresentationFormat>A4 210 x 297 mm</PresentationFormat>
  <Paragraphs>728</Paragraphs>
  <Slides>20</Slides>
  <Notes>20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20</vt:i4>
      </vt:variant>
    </vt:vector>
  </HeadingPairs>
  <TitlesOfParts>
    <vt:vector size="28" baseType="lpstr">
      <vt:lpstr>ＭＳ Ｐゴシック</vt:lpstr>
      <vt:lpstr>ＭＳ ゴシック</vt:lpstr>
      <vt:lpstr>メイリオ</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パシフィックコンサルタンツ(株)</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PCKK</dc:creator>
  <cp:lastModifiedBy>環境省</cp:lastModifiedBy>
  <cp:revision>875</cp:revision>
  <cp:lastPrinted>2018-03-09T04:14:18Z</cp:lastPrinted>
  <dcterms:created xsi:type="dcterms:W3CDTF">2016-11-19T07:36:59Z</dcterms:created>
  <dcterms:modified xsi:type="dcterms:W3CDTF">2018-03-09T04:14:20Z</dcterms:modified>
</cp:coreProperties>
</file>