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heme/themeOverride1.xml" ContentType="application/vnd.openxmlformats-officedocument.themeOverride+xml"/>
  <Override PartName="/ppt/notesSlides/notesSlide2.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theme/themeOverride2.xml" ContentType="application/vnd.openxmlformats-officedocument.themeOverrid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theme/themeOverride3.xml" ContentType="application/vnd.openxmlformats-officedocument.themeOverr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60" r:id="rId1"/>
    <p:sldMasterId id="2147483672" r:id="rId2"/>
  </p:sldMasterIdLst>
  <p:notesMasterIdLst>
    <p:notesMasterId r:id="rId7"/>
  </p:notesMasterIdLst>
  <p:sldIdLst>
    <p:sldId id="259" r:id="rId3"/>
    <p:sldId id="258" r:id="rId4"/>
    <p:sldId id="256" r:id="rId5"/>
    <p:sldId id="257" r:id="rId6"/>
  </p:sldIdLst>
  <p:sldSz cx="9144000" cy="6858000" type="screen4x3"/>
  <p:notesSz cx="6735763" cy="9866313"/>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9900"/>
    <a:srgbClr val="FFCC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中間スタイル 2 - アクセント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93296810-A885-4BE3-A3E7-6D5BEEA58F35}" styleName="中間スタイル 2 - アクセント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9" autoAdjust="0"/>
    <p:restoredTop sz="94660"/>
  </p:normalViewPr>
  <p:slideViewPr>
    <p:cSldViewPr>
      <p:cViewPr varScale="1">
        <p:scale>
          <a:sx n="73" d="100"/>
          <a:sy n="73" d="100"/>
        </p:scale>
        <p:origin x="1278" y="54"/>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1.xml"/><Relationship Id="rId7" Type="http://schemas.openxmlformats.org/officeDocument/2006/relationships/notesMaster" Target="notesMasters/notesMaster1.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tableStyles" Target="tableStyles.xml"/><Relationship Id="rId5" Type="http://schemas.openxmlformats.org/officeDocument/2006/relationships/slide" Target="slides/slide3.xml"/><Relationship Id="rId10"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package" Target="../embeddings/Microsoft_Excel_______.xlsx"/></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______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themeOverride" Target="../theme/themeOverride2.xml"/><Relationship Id="rId2" Type="http://schemas.microsoft.com/office/2011/relationships/chartColorStyle" Target="colors3.xml"/><Relationship Id="rId1" Type="http://schemas.microsoft.com/office/2011/relationships/chartStyle" Target="style3.xml"/><Relationship Id="rId4" Type="http://schemas.openxmlformats.org/officeDocument/2006/relationships/package" Target="../embeddings/Microsoft_Excel_______2.xlsx"/></Relationships>
</file>

<file path=ppt/charts/_rels/chart4.xml.rels><?xml version="1.0" encoding="UTF-8" standalone="yes"?>
<Relationships xmlns="http://schemas.openxmlformats.org/package/2006/relationships"><Relationship Id="rId3" Type="http://schemas.openxmlformats.org/officeDocument/2006/relationships/themeOverride" Target="../theme/themeOverride3.xml"/><Relationship Id="rId2" Type="http://schemas.microsoft.com/office/2011/relationships/chartColorStyle" Target="colors4.xml"/><Relationship Id="rId1" Type="http://schemas.microsoft.com/office/2011/relationships/chartStyle" Target="style4.xml"/><Relationship Id="rId4" Type="http://schemas.openxmlformats.org/officeDocument/2006/relationships/package" Target="../embeddings/Microsoft_Excel_______3.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5.5555013406918749E-2"/>
          <c:y val="1.9661314505947547E-2"/>
          <c:w val="0.92696694861732076"/>
          <c:h val="0.88929596238651198"/>
        </c:manualLayout>
      </c:layout>
      <c:barChart>
        <c:barDir val="col"/>
        <c:grouping val="clustered"/>
        <c:varyColors val="0"/>
        <c:ser>
          <c:idx val="0"/>
          <c:order val="0"/>
          <c:tx>
            <c:strRef>
              <c:f>Sheet3!$A$4</c:f>
              <c:strCache>
                <c:ptCount val="1"/>
                <c:pt idx="0">
                  <c:v>都道府県（n=46）</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chemeClr val="bg1"/>
                    </a:solidFill>
                    <a:latin typeface="+mn-lt"/>
                    <a:ea typeface="+mn-ea"/>
                    <a:cs typeface="+mn-cs"/>
                  </a:defRPr>
                </a:pPr>
                <a:endParaRPr lang="ja-JP"/>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Sheet3!$B$3:$F$3</c:f>
              <c:strCache>
                <c:ptCount val="5"/>
                <c:pt idx="0">
                  <c:v>H26年度</c:v>
                </c:pt>
                <c:pt idx="1">
                  <c:v>H27年度</c:v>
                </c:pt>
                <c:pt idx="2">
                  <c:v>H28年度</c:v>
                </c:pt>
                <c:pt idx="3">
                  <c:v>H29年度</c:v>
                </c:pt>
                <c:pt idx="4">
                  <c:v>H30年度（予定）</c:v>
                </c:pt>
              </c:strCache>
            </c:strRef>
          </c:cat>
          <c:val>
            <c:numRef>
              <c:f>Sheet3!$B$4:$F$4</c:f>
              <c:numCache>
                <c:formatCode>0%</c:formatCode>
                <c:ptCount val="5"/>
                <c:pt idx="1">
                  <c:v>0.06</c:v>
                </c:pt>
                <c:pt idx="2">
                  <c:v>0.43</c:v>
                </c:pt>
                <c:pt idx="3">
                  <c:v>0.54</c:v>
                </c:pt>
                <c:pt idx="4">
                  <c:v>0.85</c:v>
                </c:pt>
              </c:numCache>
            </c:numRef>
          </c:val>
          <c:extLst>
            <c:ext xmlns:c16="http://schemas.microsoft.com/office/drawing/2014/chart" uri="{C3380CC4-5D6E-409C-BE32-E72D297353CC}">
              <c16:uniqueId val="{00000000-2174-4BCC-9C90-74ED1E9EDF21}"/>
            </c:ext>
          </c:extLst>
        </c:ser>
        <c:ser>
          <c:idx val="1"/>
          <c:order val="1"/>
          <c:tx>
            <c:strRef>
              <c:f>Sheet3!$A$5</c:f>
              <c:strCache>
                <c:ptCount val="1"/>
                <c:pt idx="0">
                  <c:v>市町村（n=1723)</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chemeClr val="bg1"/>
                    </a:solidFill>
                    <a:latin typeface="+mn-lt"/>
                    <a:ea typeface="+mn-ea"/>
                    <a:cs typeface="+mn-cs"/>
                  </a:defRPr>
                </a:pPr>
                <a:endParaRPr lang="ja-JP"/>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Sheet3!$B$3:$F$3</c:f>
              <c:strCache>
                <c:ptCount val="5"/>
                <c:pt idx="0">
                  <c:v>H26年度</c:v>
                </c:pt>
                <c:pt idx="1">
                  <c:v>H27年度</c:v>
                </c:pt>
                <c:pt idx="2">
                  <c:v>H28年度</c:v>
                </c:pt>
                <c:pt idx="3">
                  <c:v>H29年度</c:v>
                </c:pt>
                <c:pt idx="4">
                  <c:v>H30年度（予定）</c:v>
                </c:pt>
              </c:strCache>
            </c:strRef>
          </c:cat>
          <c:val>
            <c:numRef>
              <c:f>Sheet3!$B$5:$F$5</c:f>
              <c:numCache>
                <c:formatCode>0%</c:formatCode>
                <c:ptCount val="5"/>
                <c:pt idx="0">
                  <c:v>0.08</c:v>
                </c:pt>
                <c:pt idx="1">
                  <c:v>0.09</c:v>
                </c:pt>
                <c:pt idx="2">
                  <c:v>0.21</c:v>
                </c:pt>
                <c:pt idx="3">
                  <c:v>0.23</c:v>
                </c:pt>
                <c:pt idx="4">
                  <c:v>0.33</c:v>
                </c:pt>
              </c:numCache>
            </c:numRef>
          </c:val>
          <c:extLst>
            <c:ext xmlns:c16="http://schemas.microsoft.com/office/drawing/2014/chart" uri="{C3380CC4-5D6E-409C-BE32-E72D297353CC}">
              <c16:uniqueId val="{00000001-2174-4BCC-9C90-74ED1E9EDF21}"/>
            </c:ext>
          </c:extLst>
        </c:ser>
        <c:dLbls>
          <c:showLegendKey val="0"/>
          <c:showVal val="0"/>
          <c:showCatName val="0"/>
          <c:showSerName val="0"/>
          <c:showPercent val="0"/>
          <c:showBubbleSize val="0"/>
        </c:dLbls>
        <c:gapWidth val="219"/>
        <c:overlap val="-27"/>
        <c:axId val="510260944"/>
        <c:axId val="510261600"/>
      </c:barChart>
      <c:catAx>
        <c:axId val="5102609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00" b="0" i="0" u="none" strike="noStrike" kern="1200" baseline="0">
                <a:solidFill>
                  <a:schemeClr val="tx1">
                    <a:lumMod val="65000"/>
                    <a:lumOff val="35000"/>
                  </a:schemeClr>
                </a:solidFill>
                <a:latin typeface="+mn-lt"/>
                <a:ea typeface="+mn-ea"/>
                <a:cs typeface="+mn-cs"/>
              </a:defRPr>
            </a:pPr>
            <a:endParaRPr lang="ja-JP"/>
          </a:p>
        </c:txPr>
        <c:crossAx val="510261600"/>
        <c:crossesAt val="0"/>
        <c:auto val="1"/>
        <c:lblAlgn val="ctr"/>
        <c:lblOffset val="100"/>
        <c:noMultiLvlLbl val="0"/>
      </c:catAx>
      <c:valAx>
        <c:axId val="510261600"/>
        <c:scaling>
          <c:orientation val="minMax"/>
          <c:max val="1"/>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solidFill>
              <a:schemeClr val="bg1">
                <a:lumMod val="85000"/>
              </a:schemeClr>
            </a:solid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ja-JP"/>
          </a:p>
        </c:txPr>
        <c:crossAx val="510260944"/>
        <c:crosses val="autoZero"/>
        <c:crossBetween val="between"/>
        <c:majorUnit val="0.2"/>
      </c:valAx>
      <c:spPr>
        <a:noFill/>
        <a:ln>
          <a:solidFill>
            <a:schemeClr val="bg1">
              <a:lumMod val="85000"/>
            </a:schemeClr>
          </a:solidFill>
        </a:ln>
        <a:effectLst/>
      </c:spPr>
    </c:plotArea>
    <c:legend>
      <c:legendPos val="l"/>
      <c:layout>
        <c:manualLayout>
          <c:xMode val="edge"/>
          <c:yMode val="edge"/>
          <c:x val="7.4174001434939213E-2"/>
          <c:y val="0.55393225000006463"/>
          <c:w val="0.12845251493795376"/>
          <c:h val="0.13606584321365991"/>
        </c:manualLayout>
      </c:layout>
      <c:overlay val="1"/>
      <c:spPr>
        <a:noFill/>
        <a:ln>
          <a:solidFill>
            <a:sysClr val="windowText" lastClr="000000"/>
          </a:solid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ja-JP"/>
        </a:p>
      </c:txPr>
    </c:legend>
    <c:plotVisOnly val="1"/>
    <c:dispBlanksAs val="gap"/>
    <c:showDLblsOverMax val="0"/>
  </c:chart>
  <c:spPr>
    <a:noFill/>
    <a:ln>
      <a:noFill/>
    </a:ln>
    <a:effectLst/>
  </c:spPr>
  <c:txPr>
    <a:bodyPr/>
    <a:lstStyle/>
    <a:p>
      <a:pPr>
        <a:defRPr/>
      </a:pPr>
      <a:endParaRPr lang="ja-JP"/>
    </a:p>
  </c:txPr>
  <c:externalData r:id="rId4">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策定率</c:v>
                </c:pt>
              </c:strCache>
            </c:strRef>
          </c:tx>
          <c:spPr>
            <a:solidFill>
              <a:schemeClr val="accent1"/>
            </a:solidFill>
            <a:ln>
              <a:noFill/>
            </a:ln>
            <a:effectLst/>
          </c:spPr>
          <c:invertIfNegative val="0"/>
          <c:dPt>
            <c:idx val="0"/>
            <c:invertIfNegative val="0"/>
            <c:bubble3D val="0"/>
            <c:spPr>
              <a:solidFill>
                <a:schemeClr val="accent2"/>
              </a:solidFill>
              <a:ln>
                <a:noFill/>
              </a:ln>
              <a:effectLst/>
            </c:spPr>
            <c:extLst>
              <c:ext xmlns:c16="http://schemas.microsoft.com/office/drawing/2014/chart" uri="{C3380CC4-5D6E-409C-BE32-E72D297353CC}">
                <c16:uniqueId val="{00000000-1FF6-41AC-943C-2EB29B2F74EF}"/>
              </c:ext>
            </c:extLst>
          </c:dPt>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ja-JP"/>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Sheet1!$A$2:$A$10</c:f>
              <c:strCache>
                <c:ptCount val="9"/>
                <c:pt idx="0">
                  <c:v>全国</c:v>
                </c:pt>
                <c:pt idx="1">
                  <c:v>九州</c:v>
                </c:pt>
                <c:pt idx="2">
                  <c:v>四国</c:v>
                </c:pt>
                <c:pt idx="3">
                  <c:v>中国</c:v>
                </c:pt>
                <c:pt idx="4">
                  <c:v>近畿</c:v>
                </c:pt>
                <c:pt idx="5">
                  <c:v>中部</c:v>
                </c:pt>
                <c:pt idx="6">
                  <c:v>関東</c:v>
                </c:pt>
                <c:pt idx="7">
                  <c:v>東北</c:v>
                </c:pt>
                <c:pt idx="8">
                  <c:v>北海道</c:v>
                </c:pt>
              </c:strCache>
            </c:strRef>
          </c:cat>
          <c:val>
            <c:numRef>
              <c:f>Sheet1!$B$2:$B$10</c:f>
              <c:numCache>
                <c:formatCode>0%</c:formatCode>
                <c:ptCount val="9"/>
                <c:pt idx="0">
                  <c:v>0.23</c:v>
                </c:pt>
                <c:pt idx="1">
                  <c:v>0.28000000000000003</c:v>
                </c:pt>
                <c:pt idx="2">
                  <c:v>0.35</c:v>
                </c:pt>
                <c:pt idx="3">
                  <c:v>0.11</c:v>
                </c:pt>
                <c:pt idx="4">
                  <c:v>0.23</c:v>
                </c:pt>
                <c:pt idx="5">
                  <c:v>0.42</c:v>
                </c:pt>
                <c:pt idx="6">
                  <c:v>0.23</c:v>
                </c:pt>
                <c:pt idx="7">
                  <c:v>0.11</c:v>
                </c:pt>
                <c:pt idx="8">
                  <c:v>7.0000000000000007E-2</c:v>
                </c:pt>
              </c:numCache>
            </c:numRef>
          </c:val>
          <c:extLst>
            <c:ext xmlns:c16="http://schemas.microsoft.com/office/drawing/2014/chart" uri="{C3380CC4-5D6E-409C-BE32-E72D297353CC}">
              <c16:uniqueId val="{00000000-1393-4A8C-ACFB-3DF544B8DD35}"/>
            </c:ext>
          </c:extLst>
        </c:ser>
        <c:dLbls>
          <c:showLegendKey val="0"/>
          <c:showVal val="0"/>
          <c:showCatName val="0"/>
          <c:showSerName val="0"/>
          <c:showPercent val="0"/>
          <c:showBubbleSize val="0"/>
        </c:dLbls>
        <c:gapWidth val="50"/>
        <c:axId val="373110328"/>
        <c:axId val="373111640"/>
      </c:barChart>
      <c:catAx>
        <c:axId val="37311032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ja-JP"/>
          </a:p>
        </c:txPr>
        <c:crossAx val="373111640"/>
        <c:crosses val="autoZero"/>
        <c:auto val="1"/>
        <c:lblAlgn val="ctr"/>
        <c:lblOffset val="100"/>
        <c:noMultiLvlLbl val="0"/>
      </c:catAx>
      <c:valAx>
        <c:axId val="373111640"/>
        <c:scaling>
          <c:orientation val="minMax"/>
          <c:max val="1"/>
        </c:scaling>
        <c:delete val="0"/>
        <c:axPos val="b"/>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ja-JP"/>
          </a:p>
        </c:txPr>
        <c:crossAx val="373110328"/>
        <c:crosses val="autoZero"/>
        <c:crossBetween val="between"/>
      </c:valAx>
      <c:spPr>
        <a:noFill/>
        <a:ln>
          <a:solidFill>
            <a:schemeClr val="bg1">
              <a:lumMod val="85000"/>
            </a:schemeClr>
          </a:solidFill>
        </a:ln>
        <a:effectLst/>
      </c:spPr>
    </c:plotArea>
    <c:plotVisOnly val="1"/>
    <c:dispBlanksAs val="gap"/>
    <c:showDLblsOverMax val="0"/>
  </c:chart>
  <c:spPr>
    <a:noFill/>
    <a:ln>
      <a:noFill/>
    </a:ln>
    <a:effectLst/>
  </c:spPr>
  <c:txPr>
    <a:bodyPr/>
    <a:lstStyle/>
    <a:p>
      <a:pPr>
        <a:defRPr/>
      </a:pPr>
      <a:endParaRPr lang="ja-JP"/>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bar"/>
        <c:grouping val="clustered"/>
        <c:varyColors val="0"/>
        <c:ser>
          <c:idx val="0"/>
          <c:order val="0"/>
          <c:tx>
            <c:strRef>
              <c:f>Sheet1!$B$1</c:f>
              <c:strCache>
                <c:ptCount val="1"/>
                <c:pt idx="0">
                  <c:v>策定率</c:v>
                </c:pt>
              </c:strCache>
            </c:strRef>
          </c:tx>
          <c:spPr>
            <a:solidFill>
              <a:schemeClr val="accent1"/>
            </a:solidFill>
            <a:ln>
              <a:noFill/>
            </a:ln>
            <a:effectLst/>
          </c:spPr>
          <c:invertIfNegative val="0"/>
          <c:dPt>
            <c:idx val="0"/>
            <c:invertIfNegative val="0"/>
            <c:bubble3D val="0"/>
            <c:spPr>
              <a:solidFill>
                <a:srgbClr val="ED7D31"/>
              </a:solidFill>
              <a:ln>
                <a:noFill/>
              </a:ln>
              <a:effectLst/>
            </c:spPr>
            <c:extLst>
              <c:ext xmlns:c16="http://schemas.microsoft.com/office/drawing/2014/chart" uri="{C3380CC4-5D6E-409C-BE32-E72D297353CC}">
                <c16:uniqueId val="{00000000-9150-423F-951F-0CC46F28EC87}"/>
              </c:ext>
            </c:extLst>
          </c:dPt>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ja-JP"/>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全国</c:v>
                </c:pt>
                <c:pt idx="1">
                  <c:v>それ以外</c:v>
                </c:pt>
                <c:pt idx="2">
                  <c:v>対策推進地域</c:v>
                </c:pt>
              </c:strCache>
            </c:strRef>
          </c:cat>
          <c:val>
            <c:numRef>
              <c:f>Sheet1!$B$2:$B$4</c:f>
              <c:numCache>
                <c:formatCode>0%</c:formatCode>
                <c:ptCount val="3"/>
                <c:pt idx="0">
                  <c:v>0.23</c:v>
                </c:pt>
                <c:pt idx="1">
                  <c:v>0.15</c:v>
                </c:pt>
                <c:pt idx="2">
                  <c:v>0.35</c:v>
                </c:pt>
              </c:numCache>
            </c:numRef>
          </c:val>
          <c:extLst>
            <c:ext xmlns:c16="http://schemas.microsoft.com/office/drawing/2014/chart" uri="{C3380CC4-5D6E-409C-BE32-E72D297353CC}">
              <c16:uniqueId val="{00000000-1393-4A8C-ACFB-3DF544B8DD35}"/>
            </c:ext>
          </c:extLst>
        </c:ser>
        <c:dLbls>
          <c:showLegendKey val="0"/>
          <c:showVal val="0"/>
          <c:showCatName val="0"/>
          <c:showSerName val="0"/>
          <c:showPercent val="0"/>
          <c:showBubbleSize val="0"/>
        </c:dLbls>
        <c:gapWidth val="50"/>
        <c:axId val="373110328"/>
        <c:axId val="373111640"/>
      </c:barChart>
      <c:catAx>
        <c:axId val="37311032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ja-JP"/>
          </a:p>
        </c:txPr>
        <c:crossAx val="373111640"/>
        <c:crosses val="autoZero"/>
        <c:auto val="1"/>
        <c:lblAlgn val="ctr"/>
        <c:lblOffset val="100"/>
        <c:noMultiLvlLbl val="0"/>
      </c:catAx>
      <c:valAx>
        <c:axId val="373111640"/>
        <c:scaling>
          <c:orientation val="minMax"/>
          <c:max val="1"/>
        </c:scaling>
        <c:delete val="0"/>
        <c:axPos val="b"/>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ja-JP"/>
          </a:p>
        </c:txPr>
        <c:crossAx val="373110328"/>
        <c:crosses val="autoZero"/>
        <c:crossBetween val="between"/>
      </c:valAx>
      <c:spPr>
        <a:noFill/>
        <a:ln>
          <a:solidFill>
            <a:schemeClr val="bg1">
              <a:lumMod val="85000"/>
            </a:schemeClr>
          </a:solidFill>
        </a:ln>
        <a:effectLst/>
      </c:spPr>
    </c:plotArea>
    <c:plotVisOnly val="1"/>
    <c:dispBlanksAs val="gap"/>
    <c:showDLblsOverMax val="0"/>
  </c:chart>
  <c:spPr>
    <a:noFill/>
    <a:ln>
      <a:noFill/>
    </a:ln>
    <a:effectLst/>
  </c:spPr>
  <c:txPr>
    <a:bodyPr/>
    <a:lstStyle/>
    <a:p>
      <a:pPr>
        <a:defRPr/>
      </a:pPr>
      <a:endParaRPr lang="ja-JP"/>
    </a:p>
  </c:txPr>
  <c:externalData r:id="rId4">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bar"/>
        <c:grouping val="clustered"/>
        <c:varyColors val="0"/>
        <c:ser>
          <c:idx val="0"/>
          <c:order val="0"/>
          <c:tx>
            <c:strRef>
              <c:f>Sheet1!$B$1</c:f>
              <c:strCache>
                <c:ptCount val="1"/>
                <c:pt idx="0">
                  <c:v>策定率</c:v>
                </c:pt>
              </c:strCache>
            </c:strRef>
          </c:tx>
          <c:spPr>
            <a:solidFill>
              <a:schemeClr val="accent1"/>
            </a:solidFill>
            <a:ln>
              <a:noFill/>
            </a:ln>
            <a:effectLst/>
          </c:spPr>
          <c:invertIfNegative val="0"/>
          <c:dPt>
            <c:idx val="0"/>
            <c:invertIfNegative val="0"/>
            <c:bubble3D val="0"/>
            <c:spPr>
              <a:solidFill>
                <a:srgbClr val="ED7D31"/>
              </a:solidFill>
              <a:ln>
                <a:noFill/>
              </a:ln>
              <a:effectLst/>
            </c:spPr>
            <c:extLst>
              <c:ext xmlns:c16="http://schemas.microsoft.com/office/drawing/2014/chart" uri="{C3380CC4-5D6E-409C-BE32-E72D297353CC}">
                <c16:uniqueId val="{00000000-D56F-43CD-BEAF-A7198E81974C}"/>
              </c:ext>
            </c:extLst>
          </c:dPt>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ja-JP"/>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全国</c:v>
                </c:pt>
                <c:pt idx="1">
                  <c:v>それ以外</c:v>
                </c:pt>
                <c:pt idx="2">
                  <c:v>緊急対策区域</c:v>
                </c:pt>
              </c:strCache>
            </c:strRef>
          </c:cat>
          <c:val>
            <c:numRef>
              <c:f>Sheet1!$B$2:$B$4</c:f>
              <c:numCache>
                <c:formatCode>0%</c:formatCode>
                <c:ptCount val="3"/>
                <c:pt idx="0">
                  <c:v>0.23</c:v>
                </c:pt>
                <c:pt idx="1">
                  <c:v>0.23</c:v>
                </c:pt>
                <c:pt idx="2">
                  <c:v>0.22</c:v>
                </c:pt>
              </c:numCache>
            </c:numRef>
          </c:val>
          <c:extLst>
            <c:ext xmlns:c16="http://schemas.microsoft.com/office/drawing/2014/chart" uri="{C3380CC4-5D6E-409C-BE32-E72D297353CC}">
              <c16:uniqueId val="{00000000-1393-4A8C-ACFB-3DF544B8DD35}"/>
            </c:ext>
          </c:extLst>
        </c:ser>
        <c:dLbls>
          <c:showLegendKey val="0"/>
          <c:showVal val="0"/>
          <c:showCatName val="0"/>
          <c:showSerName val="0"/>
          <c:showPercent val="0"/>
          <c:showBubbleSize val="0"/>
        </c:dLbls>
        <c:gapWidth val="50"/>
        <c:axId val="373110328"/>
        <c:axId val="373111640"/>
      </c:barChart>
      <c:catAx>
        <c:axId val="37311032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ja-JP"/>
          </a:p>
        </c:txPr>
        <c:crossAx val="373111640"/>
        <c:crosses val="autoZero"/>
        <c:auto val="1"/>
        <c:lblAlgn val="ctr"/>
        <c:lblOffset val="100"/>
        <c:noMultiLvlLbl val="0"/>
      </c:catAx>
      <c:valAx>
        <c:axId val="373111640"/>
        <c:scaling>
          <c:orientation val="minMax"/>
          <c:max val="1"/>
        </c:scaling>
        <c:delete val="0"/>
        <c:axPos val="b"/>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ja-JP"/>
          </a:p>
        </c:txPr>
        <c:crossAx val="373110328"/>
        <c:crosses val="autoZero"/>
        <c:crossBetween val="between"/>
      </c:valAx>
      <c:spPr>
        <a:noFill/>
        <a:ln>
          <a:solidFill>
            <a:schemeClr val="bg1">
              <a:lumMod val="85000"/>
            </a:schemeClr>
          </a:solidFill>
        </a:ln>
        <a:effectLst/>
      </c:spPr>
    </c:plotArea>
    <c:plotVisOnly val="1"/>
    <c:dispBlanksAs val="gap"/>
    <c:showDLblsOverMax val="0"/>
  </c:chart>
  <c:spPr>
    <a:noFill/>
    <a:ln>
      <a:noFill/>
    </a:ln>
    <a:effectLst/>
  </c:spPr>
  <c:txPr>
    <a:bodyPr/>
    <a:lstStyle/>
    <a:p>
      <a:pPr>
        <a:defRPr/>
      </a:pPr>
      <a:endParaRPr lang="ja-JP"/>
    </a:p>
  </c:txPr>
  <c:externalData r:id="rId4">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1" y="0"/>
            <a:ext cx="2918621" cy="494813"/>
          </a:xfrm>
          <a:prstGeom prst="rect">
            <a:avLst/>
          </a:prstGeom>
        </p:spPr>
        <p:txBody>
          <a:bodyPr vert="horz" lIns="90644" tIns="45322" rIns="90644" bIns="45322" rtlCol="0"/>
          <a:lstStyle>
            <a:lvl1pPr algn="l">
              <a:defRPr sz="1200"/>
            </a:lvl1pPr>
          </a:lstStyle>
          <a:p>
            <a:endParaRPr kumimoji="1" lang="ja-JP" altLang="en-US"/>
          </a:p>
        </p:txBody>
      </p:sp>
      <p:sp>
        <p:nvSpPr>
          <p:cNvPr id="3" name="日付プレースホルダー 2"/>
          <p:cNvSpPr>
            <a:spLocks noGrp="1"/>
          </p:cNvSpPr>
          <p:nvPr>
            <p:ph type="dt" idx="1"/>
          </p:nvPr>
        </p:nvSpPr>
        <p:spPr>
          <a:xfrm>
            <a:off x="3815572" y="0"/>
            <a:ext cx="2918621" cy="494813"/>
          </a:xfrm>
          <a:prstGeom prst="rect">
            <a:avLst/>
          </a:prstGeom>
        </p:spPr>
        <p:txBody>
          <a:bodyPr vert="horz" lIns="90644" tIns="45322" rIns="90644" bIns="45322" rtlCol="0"/>
          <a:lstStyle>
            <a:lvl1pPr algn="r">
              <a:defRPr sz="1200"/>
            </a:lvl1pPr>
          </a:lstStyle>
          <a:p>
            <a:fld id="{DAD6EC2A-EF3F-484B-9089-2F832E0D4C18}" type="datetimeFigureOut">
              <a:rPr kumimoji="1" lang="ja-JP" altLang="en-US" smtClean="0"/>
              <a:t>2018/3/9</a:t>
            </a:fld>
            <a:endParaRPr kumimoji="1" lang="ja-JP" altLang="en-US"/>
          </a:p>
        </p:txBody>
      </p:sp>
      <p:sp>
        <p:nvSpPr>
          <p:cNvPr id="4" name="スライド イメージ プレースホルダー 3"/>
          <p:cNvSpPr>
            <a:spLocks noGrp="1" noRot="1" noChangeAspect="1"/>
          </p:cNvSpPr>
          <p:nvPr>
            <p:ph type="sldImg" idx="2"/>
          </p:nvPr>
        </p:nvSpPr>
        <p:spPr>
          <a:xfrm>
            <a:off x="1147763" y="1233488"/>
            <a:ext cx="4440237" cy="3330575"/>
          </a:xfrm>
          <a:prstGeom prst="rect">
            <a:avLst/>
          </a:prstGeom>
          <a:noFill/>
          <a:ln w="12700">
            <a:solidFill>
              <a:prstClr val="black"/>
            </a:solidFill>
          </a:ln>
        </p:spPr>
        <p:txBody>
          <a:bodyPr vert="horz" lIns="90644" tIns="45322" rIns="90644" bIns="45322" rtlCol="0" anchor="ctr"/>
          <a:lstStyle/>
          <a:p>
            <a:endParaRPr lang="ja-JP" altLang="en-US"/>
          </a:p>
        </p:txBody>
      </p:sp>
      <p:sp>
        <p:nvSpPr>
          <p:cNvPr id="5" name="ノート プレースホルダー 4"/>
          <p:cNvSpPr>
            <a:spLocks noGrp="1"/>
          </p:cNvSpPr>
          <p:nvPr>
            <p:ph type="body" sz="quarter" idx="3"/>
          </p:nvPr>
        </p:nvSpPr>
        <p:spPr>
          <a:xfrm>
            <a:off x="673891" y="4747996"/>
            <a:ext cx="5387982" cy="3884437"/>
          </a:xfrm>
          <a:prstGeom prst="rect">
            <a:avLst/>
          </a:prstGeom>
        </p:spPr>
        <p:txBody>
          <a:bodyPr vert="horz" lIns="90644" tIns="45322" rIns="90644" bIns="45322" rtlCol="0"/>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6" name="フッター プレースホルダー 5"/>
          <p:cNvSpPr>
            <a:spLocks noGrp="1"/>
          </p:cNvSpPr>
          <p:nvPr>
            <p:ph type="ftr" sz="quarter" idx="4"/>
          </p:nvPr>
        </p:nvSpPr>
        <p:spPr>
          <a:xfrm>
            <a:off x="1" y="9371501"/>
            <a:ext cx="2918621" cy="494813"/>
          </a:xfrm>
          <a:prstGeom prst="rect">
            <a:avLst/>
          </a:prstGeom>
        </p:spPr>
        <p:txBody>
          <a:bodyPr vert="horz" lIns="90644" tIns="45322" rIns="90644" bIns="45322"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15572" y="9371501"/>
            <a:ext cx="2918621" cy="494813"/>
          </a:xfrm>
          <a:prstGeom prst="rect">
            <a:avLst/>
          </a:prstGeom>
        </p:spPr>
        <p:txBody>
          <a:bodyPr vert="horz" lIns="90644" tIns="45322" rIns="90644" bIns="45322" rtlCol="0" anchor="b"/>
          <a:lstStyle>
            <a:lvl1pPr algn="r">
              <a:defRPr sz="1200"/>
            </a:lvl1pPr>
          </a:lstStyle>
          <a:p>
            <a:fld id="{A9574FEE-FA52-4C4B-94B7-41FD42D6AA58}" type="slidenum">
              <a:rPr kumimoji="1" lang="ja-JP" altLang="en-US" smtClean="0"/>
              <a:t>‹#›</a:t>
            </a:fld>
            <a:endParaRPr kumimoji="1" lang="ja-JP" altLang="en-US"/>
          </a:p>
        </p:txBody>
      </p:sp>
    </p:spTree>
    <p:extLst>
      <p:ext uri="{BB962C8B-B14F-4D97-AF65-F5344CB8AC3E}">
        <p14:creationId xmlns:p14="http://schemas.microsoft.com/office/powerpoint/2010/main" val="2180356171"/>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lang="ja-JP" altLang="ja-JP" dirty="0" smtClean="0"/>
              <a:t>・地方環境事務所及び地域ブロック協議会の取組について</a:t>
            </a:r>
          </a:p>
          <a:p>
            <a:r>
              <a:rPr lang="ja-JP" altLang="ja-JP" dirty="0" smtClean="0"/>
              <a:t>・熊本地震等における自治体や民間事業者による自治体支援について</a:t>
            </a:r>
          </a:p>
          <a:p>
            <a:r>
              <a:rPr lang="ja-JP" altLang="ja-JP" dirty="0" smtClean="0"/>
              <a:t>・自治体向けのモデル事業について　など</a:t>
            </a:r>
            <a:endParaRPr lang="ja-JP" altLang="ja-JP" dirty="0"/>
          </a:p>
        </p:txBody>
      </p:sp>
      <p:sp>
        <p:nvSpPr>
          <p:cNvPr id="4" name="スライド番号プレースホルダー 3"/>
          <p:cNvSpPr>
            <a:spLocks noGrp="1"/>
          </p:cNvSpPr>
          <p:nvPr>
            <p:ph type="sldNum" sz="quarter" idx="10"/>
          </p:nvPr>
        </p:nvSpPr>
        <p:spPr/>
        <p:txBody>
          <a:bodyPr/>
          <a:lstStyle/>
          <a:p>
            <a:fld id="{22D07FED-BBA4-4E1A-B28A-8F320DA721AC}" type="slidenum">
              <a:rPr kumimoji="1" lang="ja-JP" altLang="en-US" smtClean="0"/>
              <a:t>1</a:t>
            </a:fld>
            <a:endParaRPr kumimoji="1" lang="ja-JP" altLang="en-US"/>
          </a:p>
        </p:txBody>
      </p:sp>
    </p:spTree>
    <p:extLst>
      <p:ext uri="{BB962C8B-B14F-4D97-AF65-F5344CB8AC3E}">
        <p14:creationId xmlns:p14="http://schemas.microsoft.com/office/powerpoint/2010/main" val="299591484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スライド イメージ プレースホルダー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675" name="ノート プレースホルダー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ja-JP" altLang="en-US" smtClean="0"/>
          </a:p>
        </p:txBody>
      </p:sp>
      <p:sp>
        <p:nvSpPr>
          <p:cNvPr id="28676" name="スライド番号プレースホルダー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a:solidFill>
                  <a:schemeClr val="tx1"/>
                </a:solidFill>
                <a:latin typeface="Calibri" panose="020F0502020204030204" pitchFamily="34" charset="0"/>
                <a:ea typeface="ＭＳ Ｐゴシック" panose="020B0600070205080204" pitchFamily="50" charset="-128"/>
              </a:defRPr>
            </a:lvl1pPr>
            <a:lvl2pPr marL="736486" indent="-283264">
              <a:defRPr kumimoji="1">
                <a:solidFill>
                  <a:schemeClr val="tx1"/>
                </a:solidFill>
                <a:latin typeface="Calibri" panose="020F0502020204030204" pitchFamily="34" charset="0"/>
                <a:ea typeface="ＭＳ Ｐゴシック" panose="020B0600070205080204" pitchFamily="50" charset="-128"/>
              </a:defRPr>
            </a:lvl2pPr>
            <a:lvl3pPr marL="1133056" indent="-226611">
              <a:defRPr kumimoji="1">
                <a:solidFill>
                  <a:schemeClr val="tx1"/>
                </a:solidFill>
                <a:latin typeface="Calibri" panose="020F0502020204030204" pitchFamily="34" charset="0"/>
                <a:ea typeface="ＭＳ Ｐゴシック" panose="020B0600070205080204" pitchFamily="50" charset="-128"/>
              </a:defRPr>
            </a:lvl3pPr>
            <a:lvl4pPr marL="1586278" indent="-226611">
              <a:defRPr kumimoji="1">
                <a:solidFill>
                  <a:schemeClr val="tx1"/>
                </a:solidFill>
                <a:latin typeface="Calibri" panose="020F0502020204030204" pitchFamily="34" charset="0"/>
                <a:ea typeface="ＭＳ Ｐゴシック" panose="020B0600070205080204" pitchFamily="50" charset="-128"/>
              </a:defRPr>
            </a:lvl4pPr>
            <a:lvl5pPr marL="2039501" indent="-226611">
              <a:defRPr kumimoji="1">
                <a:solidFill>
                  <a:schemeClr val="tx1"/>
                </a:solidFill>
                <a:latin typeface="Calibri" panose="020F0502020204030204" pitchFamily="34" charset="0"/>
                <a:ea typeface="ＭＳ Ｐゴシック" panose="020B0600070205080204" pitchFamily="50" charset="-128"/>
              </a:defRPr>
            </a:lvl5pPr>
            <a:lvl6pPr marL="2492723" indent="-226611" eaLnBrk="0" fontAlgn="base" hangingPunct="0">
              <a:spcBef>
                <a:spcPct val="0"/>
              </a:spcBef>
              <a:spcAft>
                <a:spcPct val="0"/>
              </a:spcAft>
              <a:defRPr kumimoji="1">
                <a:solidFill>
                  <a:schemeClr val="tx1"/>
                </a:solidFill>
                <a:latin typeface="Calibri" panose="020F0502020204030204" pitchFamily="34" charset="0"/>
                <a:ea typeface="ＭＳ Ｐゴシック" panose="020B0600070205080204" pitchFamily="50" charset="-128"/>
              </a:defRPr>
            </a:lvl6pPr>
            <a:lvl7pPr marL="2945945" indent="-226611" eaLnBrk="0" fontAlgn="base" hangingPunct="0">
              <a:spcBef>
                <a:spcPct val="0"/>
              </a:spcBef>
              <a:spcAft>
                <a:spcPct val="0"/>
              </a:spcAft>
              <a:defRPr kumimoji="1">
                <a:solidFill>
                  <a:schemeClr val="tx1"/>
                </a:solidFill>
                <a:latin typeface="Calibri" panose="020F0502020204030204" pitchFamily="34" charset="0"/>
                <a:ea typeface="ＭＳ Ｐゴシック" panose="020B0600070205080204" pitchFamily="50" charset="-128"/>
              </a:defRPr>
            </a:lvl7pPr>
            <a:lvl8pPr marL="3399168" indent="-226611" eaLnBrk="0" fontAlgn="base" hangingPunct="0">
              <a:spcBef>
                <a:spcPct val="0"/>
              </a:spcBef>
              <a:spcAft>
                <a:spcPct val="0"/>
              </a:spcAft>
              <a:defRPr kumimoji="1">
                <a:solidFill>
                  <a:schemeClr val="tx1"/>
                </a:solidFill>
                <a:latin typeface="Calibri" panose="020F0502020204030204" pitchFamily="34" charset="0"/>
                <a:ea typeface="ＭＳ Ｐゴシック" panose="020B0600070205080204" pitchFamily="50" charset="-128"/>
              </a:defRPr>
            </a:lvl8pPr>
            <a:lvl9pPr marL="3852390" indent="-226611" eaLnBrk="0" fontAlgn="base" hangingPunct="0">
              <a:spcBef>
                <a:spcPct val="0"/>
              </a:spcBef>
              <a:spcAft>
                <a:spcPct val="0"/>
              </a:spcAft>
              <a:defRPr kumimoji="1">
                <a:solidFill>
                  <a:schemeClr val="tx1"/>
                </a:solidFill>
                <a:latin typeface="Calibri" panose="020F0502020204030204" pitchFamily="34" charset="0"/>
                <a:ea typeface="ＭＳ Ｐゴシック" panose="020B0600070205080204" pitchFamily="50" charset="-128"/>
              </a:defRPr>
            </a:lvl9pPr>
          </a:lstStyle>
          <a:p>
            <a:pPr defTabSz="906445" fontAlgn="base">
              <a:spcBef>
                <a:spcPct val="0"/>
              </a:spcBef>
              <a:spcAft>
                <a:spcPct val="0"/>
              </a:spcAft>
              <a:defRPr/>
            </a:pPr>
            <a:fld id="{C6B73405-2810-4898-9B25-D22182AB515E}" type="slidenum">
              <a:rPr lang="ja-JP" altLang="en-US" sz="1300">
                <a:solidFill>
                  <a:prstClr val="black"/>
                </a:solidFill>
              </a:rPr>
              <a:pPr defTabSz="906445" fontAlgn="base">
                <a:spcBef>
                  <a:spcPct val="0"/>
                </a:spcBef>
                <a:spcAft>
                  <a:spcPct val="0"/>
                </a:spcAft>
                <a:defRPr/>
              </a:pPr>
              <a:t>4</a:t>
            </a:fld>
            <a:endParaRPr lang="ja-JP" altLang="en-US" sz="1300">
              <a:solidFill>
                <a:prstClr val="black"/>
              </a:solidFill>
            </a:endParaRPr>
          </a:p>
        </p:txBody>
      </p:sp>
    </p:spTree>
    <p:extLst>
      <p:ext uri="{BB962C8B-B14F-4D97-AF65-F5344CB8AC3E}">
        <p14:creationId xmlns:p14="http://schemas.microsoft.com/office/powerpoint/2010/main" val="78223310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1143000" y="1122363"/>
            <a:ext cx="6858000" cy="2387600"/>
          </a:xfrm>
        </p:spPr>
        <p:txBody>
          <a:bodyPr anchor="b"/>
          <a:lstStyle>
            <a:lvl1pPr algn="ctr">
              <a:defRPr sz="4500"/>
            </a:lvl1pPr>
          </a:lstStyle>
          <a:p>
            <a:r>
              <a:rPr kumimoji="1" lang="ja-JP" altLang="en-US" smtClean="0"/>
              <a:t>マスター タイトルの書式設定</a:t>
            </a:r>
            <a:endParaRPr kumimoji="1" lang="ja-JP" altLang="en-US"/>
          </a:p>
        </p:txBody>
      </p:sp>
      <p:sp>
        <p:nvSpPr>
          <p:cNvPr id="3" name="サブタイトル 2"/>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kumimoji="1" lang="ja-JP" altLang="en-US" smtClean="0"/>
              <a:t>マスター サブタイトルの書式設定</a:t>
            </a:r>
            <a:endParaRPr kumimoji="1" lang="ja-JP" altLang="en-US"/>
          </a:p>
        </p:txBody>
      </p:sp>
      <p:sp>
        <p:nvSpPr>
          <p:cNvPr id="4" name="日付プレースホルダー 3"/>
          <p:cNvSpPr>
            <a:spLocks noGrp="1"/>
          </p:cNvSpPr>
          <p:nvPr>
            <p:ph type="dt" sz="half" idx="10"/>
          </p:nvPr>
        </p:nvSpPr>
        <p:spPr/>
        <p:txBody>
          <a:bodyPr/>
          <a:lstStyle/>
          <a:p>
            <a:fld id="{517644FD-1310-4934-BB45-1D6812975C30}" type="datetime1">
              <a:rPr kumimoji="1" lang="ja-JP" altLang="en-US" smtClean="0"/>
              <a:t>2018/3/9</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A6D01C6D-80EB-490D-8A1D-E86D9EEBEE2C}" type="slidenum">
              <a:rPr kumimoji="1" lang="ja-JP" altLang="en-US" smtClean="0"/>
              <a:t>‹#›</a:t>
            </a:fld>
            <a:endParaRPr kumimoji="1" lang="ja-JP" altLang="en-US"/>
          </a:p>
        </p:txBody>
      </p:sp>
    </p:spTree>
    <p:extLst>
      <p:ext uri="{BB962C8B-B14F-4D97-AF65-F5344CB8AC3E}">
        <p14:creationId xmlns:p14="http://schemas.microsoft.com/office/powerpoint/2010/main" val="66671202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コンテンツ プレースホルダー 2"/>
          <p:cNvSpPr>
            <a:spLocks noGrp="1"/>
          </p:cNvSpPr>
          <p:nvPr>
            <p:ph idx="1"/>
          </p:nvPr>
        </p:nvSpPr>
        <p:spPr/>
        <p:txBody>
          <a:body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10"/>
          </p:nvPr>
        </p:nvSpPr>
        <p:spPr/>
        <p:txBody>
          <a:bodyPr/>
          <a:lstStyle/>
          <a:p>
            <a:fld id="{BF1BB90A-88AB-4940-BE3A-2F5B1943F7B9}" type="datetime1">
              <a:rPr kumimoji="1" lang="ja-JP" altLang="en-US" smtClean="0"/>
              <a:t>2018/3/9</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A6D01C6D-80EB-490D-8A1D-E86D9EEBEE2C}" type="slidenum">
              <a:rPr kumimoji="1" lang="ja-JP" altLang="en-US" smtClean="0"/>
              <a:t>‹#›</a:t>
            </a:fld>
            <a:endParaRPr kumimoji="1" lang="ja-JP" altLang="en-US"/>
          </a:p>
        </p:txBody>
      </p:sp>
    </p:spTree>
    <p:extLst>
      <p:ext uri="{BB962C8B-B14F-4D97-AF65-F5344CB8AC3E}">
        <p14:creationId xmlns:p14="http://schemas.microsoft.com/office/powerpoint/2010/main" val="258762757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623888" y="1709739"/>
            <a:ext cx="7886700" cy="2852737"/>
          </a:xfrm>
        </p:spPr>
        <p:txBody>
          <a:bodyPr anchor="b"/>
          <a:lstStyle>
            <a:lvl1pPr>
              <a:defRPr sz="4500"/>
            </a:lvl1pPr>
          </a:lstStyle>
          <a:p>
            <a:r>
              <a:rPr kumimoji="1" lang="ja-JP" altLang="en-US" smtClean="0"/>
              <a:t>マスター タイトルの書式設定</a:t>
            </a:r>
            <a:endParaRPr kumimoji="1" lang="ja-JP" altLang="en-US"/>
          </a:p>
        </p:txBody>
      </p:sp>
      <p:sp>
        <p:nvSpPr>
          <p:cNvPr id="3" name="テキスト プレースホルダー 2"/>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kumimoji="1" lang="ja-JP" altLang="en-US" smtClean="0"/>
              <a:t>マスター テキストの書式設定</a:t>
            </a:r>
          </a:p>
        </p:txBody>
      </p:sp>
      <p:sp>
        <p:nvSpPr>
          <p:cNvPr id="4" name="日付プレースホルダー 3"/>
          <p:cNvSpPr>
            <a:spLocks noGrp="1"/>
          </p:cNvSpPr>
          <p:nvPr>
            <p:ph type="dt" sz="half" idx="10"/>
          </p:nvPr>
        </p:nvSpPr>
        <p:spPr/>
        <p:txBody>
          <a:bodyPr/>
          <a:lstStyle/>
          <a:p>
            <a:fld id="{D058EFAD-094E-47F8-BF95-F23799C0702E}" type="datetime1">
              <a:rPr kumimoji="1" lang="ja-JP" altLang="en-US" smtClean="0"/>
              <a:t>2018/3/9</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A6D01C6D-80EB-490D-8A1D-E86D9EEBEE2C}" type="slidenum">
              <a:rPr kumimoji="1" lang="ja-JP" altLang="en-US" smtClean="0"/>
              <a:t>‹#›</a:t>
            </a:fld>
            <a:endParaRPr kumimoji="1" lang="ja-JP" altLang="en-US"/>
          </a:p>
        </p:txBody>
      </p:sp>
    </p:spTree>
    <p:extLst>
      <p:ext uri="{BB962C8B-B14F-4D97-AF65-F5344CB8AC3E}">
        <p14:creationId xmlns:p14="http://schemas.microsoft.com/office/powerpoint/2010/main" val="137194449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コンテンツ プレースホルダー 2"/>
          <p:cNvSpPr>
            <a:spLocks noGrp="1"/>
          </p:cNvSpPr>
          <p:nvPr>
            <p:ph sz="half" idx="1"/>
          </p:nvPr>
        </p:nvSpPr>
        <p:spPr>
          <a:xfrm>
            <a:off x="628650" y="1825625"/>
            <a:ext cx="3886200" cy="4351338"/>
          </a:xfrm>
        </p:spPr>
        <p:txBody>
          <a:body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コンテンツ プレースホルダー 3"/>
          <p:cNvSpPr>
            <a:spLocks noGrp="1"/>
          </p:cNvSpPr>
          <p:nvPr>
            <p:ph sz="half" idx="2"/>
          </p:nvPr>
        </p:nvSpPr>
        <p:spPr>
          <a:xfrm>
            <a:off x="4629150" y="1825625"/>
            <a:ext cx="3886200" cy="4351338"/>
          </a:xfrm>
        </p:spPr>
        <p:txBody>
          <a:body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5" name="日付プレースホルダー 4"/>
          <p:cNvSpPr>
            <a:spLocks noGrp="1"/>
          </p:cNvSpPr>
          <p:nvPr>
            <p:ph type="dt" sz="half" idx="10"/>
          </p:nvPr>
        </p:nvSpPr>
        <p:spPr/>
        <p:txBody>
          <a:bodyPr/>
          <a:lstStyle/>
          <a:p>
            <a:fld id="{D26E0AEB-A76B-4F90-A384-8319F18840D2}" type="datetime1">
              <a:rPr kumimoji="1" lang="ja-JP" altLang="en-US" smtClean="0"/>
              <a:t>2018/3/9</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A6D01C6D-80EB-490D-8A1D-E86D9EEBEE2C}" type="slidenum">
              <a:rPr kumimoji="1" lang="ja-JP" altLang="en-US" smtClean="0"/>
              <a:t>‹#›</a:t>
            </a:fld>
            <a:endParaRPr kumimoji="1" lang="ja-JP" altLang="en-US"/>
          </a:p>
        </p:txBody>
      </p:sp>
    </p:spTree>
    <p:extLst>
      <p:ext uri="{BB962C8B-B14F-4D97-AF65-F5344CB8AC3E}">
        <p14:creationId xmlns:p14="http://schemas.microsoft.com/office/powerpoint/2010/main" val="386167139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a:xfrm>
            <a:off x="629841" y="365126"/>
            <a:ext cx="7886700" cy="1325563"/>
          </a:xfrm>
        </p:spPr>
        <p:txBody>
          <a:bodyPr/>
          <a:lstStyle/>
          <a:p>
            <a:r>
              <a:rPr kumimoji="1" lang="ja-JP" altLang="en-US" smtClean="0"/>
              <a:t>マスター タイトルの書式設定</a:t>
            </a:r>
            <a:endParaRPr kumimoji="1" lang="ja-JP" altLang="en-US"/>
          </a:p>
        </p:txBody>
      </p:sp>
      <p:sp>
        <p:nvSpPr>
          <p:cNvPr id="3" name="テキスト プレースホルダー 2"/>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kumimoji="1" lang="ja-JP" altLang="en-US" smtClean="0"/>
              <a:t>マスター テキストの書式設定</a:t>
            </a:r>
          </a:p>
        </p:txBody>
      </p:sp>
      <p:sp>
        <p:nvSpPr>
          <p:cNvPr id="4" name="コンテンツ プレースホルダー 3"/>
          <p:cNvSpPr>
            <a:spLocks noGrp="1"/>
          </p:cNvSpPr>
          <p:nvPr>
            <p:ph sz="half" idx="2"/>
          </p:nvPr>
        </p:nvSpPr>
        <p:spPr>
          <a:xfrm>
            <a:off x="629842" y="2505075"/>
            <a:ext cx="3868340" cy="3684588"/>
          </a:xfrm>
        </p:spPr>
        <p:txBody>
          <a:body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5" name="テキスト プレースホルダー 4"/>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kumimoji="1" lang="ja-JP" altLang="en-US" smtClean="0"/>
              <a:t>マスター テキストの書式設定</a:t>
            </a:r>
          </a:p>
        </p:txBody>
      </p:sp>
      <p:sp>
        <p:nvSpPr>
          <p:cNvPr id="6" name="コンテンツ プレースホルダー 5"/>
          <p:cNvSpPr>
            <a:spLocks noGrp="1"/>
          </p:cNvSpPr>
          <p:nvPr>
            <p:ph sz="quarter" idx="4"/>
          </p:nvPr>
        </p:nvSpPr>
        <p:spPr>
          <a:xfrm>
            <a:off x="4629150" y="2505075"/>
            <a:ext cx="3887391" cy="3684588"/>
          </a:xfrm>
        </p:spPr>
        <p:txBody>
          <a:body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7" name="日付プレースホルダー 6"/>
          <p:cNvSpPr>
            <a:spLocks noGrp="1"/>
          </p:cNvSpPr>
          <p:nvPr>
            <p:ph type="dt" sz="half" idx="10"/>
          </p:nvPr>
        </p:nvSpPr>
        <p:spPr/>
        <p:txBody>
          <a:bodyPr/>
          <a:lstStyle/>
          <a:p>
            <a:fld id="{88C038DA-CEF9-4F5B-A617-28FCC47758E8}" type="datetime1">
              <a:rPr kumimoji="1" lang="ja-JP" altLang="en-US" smtClean="0"/>
              <a:t>2018/3/9</a:t>
            </a:fld>
            <a:endParaRPr kumimoji="1" lang="ja-JP" altLang="en-US"/>
          </a:p>
        </p:txBody>
      </p:sp>
      <p:sp>
        <p:nvSpPr>
          <p:cNvPr id="8" name="フッター プレースホルダー 7"/>
          <p:cNvSpPr>
            <a:spLocks noGrp="1"/>
          </p:cNvSpPr>
          <p:nvPr>
            <p:ph type="ftr" sz="quarter" idx="11"/>
          </p:nvPr>
        </p:nvSpPr>
        <p:spPr/>
        <p:txBody>
          <a:bodyPr/>
          <a:lstStyle/>
          <a:p>
            <a:endParaRPr kumimoji="1" lang="ja-JP" altLang="en-US"/>
          </a:p>
        </p:txBody>
      </p:sp>
      <p:sp>
        <p:nvSpPr>
          <p:cNvPr id="9" name="スライド番号プレースホルダー 8"/>
          <p:cNvSpPr>
            <a:spLocks noGrp="1"/>
          </p:cNvSpPr>
          <p:nvPr>
            <p:ph type="sldNum" sz="quarter" idx="12"/>
          </p:nvPr>
        </p:nvSpPr>
        <p:spPr/>
        <p:txBody>
          <a:bodyPr/>
          <a:lstStyle/>
          <a:p>
            <a:fld id="{A6D01C6D-80EB-490D-8A1D-E86D9EEBEE2C}" type="slidenum">
              <a:rPr kumimoji="1" lang="ja-JP" altLang="en-US" smtClean="0"/>
              <a:t>‹#›</a:t>
            </a:fld>
            <a:endParaRPr kumimoji="1" lang="ja-JP" altLang="en-US"/>
          </a:p>
        </p:txBody>
      </p:sp>
    </p:spTree>
    <p:extLst>
      <p:ext uri="{BB962C8B-B14F-4D97-AF65-F5344CB8AC3E}">
        <p14:creationId xmlns:p14="http://schemas.microsoft.com/office/powerpoint/2010/main" val="368998973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日付プレースホルダー 2"/>
          <p:cNvSpPr>
            <a:spLocks noGrp="1"/>
          </p:cNvSpPr>
          <p:nvPr>
            <p:ph type="dt" sz="half" idx="10"/>
          </p:nvPr>
        </p:nvSpPr>
        <p:spPr/>
        <p:txBody>
          <a:bodyPr/>
          <a:lstStyle/>
          <a:p>
            <a:fld id="{4C8052A3-64AA-411C-A3BF-03E2C30F4299}" type="datetime1">
              <a:rPr kumimoji="1" lang="ja-JP" altLang="en-US" smtClean="0"/>
              <a:t>2018/3/9</a:t>
            </a:fld>
            <a:endParaRPr kumimoji="1" lang="ja-JP" altLang="en-US"/>
          </a:p>
        </p:txBody>
      </p:sp>
      <p:sp>
        <p:nvSpPr>
          <p:cNvPr id="4" name="フッター プレースホルダー 3"/>
          <p:cNvSpPr>
            <a:spLocks noGrp="1"/>
          </p:cNvSpPr>
          <p:nvPr>
            <p:ph type="ftr" sz="quarter" idx="11"/>
          </p:nvPr>
        </p:nvSpPr>
        <p:spPr/>
        <p:txBody>
          <a:bodyPr/>
          <a:lstStyle/>
          <a:p>
            <a:endParaRPr kumimoji="1" lang="ja-JP" altLang="en-US"/>
          </a:p>
        </p:txBody>
      </p:sp>
      <p:sp>
        <p:nvSpPr>
          <p:cNvPr id="5" name="スライド番号プレースホルダー 4"/>
          <p:cNvSpPr>
            <a:spLocks noGrp="1"/>
          </p:cNvSpPr>
          <p:nvPr>
            <p:ph type="sldNum" sz="quarter" idx="12"/>
          </p:nvPr>
        </p:nvSpPr>
        <p:spPr/>
        <p:txBody>
          <a:bodyPr/>
          <a:lstStyle/>
          <a:p>
            <a:fld id="{A6D01C6D-80EB-490D-8A1D-E86D9EEBEE2C}" type="slidenum">
              <a:rPr kumimoji="1" lang="ja-JP" altLang="en-US" smtClean="0"/>
              <a:t>‹#›</a:t>
            </a:fld>
            <a:endParaRPr kumimoji="1" lang="ja-JP" altLang="en-US"/>
          </a:p>
        </p:txBody>
      </p:sp>
    </p:spTree>
    <p:extLst>
      <p:ext uri="{BB962C8B-B14F-4D97-AF65-F5344CB8AC3E}">
        <p14:creationId xmlns:p14="http://schemas.microsoft.com/office/powerpoint/2010/main" val="20181223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p:cNvSpPr>
            <a:spLocks noGrp="1"/>
          </p:cNvSpPr>
          <p:nvPr>
            <p:ph type="dt" sz="half" idx="10"/>
          </p:nvPr>
        </p:nvSpPr>
        <p:spPr/>
        <p:txBody>
          <a:bodyPr/>
          <a:lstStyle/>
          <a:p>
            <a:fld id="{F68B7BD9-2BCC-48F4-AAE0-B05CFBD399F2}" type="datetime1">
              <a:rPr kumimoji="1" lang="ja-JP" altLang="en-US" smtClean="0"/>
              <a:t>2018/3/9</a:t>
            </a:fld>
            <a:endParaRPr kumimoji="1" lang="ja-JP" altLang="en-US"/>
          </a:p>
        </p:txBody>
      </p:sp>
      <p:sp>
        <p:nvSpPr>
          <p:cNvPr id="3" name="フッター プレースホルダー 2"/>
          <p:cNvSpPr>
            <a:spLocks noGrp="1"/>
          </p:cNvSpPr>
          <p:nvPr>
            <p:ph type="ftr" sz="quarter" idx="11"/>
          </p:nvPr>
        </p:nvSpPr>
        <p:spPr/>
        <p:txBody>
          <a:bodyPr/>
          <a:lstStyle/>
          <a:p>
            <a:endParaRPr kumimoji="1" lang="ja-JP" altLang="en-US"/>
          </a:p>
        </p:txBody>
      </p:sp>
      <p:sp>
        <p:nvSpPr>
          <p:cNvPr id="4" name="スライド番号プレースホルダー 3"/>
          <p:cNvSpPr>
            <a:spLocks noGrp="1"/>
          </p:cNvSpPr>
          <p:nvPr>
            <p:ph type="sldNum" sz="quarter" idx="12"/>
          </p:nvPr>
        </p:nvSpPr>
        <p:spPr/>
        <p:txBody>
          <a:bodyPr/>
          <a:lstStyle/>
          <a:p>
            <a:fld id="{A6D01C6D-80EB-490D-8A1D-E86D9EEBEE2C}" type="slidenum">
              <a:rPr kumimoji="1" lang="ja-JP" altLang="en-US" smtClean="0"/>
              <a:t>‹#›</a:t>
            </a:fld>
            <a:endParaRPr kumimoji="1" lang="ja-JP" altLang="en-US"/>
          </a:p>
        </p:txBody>
      </p:sp>
    </p:spTree>
    <p:extLst>
      <p:ext uri="{BB962C8B-B14F-4D97-AF65-F5344CB8AC3E}">
        <p14:creationId xmlns:p14="http://schemas.microsoft.com/office/powerpoint/2010/main" val="268487555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629841" y="457200"/>
            <a:ext cx="2949178" cy="1600200"/>
          </a:xfrm>
        </p:spPr>
        <p:txBody>
          <a:bodyPr anchor="b"/>
          <a:lstStyle>
            <a:lvl1pPr>
              <a:defRPr sz="2400"/>
            </a:lvl1pPr>
          </a:lstStyle>
          <a:p>
            <a:r>
              <a:rPr kumimoji="1" lang="ja-JP" altLang="en-US" smtClean="0"/>
              <a:t>マスター タイトルの書式設定</a:t>
            </a:r>
            <a:endParaRPr kumimoji="1" lang="ja-JP" altLang="en-US"/>
          </a:p>
        </p:txBody>
      </p:sp>
      <p:sp>
        <p:nvSpPr>
          <p:cNvPr id="3" name="コンテンツ プレースホルダー 2"/>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テキスト プレースホルダー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kumimoji="1" lang="ja-JP" altLang="en-US" smtClean="0"/>
              <a:t>マスター テキストの書式設定</a:t>
            </a:r>
          </a:p>
        </p:txBody>
      </p:sp>
      <p:sp>
        <p:nvSpPr>
          <p:cNvPr id="5" name="日付プレースホルダー 4"/>
          <p:cNvSpPr>
            <a:spLocks noGrp="1"/>
          </p:cNvSpPr>
          <p:nvPr>
            <p:ph type="dt" sz="half" idx="10"/>
          </p:nvPr>
        </p:nvSpPr>
        <p:spPr/>
        <p:txBody>
          <a:bodyPr/>
          <a:lstStyle/>
          <a:p>
            <a:fld id="{330F0FCB-0AB4-4F21-9412-593B20B9BD96}" type="datetime1">
              <a:rPr kumimoji="1" lang="ja-JP" altLang="en-US" smtClean="0"/>
              <a:t>2018/3/9</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A6D01C6D-80EB-490D-8A1D-E86D9EEBEE2C}" type="slidenum">
              <a:rPr kumimoji="1" lang="ja-JP" altLang="en-US" smtClean="0"/>
              <a:t>‹#›</a:t>
            </a:fld>
            <a:endParaRPr kumimoji="1" lang="ja-JP" altLang="en-US"/>
          </a:p>
        </p:txBody>
      </p:sp>
    </p:spTree>
    <p:extLst>
      <p:ext uri="{BB962C8B-B14F-4D97-AF65-F5344CB8AC3E}">
        <p14:creationId xmlns:p14="http://schemas.microsoft.com/office/powerpoint/2010/main" val="8627559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629841" y="457200"/>
            <a:ext cx="2949178" cy="1600200"/>
          </a:xfrm>
        </p:spPr>
        <p:txBody>
          <a:bodyPr anchor="b"/>
          <a:lstStyle>
            <a:lvl1pPr>
              <a:defRPr sz="2400"/>
            </a:lvl1pPr>
          </a:lstStyle>
          <a:p>
            <a:r>
              <a:rPr kumimoji="1" lang="ja-JP" altLang="en-US" smtClean="0"/>
              <a:t>マスター タイトルの書式設定</a:t>
            </a:r>
            <a:endParaRPr kumimoji="1" lang="ja-JP" altLang="en-US"/>
          </a:p>
        </p:txBody>
      </p:sp>
      <p:sp>
        <p:nvSpPr>
          <p:cNvPr id="3" name="図プレースホルダー 2"/>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kumimoji="1" lang="ja-JP" altLang="en-US"/>
          </a:p>
        </p:txBody>
      </p:sp>
      <p:sp>
        <p:nvSpPr>
          <p:cNvPr id="4" name="テキスト プレースホルダー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kumimoji="1" lang="ja-JP" altLang="en-US" smtClean="0"/>
              <a:t>マスター テキストの書式設定</a:t>
            </a:r>
          </a:p>
        </p:txBody>
      </p:sp>
      <p:sp>
        <p:nvSpPr>
          <p:cNvPr id="5" name="日付プレースホルダー 4"/>
          <p:cNvSpPr>
            <a:spLocks noGrp="1"/>
          </p:cNvSpPr>
          <p:nvPr>
            <p:ph type="dt" sz="half" idx="10"/>
          </p:nvPr>
        </p:nvSpPr>
        <p:spPr/>
        <p:txBody>
          <a:bodyPr/>
          <a:lstStyle/>
          <a:p>
            <a:fld id="{F5F4F9A2-D5B1-4777-A001-8E4886CD866D}" type="datetime1">
              <a:rPr kumimoji="1" lang="ja-JP" altLang="en-US" smtClean="0"/>
              <a:t>2018/3/9</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A6D01C6D-80EB-490D-8A1D-E86D9EEBEE2C}" type="slidenum">
              <a:rPr kumimoji="1" lang="ja-JP" altLang="en-US" smtClean="0"/>
              <a:t>‹#›</a:t>
            </a:fld>
            <a:endParaRPr kumimoji="1" lang="ja-JP" altLang="en-US"/>
          </a:p>
        </p:txBody>
      </p:sp>
    </p:spTree>
    <p:extLst>
      <p:ext uri="{BB962C8B-B14F-4D97-AF65-F5344CB8AC3E}">
        <p14:creationId xmlns:p14="http://schemas.microsoft.com/office/powerpoint/2010/main" val="215012417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縦書きテキスト プレースホルダー 2"/>
          <p:cNvSpPr>
            <a:spLocks noGrp="1"/>
          </p:cNvSpPr>
          <p:nvPr>
            <p:ph type="body" orient="vert" idx="1"/>
          </p:nvPr>
        </p:nvSpPr>
        <p:spPr/>
        <p:txBody>
          <a:bodyPr vert="eaVert"/>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10"/>
          </p:nvPr>
        </p:nvSpPr>
        <p:spPr/>
        <p:txBody>
          <a:bodyPr/>
          <a:lstStyle/>
          <a:p>
            <a:fld id="{AB57BE6A-D434-4299-B4E5-BCA4DBEBD2D1}" type="datetime1">
              <a:rPr kumimoji="1" lang="ja-JP" altLang="en-US" smtClean="0"/>
              <a:t>2018/3/9</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A6D01C6D-80EB-490D-8A1D-E86D9EEBEE2C}" type="slidenum">
              <a:rPr kumimoji="1" lang="ja-JP" altLang="en-US" smtClean="0"/>
              <a:t>‹#›</a:t>
            </a:fld>
            <a:endParaRPr kumimoji="1" lang="ja-JP" altLang="en-US"/>
          </a:p>
        </p:txBody>
      </p:sp>
    </p:spTree>
    <p:extLst>
      <p:ext uri="{BB962C8B-B14F-4D97-AF65-F5344CB8AC3E}">
        <p14:creationId xmlns:p14="http://schemas.microsoft.com/office/powerpoint/2010/main" val="4771353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6543675" y="365125"/>
            <a:ext cx="1971675" cy="5811838"/>
          </a:xfrm>
        </p:spPr>
        <p:txBody>
          <a:bodyPr vert="eaVert"/>
          <a:lstStyle/>
          <a:p>
            <a:r>
              <a:rPr kumimoji="1" lang="ja-JP" altLang="en-US" smtClean="0"/>
              <a:t>マスター タイトルの書式設定</a:t>
            </a:r>
            <a:endParaRPr kumimoji="1" lang="ja-JP" altLang="en-US"/>
          </a:p>
        </p:txBody>
      </p:sp>
      <p:sp>
        <p:nvSpPr>
          <p:cNvPr id="3" name="縦書きテキスト プレースホルダー 2"/>
          <p:cNvSpPr>
            <a:spLocks noGrp="1"/>
          </p:cNvSpPr>
          <p:nvPr>
            <p:ph type="body" orient="vert" idx="1"/>
          </p:nvPr>
        </p:nvSpPr>
        <p:spPr>
          <a:xfrm>
            <a:off x="628650" y="365125"/>
            <a:ext cx="5800725" cy="5811838"/>
          </a:xfrm>
        </p:spPr>
        <p:txBody>
          <a:bodyPr vert="eaVert"/>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10"/>
          </p:nvPr>
        </p:nvSpPr>
        <p:spPr/>
        <p:txBody>
          <a:bodyPr/>
          <a:lstStyle/>
          <a:p>
            <a:fld id="{BEDA53C4-4CC3-452F-AB53-FB6C5643DEA5}" type="datetime1">
              <a:rPr kumimoji="1" lang="ja-JP" altLang="en-US" smtClean="0"/>
              <a:t>2018/3/9</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A6D01C6D-80EB-490D-8A1D-E86D9EEBEE2C}" type="slidenum">
              <a:rPr kumimoji="1" lang="ja-JP" altLang="en-US" smtClean="0"/>
              <a:t>‹#›</a:t>
            </a:fld>
            <a:endParaRPr kumimoji="1" lang="ja-JP" altLang="en-US"/>
          </a:p>
        </p:txBody>
      </p:sp>
    </p:spTree>
    <p:extLst>
      <p:ext uri="{BB962C8B-B14F-4D97-AF65-F5344CB8AC3E}">
        <p14:creationId xmlns:p14="http://schemas.microsoft.com/office/powerpoint/2010/main" val="284095939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1143000" y="1122363"/>
            <a:ext cx="6858000" cy="2387600"/>
          </a:xfrm>
        </p:spPr>
        <p:txBody>
          <a:bodyPr anchor="b"/>
          <a:lstStyle>
            <a:lvl1pPr algn="ctr">
              <a:defRPr sz="4500"/>
            </a:lvl1pPr>
          </a:lstStyle>
          <a:p>
            <a:r>
              <a:rPr kumimoji="1" lang="ja-JP" altLang="en-US" smtClean="0"/>
              <a:t>マスター タイトルの書式設定</a:t>
            </a:r>
            <a:endParaRPr kumimoji="1" lang="ja-JP" altLang="en-US"/>
          </a:p>
        </p:txBody>
      </p:sp>
      <p:sp>
        <p:nvSpPr>
          <p:cNvPr id="3" name="サブタイトル 2"/>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kumimoji="1" lang="ja-JP" altLang="en-US" smtClean="0"/>
              <a:t>マスター サブタイトルの書式設定</a:t>
            </a:r>
            <a:endParaRPr kumimoji="1" lang="ja-JP" altLang="en-US"/>
          </a:p>
        </p:txBody>
      </p:sp>
      <p:sp>
        <p:nvSpPr>
          <p:cNvPr id="4" name="日付プレースホルダー 3"/>
          <p:cNvSpPr>
            <a:spLocks noGrp="1"/>
          </p:cNvSpPr>
          <p:nvPr>
            <p:ph type="dt" sz="half" idx="10"/>
          </p:nvPr>
        </p:nvSpPr>
        <p:spPr/>
        <p:txBody>
          <a:bodyPr/>
          <a:lstStyle/>
          <a:p>
            <a:pPr>
              <a:defRPr/>
            </a:pPr>
            <a:fld id="{3D047EE5-814F-4890-B72F-FB6C9880C8A5}" type="datetime1">
              <a:rPr lang="ja-JP" altLang="en-US" smtClean="0"/>
              <a:t>2018/3/9</a:t>
            </a:fld>
            <a:endParaRPr lang="ja-JP" altLang="en-US"/>
          </a:p>
        </p:txBody>
      </p:sp>
      <p:sp>
        <p:nvSpPr>
          <p:cNvPr id="5" name="フッター プレースホルダー 4"/>
          <p:cNvSpPr>
            <a:spLocks noGrp="1"/>
          </p:cNvSpPr>
          <p:nvPr>
            <p:ph type="ftr" sz="quarter" idx="11"/>
          </p:nvPr>
        </p:nvSpPr>
        <p:spPr/>
        <p:txBody>
          <a:bodyPr/>
          <a:lstStyle/>
          <a:p>
            <a:pPr>
              <a:defRPr/>
            </a:pPr>
            <a:endParaRPr lang="ja-JP" altLang="en-US"/>
          </a:p>
        </p:txBody>
      </p:sp>
      <p:sp>
        <p:nvSpPr>
          <p:cNvPr id="6" name="スライド番号プレースホルダー 5"/>
          <p:cNvSpPr>
            <a:spLocks noGrp="1"/>
          </p:cNvSpPr>
          <p:nvPr>
            <p:ph type="sldNum" sz="quarter" idx="12"/>
          </p:nvPr>
        </p:nvSpPr>
        <p:spPr/>
        <p:txBody>
          <a:bodyPr/>
          <a:lstStyle/>
          <a:p>
            <a:pPr>
              <a:defRPr/>
            </a:pPr>
            <a:fld id="{3C79BDF4-BD56-48E5-8F86-C924D5378579}" type="slidenum">
              <a:rPr lang="ja-JP" altLang="en-US" smtClean="0"/>
              <a:pPr>
                <a:defRPr/>
              </a:pPr>
              <a:t>‹#›</a:t>
            </a:fld>
            <a:endParaRPr lang="ja-JP" altLang="en-US"/>
          </a:p>
        </p:txBody>
      </p:sp>
    </p:spTree>
    <p:extLst>
      <p:ext uri="{BB962C8B-B14F-4D97-AF65-F5344CB8AC3E}">
        <p14:creationId xmlns:p14="http://schemas.microsoft.com/office/powerpoint/2010/main" val="347058623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コンテンツ プレースホルダー 2"/>
          <p:cNvSpPr>
            <a:spLocks noGrp="1"/>
          </p:cNvSpPr>
          <p:nvPr>
            <p:ph idx="1"/>
          </p:nvPr>
        </p:nvSpPr>
        <p:spPr/>
        <p:txBody>
          <a:body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10"/>
          </p:nvPr>
        </p:nvSpPr>
        <p:spPr/>
        <p:txBody>
          <a:bodyPr/>
          <a:lstStyle/>
          <a:p>
            <a:pPr>
              <a:defRPr/>
            </a:pPr>
            <a:fld id="{11B926AD-FE56-4A49-88A7-F987B02DB482}" type="datetime1">
              <a:rPr lang="ja-JP" altLang="en-US" smtClean="0"/>
              <a:t>2018/3/9</a:t>
            </a:fld>
            <a:endParaRPr lang="ja-JP" altLang="en-US"/>
          </a:p>
        </p:txBody>
      </p:sp>
      <p:sp>
        <p:nvSpPr>
          <p:cNvPr id="5" name="フッター プレースホルダー 4"/>
          <p:cNvSpPr>
            <a:spLocks noGrp="1"/>
          </p:cNvSpPr>
          <p:nvPr>
            <p:ph type="ftr" sz="quarter" idx="11"/>
          </p:nvPr>
        </p:nvSpPr>
        <p:spPr/>
        <p:txBody>
          <a:bodyPr/>
          <a:lstStyle/>
          <a:p>
            <a:pPr>
              <a:defRPr/>
            </a:pPr>
            <a:endParaRPr lang="ja-JP" altLang="en-US"/>
          </a:p>
        </p:txBody>
      </p:sp>
      <p:sp>
        <p:nvSpPr>
          <p:cNvPr id="6" name="スライド番号プレースホルダー 5"/>
          <p:cNvSpPr>
            <a:spLocks noGrp="1"/>
          </p:cNvSpPr>
          <p:nvPr>
            <p:ph type="sldNum" sz="quarter" idx="12"/>
          </p:nvPr>
        </p:nvSpPr>
        <p:spPr/>
        <p:txBody>
          <a:bodyPr/>
          <a:lstStyle/>
          <a:p>
            <a:pPr>
              <a:defRPr/>
            </a:pPr>
            <a:fld id="{8261A062-8F88-4C88-805E-2D6F534BA5C3}" type="slidenum">
              <a:rPr lang="ja-JP" altLang="en-US" smtClean="0"/>
              <a:pPr>
                <a:defRPr/>
              </a:pPr>
              <a:t>‹#›</a:t>
            </a:fld>
            <a:endParaRPr lang="ja-JP" altLang="en-US"/>
          </a:p>
        </p:txBody>
      </p:sp>
    </p:spTree>
    <p:extLst>
      <p:ext uri="{BB962C8B-B14F-4D97-AF65-F5344CB8AC3E}">
        <p14:creationId xmlns:p14="http://schemas.microsoft.com/office/powerpoint/2010/main" val="141706257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623888" y="1709739"/>
            <a:ext cx="7886700" cy="2852737"/>
          </a:xfrm>
        </p:spPr>
        <p:txBody>
          <a:bodyPr anchor="b"/>
          <a:lstStyle>
            <a:lvl1pPr>
              <a:defRPr sz="4500"/>
            </a:lvl1pPr>
          </a:lstStyle>
          <a:p>
            <a:r>
              <a:rPr kumimoji="1" lang="ja-JP" altLang="en-US" smtClean="0"/>
              <a:t>マスター タイトルの書式設定</a:t>
            </a:r>
            <a:endParaRPr kumimoji="1" lang="ja-JP" altLang="en-US"/>
          </a:p>
        </p:txBody>
      </p:sp>
      <p:sp>
        <p:nvSpPr>
          <p:cNvPr id="3" name="テキスト プレースホルダー 2"/>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kumimoji="1" lang="ja-JP" altLang="en-US" smtClean="0"/>
              <a:t>マスター テキストの書式設定</a:t>
            </a:r>
          </a:p>
        </p:txBody>
      </p:sp>
      <p:sp>
        <p:nvSpPr>
          <p:cNvPr id="4" name="日付プレースホルダー 3"/>
          <p:cNvSpPr>
            <a:spLocks noGrp="1"/>
          </p:cNvSpPr>
          <p:nvPr>
            <p:ph type="dt" sz="half" idx="10"/>
          </p:nvPr>
        </p:nvSpPr>
        <p:spPr/>
        <p:txBody>
          <a:bodyPr/>
          <a:lstStyle/>
          <a:p>
            <a:pPr>
              <a:defRPr/>
            </a:pPr>
            <a:fld id="{E7500600-A02C-45A9-80E7-D1B19EDDECB4}" type="datetime1">
              <a:rPr lang="ja-JP" altLang="en-US" smtClean="0"/>
              <a:t>2018/3/9</a:t>
            </a:fld>
            <a:endParaRPr lang="ja-JP" altLang="en-US"/>
          </a:p>
        </p:txBody>
      </p:sp>
      <p:sp>
        <p:nvSpPr>
          <p:cNvPr id="5" name="フッター プレースホルダー 4"/>
          <p:cNvSpPr>
            <a:spLocks noGrp="1"/>
          </p:cNvSpPr>
          <p:nvPr>
            <p:ph type="ftr" sz="quarter" idx="11"/>
          </p:nvPr>
        </p:nvSpPr>
        <p:spPr/>
        <p:txBody>
          <a:bodyPr/>
          <a:lstStyle/>
          <a:p>
            <a:pPr>
              <a:defRPr/>
            </a:pPr>
            <a:endParaRPr lang="ja-JP" altLang="en-US"/>
          </a:p>
        </p:txBody>
      </p:sp>
      <p:sp>
        <p:nvSpPr>
          <p:cNvPr id="6" name="スライド番号プレースホルダー 5"/>
          <p:cNvSpPr>
            <a:spLocks noGrp="1"/>
          </p:cNvSpPr>
          <p:nvPr>
            <p:ph type="sldNum" sz="quarter" idx="12"/>
          </p:nvPr>
        </p:nvSpPr>
        <p:spPr/>
        <p:txBody>
          <a:bodyPr/>
          <a:lstStyle/>
          <a:p>
            <a:pPr>
              <a:defRPr/>
            </a:pPr>
            <a:fld id="{3D90B1B7-7198-4E42-B766-B069B219BF75}" type="slidenum">
              <a:rPr lang="ja-JP" altLang="en-US" smtClean="0"/>
              <a:pPr>
                <a:defRPr/>
              </a:pPr>
              <a:t>‹#›</a:t>
            </a:fld>
            <a:endParaRPr lang="ja-JP" altLang="en-US"/>
          </a:p>
        </p:txBody>
      </p:sp>
    </p:spTree>
    <p:extLst>
      <p:ext uri="{BB962C8B-B14F-4D97-AF65-F5344CB8AC3E}">
        <p14:creationId xmlns:p14="http://schemas.microsoft.com/office/powerpoint/2010/main" val="302787740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コンテンツ プレースホルダー 2"/>
          <p:cNvSpPr>
            <a:spLocks noGrp="1"/>
          </p:cNvSpPr>
          <p:nvPr>
            <p:ph sz="half" idx="1"/>
          </p:nvPr>
        </p:nvSpPr>
        <p:spPr>
          <a:xfrm>
            <a:off x="628650" y="1825625"/>
            <a:ext cx="3886200" cy="4351338"/>
          </a:xfrm>
        </p:spPr>
        <p:txBody>
          <a:body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コンテンツ プレースホルダー 3"/>
          <p:cNvSpPr>
            <a:spLocks noGrp="1"/>
          </p:cNvSpPr>
          <p:nvPr>
            <p:ph sz="half" idx="2"/>
          </p:nvPr>
        </p:nvSpPr>
        <p:spPr>
          <a:xfrm>
            <a:off x="4629150" y="1825625"/>
            <a:ext cx="3886200" cy="4351338"/>
          </a:xfrm>
        </p:spPr>
        <p:txBody>
          <a:body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5" name="日付プレースホルダー 4"/>
          <p:cNvSpPr>
            <a:spLocks noGrp="1"/>
          </p:cNvSpPr>
          <p:nvPr>
            <p:ph type="dt" sz="half" idx="10"/>
          </p:nvPr>
        </p:nvSpPr>
        <p:spPr/>
        <p:txBody>
          <a:bodyPr/>
          <a:lstStyle/>
          <a:p>
            <a:pPr>
              <a:defRPr/>
            </a:pPr>
            <a:fld id="{EC6E4965-4DA1-45B1-829A-CB63FD04FF8F}" type="datetime1">
              <a:rPr lang="ja-JP" altLang="en-US" smtClean="0"/>
              <a:t>2018/3/9</a:t>
            </a:fld>
            <a:endParaRPr lang="ja-JP" altLang="en-US"/>
          </a:p>
        </p:txBody>
      </p:sp>
      <p:sp>
        <p:nvSpPr>
          <p:cNvPr id="6" name="フッター プレースホルダー 5"/>
          <p:cNvSpPr>
            <a:spLocks noGrp="1"/>
          </p:cNvSpPr>
          <p:nvPr>
            <p:ph type="ftr" sz="quarter" idx="11"/>
          </p:nvPr>
        </p:nvSpPr>
        <p:spPr/>
        <p:txBody>
          <a:bodyPr/>
          <a:lstStyle/>
          <a:p>
            <a:pPr>
              <a:defRPr/>
            </a:pPr>
            <a:endParaRPr lang="ja-JP" altLang="en-US"/>
          </a:p>
        </p:txBody>
      </p:sp>
      <p:sp>
        <p:nvSpPr>
          <p:cNvPr id="7" name="スライド番号プレースホルダー 6"/>
          <p:cNvSpPr>
            <a:spLocks noGrp="1"/>
          </p:cNvSpPr>
          <p:nvPr>
            <p:ph type="sldNum" sz="quarter" idx="12"/>
          </p:nvPr>
        </p:nvSpPr>
        <p:spPr/>
        <p:txBody>
          <a:bodyPr/>
          <a:lstStyle/>
          <a:p>
            <a:pPr>
              <a:defRPr/>
            </a:pPr>
            <a:fld id="{D3D1576B-0D32-4D50-9594-CC38F13FAF79}" type="slidenum">
              <a:rPr lang="ja-JP" altLang="en-US" smtClean="0"/>
              <a:pPr>
                <a:defRPr/>
              </a:pPr>
              <a:t>‹#›</a:t>
            </a:fld>
            <a:endParaRPr lang="ja-JP" altLang="en-US"/>
          </a:p>
        </p:txBody>
      </p:sp>
    </p:spTree>
    <p:extLst>
      <p:ext uri="{BB962C8B-B14F-4D97-AF65-F5344CB8AC3E}">
        <p14:creationId xmlns:p14="http://schemas.microsoft.com/office/powerpoint/2010/main" val="372395902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a:xfrm>
            <a:off x="629841" y="365126"/>
            <a:ext cx="7886700" cy="1325563"/>
          </a:xfrm>
        </p:spPr>
        <p:txBody>
          <a:bodyPr/>
          <a:lstStyle/>
          <a:p>
            <a:r>
              <a:rPr kumimoji="1" lang="ja-JP" altLang="en-US" smtClean="0"/>
              <a:t>マスター タイトルの書式設定</a:t>
            </a:r>
            <a:endParaRPr kumimoji="1" lang="ja-JP" altLang="en-US"/>
          </a:p>
        </p:txBody>
      </p:sp>
      <p:sp>
        <p:nvSpPr>
          <p:cNvPr id="3" name="テキスト プレースホルダー 2"/>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kumimoji="1" lang="ja-JP" altLang="en-US" smtClean="0"/>
              <a:t>マスター テキストの書式設定</a:t>
            </a:r>
          </a:p>
        </p:txBody>
      </p:sp>
      <p:sp>
        <p:nvSpPr>
          <p:cNvPr id="4" name="コンテンツ プレースホルダー 3"/>
          <p:cNvSpPr>
            <a:spLocks noGrp="1"/>
          </p:cNvSpPr>
          <p:nvPr>
            <p:ph sz="half" idx="2"/>
          </p:nvPr>
        </p:nvSpPr>
        <p:spPr>
          <a:xfrm>
            <a:off x="629842" y="2505075"/>
            <a:ext cx="3868340" cy="3684588"/>
          </a:xfrm>
        </p:spPr>
        <p:txBody>
          <a:body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5" name="テキスト プレースホルダー 4"/>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kumimoji="1" lang="ja-JP" altLang="en-US" smtClean="0"/>
              <a:t>マスター テキストの書式設定</a:t>
            </a:r>
          </a:p>
        </p:txBody>
      </p:sp>
      <p:sp>
        <p:nvSpPr>
          <p:cNvPr id="6" name="コンテンツ プレースホルダー 5"/>
          <p:cNvSpPr>
            <a:spLocks noGrp="1"/>
          </p:cNvSpPr>
          <p:nvPr>
            <p:ph sz="quarter" idx="4"/>
          </p:nvPr>
        </p:nvSpPr>
        <p:spPr>
          <a:xfrm>
            <a:off x="4629150" y="2505075"/>
            <a:ext cx="3887391" cy="3684588"/>
          </a:xfrm>
        </p:spPr>
        <p:txBody>
          <a:body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7" name="日付プレースホルダー 6"/>
          <p:cNvSpPr>
            <a:spLocks noGrp="1"/>
          </p:cNvSpPr>
          <p:nvPr>
            <p:ph type="dt" sz="half" idx="10"/>
          </p:nvPr>
        </p:nvSpPr>
        <p:spPr/>
        <p:txBody>
          <a:bodyPr/>
          <a:lstStyle/>
          <a:p>
            <a:pPr>
              <a:defRPr/>
            </a:pPr>
            <a:fld id="{84C3D917-4C93-482F-92FC-1C6549568E13}" type="datetime1">
              <a:rPr lang="ja-JP" altLang="en-US" smtClean="0"/>
              <a:t>2018/3/9</a:t>
            </a:fld>
            <a:endParaRPr lang="ja-JP" altLang="en-US"/>
          </a:p>
        </p:txBody>
      </p:sp>
      <p:sp>
        <p:nvSpPr>
          <p:cNvPr id="8" name="フッター プレースホルダー 7"/>
          <p:cNvSpPr>
            <a:spLocks noGrp="1"/>
          </p:cNvSpPr>
          <p:nvPr>
            <p:ph type="ftr" sz="quarter" idx="11"/>
          </p:nvPr>
        </p:nvSpPr>
        <p:spPr/>
        <p:txBody>
          <a:bodyPr/>
          <a:lstStyle/>
          <a:p>
            <a:pPr>
              <a:defRPr/>
            </a:pPr>
            <a:endParaRPr lang="ja-JP" altLang="en-US"/>
          </a:p>
        </p:txBody>
      </p:sp>
      <p:sp>
        <p:nvSpPr>
          <p:cNvPr id="9" name="スライド番号プレースホルダー 8"/>
          <p:cNvSpPr>
            <a:spLocks noGrp="1"/>
          </p:cNvSpPr>
          <p:nvPr>
            <p:ph type="sldNum" sz="quarter" idx="12"/>
          </p:nvPr>
        </p:nvSpPr>
        <p:spPr/>
        <p:txBody>
          <a:bodyPr/>
          <a:lstStyle/>
          <a:p>
            <a:pPr>
              <a:defRPr/>
            </a:pPr>
            <a:fld id="{9DFD42F9-8AAB-4D4F-9405-B203C1F37C80}" type="slidenum">
              <a:rPr lang="ja-JP" altLang="en-US" smtClean="0"/>
              <a:pPr>
                <a:defRPr/>
              </a:pPr>
              <a:t>‹#›</a:t>
            </a:fld>
            <a:endParaRPr lang="ja-JP" altLang="en-US"/>
          </a:p>
        </p:txBody>
      </p:sp>
    </p:spTree>
    <p:extLst>
      <p:ext uri="{BB962C8B-B14F-4D97-AF65-F5344CB8AC3E}">
        <p14:creationId xmlns:p14="http://schemas.microsoft.com/office/powerpoint/2010/main" val="40318438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日付プレースホルダー 2"/>
          <p:cNvSpPr>
            <a:spLocks noGrp="1"/>
          </p:cNvSpPr>
          <p:nvPr>
            <p:ph type="dt" sz="half" idx="10"/>
          </p:nvPr>
        </p:nvSpPr>
        <p:spPr/>
        <p:txBody>
          <a:bodyPr/>
          <a:lstStyle/>
          <a:p>
            <a:pPr>
              <a:defRPr/>
            </a:pPr>
            <a:fld id="{D9FAF96C-11AC-43E6-969F-561B6605F8CD}" type="datetime1">
              <a:rPr lang="ja-JP" altLang="en-US" smtClean="0"/>
              <a:t>2018/3/9</a:t>
            </a:fld>
            <a:endParaRPr lang="ja-JP" altLang="en-US"/>
          </a:p>
        </p:txBody>
      </p:sp>
      <p:sp>
        <p:nvSpPr>
          <p:cNvPr id="4" name="フッター プレースホルダー 3"/>
          <p:cNvSpPr>
            <a:spLocks noGrp="1"/>
          </p:cNvSpPr>
          <p:nvPr>
            <p:ph type="ftr" sz="quarter" idx="11"/>
          </p:nvPr>
        </p:nvSpPr>
        <p:spPr/>
        <p:txBody>
          <a:bodyPr/>
          <a:lstStyle/>
          <a:p>
            <a:pPr>
              <a:defRPr/>
            </a:pPr>
            <a:endParaRPr lang="ja-JP" altLang="en-US"/>
          </a:p>
        </p:txBody>
      </p:sp>
      <p:sp>
        <p:nvSpPr>
          <p:cNvPr id="5" name="スライド番号プレースホルダー 4"/>
          <p:cNvSpPr>
            <a:spLocks noGrp="1"/>
          </p:cNvSpPr>
          <p:nvPr>
            <p:ph type="sldNum" sz="quarter" idx="12"/>
          </p:nvPr>
        </p:nvSpPr>
        <p:spPr/>
        <p:txBody>
          <a:bodyPr/>
          <a:lstStyle/>
          <a:p>
            <a:pPr>
              <a:defRPr/>
            </a:pPr>
            <a:fld id="{26937CE8-4E25-4BDD-B717-D706DC7E1C78}" type="slidenum">
              <a:rPr lang="ja-JP" altLang="en-US" smtClean="0"/>
              <a:pPr>
                <a:defRPr/>
              </a:pPr>
              <a:t>‹#›</a:t>
            </a:fld>
            <a:endParaRPr lang="ja-JP" altLang="en-US"/>
          </a:p>
        </p:txBody>
      </p:sp>
    </p:spTree>
    <p:extLst>
      <p:ext uri="{BB962C8B-B14F-4D97-AF65-F5344CB8AC3E}">
        <p14:creationId xmlns:p14="http://schemas.microsoft.com/office/powerpoint/2010/main" val="218020760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p:cNvSpPr>
            <a:spLocks noGrp="1"/>
          </p:cNvSpPr>
          <p:nvPr>
            <p:ph type="dt" sz="half" idx="10"/>
          </p:nvPr>
        </p:nvSpPr>
        <p:spPr/>
        <p:txBody>
          <a:bodyPr/>
          <a:lstStyle/>
          <a:p>
            <a:pPr>
              <a:defRPr/>
            </a:pPr>
            <a:fld id="{E7C8EF8A-6BCC-44C5-AADF-21F732B49E55}" type="datetime1">
              <a:rPr lang="ja-JP" altLang="en-US" smtClean="0"/>
              <a:t>2018/3/9</a:t>
            </a:fld>
            <a:endParaRPr lang="ja-JP" altLang="en-US"/>
          </a:p>
        </p:txBody>
      </p:sp>
      <p:sp>
        <p:nvSpPr>
          <p:cNvPr id="3" name="フッター プレースホルダー 2"/>
          <p:cNvSpPr>
            <a:spLocks noGrp="1"/>
          </p:cNvSpPr>
          <p:nvPr>
            <p:ph type="ftr" sz="quarter" idx="11"/>
          </p:nvPr>
        </p:nvSpPr>
        <p:spPr/>
        <p:txBody>
          <a:bodyPr/>
          <a:lstStyle/>
          <a:p>
            <a:pPr>
              <a:defRPr/>
            </a:pPr>
            <a:endParaRPr lang="ja-JP" altLang="en-US"/>
          </a:p>
        </p:txBody>
      </p:sp>
      <p:sp>
        <p:nvSpPr>
          <p:cNvPr id="4" name="スライド番号プレースホルダー 3"/>
          <p:cNvSpPr>
            <a:spLocks noGrp="1"/>
          </p:cNvSpPr>
          <p:nvPr>
            <p:ph type="sldNum" sz="quarter" idx="12"/>
          </p:nvPr>
        </p:nvSpPr>
        <p:spPr/>
        <p:txBody>
          <a:bodyPr/>
          <a:lstStyle/>
          <a:p>
            <a:pPr>
              <a:defRPr/>
            </a:pPr>
            <a:fld id="{CA608C87-851A-42EC-8B8C-5D3A9BBD88DA}" type="slidenum">
              <a:rPr lang="ja-JP" altLang="en-US" smtClean="0"/>
              <a:pPr>
                <a:defRPr/>
              </a:pPr>
              <a:t>‹#›</a:t>
            </a:fld>
            <a:endParaRPr lang="ja-JP" altLang="en-US"/>
          </a:p>
        </p:txBody>
      </p:sp>
    </p:spTree>
    <p:extLst>
      <p:ext uri="{BB962C8B-B14F-4D97-AF65-F5344CB8AC3E}">
        <p14:creationId xmlns:p14="http://schemas.microsoft.com/office/powerpoint/2010/main" val="424119615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629841" y="457200"/>
            <a:ext cx="2949178" cy="1600200"/>
          </a:xfrm>
        </p:spPr>
        <p:txBody>
          <a:bodyPr anchor="b"/>
          <a:lstStyle>
            <a:lvl1pPr>
              <a:defRPr sz="2400"/>
            </a:lvl1pPr>
          </a:lstStyle>
          <a:p>
            <a:r>
              <a:rPr kumimoji="1" lang="ja-JP" altLang="en-US" smtClean="0"/>
              <a:t>マスター タイトルの書式設定</a:t>
            </a:r>
            <a:endParaRPr kumimoji="1" lang="ja-JP" altLang="en-US"/>
          </a:p>
        </p:txBody>
      </p:sp>
      <p:sp>
        <p:nvSpPr>
          <p:cNvPr id="3" name="コンテンツ プレースホルダー 2"/>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テキスト プレースホルダー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kumimoji="1" lang="ja-JP" altLang="en-US" smtClean="0"/>
              <a:t>マスター テキストの書式設定</a:t>
            </a:r>
          </a:p>
        </p:txBody>
      </p:sp>
      <p:sp>
        <p:nvSpPr>
          <p:cNvPr id="5" name="日付プレースホルダー 4"/>
          <p:cNvSpPr>
            <a:spLocks noGrp="1"/>
          </p:cNvSpPr>
          <p:nvPr>
            <p:ph type="dt" sz="half" idx="10"/>
          </p:nvPr>
        </p:nvSpPr>
        <p:spPr/>
        <p:txBody>
          <a:bodyPr/>
          <a:lstStyle/>
          <a:p>
            <a:pPr>
              <a:defRPr/>
            </a:pPr>
            <a:fld id="{4D84DF2A-810E-4D60-98AD-C0014FF61E5B}" type="datetime1">
              <a:rPr lang="ja-JP" altLang="en-US" smtClean="0"/>
              <a:t>2018/3/9</a:t>
            </a:fld>
            <a:endParaRPr lang="ja-JP" altLang="en-US"/>
          </a:p>
        </p:txBody>
      </p:sp>
      <p:sp>
        <p:nvSpPr>
          <p:cNvPr id="6" name="フッター プレースホルダー 5"/>
          <p:cNvSpPr>
            <a:spLocks noGrp="1"/>
          </p:cNvSpPr>
          <p:nvPr>
            <p:ph type="ftr" sz="quarter" idx="11"/>
          </p:nvPr>
        </p:nvSpPr>
        <p:spPr/>
        <p:txBody>
          <a:bodyPr/>
          <a:lstStyle/>
          <a:p>
            <a:pPr>
              <a:defRPr/>
            </a:pPr>
            <a:endParaRPr lang="ja-JP" altLang="en-US"/>
          </a:p>
        </p:txBody>
      </p:sp>
      <p:sp>
        <p:nvSpPr>
          <p:cNvPr id="7" name="スライド番号プレースホルダー 6"/>
          <p:cNvSpPr>
            <a:spLocks noGrp="1"/>
          </p:cNvSpPr>
          <p:nvPr>
            <p:ph type="sldNum" sz="quarter" idx="12"/>
          </p:nvPr>
        </p:nvSpPr>
        <p:spPr/>
        <p:txBody>
          <a:bodyPr/>
          <a:lstStyle/>
          <a:p>
            <a:pPr>
              <a:defRPr/>
            </a:pPr>
            <a:fld id="{880C7E87-FC2D-4743-A87B-5D9B0096D17A}" type="slidenum">
              <a:rPr lang="ja-JP" altLang="en-US" smtClean="0"/>
              <a:pPr>
                <a:defRPr/>
              </a:pPr>
              <a:t>‹#›</a:t>
            </a:fld>
            <a:endParaRPr lang="ja-JP" altLang="en-US"/>
          </a:p>
        </p:txBody>
      </p:sp>
    </p:spTree>
    <p:extLst>
      <p:ext uri="{BB962C8B-B14F-4D97-AF65-F5344CB8AC3E}">
        <p14:creationId xmlns:p14="http://schemas.microsoft.com/office/powerpoint/2010/main" val="172927036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629841" y="457200"/>
            <a:ext cx="2949178" cy="1600200"/>
          </a:xfrm>
        </p:spPr>
        <p:txBody>
          <a:bodyPr anchor="b"/>
          <a:lstStyle>
            <a:lvl1pPr>
              <a:defRPr sz="2400"/>
            </a:lvl1pPr>
          </a:lstStyle>
          <a:p>
            <a:r>
              <a:rPr kumimoji="1" lang="ja-JP" altLang="en-US" smtClean="0"/>
              <a:t>マスター タイトルの書式設定</a:t>
            </a:r>
            <a:endParaRPr kumimoji="1" lang="ja-JP" altLang="en-US"/>
          </a:p>
        </p:txBody>
      </p:sp>
      <p:sp>
        <p:nvSpPr>
          <p:cNvPr id="3" name="図プレースホルダー 2"/>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kumimoji="1" lang="ja-JP" altLang="en-US"/>
          </a:p>
        </p:txBody>
      </p:sp>
      <p:sp>
        <p:nvSpPr>
          <p:cNvPr id="4" name="テキスト プレースホルダー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kumimoji="1" lang="ja-JP" altLang="en-US" smtClean="0"/>
              <a:t>マスター テキストの書式設定</a:t>
            </a:r>
          </a:p>
        </p:txBody>
      </p:sp>
      <p:sp>
        <p:nvSpPr>
          <p:cNvPr id="5" name="日付プレースホルダー 4"/>
          <p:cNvSpPr>
            <a:spLocks noGrp="1"/>
          </p:cNvSpPr>
          <p:nvPr>
            <p:ph type="dt" sz="half" idx="10"/>
          </p:nvPr>
        </p:nvSpPr>
        <p:spPr/>
        <p:txBody>
          <a:bodyPr/>
          <a:lstStyle/>
          <a:p>
            <a:pPr>
              <a:defRPr/>
            </a:pPr>
            <a:fld id="{9A7B4899-52BF-44D5-A7B9-409D3E248E43}" type="datetime1">
              <a:rPr lang="ja-JP" altLang="en-US" smtClean="0"/>
              <a:t>2018/3/9</a:t>
            </a:fld>
            <a:endParaRPr lang="ja-JP" altLang="en-US"/>
          </a:p>
        </p:txBody>
      </p:sp>
      <p:sp>
        <p:nvSpPr>
          <p:cNvPr id="6" name="フッター プレースホルダー 5"/>
          <p:cNvSpPr>
            <a:spLocks noGrp="1"/>
          </p:cNvSpPr>
          <p:nvPr>
            <p:ph type="ftr" sz="quarter" idx="11"/>
          </p:nvPr>
        </p:nvSpPr>
        <p:spPr/>
        <p:txBody>
          <a:bodyPr/>
          <a:lstStyle/>
          <a:p>
            <a:pPr>
              <a:defRPr/>
            </a:pPr>
            <a:endParaRPr lang="ja-JP" altLang="en-US"/>
          </a:p>
        </p:txBody>
      </p:sp>
      <p:sp>
        <p:nvSpPr>
          <p:cNvPr id="7" name="スライド番号プレースホルダー 6"/>
          <p:cNvSpPr>
            <a:spLocks noGrp="1"/>
          </p:cNvSpPr>
          <p:nvPr>
            <p:ph type="sldNum" sz="quarter" idx="12"/>
          </p:nvPr>
        </p:nvSpPr>
        <p:spPr/>
        <p:txBody>
          <a:bodyPr/>
          <a:lstStyle/>
          <a:p>
            <a:pPr>
              <a:defRPr/>
            </a:pPr>
            <a:fld id="{ED1AEBAB-323F-4E9A-97B9-451207BF1D7D}" type="slidenum">
              <a:rPr lang="ja-JP" altLang="en-US" smtClean="0"/>
              <a:pPr>
                <a:defRPr/>
              </a:pPr>
              <a:t>‹#›</a:t>
            </a:fld>
            <a:endParaRPr lang="ja-JP" altLang="en-US"/>
          </a:p>
        </p:txBody>
      </p:sp>
    </p:spTree>
    <p:extLst>
      <p:ext uri="{BB962C8B-B14F-4D97-AF65-F5344CB8AC3E}">
        <p14:creationId xmlns:p14="http://schemas.microsoft.com/office/powerpoint/2010/main" val="123585553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縦書きテキスト プレースホルダー 2"/>
          <p:cNvSpPr>
            <a:spLocks noGrp="1"/>
          </p:cNvSpPr>
          <p:nvPr>
            <p:ph type="body" orient="vert" idx="1"/>
          </p:nvPr>
        </p:nvSpPr>
        <p:spPr/>
        <p:txBody>
          <a:bodyPr vert="eaVert"/>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10"/>
          </p:nvPr>
        </p:nvSpPr>
        <p:spPr/>
        <p:txBody>
          <a:bodyPr/>
          <a:lstStyle/>
          <a:p>
            <a:pPr>
              <a:defRPr/>
            </a:pPr>
            <a:fld id="{E1B35567-65E2-4928-BC38-2DFDBA047054}" type="datetime1">
              <a:rPr lang="ja-JP" altLang="en-US" smtClean="0"/>
              <a:t>2018/3/9</a:t>
            </a:fld>
            <a:endParaRPr lang="ja-JP" altLang="en-US"/>
          </a:p>
        </p:txBody>
      </p:sp>
      <p:sp>
        <p:nvSpPr>
          <p:cNvPr id="5" name="フッター プレースホルダー 4"/>
          <p:cNvSpPr>
            <a:spLocks noGrp="1"/>
          </p:cNvSpPr>
          <p:nvPr>
            <p:ph type="ftr" sz="quarter" idx="11"/>
          </p:nvPr>
        </p:nvSpPr>
        <p:spPr/>
        <p:txBody>
          <a:bodyPr/>
          <a:lstStyle/>
          <a:p>
            <a:pPr>
              <a:defRPr/>
            </a:pPr>
            <a:endParaRPr lang="ja-JP" altLang="en-US"/>
          </a:p>
        </p:txBody>
      </p:sp>
      <p:sp>
        <p:nvSpPr>
          <p:cNvPr id="6" name="スライド番号プレースホルダー 5"/>
          <p:cNvSpPr>
            <a:spLocks noGrp="1"/>
          </p:cNvSpPr>
          <p:nvPr>
            <p:ph type="sldNum" sz="quarter" idx="12"/>
          </p:nvPr>
        </p:nvSpPr>
        <p:spPr/>
        <p:txBody>
          <a:bodyPr/>
          <a:lstStyle/>
          <a:p>
            <a:pPr>
              <a:defRPr/>
            </a:pPr>
            <a:fld id="{491E99AF-DB4C-47EA-93B0-A7BE8F6EFBE6}" type="slidenum">
              <a:rPr lang="ja-JP" altLang="en-US" smtClean="0"/>
              <a:pPr>
                <a:defRPr/>
              </a:pPr>
              <a:t>‹#›</a:t>
            </a:fld>
            <a:endParaRPr lang="ja-JP" altLang="en-US"/>
          </a:p>
        </p:txBody>
      </p:sp>
    </p:spTree>
    <p:extLst>
      <p:ext uri="{BB962C8B-B14F-4D97-AF65-F5344CB8AC3E}">
        <p14:creationId xmlns:p14="http://schemas.microsoft.com/office/powerpoint/2010/main" val="231771372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6543675" y="365125"/>
            <a:ext cx="1971675" cy="5811838"/>
          </a:xfrm>
        </p:spPr>
        <p:txBody>
          <a:bodyPr vert="eaVert"/>
          <a:lstStyle/>
          <a:p>
            <a:r>
              <a:rPr kumimoji="1" lang="ja-JP" altLang="en-US" smtClean="0"/>
              <a:t>マスター タイトルの書式設定</a:t>
            </a:r>
            <a:endParaRPr kumimoji="1" lang="ja-JP" altLang="en-US"/>
          </a:p>
        </p:txBody>
      </p:sp>
      <p:sp>
        <p:nvSpPr>
          <p:cNvPr id="3" name="縦書きテキスト プレースホルダー 2"/>
          <p:cNvSpPr>
            <a:spLocks noGrp="1"/>
          </p:cNvSpPr>
          <p:nvPr>
            <p:ph type="body" orient="vert" idx="1"/>
          </p:nvPr>
        </p:nvSpPr>
        <p:spPr>
          <a:xfrm>
            <a:off x="628650" y="365125"/>
            <a:ext cx="5800725" cy="5811838"/>
          </a:xfrm>
        </p:spPr>
        <p:txBody>
          <a:bodyPr vert="eaVert"/>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10"/>
          </p:nvPr>
        </p:nvSpPr>
        <p:spPr/>
        <p:txBody>
          <a:bodyPr/>
          <a:lstStyle/>
          <a:p>
            <a:pPr>
              <a:defRPr/>
            </a:pPr>
            <a:fld id="{D15CC2E8-3C94-487E-A94E-A53BF4399058}" type="datetime1">
              <a:rPr lang="ja-JP" altLang="en-US" smtClean="0"/>
              <a:t>2018/3/9</a:t>
            </a:fld>
            <a:endParaRPr lang="ja-JP" altLang="en-US"/>
          </a:p>
        </p:txBody>
      </p:sp>
      <p:sp>
        <p:nvSpPr>
          <p:cNvPr id="5" name="フッター プレースホルダー 4"/>
          <p:cNvSpPr>
            <a:spLocks noGrp="1"/>
          </p:cNvSpPr>
          <p:nvPr>
            <p:ph type="ftr" sz="quarter" idx="11"/>
          </p:nvPr>
        </p:nvSpPr>
        <p:spPr/>
        <p:txBody>
          <a:bodyPr/>
          <a:lstStyle/>
          <a:p>
            <a:pPr>
              <a:defRPr/>
            </a:pPr>
            <a:endParaRPr lang="ja-JP" altLang="en-US"/>
          </a:p>
        </p:txBody>
      </p:sp>
      <p:sp>
        <p:nvSpPr>
          <p:cNvPr id="6" name="スライド番号プレースホルダー 5"/>
          <p:cNvSpPr>
            <a:spLocks noGrp="1"/>
          </p:cNvSpPr>
          <p:nvPr>
            <p:ph type="sldNum" sz="quarter" idx="12"/>
          </p:nvPr>
        </p:nvSpPr>
        <p:spPr/>
        <p:txBody>
          <a:bodyPr/>
          <a:lstStyle/>
          <a:p>
            <a:pPr>
              <a:defRPr/>
            </a:pPr>
            <a:fld id="{C5917C7D-CA8C-4547-B236-AEC92E830D1E}" type="slidenum">
              <a:rPr lang="ja-JP" altLang="en-US" smtClean="0"/>
              <a:pPr>
                <a:defRPr/>
              </a:pPr>
              <a:t>‹#›</a:t>
            </a:fld>
            <a:endParaRPr lang="ja-JP" altLang="en-US"/>
          </a:p>
        </p:txBody>
      </p:sp>
    </p:spTree>
    <p:extLst>
      <p:ext uri="{BB962C8B-B14F-4D97-AF65-F5344CB8AC3E}">
        <p14:creationId xmlns:p14="http://schemas.microsoft.com/office/powerpoint/2010/main" val="46225881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kumimoji="1" lang="ja-JP" altLang="en-US" smtClean="0"/>
              <a:t>マスター タイトルの書式設定</a:t>
            </a:r>
            <a:endParaRPr kumimoji="1" lang="ja-JP" altLang="en-US"/>
          </a:p>
        </p:txBody>
      </p:sp>
      <p:sp>
        <p:nvSpPr>
          <p:cNvPr id="3" name="テキスト プレースホルダー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9198F809-7D36-4148-9B7E-FA44EB08871C}" type="datetime1">
              <a:rPr kumimoji="1" lang="ja-JP" altLang="en-US" smtClean="0"/>
              <a:t>2018/3/9</a:t>
            </a:fld>
            <a:endParaRPr kumimoji="1" lang="ja-JP" altLang="en-US"/>
          </a:p>
        </p:txBody>
      </p:sp>
      <p:sp>
        <p:nvSpPr>
          <p:cNvPr id="5" name="フッター プレースホルダー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kumimoji="1" lang="ja-JP" altLang="en-US"/>
          </a:p>
        </p:txBody>
      </p:sp>
      <p:sp>
        <p:nvSpPr>
          <p:cNvPr id="6" name="スライド番号プレースホルダー 5"/>
          <p:cNvSpPr>
            <a:spLocks noGrp="1"/>
          </p:cNvSpPr>
          <p:nvPr>
            <p:ph type="sldNum" sz="quarter" idx="4"/>
          </p:nvPr>
        </p:nvSpPr>
        <p:spPr>
          <a:xfrm>
            <a:off x="7086600" y="6492875"/>
            <a:ext cx="2057400" cy="365125"/>
          </a:xfrm>
          <a:prstGeom prst="rect">
            <a:avLst/>
          </a:prstGeom>
        </p:spPr>
        <p:txBody>
          <a:bodyPr vert="horz" lIns="91440" tIns="45720" rIns="91440" bIns="45720" rtlCol="0" anchor="ctr"/>
          <a:lstStyle>
            <a:lvl1pPr algn="r">
              <a:defRPr sz="2000">
                <a:solidFill>
                  <a:schemeClr val="tx1"/>
                </a:solidFill>
              </a:defRPr>
            </a:lvl1pPr>
          </a:lstStyle>
          <a:p>
            <a:fld id="{A6D01C6D-80EB-490D-8A1D-E86D9EEBEE2C}" type="slidenum">
              <a:rPr lang="ja-JP" altLang="en-US" smtClean="0"/>
              <a:pPr/>
              <a:t>‹#›</a:t>
            </a:fld>
            <a:endParaRPr lang="ja-JP" altLang="en-US"/>
          </a:p>
        </p:txBody>
      </p:sp>
    </p:spTree>
    <p:extLst>
      <p:ext uri="{BB962C8B-B14F-4D97-AF65-F5344CB8AC3E}">
        <p14:creationId xmlns:p14="http://schemas.microsoft.com/office/powerpoint/2010/main" val="157486830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l" defTabSz="685800" rtl="0" eaLnBrk="1" latinLnBrk="0" hangingPunct="1">
        <a:lnSpc>
          <a:spcPct val="90000"/>
        </a:lnSpc>
        <a:spcBef>
          <a:spcPct val="0"/>
        </a:spcBef>
        <a:buNone/>
        <a:defRPr kumimoji="1"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kumimoji="1"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kumimoji="1"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kumimoji="1"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9pPr>
    </p:bodyStyle>
    <p:otherStyle>
      <a:defPPr>
        <a:defRPr lang="ja-JP"/>
      </a:defPPr>
      <a:lvl1pPr marL="0" algn="l" defTabSz="685800" rtl="0" eaLnBrk="1" latinLnBrk="0" hangingPunct="1">
        <a:defRPr kumimoji="1" sz="1350" kern="1200">
          <a:solidFill>
            <a:schemeClr val="tx1"/>
          </a:solidFill>
          <a:latin typeface="+mn-lt"/>
          <a:ea typeface="+mn-ea"/>
          <a:cs typeface="+mn-cs"/>
        </a:defRPr>
      </a:lvl1pPr>
      <a:lvl2pPr marL="342900" algn="l" defTabSz="685800" rtl="0" eaLnBrk="1" latinLnBrk="0" hangingPunct="1">
        <a:defRPr kumimoji="1" sz="1350" kern="1200">
          <a:solidFill>
            <a:schemeClr val="tx1"/>
          </a:solidFill>
          <a:latin typeface="+mn-lt"/>
          <a:ea typeface="+mn-ea"/>
          <a:cs typeface="+mn-cs"/>
        </a:defRPr>
      </a:lvl2pPr>
      <a:lvl3pPr marL="685800" algn="l" defTabSz="685800" rtl="0" eaLnBrk="1" latinLnBrk="0" hangingPunct="1">
        <a:defRPr kumimoji="1" sz="1350" kern="1200">
          <a:solidFill>
            <a:schemeClr val="tx1"/>
          </a:solidFill>
          <a:latin typeface="+mn-lt"/>
          <a:ea typeface="+mn-ea"/>
          <a:cs typeface="+mn-cs"/>
        </a:defRPr>
      </a:lvl3pPr>
      <a:lvl4pPr marL="1028700" algn="l" defTabSz="685800" rtl="0" eaLnBrk="1" latinLnBrk="0" hangingPunct="1">
        <a:defRPr kumimoji="1" sz="1350" kern="1200">
          <a:solidFill>
            <a:schemeClr val="tx1"/>
          </a:solidFill>
          <a:latin typeface="+mn-lt"/>
          <a:ea typeface="+mn-ea"/>
          <a:cs typeface="+mn-cs"/>
        </a:defRPr>
      </a:lvl4pPr>
      <a:lvl5pPr marL="1371600" algn="l" defTabSz="685800" rtl="0" eaLnBrk="1" latinLnBrk="0" hangingPunct="1">
        <a:defRPr kumimoji="1" sz="1350" kern="1200">
          <a:solidFill>
            <a:schemeClr val="tx1"/>
          </a:solidFill>
          <a:latin typeface="+mn-lt"/>
          <a:ea typeface="+mn-ea"/>
          <a:cs typeface="+mn-cs"/>
        </a:defRPr>
      </a:lvl5pPr>
      <a:lvl6pPr marL="1714500" algn="l" defTabSz="685800" rtl="0" eaLnBrk="1" latinLnBrk="0" hangingPunct="1">
        <a:defRPr kumimoji="1" sz="1350" kern="1200">
          <a:solidFill>
            <a:schemeClr val="tx1"/>
          </a:solidFill>
          <a:latin typeface="+mn-lt"/>
          <a:ea typeface="+mn-ea"/>
          <a:cs typeface="+mn-cs"/>
        </a:defRPr>
      </a:lvl6pPr>
      <a:lvl7pPr marL="2057400" algn="l" defTabSz="685800" rtl="0" eaLnBrk="1" latinLnBrk="0" hangingPunct="1">
        <a:defRPr kumimoji="1" sz="1350" kern="1200">
          <a:solidFill>
            <a:schemeClr val="tx1"/>
          </a:solidFill>
          <a:latin typeface="+mn-lt"/>
          <a:ea typeface="+mn-ea"/>
          <a:cs typeface="+mn-cs"/>
        </a:defRPr>
      </a:lvl7pPr>
      <a:lvl8pPr marL="2400300" algn="l" defTabSz="685800" rtl="0" eaLnBrk="1" latinLnBrk="0" hangingPunct="1">
        <a:defRPr kumimoji="1" sz="1350" kern="1200">
          <a:solidFill>
            <a:schemeClr val="tx1"/>
          </a:solidFill>
          <a:latin typeface="+mn-lt"/>
          <a:ea typeface="+mn-ea"/>
          <a:cs typeface="+mn-cs"/>
        </a:defRPr>
      </a:lvl8pPr>
      <a:lvl9pPr marL="2743200" algn="l" defTabSz="685800" rtl="0" eaLnBrk="1" latinLnBrk="0" hangingPunct="1">
        <a:defRPr kumimoji="1" sz="135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kumimoji="1" lang="ja-JP" altLang="en-US" smtClean="0"/>
              <a:t>マスター タイトルの書式設定</a:t>
            </a:r>
            <a:endParaRPr kumimoji="1" lang="ja-JP" altLang="en-US"/>
          </a:p>
        </p:txBody>
      </p:sp>
      <p:sp>
        <p:nvSpPr>
          <p:cNvPr id="3" name="テキスト プレースホルダー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pPr>
              <a:defRPr/>
            </a:pPr>
            <a:fld id="{B4FD447A-6D9A-4E92-B9B8-71D21EBBE1B3}" type="datetime1">
              <a:rPr lang="ja-JP" altLang="en-US" smtClean="0"/>
              <a:t>2018/3/9</a:t>
            </a:fld>
            <a:endParaRPr lang="ja-JP" altLang="en-US"/>
          </a:p>
        </p:txBody>
      </p:sp>
      <p:sp>
        <p:nvSpPr>
          <p:cNvPr id="5" name="フッター プレースホルダー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pPr>
              <a:defRPr/>
            </a:pPr>
            <a:endParaRPr lang="ja-JP" altLang="en-US"/>
          </a:p>
        </p:txBody>
      </p:sp>
      <p:sp>
        <p:nvSpPr>
          <p:cNvPr id="6" name="スライド番号プレースホルダー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pPr>
              <a:defRPr/>
            </a:pPr>
            <a:fld id="{0EFCEF31-ED02-4C91-BEE5-3997557B1A80}" type="slidenum">
              <a:rPr lang="ja-JP" altLang="en-US" smtClean="0"/>
              <a:pPr>
                <a:defRPr/>
              </a:pPr>
              <a:t>‹#›</a:t>
            </a:fld>
            <a:endParaRPr lang="ja-JP" altLang="en-US"/>
          </a:p>
        </p:txBody>
      </p:sp>
    </p:spTree>
    <p:extLst>
      <p:ext uri="{BB962C8B-B14F-4D97-AF65-F5344CB8AC3E}">
        <p14:creationId xmlns:p14="http://schemas.microsoft.com/office/powerpoint/2010/main" val="2415864777"/>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hf hdr="0" ftr="0" dt="0"/>
  <p:txStyles>
    <p:titleStyle>
      <a:lvl1pPr algn="l" defTabSz="685800" rtl="0" eaLnBrk="1" latinLnBrk="0" hangingPunct="1">
        <a:lnSpc>
          <a:spcPct val="90000"/>
        </a:lnSpc>
        <a:spcBef>
          <a:spcPct val="0"/>
        </a:spcBef>
        <a:buNone/>
        <a:defRPr kumimoji="1"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kumimoji="1"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kumimoji="1"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kumimoji="1"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9pPr>
    </p:bodyStyle>
    <p:otherStyle>
      <a:defPPr>
        <a:defRPr lang="ja-JP"/>
      </a:defPPr>
      <a:lvl1pPr marL="0" algn="l" defTabSz="685800" rtl="0" eaLnBrk="1" latinLnBrk="0" hangingPunct="1">
        <a:defRPr kumimoji="1" sz="1350" kern="1200">
          <a:solidFill>
            <a:schemeClr val="tx1"/>
          </a:solidFill>
          <a:latin typeface="+mn-lt"/>
          <a:ea typeface="+mn-ea"/>
          <a:cs typeface="+mn-cs"/>
        </a:defRPr>
      </a:lvl1pPr>
      <a:lvl2pPr marL="342900" algn="l" defTabSz="685800" rtl="0" eaLnBrk="1" latinLnBrk="0" hangingPunct="1">
        <a:defRPr kumimoji="1" sz="1350" kern="1200">
          <a:solidFill>
            <a:schemeClr val="tx1"/>
          </a:solidFill>
          <a:latin typeface="+mn-lt"/>
          <a:ea typeface="+mn-ea"/>
          <a:cs typeface="+mn-cs"/>
        </a:defRPr>
      </a:lvl2pPr>
      <a:lvl3pPr marL="685800" algn="l" defTabSz="685800" rtl="0" eaLnBrk="1" latinLnBrk="0" hangingPunct="1">
        <a:defRPr kumimoji="1" sz="1350" kern="1200">
          <a:solidFill>
            <a:schemeClr val="tx1"/>
          </a:solidFill>
          <a:latin typeface="+mn-lt"/>
          <a:ea typeface="+mn-ea"/>
          <a:cs typeface="+mn-cs"/>
        </a:defRPr>
      </a:lvl3pPr>
      <a:lvl4pPr marL="1028700" algn="l" defTabSz="685800" rtl="0" eaLnBrk="1" latinLnBrk="0" hangingPunct="1">
        <a:defRPr kumimoji="1" sz="1350" kern="1200">
          <a:solidFill>
            <a:schemeClr val="tx1"/>
          </a:solidFill>
          <a:latin typeface="+mn-lt"/>
          <a:ea typeface="+mn-ea"/>
          <a:cs typeface="+mn-cs"/>
        </a:defRPr>
      </a:lvl4pPr>
      <a:lvl5pPr marL="1371600" algn="l" defTabSz="685800" rtl="0" eaLnBrk="1" latinLnBrk="0" hangingPunct="1">
        <a:defRPr kumimoji="1" sz="1350" kern="1200">
          <a:solidFill>
            <a:schemeClr val="tx1"/>
          </a:solidFill>
          <a:latin typeface="+mn-lt"/>
          <a:ea typeface="+mn-ea"/>
          <a:cs typeface="+mn-cs"/>
        </a:defRPr>
      </a:lvl5pPr>
      <a:lvl6pPr marL="1714500" algn="l" defTabSz="685800" rtl="0" eaLnBrk="1" latinLnBrk="0" hangingPunct="1">
        <a:defRPr kumimoji="1" sz="1350" kern="1200">
          <a:solidFill>
            <a:schemeClr val="tx1"/>
          </a:solidFill>
          <a:latin typeface="+mn-lt"/>
          <a:ea typeface="+mn-ea"/>
          <a:cs typeface="+mn-cs"/>
        </a:defRPr>
      </a:lvl6pPr>
      <a:lvl7pPr marL="2057400" algn="l" defTabSz="685800" rtl="0" eaLnBrk="1" latinLnBrk="0" hangingPunct="1">
        <a:defRPr kumimoji="1" sz="1350" kern="1200">
          <a:solidFill>
            <a:schemeClr val="tx1"/>
          </a:solidFill>
          <a:latin typeface="+mn-lt"/>
          <a:ea typeface="+mn-ea"/>
          <a:cs typeface="+mn-cs"/>
        </a:defRPr>
      </a:lvl7pPr>
      <a:lvl8pPr marL="2400300" algn="l" defTabSz="685800" rtl="0" eaLnBrk="1" latinLnBrk="0" hangingPunct="1">
        <a:defRPr kumimoji="1" sz="1350" kern="1200">
          <a:solidFill>
            <a:schemeClr val="tx1"/>
          </a:solidFill>
          <a:latin typeface="+mn-lt"/>
          <a:ea typeface="+mn-ea"/>
          <a:cs typeface="+mn-cs"/>
        </a:defRPr>
      </a:lvl8pPr>
      <a:lvl9pPr marL="2743200" algn="l" defTabSz="685800" rtl="0" eaLnBrk="1" latinLnBrk="0" hangingPunct="1">
        <a:defRPr kumimoji="1"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chart" Target="../charts/chart2.xml"/><Relationship Id="rId7"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18.xml"/><Relationship Id="rId6" Type="http://schemas.openxmlformats.org/officeDocument/2006/relationships/image" Target="../media/image1.emf"/><Relationship Id="rId5" Type="http://schemas.openxmlformats.org/officeDocument/2006/relationships/chart" Target="../charts/chart4.xml"/><Relationship Id="rId4" Type="http://schemas.openxmlformats.org/officeDocument/2006/relationships/chart" Target="../charts/char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正方形/長方形 6"/>
          <p:cNvSpPr/>
          <p:nvPr/>
        </p:nvSpPr>
        <p:spPr>
          <a:xfrm>
            <a:off x="2931" y="1767057"/>
            <a:ext cx="9141069" cy="1322431"/>
          </a:xfrm>
          <a:prstGeom prst="rect">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ja-JP" altLang="en-US" sz="3323" dirty="0" smtClean="0">
                <a:latin typeface="ＭＳ ゴシック" panose="020B0609070205080204" pitchFamily="49" charset="-128"/>
                <a:ea typeface="ＭＳ ゴシック" panose="020B0609070205080204" pitchFamily="49" charset="-128"/>
              </a:rPr>
              <a:t>災害廃棄物処理計画の策定状況</a:t>
            </a:r>
            <a:endParaRPr lang="ja-JP" altLang="en-US" sz="3323" dirty="0">
              <a:latin typeface="ＭＳ ゴシック" panose="020B0609070205080204" pitchFamily="49" charset="-128"/>
              <a:ea typeface="ＭＳ ゴシック" panose="020B0609070205080204" pitchFamily="49" charset="-128"/>
            </a:endParaRPr>
          </a:p>
        </p:txBody>
      </p:sp>
      <p:sp>
        <p:nvSpPr>
          <p:cNvPr id="9" name="正方形/長方形 8"/>
          <p:cNvSpPr/>
          <p:nvPr/>
        </p:nvSpPr>
        <p:spPr>
          <a:xfrm>
            <a:off x="2087909" y="4149080"/>
            <a:ext cx="4985238" cy="65942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ja-JP"/>
            </a:defPPr>
            <a:lvl1pPr marL="0" algn="l" defTabSz="914400" rtl="0" eaLnBrk="1" latinLnBrk="0" hangingPunct="1">
              <a:defRPr kumimoji="1" sz="1800" kern="1200">
                <a:solidFill>
                  <a:schemeClr val="lt1"/>
                </a:solidFill>
                <a:latin typeface="+mn-lt"/>
                <a:ea typeface="+mn-ea"/>
                <a:cs typeface="+mn-cs"/>
              </a:defRPr>
            </a:lvl1pPr>
            <a:lvl2pPr marL="457200" algn="l" defTabSz="914400" rtl="0" eaLnBrk="1" latinLnBrk="0" hangingPunct="1">
              <a:defRPr kumimoji="1" sz="1800" kern="1200">
                <a:solidFill>
                  <a:schemeClr val="lt1"/>
                </a:solidFill>
                <a:latin typeface="+mn-lt"/>
                <a:ea typeface="+mn-ea"/>
                <a:cs typeface="+mn-cs"/>
              </a:defRPr>
            </a:lvl2pPr>
            <a:lvl3pPr marL="914400" algn="l" defTabSz="914400" rtl="0" eaLnBrk="1" latinLnBrk="0" hangingPunct="1">
              <a:defRPr kumimoji="1" sz="1800" kern="1200">
                <a:solidFill>
                  <a:schemeClr val="lt1"/>
                </a:solidFill>
                <a:latin typeface="+mn-lt"/>
                <a:ea typeface="+mn-ea"/>
                <a:cs typeface="+mn-cs"/>
              </a:defRPr>
            </a:lvl3pPr>
            <a:lvl4pPr marL="1371600" algn="l" defTabSz="914400" rtl="0" eaLnBrk="1" latinLnBrk="0" hangingPunct="1">
              <a:defRPr kumimoji="1" sz="1800" kern="1200">
                <a:solidFill>
                  <a:schemeClr val="lt1"/>
                </a:solidFill>
                <a:latin typeface="+mn-lt"/>
                <a:ea typeface="+mn-ea"/>
                <a:cs typeface="+mn-cs"/>
              </a:defRPr>
            </a:lvl4pPr>
            <a:lvl5pPr marL="1828800" algn="l" defTabSz="914400" rtl="0" eaLnBrk="1" latinLnBrk="0" hangingPunct="1">
              <a:defRPr kumimoji="1" sz="1800" kern="1200">
                <a:solidFill>
                  <a:schemeClr val="lt1"/>
                </a:solidFill>
                <a:latin typeface="+mn-lt"/>
                <a:ea typeface="+mn-ea"/>
                <a:cs typeface="+mn-cs"/>
              </a:defRPr>
            </a:lvl5pPr>
            <a:lvl6pPr marL="2286000" algn="l" defTabSz="914400" rtl="0" eaLnBrk="1" latinLnBrk="0" hangingPunct="1">
              <a:defRPr kumimoji="1" sz="1800" kern="1200">
                <a:solidFill>
                  <a:schemeClr val="lt1"/>
                </a:solidFill>
                <a:latin typeface="+mn-lt"/>
                <a:ea typeface="+mn-ea"/>
                <a:cs typeface="+mn-cs"/>
              </a:defRPr>
            </a:lvl6pPr>
            <a:lvl7pPr marL="2743200" algn="l" defTabSz="914400" rtl="0" eaLnBrk="1" latinLnBrk="0" hangingPunct="1">
              <a:defRPr kumimoji="1" sz="1800" kern="1200">
                <a:solidFill>
                  <a:schemeClr val="lt1"/>
                </a:solidFill>
                <a:latin typeface="+mn-lt"/>
                <a:ea typeface="+mn-ea"/>
                <a:cs typeface="+mn-cs"/>
              </a:defRPr>
            </a:lvl7pPr>
            <a:lvl8pPr marL="3200400" algn="l" defTabSz="914400" rtl="0" eaLnBrk="1" latinLnBrk="0" hangingPunct="1">
              <a:defRPr kumimoji="1" sz="1800" kern="1200">
                <a:solidFill>
                  <a:schemeClr val="lt1"/>
                </a:solidFill>
                <a:latin typeface="+mn-lt"/>
                <a:ea typeface="+mn-ea"/>
                <a:cs typeface="+mn-cs"/>
              </a:defRPr>
            </a:lvl8pPr>
            <a:lvl9pPr marL="3657600" algn="l" defTabSz="914400" rtl="0" eaLnBrk="1" latinLnBrk="0" hangingPunct="1">
              <a:defRPr kumimoji="1" sz="1800" kern="1200">
                <a:solidFill>
                  <a:schemeClr val="lt1"/>
                </a:solidFill>
                <a:latin typeface="+mn-lt"/>
                <a:ea typeface="+mn-ea"/>
                <a:cs typeface="+mn-cs"/>
              </a:defRPr>
            </a:lvl9pPr>
          </a:lstStyle>
          <a:p>
            <a:pPr algn="ctr" eaLnBrk="1" hangingPunct="1">
              <a:defRPr/>
            </a:pPr>
            <a:r>
              <a:rPr lang="ja-JP" altLang="en-US" sz="2800" dirty="0">
                <a:solidFill>
                  <a:schemeClr val="tx1"/>
                </a:solidFill>
                <a:latin typeface="ＭＳ ゴシック" panose="020B0609070205080204" pitchFamily="49" charset="-128"/>
                <a:ea typeface="ＭＳ ゴシック" panose="020B0609070205080204" pitchFamily="49" charset="-128"/>
              </a:rPr>
              <a:t>平成</a:t>
            </a:r>
            <a:r>
              <a:rPr lang="en-US" altLang="ja-JP" sz="2800" dirty="0">
                <a:solidFill>
                  <a:schemeClr val="tx1"/>
                </a:solidFill>
                <a:latin typeface="ＭＳ ゴシック" panose="020B0609070205080204" pitchFamily="49" charset="-128"/>
                <a:ea typeface="ＭＳ ゴシック" panose="020B0609070205080204" pitchFamily="49" charset="-128"/>
              </a:rPr>
              <a:t>30</a:t>
            </a:r>
            <a:r>
              <a:rPr lang="ja-JP" altLang="en-US" sz="2800" dirty="0">
                <a:solidFill>
                  <a:schemeClr val="tx1"/>
                </a:solidFill>
                <a:latin typeface="ＭＳ ゴシック" panose="020B0609070205080204" pitchFamily="49" charset="-128"/>
                <a:ea typeface="ＭＳ ゴシック" panose="020B0609070205080204" pitchFamily="49" charset="-128"/>
              </a:rPr>
              <a:t>年</a:t>
            </a:r>
            <a:r>
              <a:rPr lang="ja-JP" altLang="en-US" sz="2800" dirty="0" smtClean="0">
                <a:solidFill>
                  <a:schemeClr val="tx1"/>
                </a:solidFill>
                <a:latin typeface="ＭＳ ゴシック" panose="020B0609070205080204" pitchFamily="49" charset="-128"/>
                <a:ea typeface="ＭＳ ゴシック" panose="020B0609070205080204" pitchFamily="49" charset="-128"/>
              </a:rPr>
              <a:t>３月</a:t>
            </a:r>
            <a:r>
              <a:rPr lang="en-US" altLang="ja-JP" sz="2800" dirty="0" smtClean="0">
                <a:solidFill>
                  <a:schemeClr val="tx1"/>
                </a:solidFill>
                <a:latin typeface="ＭＳ ゴシック" panose="020B0609070205080204" pitchFamily="49" charset="-128"/>
                <a:ea typeface="ＭＳ ゴシック" panose="020B0609070205080204" pitchFamily="49" charset="-128"/>
              </a:rPr>
              <a:t>13</a:t>
            </a:r>
            <a:r>
              <a:rPr lang="ja-JP" altLang="en-US" sz="2800" dirty="0" smtClean="0">
                <a:solidFill>
                  <a:schemeClr val="tx1"/>
                </a:solidFill>
                <a:latin typeface="ＭＳ ゴシック" panose="020B0609070205080204" pitchFamily="49" charset="-128"/>
                <a:ea typeface="ＭＳ ゴシック" panose="020B0609070205080204" pitchFamily="49" charset="-128"/>
              </a:rPr>
              <a:t>日</a:t>
            </a:r>
            <a:endParaRPr lang="en-US" altLang="ja-JP" sz="2800" dirty="0">
              <a:solidFill>
                <a:schemeClr val="tx1"/>
              </a:solidFill>
              <a:latin typeface="ＭＳ ゴシック" panose="020B0609070205080204" pitchFamily="49" charset="-128"/>
              <a:ea typeface="ＭＳ ゴシック" panose="020B0609070205080204" pitchFamily="49" charset="-128"/>
            </a:endParaRPr>
          </a:p>
        </p:txBody>
      </p:sp>
      <p:sp>
        <p:nvSpPr>
          <p:cNvPr id="6" name="テキスト ボックス 5"/>
          <p:cNvSpPr txBox="1"/>
          <p:nvPr/>
        </p:nvSpPr>
        <p:spPr>
          <a:xfrm>
            <a:off x="8014614" y="260648"/>
            <a:ext cx="819051" cy="646331"/>
          </a:xfrm>
          <a:prstGeom prst="rect">
            <a:avLst/>
          </a:prstGeom>
          <a:ln w="12700"/>
        </p:spPr>
        <p:style>
          <a:lnRef idx="2">
            <a:schemeClr val="dk1"/>
          </a:lnRef>
          <a:fillRef idx="1">
            <a:schemeClr val="lt1"/>
          </a:fillRef>
          <a:effectRef idx="0">
            <a:schemeClr val="dk1"/>
          </a:effectRef>
          <a:fontRef idx="minor">
            <a:schemeClr val="dk1"/>
          </a:fontRef>
        </p:style>
        <p:txBody>
          <a:bodyPr>
            <a:spAutoFit/>
          </a:bodyPr>
          <a:lstStyle/>
          <a:p>
            <a:pPr algn="ctr">
              <a:defRPr/>
            </a:pPr>
            <a:r>
              <a:rPr lang="ja-JP" altLang="en-US" dirty="0" smtClean="0">
                <a:latin typeface="ＭＳ Ｐゴシック" panose="020B0600070205080204" pitchFamily="50" charset="-128"/>
                <a:ea typeface="ＭＳ Ｐゴシック" panose="020B0600070205080204" pitchFamily="50" charset="-128"/>
              </a:rPr>
              <a:t>資料</a:t>
            </a:r>
            <a:r>
              <a:rPr lang="en-US" altLang="ja-JP" dirty="0" smtClean="0">
                <a:latin typeface="ＭＳ Ｐゴシック" panose="020B0600070205080204" pitchFamily="50" charset="-128"/>
                <a:ea typeface="ＭＳ Ｐゴシック" panose="020B0600070205080204" pitchFamily="50" charset="-128"/>
              </a:rPr>
              <a:t>3-1</a:t>
            </a:r>
            <a:endParaRPr lang="ja-JP" altLang="en-US" dirty="0">
              <a:latin typeface="ＭＳ Ｐゴシック" panose="020B0600070205080204" pitchFamily="50" charset="-128"/>
              <a:ea typeface="ＭＳ Ｐゴシック" panose="020B0600070205080204" pitchFamily="50" charset="-128"/>
            </a:endParaRPr>
          </a:p>
        </p:txBody>
      </p:sp>
      <p:sp>
        <p:nvSpPr>
          <p:cNvPr id="10" name="正方形/長方形 9"/>
          <p:cNvSpPr/>
          <p:nvPr/>
        </p:nvSpPr>
        <p:spPr>
          <a:xfrm>
            <a:off x="-1317625" y="4941267"/>
            <a:ext cx="11779250" cy="201612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3600" dirty="0">
                <a:solidFill>
                  <a:schemeClr val="tx1"/>
                </a:solidFill>
                <a:latin typeface="ＭＳ ゴシック" panose="020B0609070205080204" pitchFamily="49" charset="-128"/>
                <a:ea typeface="ＭＳ ゴシック" panose="020B0609070205080204" pitchFamily="49" charset="-128"/>
              </a:rPr>
              <a:t>環境再生・資源循環局</a:t>
            </a:r>
            <a:endParaRPr lang="en-US" altLang="ja-JP" sz="3600" dirty="0">
              <a:solidFill>
                <a:schemeClr val="tx1"/>
              </a:solidFill>
              <a:latin typeface="ＭＳ ゴシック" panose="020B0609070205080204" pitchFamily="49" charset="-128"/>
              <a:ea typeface="ＭＳ ゴシック" panose="020B0609070205080204" pitchFamily="49" charset="-128"/>
            </a:endParaRPr>
          </a:p>
          <a:p>
            <a:pPr algn="ctr" eaLnBrk="1" hangingPunct="1">
              <a:defRPr/>
            </a:pPr>
            <a:r>
              <a:rPr lang="ja-JP" altLang="en-US" sz="3600" dirty="0">
                <a:solidFill>
                  <a:schemeClr val="tx1"/>
                </a:solidFill>
                <a:latin typeface="ＭＳ ゴシック" panose="020B0609070205080204" pitchFamily="49" charset="-128"/>
                <a:ea typeface="ＭＳ ゴシック" panose="020B0609070205080204" pitchFamily="49" charset="-128"/>
              </a:rPr>
              <a:t>災害廃棄物対策室</a:t>
            </a:r>
            <a:endParaRPr lang="en-US" altLang="ja-JP" sz="3600" dirty="0">
              <a:solidFill>
                <a:schemeClr val="tx1"/>
              </a:solidFill>
              <a:latin typeface="ＭＳ ゴシック" panose="020B0609070205080204" pitchFamily="49" charset="-128"/>
              <a:ea typeface="ＭＳ ゴシック" panose="020B0609070205080204" pitchFamily="49" charset="-128"/>
            </a:endParaRPr>
          </a:p>
        </p:txBody>
      </p:sp>
    </p:spTree>
    <p:extLst>
      <p:ext uri="{BB962C8B-B14F-4D97-AF65-F5344CB8AC3E}">
        <p14:creationId xmlns:p14="http://schemas.microsoft.com/office/powerpoint/2010/main" val="250116043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表 4"/>
          <p:cNvGraphicFramePr>
            <a:graphicFrameLocks noGrp="1"/>
          </p:cNvGraphicFramePr>
          <p:nvPr>
            <p:extLst>
              <p:ext uri="{D42A27DB-BD31-4B8C-83A1-F6EECF244321}">
                <p14:modId xmlns:p14="http://schemas.microsoft.com/office/powerpoint/2010/main" val="2221779514"/>
              </p:ext>
            </p:extLst>
          </p:nvPr>
        </p:nvGraphicFramePr>
        <p:xfrm>
          <a:off x="1331640" y="1196752"/>
          <a:ext cx="6504384" cy="1743968"/>
        </p:xfrm>
        <a:graphic>
          <a:graphicData uri="http://schemas.openxmlformats.org/drawingml/2006/table">
            <a:tbl>
              <a:tblPr firstRow="1" bandRow="1">
                <a:tableStyleId>{93296810-A885-4BE3-A3E7-6D5BEEA58F35}</a:tableStyleId>
              </a:tblPr>
              <a:tblGrid>
                <a:gridCol w="2168128">
                  <a:extLst>
                    <a:ext uri="{9D8B030D-6E8A-4147-A177-3AD203B41FA5}">
                      <a16:colId xmlns:a16="http://schemas.microsoft.com/office/drawing/2014/main" val="4168791102"/>
                    </a:ext>
                  </a:extLst>
                </a:gridCol>
                <a:gridCol w="2168128">
                  <a:extLst>
                    <a:ext uri="{9D8B030D-6E8A-4147-A177-3AD203B41FA5}">
                      <a16:colId xmlns:a16="http://schemas.microsoft.com/office/drawing/2014/main" val="3378952628"/>
                    </a:ext>
                  </a:extLst>
                </a:gridCol>
                <a:gridCol w="2168128">
                  <a:extLst>
                    <a:ext uri="{9D8B030D-6E8A-4147-A177-3AD203B41FA5}">
                      <a16:colId xmlns:a16="http://schemas.microsoft.com/office/drawing/2014/main" val="887033241"/>
                    </a:ext>
                  </a:extLst>
                </a:gridCol>
              </a:tblGrid>
              <a:tr h="435992">
                <a:tc>
                  <a:txBody>
                    <a:bodyPr/>
                    <a:lstStyle/>
                    <a:p>
                      <a:endParaRPr kumimoji="1" lang="ja-JP" altLang="en-US" sz="1800" b="0" dirty="0"/>
                    </a:p>
                  </a:txBody>
                  <a:tcPr/>
                </a:tc>
                <a:tc>
                  <a:txBody>
                    <a:bodyPr/>
                    <a:lstStyle/>
                    <a:p>
                      <a:pPr algn="ctr"/>
                      <a:r>
                        <a:rPr kumimoji="1" lang="ja-JP" altLang="en-US" sz="1800" dirty="0" smtClean="0"/>
                        <a:t>都道府県</a:t>
                      </a:r>
                      <a:endParaRPr kumimoji="1" lang="ja-JP" altLang="en-US" sz="1800" b="0" dirty="0"/>
                    </a:p>
                  </a:txBody>
                  <a:tcPr/>
                </a:tc>
                <a:tc>
                  <a:txBody>
                    <a:bodyPr/>
                    <a:lstStyle/>
                    <a:p>
                      <a:pPr algn="ctr"/>
                      <a:r>
                        <a:rPr kumimoji="1" lang="ja-JP" altLang="en-US" sz="1800" dirty="0" smtClean="0"/>
                        <a:t>市町村</a:t>
                      </a:r>
                      <a:endParaRPr kumimoji="1" lang="ja-JP" altLang="en-US" sz="1800" b="0" dirty="0"/>
                    </a:p>
                  </a:txBody>
                  <a:tcPr/>
                </a:tc>
                <a:extLst>
                  <a:ext uri="{0D108BD9-81ED-4DB2-BD59-A6C34878D82A}">
                    <a16:rowId xmlns:a16="http://schemas.microsoft.com/office/drawing/2014/main" val="1252925595"/>
                  </a:ext>
                </a:extLst>
              </a:tr>
              <a:tr h="435992">
                <a:tc>
                  <a:txBody>
                    <a:bodyPr/>
                    <a:lstStyle/>
                    <a:p>
                      <a:r>
                        <a:rPr kumimoji="1" lang="ja-JP" altLang="en-US" sz="1800" dirty="0" smtClean="0"/>
                        <a:t>調査対象数</a:t>
                      </a:r>
                      <a:endParaRPr kumimoji="1" lang="ja-JP" altLang="en-US" sz="1800" b="0" dirty="0"/>
                    </a:p>
                  </a:txBody>
                  <a:tcPr/>
                </a:tc>
                <a:tc>
                  <a:txBody>
                    <a:bodyPr/>
                    <a:lstStyle/>
                    <a:p>
                      <a:pPr algn="ctr"/>
                      <a:r>
                        <a:rPr kumimoji="1" lang="en-US" altLang="ja-JP" sz="1800" dirty="0" smtClean="0"/>
                        <a:t>47</a:t>
                      </a:r>
                      <a:endParaRPr kumimoji="1" lang="ja-JP" altLang="en-US" sz="1800" b="0" dirty="0"/>
                    </a:p>
                  </a:txBody>
                  <a:tcPr/>
                </a:tc>
                <a:tc>
                  <a:txBody>
                    <a:bodyPr/>
                    <a:lstStyle/>
                    <a:p>
                      <a:pPr algn="ctr"/>
                      <a:r>
                        <a:rPr kumimoji="1" lang="en-US" altLang="ja-JP" sz="1800" dirty="0" smtClean="0"/>
                        <a:t>1741</a:t>
                      </a:r>
                      <a:endParaRPr kumimoji="1" lang="ja-JP" altLang="en-US" sz="1800" b="0" dirty="0"/>
                    </a:p>
                  </a:txBody>
                  <a:tcPr/>
                </a:tc>
                <a:extLst>
                  <a:ext uri="{0D108BD9-81ED-4DB2-BD59-A6C34878D82A}">
                    <a16:rowId xmlns:a16="http://schemas.microsoft.com/office/drawing/2014/main" val="1791688481"/>
                  </a:ext>
                </a:extLst>
              </a:tr>
              <a:tr h="435992">
                <a:tc>
                  <a:txBody>
                    <a:bodyPr/>
                    <a:lstStyle/>
                    <a:p>
                      <a:r>
                        <a:rPr kumimoji="1" lang="ja-JP" altLang="en-US" sz="1800" dirty="0" smtClean="0"/>
                        <a:t>回収自治体数</a:t>
                      </a:r>
                      <a:r>
                        <a:rPr kumimoji="1" lang="en-US" altLang="ja-JP" sz="1800" baseline="30000" dirty="0" smtClean="0"/>
                        <a:t>※</a:t>
                      </a:r>
                      <a:endParaRPr kumimoji="1" lang="ja-JP" altLang="en-US" sz="1800" b="0" dirty="0"/>
                    </a:p>
                  </a:txBody>
                  <a:tcPr/>
                </a:tc>
                <a:tc>
                  <a:txBody>
                    <a:bodyPr/>
                    <a:lstStyle/>
                    <a:p>
                      <a:pPr algn="ctr"/>
                      <a:r>
                        <a:rPr kumimoji="1" lang="en-US" altLang="ja-JP" sz="1800" dirty="0" smtClean="0"/>
                        <a:t>46</a:t>
                      </a:r>
                      <a:endParaRPr kumimoji="1" lang="ja-JP" altLang="en-US" sz="1800" b="0" dirty="0"/>
                    </a:p>
                  </a:txBody>
                  <a:tcPr/>
                </a:tc>
                <a:tc>
                  <a:txBody>
                    <a:bodyPr/>
                    <a:lstStyle/>
                    <a:p>
                      <a:pPr algn="ctr"/>
                      <a:r>
                        <a:rPr kumimoji="1" lang="en-US" altLang="ja-JP" sz="1800" dirty="0" smtClean="0"/>
                        <a:t>1723</a:t>
                      </a:r>
                      <a:endParaRPr kumimoji="1" lang="ja-JP" altLang="en-US" sz="1800" b="0" dirty="0"/>
                    </a:p>
                  </a:txBody>
                  <a:tcPr/>
                </a:tc>
                <a:extLst>
                  <a:ext uri="{0D108BD9-81ED-4DB2-BD59-A6C34878D82A}">
                    <a16:rowId xmlns:a16="http://schemas.microsoft.com/office/drawing/2014/main" val="467863058"/>
                  </a:ext>
                </a:extLst>
              </a:tr>
              <a:tr h="435992">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1" lang="ja-JP" altLang="en-US" sz="1800" dirty="0" smtClean="0"/>
                        <a:t>回収率</a:t>
                      </a:r>
                      <a:r>
                        <a:rPr kumimoji="1" lang="en-US" altLang="ja-JP" sz="1800" baseline="30000" dirty="0" smtClean="0"/>
                        <a:t>※</a:t>
                      </a:r>
                      <a:endParaRPr kumimoji="1" lang="ja-JP" altLang="en-US" sz="1800" b="0" dirty="0" smtClean="0"/>
                    </a:p>
                  </a:txBody>
                  <a:tcPr/>
                </a:tc>
                <a:tc>
                  <a:txBody>
                    <a:bodyPr/>
                    <a:lstStyle/>
                    <a:p>
                      <a:pPr algn="ctr"/>
                      <a:r>
                        <a:rPr kumimoji="1" lang="en-US" altLang="ja-JP" sz="1800" b="0" dirty="0" smtClean="0"/>
                        <a:t>98</a:t>
                      </a:r>
                      <a:r>
                        <a:rPr kumimoji="1" lang="ja-JP" altLang="en-US" sz="1800" b="0" dirty="0" smtClean="0"/>
                        <a:t>％</a:t>
                      </a:r>
                      <a:endParaRPr kumimoji="1" lang="ja-JP" altLang="en-US" sz="1800" b="0" dirty="0"/>
                    </a:p>
                  </a:txBody>
                  <a:tcPr/>
                </a:tc>
                <a:tc>
                  <a:txBody>
                    <a:bodyPr/>
                    <a:lstStyle/>
                    <a:p>
                      <a:pPr algn="ctr"/>
                      <a:r>
                        <a:rPr kumimoji="1" lang="en-US" altLang="ja-JP" sz="1800" b="0" dirty="0" smtClean="0"/>
                        <a:t>99</a:t>
                      </a:r>
                      <a:r>
                        <a:rPr kumimoji="1" lang="ja-JP" altLang="en-US" sz="1800" b="0" dirty="0" smtClean="0"/>
                        <a:t>％</a:t>
                      </a:r>
                      <a:endParaRPr kumimoji="1" lang="ja-JP" altLang="en-US" sz="1800" b="0" dirty="0"/>
                    </a:p>
                  </a:txBody>
                  <a:tcPr/>
                </a:tc>
                <a:extLst>
                  <a:ext uri="{0D108BD9-81ED-4DB2-BD59-A6C34878D82A}">
                    <a16:rowId xmlns:a16="http://schemas.microsoft.com/office/drawing/2014/main" val="3359835474"/>
                  </a:ext>
                </a:extLst>
              </a:tr>
            </a:tbl>
          </a:graphicData>
        </a:graphic>
      </p:graphicFrame>
      <p:sp>
        <p:nvSpPr>
          <p:cNvPr id="6" name="テキスト ボックス 5"/>
          <p:cNvSpPr txBox="1"/>
          <p:nvPr/>
        </p:nvSpPr>
        <p:spPr>
          <a:xfrm>
            <a:off x="251520" y="844979"/>
            <a:ext cx="2664296" cy="369332"/>
          </a:xfrm>
          <a:prstGeom prst="rect">
            <a:avLst/>
          </a:prstGeom>
          <a:noFill/>
        </p:spPr>
        <p:txBody>
          <a:bodyPr wrap="square" rtlCol="0">
            <a:spAutoFit/>
          </a:bodyPr>
          <a:lstStyle/>
          <a:p>
            <a:pPr marL="285750" indent="-285750">
              <a:buFont typeface="Wingdings" panose="05000000000000000000" pitchFamily="2" charset="2"/>
              <a:buChar char="u"/>
            </a:pPr>
            <a:r>
              <a:rPr kumimoji="1" lang="ja-JP" altLang="en-US" dirty="0" smtClean="0"/>
              <a:t>調査対象と回収率</a:t>
            </a:r>
            <a:endParaRPr kumimoji="1" lang="ja-JP" altLang="en-US" dirty="0"/>
          </a:p>
        </p:txBody>
      </p:sp>
      <p:sp>
        <p:nvSpPr>
          <p:cNvPr id="7" name="テキスト ボックス 6"/>
          <p:cNvSpPr txBox="1"/>
          <p:nvPr/>
        </p:nvSpPr>
        <p:spPr>
          <a:xfrm>
            <a:off x="2699792" y="2924944"/>
            <a:ext cx="5832648" cy="461665"/>
          </a:xfrm>
          <a:prstGeom prst="rect">
            <a:avLst/>
          </a:prstGeom>
          <a:noFill/>
        </p:spPr>
        <p:txBody>
          <a:bodyPr wrap="square" rtlCol="0">
            <a:spAutoFit/>
          </a:bodyPr>
          <a:lstStyle/>
          <a:p>
            <a:r>
              <a:rPr kumimoji="1" lang="en-US" altLang="ja-JP" sz="1200" dirty="0" smtClean="0"/>
              <a:t>※</a:t>
            </a:r>
            <a:r>
              <a:rPr kumimoji="1" lang="ja-JP" altLang="en-US" sz="1200" dirty="0" smtClean="0"/>
              <a:t>平成</a:t>
            </a:r>
            <a:r>
              <a:rPr kumimoji="1" lang="en-US" altLang="ja-JP" sz="1200" dirty="0" smtClean="0"/>
              <a:t>30</a:t>
            </a:r>
            <a:r>
              <a:rPr kumimoji="1" lang="ja-JP" altLang="en-US" sz="1200" dirty="0" smtClean="0"/>
              <a:t>年２月</a:t>
            </a:r>
            <a:r>
              <a:rPr kumimoji="1" lang="en-US" altLang="ja-JP" sz="1200" dirty="0" smtClean="0"/>
              <a:t>28</a:t>
            </a:r>
            <a:r>
              <a:rPr kumimoji="1" lang="ja-JP" altLang="en-US" sz="1200" dirty="0" smtClean="0"/>
              <a:t>日時点の数値</a:t>
            </a:r>
            <a:endParaRPr kumimoji="1" lang="en-US" altLang="ja-JP" sz="1200" dirty="0" smtClean="0"/>
          </a:p>
          <a:p>
            <a:r>
              <a:rPr lang="ja-JP" altLang="en-US" sz="1200" dirty="0"/>
              <a:t>　</a:t>
            </a:r>
            <a:r>
              <a:rPr kumimoji="1" lang="ja-JP" altLang="en-US" sz="1200" dirty="0" smtClean="0"/>
              <a:t>未回収の自治体については、回答に一部不備があったため修正を依頼中</a:t>
            </a:r>
            <a:endParaRPr kumimoji="1" lang="ja-JP" altLang="en-US" sz="1200" dirty="0"/>
          </a:p>
        </p:txBody>
      </p:sp>
      <p:sp>
        <p:nvSpPr>
          <p:cNvPr id="8" name="テキスト ボックス 7"/>
          <p:cNvSpPr txBox="1"/>
          <p:nvPr/>
        </p:nvSpPr>
        <p:spPr>
          <a:xfrm>
            <a:off x="251520" y="3429000"/>
            <a:ext cx="2664296" cy="369332"/>
          </a:xfrm>
          <a:prstGeom prst="rect">
            <a:avLst/>
          </a:prstGeom>
          <a:noFill/>
        </p:spPr>
        <p:txBody>
          <a:bodyPr wrap="square" rtlCol="0">
            <a:spAutoFit/>
          </a:bodyPr>
          <a:lstStyle/>
          <a:p>
            <a:pPr marL="285750" indent="-285750">
              <a:buFont typeface="Wingdings" panose="05000000000000000000" pitchFamily="2" charset="2"/>
              <a:buChar char="u"/>
            </a:pPr>
            <a:r>
              <a:rPr kumimoji="1" lang="ja-JP" altLang="en-US" dirty="0" smtClean="0"/>
              <a:t>調査実施期間</a:t>
            </a:r>
            <a:endParaRPr kumimoji="1" lang="ja-JP" altLang="en-US" dirty="0"/>
          </a:p>
        </p:txBody>
      </p:sp>
      <p:sp>
        <p:nvSpPr>
          <p:cNvPr id="9" name="テキスト ボックス 8"/>
          <p:cNvSpPr txBox="1"/>
          <p:nvPr/>
        </p:nvSpPr>
        <p:spPr>
          <a:xfrm>
            <a:off x="1619672" y="3745995"/>
            <a:ext cx="4896544" cy="369332"/>
          </a:xfrm>
          <a:prstGeom prst="rect">
            <a:avLst/>
          </a:prstGeom>
          <a:noFill/>
        </p:spPr>
        <p:txBody>
          <a:bodyPr wrap="square" rtlCol="0">
            <a:spAutoFit/>
          </a:bodyPr>
          <a:lstStyle/>
          <a:p>
            <a:r>
              <a:rPr lang="ja-JP" altLang="en-US" dirty="0" smtClean="0"/>
              <a:t>平成</a:t>
            </a:r>
            <a:r>
              <a:rPr lang="en-US" altLang="ja-JP" dirty="0" smtClean="0"/>
              <a:t>29</a:t>
            </a:r>
            <a:r>
              <a:rPr lang="ja-JP" altLang="en-US" dirty="0" smtClean="0"/>
              <a:t>年９月</a:t>
            </a:r>
            <a:r>
              <a:rPr lang="en-US" altLang="ja-JP" dirty="0" smtClean="0"/>
              <a:t>29</a:t>
            </a:r>
            <a:r>
              <a:rPr lang="ja-JP" altLang="en-US" dirty="0" smtClean="0"/>
              <a:t>日～平成２９年</a:t>
            </a:r>
            <a:r>
              <a:rPr lang="en-US" altLang="ja-JP" dirty="0" smtClean="0"/>
              <a:t>12</a:t>
            </a:r>
            <a:r>
              <a:rPr lang="ja-JP" altLang="en-US" dirty="0" smtClean="0"/>
              <a:t>月</a:t>
            </a:r>
            <a:r>
              <a:rPr lang="en-US" altLang="ja-JP" dirty="0" smtClean="0"/>
              <a:t>4</a:t>
            </a:r>
            <a:r>
              <a:rPr lang="ja-JP" altLang="en-US" dirty="0" smtClean="0"/>
              <a:t>日</a:t>
            </a:r>
            <a:endParaRPr kumimoji="1" lang="ja-JP" altLang="en-US" dirty="0"/>
          </a:p>
        </p:txBody>
      </p:sp>
      <p:sp>
        <p:nvSpPr>
          <p:cNvPr id="12" name="テキスト ボックス 11"/>
          <p:cNvSpPr txBox="1"/>
          <p:nvPr/>
        </p:nvSpPr>
        <p:spPr>
          <a:xfrm>
            <a:off x="251520" y="4405663"/>
            <a:ext cx="5544616" cy="369332"/>
          </a:xfrm>
          <a:prstGeom prst="rect">
            <a:avLst/>
          </a:prstGeom>
          <a:noFill/>
        </p:spPr>
        <p:txBody>
          <a:bodyPr wrap="square" rtlCol="0">
            <a:spAutoFit/>
          </a:bodyPr>
          <a:lstStyle/>
          <a:p>
            <a:pPr marL="285750" indent="-285750">
              <a:buFont typeface="Wingdings" panose="05000000000000000000" pitchFamily="2" charset="2"/>
              <a:buChar char="u"/>
            </a:pPr>
            <a:r>
              <a:rPr kumimoji="1" lang="ja-JP" altLang="en-US" dirty="0" smtClean="0"/>
              <a:t>調査項目（平成</a:t>
            </a:r>
            <a:r>
              <a:rPr kumimoji="1" lang="en-US" altLang="ja-JP" dirty="0" smtClean="0"/>
              <a:t>29</a:t>
            </a:r>
            <a:r>
              <a:rPr kumimoji="1" lang="ja-JP" altLang="en-US" dirty="0" smtClean="0"/>
              <a:t>年３月末時点の状況を調査）</a:t>
            </a:r>
            <a:endParaRPr kumimoji="1" lang="ja-JP" altLang="en-US" dirty="0"/>
          </a:p>
        </p:txBody>
      </p:sp>
      <p:sp>
        <p:nvSpPr>
          <p:cNvPr id="14" name="テキスト ボックス 13"/>
          <p:cNvSpPr txBox="1"/>
          <p:nvPr/>
        </p:nvSpPr>
        <p:spPr>
          <a:xfrm>
            <a:off x="683568" y="4797152"/>
            <a:ext cx="9620727" cy="1815882"/>
          </a:xfrm>
          <a:prstGeom prst="rect">
            <a:avLst/>
          </a:prstGeom>
          <a:noFill/>
        </p:spPr>
        <p:txBody>
          <a:bodyPr wrap="square" rtlCol="0">
            <a:spAutoFit/>
          </a:bodyPr>
          <a:lstStyle/>
          <a:p>
            <a:pPr marL="342900" indent="-342900">
              <a:buFont typeface="+mj-lt"/>
              <a:buAutoNum type="arabicPeriod"/>
            </a:pPr>
            <a:r>
              <a:rPr kumimoji="1" lang="ja-JP" altLang="en-US" sz="1600" dirty="0" smtClean="0"/>
              <a:t>災害廃棄物対策に関する体制について</a:t>
            </a:r>
            <a:endParaRPr kumimoji="1" lang="en-US" altLang="ja-JP" sz="1600" dirty="0" smtClean="0"/>
          </a:p>
          <a:p>
            <a:pPr marL="342900" indent="-342900">
              <a:buFont typeface="+mj-lt"/>
              <a:buAutoNum type="arabicPeriod"/>
            </a:pPr>
            <a:r>
              <a:rPr kumimoji="1" lang="ja-JP" altLang="en-US" sz="1600" dirty="0" smtClean="0"/>
              <a:t>災害廃棄物に関する計画の策定状況</a:t>
            </a:r>
            <a:endParaRPr kumimoji="1" lang="en-US" altLang="ja-JP" sz="1600" dirty="0" smtClean="0"/>
          </a:p>
          <a:p>
            <a:pPr marL="342900" indent="-342900">
              <a:buFont typeface="+mj-lt"/>
              <a:buAutoNum type="arabicPeriod"/>
            </a:pPr>
            <a:r>
              <a:rPr lang="ja-JP" altLang="en-US" sz="1600" dirty="0" smtClean="0"/>
              <a:t>災害廃棄物処理計画の策定における課題</a:t>
            </a:r>
            <a:endParaRPr lang="en-US" altLang="ja-JP" sz="1600" dirty="0" smtClean="0"/>
          </a:p>
          <a:p>
            <a:pPr marL="342900" indent="-342900">
              <a:buFont typeface="+mj-lt"/>
              <a:buAutoNum type="arabicPeriod"/>
            </a:pPr>
            <a:r>
              <a:rPr kumimoji="1" lang="ja-JP" altLang="en-US" sz="1600" dirty="0" smtClean="0"/>
              <a:t>災害</a:t>
            </a:r>
            <a:r>
              <a:rPr kumimoji="1" lang="ja-JP" altLang="en-US" sz="1600" dirty="0"/>
              <a:t>時</a:t>
            </a:r>
            <a:r>
              <a:rPr kumimoji="1" lang="ja-JP" altLang="en-US" sz="1600" dirty="0" smtClean="0"/>
              <a:t>における有害物質の流出・漏えいに伴う有害廃棄物等対策に関する検討の有無</a:t>
            </a:r>
            <a:endParaRPr kumimoji="1" lang="en-US" altLang="ja-JP" sz="1600" dirty="0" smtClean="0"/>
          </a:p>
          <a:p>
            <a:pPr marL="342900" indent="-342900">
              <a:buFont typeface="+mj-lt"/>
              <a:buAutoNum type="arabicPeriod"/>
            </a:pPr>
            <a:r>
              <a:rPr lang="ja-JP" altLang="en-US" sz="1600" dirty="0" smtClean="0"/>
              <a:t>仮置場の確保や候補地の選定に関する検討の有無</a:t>
            </a:r>
            <a:endParaRPr lang="en-US" altLang="ja-JP" sz="1600" dirty="0" smtClean="0"/>
          </a:p>
          <a:p>
            <a:pPr marL="342900" indent="-342900">
              <a:buFont typeface="+mj-lt"/>
              <a:buAutoNum type="arabicPeriod"/>
            </a:pPr>
            <a:r>
              <a:rPr kumimoji="1" lang="ja-JP" altLang="en-US" sz="1600" dirty="0" smtClean="0"/>
              <a:t>廃棄物処理技術と教育・訓練プログラムの開発・実施の有無</a:t>
            </a:r>
            <a:endParaRPr kumimoji="1" lang="en-US" altLang="ja-JP" sz="1600" dirty="0" smtClean="0"/>
          </a:p>
          <a:p>
            <a:pPr marL="342900" indent="-342900">
              <a:buFont typeface="+mj-lt"/>
              <a:buAutoNum type="arabicPeriod"/>
            </a:pPr>
            <a:r>
              <a:rPr lang="ja-JP" altLang="en-US" sz="1600" dirty="0" smtClean="0"/>
              <a:t>自治体</a:t>
            </a:r>
            <a:r>
              <a:rPr lang="ja-JP" altLang="en-US" sz="1600" dirty="0"/>
              <a:t>間</a:t>
            </a:r>
            <a:r>
              <a:rPr lang="ja-JP" altLang="en-US" sz="1600" dirty="0" smtClean="0"/>
              <a:t>や自治体と民間事業者間の災害協定等の締結について</a:t>
            </a:r>
            <a:endParaRPr kumimoji="1" lang="ja-JP" altLang="en-US" sz="1600" dirty="0"/>
          </a:p>
        </p:txBody>
      </p:sp>
      <p:sp>
        <p:nvSpPr>
          <p:cNvPr id="10" name="正方形/長方形 9"/>
          <p:cNvSpPr/>
          <p:nvPr/>
        </p:nvSpPr>
        <p:spPr>
          <a:xfrm>
            <a:off x="0" y="0"/>
            <a:ext cx="9144000" cy="439784"/>
          </a:xfrm>
          <a:prstGeom prst="rect">
            <a:avLst/>
          </a:prstGeom>
          <a:solidFill>
            <a:srgbClr val="00B050"/>
          </a:solidFill>
          <a:ln>
            <a:noFill/>
          </a:ln>
        </p:spPr>
        <p:style>
          <a:lnRef idx="1">
            <a:schemeClr val="accent5"/>
          </a:lnRef>
          <a:fillRef idx="2">
            <a:schemeClr val="accent5"/>
          </a:fillRef>
          <a:effectRef idx="1">
            <a:schemeClr val="accent5"/>
          </a:effectRef>
          <a:fontRef idx="minor">
            <a:schemeClr val="dk1"/>
          </a:fontRef>
        </p:style>
        <p:txBody>
          <a:bodyPr rtlCol="0" anchor="ctr"/>
          <a:lstStyle/>
          <a:p>
            <a:pPr algn="ctr"/>
            <a:r>
              <a:rPr lang="ja-JP" altLang="en-US" sz="2000" b="1" dirty="0">
                <a:solidFill>
                  <a:schemeClr val="bg1"/>
                </a:solidFill>
                <a:latin typeface="ＭＳ ゴシック" panose="020B0609070205080204" pitchFamily="49" charset="-128"/>
                <a:ea typeface="ＭＳ ゴシック" panose="020B0609070205080204" pitchFamily="49" charset="-128"/>
              </a:rPr>
              <a:t>自治体における災害廃棄物対策の取組状況調査について</a:t>
            </a:r>
            <a:endParaRPr lang="en-US" altLang="ja-JP" sz="2000" b="1" dirty="0">
              <a:solidFill>
                <a:schemeClr val="bg1"/>
              </a:solidFill>
              <a:latin typeface="ＭＳ ゴシック" panose="020B0609070205080204" pitchFamily="49" charset="-128"/>
              <a:ea typeface="ＭＳ ゴシック" panose="020B0609070205080204" pitchFamily="49" charset="-128"/>
            </a:endParaRPr>
          </a:p>
        </p:txBody>
      </p:sp>
      <p:sp>
        <p:nvSpPr>
          <p:cNvPr id="3" name="スライド番号プレースホルダー 2"/>
          <p:cNvSpPr>
            <a:spLocks noGrp="1"/>
          </p:cNvSpPr>
          <p:nvPr>
            <p:ph type="sldNum" sz="quarter" idx="12"/>
          </p:nvPr>
        </p:nvSpPr>
        <p:spPr/>
        <p:txBody>
          <a:bodyPr/>
          <a:lstStyle/>
          <a:p>
            <a:fld id="{A6D01C6D-80EB-490D-8A1D-E86D9EEBEE2C}" type="slidenum">
              <a:rPr kumimoji="1" lang="ja-JP" altLang="en-US" smtClean="0"/>
              <a:t>2</a:t>
            </a:fld>
            <a:endParaRPr kumimoji="1" lang="ja-JP" altLang="en-US"/>
          </a:p>
        </p:txBody>
      </p:sp>
    </p:spTree>
    <p:extLst>
      <p:ext uri="{BB962C8B-B14F-4D97-AF65-F5344CB8AC3E}">
        <p14:creationId xmlns:p14="http://schemas.microsoft.com/office/powerpoint/2010/main" val="19489434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グループ化 9"/>
          <p:cNvGrpSpPr/>
          <p:nvPr/>
        </p:nvGrpSpPr>
        <p:grpSpPr>
          <a:xfrm>
            <a:off x="611560" y="903591"/>
            <a:ext cx="8280920" cy="3875631"/>
            <a:chOff x="611560" y="1052736"/>
            <a:chExt cx="7704856" cy="3960440"/>
          </a:xfrm>
        </p:grpSpPr>
        <p:graphicFrame>
          <p:nvGraphicFramePr>
            <p:cNvPr id="3" name="グラフ 2"/>
            <p:cNvGraphicFramePr>
              <a:graphicFrameLocks/>
            </p:cNvGraphicFramePr>
            <p:nvPr>
              <p:extLst>
                <p:ext uri="{D42A27DB-BD31-4B8C-83A1-F6EECF244321}">
                  <p14:modId xmlns:p14="http://schemas.microsoft.com/office/powerpoint/2010/main" val="3978700881"/>
                </p:ext>
              </p:extLst>
            </p:nvPr>
          </p:nvGraphicFramePr>
          <p:xfrm>
            <a:off x="611560" y="1052736"/>
            <a:ext cx="7704856" cy="3960440"/>
          </p:xfrm>
          <a:graphic>
            <a:graphicData uri="http://schemas.openxmlformats.org/drawingml/2006/chart">
              <c:chart xmlns:c="http://schemas.openxmlformats.org/drawingml/2006/chart" xmlns:r="http://schemas.openxmlformats.org/officeDocument/2006/relationships" r:id="rId2"/>
            </a:graphicData>
          </a:graphic>
        </p:graphicFrame>
        <p:cxnSp>
          <p:nvCxnSpPr>
            <p:cNvPr id="4" name="直線コネクタ 3"/>
            <p:cNvCxnSpPr/>
            <p:nvPr/>
          </p:nvCxnSpPr>
          <p:spPr>
            <a:xfrm>
              <a:off x="1043608" y="1825520"/>
              <a:ext cx="6048000" cy="0"/>
            </a:xfrm>
            <a:prstGeom prst="line">
              <a:avLst/>
            </a:prstGeom>
            <a:ln w="25400" cap="flat" cmpd="sng" algn="ctr">
              <a:solidFill>
                <a:schemeClr val="accent5"/>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6" name="直線コネクタ 5"/>
            <p:cNvCxnSpPr/>
            <p:nvPr/>
          </p:nvCxnSpPr>
          <p:spPr>
            <a:xfrm flipV="1">
              <a:off x="1043608" y="2529652"/>
              <a:ext cx="6048000" cy="7089"/>
            </a:xfrm>
            <a:prstGeom prst="line">
              <a:avLst/>
            </a:prstGeom>
            <a:ln w="25400" cap="flat" cmpd="sng" algn="ctr">
              <a:solidFill>
                <a:srgbClr val="C00000"/>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8" name="直線コネクタ 7"/>
            <p:cNvCxnSpPr/>
            <p:nvPr/>
          </p:nvCxnSpPr>
          <p:spPr>
            <a:xfrm>
              <a:off x="7434137" y="2536741"/>
              <a:ext cx="720000" cy="0"/>
            </a:xfrm>
            <a:prstGeom prst="line">
              <a:avLst/>
            </a:prstGeom>
            <a:ln w="25400" cap="flat" cmpd="sng" algn="ctr">
              <a:solidFill>
                <a:srgbClr val="C00000"/>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9" name="直線コネクタ 8"/>
            <p:cNvCxnSpPr/>
            <p:nvPr/>
          </p:nvCxnSpPr>
          <p:spPr>
            <a:xfrm>
              <a:off x="7452320" y="1825520"/>
              <a:ext cx="720000" cy="0"/>
            </a:xfrm>
            <a:prstGeom prst="line">
              <a:avLst/>
            </a:prstGeom>
            <a:ln w="25400" cap="flat" cmpd="sng" algn="ctr">
              <a:solidFill>
                <a:srgbClr val="0070C0"/>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grpSp>
      <p:sp>
        <p:nvSpPr>
          <p:cNvPr id="12" name="テキスト ボックス 11"/>
          <p:cNvSpPr txBox="1"/>
          <p:nvPr/>
        </p:nvSpPr>
        <p:spPr>
          <a:xfrm>
            <a:off x="1022848" y="1385223"/>
            <a:ext cx="1676944" cy="261610"/>
          </a:xfrm>
          <a:prstGeom prst="rect">
            <a:avLst/>
          </a:prstGeom>
          <a:noFill/>
        </p:spPr>
        <p:txBody>
          <a:bodyPr wrap="square" rtlCol="0">
            <a:spAutoFit/>
          </a:bodyPr>
          <a:lstStyle/>
          <a:p>
            <a:r>
              <a:rPr kumimoji="1" lang="ja-JP" altLang="en-US" sz="1100" dirty="0" smtClean="0">
                <a:solidFill>
                  <a:srgbClr val="0070C0"/>
                </a:solidFill>
              </a:rPr>
              <a:t>都道府県目標値</a:t>
            </a:r>
            <a:endParaRPr kumimoji="1" lang="ja-JP" altLang="en-US" sz="1100" dirty="0">
              <a:solidFill>
                <a:srgbClr val="0070C0"/>
              </a:solidFill>
            </a:endParaRPr>
          </a:p>
        </p:txBody>
      </p:sp>
      <p:sp>
        <p:nvSpPr>
          <p:cNvPr id="13" name="テキスト ボックス 12"/>
          <p:cNvSpPr txBox="1"/>
          <p:nvPr/>
        </p:nvSpPr>
        <p:spPr>
          <a:xfrm>
            <a:off x="1022848" y="2087270"/>
            <a:ext cx="1430140" cy="261610"/>
          </a:xfrm>
          <a:prstGeom prst="rect">
            <a:avLst/>
          </a:prstGeom>
          <a:noFill/>
        </p:spPr>
        <p:txBody>
          <a:bodyPr wrap="square" rtlCol="0">
            <a:spAutoFit/>
          </a:bodyPr>
          <a:lstStyle/>
          <a:p>
            <a:r>
              <a:rPr lang="ja-JP" altLang="en-US" sz="1100" dirty="0">
                <a:solidFill>
                  <a:srgbClr val="FF0000"/>
                </a:solidFill>
              </a:rPr>
              <a:t>市町村</a:t>
            </a:r>
            <a:r>
              <a:rPr kumimoji="1" lang="ja-JP" altLang="en-US" sz="1100" dirty="0" smtClean="0">
                <a:solidFill>
                  <a:srgbClr val="FF0000"/>
                </a:solidFill>
              </a:rPr>
              <a:t>目標値</a:t>
            </a:r>
            <a:endParaRPr kumimoji="1" lang="ja-JP" altLang="en-US" sz="1100" dirty="0">
              <a:solidFill>
                <a:srgbClr val="FF0000"/>
              </a:solidFill>
            </a:endParaRPr>
          </a:p>
        </p:txBody>
      </p:sp>
      <p:sp>
        <p:nvSpPr>
          <p:cNvPr id="14" name="右矢印 13"/>
          <p:cNvSpPr/>
          <p:nvPr/>
        </p:nvSpPr>
        <p:spPr>
          <a:xfrm>
            <a:off x="4067946" y="908720"/>
            <a:ext cx="4564898" cy="469117"/>
          </a:xfrm>
          <a:prstGeom prst="rightArrow">
            <a:avLst/>
          </a:prstGeom>
          <a:solidFill>
            <a:srgbClr val="FF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600" dirty="0" smtClean="0"/>
              <a:t>モデル事業による策定支援</a:t>
            </a:r>
            <a:endParaRPr kumimoji="1" lang="ja-JP" altLang="en-US" sz="1600" dirty="0"/>
          </a:p>
        </p:txBody>
      </p:sp>
      <p:sp>
        <p:nvSpPr>
          <p:cNvPr id="15" name="テキスト ボックス 14"/>
          <p:cNvSpPr txBox="1"/>
          <p:nvPr/>
        </p:nvSpPr>
        <p:spPr>
          <a:xfrm>
            <a:off x="1075910" y="5877272"/>
            <a:ext cx="7816569" cy="276999"/>
          </a:xfrm>
          <a:prstGeom prst="rect">
            <a:avLst/>
          </a:prstGeom>
          <a:noFill/>
        </p:spPr>
        <p:txBody>
          <a:bodyPr wrap="square" rtlCol="0">
            <a:spAutoFit/>
          </a:bodyPr>
          <a:lstStyle/>
          <a:p>
            <a:r>
              <a:rPr lang="en-US" altLang="ja-JP" sz="1200" dirty="0" smtClean="0"/>
              <a:t>※</a:t>
            </a:r>
            <a:r>
              <a:rPr lang="ja-JP" altLang="en-US" sz="1200" dirty="0" smtClean="0"/>
              <a:t>１</a:t>
            </a:r>
            <a:r>
              <a:rPr lang="en-US" altLang="ja-JP" sz="1200" dirty="0"/>
              <a:t>. H29</a:t>
            </a:r>
            <a:r>
              <a:rPr lang="ja-JP" altLang="en-US" sz="1200" dirty="0"/>
              <a:t>年度、</a:t>
            </a:r>
            <a:r>
              <a:rPr lang="en-US" altLang="ja-JP" sz="1200" dirty="0"/>
              <a:t>H30</a:t>
            </a:r>
            <a:r>
              <a:rPr lang="ja-JP" altLang="en-US" sz="1200" dirty="0"/>
              <a:t>年度の</a:t>
            </a:r>
            <a:r>
              <a:rPr lang="ja-JP" altLang="en-US" sz="1200" dirty="0" smtClean="0"/>
              <a:t>数値は、現在未回答</a:t>
            </a:r>
            <a:r>
              <a:rPr kumimoji="1" lang="ja-JP" altLang="en-US" sz="1200" dirty="0" smtClean="0"/>
              <a:t>の自治体を除いた</a:t>
            </a:r>
            <a:r>
              <a:rPr lang="ja-JP" altLang="en-US" sz="1200" dirty="0" smtClean="0"/>
              <a:t>速報値のため今後変わる場合あり。</a:t>
            </a:r>
            <a:endParaRPr lang="en-US" altLang="ja-JP" sz="1200" dirty="0" smtClean="0"/>
          </a:p>
        </p:txBody>
      </p:sp>
      <p:sp>
        <p:nvSpPr>
          <p:cNvPr id="17" name="テキスト ボックス 16"/>
          <p:cNvSpPr txBox="1"/>
          <p:nvPr/>
        </p:nvSpPr>
        <p:spPr>
          <a:xfrm>
            <a:off x="267977" y="2366522"/>
            <a:ext cx="400110" cy="1448125"/>
          </a:xfrm>
          <a:prstGeom prst="rect">
            <a:avLst/>
          </a:prstGeom>
          <a:noFill/>
        </p:spPr>
        <p:txBody>
          <a:bodyPr vert="eaVert" wrap="square" rtlCol="0">
            <a:spAutoFit/>
          </a:bodyPr>
          <a:lstStyle/>
          <a:p>
            <a:r>
              <a:rPr kumimoji="1" lang="ja-JP" altLang="en-US" sz="1400" dirty="0" smtClean="0"/>
              <a:t>策定率</a:t>
            </a:r>
            <a:endParaRPr kumimoji="1" lang="ja-JP" altLang="en-US" sz="1400" dirty="0"/>
          </a:p>
        </p:txBody>
      </p:sp>
      <p:graphicFrame>
        <p:nvGraphicFramePr>
          <p:cNvPr id="2" name="表 1"/>
          <p:cNvGraphicFramePr>
            <a:graphicFrameLocks noGrp="1"/>
          </p:cNvGraphicFramePr>
          <p:nvPr>
            <p:extLst>
              <p:ext uri="{D42A27DB-BD31-4B8C-83A1-F6EECF244321}">
                <p14:modId xmlns:p14="http://schemas.microsoft.com/office/powerpoint/2010/main" val="2528796590"/>
              </p:ext>
            </p:extLst>
          </p:nvPr>
        </p:nvGraphicFramePr>
        <p:xfrm>
          <a:off x="1058707" y="4730670"/>
          <a:ext cx="7734366" cy="1112520"/>
        </p:xfrm>
        <a:graphic>
          <a:graphicData uri="http://schemas.openxmlformats.org/drawingml/2006/table">
            <a:tbl>
              <a:tblPr firstRow="1" bandRow="1">
                <a:tableStyleId>{21E4AEA4-8DFA-4A89-87EB-49C32662AFE0}</a:tableStyleId>
              </a:tblPr>
              <a:tblGrid>
                <a:gridCol w="3198366">
                  <a:extLst>
                    <a:ext uri="{9D8B030D-6E8A-4147-A177-3AD203B41FA5}">
                      <a16:colId xmlns:a16="http://schemas.microsoft.com/office/drawing/2014/main" val="1421997210"/>
                    </a:ext>
                  </a:extLst>
                </a:gridCol>
                <a:gridCol w="1512000">
                  <a:extLst>
                    <a:ext uri="{9D8B030D-6E8A-4147-A177-3AD203B41FA5}">
                      <a16:colId xmlns:a16="http://schemas.microsoft.com/office/drawing/2014/main" val="4268314451"/>
                    </a:ext>
                  </a:extLst>
                </a:gridCol>
                <a:gridCol w="1512000">
                  <a:extLst>
                    <a:ext uri="{9D8B030D-6E8A-4147-A177-3AD203B41FA5}">
                      <a16:colId xmlns:a16="http://schemas.microsoft.com/office/drawing/2014/main" val="705327958"/>
                    </a:ext>
                  </a:extLst>
                </a:gridCol>
                <a:gridCol w="1512000">
                  <a:extLst>
                    <a:ext uri="{9D8B030D-6E8A-4147-A177-3AD203B41FA5}">
                      <a16:colId xmlns:a16="http://schemas.microsoft.com/office/drawing/2014/main" val="2395613815"/>
                    </a:ext>
                  </a:extLst>
                </a:gridCol>
              </a:tblGrid>
              <a:tr h="370840">
                <a:tc>
                  <a:txBody>
                    <a:bodyPr/>
                    <a:lstStyle/>
                    <a:p>
                      <a:r>
                        <a:rPr kumimoji="1" lang="ja-JP" altLang="en-US" dirty="0" smtClean="0"/>
                        <a:t>モデル事業</a:t>
                      </a:r>
                      <a:endParaRPr kumimoji="1" lang="ja-JP" altLang="en-US" dirty="0"/>
                    </a:p>
                  </a:txBody>
                  <a:tcPr/>
                </a:tc>
                <a:tc>
                  <a:txBody>
                    <a:bodyPr/>
                    <a:lstStyle/>
                    <a:p>
                      <a:pPr algn="ctr"/>
                      <a:r>
                        <a:rPr kumimoji="1" lang="ja-JP" altLang="en-US" dirty="0" smtClean="0"/>
                        <a:t>平成</a:t>
                      </a:r>
                      <a:r>
                        <a:rPr kumimoji="1" lang="en-US" altLang="ja-JP" dirty="0" smtClean="0"/>
                        <a:t>27</a:t>
                      </a:r>
                      <a:r>
                        <a:rPr kumimoji="1" lang="ja-JP" altLang="en-US" dirty="0" smtClean="0"/>
                        <a:t>年度</a:t>
                      </a:r>
                      <a:endParaRPr kumimoji="1" lang="ja-JP" altLang="en-US" dirty="0"/>
                    </a:p>
                  </a:txBody>
                  <a:tcPr/>
                </a:tc>
                <a:tc>
                  <a:txBody>
                    <a:bodyPr/>
                    <a:lstStyle/>
                    <a:p>
                      <a:pPr algn="ctr"/>
                      <a:r>
                        <a:rPr kumimoji="1" lang="ja-JP" altLang="en-US" dirty="0" smtClean="0"/>
                        <a:t>平成</a:t>
                      </a:r>
                      <a:r>
                        <a:rPr kumimoji="1" lang="en-US" altLang="ja-JP" dirty="0" smtClean="0"/>
                        <a:t>28</a:t>
                      </a:r>
                      <a:r>
                        <a:rPr kumimoji="1" lang="ja-JP" altLang="en-US" dirty="0" smtClean="0"/>
                        <a:t>年度</a:t>
                      </a:r>
                      <a:endParaRPr kumimoji="1" lang="ja-JP" altLang="en-US" dirty="0"/>
                    </a:p>
                  </a:txBody>
                  <a:tcPr/>
                </a:tc>
                <a:tc>
                  <a:txBody>
                    <a:bodyPr/>
                    <a:lstStyle/>
                    <a:p>
                      <a:pPr algn="ctr"/>
                      <a:r>
                        <a:rPr kumimoji="1" lang="ja-JP" altLang="en-US" dirty="0" smtClean="0"/>
                        <a:t>平成</a:t>
                      </a:r>
                      <a:r>
                        <a:rPr kumimoji="1" lang="en-US" altLang="ja-JP" dirty="0" smtClean="0"/>
                        <a:t>29</a:t>
                      </a:r>
                      <a:r>
                        <a:rPr kumimoji="1" lang="ja-JP" altLang="en-US" dirty="0" smtClean="0"/>
                        <a:t>年度</a:t>
                      </a:r>
                      <a:endParaRPr kumimoji="1" lang="ja-JP" altLang="en-US" dirty="0"/>
                    </a:p>
                  </a:txBody>
                  <a:tcPr/>
                </a:tc>
                <a:extLst>
                  <a:ext uri="{0D108BD9-81ED-4DB2-BD59-A6C34878D82A}">
                    <a16:rowId xmlns:a16="http://schemas.microsoft.com/office/drawing/2014/main" val="3953613507"/>
                  </a:ext>
                </a:extLst>
              </a:tr>
              <a:tr h="370840">
                <a:tc>
                  <a:txBody>
                    <a:bodyPr/>
                    <a:lstStyle/>
                    <a:p>
                      <a:r>
                        <a:rPr kumimoji="1" lang="ja-JP" altLang="en-US" dirty="0" smtClean="0"/>
                        <a:t>計画策定支援</a:t>
                      </a:r>
                      <a:endParaRPr kumimoji="1" lang="ja-JP" altLang="en-US" dirty="0"/>
                    </a:p>
                  </a:txBody>
                  <a:tcPr anchor="ctr"/>
                </a:tc>
                <a:tc>
                  <a:txBody>
                    <a:bodyPr/>
                    <a:lstStyle/>
                    <a:p>
                      <a:pPr algn="ctr"/>
                      <a:r>
                        <a:rPr kumimoji="1" lang="ja-JP" altLang="en-US" dirty="0" smtClean="0"/>
                        <a:t>６件</a:t>
                      </a:r>
                      <a:endParaRPr kumimoji="1" lang="ja-JP" altLang="en-US" dirty="0"/>
                    </a:p>
                  </a:txBody>
                  <a:tcPr anchor="ctr"/>
                </a:tc>
                <a:tc>
                  <a:txBody>
                    <a:bodyPr/>
                    <a:lstStyle/>
                    <a:p>
                      <a:pPr algn="ctr"/>
                      <a:r>
                        <a:rPr kumimoji="1" lang="ja-JP" altLang="en-US" dirty="0" smtClean="0"/>
                        <a:t>９件</a:t>
                      </a:r>
                      <a:endParaRPr kumimoji="1" lang="ja-JP" altLang="en-US" dirty="0"/>
                    </a:p>
                  </a:txBody>
                  <a:tcPr anchor="ctr"/>
                </a:tc>
                <a:tc>
                  <a:txBody>
                    <a:bodyPr/>
                    <a:lstStyle/>
                    <a:p>
                      <a:pPr algn="ctr"/>
                      <a:r>
                        <a:rPr kumimoji="1" lang="en-US" altLang="ja-JP" dirty="0" smtClean="0"/>
                        <a:t>42</a:t>
                      </a:r>
                      <a:r>
                        <a:rPr kumimoji="1" lang="ja-JP" altLang="en-US" dirty="0" smtClean="0"/>
                        <a:t>件</a:t>
                      </a:r>
                      <a:endParaRPr kumimoji="1" lang="ja-JP" altLang="en-US" dirty="0"/>
                    </a:p>
                  </a:txBody>
                  <a:tcPr anchor="ctr"/>
                </a:tc>
                <a:extLst>
                  <a:ext uri="{0D108BD9-81ED-4DB2-BD59-A6C34878D82A}">
                    <a16:rowId xmlns:a16="http://schemas.microsoft.com/office/drawing/2014/main" val="1316581064"/>
                  </a:ext>
                </a:extLst>
              </a:tr>
              <a:tr h="370840">
                <a:tc>
                  <a:txBody>
                    <a:bodyPr/>
                    <a:lstStyle/>
                    <a:p>
                      <a:r>
                        <a:rPr kumimoji="1" lang="ja-JP" altLang="en-US" sz="1400" dirty="0" smtClean="0"/>
                        <a:t>処理困難物の適正処理</a:t>
                      </a:r>
                      <a:endParaRPr kumimoji="1" lang="en-US" altLang="ja-JP" sz="1400" dirty="0" smtClean="0"/>
                    </a:p>
                  </a:txBody>
                  <a:tcPr anchor="ctr"/>
                </a:tc>
                <a:tc>
                  <a:txBody>
                    <a:bodyPr/>
                    <a:lstStyle/>
                    <a:p>
                      <a:pPr algn="ctr"/>
                      <a:r>
                        <a:rPr kumimoji="1" lang="ja-JP" altLang="en-US" dirty="0" smtClean="0"/>
                        <a:t>４件</a:t>
                      </a:r>
                      <a:endParaRPr kumimoji="1" lang="ja-JP" altLang="en-US" dirty="0"/>
                    </a:p>
                  </a:txBody>
                  <a:tcPr anchor="ctr"/>
                </a:tc>
                <a:tc>
                  <a:txBody>
                    <a:bodyPr/>
                    <a:lstStyle/>
                    <a:p>
                      <a:pPr algn="ctr"/>
                      <a:r>
                        <a:rPr kumimoji="1" lang="ja-JP" altLang="en-US" dirty="0" smtClean="0"/>
                        <a:t>３件</a:t>
                      </a:r>
                      <a:endParaRPr kumimoji="1" lang="ja-JP" altLang="en-US" dirty="0"/>
                    </a:p>
                  </a:txBody>
                  <a:tcPr anchor="ctr"/>
                </a:tc>
                <a:tc>
                  <a:txBody>
                    <a:bodyPr/>
                    <a:lstStyle/>
                    <a:p>
                      <a:pPr algn="ctr"/>
                      <a:r>
                        <a:rPr kumimoji="1" lang="en-US" altLang="ja-JP" dirty="0" smtClean="0"/>
                        <a:t>3</a:t>
                      </a:r>
                      <a:r>
                        <a:rPr kumimoji="1" lang="ja-JP" altLang="en-US" dirty="0" smtClean="0"/>
                        <a:t>件</a:t>
                      </a:r>
                      <a:endParaRPr kumimoji="1" lang="ja-JP" altLang="en-US" dirty="0"/>
                    </a:p>
                  </a:txBody>
                  <a:tcPr anchor="ctr"/>
                </a:tc>
                <a:extLst>
                  <a:ext uri="{0D108BD9-81ED-4DB2-BD59-A6C34878D82A}">
                    <a16:rowId xmlns:a16="http://schemas.microsoft.com/office/drawing/2014/main" val="3322547327"/>
                  </a:ext>
                </a:extLst>
              </a:tr>
            </a:tbl>
          </a:graphicData>
        </a:graphic>
      </p:graphicFrame>
      <p:sp>
        <p:nvSpPr>
          <p:cNvPr id="18" name="テキスト ボックス 17"/>
          <p:cNvSpPr txBox="1"/>
          <p:nvPr/>
        </p:nvSpPr>
        <p:spPr>
          <a:xfrm>
            <a:off x="1085603" y="6176337"/>
            <a:ext cx="6768752" cy="276999"/>
          </a:xfrm>
          <a:prstGeom prst="rect">
            <a:avLst/>
          </a:prstGeom>
          <a:noFill/>
        </p:spPr>
        <p:txBody>
          <a:bodyPr wrap="square" rtlCol="0">
            <a:spAutoFit/>
          </a:bodyPr>
          <a:lstStyle/>
          <a:p>
            <a:r>
              <a:rPr lang="en-US" altLang="ja-JP" sz="1200" dirty="0" smtClean="0"/>
              <a:t>※</a:t>
            </a:r>
            <a:r>
              <a:rPr lang="en-US" altLang="ja-JP" sz="1200" dirty="0"/>
              <a:t>2</a:t>
            </a:r>
            <a:r>
              <a:rPr lang="en-US" altLang="ja-JP" sz="1200" dirty="0" smtClean="0"/>
              <a:t>.</a:t>
            </a:r>
            <a:r>
              <a:rPr lang="ja-JP" altLang="en-US" sz="1200" dirty="0" smtClean="0"/>
              <a:t>国土強靭化基本法に基づく国土強靭化アクションプラン</a:t>
            </a:r>
            <a:r>
              <a:rPr lang="en-US" altLang="ja-JP" sz="1200" dirty="0" smtClean="0"/>
              <a:t>2017</a:t>
            </a:r>
            <a:r>
              <a:rPr lang="ja-JP" altLang="en-US" sz="1200" dirty="0" smtClean="0"/>
              <a:t>で規定。</a:t>
            </a:r>
            <a:endParaRPr lang="en-US" altLang="ja-JP" sz="1200" dirty="0" smtClean="0"/>
          </a:p>
        </p:txBody>
      </p:sp>
      <p:sp>
        <p:nvSpPr>
          <p:cNvPr id="5" name="テキスト ボックス 4"/>
          <p:cNvSpPr txBox="1"/>
          <p:nvPr/>
        </p:nvSpPr>
        <p:spPr>
          <a:xfrm>
            <a:off x="1830540" y="3890470"/>
            <a:ext cx="622448" cy="261610"/>
          </a:xfrm>
          <a:prstGeom prst="rect">
            <a:avLst/>
          </a:prstGeom>
          <a:noFill/>
        </p:spPr>
        <p:txBody>
          <a:bodyPr wrap="square" rtlCol="0">
            <a:spAutoFit/>
          </a:bodyPr>
          <a:lstStyle/>
          <a:p>
            <a:r>
              <a:rPr kumimoji="1" lang="en-US" altLang="ja-JP" sz="1100" dirty="0" smtClean="0"/>
              <a:t>145</a:t>
            </a:r>
            <a:endParaRPr kumimoji="1" lang="ja-JP" altLang="en-US" sz="1100" dirty="0"/>
          </a:p>
        </p:txBody>
      </p:sp>
      <p:sp>
        <p:nvSpPr>
          <p:cNvPr id="19" name="テキスト ボックス 18"/>
          <p:cNvSpPr txBox="1"/>
          <p:nvPr/>
        </p:nvSpPr>
        <p:spPr>
          <a:xfrm>
            <a:off x="3369709" y="3823774"/>
            <a:ext cx="622448" cy="261610"/>
          </a:xfrm>
          <a:prstGeom prst="rect">
            <a:avLst/>
          </a:prstGeom>
          <a:noFill/>
        </p:spPr>
        <p:txBody>
          <a:bodyPr wrap="square" rtlCol="0">
            <a:spAutoFit/>
          </a:bodyPr>
          <a:lstStyle/>
          <a:p>
            <a:r>
              <a:rPr kumimoji="1" lang="en-US" altLang="ja-JP" sz="1100" dirty="0" smtClean="0"/>
              <a:t>148</a:t>
            </a:r>
            <a:endParaRPr kumimoji="1" lang="ja-JP" altLang="en-US" sz="1100" dirty="0"/>
          </a:p>
        </p:txBody>
      </p:sp>
      <p:sp>
        <p:nvSpPr>
          <p:cNvPr id="20" name="テキスト ボックス 19"/>
          <p:cNvSpPr txBox="1"/>
          <p:nvPr/>
        </p:nvSpPr>
        <p:spPr>
          <a:xfrm>
            <a:off x="4932040" y="3408970"/>
            <a:ext cx="622448" cy="261610"/>
          </a:xfrm>
          <a:prstGeom prst="rect">
            <a:avLst/>
          </a:prstGeom>
          <a:noFill/>
        </p:spPr>
        <p:txBody>
          <a:bodyPr wrap="square" rtlCol="0">
            <a:spAutoFit/>
          </a:bodyPr>
          <a:lstStyle/>
          <a:p>
            <a:r>
              <a:rPr lang="en-US" altLang="ja-JP" sz="1100" dirty="0" smtClean="0"/>
              <a:t>36</a:t>
            </a:r>
            <a:r>
              <a:rPr lang="en-US" altLang="ja-JP" sz="1100" dirty="0"/>
              <a:t>4</a:t>
            </a:r>
            <a:endParaRPr kumimoji="1" lang="ja-JP" altLang="en-US" sz="1100" dirty="0"/>
          </a:p>
        </p:txBody>
      </p:sp>
      <p:sp>
        <p:nvSpPr>
          <p:cNvPr id="21" name="テキスト ボックス 20"/>
          <p:cNvSpPr txBox="1"/>
          <p:nvPr/>
        </p:nvSpPr>
        <p:spPr>
          <a:xfrm>
            <a:off x="6446059" y="3285513"/>
            <a:ext cx="622448" cy="261610"/>
          </a:xfrm>
          <a:prstGeom prst="rect">
            <a:avLst/>
          </a:prstGeom>
          <a:noFill/>
        </p:spPr>
        <p:txBody>
          <a:bodyPr wrap="square" rtlCol="0">
            <a:spAutoFit/>
          </a:bodyPr>
          <a:lstStyle/>
          <a:p>
            <a:r>
              <a:rPr lang="en-US" altLang="ja-JP" sz="1100" dirty="0" smtClean="0"/>
              <a:t>394</a:t>
            </a:r>
            <a:endParaRPr kumimoji="1" lang="ja-JP" altLang="en-US" sz="1100" dirty="0"/>
          </a:p>
        </p:txBody>
      </p:sp>
      <p:sp>
        <p:nvSpPr>
          <p:cNvPr id="22" name="テキスト ボックス 21"/>
          <p:cNvSpPr txBox="1"/>
          <p:nvPr/>
        </p:nvSpPr>
        <p:spPr>
          <a:xfrm>
            <a:off x="2978232" y="3953521"/>
            <a:ext cx="622448" cy="261610"/>
          </a:xfrm>
          <a:prstGeom prst="rect">
            <a:avLst/>
          </a:prstGeom>
          <a:noFill/>
        </p:spPr>
        <p:txBody>
          <a:bodyPr wrap="square" rtlCol="0">
            <a:spAutoFit/>
          </a:bodyPr>
          <a:lstStyle/>
          <a:p>
            <a:r>
              <a:rPr lang="en-US" altLang="ja-JP" sz="1100" dirty="0"/>
              <a:t>3</a:t>
            </a:r>
            <a:endParaRPr kumimoji="1" lang="ja-JP" altLang="en-US" sz="1100" dirty="0"/>
          </a:p>
        </p:txBody>
      </p:sp>
      <p:sp>
        <p:nvSpPr>
          <p:cNvPr id="23" name="テキスト ボックス 22"/>
          <p:cNvSpPr txBox="1"/>
          <p:nvPr/>
        </p:nvSpPr>
        <p:spPr>
          <a:xfrm>
            <a:off x="4509245" y="2633218"/>
            <a:ext cx="622448" cy="261610"/>
          </a:xfrm>
          <a:prstGeom prst="rect">
            <a:avLst/>
          </a:prstGeom>
          <a:noFill/>
        </p:spPr>
        <p:txBody>
          <a:bodyPr wrap="square" rtlCol="0">
            <a:spAutoFit/>
          </a:bodyPr>
          <a:lstStyle/>
          <a:p>
            <a:r>
              <a:rPr kumimoji="1" lang="en-US" altLang="ja-JP" sz="1100" dirty="0" smtClean="0"/>
              <a:t>20</a:t>
            </a:r>
            <a:endParaRPr kumimoji="1" lang="ja-JP" altLang="en-US" sz="1100" dirty="0"/>
          </a:p>
        </p:txBody>
      </p:sp>
      <p:sp>
        <p:nvSpPr>
          <p:cNvPr id="24" name="テキスト ボックス 23"/>
          <p:cNvSpPr txBox="1"/>
          <p:nvPr/>
        </p:nvSpPr>
        <p:spPr>
          <a:xfrm>
            <a:off x="6036451" y="2330662"/>
            <a:ext cx="622448" cy="261610"/>
          </a:xfrm>
          <a:prstGeom prst="rect">
            <a:avLst/>
          </a:prstGeom>
          <a:noFill/>
        </p:spPr>
        <p:txBody>
          <a:bodyPr wrap="square" rtlCol="0">
            <a:spAutoFit/>
          </a:bodyPr>
          <a:lstStyle/>
          <a:p>
            <a:r>
              <a:rPr lang="en-US" altLang="ja-JP" sz="1100" dirty="0" smtClean="0"/>
              <a:t>25</a:t>
            </a:r>
          </a:p>
        </p:txBody>
      </p:sp>
      <p:sp>
        <p:nvSpPr>
          <p:cNvPr id="25" name="テキスト ボックス 24"/>
          <p:cNvSpPr txBox="1"/>
          <p:nvPr/>
        </p:nvSpPr>
        <p:spPr>
          <a:xfrm>
            <a:off x="1097398" y="6453336"/>
            <a:ext cx="6768752" cy="276999"/>
          </a:xfrm>
          <a:prstGeom prst="rect">
            <a:avLst/>
          </a:prstGeom>
          <a:noFill/>
        </p:spPr>
        <p:txBody>
          <a:bodyPr wrap="square" rtlCol="0">
            <a:spAutoFit/>
          </a:bodyPr>
          <a:lstStyle/>
          <a:p>
            <a:r>
              <a:rPr lang="en-US" altLang="ja-JP" sz="1200" dirty="0" smtClean="0"/>
              <a:t>※3.</a:t>
            </a:r>
            <a:r>
              <a:rPr lang="ja-JP" altLang="en-US" sz="1200" dirty="0" smtClean="0"/>
              <a:t>平成</a:t>
            </a:r>
            <a:r>
              <a:rPr lang="en-US" altLang="ja-JP" sz="1200" dirty="0" smtClean="0"/>
              <a:t>26</a:t>
            </a:r>
            <a:r>
              <a:rPr lang="ja-JP" altLang="en-US" sz="1200" dirty="0" smtClean="0"/>
              <a:t>年度以前は市町村の策定率のみ調査を実施。</a:t>
            </a:r>
            <a:endParaRPr lang="en-US" altLang="ja-JP" sz="1200" dirty="0" smtClean="0"/>
          </a:p>
        </p:txBody>
      </p:sp>
      <p:sp>
        <p:nvSpPr>
          <p:cNvPr id="26" name="テキスト ボックス 25"/>
          <p:cNvSpPr txBox="1"/>
          <p:nvPr/>
        </p:nvSpPr>
        <p:spPr>
          <a:xfrm>
            <a:off x="8632844" y="4365104"/>
            <a:ext cx="645077" cy="230832"/>
          </a:xfrm>
          <a:prstGeom prst="rect">
            <a:avLst/>
          </a:prstGeom>
          <a:noFill/>
        </p:spPr>
        <p:txBody>
          <a:bodyPr wrap="square" rtlCol="0">
            <a:spAutoFit/>
          </a:bodyPr>
          <a:lstStyle/>
          <a:p>
            <a:r>
              <a:rPr kumimoji="1" lang="en-US" altLang="ja-JP" sz="900" dirty="0" smtClean="0"/>
              <a:t>※</a:t>
            </a:r>
            <a:r>
              <a:rPr kumimoji="1" lang="ja-JP" altLang="en-US" sz="900" dirty="0" smtClean="0"/>
              <a:t>１</a:t>
            </a:r>
            <a:endParaRPr kumimoji="1" lang="ja-JP" altLang="en-US" sz="900" dirty="0"/>
          </a:p>
        </p:txBody>
      </p:sp>
      <p:sp>
        <p:nvSpPr>
          <p:cNvPr id="27" name="テキスト ボックス 26"/>
          <p:cNvSpPr txBox="1"/>
          <p:nvPr/>
        </p:nvSpPr>
        <p:spPr>
          <a:xfrm>
            <a:off x="6832644" y="4429317"/>
            <a:ext cx="645077" cy="230832"/>
          </a:xfrm>
          <a:prstGeom prst="rect">
            <a:avLst/>
          </a:prstGeom>
          <a:noFill/>
        </p:spPr>
        <p:txBody>
          <a:bodyPr wrap="square" rtlCol="0">
            <a:spAutoFit/>
          </a:bodyPr>
          <a:lstStyle/>
          <a:p>
            <a:r>
              <a:rPr kumimoji="1" lang="en-US" altLang="ja-JP" sz="900" dirty="0" smtClean="0"/>
              <a:t>※</a:t>
            </a:r>
            <a:r>
              <a:rPr kumimoji="1" lang="ja-JP" altLang="en-US" sz="900" dirty="0" smtClean="0"/>
              <a:t>１</a:t>
            </a:r>
            <a:endParaRPr kumimoji="1" lang="ja-JP" altLang="en-US" sz="900" dirty="0"/>
          </a:p>
        </p:txBody>
      </p:sp>
      <p:sp>
        <p:nvSpPr>
          <p:cNvPr id="28" name="テキスト ボックス 27"/>
          <p:cNvSpPr txBox="1"/>
          <p:nvPr/>
        </p:nvSpPr>
        <p:spPr>
          <a:xfrm>
            <a:off x="1994167" y="1274740"/>
            <a:ext cx="645077" cy="230832"/>
          </a:xfrm>
          <a:prstGeom prst="rect">
            <a:avLst/>
          </a:prstGeom>
          <a:noFill/>
        </p:spPr>
        <p:txBody>
          <a:bodyPr wrap="square" rtlCol="0">
            <a:spAutoFit/>
          </a:bodyPr>
          <a:lstStyle/>
          <a:p>
            <a:r>
              <a:rPr kumimoji="1" lang="en-US" altLang="ja-JP" sz="900" dirty="0" smtClean="0"/>
              <a:t>※2</a:t>
            </a:r>
            <a:endParaRPr kumimoji="1" lang="ja-JP" altLang="en-US" sz="900" dirty="0"/>
          </a:p>
        </p:txBody>
      </p:sp>
      <p:sp>
        <p:nvSpPr>
          <p:cNvPr id="30" name="テキスト ボックス 29"/>
          <p:cNvSpPr txBox="1"/>
          <p:nvPr/>
        </p:nvSpPr>
        <p:spPr>
          <a:xfrm>
            <a:off x="1861320" y="1991384"/>
            <a:ext cx="645077" cy="230832"/>
          </a:xfrm>
          <a:prstGeom prst="rect">
            <a:avLst/>
          </a:prstGeom>
          <a:noFill/>
        </p:spPr>
        <p:txBody>
          <a:bodyPr wrap="square" rtlCol="0">
            <a:spAutoFit/>
          </a:bodyPr>
          <a:lstStyle/>
          <a:p>
            <a:r>
              <a:rPr kumimoji="1" lang="en-US" altLang="ja-JP" sz="900" dirty="0" smtClean="0"/>
              <a:t>※2</a:t>
            </a:r>
            <a:endParaRPr kumimoji="1" lang="ja-JP" altLang="en-US" sz="900" dirty="0"/>
          </a:p>
        </p:txBody>
      </p:sp>
      <p:sp>
        <p:nvSpPr>
          <p:cNvPr id="31" name="テキスト ボックス 30"/>
          <p:cNvSpPr txBox="1"/>
          <p:nvPr/>
        </p:nvSpPr>
        <p:spPr>
          <a:xfrm>
            <a:off x="2173414" y="4407439"/>
            <a:ext cx="645077" cy="230832"/>
          </a:xfrm>
          <a:prstGeom prst="rect">
            <a:avLst/>
          </a:prstGeom>
          <a:noFill/>
        </p:spPr>
        <p:txBody>
          <a:bodyPr wrap="square" rtlCol="0">
            <a:spAutoFit/>
          </a:bodyPr>
          <a:lstStyle/>
          <a:p>
            <a:r>
              <a:rPr kumimoji="1" lang="en-US" altLang="ja-JP" sz="900" dirty="0" smtClean="0"/>
              <a:t>※3</a:t>
            </a:r>
            <a:endParaRPr kumimoji="1" lang="ja-JP" altLang="en-US" sz="900" dirty="0"/>
          </a:p>
        </p:txBody>
      </p:sp>
      <p:sp>
        <p:nvSpPr>
          <p:cNvPr id="16" name="テキスト ボックス 15"/>
          <p:cNvSpPr txBox="1"/>
          <p:nvPr/>
        </p:nvSpPr>
        <p:spPr>
          <a:xfrm>
            <a:off x="1953522" y="4526054"/>
            <a:ext cx="344646" cy="161583"/>
          </a:xfrm>
          <a:prstGeom prst="rect">
            <a:avLst/>
          </a:prstGeom>
          <a:solidFill>
            <a:schemeClr val="bg1"/>
          </a:solidFill>
        </p:spPr>
        <p:txBody>
          <a:bodyPr wrap="none" lIns="0" tIns="0" rIns="0" bIns="0" rtlCol="0">
            <a:spAutoFit/>
          </a:bodyPr>
          <a:lstStyle/>
          <a:p>
            <a:r>
              <a:rPr kumimoji="1" lang="en-US" altLang="ja-JP" sz="1050" dirty="0" smtClean="0"/>
              <a:t>3</a:t>
            </a:r>
            <a:r>
              <a:rPr kumimoji="1" lang="ja-JP" altLang="en-US" sz="1050" dirty="0" smtClean="0"/>
              <a:t>月末</a:t>
            </a:r>
            <a:endParaRPr kumimoji="1" lang="ja-JP" altLang="en-US" sz="1050" dirty="0"/>
          </a:p>
        </p:txBody>
      </p:sp>
      <p:sp>
        <p:nvSpPr>
          <p:cNvPr id="32" name="テキスト ボックス 31"/>
          <p:cNvSpPr txBox="1"/>
          <p:nvPr/>
        </p:nvSpPr>
        <p:spPr>
          <a:xfrm>
            <a:off x="3494456" y="4526054"/>
            <a:ext cx="344646" cy="161583"/>
          </a:xfrm>
          <a:prstGeom prst="rect">
            <a:avLst/>
          </a:prstGeom>
          <a:solidFill>
            <a:schemeClr val="bg1"/>
          </a:solidFill>
        </p:spPr>
        <p:txBody>
          <a:bodyPr wrap="none" lIns="0" tIns="0" rIns="0" bIns="0" rtlCol="0">
            <a:spAutoFit/>
          </a:bodyPr>
          <a:lstStyle/>
          <a:p>
            <a:r>
              <a:rPr kumimoji="1" lang="en-US" altLang="ja-JP" sz="1050" dirty="0" smtClean="0"/>
              <a:t>3</a:t>
            </a:r>
            <a:r>
              <a:rPr kumimoji="1" lang="ja-JP" altLang="en-US" sz="1050" dirty="0" smtClean="0"/>
              <a:t>月末</a:t>
            </a:r>
            <a:endParaRPr kumimoji="1" lang="ja-JP" altLang="en-US" sz="1050" dirty="0"/>
          </a:p>
        </p:txBody>
      </p:sp>
      <p:sp>
        <p:nvSpPr>
          <p:cNvPr id="34" name="テキスト ボックス 33"/>
          <p:cNvSpPr txBox="1"/>
          <p:nvPr/>
        </p:nvSpPr>
        <p:spPr>
          <a:xfrm>
            <a:off x="5009990" y="4526054"/>
            <a:ext cx="344646" cy="161583"/>
          </a:xfrm>
          <a:prstGeom prst="rect">
            <a:avLst/>
          </a:prstGeom>
          <a:solidFill>
            <a:schemeClr val="bg1"/>
          </a:solidFill>
        </p:spPr>
        <p:txBody>
          <a:bodyPr wrap="none" lIns="0" tIns="0" rIns="0" bIns="0" rtlCol="0">
            <a:spAutoFit/>
          </a:bodyPr>
          <a:lstStyle/>
          <a:p>
            <a:r>
              <a:rPr kumimoji="1" lang="en-US" altLang="ja-JP" sz="1050" dirty="0" smtClean="0"/>
              <a:t>3</a:t>
            </a:r>
            <a:r>
              <a:rPr kumimoji="1" lang="ja-JP" altLang="en-US" sz="1050" dirty="0" smtClean="0"/>
              <a:t>月末</a:t>
            </a:r>
            <a:endParaRPr kumimoji="1" lang="ja-JP" altLang="en-US" sz="1050" dirty="0"/>
          </a:p>
        </p:txBody>
      </p:sp>
      <p:sp>
        <p:nvSpPr>
          <p:cNvPr id="35" name="テキスト ボックス 34"/>
          <p:cNvSpPr txBox="1"/>
          <p:nvPr/>
        </p:nvSpPr>
        <p:spPr>
          <a:xfrm>
            <a:off x="6559390" y="4526054"/>
            <a:ext cx="344646" cy="161583"/>
          </a:xfrm>
          <a:prstGeom prst="rect">
            <a:avLst/>
          </a:prstGeom>
          <a:solidFill>
            <a:schemeClr val="bg1"/>
          </a:solidFill>
        </p:spPr>
        <p:txBody>
          <a:bodyPr wrap="none" lIns="0" tIns="0" rIns="0" bIns="0" rtlCol="0">
            <a:spAutoFit/>
          </a:bodyPr>
          <a:lstStyle/>
          <a:p>
            <a:r>
              <a:rPr kumimoji="1" lang="en-US" altLang="ja-JP" sz="1050" dirty="0" smtClean="0"/>
              <a:t>3</a:t>
            </a:r>
            <a:r>
              <a:rPr kumimoji="1" lang="ja-JP" altLang="en-US" sz="1050" dirty="0" smtClean="0"/>
              <a:t>月末</a:t>
            </a:r>
            <a:endParaRPr kumimoji="1" lang="ja-JP" altLang="en-US" sz="1050" dirty="0"/>
          </a:p>
        </p:txBody>
      </p:sp>
      <p:sp>
        <p:nvSpPr>
          <p:cNvPr id="36" name="テキスト ボックス 35"/>
          <p:cNvSpPr txBox="1"/>
          <p:nvPr/>
        </p:nvSpPr>
        <p:spPr>
          <a:xfrm>
            <a:off x="7899762" y="4526054"/>
            <a:ext cx="851195" cy="161583"/>
          </a:xfrm>
          <a:prstGeom prst="rect">
            <a:avLst/>
          </a:prstGeom>
          <a:solidFill>
            <a:schemeClr val="bg1"/>
          </a:solidFill>
        </p:spPr>
        <p:txBody>
          <a:bodyPr wrap="none" lIns="0" tIns="0" rIns="0" bIns="0" rtlCol="0">
            <a:spAutoFit/>
          </a:bodyPr>
          <a:lstStyle/>
          <a:p>
            <a:r>
              <a:rPr kumimoji="1" lang="en-US" altLang="ja-JP" sz="1050" dirty="0" smtClean="0"/>
              <a:t>3</a:t>
            </a:r>
            <a:r>
              <a:rPr kumimoji="1" lang="ja-JP" altLang="en-US" sz="1050" dirty="0" smtClean="0"/>
              <a:t>月末</a:t>
            </a:r>
            <a:r>
              <a:rPr kumimoji="1" lang="en-US" altLang="ja-JP" sz="1050" dirty="0" smtClean="0"/>
              <a:t>(</a:t>
            </a:r>
            <a:r>
              <a:rPr kumimoji="1" lang="ja-JP" altLang="en-US" sz="1050" dirty="0" smtClean="0"/>
              <a:t>見込み</a:t>
            </a:r>
            <a:r>
              <a:rPr kumimoji="1" lang="en-US" altLang="ja-JP" sz="1050" dirty="0" smtClean="0"/>
              <a:t>)</a:t>
            </a:r>
            <a:endParaRPr kumimoji="1" lang="ja-JP" altLang="en-US" sz="1050" dirty="0"/>
          </a:p>
        </p:txBody>
      </p:sp>
      <p:sp>
        <p:nvSpPr>
          <p:cNvPr id="29" name="スライド番号プレースホルダー 28"/>
          <p:cNvSpPr>
            <a:spLocks noGrp="1"/>
          </p:cNvSpPr>
          <p:nvPr>
            <p:ph type="sldNum" sz="quarter" idx="12"/>
          </p:nvPr>
        </p:nvSpPr>
        <p:spPr/>
        <p:txBody>
          <a:bodyPr/>
          <a:lstStyle/>
          <a:p>
            <a:fld id="{A6D01C6D-80EB-490D-8A1D-E86D9EEBEE2C}" type="slidenum">
              <a:rPr kumimoji="1" lang="ja-JP" altLang="en-US" smtClean="0"/>
              <a:t>3</a:t>
            </a:fld>
            <a:endParaRPr kumimoji="1" lang="ja-JP" altLang="en-US"/>
          </a:p>
        </p:txBody>
      </p:sp>
      <p:sp>
        <p:nvSpPr>
          <p:cNvPr id="37" name="正方形/長方形 36"/>
          <p:cNvSpPr/>
          <p:nvPr/>
        </p:nvSpPr>
        <p:spPr>
          <a:xfrm>
            <a:off x="0" y="0"/>
            <a:ext cx="9144000" cy="439784"/>
          </a:xfrm>
          <a:prstGeom prst="rect">
            <a:avLst/>
          </a:prstGeom>
          <a:solidFill>
            <a:srgbClr val="00B050"/>
          </a:solidFill>
          <a:ln>
            <a:noFill/>
          </a:ln>
        </p:spPr>
        <p:style>
          <a:lnRef idx="1">
            <a:schemeClr val="accent5"/>
          </a:lnRef>
          <a:fillRef idx="2">
            <a:schemeClr val="accent5"/>
          </a:fillRef>
          <a:effectRef idx="1">
            <a:schemeClr val="accent5"/>
          </a:effectRef>
          <a:fontRef idx="minor">
            <a:schemeClr val="dk1"/>
          </a:fontRef>
        </p:style>
        <p:txBody>
          <a:bodyPr rtlCol="0" anchor="ctr"/>
          <a:lstStyle/>
          <a:p>
            <a:pPr algn="ctr"/>
            <a:r>
              <a:rPr lang="ja-JP" altLang="en-US" sz="2000" b="1" dirty="0">
                <a:solidFill>
                  <a:schemeClr val="bg1"/>
                </a:solidFill>
                <a:latin typeface="ＭＳ ゴシック" panose="020B0609070205080204" pitchFamily="49" charset="-128"/>
                <a:ea typeface="ＭＳ ゴシック" panose="020B0609070205080204" pitchFamily="49" charset="-128"/>
              </a:rPr>
              <a:t>災害廃棄物処理計画の策定状況（速報値）</a:t>
            </a:r>
          </a:p>
        </p:txBody>
      </p:sp>
      <p:sp>
        <p:nvSpPr>
          <p:cNvPr id="33" name="正方形/長方形 32"/>
          <p:cNvSpPr/>
          <p:nvPr/>
        </p:nvSpPr>
        <p:spPr>
          <a:xfrm>
            <a:off x="7236296" y="559713"/>
            <a:ext cx="1755609" cy="276999"/>
          </a:xfrm>
          <a:prstGeom prst="rect">
            <a:avLst/>
          </a:prstGeom>
        </p:spPr>
        <p:txBody>
          <a:bodyPr wrap="none">
            <a:spAutoFit/>
          </a:bodyPr>
          <a:lstStyle/>
          <a:p>
            <a:r>
              <a:rPr lang="ja-JP" altLang="en-US" sz="1200" dirty="0"/>
              <a:t>平成</a:t>
            </a:r>
            <a:r>
              <a:rPr lang="en-US" altLang="ja-JP" sz="1200" dirty="0"/>
              <a:t>30</a:t>
            </a:r>
            <a:r>
              <a:rPr lang="ja-JP" altLang="en-US" sz="1200" dirty="0"/>
              <a:t>年２月</a:t>
            </a:r>
            <a:r>
              <a:rPr lang="en-US" altLang="ja-JP" sz="1200" dirty="0"/>
              <a:t>28</a:t>
            </a:r>
            <a:r>
              <a:rPr lang="ja-JP" altLang="en-US" sz="1200" dirty="0"/>
              <a:t>日</a:t>
            </a:r>
            <a:r>
              <a:rPr lang="ja-JP" altLang="en-US" sz="1200" dirty="0" smtClean="0"/>
              <a:t>時点</a:t>
            </a:r>
            <a:endParaRPr lang="ja-JP" altLang="en-US" sz="1200" dirty="0"/>
          </a:p>
        </p:txBody>
      </p:sp>
      <p:sp>
        <p:nvSpPr>
          <p:cNvPr id="38" name="テキスト ボックス 37"/>
          <p:cNvSpPr txBox="1"/>
          <p:nvPr/>
        </p:nvSpPr>
        <p:spPr>
          <a:xfrm>
            <a:off x="8002232" y="3070554"/>
            <a:ext cx="622448" cy="261610"/>
          </a:xfrm>
          <a:prstGeom prst="rect">
            <a:avLst/>
          </a:prstGeom>
          <a:noFill/>
        </p:spPr>
        <p:txBody>
          <a:bodyPr wrap="square" rtlCol="0">
            <a:spAutoFit/>
          </a:bodyPr>
          <a:lstStyle/>
          <a:p>
            <a:r>
              <a:rPr kumimoji="1" lang="en-US" altLang="ja-JP" sz="1100" dirty="0" smtClean="0"/>
              <a:t>569</a:t>
            </a:r>
            <a:endParaRPr kumimoji="1" lang="ja-JP" altLang="en-US" sz="1100" dirty="0"/>
          </a:p>
        </p:txBody>
      </p:sp>
      <p:sp>
        <p:nvSpPr>
          <p:cNvPr id="39" name="テキスト ボックス 38"/>
          <p:cNvSpPr txBox="1"/>
          <p:nvPr/>
        </p:nvSpPr>
        <p:spPr>
          <a:xfrm>
            <a:off x="7608457" y="1295182"/>
            <a:ext cx="622448" cy="261610"/>
          </a:xfrm>
          <a:prstGeom prst="rect">
            <a:avLst/>
          </a:prstGeom>
          <a:noFill/>
        </p:spPr>
        <p:txBody>
          <a:bodyPr wrap="square" rtlCol="0">
            <a:spAutoFit/>
          </a:bodyPr>
          <a:lstStyle/>
          <a:p>
            <a:r>
              <a:rPr lang="en-US" altLang="ja-JP" sz="1100" dirty="0" smtClean="0"/>
              <a:t>39</a:t>
            </a:r>
          </a:p>
        </p:txBody>
      </p:sp>
    </p:spTree>
    <p:extLst>
      <p:ext uri="{BB962C8B-B14F-4D97-AF65-F5344CB8AC3E}">
        <p14:creationId xmlns:p14="http://schemas.microsoft.com/office/powerpoint/2010/main" val="220593167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正方形/長方形 4"/>
          <p:cNvSpPr/>
          <p:nvPr/>
        </p:nvSpPr>
        <p:spPr>
          <a:xfrm>
            <a:off x="4646735" y="3766039"/>
            <a:ext cx="4356833" cy="2793023"/>
          </a:xfrm>
          <a:prstGeom prst="rect">
            <a:avLst/>
          </a:prstGeom>
          <a:ln w="22225"/>
        </p:spPr>
        <p:style>
          <a:lnRef idx="2">
            <a:schemeClr val="accent2"/>
          </a:lnRef>
          <a:fillRef idx="1">
            <a:schemeClr val="lt1"/>
          </a:fillRef>
          <a:effectRef idx="0">
            <a:schemeClr val="accent2"/>
          </a:effectRef>
          <a:fontRef idx="minor">
            <a:schemeClr val="dk1"/>
          </a:fontRef>
        </p:style>
        <p:txBody>
          <a:bodyPr/>
          <a:lstStyle/>
          <a:p>
            <a:pPr marL="0" marR="0" lvl="0" indent="0" algn="ctr" defTabSz="844083" rtl="0" eaLnBrk="1" fontAlgn="auto" latinLnBrk="0" hangingPunct="1">
              <a:lnSpc>
                <a:spcPct val="100000"/>
              </a:lnSpc>
              <a:spcBef>
                <a:spcPts val="0"/>
              </a:spcBef>
              <a:spcAft>
                <a:spcPts val="0"/>
              </a:spcAft>
              <a:buClrTx/>
              <a:buSzTx/>
              <a:buFontTx/>
              <a:buNone/>
              <a:tabLst/>
              <a:defRPr/>
            </a:pPr>
            <a:r>
              <a:rPr kumimoji="1" lang="ja-JP" altLang="en-US" sz="1662" b="1" i="0" u="sng" strike="noStrike" kern="1200" cap="none" spc="0" normalizeH="0" baseline="0" noProof="0" dirty="0">
                <a:ln>
                  <a:noFill/>
                </a:ln>
                <a:solidFill>
                  <a:prstClr val="black"/>
                </a:solidFill>
                <a:effectLst/>
                <a:uLnTx/>
                <a:uFillTx/>
                <a:latin typeface="Calibri"/>
                <a:ea typeface="ＭＳ Ｐゴシック" panose="020B0600070205080204" pitchFamily="50" charset="-128"/>
                <a:cs typeface="+mn-cs"/>
              </a:rPr>
              <a:t>首都直下地震緊急対策</a:t>
            </a:r>
            <a:r>
              <a:rPr kumimoji="1" lang="ja-JP" altLang="en-US" sz="1662" b="1" i="0" u="sng" strike="noStrike" kern="1200" cap="none" spc="0" normalizeH="0" baseline="0" noProof="0" dirty="0" smtClean="0">
                <a:ln>
                  <a:noFill/>
                </a:ln>
                <a:solidFill>
                  <a:prstClr val="black"/>
                </a:solidFill>
                <a:effectLst/>
                <a:uLnTx/>
                <a:uFillTx/>
                <a:latin typeface="Calibri"/>
                <a:ea typeface="ＭＳ Ｐゴシック" panose="020B0600070205080204" pitchFamily="50" charset="-128"/>
                <a:cs typeface="+mn-cs"/>
              </a:rPr>
              <a:t>区域の</a:t>
            </a:r>
            <a:endParaRPr kumimoji="1" lang="en-US" altLang="ja-JP" sz="1662" b="1" i="0" u="sng" strike="noStrike" kern="1200" cap="none" spc="0" normalizeH="0" baseline="0" noProof="0" dirty="0" smtClean="0">
              <a:ln>
                <a:noFill/>
              </a:ln>
              <a:solidFill>
                <a:prstClr val="black"/>
              </a:solidFill>
              <a:effectLst/>
              <a:uLnTx/>
              <a:uFillTx/>
              <a:latin typeface="Calibri"/>
              <a:ea typeface="ＭＳ Ｐゴシック" panose="020B0600070205080204" pitchFamily="50" charset="-128"/>
              <a:cs typeface="+mn-cs"/>
            </a:endParaRPr>
          </a:p>
          <a:p>
            <a:pPr marL="0" marR="0" lvl="0" indent="0" algn="ctr" defTabSz="844083" rtl="0" eaLnBrk="1" fontAlgn="auto" latinLnBrk="0" hangingPunct="1">
              <a:lnSpc>
                <a:spcPct val="100000"/>
              </a:lnSpc>
              <a:spcBef>
                <a:spcPts val="0"/>
              </a:spcBef>
              <a:spcAft>
                <a:spcPts val="0"/>
              </a:spcAft>
              <a:buClrTx/>
              <a:buSzTx/>
              <a:buFontTx/>
              <a:buNone/>
              <a:tabLst/>
              <a:defRPr/>
            </a:pPr>
            <a:r>
              <a:rPr kumimoji="1" lang="ja-JP" altLang="en-US" sz="1662" b="1" i="0" u="sng" strike="noStrike" kern="1200" cap="none" spc="0" normalizeH="0" baseline="0" noProof="0" dirty="0" smtClean="0">
                <a:ln>
                  <a:noFill/>
                </a:ln>
                <a:solidFill>
                  <a:prstClr val="black"/>
                </a:solidFill>
                <a:effectLst/>
                <a:uLnTx/>
                <a:uFillTx/>
                <a:latin typeface="Calibri"/>
                <a:ea typeface="ＭＳ Ｐゴシック" panose="020B0600070205080204" pitchFamily="50" charset="-128"/>
                <a:cs typeface="+mn-cs"/>
              </a:rPr>
              <a:t>災害</a:t>
            </a:r>
            <a:r>
              <a:rPr kumimoji="1" lang="ja-JP" altLang="en-US" sz="1662" b="1" i="0" u="sng" strike="noStrike" kern="1200" cap="none" spc="0" normalizeH="0" baseline="0" noProof="0" dirty="0">
                <a:ln>
                  <a:noFill/>
                </a:ln>
                <a:solidFill>
                  <a:prstClr val="black"/>
                </a:solidFill>
                <a:effectLst/>
                <a:uLnTx/>
                <a:uFillTx/>
                <a:latin typeface="Calibri"/>
                <a:ea typeface="ＭＳ Ｐゴシック" panose="020B0600070205080204" pitchFamily="50" charset="-128"/>
                <a:cs typeface="+mn-cs"/>
              </a:rPr>
              <a:t>廃棄物処理計画</a:t>
            </a:r>
            <a:r>
              <a:rPr kumimoji="1" lang="ja-JP" altLang="en-US" sz="1662" b="1" i="0" u="sng" strike="noStrike" kern="1200" cap="none" spc="0" normalizeH="0" baseline="0" noProof="0" dirty="0" smtClean="0">
                <a:ln>
                  <a:noFill/>
                </a:ln>
                <a:solidFill>
                  <a:prstClr val="black"/>
                </a:solidFill>
                <a:effectLst/>
                <a:uLnTx/>
                <a:uFillTx/>
                <a:latin typeface="Calibri"/>
                <a:ea typeface="ＭＳ Ｐゴシック" panose="020B0600070205080204" pitchFamily="50" charset="-128"/>
                <a:cs typeface="+mn-cs"/>
              </a:rPr>
              <a:t>の策定率（市町村）</a:t>
            </a:r>
            <a:endParaRPr kumimoji="1" lang="ja-JP" altLang="en-US" sz="1662" b="1" i="0" u="sng" strike="noStrike" kern="1200" cap="none" spc="0" normalizeH="0" baseline="0" noProof="0" dirty="0">
              <a:ln>
                <a:noFill/>
              </a:ln>
              <a:solidFill>
                <a:prstClr val="black"/>
              </a:solidFill>
              <a:effectLst/>
              <a:uLnTx/>
              <a:uFillTx/>
              <a:latin typeface="Calibri"/>
              <a:ea typeface="ＭＳ Ｐゴシック" panose="020B0600070205080204" pitchFamily="50" charset="-128"/>
              <a:cs typeface="+mn-cs"/>
            </a:endParaRPr>
          </a:p>
        </p:txBody>
      </p:sp>
      <p:sp>
        <p:nvSpPr>
          <p:cNvPr id="3" name="正方形/長方形 2"/>
          <p:cNvSpPr/>
          <p:nvPr/>
        </p:nvSpPr>
        <p:spPr>
          <a:xfrm>
            <a:off x="179512" y="836736"/>
            <a:ext cx="8824057" cy="2738803"/>
          </a:xfrm>
          <a:prstGeom prst="rect">
            <a:avLst/>
          </a:prstGeom>
          <a:ln w="22225"/>
        </p:spPr>
        <p:style>
          <a:lnRef idx="2">
            <a:schemeClr val="accent2"/>
          </a:lnRef>
          <a:fillRef idx="1">
            <a:schemeClr val="lt1"/>
          </a:fillRef>
          <a:effectRef idx="0">
            <a:schemeClr val="accent2"/>
          </a:effectRef>
          <a:fontRef idx="minor">
            <a:schemeClr val="dk1"/>
          </a:fontRef>
        </p:style>
        <p:txBody>
          <a:bodyPr/>
          <a:lstStyle/>
          <a:p>
            <a:pPr marL="0" marR="0" lvl="0" indent="0" algn="ctr" defTabSz="844083" rtl="0" eaLnBrk="1" fontAlgn="auto" latinLnBrk="0" hangingPunct="1">
              <a:lnSpc>
                <a:spcPct val="100000"/>
              </a:lnSpc>
              <a:spcBef>
                <a:spcPts val="0"/>
              </a:spcBef>
              <a:spcAft>
                <a:spcPts val="0"/>
              </a:spcAft>
              <a:buClrTx/>
              <a:buSzTx/>
              <a:buFontTx/>
              <a:buNone/>
              <a:tabLst/>
              <a:defRPr/>
            </a:pPr>
            <a:r>
              <a:rPr kumimoji="1" lang="ja-JP" altLang="en-US" sz="1662" b="1" i="0" u="sng" strike="noStrike" kern="1200" cap="none" spc="0" normalizeH="0" baseline="0" noProof="0" dirty="0">
                <a:ln>
                  <a:noFill/>
                </a:ln>
                <a:solidFill>
                  <a:prstClr val="black"/>
                </a:solidFill>
                <a:effectLst/>
                <a:uLnTx/>
                <a:uFillTx/>
                <a:latin typeface="Calibri"/>
                <a:ea typeface="ＭＳ Ｐゴシック" panose="020B0600070205080204" pitchFamily="50" charset="-128"/>
                <a:cs typeface="+mn-cs"/>
              </a:rPr>
              <a:t>ブロック別の</a:t>
            </a:r>
            <a:r>
              <a:rPr kumimoji="1" lang="ja-JP" altLang="en-US" sz="1662" b="1" i="0" u="sng" strike="noStrike" kern="1200" cap="none" spc="0" normalizeH="0" baseline="0" noProof="0" dirty="0" smtClean="0">
                <a:ln>
                  <a:noFill/>
                </a:ln>
                <a:solidFill>
                  <a:prstClr val="black"/>
                </a:solidFill>
                <a:effectLst/>
                <a:uLnTx/>
                <a:uFillTx/>
                <a:latin typeface="Calibri"/>
                <a:ea typeface="ＭＳ Ｐゴシック" panose="020B0600070205080204" pitchFamily="50" charset="-128"/>
                <a:cs typeface="+mn-cs"/>
              </a:rPr>
              <a:t>市町村の災害</a:t>
            </a:r>
            <a:r>
              <a:rPr kumimoji="1" lang="ja-JP" altLang="en-US" sz="1662" b="1" i="0" u="sng" strike="noStrike" kern="1200" cap="none" spc="0" normalizeH="0" baseline="0" noProof="0" dirty="0">
                <a:ln>
                  <a:noFill/>
                </a:ln>
                <a:solidFill>
                  <a:prstClr val="black"/>
                </a:solidFill>
                <a:effectLst/>
                <a:uLnTx/>
                <a:uFillTx/>
                <a:latin typeface="Calibri"/>
                <a:ea typeface="ＭＳ Ｐゴシック" panose="020B0600070205080204" pitchFamily="50" charset="-128"/>
                <a:cs typeface="+mn-cs"/>
              </a:rPr>
              <a:t>廃棄物処理計画</a:t>
            </a:r>
            <a:r>
              <a:rPr kumimoji="1" lang="ja-JP" altLang="en-US" sz="1662" b="1" i="0" u="sng" strike="noStrike" kern="1200" cap="none" spc="0" normalizeH="0" baseline="0" noProof="0" dirty="0" smtClean="0">
                <a:ln>
                  <a:noFill/>
                </a:ln>
                <a:solidFill>
                  <a:prstClr val="black"/>
                </a:solidFill>
                <a:effectLst/>
                <a:uLnTx/>
                <a:uFillTx/>
                <a:latin typeface="Calibri"/>
                <a:ea typeface="ＭＳ Ｐゴシック" panose="020B0600070205080204" pitchFamily="50" charset="-128"/>
                <a:cs typeface="+mn-cs"/>
              </a:rPr>
              <a:t>の策定率</a:t>
            </a:r>
            <a:endParaRPr kumimoji="1" lang="ja-JP" altLang="en-US" sz="1662" b="1" i="0" u="sng" strike="noStrike" kern="1200" cap="none" spc="0" normalizeH="0" baseline="0" noProof="0" dirty="0">
              <a:ln>
                <a:noFill/>
              </a:ln>
              <a:solidFill>
                <a:prstClr val="black"/>
              </a:solidFill>
              <a:effectLst/>
              <a:uLnTx/>
              <a:uFillTx/>
              <a:latin typeface="Calibri"/>
              <a:ea typeface="ＭＳ Ｐゴシック" panose="020B0600070205080204" pitchFamily="50" charset="-128"/>
              <a:cs typeface="+mn-cs"/>
            </a:endParaRPr>
          </a:p>
        </p:txBody>
      </p:sp>
      <p:sp>
        <p:nvSpPr>
          <p:cNvPr id="27654" name="スライド番号プレースホルダー 3"/>
          <p:cNvSpPr>
            <a:spLocks noGrp="1"/>
          </p:cNvSpPr>
          <p:nvPr>
            <p:ph type="sldNum" sz="quarter" idx="12"/>
          </p:nvPr>
        </p:nvSpPr>
        <p:spPr bwMode="auto">
          <a:xfrm>
            <a:off x="7120163" y="6515874"/>
            <a:ext cx="1969477" cy="337038"/>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kumimoji="1" sz="2954">
                <a:solidFill>
                  <a:schemeClr val="tx1"/>
                </a:solidFill>
                <a:latin typeface="Calibri" panose="020F0502020204030204" pitchFamily="34" charset="0"/>
                <a:ea typeface="ＭＳ Ｐゴシック" panose="020B0600070205080204" pitchFamily="50" charset="-128"/>
              </a:defRPr>
            </a:lvl1pPr>
            <a:lvl2pPr marL="685817" indent="-263776">
              <a:spcBef>
                <a:spcPct val="20000"/>
              </a:spcBef>
              <a:buFont typeface="Arial" panose="020B0604020202020204" pitchFamily="34" charset="0"/>
              <a:buChar char="–"/>
              <a:defRPr kumimoji="1" sz="2585">
                <a:solidFill>
                  <a:schemeClr val="tx1"/>
                </a:solidFill>
                <a:latin typeface="Calibri" panose="020F0502020204030204" pitchFamily="34" charset="0"/>
                <a:ea typeface="ＭＳ Ｐゴシック" panose="020B0600070205080204" pitchFamily="50" charset="-128"/>
              </a:defRPr>
            </a:lvl2pPr>
            <a:lvl3pPr marL="1055103" indent="-211021">
              <a:spcBef>
                <a:spcPct val="20000"/>
              </a:spcBef>
              <a:buFont typeface="Arial" panose="020B0604020202020204" pitchFamily="34" charset="0"/>
              <a:buChar char="•"/>
              <a:defRPr kumimoji="1" sz="2215">
                <a:solidFill>
                  <a:schemeClr val="tx1"/>
                </a:solidFill>
                <a:latin typeface="Calibri" panose="020F0502020204030204" pitchFamily="34" charset="0"/>
                <a:ea typeface="ＭＳ Ｐゴシック" panose="020B0600070205080204" pitchFamily="50" charset="-128"/>
              </a:defRPr>
            </a:lvl3pPr>
            <a:lvl4pPr marL="1477145" indent="-211021">
              <a:spcBef>
                <a:spcPct val="20000"/>
              </a:spcBef>
              <a:buFont typeface="Arial" panose="020B0604020202020204" pitchFamily="34" charset="0"/>
              <a:buChar char="–"/>
              <a:defRPr kumimoji="1" sz="1846">
                <a:solidFill>
                  <a:schemeClr val="tx1"/>
                </a:solidFill>
                <a:latin typeface="Calibri" panose="020F0502020204030204" pitchFamily="34" charset="0"/>
                <a:ea typeface="ＭＳ Ｐゴシック" panose="020B0600070205080204" pitchFamily="50" charset="-128"/>
              </a:defRPr>
            </a:lvl4pPr>
            <a:lvl5pPr marL="1899186" indent="-211021">
              <a:spcBef>
                <a:spcPct val="20000"/>
              </a:spcBef>
              <a:buFont typeface="Arial" panose="020B0604020202020204" pitchFamily="34" charset="0"/>
              <a:buChar char="»"/>
              <a:defRPr kumimoji="1" sz="1846">
                <a:solidFill>
                  <a:schemeClr val="tx1"/>
                </a:solidFill>
                <a:latin typeface="Calibri" panose="020F0502020204030204" pitchFamily="34" charset="0"/>
                <a:ea typeface="ＭＳ Ｐゴシック" panose="020B0600070205080204" pitchFamily="50" charset="-128"/>
              </a:defRPr>
            </a:lvl5pPr>
            <a:lvl6pPr marL="2321227" indent="-211021" eaLnBrk="0" fontAlgn="base" hangingPunct="0">
              <a:spcBef>
                <a:spcPct val="20000"/>
              </a:spcBef>
              <a:spcAft>
                <a:spcPct val="0"/>
              </a:spcAft>
              <a:buFont typeface="Arial" panose="020B0604020202020204" pitchFamily="34" charset="0"/>
              <a:buChar char="»"/>
              <a:defRPr kumimoji="1" sz="1846">
                <a:solidFill>
                  <a:schemeClr val="tx1"/>
                </a:solidFill>
                <a:latin typeface="Calibri" panose="020F0502020204030204" pitchFamily="34" charset="0"/>
                <a:ea typeface="ＭＳ Ｐゴシック" panose="020B0600070205080204" pitchFamily="50" charset="-128"/>
              </a:defRPr>
            </a:lvl6pPr>
            <a:lvl7pPr marL="2743269" indent="-211021" eaLnBrk="0" fontAlgn="base" hangingPunct="0">
              <a:spcBef>
                <a:spcPct val="20000"/>
              </a:spcBef>
              <a:spcAft>
                <a:spcPct val="0"/>
              </a:spcAft>
              <a:buFont typeface="Arial" panose="020B0604020202020204" pitchFamily="34" charset="0"/>
              <a:buChar char="»"/>
              <a:defRPr kumimoji="1" sz="1846">
                <a:solidFill>
                  <a:schemeClr val="tx1"/>
                </a:solidFill>
                <a:latin typeface="Calibri" panose="020F0502020204030204" pitchFamily="34" charset="0"/>
                <a:ea typeface="ＭＳ Ｐゴシック" panose="020B0600070205080204" pitchFamily="50" charset="-128"/>
              </a:defRPr>
            </a:lvl7pPr>
            <a:lvl8pPr marL="3165310" indent="-211021" eaLnBrk="0" fontAlgn="base" hangingPunct="0">
              <a:spcBef>
                <a:spcPct val="20000"/>
              </a:spcBef>
              <a:spcAft>
                <a:spcPct val="0"/>
              </a:spcAft>
              <a:buFont typeface="Arial" panose="020B0604020202020204" pitchFamily="34" charset="0"/>
              <a:buChar char="»"/>
              <a:defRPr kumimoji="1" sz="1846">
                <a:solidFill>
                  <a:schemeClr val="tx1"/>
                </a:solidFill>
                <a:latin typeface="Calibri" panose="020F0502020204030204" pitchFamily="34" charset="0"/>
                <a:ea typeface="ＭＳ Ｐゴシック" panose="020B0600070205080204" pitchFamily="50" charset="-128"/>
              </a:defRPr>
            </a:lvl8pPr>
            <a:lvl9pPr marL="3587351" indent="-211021" eaLnBrk="0" fontAlgn="base" hangingPunct="0">
              <a:spcBef>
                <a:spcPct val="20000"/>
              </a:spcBef>
              <a:spcAft>
                <a:spcPct val="0"/>
              </a:spcAft>
              <a:buFont typeface="Arial" panose="020B0604020202020204" pitchFamily="34" charset="0"/>
              <a:buChar char="»"/>
              <a:defRPr kumimoji="1" sz="1846">
                <a:solidFill>
                  <a:schemeClr val="tx1"/>
                </a:solidFill>
                <a:latin typeface="Calibri" panose="020F0502020204030204" pitchFamily="34" charset="0"/>
                <a:ea typeface="ＭＳ Ｐゴシック" panose="020B0600070205080204" pitchFamily="50" charset="-128"/>
              </a:defRPr>
            </a:lvl9pPr>
          </a:lstStyle>
          <a:p>
            <a:pPr marL="0" marR="0" lvl="0" indent="0" algn="r" defTabSz="844083" rtl="0" eaLnBrk="1" fontAlgn="base" latinLnBrk="0" hangingPunct="1">
              <a:lnSpc>
                <a:spcPct val="100000"/>
              </a:lnSpc>
              <a:spcBef>
                <a:spcPct val="0"/>
              </a:spcBef>
              <a:spcAft>
                <a:spcPct val="0"/>
              </a:spcAft>
              <a:buClrTx/>
              <a:buSzTx/>
              <a:buFont typeface="Arial" panose="020B0604020202020204" pitchFamily="34" charset="0"/>
              <a:buNone/>
              <a:tabLst/>
              <a:defRPr/>
            </a:pPr>
            <a:fld id="{2CB2E61A-C0E6-45C3-A43A-39762C218E56}" type="slidenum">
              <a:rPr kumimoji="1" lang="ja-JP" altLang="en-US" sz="2215" b="0" i="0" u="none" strike="noStrike" kern="1200" cap="none" spc="0" normalizeH="0" baseline="0" noProof="0">
                <a:ln>
                  <a:noFill/>
                </a:ln>
                <a:solidFill>
                  <a:prstClr val="black"/>
                </a:solidFill>
                <a:effectLst/>
                <a:uLnTx/>
                <a:uFillTx/>
                <a:latin typeface="Calibri" panose="020F0502020204030204" pitchFamily="34" charset="0"/>
                <a:ea typeface="ＭＳ Ｐゴシック" panose="020B0600070205080204" pitchFamily="50" charset="-128"/>
                <a:cs typeface="+mn-cs"/>
              </a:rPr>
              <a:pPr marL="0" marR="0" lvl="0" indent="0" algn="r" defTabSz="844083" rtl="0" eaLnBrk="1" fontAlgn="base" latinLnBrk="0" hangingPunct="1">
                <a:lnSpc>
                  <a:spcPct val="100000"/>
                </a:lnSpc>
                <a:spcBef>
                  <a:spcPct val="0"/>
                </a:spcBef>
                <a:spcAft>
                  <a:spcPct val="0"/>
                </a:spcAft>
                <a:buClrTx/>
                <a:buSzTx/>
                <a:buFont typeface="Arial" panose="020B0604020202020204" pitchFamily="34" charset="0"/>
                <a:buNone/>
                <a:tabLst/>
                <a:defRPr/>
              </a:pPr>
              <a:t>4</a:t>
            </a:fld>
            <a:endParaRPr kumimoji="1" lang="ja-JP" altLang="en-US" sz="2215" b="0" i="0" u="none" strike="noStrike" kern="1200" cap="none" spc="0" normalizeH="0" baseline="0" noProof="0">
              <a:ln>
                <a:noFill/>
              </a:ln>
              <a:solidFill>
                <a:prstClr val="black"/>
              </a:solidFill>
              <a:effectLst/>
              <a:uLnTx/>
              <a:uFillTx/>
              <a:latin typeface="Calibri" panose="020F0502020204030204" pitchFamily="34" charset="0"/>
              <a:ea typeface="ＭＳ Ｐゴシック" panose="020B0600070205080204" pitchFamily="50" charset="-128"/>
              <a:cs typeface="+mn-cs"/>
            </a:endParaRPr>
          </a:p>
        </p:txBody>
      </p:sp>
      <p:sp>
        <p:nvSpPr>
          <p:cNvPr id="27655" name="テキスト ボックス 6"/>
          <p:cNvSpPr txBox="1">
            <a:spLocks noChangeArrowheads="1"/>
          </p:cNvSpPr>
          <p:nvPr/>
        </p:nvSpPr>
        <p:spPr bwMode="auto">
          <a:xfrm>
            <a:off x="7016262" y="3043604"/>
            <a:ext cx="1553630" cy="2911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marL="0" marR="0" lvl="0" indent="0" algn="l" defTabSz="844083" rtl="0" eaLnBrk="1" fontAlgn="base" latinLnBrk="0" hangingPunct="1">
              <a:lnSpc>
                <a:spcPct val="100000"/>
              </a:lnSpc>
              <a:spcBef>
                <a:spcPct val="0"/>
              </a:spcBef>
              <a:spcAft>
                <a:spcPct val="0"/>
              </a:spcAft>
              <a:buClrTx/>
              <a:buSzTx/>
              <a:buFont typeface="Arial" panose="020B0604020202020204" pitchFamily="34" charset="0"/>
              <a:buNone/>
              <a:tabLst/>
              <a:defRPr/>
            </a:pPr>
            <a:r>
              <a:rPr kumimoji="1" lang="ja-JP" altLang="en-US" sz="1292" b="0" i="0" u="none" strike="noStrike" kern="1200" cap="none" spc="0" normalizeH="0" baseline="0" noProof="0" dirty="0">
                <a:ln>
                  <a:noFill/>
                </a:ln>
                <a:solidFill>
                  <a:prstClr val="black"/>
                </a:solidFill>
                <a:effectLst/>
                <a:uLnTx/>
                <a:uFillTx/>
                <a:latin typeface="Calibri" panose="020F0502020204030204" pitchFamily="34" charset="0"/>
                <a:ea typeface="ＭＳ Ｐゴシック" panose="020B0600070205080204" pitchFamily="50" charset="-128"/>
                <a:cs typeface="+mn-cs"/>
              </a:rPr>
              <a:t>地域ブロックの定義</a:t>
            </a:r>
          </a:p>
        </p:txBody>
      </p:sp>
      <p:sp>
        <p:nvSpPr>
          <p:cNvPr id="343" name="正方形/長方形 342"/>
          <p:cNvSpPr/>
          <p:nvPr/>
        </p:nvSpPr>
        <p:spPr>
          <a:xfrm>
            <a:off x="179512" y="3768969"/>
            <a:ext cx="4411538" cy="2791558"/>
          </a:xfrm>
          <a:prstGeom prst="rect">
            <a:avLst/>
          </a:prstGeom>
          <a:ln w="22225"/>
        </p:spPr>
        <p:style>
          <a:lnRef idx="2">
            <a:schemeClr val="accent2"/>
          </a:lnRef>
          <a:fillRef idx="1">
            <a:schemeClr val="lt1"/>
          </a:fillRef>
          <a:effectRef idx="0">
            <a:schemeClr val="accent2"/>
          </a:effectRef>
          <a:fontRef idx="minor">
            <a:schemeClr val="dk1"/>
          </a:fontRef>
        </p:style>
        <p:txBody>
          <a:bodyPr/>
          <a:lstStyle/>
          <a:p>
            <a:pPr marL="0" marR="0" lvl="0" indent="0" algn="ctr" defTabSz="844083" rtl="0" eaLnBrk="1" fontAlgn="auto" latinLnBrk="0" hangingPunct="1">
              <a:lnSpc>
                <a:spcPct val="100000"/>
              </a:lnSpc>
              <a:spcBef>
                <a:spcPts val="0"/>
              </a:spcBef>
              <a:spcAft>
                <a:spcPts val="0"/>
              </a:spcAft>
              <a:buClrTx/>
              <a:buSzTx/>
              <a:buFontTx/>
              <a:buNone/>
              <a:tabLst/>
              <a:defRPr/>
            </a:pPr>
            <a:r>
              <a:rPr kumimoji="1" lang="ja-JP" altLang="en-US" sz="1662" b="1" i="0" u="sng" strike="noStrike" kern="1200" cap="none" spc="0" normalizeH="0" baseline="0" noProof="0" dirty="0">
                <a:ln>
                  <a:noFill/>
                </a:ln>
                <a:solidFill>
                  <a:prstClr val="black"/>
                </a:solidFill>
                <a:effectLst/>
                <a:uLnTx/>
                <a:uFillTx/>
                <a:latin typeface="Calibri"/>
                <a:ea typeface="ＭＳ Ｐゴシック" panose="020B0600070205080204" pitchFamily="50" charset="-128"/>
                <a:cs typeface="+mn-cs"/>
              </a:rPr>
              <a:t>南海トラフ地震防災対策推進</a:t>
            </a:r>
            <a:r>
              <a:rPr kumimoji="1" lang="ja-JP" altLang="en-US" sz="1662" b="1" i="0" u="sng" strike="noStrike" kern="1200" cap="none" spc="0" normalizeH="0" baseline="0" noProof="0" dirty="0" smtClean="0">
                <a:ln>
                  <a:noFill/>
                </a:ln>
                <a:solidFill>
                  <a:prstClr val="black"/>
                </a:solidFill>
                <a:effectLst/>
                <a:uLnTx/>
                <a:uFillTx/>
                <a:latin typeface="Calibri"/>
                <a:ea typeface="ＭＳ Ｐゴシック" panose="020B0600070205080204" pitchFamily="50" charset="-128"/>
                <a:cs typeface="+mn-cs"/>
              </a:rPr>
              <a:t>地域の</a:t>
            </a:r>
            <a:endParaRPr kumimoji="1" lang="en-US" altLang="ja-JP" sz="1662" b="1" i="0" u="sng" strike="noStrike" kern="1200" cap="none" spc="0" normalizeH="0" baseline="0" noProof="0" dirty="0" smtClean="0">
              <a:ln>
                <a:noFill/>
              </a:ln>
              <a:solidFill>
                <a:prstClr val="black"/>
              </a:solidFill>
              <a:effectLst/>
              <a:uLnTx/>
              <a:uFillTx/>
              <a:latin typeface="Calibri"/>
              <a:ea typeface="ＭＳ Ｐゴシック" panose="020B0600070205080204" pitchFamily="50" charset="-128"/>
              <a:cs typeface="+mn-cs"/>
            </a:endParaRPr>
          </a:p>
          <a:p>
            <a:pPr marL="0" marR="0" lvl="0" indent="0" algn="ctr" defTabSz="844083" rtl="0" eaLnBrk="1" fontAlgn="auto" latinLnBrk="0" hangingPunct="1">
              <a:lnSpc>
                <a:spcPct val="100000"/>
              </a:lnSpc>
              <a:spcBef>
                <a:spcPts val="0"/>
              </a:spcBef>
              <a:spcAft>
                <a:spcPts val="0"/>
              </a:spcAft>
              <a:buClrTx/>
              <a:buSzTx/>
              <a:buFontTx/>
              <a:buNone/>
              <a:tabLst/>
              <a:defRPr/>
            </a:pPr>
            <a:r>
              <a:rPr kumimoji="1" lang="ja-JP" altLang="en-US" sz="1662" b="1" i="0" u="sng" strike="noStrike" kern="1200" cap="none" spc="0" normalizeH="0" baseline="0" noProof="0" dirty="0" smtClean="0">
                <a:ln>
                  <a:noFill/>
                </a:ln>
                <a:solidFill>
                  <a:prstClr val="black"/>
                </a:solidFill>
                <a:effectLst/>
                <a:uLnTx/>
                <a:uFillTx/>
                <a:latin typeface="Calibri"/>
                <a:ea typeface="ＭＳ Ｐゴシック" panose="020B0600070205080204" pitchFamily="50" charset="-128"/>
                <a:cs typeface="+mn-cs"/>
              </a:rPr>
              <a:t>災害</a:t>
            </a:r>
            <a:r>
              <a:rPr kumimoji="1" lang="ja-JP" altLang="en-US" sz="1662" b="1" i="0" u="sng" strike="noStrike" kern="1200" cap="none" spc="0" normalizeH="0" baseline="0" noProof="0" dirty="0">
                <a:ln>
                  <a:noFill/>
                </a:ln>
                <a:solidFill>
                  <a:prstClr val="black"/>
                </a:solidFill>
                <a:effectLst/>
                <a:uLnTx/>
                <a:uFillTx/>
                <a:latin typeface="Calibri"/>
                <a:ea typeface="ＭＳ Ｐゴシック" panose="020B0600070205080204" pitchFamily="50" charset="-128"/>
                <a:cs typeface="+mn-cs"/>
              </a:rPr>
              <a:t>廃棄物処理計画</a:t>
            </a:r>
            <a:r>
              <a:rPr kumimoji="1" lang="ja-JP" altLang="en-US" sz="1662" b="1" i="0" u="sng" strike="noStrike" kern="1200" cap="none" spc="0" normalizeH="0" baseline="0" noProof="0" dirty="0" smtClean="0">
                <a:ln>
                  <a:noFill/>
                </a:ln>
                <a:solidFill>
                  <a:prstClr val="black"/>
                </a:solidFill>
                <a:effectLst/>
                <a:uLnTx/>
                <a:uFillTx/>
                <a:latin typeface="Calibri"/>
                <a:ea typeface="ＭＳ Ｐゴシック" panose="020B0600070205080204" pitchFamily="50" charset="-128"/>
                <a:cs typeface="+mn-cs"/>
              </a:rPr>
              <a:t>の策定率（市町村）</a:t>
            </a:r>
            <a:endParaRPr kumimoji="1" lang="ja-JP" altLang="en-US" sz="1662" b="1" i="0" u="sng" strike="noStrike" kern="1200" cap="none" spc="0" normalizeH="0" baseline="0" noProof="0" dirty="0">
              <a:ln>
                <a:noFill/>
              </a:ln>
              <a:solidFill>
                <a:prstClr val="black"/>
              </a:solidFill>
              <a:effectLst/>
              <a:uLnTx/>
              <a:uFillTx/>
              <a:latin typeface="Calibri"/>
              <a:ea typeface="ＭＳ Ｐゴシック" panose="020B0600070205080204" pitchFamily="50" charset="-128"/>
              <a:cs typeface="+mn-cs"/>
            </a:endParaRPr>
          </a:p>
        </p:txBody>
      </p:sp>
      <p:graphicFrame>
        <p:nvGraphicFramePr>
          <p:cNvPr id="7" name="グラフ 6"/>
          <p:cNvGraphicFramePr/>
          <p:nvPr>
            <p:extLst>
              <p:ext uri="{D42A27DB-BD31-4B8C-83A1-F6EECF244321}">
                <p14:modId xmlns:p14="http://schemas.microsoft.com/office/powerpoint/2010/main" val="1417080327"/>
              </p:ext>
            </p:extLst>
          </p:nvPr>
        </p:nvGraphicFramePr>
        <p:xfrm>
          <a:off x="599636" y="1116720"/>
          <a:ext cx="6256976" cy="2458820"/>
        </p:xfrm>
        <a:graphic>
          <a:graphicData uri="http://schemas.openxmlformats.org/drawingml/2006/chart">
            <c:chart xmlns:c="http://schemas.openxmlformats.org/drawingml/2006/chart" xmlns:r="http://schemas.openxmlformats.org/officeDocument/2006/relationships" r:id="rId3"/>
          </a:graphicData>
        </a:graphic>
      </p:graphicFrame>
      <p:cxnSp>
        <p:nvCxnSpPr>
          <p:cNvPr id="9" name="直線コネクタ 8"/>
          <p:cNvCxnSpPr/>
          <p:nvPr/>
        </p:nvCxnSpPr>
        <p:spPr>
          <a:xfrm>
            <a:off x="4399916" y="1243799"/>
            <a:ext cx="0" cy="1969177"/>
          </a:xfrm>
          <a:prstGeom prst="line">
            <a:avLst/>
          </a:prstGeom>
          <a:ln w="15875">
            <a:solidFill>
              <a:srgbClr val="FF0000"/>
            </a:solidFill>
          </a:ln>
        </p:spPr>
        <p:style>
          <a:lnRef idx="1">
            <a:schemeClr val="accent1"/>
          </a:lnRef>
          <a:fillRef idx="0">
            <a:schemeClr val="accent1"/>
          </a:fillRef>
          <a:effectRef idx="0">
            <a:schemeClr val="accent1"/>
          </a:effectRef>
          <a:fontRef idx="minor">
            <a:schemeClr val="tx1"/>
          </a:fontRef>
        </p:style>
      </p:cxnSp>
      <p:grpSp>
        <p:nvGrpSpPr>
          <p:cNvPr id="999" name="グループ化 1"/>
          <p:cNvGrpSpPr>
            <a:grpSpLocks noChangeAspect="1"/>
          </p:cNvGrpSpPr>
          <p:nvPr/>
        </p:nvGrpSpPr>
        <p:grpSpPr bwMode="auto">
          <a:xfrm>
            <a:off x="6660232" y="1350563"/>
            <a:ext cx="2280114" cy="1800000"/>
            <a:chOff x="314326" y="2343149"/>
            <a:chExt cx="4825999" cy="3809997"/>
          </a:xfrm>
        </p:grpSpPr>
        <p:sp>
          <p:nvSpPr>
            <p:cNvPr id="1000" name="Line 7"/>
            <p:cNvSpPr>
              <a:spLocks noChangeShapeType="1"/>
            </p:cNvSpPr>
            <p:nvPr/>
          </p:nvSpPr>
          <p:spPr bwMode="auto">
            <a:xfrm>
              <a:off x="2579688" y="2997197"/>
              <a:ext cx="0" cy="38100"/>
            </a:xfrm>
            <a:prstGeom prst="line">
              <a:avLst/>
            </a:prstGeom>
            <a:noFill/>
            <a:ln w="2">
              <a:solidFill>
                <a:srgbClr val="231815"/>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p:txBody>
        </p:sp>
        <p:sp>
          <p:nvSpPr>
            <p:cNvPr id="1001" name="Line 8"/>
            <p:cNvSpPr>
              <a:spLocks noChangeShapeType="1"/>
            </p:cNvSpPr>
            <p:nvPr/>
          </p:nvSpPr>
          <p:spPr bwMode="auto">
            <a:xfrm>
              <a:off x="2579688" y="3073398"/>
              <a:ext cx="0" cy="39688"/>
            </a:xfrm>
            <a:prstGeom prst="line">
              <a:avLst/>
            </a:prstGeom>
            <a:noFill/>
            <a:ln w="2">
              <a:solidFill>
                <a:srgbClr val="231815"/>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p:txBody>
        </p:sp>
        <p:sp>
          <p:nvSpPr>
            <p:cNvPr id="1002" name="Line 9"/>
            <p:cNvSpPr>
              <a:spLocks noChangeShapeType="1"/>
            </p:cNvSpPr>
            <p:nvPr/>
          </p:nvSpPr>
          <p:spPr bwMode="auto">
            <a:xfrm>
              <a:off x="2579688" y="3151185"/>
              <a:ext cx="0" cy="38100"/>
            </a:xfrm>
            <a:prstGeom prst="line">
              <a:avLst/>
            </a:prstGeom>
            <a:noFill/>
            <a:ln w="2">
              <a:solidFill>
                <a:srgbClr val="231815"/>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p:txBody>
        </p:sp>
        <p:sp>
          <p:nvSpPr>
            <p:cNvPr id="1003" name="Line 10"/>
            <p:cNvSpPr>
              <a:spLocks noChangeShapeType="1"/>
            </p:cNvSpPr>
            <p:nvPr/>
          </p:nvSpPr>
          <p:spPr bwMode="auto">
            <a:xfrm>
              <a:off x="2579688" y="3227385"/>
              <a:ext cx="0" cy="39687"/>
            </a:xfrm>
            <a:prstGeom prst="line">
              <a:avLst/>
            </a:prstGeom>
            <a:noFill/>
            <a:ln w="2">
              <a:solidFill>
                <a:srgbClr val="231815"/>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p:txBody>
        </p:sp>
        <p:sp>
          <p:nvSpPr>
            <p:cNvPr id="1004" name="Line 11"/>
            <p:cNvSpPr>
              <a:spLocks noChangeShapeType="1"/>
            </p:cNvSpPr>
            <p:nvPr/>
          </p:nvSpPr>
          <p:spPr bwMode="auto">
            <a:xfrm>
              <a:off x="2579688" y="3305172"/>
              <a:ext cx="0" cy="38100"/>
            </a:xfrm>
            <a:prstGeom prst="line">
              <a:avLst/>
            </a:prstGeom>
            <a:noFill/>
            <a:ln w="2">
              <a:solidFill>
                <a:srgbClr val="231815"/>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p:txBody>
        </p:sp>
        <p:sp>
          <p:nvSpPr>
            <p:cNvPr id="1005" name="Line 12"/>
            <p:cNvSpPr>
              <a:spLocks noChangeShapeType="1"/>
            </p:cNvSpPr>
            <p:nvPr/>
          </p:nvSpPr>
          <p:spPr bwMode="auto">
            <a:xfrm>
              <a:off x="2579688" y="3381372"/>
              <a:ext cx="0" cy="39688"/>
            </a:xfrm>
            <a:prstGeom prst="line">
              <a:avLst/>
            </a:prstGeom>
            <a:noFill/>
            <a:ln w="2">
              <a:solidFill>
                <a:srgbClr val="231815"/>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p:txBody>
        </p:sp>
        <p:sp>
          <p:nvSpPr>
            <p:cNvPr id="1006" name="Line 13"/>
            <p:cNvSpPr>
              <a:spLocks noChangeShapeType="1"/>
            </p:cNvSpPr>
            <p:nvPr/>
          </p:nvSpPr>
          <p:spPr bwMode="auto">
            <a:xfrm flipH="1">
              <a:off x="2535238" y="3451223"/>
              <a:ext cx="31750" cy="20638"/>
            </a:xfrm>
            <a:prstGeom prst="line">
              <a:avLst/>
            </a:prstGeom>
            <a:noFill/>
            <a:ln w="2">
              <a:solidFill>
                <a:srgbClr val="231815"/>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p:txBody>
        </p:sp>
        <p:sp>
          <p:nvSpPr>
            <p:cNvPr id="1007" name="Line 14"/>
            <p:cNvSpPr>
              <a:spLocks noChangeShapeType="1"/>
            </p:cNvSpPr>
            <p:nvPr/>
          </p:nvSpPr>
          <p:spPr bwMode="auto">
            <a:xfrm flipH="1">
              <a:off x="2471739" y="3495672"/>
              <a:ext cx="31750" cy="20638"/>
            </a:xfrm>
            <a:prstGeom prst="line">
              <a:avLst/>
            </a:prstGeom>
            <a:noFill/>
            <a:ln w="2">
              <a:solidFill>
                <a:srgbClr val="231815"/>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p:txBody>
        </p:sp>
        <p:sp>
          <p:nvSpPr>
            <p:cNvPr id="1008" name="Line 15"/>
            <p:cNvSpPr>
              <a:spLocks noChangeShapeType="1"/>
            </p:cNvSpPr>
            <p:nvPr/>
          </p:nvSpPr>
          <p:spPr bwMode="auto">
            <a:xfrm flipH="1">
              <a:off x="2408238" y="3536947"/>
              <a:ext cx="31750" cy="22225"/>
            </a:xfrm>
            <a:prstGeom prst="line">
              <a:avLst/>
            </a:prstGeom>
            <a:noFill/>
            <a:ln w="2">
              <a:solidFill>
                <a:srgbClr val="231815"/>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p:txBody>
        </p:sp>
        <p:sp>
          <p:nvSpPr>
            <p:cNvPr id="1009" name="Line 16"/>
            <p:cNvSpPr>
              <a:spLocks noChangeShapeType="1"/>
            </p:cNvSpPr>
            <p:nvPr/>
          </p:nvSpPr>
          <p:spPr bwMode="auto">
            <a:xfrm flipH="1">
              <a:off x="2343150" y="3581397"/>
              <a:ext cx="33338" cy="22225"/>
            </a:xfrm>
            <a:prstGeom prst="line">
              <a:avLst/>
            </a:prstGeom>
            <a:noFill/>
            <a:ln w="2">
              <a:solidFill>
                <a:srgbClr val="231815"/>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p:txBody>
        </p:sp>
        <p:sp>
          <p:nvSpPr>
            <p:cNvPr id="1010" name="Line 17"/>
            <p:cNvSpPr>
              <a:spLocks noChangeShapeType="1"/>
            </p:cNvSpPr>
            <p:nvPr/>
          </p:nvSpPr>
          <p:spPr bwMode="auto">
            <a:xfrm flipH="1">
              <a:off x="2279651" y="3624261"/>
              <a:ext cx="33338" cy="20637"/>
            </a:xfrm>
            <a:prstGeom prst="line">
              <a:avLst/>
            </a:prstGeom>
            <a:noFill/>
            <a:ln w="2">
              <a:solidFill>
                <a:srgbClr val="231815"/>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p:txBody>
        </p:sp>
        <p:sp>
          <p:nvSpPr>
            <p:cNvPr id="1011" name="Line 18"/>
            <p:cNvSpPr>
              <a:spLocks noChangeShapeType="1"/>
            </p:cNvSpPr>
            <p:nvPr/>
          </p:nvSpPr>
          <p:spPr bwMode="auto">
            <a:xfrm flipH="1">
              <a:off x="2216150" y="3667122"/>
              <a:ext cx="33338" cy="22225"/>
            </a:xfrm>
            <a:prstGeom prst="line">
              <a:avLst/>
            </a:prstGeom>
            <a:noFill/>
            <a:ln w="2">
              <a:solidFill>
                <a:srgbClr val="231815"/>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p:txBody>
        </p:sp>
        <p:sp>
          <p:nvSpPr>
            <p:cNvPr id="1012" name="Line 19"/>
            <p:cNvSpPr>
              <a:spLocks noChangeShapeType="1"/>
            </p:cNvSpPr>
            <p:nvPr/>
          </p:nvSpPr>
          <p:spPr bwMode="auto">
            <a:xfrm flipH="1">
              <a:off x="2152650" y="3711572"/>
              <a:ext cx="33338" cy="20638"/>
            </a:xfrm>
            <a:prstGeom prst="line">
              <a:avLst/>
            </a:prstGeom>
            <a:noFill/>
            <a:ln w="2">
              <a:solidFill>
                <a:srgbClr val="231815"/>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p:txBody>
        </p:sp>
        <p:sp>
          <p:nvSpPr>
            <p:cNvPr id="1013" name="Line 20"/>
            <p:cNvSpPr>
              <a:spLocks noChangeShapeType="1"/>
            </p:cNvSpPr>
            <p:nvPr/>
          </p:nvSpPr>
          <p:spPr bwMode="auto">
            <a:xfrm flipH="1">
              <a:off x="2089151" y="3752847"/>
              <a:ext cx="33338" cy="22225"/>
            </a:xfrm>
            <a:prstGeom prst="line">
              <a:avLst/>
            </a:prstGeom>
            <a:noFill/>
            <a:ln w="2">
              <a:solidFill>
                <a:srgbClr val="231815"/>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p:txBody>
        </p:sp>
        <p:sp>
          <p:nvSpPr>
            <p:cNvPr id="1014" name="Line 21"/>
            <p:cNvSpPr>
              <a:spLocks noChangeShapeType="1"/>
            </p:cNvSpPr>
            <p:nvPr/>
          </p:nvSpPr>
          <p:spPr bwMode="auto">
            <a:xfrm flipH="1">
              <a:off x="2025650" y="3797297"/>
              <a:ext cx="30163" cy="20638"/>
            </a:xfrm>
            <a:prstGeom prst="line">
              <a:avLst/>
            </a:prstGeom>
            <a:noFill/>
            <a:ln w="2">
              <a:solidFill>
                <a:srgbClr val="231815"/>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p:txBody>
        </p:sp>
        <p:sp>
          <p:nvSpPr>
            <p:cNvPr id="1015" name="Line 22"/>
            <p:cNvSpPr>
              <a:spLocks noChangeShapeType="1"/>
            </p:cNvSpPr>
            <p:nvPr/>
          </p:nvSpPr>
          <p:spPr bwMode="auto">
            <a:xfrm flipH="1">
              <a:off x="1962150" y="3840159"/>
              <a:ext cx="30163" cy="20637"/>
            </a:xfrm>
            <a:prstGeom prst="line">
              <a:avLst/>
            </a:prstGeom>
            <a:noFill/>
            <a:ln w="2">
              <a:solidFill>
                <a:srgbClr val="231815"/>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p:txBody>
        </p:sp>
        <p:sp>
          <p:nvSpPr>
            <p:cNvPr id="1016" name="Line 23"/>
            <p:cNvSpPr>
              <a:spLocks noChangeShapeType="1"/>
            </p:cNvSpPr>
            <p:nvPr/>
          </p:nvSpPr>
          <p:spPr bwMode="auto">
            <a:xfrm flipH="1">
              <a:off x="1898651" y="3881434"/>
              <a:ext cx="30163" cy="23812"/>
            </a:xfrm>
            <a:prstGeom prst="line">
              <a:avLst/>
            </a:prstGeom>
            <a:noFill/>
            <a:ln w="2">
              <a:solidFill>
                <a:srgbClr val="231815"/>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p:txBody>
        </p:sp>
        <p:sp>
          <p:nvSpPr>
            <p:cNvPr id="1017" name="Line 24"/>
            <p:cNvSpPr>
              <a:spLocks noChangeShapeType="1"/>
            </p:cNvSpPr>
            <p:nvPr/>
          </p:nvSpPr>
          <p:spPr bwMode="auto">
            <a:xfrm flipH="1">
              <a:off x="1833564" y="3925885"/>
              <a:ext cx="31750" cy="22225"/>
            </a:xfrm>
            <a:prstGeom prst="line">
              <a:avLst/>
            </a:prstGeom>
            <a:noFill/>
            <a:ln w="2">
              <a:solidFill>
                <a:srgbClr val="231815"/>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p:txBody>
        </p:sp>
        <p:sp>
          <p:nvSpPr>
            <p:cNvPr id="1018" name="Line 25"/>
            <p:cNvSpPr>
              <a:spLocks noChangeShapeType="1"/>
            </p:cNvSpPr>
            <p:nvPr/>
          </p:nvSpPr>
          <p:spPr bwMode="auto">
            <a:xfrm flipH="1">
              <a:off x="1770063" y="3968747"/>
              <a:ext cx="31750" cy="22225"/>
            </a:xfrm>
            <a:prstGeom prst="line">
              <a:avLst/>
            </a:prstGeom>
            <a:noFill/>
            <a:ln w="2">
              <a:solidFill>
                <a:srgbClr val="231815"/>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p:txBody>
        </p:sp>
        <p:sp>
          <p:nvSpPr>
            <p:cNvPr id="1019" name="Line 26"/>
            <p:cNvSpPr>
              <a:spLocks noChangeShapeType="1"/>
            </p:cNvSpPr>
            <p:nvPr/>
          </p:nvSpPr>
          <p:spPr bwMode="auto">
            <a:xfrm flipH="1">
              <a:off x="1706564" y="4013197"/>
              <a:ext cx="31750" cy="20638"/>
            </a:xfrm>
            <a:prstGeom prst="line">
              <a:avLst/>
            </a:prstGeom>
            <a:noFill/>
            <a:ln w="2">
              <a:solidFill>
                <a:srgbClr val="231815"/>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p:txBody>
        </p:sp>
        <p:sp>
          <p:nvSpPr>
            <p:cNvPr id="1020" name="Line 27"/>
            <p:cNvSpPr>
              <a:spLocks noChangeShapeType="1"/>
            </p:cNvSpPr>
            <p:nvPr/>
          </p:nvSpPr>
          <p:spPr bwMode="auto">
            <a:xfrm flipH="1">
              <a:off x="1643064" y="4054472"/>
              <a:ext cx="31750" cy="22225"/>
            </a:xfrm>
            <a:prstGeom prst="line">
              <a:avLst/>
            </a:prstGeom>
            <a:noFill/>
            <a:ln w="2">
              <a:solidFill>
                <a:srgbClr val="231815"/>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p:txBody>
        </p:sp>
        <p:sp>
          <p:nvSpPr>
            <p:cNvPr id="1021" name="Line 28"/>
            <p:cNvSpPr>
              <a:spLocks noChangeShapeType="1"/>
            </p:cNvSpPr>
            <p:nvPr/>
          </p:nvSpPr>
          <p:spPr bwMode="auto">
            <a:xfrm flipH="1">
              <a:off x="1579563" y="4098922"/>
              <a:ext cx="31750" cy="22225"/>
            </a:xfrm>
            <a:prstGeom prst="line">
              <a:avLst/>
            </a:prstGeom>
            <a:noFill/>
            <a:ln w="2">
              <a:solidFill>
                <a:srgbClr val="231815"/>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p:txBody>
        </p:sp>
        <p:sp>
          <p:nvSpPr>
            <p:cNvPr id="1022" name="Line 29"/>
            <p:cNvSpPr>
              <a:spLocks noChangeShapeType="1"/>
            </p:cNvSpPr>
            <p:nvPr/>
          </p:nvSpPr>
          <p:spPr bwMode="auto">
            <a:xfrm flipH="1">
              <a:off x="1516063" y="4141785"/>
              <a:ext cx="30161" cy="20637"/>
            </a:xfrm>
            <a:prstGeom prst="line">
              <a:avLst/>
            </a:prstGeom>
            <a:noFill/>
            <a:ln w="2">
              <a:solidFill>
                <a:srgbClr val="231815"/>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p:txBody>
        </p:sp>
        <p:sp>
          <p:nvSpPr>
            <p:cNvPr id="1023" name="Line 30"/>
            <p:cNvSpPr>
              <a:spLocks noChangeShapeType="1"/>
            </p:cNvSpPr>
            <p:nvPr/>
          </p:nvSpPr>
          <p:spPr bwMode="auto">
            <a:xfrm flipH="1">
              <a:off x="1452564" y="4184647"/>
              <a:ext cx="30161" cy="22225"/>
            </a:xfrm>
            <a:prstGeom prst="line">
              <a:avLst/>
            </a:prstGeom>
            <a:noFill/>
            <a:ln w="2">
              <a:solidFill>
                <a:srgbClr val="231815"/>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p:txBody>
        </p:sp>
        <p:sp>
          <p:nvSpPr>
            <p:cNvPr id="1024" name="Line 31"/>
            <p:cNvSpPr>
              <a:spLocks noChangeShapeType="1"/>
            </p:cNvSpPr>
            <p:nvPr/>
          </p:nvSpPr>
          <p:spPr bwMode="auto">
            <a:xfrm flipH="1">
              <a:off x="1389064" y="4227510"/>
              <a:ext cx="30161" cy="22225"/>
            </a:xfrm>
            <a:prstGeom prst="line">
              <a:avLst/>
            </a:prstGeom>
            <a:noFill/>
            <a:ln w="2">
              <a:solidFill>
                <a:srgbClr val="231815"/>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p:txBody>
        </p:sp>
        <p:sp>
          <p:nvSpPr>
            <p:cNvPr id="1025" name="Line 32"/>
            <p:cNvSpPr>
              <a:spLocks noChangeShapeType="1"/>
            </p:cNvSpPr>
            <p:nvPr/>
          </p:nvSpPr>
          <p:spPr bwMode="auto">
            <a:xfrm flipH="1">
              <a:off x="1323975" y="4270371"/>
              <a:ext cx="31750" cy="20638"/>
            </a:xfrm>
            <a:prstGeom prst="line">
              <a:avLst/>
            </a:prstGeom>
            <a:noFill/>
            <a:ln w="2">
              <a:solidFill>
                <a:srgbClr val="231815"/>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p:txBody>
        </p:sp>
        <p:sp>
          <p:nvSpPr>
            <p:cNvPr id="1026" name="Line 33"/>
            <p:cNvSpPr>
              <a:spLocks noChangeShapeType="1"/>
            </p:cNvSpPr>
            <p:nvPr/>
          </p:nvSpPr>
          <p:spPr bwMode="auto">
            <a:xfrm flipH="1">
              <a:off x="1260476" y="4314822"/>
              <a:ext cx="31750" cy="20638"/>
            </a:xfrm>
            <a:prstGeom prst="line">
              <a:avLst/>
            </a:prstGeom>
            <a:noFill/>
            <a:ln w="2">
              <a:solidFill>
                <a:srgbClr val="231815"/>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p:txBody>
        </p:sp>
        <p:sp>
          <p:nvSpPr>
            <p:cNvPr id="1027" name="Freeform 34"/>
            <p:cNvSpPr>
              <a:spLocks/>
            </p:cNvSpPr>
            <p:nvPr/>
          </p:nvSpPr>
          <p:spPr bwMode="auto">
            <a:xfrm>
              <a:off x="1190625" y="4357685"/>
              <a:ext cx="38100" cy="1587"/>
            </a:xfrm>
            <a:custGeom>
              <a:avLst/>
              <a:gdLst>
                <a:gd name="T0" fmla="*/ 2147483646 w 24"/>
                <a:gd name="T1" fmla="*/ 0 h 1"/>
                <a:gd name="T2" fmla="*/ 2147483646 w 24"/>
                <a:gd name="T3" fmla="*/ 2147483646 h 1"/>
                <a:gd name="T4" fmla="*/ 0 w 24"/>
                <a:gd name="T5" fmla="*/ 2147483646 h 1"/>
                <a:gd name="T6" fmla="*/ 0 60000 65536"/>
                <a:gd name="T7" fmla="*/ 0 60000 65536"/>
                <a:gd name="T8" fmla="*/ 0 60000 65536"/>
              </a:gdLst>
              <a:ahLst/>
              <a:cxnLst>
                <a:cxn ang="T6">
                  <a:pos x="T0" y="T1"/>
                </a:cxn>
                <a:cxn ang="T7">
                  <a:pos x="T2" y="T3"/>
                </a:cxn>
                <a:cxn ang="T8">
                  <a:pos x="T4" y="T5"/>
                </a:cxn>
              </a:cxnLst>
              <a:rect l="0" t="0" r="r" b="b"/>
              <a:pathLst>
                <a:path w="24" h="1">
                  <a:moveTo>
                    <a:pt x="24" y="0"/>
                  </a:moveTo>
                  <a:lnTo>
                    <a:pt x="22" y="1"/>
                  </a:lnTo>
                  <a:lnTo>
                    <a:pt x="0" y="1"/>
                  </a:lnTo>
                </a:path>
              </a:pathLst>
            </a:custGeom>
            <a:noFill/>
            <a:ln w="2">
              <a:solidFill>
                <a:srgbClr val="231815"/>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p:txBody>
        </p:sp>
        <p:sp>
          <p:nvSpPr>
            <p:cNvPr id="1028" name="Line 35"/>
            <p:cNvSpPr>
              <a:spLocks noChangeShapeType="1"/>
            </p:cNvSpPr>
            <p:nvPr/>
          </p:nvSpPr>
          <p:spPr bwMode="auto">
            <a:xfrm flipH="1">
              <a:off x="1112838" y="4359272"/>
              <a:ext cx="39687" cy="0"/>
            </a:xfrm>
            <a:prstGeom prst="line">
              <a:avLst/>
            </a:prstGeom>
            <a:noFill/>
            <a:ln w="2">
              <a:solidFill>
                <a:srgbClr val="231815"/>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p:txBody>
        </p:sp>
        <p:sp>
          <p:nvSpPr>
            <p:cNvPr id="1029" name="Line 36"/>
            <p:cNvSpPr>
              <a:spLocks noChangeShapeType="1"/>
            </p:cNvSpPr>
            <p:nvPr/>
          </p:nvSpPr>
          <p:spPr bwMode="auto">
            <a:xfrm flipH="1">
              <a:off x="1036638" y="4359272"/>
              <a:ext cx="38100" cy="0"/>
            </a:xfrm>
            <a:prstGeom prst="line">
              <a:avLst/>
            </a:prstGeom>
            <a:noFill/>
            <a:ln w="2">
              <a:solidFill>
                <a:srgbClr val="231815"/>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p:txBody>
        </p:sp>
        <p:sp>
          <p:nvSpPr>
            <p:cNvPr id="1030" name="Line 37"/>
            <p:cNvSpPr>
              <a:spLocks noChangeShapeType="1"/>
            </p:cNvSpPr>
            <p:nvPr/>
          </p:nvSpPr>
          <p:spPr bwMode="auto">
            <a:xfrm flipH="1">
              <a:off x="958850" y="4359272"/>
              <a:ext cx="39688" cy="0"/>
            </a:xfrm>
            <a:prstGeom prst="line">
              <a:avLst/>
            </a:prstGeom>
            <a:noFill/>
            <a:ln w="2">
              <a:solidFill>
                <a:srgbClr val="231815"/>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p:txBody>
        </p:sp>
        <p:sp>
          <p:nvSpPr>
            <p:cNvPr id="1031" name="Line 38"/>
            <p:cNvSpPr>
              <a:spLocks noChangeShapeType="1"/>
            </p:cNvSpPr>
            <p:nvPr/>
          </p:nvSpPr>
          <p:spPr bwMode="auto">
            <a:xfrm flipH="1">
              <a:off x="882650" y="4359272"/>
              <a:ext cx="38100" cy="0"/>
            </a:xfrm>
            <a:prstGeom prst="line">
              <a:avLst/>
            </a:prstGeom>
            <a:noFill/>
            <a:ln w="2">
              <a:solidFill>
                <a:srgbClr val="231815"/>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p:txBody>
        </p:sp>
        <p:sp>
          <p:nvSpPr>
            <p:cNvPr id="1032" name="Line 39"/>
            <p:cNvSpPr>
              <a:spLocks noChangeShapeType="1"/>
            </p:cNvSpPr>
            <p:nvPr/>
          </p:nvSpPr>
          <p:spPr bwMode="auto">
            <a:xfrm flipH="1">
              <a:off x="804863" y="4359272"/>
              <a:ext cx="39687" cy="0"/>
            </a:xfrm>
            <a:prstGeom prst="line">
              <a:avLst/>
            </a:prstGeom>
            <a:noFill/>
            <a:ln w="2">
              <a:solidFill>
                <a:srgbClr val="231815"/>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p:txBody>
        </p:sp>
        <p:sp>
          <p:nvSpPr>
            <p:cNvPr id="1033" name="Line 40"/>
            <p:cNvSpPr>
              <a:spLocks noChangeShapeType="1"/>
            </p:cNvSpPr>
            <p:nvPr/>
          </p:nvSpPr>
          <p:spPr bwMode="auto">
            <a:xfrm flipH="1">
              <a:off x="728663" y="4359272"/>
              <a:ext cx="38100" cy="0"/>
            </a:xfrm>
            <a:prstGeom prst="line">
              <a:avLst/>
            </a:prstGeom>
            <a:noFill/>
            <a:ln w="2">
              <a:solidFill>
                <a:srgbClr val="231815"/>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p:txBody>
        </p:sp>
        <p:sp>
          <p:nvSpPr>
            <p:cNvPr id="1034" name="Line 41"/>
            <p:cNvSpPr>
              <a:spLocks noChangeShapeType="1"/>
            </p:cNvSpPr>
            <p:nvPr/>
          </p:nvSpPr>
          <p:spPr bwMode="auto">
            <a:xfrm flipH="1">
              <a:off x="652463" y="4359272"/>
              <a:ext cx="38100" cy="0"/>
            </a:xfrm>
            <a:prstGeom prst="line">
              <a:avLst/>
            </a:prstGeom>
            <a:noFill/>
            <a:ln w="2">
              <a:solidFill>
                <a:srgbClr val="231815"/>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p:txBody>
        </p:sp>
        <p:sp>
          <p:nvSpPr>
            <p:cNvPr id="1035" name="Freeform 42"/>
            <p:cNvSpPr>
              <a:spLocks/>
            </p:cNvSpPr>
            <p:nvPr/>
          </p:nvSpPr>
          <p:spPr bwMode="auto">
            <a:xfrm>
              <a:off x="3322637" y="3717921"/>
              <a:ext cx="22225" cy="34925"/>
            </a:xfrm>
            <a:custGeom>
              <a:avLst/>
              <a:gdLst>
                <a:gd name="T0" fmla="*/ 2147483646 w 14"/>
                <a:gd name="T1" fmla="*/ 2147483646 h 22"/>
                <a:gd name="T2" fmla="*/ 2147483646 w 14"/>
                <a:gd name="T3" fmla="*/ 2147483646 h 22"/>
                <a:gd name="T4" fmla="*/ 2147483646 w 14"/>
                <a:gd name="T5" fmla="*/ 2147483646 h 22"/>
                <a:gd name="T6" fmla="*/ 2147483646 w 14"/>
                <a:gd name="T7" fmla="*/ 2147483646 h 22"/>
                <a:gd name="T8" fmla="*/ 2147483646 w 14"/>
                <a:gd name="T9" fmla="*/ 2147483646 h 22"/>
                <a:gd name="T10" fmla="*/ 2147483646 w 14"/>
                <a:gd name="T11" fmla="*/ 2147483646 h 22"/>
                <a:gd name="T12" fmla="*/ 2147483646 w 14"/>
                <a:gd name="T13" fmla="*/ 2147483646 h 22"/>
                <a:gd name="T14" fmla="*/ 2147483646 w 14"/>
                <a:gd name="T15" fmla="*/ 2147483646 h 22"/>
                <a:gd name="T16" fmla="*/ 2147483646 w 14"/>
                <a:gd name="T17" fmla="*/ 2147483646 h 22"/>
                <a:gd name="T18" fmla="*/ 2147483646 w 14"/>
                <a:gd name="T19" fmla="*/ 2147483646 h 22"/>
                <a:gd name="T20" fmla="*/ 2147483646 w 14"/>
                <a:gd name="T21" fmla="*/ 2147483646 h 22"/>
                <a:gd name="T22" fmla="*/ 2147483646 w 14"/>
                <a:gd name="T23" fmla="*/ 2147483646 h 22"/>
                <a:gd name="T24" fmla="*/ 2147483646 w 14"/>
                <a:gd name="T25" fmla="*/ 2147483646 h 22"/>
                <a:gd name="T26" fmla="*/ 2147483646 w 14"/>
                <a:gd name="T27" fmla="*/ 2147483646 h 22"/>
                <a:gd name="T28" fmla="*/ 2147483646 w 14"/>
                <a:gd name="T29" fmla="*/ 2147483646 h 22"/>
                <a:gd name="T30" fmla="*/ 2147483646 w 14"/>
                <a:gd name="T31" fmla="*/ 2147483646 h 22"/>
                <a:gd name="T32" fmla="*/ 2147483646 w 14"/>
                <a:gd name="T33" fmla="*/ 2147483646 h 22"/>
                <a:gd name="T34" fmla="*/ 2147483646 w 14"/>
                <a:gd name="T35" fmla="*/ 2147483646 h 22"/>
                <a:gd name="T36" fmla="*/ 2147483646 w 14"/>
                <a:gd name="T37" fmla="*/ 2147483646 h 22"/>
                <a:gd name="T38" fmla="*/ 2147483646 w 14"/>
                <a:gd name="T39" fmla="*/ 2147483646 h 22"/>
                <a:gd name="T40" fmla="*/ 2147483646 w 14"/>
                <a:gd name="T41" fmla="*/ 2147483646 h 22"/>
                <a:gd name="T42" fmla="*/ 2147483646 w 14"/>
                <a:gd name="T43" fmla="*/ 0 h 22"/>
                <a:gd name="T44" fmla="*/ 2147483646 w 14"/>
                <a:gd name="T45" fmla="*/ 0 h 22"/>
                <a:gd name="T46" fmla="*/ 2147483646 w 14"/>
                <a:gd name="T47" fmla="*/ 0 h 22"/>
                <a:gd name="T48" fmla="*/ 2147483646 w 14"/>
                <a:gd name="T49" fmla="*/ 2147483646 h 22"/>
                <a:gd name="T50" fmla="*/ 2147483646 w 14"/>
                <a:gd name="T51" fmla="*/ 2147483646 h 22"/>
                <a:gd name="T52" fmla="*/ 2147483646 w 14"/>
                <a:gd name="T53" fmla="*/ 2147483646 h 22"/>
                <a:gd name="T54" fmla="*/ 2147483646 w 14"/>
                <a:gd name="T55" fmla="*/ 2147483646 h 22"/>
                <a:gd name="T56" fmla="*/ 2147483646 w 14"/>
                <a:gd name="T57" fmla="*/ 2147483646 h 22"/>
                <a:gd name="T58" fmla="*/ 2147483646 w 14"/>
                <a:gd name="T59" fmla="*/ 2147483646 h 22"/>
                <a:gd name="T60" fmla="*/ 2147483646 w 14"/>
                <a:gd name="T61" fmla="*/ 2147483646 h 22"/>
                <a:gd name="T62" fmla="*/ 2147483646 w 14"/>
                <a:gd name="T63" fmla="*/ 2147483646 h 22"/>
                <a:gd name="T64" fmla="*/ 2147483646 w 14"/>
                <a:gd name="T65" fmla="*/ 2147483646 h 22"/>
                <a:gd name="T66" fmla="*/ 2147483646 w 14"/>
                <a:gd name="T67" fmla="*/ 2147483646 h 22"/>
                <a:gd name="T68" fmla="*/ 2147483646 w 14"/>
                <a:gd name="T69" fmla="*/ 2147483646 h 22"/>
                <a:gd name="T70" fmla="*/ 2147483646 w 14"/>
                <a:gd name="T71" fmla="*/ 2147483646 h 22"/>
                <a:gd name="T72" fmla="*/ 0 w 14"/>
                <a:gd name="T73" fmla="*/ 2147483646 h 22"/>
                <a:gd name="T74" fmla="*/ 0 w 14"/>
                <a:gd name="T75" fmla="*/ 2147483646 h 22"/>
                <a:gd name="T76" fmla="*/ 0 w 14"/>
                <a:gd name="T77" fmla="*/ 2147483646 h 22"/>
                <a:gd name="T78" fmla="*/ 0 w 14"/>
                <a:gd name="T79" fmla="*/ 2147483646 h 22"/>
                <a:gd name="T80" fmla="*/ 2147483646 w 14"/>
                <a:gd name="T81" fmla="*/ 2147483646 h 22"/>
                <a:gd name="T82" fmla="*/ 2147483646 w 14"/>
                <a:gd name="T83" fmla="*/ 2147483646 h 22"/>
                <a:gd name="T84" fmla="*/ 2147483646 w 14"/>
                <a:gd name="T85" fmla="*/ 2147483646 h 22"/>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14" h="22">
                  <a:moveTo>
                    <a:pt x="2" y="22"/>
                  </a:moveTo>
                  <a:lnTo>
                    <a:pt x="2" y="22"/>
                  </a:lnTo>
                  <a:lnTo>
                    <a:pt x="5" y="21"/>
                  </a:lnTo>
                  <a:lnTo>
                    <a:pt x="6" y="21"/>
                  </a:lnTo>
                  <a:lnTo>
                    <a:pt x="8" y="22"/>
                  </a:lnTo>
                  <a:lnTo>
                    <a:pt x="10" y="22"/>
                  </a:lnTo>
                  <a:lnTo>
                    <a:pt x="10" y="21"/>
                  </a:lnTo>
                  <a:lnTo>
                    <a:pt x="11" y="17"/>
                  </a:lnTo>
                  <a:lnTo>
                    <a:pt x="11" y="12"/>
                  </a:lnTo>
                  <a:lnTo>
                    <a:pt x="10" y="10"/>
                  </a:lnTo>
                  <a:lnTo>
                    <a:pt x="12" y="8"/>
                  </a:lnTo>
                  <a:lnTo>
                    <a:pt x="13" y="4"/>
                  </a:lnTo>
                  <a:lnTo>
                    <a:pt x="14" y="3"/>
                  </a:lnTo>
                  <a:lnTo>
                    <a:pt x="14" y="2"/>
                  </a:lnTo>
                  <a:lnTo>
                    <a:pt x="12" y="2"/>
                  </a:lnTo>
                  <a:lnTo>
                    <a:pt x="11" y="2"/>
                  </a:lnTo>
                  <a:lnTo>
                    <a:pt x="8" y="0"/>
                  </a:lnTo>
                  <a:lnTo>
                    <a:pt x="6" y="0"/>
                  </a:lnTo>
                  <a:lnTo>
                    <a:pt x="5" y="4"/>
                  </a:lnTo>
                  <a:lnTo>
                    <a:pt x="5" y="8"/>
                  </a:lnTo>
                  <a:lnTo>
                    <a:pt x="5" y="11"/>
                  </a:lnTo>
                  <a:lnTo>
                    <a:pt x="6" y="14"/>
                  </a:lnTo>
                  <a:lnTo>
                    <a:pt x="6" y="15"/>
                  </a:lnTo>
                  <a:lnTo>
                    <a:pt x="5" y="16"/>
                  </a:lnTo>
                  <a:lnTo>
                    <a:pt x="4" y="16"/>
                  </a:lnTo>
                  <a:lnTo>
                    <a:pt x="2" y="16"/>
                  </a:lnTo>
                  <a:lnTo>
                    <a:pt x="0" y="17"/>
                  </a:lnTo>
                  <a:lnTo>
                    <a:pt x="0" y="19"/>
                  </a:lnTo>
                  <a:lnTo>
                    <a:pt x="0" y="21"/>
                  </a:lnTo>
                  <a:lnTo>
                    <a:pt x="1" y="22"/>
                  </a:lnTo>
                  <a:lnTo>
                    <a:pt x="2" y="22"/>
                  </a:lnTo>
                  <a:close/>
                </a:path>
              </a:pathLst>
            </a:custGeom>
            <a:solidFill>
              <a:srgbClr val="FFFF00"/>
            </a:solidFill>
            <a:ln w="2">
              <a:solidFill>
                <a:srgbClr val="555555"/>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p:txBody>
        </p:sp>
        <p:sp>
          <p:nvSpPr>
            <p:cNvPr id="1036" name="Freeform 43"/>
            <p:cNvSpPr>
              <a:spLocks/>
            </p:cNvSpPr>
            <p:nvPr/>
          </p:nvSpPr>
          <p:spPr bwMode="auto">
            <a:xfrm>
              <a:off x="3138488" y="4000497"/>
              <a:ext cx="14287" cy="15875"/>
            </a:xfrm>
            <a:custGeom>
              <a:avLst/>
              <a:gdLst>
                <a:gd name="T0" fmla="*/ 0 w 9"/>
                <a:gd name="T1" fmla="*/ 2147483646 h 10"/>
                <a:gd name="T2" fmla="*/ 0 w 9"/>
                <a:gd name="T3" fmla="*/ 2147483646 h 10"/>
                <a:gd name="T4" fmla="*/ 2147483646 w 9"/>
                <a:gd name="T5" fmla="*/ 2147483646 h 10"/>
                <a:gd name="T6" fmla="*/ 2147483646 w 9"/>
                <a:gd name="T7" fmla="*/ 2147483646 h 10"/>
                <a:gd name="T8" fmla="*/ 2147483646 w 9"/>
                <a:gd name="T9" fmla="*/ 2147483646 h 10"/>
                <a:gd name="T10" fmla="*/ 2147483646 w 9"/>
                <a:gd name="T11" fmla="*/ 2147483646 h 10"/>
                <a:gd name="T12" fmla="*/ 2147483646 w 9"/>
                <a:gd name="T13" fmla="*/ 2147483646 h 10"/>
                <a:gd name="T14" fmla="*/ 2147483646 w 9"/>
                <a:gd name="T15" fmla="*/ 2147483646 h 10"/>
                <a:gd name="T16" fmla="*/ 2147483646 w 9"/>
                <a:gd name="T17" fmla="*/ 2147483646 h 10"/>
                <a:gd name="T18" fmla="*/ 2147483646 w 9"/>
                <a:gd name="T19" fmla="*/ 2147483646 h 10"/>
                <a:gd name="T20" fmla="*/ 2147483646 w 9"/>
                <a:gd name="T21" fmla="*/ 2147483646 h 10"/>
                <a:gd name="T22" fmla="*/ 2147483646 w 9"/>
                <a:gd name="T23" fmla="*/ 2147483646 h 10"/>
                <a:gd name="T24" fmla="*/ 2147483646 w 9"/>
                <a:gd name="T25" fmla="*/ 2147483646 h 10"/>
                <a:gd name="T26" fmla="*/ 2147483646 w 9"/>
                <a:gd name="T27" fmla="*/ 2147483646 h 10"/>
                <a:gd name="T28" fmla="*/ 2147483646 w 9"/>
                <a:gd name="T29" fmla="*/ 0 h 10"/>
                <a:gd name="T30" fmla="*/ 2147483646 w 9"/>
                <a:gd name="T31" fmla="*/ 0 h 10"/>
                <a:gd name="T32" fmla="*/ 2147483646 w 9"/>
                <a:gd name="T33" fmla="*/ 2147483646 h 10"/>
                <a:gd name="T34" fmla="*/ 2147483646 w 9"/>
                <a:gd name="T35" fmla="*/ 2147483646 h 10"/>
                <a:gd name="T36" fmla="*/ 2147483646 w 9"/>
                <a:gd name="T37" fmla="*/ 2147483646 h 10"/>
                <a:gd name="T38" fmla="*/ 0 w 9"/>
                <a:gd name="T39" fmla="*/ 2147483646 h 10"/>
                <a:gd name="T40" fmla="*/ 0 w 9"/>
                <a:gd name="T41" fmla="*/ 2147483646 h 10"/>
                <a:gd name="T42" fmla="*/ 0 w 9"/>
                <a:gd name="T43" fmla="*/ 2147483646 h 10"/>
                <a:gd name="T44" fmla="*/ 0 w 9"/>
                <a:gd name="T45" fmla="*/ 2147483646 h 10"/>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9" h="10">
                  <a:moveTo>
                    <a:pt x="0" y="7"/>
                  </a:moveTo>
                  <a:lnTo>
                    <a:pt x="0" y="7"/>
                  </a:lnTo>
                  <a:lnTo>
                    <a:pt x="1" y="8"/>
                  </a:lnTo>
                  <a:lnTo>
                    <a:pt x="3" y="10"/>
                  </a:lnTo>
                  <a:lnTo>
                    <a:pt x="7" y="9"/>
                  </a:lnTo>
                  <a:lnTo>
                    <a:pt x="8" y="8"/>
                  </a:lnTo>
                  <a:lnTo>
                    <a:pt x="9" y="7"/>
                  </a:lnTo>
                  <a:lnTo>
                    <a:pt x="9" y="5"/>
                  </a:lnTo>
                  <a:lnTo>
                    <a:pt x="8" y="4"/>
                  </a:lnTo>
                  <a:lnTo>
                    <a:pt x="7" y="3"/>
                  </a:lnTo>
                  <a:lnTo>
                    <a:pt x="7" y="2"/>
                  </a:lnTo>
                  <a:lnTo>
                    <a:pt x="4" y="0"/>
                  </a:lnTo>
                  <a:lnTo>
                    <a:pt x="3" y="2"/>
                  </a:lnTo>
                  <a:lnTo>
                    <a:pt x="1" y="3"/>
                  </a:lnTo>
                  <a:lnTo>
                    <a:pt x="0" y="4"/>
                  </a:lnTo>
                  <a:lnTo>
                    <a:pt x="0" y="5"/>
                  </a:lnTo>
                  <a:lnTo>
                    <a:pt x="0" y="7"/>
                  </a:lnTo>
                  <a:close/>
                </a:path>
              </a:pathLst>
            </a:custGeom>
            <a:solidFill>
              <a:srgbClr val="FFFF00"/>
            </a:solidFill>
            <a:ln w="2">
              <a:solidFill>
                <a:srgbClr val="555555"/>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p:txBody>
        </p:sp>
        <p:sp>
          <p:nvSpPr>
            <p:cNvPr id="1037" name="Freeform 44"/>
            <p:cNvSpPr>
              <a:spLocks/>
            </p:cNvSpPr>
            <p:nvPr/>
          </p:nvSpPr>
          <p:spPr bwMode="auto">
            <a:xfrm>
              <a:off x="3000375" y="3925885"/>
              <a:ext cx="23813" cy="22225"/>
            </a:xfrm>
            <a:custGeom>
              <a:avLst/>
              <a:gdLst>
                <a:gd name="T0" fmla="*/ 2147483646 w 15"/>
                <a:gd name="T1" fmla="*/ 2147483646 h 14"/>
                <a:gd name="T2" fmla="*/ 2147483646 w 15"/>
                <a:gd name="T3" fmla="*/ 2147483646 h 14"/>
                <a:gd name="T4" fmla="*/ 2147483646 w 15"/>
                <a:gd name="T5" fmla="*/ 2147483646 h 14"/>
                <a:gd name="T6" fmla="*/ 2147483646 w 15"/>
                <a:gd name="T7" fmla="*/ 2147483646 h 14"/>
                <a:gd name="T8" fmla="*/ 2147483646 w 15"/>
                <a:gd name="T9" fmla="*/ 2147483646 h 14"/>
                <a:gd name="T10" fmla="*/ 2147483646 w 15"/>
                <a:gd name="T11" fmla="*/ 0 h 14"/>
                <a:gd name="T12" fmla="*/ 0 w 15"/>
                <a:gd name="T13" fmla="*/ 0 h 14"/>
                <a:gd name="T14" fmla="*/ 0 w 15"/>
                <a:gd name="T15" fmla="*/ 0 h 14"/>
                <a:gd name="T16" fmla="*/ 0 w 15"/>
                <a:gd name="T17" fmla="*/ 2147483646 h 14"/>
                <a:gd name="T18" fmla="*/ 2147483646 w 15"/>
                <a:gd name="T19" fmla="*/ 2147483646 h 14"/>
                <a:gd name="T20" fmla="*/ 2147483646 w 15"/>
                <a:gd name="T21" fmla="*/ 2147483646 h 14"/>
                <a:gd name="T22" fmla="*/ 2147483646 w 15"/>
                <a:gd name="T23" fmla="*/ 2147483646 h 14"/>
                <a:gd name="T24" fmla="*/ 2147483646 w 15"/>
                <a:gd name="T25" fmla="*/ 2147483646 h 14"/>
                <a:gd name="T26" fmla="*/ 2147483646 w 15"/>
                <a:gd name="T27" fmla="*/ 2147483646 h 14"/>
                <a:gd name="T28" fmla="*/ 2147483646 w 15"/>
                <a:gd name="T29" fmla="*/ 2147483646 h 14"/>
                <a:gd name="T30" fmla="*/ 2147483646 w 15"/>
                <a:gd name="T31" fmla="*/ 2147483646 h 14"/>
                <a:gd name="T32" fmla="*/ 2147483646 w 15"/>
                <a:gd name="T33" fmla="*/ 2147483646 h 14"/>
                <a:gd name="T34" fmla="*/ 2147483646 w 15"/>
                <a:gd name="T35" fmla="*/ 2147483646 h 14"/>
                <a:gd name="T36" fmla="*/ 2147483646 w 15"/>
                <a:gd name="T37" fmla="*/ 2147483646 h 14"/>
                <a:gd name="T38" fmla="*/ 2147483646 w 15"/>
                <a:gd name="T39" fmla="*/ 2147483646 h 14"/>
                <a:gd name="T40" fmla="*/ 2147483646 w 15"/>
                <a:gd name="T41" fmla="*/ 2147483646 h 14"/>
                <a:gd name="T42" fmla="*/ 2147483646 w 15"/>
                <a:gd name="T43" fmla="*/ 2147483646 h 14"/>
                <a:gd name="T44" fmla="*/ 2147483646 w 15"/>
                <a:gd name="T45" fmla="*/ 2147483646 h 14"/>
                <a:gd name="T46" fmla="*/ 2147483646 w 15"/>
                <a:gd name="T47" fmla="*/ 2147483646 h 14"/>
                <a:gd name="T48" fmla="*/ 2147483646 w 15"/>
                <a:gd name="T49" fmla="*/ 2147483646 h 14"/>
                <a:gd name="T50" fmla="*/ 2147483646 w 15"/>
                <a:gd name="T51" fmla="*/ 2147483646 h 14"/>
                <a:gd name="T52" fmla="*/ 2147483646 w 15"/>
                <a:gd name="T53" fmla="*/ 2147483646 h 14"/>
                <a:gd name="T54" fmla="*/ 2147483646 w 15"/>
                <a:gd name="T55" fmla="*/ 2147483646 h 14"/>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0" t="0" r="r" b="b"/>
              <a:pathLst>
                <a:path w="15" h="14">
                  <a:moveTo>
                    <a:pt x="13" y="3"/>
                  </a:moveTo>
                  <a:lnTo>
                    <a:pt x="13" y="3"/>
                  </a:lnTo>
                  <a:lnTo>
                    <a:pt x="9" y="3"/>
                  </a:lnTo>
                  <a:lnTo>
                    <a:pt x="5" y="1"/>
                  </a:lnTo>
                  <a:lnTo>
                    <a:pt x="3" y="0"/>
                  </a:lnTo>
                  <a:lnTo>
                    <a:pt x="0" y="0"/>
                  </a:lnTo>
                  <a:lnTo>
                    <a:pt x="0" y="4"/>
                  </a:lnTo>
                  <a:lnTo>
                    <a:pt x="2" y="6"/>
                  </a:lnTo>
                  <a:lnTo>
                    <a:pt x="2" y="8"/>
                  </a:lnTo>
                  <a:lnTo>
                    <a:pt x="3" y="8"/>
                  </a:lnTo>
                  <a:lnTo>
                    <a:pt x="3" y="6"/>
                  </a:lnTo>
                  <a:lnTo>
                    <a:pt x="3" y="5"/>
                  </a:lnTo>
                  <a:lnTo>
                    <a:pt x="7" y="6"/>
                  </a:lnTo>
                  <a:lnTo>
                    <a:pt x="9" y="8"/>
                  </a:lnTo>
                  <a:lnTo>
                    <a:pt x="11" y="14"/>
                  </a:lnTo>
                  <a:lnTo>
                    <a:pt x="13" y="12"/>
                  </a:lnTo>
                  <a:lnTo>
                    <a:pt x="14" y="10"/>
                  </a:lnTo>
                  <a:lnTo>
                    <a:pt x="15" y="5"/>
                  </a:lnTo>
                  <a:lnTo>
                    <a:pt x="14" y="4"/>
                  </a:lnTo>
                  <a:lnTo>
                    <a:pt x="13" y="3"/>
                  </a:lnTo>
                  <a:close/>
                </a:path>
              </a:pathLst>
            </a:custGeom>
            <a:solidFill>
              <a:srgbClr val="FFFF00"/>
            </a:solidFill>
            <a:ln w="2">
              <a:solidFill>
                <a:srgbClr val="555555"/>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p:txBody>
        </p:sp>
        <p:sp>
          <p:nvSpPr>
            <p:cNvPr id="1038" name="Freeform 45"/>
            <p:cNvSpPr>
              <a:spLocks/>
            </p:cNvSpPr>
            <p:nvPr/>
          </p:nvSpPr>
          <p:spPr bwMode="auto">
            <a:xfrm>
              <a:off x="3214688" y="3798884"/>
              <a:ext cx="20637" cy="25401"/>
            </a:xfrm>
            <a:custGeom>
              <a:avLst/>
              <a:gdLst>
                <a:gd name="T0" fmla="*/ 2147483646 w 13"/>
                <a:gd name="T1" fmla="*/ 2147483646 h 16"/>
                <a:gd name="T2" fmla="*/ 2147483646 w 13"/>
                <a:gd name="T3" fmla="*/ 2147483646 h 16"/>
                <a:gd name="T4" fmla="*/ 2147483646 w 13"/>
                <a:gd name="T5" fmla="*/ 2147483646 h 16"/>
                <a:gd name="T6" fmla="*/ 2147483646 w 13"/>
                <a:gd name="T7" fmla="*/ 2147483646 h 16"/>
                <a:gd name="T8" fmla="*/ 2147483646 w 13"/>
                <a:gd name="T9" fmla="*/ 2147483646 h 16"/>
                <a:gd name="T10" fmla="*/ 2147483646 w 13"/>
                <a:gd name="T11" fmla="*/ 2147483646 h 16"/>
                <a:gd name="T12" fmla="*/ 2147483646 w 13"/>
                <a:gd name="T13" fmla="*/ 2147483646 h 16"/>
                <a:gd name="T14" fmla="*/ 2147483646 w 13"/>
                <a:gd name="T15" fmla="*/ 2147483646 h 16"/>
                <a:gd name="T16" fmla="*/ 2147483646 w 13"/>
                <a:gd name="T17" fmla="*/ 2147483646 h 16"/>
                <a:gd name="T18" fmla="*/ 2147483646 w 13"/>
                <a:gd name="T19" fmla="*/ 2147483646 h 16"/>
                <a:gd name="T20" fmla="*/ 2147483646 w 13"/>
                <a:gd name="T21" fmla="*/ 2147483646 h 16"/>
                <a:gd name="T22" fmla="*/ 2147483646 w 13"/>
                <a:gd name="T23" fmla="*/ 2147483646 h 16"/>
                <a:gd name="T24" fmla="*/ 2147483646 w 13"/>
                <a:gd name="T25" fmla="*/ 2147483646 h 16"/>
                <a:gd name="T26" fmla="*/ 2147483646 w 13"/>
                <a:gd name="T27" fmla="*/ 2147483646 h 16"/>
                <a:gd name="T28" fmla="*/ 2147483646 w 13"/>
                <a:gd name="T29" fmla="*/ 2147483646 h 16"/>
                <a:gd name="T30" fmla="*/ 2147483646 w 13"/>
                <a:gd name="T31" fmla="*/ 2147483646 h 16"/>
                <a:gd name="T32" fmla="*/ 2147483646 w 13"/>
                <a:gd name="T33" fmla="*/ 2147483646 h 16"/>
                <a:gd name="T34" fmla="*/ 2147483646 w 13"/>
                <a:gd name="T35" fmla="*/ 2147483646 h 16"/>
                <a:gd name="T36" fmla="*/ 2147483646 w 13"/>
                <a:gd name="T37" fmla="*/ 2147483646 h 16"/>
                <a:gd name="T38" fmla="*/ 2147483646 w 13"/>
                <a:gd name="T39" fmla="*/ 2147483646 h 16"/>
                <a:gd name="T40" fmla="*/ 2147483646 w 13"/>
                <a:gd name="T41" fmla="*/ 2147483646 h 16"/>
                <a:gd name="T42" fmla="*/ 2147483646 w 13"/>
                <a:gd name="T43" fmla="*/ 2147483646 h 16"/>
                <a:gd name="T44" fmla="*/ 2147483646 w 13"/>
                <a:gd name="T45" fmla="*/ 2147483646 h 16"/>
                <a:gd name="T46" fmla="*/ 2147483646 w 13"/>
                <a:gd name="T47" fmla="*/ 2147483646 h 16"/>
                <a:gd name="T48" fmla="*/ 2147483646 w 13"/>
                <a:gd name="T49" fmla="*/ 2147483646 h 16"/>
                <a:gd name="T50" fmla="*/ 2147483646 w 13"/>
                <a:gd name="T51" fmla="*/ 0 h 16"/>
                <a:gd name="T52" fmla="*/ 2147483646 w 13"/>
                <a:gd name="T53" fmla="*/ 0 h 16"/>
                <a:gd name="T54" fmla="*/ 2147483646 w 13"/>
                <a:gd name="T55" fmla="*/ 2147483646 h 16"/>
                <a:gd name="T56" fmla="*/ 2147483646 w 13"/>
                <a:gd name="T57" fmla="*/ 2147483646 h 16"/>
                <a:gd name="T58" fmla="*/ 2147483646 w 13"/>
                <a:gd name="T59" fmla="*/ 0 h 16"/>
                <a:gd name="T60" fmla="*/ 2147483646 w 13"/>
                <a:gd name="T61" fmla="*/ 0 h 16"/>
                <a:gd name="T62" fmla="*/ 2147483646 w 13"/>
                <a:gd name="T63" fmla="*/ 0 h 16"/>
                <a:gd name="T64" fmla="*/ 0 w 13"/>
                <a:gd name="T65" fmla="*/ 2147483646 h 16"/>
                <a:gd name="T66" fmla="*/ 0 w 13"/>
                <a:gd name="T67" fmla="*/ 2147483646 h 16"/>
                <a:gd name="T68" fmla="*/ 0 w 13"/>
                <a:gd name="T69" fmla="*/ 2147483646 h 16"/>
                <a:gd name="T70" fmla="*/ 2147483646 w 13"/>
                <a:gd name="T71" fmla="*/ 2147483646 h 16"/>
                <a:gd name="T72" fmla="*/ 2147483646 w 13"/>
                <a:gd name="T73" fmla="*/ 2147483646 h 16"/>
                <a:gd name="T74" fmla="*/ 2147483646 w 13"/>
                <a:gd name="T75" fmla="*/ 2147483646 h 16"/>
                <a:gd name="T76" fmla="*/ 2147483646 w 13"/>
                <a:gd name="T77" fmla="*/ 2147483646 h 16"/>
                <a:gd name="T78" fmla="*/ 2147483646 w 13"/>
                <a:gd name="T79" fmla="*/ 2147483646 h 16"/>
                <a:gd name="T80" fmla="*/ 2147483646 w 13"/>
                <a:gd name="T81" fmla="*/ 2147483646 h 16"/>
                <a:gd name="T82" fmla="*/ 2147483646 w 13"/>
                <a:gd name="T83" fmla="*/ 2147483646 h 16"/>
                <a:gd name="T84" fmla="*/ 2147483646 w 13"/>
                <a:gd name="T85" fmla="*/ 2147483646 h 16"/>
                <a:gd name="T86" fmla="*/ 2147483646 w 13"/>
                <a:gd name="T87" fmla="*/ 2147483646 h 16"/>
                <a:gd name="T88" fmla="*/ 2147483646 w 13"/>
                <a:gd name="T89" fmla="*/ 2147483646 h 16"/>
                <a:gd name="T90" fmla="*/ 2147483646 w 13"/>
                <a:gd name="T91" fmla="*/ 2147483646 h 16"/>
                <a:gd name="T92" fmla="*/ 2147483646 w 13"/>
                <a:gd name="T93" fmla="*/ 2147483646 h 16"/>
                <a:gd name="T94" fmla="*/ 2147483646 w 13"/>
                <a:gd name="T95" fmla="*/ 2147483646 h 16"/>
                <a:gd name="T96" fmla="*/ 2147483646 w 13"/>
                <a:gd name="T97" fmla="*/ 2147483646 h 16"/>
                <a:gd name="T98" fmla="*/ 2147483646 w 13"/>
                <a:gd name="T99" fmla="*/ 2147483646 h 1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13" h="16">
                  <a:moveTo>
                    <a:pt x="5" y="12"/>
                  </a:moveTo>
                  <a:lnTo>
                    <a:pt x="5" y="12"/>
                  </a:lnTo>
                  <a:lnTo>
                    <a:pt x="5" y="11"/>
                  </a:lnTo>
                  <a:lnTo>
                    <a:pt x="5" y="10"/>
                  </a:lnTo>
                  <a:lnTo>
                    <a:pt x="6" y="10"/>
                  </a:lnTo>
                  <a:lnTo>
                    <a:pt x="7" y="12"/>
                  </a:lnTo>
                  <a:lnTo>
                    <a:pt x="7" y="14"/>
                  </a:lnTo>
                  <a:lnTo>
                    <a:pt x="8" y="14"/>
                  </a:lnTo>
                  <a:lnTo>
                    <a:pt x="11" y="12"/>
                  </a:lnTo>
                  <a:lnTo>
                    <a:pt x="10" y="10"/>
                  </a:lnTo>
                  <a:lnTo>
                    <a:pt x="10" y="9"/>
                  </a:lnTo>
                  <a:lnTo>
                    <a:pt x="11" y="9"/>
                  </a:lnTo>
                  <a:lnTo>
                    <a:pt x="12" y="10"/>
                  </a:lnTo>
                  <a:lnTo>
                    <a:pt x="12" y="11"/>
                  </a:lnTo>
                  <a:lnTo>
                    <a:pt x="13" y="11"/>
                  </a:lnTo>
                  <a:lnTo>
                    <a:pt x="13" y="9"/>
                  </a:lnTo>
                  <a:lnTo>
                    <a:pt x="13" y="6"/>
                  </a:lnTo>
                  <a:lnTo>
                    <a:pt x="12" y="3"/>
                  </a:lnTo>
                  <a:lnTo>
                    <a:pt x="12" y="1"/>
                  </a:lnTo>
                  <a:lnTo>
                    <a:pt x="11" y="0"/>
                  </a:lnTo>
                  <a:lnTo>
                    <a:pt x="7" y="1"/>
                  </a:lnTo>
                  <a:lnTo>
                    <a:pt x="6" y="0"/>
                  </a:lnTo>
                  <a:lnTo>
                    <a:pt x="2" y="0"/>
                  </a:lnTo>
                  <a:lnTo>
                    <a:pt x="0" y="1"/>
                  </a:lnTo>
                  <a:lnTo>
                    <a:pt x="0" y="3"/>
                  </a:lnTo>
                  <a:lnTo>
                    <a:pt x="1" y="10"/>
                  </a:lnTo>
                  <a:lnTo>
                    <a:pt x="1" y="11"/>
                  </a:lnTo>
                  <a:lnTo>
                    <a:pt x="1" y="12"/>
                  </a:lnTo>
                  <a:lnTo>
                    <a:pt x="2" y="15"/>
                  </a:lnTo>
                  <a:lnTo>
                    <a:pt x="4" y="16"/>
                  </a:lnTo>
                  <a:lnTo>
                    <a:pt x="5" y="15"/>
                  </a:lnTo>
                  <a:lnTo>
                    <a:pt x="6" y="15"/>
                  </a:lnTo>
                  <a:lnTo>
                    <a:pt x="5" y="12"/>
                  </a:lnTo>
                  <a:close/>
                </a:path>
              </a:pathLst>
            </a:custGeom>
            <a:solidFill>
              <a:srgbClr val="FFFF00"/>
            </a:solidFill>
            <a:ln w="2">
              <a:solidFill>
                <a:srgbClr val="555555"/>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p:txBody>
        </p:sp>
        <p:sp>
          <p:nvSpPr>
            <p:cNvPr id="1039" name="Freeform 46"/>
            <p:cNvSpPr>
              <a:spLocks/>
            </p:cNvSpPr>
            <p:nvPr/>
          </p:nvSpPr>
          <p:spPr bwMode="auto">
            <a:xfrm>
              <a:off x="3216275" y="3817935"/>
              <a:ext cx="1588" cy="4762"/>
            </a:xfrm>
            <a:custGeom>
              <a:avLst/>
              <a:gdLst>
                <a:gd name="T0" fmla="*/ 0 w 1"/>
                <a:gd name="T1" fmla="*/ 0 h 3"/>
                <a:gd name="T2" fmla="*/ 0 w 1"/>
                <a:gd name="T3" fmla="*/ 0 h 3"/>
                <a:gd name="T4" fmla="*/ 2147483646 w 1"/>
                <a:gd name="T5" fmla="*/ 2147483646 h 3"/>
                <a:gd name="T6" fmla="*/ 2147483646 w 1"/>
                <a:gd name="T7" fmla="*/ 2147483646 h 3"/>
                <a:gd name="T8" fmla="*/ 2147483646 w 1"/>
                <a:gd name="T9" fmla="*/ 2147483646 h 3"/>
                <a:gd name="T10" fmla="*/ 0 w 1"/>
                <a:gd name="T11" fmla="*/ 0 h 3"/>
                <a:gd name="T12" fmla="*/ 0 w 1"/>
                <a:gd name="T13" fmla="*/ 0 h 3"/>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 h="3">
                  <a:moveTo>
                    <a:pt x="0" y="0"/>
                  </a:moveTo>
                  <a:lnTo>
                    <a:pt x="0" y="0"/>
                  </a:lnTo>
                  <a:lnTo>
                    <a:pt x="1" y="2"/>
                  </a:lnTo>
                  <a:lnTo>
                    <a:pt x="1" y="3"/>
                  </a:lnTo>
                  <a:lnTo>
                    <a:pt x="0" y="0"/>
                  </a:lnTo>
                  <a:close/>
                </a:path>
              </a:pathLst>
            </a:custGeom>
            <a:solidFill>
              <a:srgbClr val="FFFF00"/>
            </a:solidFill>
            <a:ln w="2">
              <a:solidFill>
                <a:srgbClr val="555555"/>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p:txBody>
        </p:sp>
        <p:sp>
          <p:nvSpPr>
            <p:cNvPr id="1040" name="Freeform 47"/>
            <p:cNvSpPr>
              <a:spLocks/>
            </p:cNvSpPr>
            <p:nvPr/>
          </p:nvSpPr>
          <p:spPr bwMode="auto">
            <a:xfrm>
              <a:off x="3221038" y="3822697"/>
              <a:ext cx="1587" cy="1588"/>
            </a:xfrm>
            <a:custGeom>
              <a:avLst/>
              <a:gdLst>
                <a:gd name="T0" fmla="*/ 0 w 1"/>
                <a:gd name="T1" fmla="*/ 2147483646 h 1"/>
                <a:gd name="T2" fmla="*/ 0 w 1"/>
                <a:gd name="T3" fmla="*/ 2147483646 h 1"/>
                <a:gd name="T4" fmla="*/ 2147483646 w 1"/>
                <a:gd name="T5" fmla="*/ 0 h 1"/>
                <a:gd name="T6" fmla="*/ 2147483646 w 1"/>
                <a:gd name="T7" fmla="*/ 0 h 1"/>
                <a:gd name="T8" fmla="*/ 0 w 1"/>
                <a:gd name="T9" fmla="*/ 2147483646 h 1"/>
                <a:gd name="T10" fmla="*/ 0 w 1"/>
                <a:gd name="T11" fmla="*/ 2147483646 h 1"/>
                <a:gd name="T12" fmla="*/ 0 w 1"/>
                <a:gd name="T13" fmla="*/ 2147483646 h 1"/>
                <a:gd name="T14" fmla="*/ 0 w 1"/>
                <a:gd name="T15" fmla="*/ 2147483646 h 1"/>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1" h="1">
                  <a:moveTo>
                    <a:pt x="0" y="1"/>
                  </a:moveTo>
                  <a:lnTo>
                    <a:pt x="0" y="1"/>
                  </a:lnTo>
                  <a:lnTo>
                    <a:pt x="1" y="0"/>
                  </a:lnTo>
                  <a:lnTo>
                    <a:pt x="0" y="1"/>
                  </a:lnTo>
                  <a:close/>
                </a:path>
              </a:pathLst>
            </a:custGeom>
            <a:solidFill>
              <a:srgbClr val="FFFF00"/>
            </a:solidFill>
            <a:ln w="2">
              <a:solidFill>
                <a:srgbClr val="555555"/>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p:txBody>
        </p:sp>
        <p:sp>
          <p:nvSpPr>
            <p:cNvPr id="1041" name="Freeform 48"/>
            <p:cNvSpPr>
              <a:spLocks/>
            </p:cNvSpPr>
            <p:nvPr/>
          </p:nvSpPr>
          <p:spPr bwMode="auto">
            <a:xfrm>
              <a:off x="3132138" y="3625847"/>
              <a:ext cx="15875" cy="15875"/>
            </a:xfrm>
            <a:custGeom>
              <a:avLst/>
              <a:gdLst>
                <a:gd name="T0" fmla="*/ 2147483646 w 10"/>
                <a:gd name="T1" fmla="*/ 2147483646 h 10"/>
                <a:gd name="T2" fmla="*/ 2147483646 w 10"/>
                <a:gd name="T3" fmla="*/ 2147483646 h 10"/>
                <a:gd name="T4" fmla="*/ 2147483646 w 10"/>
                <a:gd name="T5" fmla="*/ 2147483646 h 10"/>
                <a:gd name="T6" fmla="*/ 2147483646 w 10"/>
                <a:gd name="T7" fmla="*/ 2147483646 h 10"/>
                <a:gd name="T8" fmla="*/ 2147483646 w 10"/>
                <a:gd name="T9" fmla="*/ 2147483646 h 10"/>
                <a:gd name="T10" fmla="*/ 2147483646 w 10"/>
                <a:gd name="T11" fmla="*/ 2147483646 h 10"/>
                <a:gd name="T12" fmla="*/ 2147483646 w 10"/>
                <a:gd name="T13" fmla="*/ 2147483646 h 10"/>
                <a:gd name="T14" fmla="*/ 2147483646 w 10"/>
                <a:gd name="T15" fmla="*/ 2147483646 h 10"/>
                <a:gd name="T16" fmla="*/ 2147483646 w 10"/>
                <a:gd name="T17" fmla="*/ 2147483646 h 10"/>
                <a:gd name="T18" fmla="*/ 2147483646 w 10"/>
                <a:gd name="T19" fmla="*/ 2147483646 h 10"/>
                <a:gd name="T20" fmla="*/ 2147483646 w 10"/>
                <a:gd name="T21" fmla="*/ 2147483646 h 10"/>
                <a:gd name="T22" fmla="*/ 2147483646 w 10"/>
                <a:gd name="T23" fmla="*/ 2147483646 h 10"/>
                <a:gd name="T24" fmla="*/ 2147483646 w 10"/>
                <a:gd name="T25" fmla="*/ 2147483646 h 10"/>
                <a:gd name="T26" fmla="*/ 2147483646 w 10"/>
                <a:gd name="T27" fmla="*/ 2147483646 h 10"/>
                <a:gd name="T28" fmla="*/ 2147483646 w 10"/>
                <a:gd name="T29" fmla="*/ 2147483646 h 10"/>
                <a:gd name="T30" fmla="*/ 2147483646 w 10"/>
                <a:gd name="T31" fmla="*/ 0 h 10"/>
                <a:gd name="T32" fmla="*/ 2147483646 w 10"/>
                <a:gd name="T33" fmla="*/ 0 h 10"/>
                <a:gd name="T34" fmla="*/ 2147483646 w 10"/>
                <a:gd name="T35" fmla="*/ 2147483646 h 10"/>
                <a:gd name="T36" fmla="*/ 0 w 10"/>
                <a:gd name="T37" fmla="*/ 2147483646 h 10"/>
                <a:gd name="T38" fmla="*/ 0 w 10"/>
                <a:gd name="T39" fmla="*/ 2147483646 h 10"/>
                <a:gd name="T40" fmla="*/ 0 w 10"/>
                <a:gd name="T41" fmla="*/ 2147483646 h 10"/>
                <a:gd name="T42" fmla="*/ 2147483646 w 10"/>
                <a:gd name="T43" fmla="*/ 2147483646 h 10"/>
                <a:gd name="T44" fmla="*/ 2147483646 w 10"/>
                <a:gd name="T45" fmla="*/ 2147483646 h 10"/>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10" h="10">
                  <a:moveTo>
                    <a:pt x="2" y="10"/>
                  </a:moveTo>
                  <a:lnTo>
                    <a:pt x="2" y="10"/>
                  </a:lnTo>
                  <a:lnTo>
                    <a:pt x="4" y="10"/>
                  </a:lnTo>
                  <a:lnTo>
                    <a:pt x="4" y="9"/>
                  </a:lnTo>
                  <a:lnTo>
                    <a:pt x="5" y="6"/>
                  </a:lnTo>
                  <a:lnTo>
                    <a:pt x="7" y="5"/>
                  </a:lnTo>
                  <a:lnTo>
                    <a:pt x="10" y="5"/>
                  </a:lnTo>
                  <a:lnTo>
                    <a:pt x="10" y="4"/>
                  </a:lnTo>
                  <a:lnTo>
                    <a:pt x="8" y="4"/>
                  </a:lnTo>
                  <a:lnTo>
                    <a:pt x="4" y="4"/>
                  </a:lnTo>
                  <a:lnTo>
                    <a:pt x="4" y="3"/>
                  </a:lnTo>
                  <a:lnTo>
                    <a:pt x="2" y="1"/>
                  </a:lnTo>
                  <a:lnTo>
                    <a:pt x="2" y="0"/>
                  </a:lnTo>
                  <a:lnTo>
                    <a:pt x="1" y="3"/>
                  </a:lnTo>
                  <a:lnTo>
                    <a:pt x="0" y="5"/>
                  </a:lnTo>
                  <a:lnTo>
                    <a:pt x="0" y="7"/>
                  </a:lnTo>
                  <a:lnTo>
                    <a:pt x="2" y="10"/>
                  </a:lnTo>
                  <a:close/>
                </a:path>
              </a:pathLst>
            </a:custGeom>
            <a:solidFill>
              <a:srgbClr val="FFFF00"/>
            </a:solidFill>
            <a:ln w="2">
              <a:solidFill>
                <a:srgbClr val="555555"/>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p:txBody>
        </p:sp>
        <p:sp>
          <p:nvSpPr>
            <p:cNvPr id="1042" name="Freeform 49"/>
            <p:cNvSpPr>
              <a:spLocks/>
            </p:cNvSpPr>
            <p:nvPr/>
          </p:nvSpPr>
          <p:spPr bwMode="auto">
            <a:xfrm>
              <a:off x="3214688" y="3803647"/>
              <a:ext cx="1587" cy="12700"/>
            </a:xfrm>
            <a:custGeom>
              <a:avLst/>
              <a:gdLst>
                <a:gd name="T0" fmla="*/ 0 w 1"/>
                <a:gd name="T1" fmla="*/ 0 h 8"/>
                <a:gd name="T2" fmla="*/ 0 w 1"/>
                <a:gd name="T3" fmla="*/ 0 h 8"/>
                <a:gd name="T4" fmla="*/ 0 w 1"/>
                <a:gd name="T5" fmla="*/ 2147483646 h 8"/>
                <a:gd name="T6" fmla="*/ 0 w 1"/>
                <a:gd name="T7" fmla="*/ 2147483646 h 8"/>
                <a:gd name="T8" fmla="*/ 2147483646 w 1"/>
                <a:gd name="T9" fmla="*/ 2147483646 h 8"/>
                <a:gd name="T10" fmla="*/ 2147483646 w 1"/>
                <a:gd name="T11" fmla="*/ 2147483646 h 8"/>
                <a:gd name="T12" fmla="*/ 2147483646 w 1"/>
                <a:gd name="T13" fmla="*/ 2147483646 h 8"/>
                <a:gd name="T14" fmla="*/ 2147483646 w 1"/>
                <a:gd name="T15" fmla="*/ 2147483646 h 8"/>
                <a:gd name="T16" fmla="*/ 0 w 1"/>
                <a:gd name="T17" fmla="*/ 0 h 8"/>
                <a:gd name="T18" fmla="*/ 0 w 1"/>
                <a:gd name="T19" fmla="*/ 0 h 8"/>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1" h="8">
                  <a:moveTo>
                    <a:pt x="0" y="0"/>
                  </a:moveTo>
                  <a:lnTo>
                    <a:pt x="0" y="0"/>
                  </a:lnTo>
                  <a:lnTo>
                    <a:pt x="0" y="6"/>
                  </a:lnTo>
                  <a:lnTo>
                    <a:pt x="1" y="8"/>
                  </a:lnTo>
                  <a:lnTo>
                    <a:pt x="1" y="7"/>
                  </a:lnTo>
                  <a:lnTo>
                    <a:pt x="0" y="0"/>
                  </a:lnTo>
                  <a:close/>
                </a:path>
              </a:pathLst>
            </a:custGeom>
            <a:solidFill>
              <a:srgbClr val="FFFF00"/>
            </a:solidFill>
            <a:ln w="2">
              <a:solidFill>
                <a:srgbClr val="555555"/>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p:txBody>
        </p:sp>
        <p:sp>
          <p:nvSpPr>
            <p:cNvPr id="1043" name="Freeform 50"/>
            <p:cNvSpPr>
              <a:spLocks noEditPoints="1"/>
            </p:cNvSpPr>
            <p:nvPr/>
          </p:nvSpPr>
          <p:spPr bwMode="auto">
            <a:xfrm>
              <a:off x="2719388" y="4479922"/>
              <a:ext cx="415924" cy="323849"/>
            </a:xfrm>
            <a:custGeom>
              <a:avLst/>
              <a:gdLst>
                <a:gd name="T0" fmla="*/ 2147483646 w 262"/>
                <a:gd name="T1" fmla="*/ 2147483646 h 204"/>
                <a:gd name="T2" fmla="*/ 2147483646 w 262"/>
                <a:gd name="T3" fmla="*/ 2147483646 h 204"/>
                <a:gd name="T4" fmla="*/ 2147483646 w 262"/>
                <a:gd name="T5" fmla="*/ 2147483646 h 204"/>
                <a:gd name="T6" fmla="*/ 2147483646 w 262"/>
                <a:gd name="T7" fmla="*/ 2147483646 h 204"/>
                <a:gd name="T8" fmla="*/ 2147483646 w 262"/>
                <a:gd name="T9" fmla="*/ 2147483646 h 204"/>
                <a:gd name="T10" fmla="*/ 2147483646 w 262"/>
                <a:gd name="T11" fmla="*/ 2147483646 h 204"/>
                <a:gd name="T12" fmla="*/ 2147483646 w 262"/>
                <a:gd name="T13" fmla="*/ 2147483646 h 204"/>
                <a:gd name="T14" fmla="*/ 2147483646 w 262"/>
                <a:gd name="T15" fmla="*/ 2147483646 h 204"/>
                <a:gd name="T16" fmla="*/ 2147483646 w 262"/>
                <a:gd name="T17" fmla="*/ 2147483646 h 204"/>
                <a:gd name="T18" fmla="*/ 2147483646 w 262"/>
                <a:gd name="T19" fmla="*/ 2147483646 h 204"/>
                <a:gd name="T20" fmla="*/ 2147483646 w 262"/>
                <a:gd name="T21" fmla="*/ 2147483646 h 204"/>
                <a:gd name="T22" fmla="*/ 2147483646 w 262"/>
                <a:gd name="T23" fmla="*/ 2147483646 h 204"/>
                <a:gd name="T24" fmla="*/ 2147483646 w 262"/>
                <a:gd name="T25" fmla="*/ 2147483646 h 204"/>
                <a:gd name="T26" fmla="*/ 2147483646 w 262"/>
                <a:gd name="T27" fmla="*/ 2147483646 h 204"/>
                <a:gd name="T28" fmla="*/ 2147483646 w 262"/>
                <a:gd name="T29" fmla="*/ 2147483646 h 204"/>
                <a:gd name="T30" fmla="*/ 2147483646 w 262"/>
                <a:gd name="T31" fmla="*/ 2147483646 h 204"/>
                <a:gd name="T32" fmla="*/ 2147483646 w 262"/>
                <a:gd name="T33" fmla="*/ 2147483646 h 204"/>
                <a:gd name="T34" fmla="*/ 2147483646 w 262"/>
                <a:gd name="T35" fmla="*/ 2147483646 h 204"/>
                <a:gd name="T36" fmla="*/ 2147483646 w 262"/>
                <a:gd name="T37" fmla="*/ 2147483646 h 204"/>
                <a:gd name="T38" fmla="*/ 2147483646 w 262"/>
                <a:gd name="T39" fmla="*/ 2147483646 h 204"/>
                <a:gd name="T40" fmla="*/ 2147483646 w 262"/>
                <a:gd name="T41" fmla="*/ 2147483646 h 204"/>
                <a:gd name="T42" fmla="*/ 2147483646 w 262"/>
                <a:gd name="T43" fmla="*/ 2147483646 h 204"/>
                <a:gd name="T44" fmla="*/ 2147483646 w 262"/>
                <a:gd name="T45" fmla="*/ 2147483646 h 204"/>
                <a:gd name="T46" fmla="*/ 2147483646 w 262"/>
                <a:gd name="T47" fmla="*/ 2147483646 h 204"/>
                <a:gd name="T48" fmla="*/ 2147483646 w 262"/>
                <a:gd name="T49" fmla="*/ 2147483646 h 204"/>
                <a:gd name="T50" fmla="*/ 2147483646 w 262"/>
                <a:gd name="T51" fmla="*/ 2147483646 h 204"/>
                <a:gd name="T52" fmla="*/ 2147483646 w 262"/>
                <a:gd name="T53" fmla="*/ 2147483646 h 204"/>
                <a:gd name="T54" fmla="*/ 2147483646 w 262"/>
                <a:gd name="T55" fmla="*/ 2147483646 h 204"/>
                <a:gd name="T56" fmla="*/ 2147483646 w 262"/>
                <a:gd name="T57" fmla="*/ 2147483646 h 204"/>
                <a:gd name="T58" fmla="*/ 2147483646 w 262"/>
                <a:gd name="T59" fmla="*/ 2147483646 h 204"/>
                <a:gd name="T60" fmla="*/ 2147483646 w 262"/>
                <a:gd name="T61" fmla="*/ 2147483646 h 204"/>
                <a:gd name="T62" fmla="*/ 2147483646 w 262"/>
                <a:gd name="T63" fmla="*/ 2147483646 h 204"/>
                <a:gd name="T64" fmla="*/ 2147483646 w 262"/>
                <a:gd name="T65" fmla="*/ 2147483646 h 204"/>
                <a:gd name="T66" fmla="*/ 2147483646 w 262"/>
                <a:gd name="T67" fmla="*/ 2147483646 h 204"/>
                <a:gd name="T68" fmla="*/ 2147483646 w 262"/>
                <a:gd name="T69" fmla="*/ 2147483646 h 204"/>
                <a:gd name="T70" fmla="*/ 2147483646 w 262"/>
                <a:gd name="T71" fmla="*/ 2147483646 h 204"/>
                <a:gd name="T72" fmla="*/ 2147483646 w 262"/>
                <a:gd name="T73" fmla="*/ 2147483646 h 204"/>
                <a:gd name="T74" fmla="*/ 2147483646 w 262"/>
                <a:gd name="T75" fmla="*/ 2147483646 h 204"/>
                <a:gd name="T76" fmla="*/ 2147483646 w 262"/>
                <a:gd name="T77" fmla="*/ 2147483646 h 204"/>
                <a:gd name="T78" fmla="*/ 2147483646 w 262"/>
                <a:gd name="T79" fmla="*/ 2147483646 h 204"/>
                <a:gd name="T80" fmla="*/ 2147483646 w 262"/>
                <a:gd name="T81" fmla="*/ 2147483646 h 204"/>
                <a:gd name="T82" fmla="*/ 2147483646 w 262"/>
                <a:gd name="T83" fmla="*/ 2147483646 h 204"/>
                <a:gd name="T84" fmla="*/ 2147483646 w 262"/>
                <a:gd name="T85" fmla="*/ 2147483646 h 204"/>
                <a:gd name="T86" fmla="*/ 2147483646 w 262"/>
                <a:gd name="T87" fmla="*/ 2147483646 h 204"/>
                <a:gd name="T88" fmla="*/ 2147483646 w 262"/>
                <a:gd name="T89" fmla="*/ 2147483646 h 204"/>
                <a:gd name="T90" fmla="*/ 2147483646 w 262"/>
                <a:gd name="T91" fmla="*/ 2147483646 h 204"/>
                <a:gd name="T92" fmla="*/ 2147483646 w 262"/>
                <a:gd name="T93" fmla="*/ 2147483646 h 204"/>
                <a:gd name="T94" fmla="*/ 2147483646 w 262"/>
                <a:gd name="T95" fmla="*/ 2147483646 h 204"/>
                <a:gd name="T96" fmla="*/ 2147483646 w 262"/>
                <a:gd name="T97" fmla="*/ 2147483646 h 204"/>
                <a:gd name="T98" fmla="*/ 2147483646 w 262"/>
                <a:gd name="T99" fmla="*/ 2147483646 h 204"/>
                <a:gd name="T100" fmla="*/ 2147483646 w 262"/>
                <a:gd name="T101" fmla="*/ 2147483646 h 204"/>
                <a:gd name="T102" fmla="*/ 2147483646 w 262"/>
                <a:gd name="T103" fmla="*/ 2147483646 h 204"/>
                <a:gd name="T104" fmla="*/ 2147483646 w 262"/>
                <a:gd name="T105" fmla="*/ 2147483646 h 204"/>
                <a:gd name="T106" fmla="*/ 2147483646 w 262"/>
                <a:gd name="T107" fmla="*/ 2147483646 h 204"/>
                <a:gd name="T108" fmla="*/ 2147483646 w 262"/>
                <a:gd name="T109" fmla="*/ 2147483646 h 204"/>
                <a:gd name="T110" fmla="*/ 2147483646 w 262"/>
                <a:gd name="T111" fmla="*/ 2147483646 h 204"/>
                <a:gd name="T112" fmla="*/ 2147483646 w 262"/>
                <a:gd name="T113" fmla="*/ 2147483646 h 204"/>
                <a:gd name="T114" fmla="*/ 2147483646 w 262"/>
                <a:gd name="T115" fmla="*/ 2147483646 h 204"/>
                <a:gd name="T116" fmla="*/ 2147483646 w 262"/>
                <a:gd name="T117" fmla="*/ 2147483646 h 204"/>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262" h="204">
                  <a:moveTo>
                    <a:pt x="250" y="24"/>
                  </a:moveTo>
                  <a:lnTo>
                    <a:pt x="250" y="24"/>
                  </a:lnTo>
                  <a:lnTo>
                    <a:pt x="248" y="26"/>
                  </a:lnTo>
                  <a:lnTo>
                    <a:pt x="247" y="28"/>
                  </a:lnTo>
                  <a:lnTo>
                    <a:pt x="244" y="39"/>
                  </a:lnTo>
                  <a:lnTo>
                    <a:pt x="243" y="41"/>
                  </a:lnTo>
                  <a:lnTo>
                    <a:pt x="240" y="41"/>
                  </a:lnTo>
                  <a:lnTo>
                    <a:pt x="236" y="40"/>
                  </a:lnTo>
                  <a:lnTo>
                    <a:pt x="233" y="40"/>
                  </a:lnTo>
                  <a:lnTo>
                    <a:pt x="232" y="40"/>
                  </a:lnTo>
                  <a:lnTo>
                    <a:pt x="233" y="41"/>
                  </a:lnTo>
                  <a:lnTo>
                    <a:pt x="234" y="44"/>
                  </a:lnTo>
                  <a:lnTo>
                    <a:pt x="234" y="45"/>
                  </a:lnTo>
                  <a:lnTo>
                    <a:pt x="234" y="44"/>
                  </a:lnTo>
                  <a:lnTo>
                    <a:pt x="232" y="43"/>
                  </a:lnTo>
                  <a:lnTo>
                    <a:pt x="228" y="43"/>
                  </a:lnTo>
                  <a:lnTo>
                    <a:pt x="226" y="41"/>
                  </a:lnTo>
                  <a:lnTo>
                    <a:pt x="222" y="37"/>
                  </a:lnTo>
                  <a:lnTo>
                    <a:pt x="221" y="33"/>
                  </a:lnTo>
                  <a:lnTo>
                    <a:pt x="221" y="32"/>
                  </a:lnTo>
                  <a:lnTo>
                    <a:pt x="222" y="31"/>
                  </a:lnTo>
                  <a:lnTo>
                    <a:pt x="222" y="29"/>
                  </a:lnTo>
                  <a:lnTo>
                    <a:pt x="222" y="28"/>
                  </a:lnTo>
                  <a:lnTo>
                    <a:pt x="222" y="27"/>
                  </a:lnTo>
                  <a:lnTo>
                    <a:pt x="222" y="26"/>
                  </a:lnTo>
                  <a:lnTo>
                    <a:pt x="222" y="23"/>
                  </a:lnTo>
                  <a:lnTo>
                    <a:pt x="221" y="22"/>
                  </a:lnTo>
                  <a:lnTo>
                    <a:pt x="219" y="21"/>
                  </a:lnTo>
                  <a:lnTo>
                    <a:pt x="216" y="21"/>
                  </a:lnTo>
                  <a:lnTo>
                    <a:pt x="214" y="20"/>
                  </a:lnTo>
                  <a:lnTo>
                    <a:pt x="214" y="18"/>
                  </a:lnTo>
                  <a:lnTo>
                    <a:pt x="214" y="17"/>
                  </a:lnTo>
                  <a:lnTo>
                    <a:pt x="211" y="16"/>
                  </a:lnTo>
                  <a:lnTo>
                    <a:pt x="209" y="16"/>
                  </a:lnTo>
                  <a:lnTo>
                    <a:pt x="203" y="17"/>
                  </a:lnTo>
                  <a:lnTo>
                    <a:pt x="197" y="17"/>
                  </a:lnTo>
                  <a:lnTo>
                    <a:pt x="196" y="16"/>
                  </a:lnTo>
                  <a:lnTo>
                    <a:pt x="196" y="14"/>
                  </a:lnTo>
                  <a:lnTo>
                    <a:pt x="194" y="10"/>
                  </a:lnTo>
                  <a:lnTo>
                    <a:pt x="194" y="9"/>
                  </a:lnTo>
                  <a:lnTo>
                    <a:pt x="192" y="7"/>
                  </a:lnTo>
                  <a:lnTo>
                    <a:pt x="188" y="5"/>
                  </a:lnTo>
                  <a:lnTo>
                    <a:pt x="187" y="4"/>
                  </a:lnTo>
                  <a:lnTo>
                    <a:pt x="186" y="3"/>
                  </a:lnTo>
                  <a:lnTo>
                    <a:pt x="185" y="4"/>
                  </a:lnTo>
                  <a:lnTo>
                    <a:pt x="184" y="5"/>
                  </a:lnTo>
                  <a:lnTo>
                    <a:pt x="182" y="5"/>
                  </a:lnTo>
                  <a:lnTo>
                    <a:pt x="180" y="5"/>
                  </a:lnTo>
                  <a:lnTo>
                    <a:pt x="177" y="5"/>
                  </a:lnTo>
                  <a:lnTo>
                    <a:pt x="175" y="3"/>
                  </a:lnTo>
                  <a:lnTo>
                    <a:pt x="174" y="1"/>
                  </a:lnTo>
                  <a:lnTo>
                    <a:pt x="173" y="1"/>
                  </a:lnTo>
                  <a:lnTo>
                    <a:pt x="170" y="0"/>
                  </a:lnTo>
                  <a:lnTo>
                    <a:pt x="169" y="0"/>
                  </a:lnTo>
                  <a:lnTo>
                    <a:pt x="169" y="7"/>
                  </a:lnTo>
                  <a:lnTo>
                    <a:pt x="167" y="15"/>
                  </a:lnTo>
                  <a:lnTo>
                    <a:pt x="165" y="18"/>
                  </a:lnTo>
                  <a:lnTo>
                    <a:pt x="164" y="21"/>
                  </a:lnTo>
                  <a:lnTo>
                    <a:pt x="164" y="23"/>
                  </a:lnTo>
                  <a:lnTo>
                    <a:pt x="168" y="28"/>
                  </a:lnTo>
                  <a:lnTo>
                    <a:pt x="165" y="32"/>
                  </a:lnTo>
                  <a:lnTo>
                    <a:pt x="163" y="33"/>
                  </a:lnTo>
                  <a:lnTo>
                    <a:pt x="160" y="35"/>
                  </a:lnTo>
                  <a:lnTo>
                    <a:pt x="159" y="38"/>
                  </a:lnTo>
                  <a:lnTo>
                    <a:pt x="158" y="38"/>
                  </a:lnTo>
                  <a:lnTo>
                    <a:pt x="156" y="37"/>
                  </a:lnTo>
                  <a:lnTo>
                    <a:pt x="152" y="35"/>
                  </a:lnTo>
                  <a:lnTo>
                    <a:pt x="148" y="35"/>
                  </a:lnTo>
                  <a:lnTo>
                    <a:pt x="146" y="35"/>
                  </a:lnTo>
                  <a:lnTo>
                    <a:pt x="146" y="37"/>
                  </a:lnTo>
                  <a:lnTo>
                    <a:pt x="145" y="37"/>
                  </a:lnTo>
                  <a:lnTo>
                    <a:pt x="142" y="37"/>
                  </a:lnTo>
                  <a:lnTo>
                    <a:pt x="141" y="37"/>
                  </a:lnTo>
                  <a:lnTo>
                    <a:pt x="140" y="35"/>
                  </a:lnTo>
                  <a:lnTo>
                    <a:pt x="137" y="32"/>
                  </a:lnTo>
                  <a:lnTo>
                    <a:pt x="135" y="29"/>
                  </a:lnTo>
                  <a:lnTo>
                    <a:pt x="134" y="29"/>
                  </a:lnTo>
                  <a:lnTo>
                    <a:pt x="131" y="29"/>
                  </a:lnTo>
                  <a:lnTo>
                    <a:pt x="129" y="31"/>
                  </a:lnTo>
                  <a:lnTo>
                    <a:pt x="127" y="31"/>
                  </a:lnTo>
                  <a:lnTo>
                    <a:pt x="124" y="28"/>
                  </a:lnTo>
                  <a:lnTo>
                    <a:pt x="123" y="26"/>
                  </a:lnTo>
                  <a:lnTo>
                    <a:pt x="122" y="21"/>
                  </a:lnTo>
                  <a:lnTo>
                    <a:pt x="120" y="20"/>
                  </a:lnTo>
                  <a:lnTo>
                    <a:pt x="119" y="18"/>
                  </a:lnTo>
                  <a:lnTo>
                    <a:pt x="113" y="20"/>
                  </a:lnTo>
                  <a:lnTo>
                    <a:pt x="112" y="18"/>
                  </a:lnTo>
                  <a:lnTo>
                    <a:pt x="110" y="17"/>
                  </a:lnTo>
                  <a:lnTo>
                    <a:pt x="108" y="16"/>
                  </a:lnTo>
                  <a:lnTo>
                    <a:pt x="107" y="17"/>
                  </a:lnTo>
                  <a:lnTo>
                    <a:pt x="104" y="17"/>
                  </a:lnTo>
                  <a:lnTo>
                    <a:pt x="101" y="17"/>
                  </a:lnTo>
                  <a:lnTo>
                    <a:pt x="100" y="15"/>
                  </a:lnTo>
                  <a:lnTo>
                    <a:pt x="97" y="15"/>
                  </a:lnTo>
                  <a:lnTo>
                    <a:pt x="94" y="15"/>
                  </a:lnTo>
                  <a:lnTo>
                    <a:pt x="91" y="16"/>
                  </a:lnTo>
                  <a:lnTo>
                    <a:pt x="84" y="22"/>
                  </a:lnTo>
                  <a:lnTo>
                    <a:pt x="80" y="26"/>
                  </a:lnTo>
                  <a:lnTo>
                    <a:pt x="77" y="29"/>
                  </a:lnTo>
                  <a:lnTo>
                    <a:pt x="76" y="32"/>
                  </a:lnTo>
                  <a:lnTo>
                    <a:pt x="74" y="33"/>
                  </a:lnTo>
                  <a:lnTo>
                    <a:pt x="74" y="34"/>
                  </a:lnTo>
                  <a:lnTo>
                    <a:pt x="72" y="37"/>
                  </a:lnTo>
                  <a:lnTo>
                    <a:pt x="71" y="38"/>
                  </a:lnTo>
                  <a:lnTo>
                    <a:pt x="70" y="39"/>
                  </a:lnTo>
                  <a:lnTo>
                    <a:pt x="65" y="40"/>
                  </a:lnTo>
                  <a:lnTo>
                    <a:pt x="64" y="41"/>
                  </a:lnTo>
                  <a:lnTo>
                    <a:pt x="64" y="43"/>
                  </a:lnTo>
                  <a:lnTo>
                    <a:pt x="62" y="45"/>
                  </a:lnTo>
                  <a:lnTo>
                    <a:pt x="62" y="46"/>
                  </a:lnTo>
                  <a:lnTo>
                    <a:pt x="64" y="49"/>
                  </a:lnTo>
                  <a:lnTo>
                    <a:pt x="65" y="52"/>
                  </a:lnTo>
                  <a:lnTo>
                    <a:pt x="64" y="57"/>
                  </a:lnTo>
                  <a:lnTo>
                    <a:pt x="64" y="60"/>
                  </a:lnTo>
                  <a:lnTo>
                    <a:pt x="65" y="62"/>
                  </a:lnTo>
                  <a:lnTo>
                    <a:pt x="65" y="63"/>
                  </a:lnTo>
                  <a:lnTo>
                    <a:pt x="64" y="64"/>
                  </a:lnTo>
                  <a:lnTo>
                    <a:pt x="62" y="66"/>
                  </a:lnTo>
                  <a:lnTo>
                    <a:pt x="60" y="66"/>
                  </a:lnTo>
                  <a:lnTo>
                    <a:pt x="57" y="63"/>
                  </a:lnTo>
                  <a:lnTo>
                    <a:pt x="54" y="63"/>
                  </a:lnTo>
                  <a:lnTo>
                    <a:pt x="51" y="63"/>
                  </a:lnTo>
                  <a:lnTo>
                    <a:pt x="50" y="63"/>
                  </a:lnTo>
                  <a:lnTo>
                    <a:pt x="48" y="62"/>
                  </a:lnTo>
                  <a:lnTo>
                    <a:pt x="47" y="61"/>
                  </a:lnTo>
                  <a:lnTo>
                    <a:pt x="43" y="61"/>
                  </a:lnTo>
                  <a:lnTo>
                    <a:pt x="42" y="62"/>
                  </a:lnTo>
                  <a:lnTo>
                    <a:pt x="40" y="66"/>
                  </a:lnTo>
                  <a:lnTo>
                    <a:pt x="38" y="69"/>
                  </a:lnTo>
                  <a:lnTo>
                    <a:pt x="37" y="68"/>
                  </a:lnTo>
                  <a:lnTo>
                    <a:pt x="34" y="68"/>
                  </a:lnTo>
                  <a:lnTo>
                    <a:pt x="25" y="68"/>
                  </a:lnTo>
                  <a:lnTo>
                    <a:pt x="21" y="69"/>
                  </a:lnTo>
                  <a:lnTo>
                    <a:pt x="19" y="69"/>
                  </a:lnTo>
                  <a:lnTo>
                    <a:pt x="16" y="68"/>
                  </a:lnTo>
                  <a:lnTo>
                    <a:pt x="13" y="68"/>
                  </a:lnTo>
                  <a:lnTo>
                    <a:pt x="11" y="69"/>
                  </a:lnTo>
                  <a:lnTo>
                    <a:pt x="11" y="71"/>
                  </a:lnTo>
                  <a:lnTo>
                    <a:pt x="11" y="72"/>
                  </a:lnTo>
                  <a:lnTo>
                    <a:pt x="10" y="73"/>
                  </a:lnTo>
                  <a:lnTo>
                    <a:pt x="10" y="75"/>
                  </a:lnTo>
                  <a:lnTo>
                    <a:pt x="11" y="77"/>
                  </a:lnTo>
                  <a:lnTo>
                    <a:pt x="14" y="78"/>
                  </a:lnTo>
                  <a:lnTo>
                    <a:pt x="14" y="79"/>
                  </a:lnTo>
                  <a:lnTo>
                    <a:pt x="14" y="83"/>
                  </a:lnTo>
                  <a:lnTo>
                    <a:pt x="14" y="85"/>
                  </a:lnTo>
                  <a:lnTo>
                    <a:pt x="11" y="86"/>
                  </a:lnTo>
                  <a:lnTo>
                    <a:pt x="10" y="89"/>
                  </a:lnTo>
                  <a:lnTo>
                    <a:pt x="9" y="91"/>
                  </a:lnTo>
                  <a:lnTo>
                    <a:pt x="7" y="96"/>
                  </a:lnTo>
                  <a:lnTo>
                    <a:pt x="4" y="97"/>
                  </a:lnTo>
                  <a:lnTo>
                    <a:pt x="2" y="100"/>
                  </a:lnTo>
                  <a:lnTo>
                    <a:pt x="0" y="102"/>
                  </a:lnTo>
                  <a:lnTo>
                    <a:pt x="2" y="106"/>
                  </a:lnTo>
                  <a:lnTo>
                    <a:pt x="3" y="108"/>
                  </a:lnTo>
                  <a:lnTo>
                    <a:pt x="4" y="110"/>
                  </a:lnTo>
                  <a:lnTo>
                    <a:pt x="7" y="108"/>
                  </a:lnTo>
                  <a:lnTo>
                    <a:pt x="8" y="108"/>
                  </a:lnTo>
                  <a:lnTo>
                    <a:pt x="10" y="117"/>
                  </a:lnTo>
                  <a:lnTo>
                    <a:pt x="8" y="124"/>
                  </a:lnTo>
                  <a:lnTo>
                    <a:pt x="8" y="131"/>
                  </a:lnTo>
                  <a:lnTo>
                    <a:pt x="8" y="136"/>
                  </a:lnTo>
                  <a:lnTo>
                    <a:pt x="8" y="138"/>
                  </a:lnTo>
                  <a:lnTo>
                    <a:pt x="7" y="143"/>
                  </a:lnTo>
                  <a:lnTo>
                    <a:pt x="5" y="148"/>
                  </a:lnTo>
                  <a:lnTo>
                    <a:pt x="5" y="149"/>
                  </a:lnTo>
                  <a:lnTo>
                    <a:pt x="4" y="150"/>
                  </a:lnTo>
                  <a:lnTo>
                    <a:pt x="3" y="153"/>
                  </a:lnTo>
                  <a:lnTo>
                    <a:pt x="2" y="154"/>
                  </a:lnTo>
                  <a:lnTo>
                    <a:pt x="3" y="155"/>
                  </a:lnTo>
                  <a:lnTo>
                    <a:pt x="8" y="155"/>
                  </a:lnTo>
                  <a:lnTo>
                    <a:pt x="11" y="158"/>
                  </a:lnTo>
                  <a:lnTo>
                    <a:pt x="17" y="160"/>
                  </a:lnTo>
                  <a:lnTo>
                    <a:pt x="22" y="161"/>
                  </a:lnTo>
                  <a:lnTo>
                    <a:pt x="24" y="161"/>
                  </a:lnTo>
                  <a:lnTo>
                    <a:pt x="26" y="160"/>
                  </a:lnTo>
                  <a:lnTo>
                    <a:pt x="30" y="158"/>
                  </a:lnTo>
                  <a:lnTo>
                    <a:pt x="32" y="155"/>
                  </a:lnTo>
                  <a:lnTo>
                    <a:pt x="34" y="154"/>
                  </a:lnTo>
                  <a:lnTo>
                    <a:pt x="36" y="154"/>
                  </a:lnTo>
                  <a:lnTo>
                    <a:pt x="39" y="154"/>
                  </a:lnTo>
                  <a:lnTo>
                    <a:pt x="45" y="153"/>
                  </a:lnTo>
                  <a:lnTo>
                    <a:pt x="45" y="152"/>
                  </a:lnTo>
                  <a:lnTo>
                    <a:pt x="48" y="152"/>
                  </a:lnTo>
                  <a:lnTo>
                    <a:pt x="50" y="150"/>
                  </a:lnTo>
                  <a:lnTo>
                    <a:pt x="51" y="149"/>
                  </a:lnTo>
                  <a:lnTo>
                    <a:pt x="54" y="149"/>
                  </a:lnTo>
                  <a:lnTo>
                    <a:pt x="56" y="148"/>
                  </a:lnTo>
                  <a:lnTo>
                    <a:pt x="57" y="147"/>
                  </a:lnTo>
                  <a:lnTo>
                    <a:pt x="61" y="147"/>
                  </a:lnTo>
                  <a:lnTo>
                    <a:pt x="64" y="146"/>
                  </a:lnTo>
                  <a:lnTo>
                    <a:pt x="66" y="143"/>
                  </a:lnTo>
                  <a:lnTo>
                    <a:pt x="70" y="143"/>
                  </a:lnTo>
                  <a:lnTo>
                    <a:pt x="72" y="142"/>
                  </a:lnTo>
                  <a:lnTo>
                    <a:pt x="74" y="142"/>
                  </a:lnTo>
                  <a:lnTo>
                    <a:pt x="78" y="142"/>
                  </a:lnTo>
                  <a:lnTo>
                    <a:pt x="80" y="140"/>
                  </a:lnTo>
                  <a:lnTo>
                    <a:pt x="83" y="141"/>
                  </a:lnTo>
                  <a:lnTo>
                    <a:pt x="85" y="141"/>
                  </a:lnTo>
                  <a:lnTo>
                    <a:pt x="87" y="136"/>
                  </a:lnTo>
                  <a:lnTo>
                    <a:pt x="88" y="135"/>
                  </a:lnTo>
                  <a:lnTo>
                    <a:pt x="90" y="134"/>
                  </a:lnTo>
                  <a:lnTo>
                    <a:pt x="94" y="132"/>
                  </a:lnTo>
                  <a:lnTo>
                    <a:pt x="97" y="132"/>
                  </a:lnTo>
                  <a:lnTo>
                    <a:pt x="101" y="132"/>
                  </a:lnTo>
                  <a:lnTo>
                    <a:pt x="108" y="135"/>
                  </a:lnTo>
                  <a:lnTo>
                    <a:pt x="117" y="138"/>
                  </a:lnTo>
                  <a:lnTo>
                    <a:pt x="120" y="140"/>
                  </a:lnTo>
                  <a:lnTo>
                    <a:pt x="124" y="142"/>
                  </a:lnTo>
                  <a:lnTo>
                    <a:pt x="133" y="150"/>
                  </a:lnTo>
                  <a:lnTo>
                    <a:pt x="134" y="153"/>
                  </a:lnTo>
                  <a:lnTo>
                    <a:pt x="135" y="155"/>
                  </a:lnTo>
                  <a:lnTo>
                    <a:pt x="135" y="158"/>
                  </a:lnTo>
                  <a:lnTo>
                    <a:pt x="135" y="160"/>
                  </a:lnTo>
                  <a:lnTo>
                    <a:pt x="137" y="161"/>
                  </a:lnTo>
                  <a:lnTo>
                    <a:pt x="140" y="161"/>
                  </a:lnTo>
                  <a:lnTo>
                    <a:pt x="141" y="161"/>
                  </a:lnTo>
                  <a:lnTo>
                    <a:pt x="141" y="163"/>
                  </a:lnTo>
                  <a:lnTo>
                    <a:pt x="140" y="165"/>
                  </a:lnTo>
                  <a:lnTo>
                    <a:pt x="140" y="167"/>
                  </a:lnTo>
                  <a:lnTo>
                    <a:pt x="140" y="169"/>
                  </a:lnTo>
                  <a:lnTo>
                    <a:pt x="139" y="171"/>
                  </a:lnTo>
                  <a:lnTo>
                    <a:pt x="139" y="172"/>
                  </a:lnTo>
                  <a:lnTo>
                    <a:pt x="139" y="174"/>
                  </a:lnTo>
                  <a:lnTo>
                    <a:pt x="139" y="176"/>
                  </a:lnTo>
                  <a:lnTo>
                    <a:pt x="141" y="177"/>
                  </a:lnTo>
                  <a:lnTo>
                    <a:pt x="146" y="178"/>
                  </a:lnTo>
                  <a:lnTo>
                    <a:pt x="148" y="184"/>
                  </a:lnTo>
                  <a:lnTo>
                    <a:pt x="150" y="186"/>
                  </a:lnTo>
                  <a:lnTo>
                    <a:pt x="152" y="187"/>
                  </a:lnTo>
                  <a:lnTo>
                    <a:pt x="153" y="188"/>
                  </a:lnTo>
                  <a:lnTo>
                    <a:pt x="153" y="190"/>
                  </a:lnTo>
                  <a:lnTo>
                    <a:pt x="154" y="194"/>
                  </a:lnTo>
                  <a:lnTo>
                    <a:pt x="154" y="197"/>
                  </a:lnTo>
                  <a:lnTo>
                    <a:pt x="159" y="198"/>
                  </a:lnTo>
                  <a:lnTo>
                    <a:pt x="162" y="200"/>
                  </a:lnTo>
                  <a:lnTo>
                    <a:pt x="163" y="203"/>
                  </a:lnTo>
                  <a:lnTo>
                    <a:pt x="164" y="204"/>
                  </a:lnTo>
                  <a:lnTo>
                    <a:pt x="167" y="204"/>
                  </a:lnTo>
                  <a:lnTo>
                    <a:pt x="168" y="201"/>
                  </a:lnTo>
                  <a:lnTo>
                    <a:pt x="169" y="200"/>
                  </a:lnTo>
                  <a:lnTo>
                    <a:pt x="170" y="200"/>
                  </a:lnTo>
                  <a:lnTo>
                    <a:pt x="171" y="200"/>
                  </a:lnTo>
                  <a:lnTo>
                    <a:pt x="173" y="198"/>
                  </a:lnTo>
                  <a:lnTo>
                    <a:pt x="175" y="195"/>
                  </a:lnTo>
                  <a:lnTo>
                    <a:pt x="182" y="194"/>
                  </a:lnTo>
                  <a:lnTo>
                    <a:pt x="182" y="193"/>
                  </a:lnTo>
                  <a:lnTo>
                    <a:pt x="182" y="190"/>
                  </a:lnTo>
                  <a:lnTo>
                    <a:pt x="181" y="184"/>
                  </a:lnTo>
                  <a:lnTo>
                    <a:pt x="182" y="182"/>
                  </a:lnTo>
                  <a:lnTo>
                    <a:pt x="184" y="182"/>
                  </a:lnTo>
                  <a:lnTo>
                    <a:pt x="185" y="183"/>
                  </a:lnTo>
                  <a:lnTo>
                    <a:pt x="185" y="186"/>
                  </a:lnTo>
                  <a:lnTo>
                    <a:pt x="187" y="188"/>
                  </a:lnTo>
                  <a:lnTo>
                    <a:pt x="190" y="190"/>
                  </a:lnTo>
                  <a:lnTo>
                    <a:pt x="192" y="190"/>
                  </a:lnTo>
                  <a:lnTo>
                    <a:pt x="194" y="192"/>
                  </a:lnTo>
                  <a:lnTo>
                    <a:pt x="202" y="197"/>
                  </a:lnTo>
                  <a:lnTo>
                    <a:pt x="204" y="198"/>
                  </a:lnTo>
                  <a:lnTo>
                    <a:pt x="208" y="198"/>
                  </a:lnTo>
                  <a:lnTo>
                    <a:pt x="210" y="199"/>
                  </a:lnTo>
                  <a:lnTo>
                    <a:pt x="214" y="193"/>
                  </a:lnTo>
                  <a:lnTo>
                    <a:pt x="216" y="192"/>
                  </a:lnTo>
                  <a:lnTo>
                    <a:pt x="220" y="192"/>
                  </a:lnTo>
                  <a:lnTo>
                    <a:pt x="225" y="189"/>
                  </a:lnTo>
                  <a:lnTo>
                    <a:pt x="227" y="188"/>
                  </a:lnTo>
                  <a:lnTo>
                    <a:pt x="228" y="188"/>
                  </a:lnTo>
                  <a:lnTo>
                    <a:pt x="228" y="190"/>
                  </a:lnTo>
                  <a:lnTo>
                    <a:pt x="230" y="190"/>
                  </a:lnTo>
                  <a:lnTo>
                    <a:pt x="231" y="188"/>
                  </a:lnTo>
                  <a:lnTo>
                    <a:pt x="232" y="188"/>
                  </a:lnTo>
                  <a:lnTo>
                    <a:pt x="233" y="188"/>
                  </a:lnTo>
                  <a:lnTo>
                    <a:pt x="236" y="186"/>
                  </a:lnTo>
                  <a:lnTo>
                    <a:pt x="237" y="184"/>
                  </a:lnTo>
                  <a:lnTo>
                    <a:pt x="238" y="182"/>
                  </a:lnTo>
                  <a:lnTo>
                    <a:pt x="238" y="181"/>
                  </a:lnTo>
                  <a:lnTo>
                    <a:pt x="238" y="178"/>
                  </a:lnTo>
                  <a:lnTo>
                    <a:pt x="239" y="172"/>
                  </a:lnTo>
                  <a:lnTo>
                    <a:pt x="243" y="161"/>
                  </a:lnTo>
                  <a:lnTo>
                    <a:pt x="245" y="154"/>
                  </a:lnTo>
                  <a:lnTo>
                    <a:pt x="249" y="143"/>
                  </a:lnTo>
                  <a:lnTo>
                    <a:pt x="250" y="140"/>
                  </a:lnTo>
                  <a:lnTo>
                    <a:pt x="251" y="135"/>
                  </a:lnTo>
                  <a:lnTo>
                    <a:pt x="253" y="130"/>
                  </a:lnTo>
                  <a:lnTo>
                    <a:pt x="254" y="127"/>
                  </a:lnTo>
                  <a:lnTo>
                    <a:pt x="254" y="125"/>
                  </a:lnTo>
                  <a:lnTo>
                    <a:pt x="255" y="123"/>
                  </a:lnTo>
                  <a:lnTo>
                    <a:pt x="256" y="119"/>
                  </a:lnTo>
                  <a:lnTo>
                    <a:pt x="256" y="115"/>
                  </a:lnTo>
                  <a:lnTo>
                    <a:pt x="260" y="96"/>
                  </a:lnTo>
                  <a:lnTo>
                    <a:pt x="260" y="84"/>
                  </a:lnTo>
                  <a:lnTo>
                    <a:pt x="261" y="74"/>
                  </a:lnTo>
                  <a:lnTo>
                    <a:pt x="261" y="66"/>
                  </a:lnTo>
                  <a:lnTo>
                    <a:pt x="262" y="56"/>
                  </a:lnTo>
                  <a:lnTo>
                    <a:pt x="262" y="52"/>
                  </a:lnTo>
                  <a:lnTo>
                    <a:pt x="261" y="50"/>
                  </a:lnTo>
                  <a:lnTo>
                    <a:pt x="261" y="46"/>
                  </a:lnTo>
                  <a:lnTo>
                    <a:pt x="261" y="45"/>
                  </a:lnTo>
                  <a:lnTo>
                    <a:pt x="260" y="45"/>
                  </a:lnTo>
                  <a:lnTo>
                    <a:pt x="259" y="47"/>
                  </a:lnTo>
                  <a:lnTo>
                    <a:pt x="259" y="46"/>
                  </a:lnTo>
                  <a:lnTo>
                    <a:pt x="257" y="45"/>
                  </a:lnTo>
                  <a:lnTo>
                    <a:pt x="259" y="43"/>
                  </a:lnTo>
                  <a:lnTo>
                    <a:pt x="259" y="41"/>
                  </a:lnTo>
                  <a:lnTo>
                    <a:pt x="260" y="41"/>
                  </a:lnTo>
                  <a:lnTo>
                    <a:pt x="260" y="43"/>
                  </a:lnTo>
                  <a:lnTo>
                    <a:pt x="260" y="44"/>
                  </a:lnTo>
                  <a:lnTo>
                    <a:pt x="261" y="41"/>
                  </a:lnTo>
                  <a:lnTo>
                    <a:pt x="260" y="39"/>
                  </a:lnTo>
                  <a:lnTo>
                    <a:pt x="259" y="38"/>
                  </a:lnTo>
                  <a:lnTo>
                    <a:pt x="257" y="35"/>
                  </a:lnTo>
                  <a:lnTo>
                    <a:pt x="256" y="32"/>
                  </a:lnTo>
                  <a:lnTo>
                    <a:pt x="255" y="27"/>
                  </a:lnTo>
                  <a:lnTo>
                    <a:pt x="254" y="27"/>
                  </a:lnTo>
                  <a:lnTo>
                    <a:pt x="253" y="26"/>
                  </a:lnTo>
                  <a:lnTo>
                    <a:pt x="251" y="24"/>
                  </a:lnTo>
                  <a:lnTo>
                    <a:pt x="250" y="24"/>
                  </a:lnTo>
                  <a:close/>
                  <a:moveTo>
                    <a:pt x="139" y="85"/>
                  </a:moveTo>
                  <a:lnTo>
                    <a:pt x="139" y="85"/>
                  </a:lnTo>
                  <a:lnTo>
                    <a:pt x="139" y="87"/>
                  </a:lnTo>
                  <a:lnTo>
                    <a:pt x="136" y="90"/>
                  </a:lnTo>
                  <a:lnTo>
                    <a:pt x="134" y="91"/>
                  </a:lnTo>
                  <a:lnTo>
                    <a:pt x="130" y="91"/>
                  </a:lnTo>
                  <a:lnTo>
                    <a:pt x="129" y="90"/>
                  </a:lnTo>
                  <a:lnTo>
                    <a:pt x="128" y="89"/>
                  </a:lnTo>
                  <a:lnTo>
                    <a:pt x="128" y="85"/>
                  </a:lnTo>
                  <a:lnTo>
                    <a:pt x="127" y="81"/>
                  </a:lnTo>
                  <a:lnTo>
                    <a:pt x="124" y="78"/>
                  </a:lnTo>
                  <a:lnTo>
                    <a:pt x="123" y="75"/>
                  </a:lnTo>
                  <a:lnTo>
                    <a:pt x="123" y="74"/>
                  </a:lnTo>
                  <a:lnTo>
                    <a:pt x="124" y="73"/>
                  </a:lnTo>
                  <a:lnTo>
                    <a:pt x="124" y="74"/>
                  </a:lnTo>
                  <a:lnTo>
                    <a:pt x="127" y="74"/>
                  </a:lnTo>
                  <a:lnTo>
                    <a:pt x="129" y="72"/>
                  </a:lnTo>
                  <a:lnTo>
                    <a:pt x="134" y="72"/>
                  </a:lnTo>
                  <a:lnTo>
                    <a:pt x="135" y="73"/>
                  </a:lnTo>
                  <a:lnTo>
                    <a:pt x="135" y="74"/>
                  </a:lnTo>
                  <a:lnTo>
                    <a:pt x="135" y="77"/>
                  </a:lnTo>
                  <a:lnTo>
                    <a:pt x="136" y="78"/>
                  </a:lnTo>
                  <a:lnTo>
                    <a:pt x="137" y="78"/>
                  </a:lnTo>
                  <a:lnTo>
                    <a:pt x="140" y="79"/>
                  </a:lnTo>
                  <a:lnTo>
                    <a:pt x="140" y="80"/>
                  </a:lnTo>
                  <a:lnTo>
                    <a:pt x="140" y="83"/>
                  </a:lnTo>
                  <a:lnTo>
                    <a:pt x="139" y="85"/>
                  </a:lnTo>
                  <a:close/>
                </a:path>
              </a:pathLst>
            </a:custGeom>
            <a:solidFill>
              <a:srgbClr val="91EFEC"/>
            </a:solidFill>
            <a:ln w="2">
              <a:solidFill>
                <a:srgbClr val="555555"/>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p:txBody>
        </p:sp>
        <p:sp>
          <p:nvSpPr>
            <p:cNvPr id="1044" name="Freeform 51"/>
            <p:cNvSpPr>
              <a:spLocks/>
            </p:cNvSpPr>
            <p:nvPr/>
          </p:nvSpPr>
          <p:spPr bwMode="auto">
            <a:xfrm>
              <a:off x="3311525" y="4276722"/>
              <a:ext cx="4763" cy="12700"/>
            </a:xfrm>
            <a:custGeom>
              <a:avLst/>
              <a:gdLst>
                <a:gd name="T0" fmla="*/ 0 w 3"/>
                <a:gd name="T1" fmla="*/ 2147483646 h 8"/>
                <a:gd name="T2" fmla="*/ 0 w 3"/>
                <a:gd name="T3" fmla="*/ 2147483646 h 8"/>
                <a:gd name="T4" fmla="*/ 0 w 3"/>
                <a:gd name="T5" fmla="*/ 2147483646 h 8"/>
                <a:gd name="T6" fmla="*/ 0 w 3"/>
                <a:gd name="T7" fmla="*/ 2147483646 h 8"/>
                <a:gd name="T8" fmla="*/ 2147483646 w 3"/>
                <a:gd name="T9" fmla="*/ 2147483646 h 8"/>
                <a:gd name="T10" fmla="*/ 2147483646 w 3"/>
                <a:gd name="T11" fmla="*/ 2147483646 h 8"/>
                <a:gd name="T12" fmla="*/ 2147483646 w 3"/>
                <a:gd name="T13" fmla="*/ 2147483646 h 8"/>
                <a:gd name="T14" fmla="*/ 2147483646 w 3"/>
                <a:gd name="T15" fmla="*/ 2147483646 h 8"/>
                <a:gd name="T16" fmla="*/ 2147483646 w 3"/>
                <a:gd name="T17" fmla="*/ 2147483646 h 8"/>
                <a:gd name="T18" fmla="*/ 2147483646 w 3"/>
                <a:gd name="T19" fmla="*/ 2147483646 h 8"/>
                <a:gd name="T20" fmla="*/ 2147483646 w 3"/>
                <a:gd name="T21" fmla="*/ 2147483646 h 8"/>
                <a:gd name="T22" fmla="*/ 2147483646 w 3"/>
                <a:gd name="T23" fmla="*/ 2147483646 h 8"/>
                <a:gd name="T24" fmla="*/ 2147483646 w 3"/>
                <a:gd name="T25" fmla="*/ 2147483646 h 8"/>
                <a:gd name="T26" fmla="*/ 2147483646 w 3"/>
                <a:gd name="T27" fmla="*/ 2147483646 h 8"/>
                <a:gd name="T28" fmla="*/ 2147483646 w 3"/>
                <a:gd name="T29" fmla="*/ 2147483646 h 8"/>
                <a:gd name="T30" fmla="*/ 2147483646 w 3"/>
                <a:gd name="T31" fmla="*/ 2147483646 h 8"/>
                <a:gd name="T32" fmla="*/ 2147483646 w 3"/>
                <a:gd name="T33" fmla="*/ 0 h 8"/>
                <a:gd name="T34" fmla="*/ 2147483646 w 3"/>
                <a:gd name="T35" fmla="*/ 0 h 8"/>
                <a:gd name="T36" fmla="*/ 2147483646 w 3"/>
                <a:gd name="T37" fmla="*/ 0 h 8"/>
                <a:gd name="T38" fmla="*/ 2147483646 w 3"/>
                <a:gd name="T39" fmla="*/ 2147483646 h 8"/>
                <a:gd name="T40" fmla="*/ 2147483646 w 3"/>
                <a:gd name="T41" fmla="*/ 0 h 8"/>
                <a:gd name="T42" fmla="*/ 2147483646 w 3"/>
                <a:gd name="T43" fmla="*/ 0 h 8"/>
                <a:gd name="T44" fmla="*/ 0 w 3"/>
                <a:gd name="T45" fmla="*/ 2147483646 h 8"/>
                <a:gd name="T46" fmla="*/ 0 w 3"/>
                <a:gd name="T47" fmla="*/ 2147483646 h 8"/>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0" t="0" r="r" b="b"/>
              <a:pathLst>
                <a:path w="3" h="8">
                  <a:moveTo>
                    <a:pt x="0" y="1"/>
                  </a:moveTo>
                  <a:lnTo>
                    <a:pt x="0" y="1"/>
                  </a:lnTo>
                  <a:lnTo>
                    <a:pt x="0" y="3"/>
                  </a:lnTo>
                  <a:lnTo>
                    <a:pt x="1" y="6"/>
                  </a:lnTo>
                  <a:lnTo>
                    <a:pt x="1" y="8"/>
                  </a:lnTo>
                  <a:lnTo>
                    <a:pt x="2" y="8"/>
                  </a:lnTo>
                  <a:lnTo>
                    <a:pt x="2" y="7"/>
                  </a:lnTo>
                  <a:lnTo>
                    <a:pt x="2" y="5"/>
                  </a:lnTo>
                  <a:lnTo>
                    <a:pt x="2" y="3"/>
                  </a:lnTo>
                  <a:lnTo>
                    <a:pt x="3" y="2"/>
                  </a:lnTo>
                  <a:lnTo>
                    <a:pt x="3" y="1"/>
                  </a:lnTo>
                  <a:lnTo>
                    <a:pt x="3" y="0"/>
                  </a:lnTo>
                  <a:lnTo>
                    <a:pt x="2" y="0"/>
                  </a:lnTo>
                  <a:lnTo>
                    <a:pt x="1" y="1"/>
                  </a:lnTo>
                  <a:lnTo>
                    <a:pt x="1" y="0"/>
                  </a:lnTo>
                  <a:lnTo>
                    <a:pt x="0" y="1"/>
                  </a:lnTo>
                  <a:close/>
                </a:path>
              </a:pathLst>
            </a:custGeom>
            <a:solidFill>
              <a:srgbClr val="91EFEC"/>
            </a:solidFill>
            <a:ln w="2">
              <a:solidFill>
                <a:srgbClr val="555555"/>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p:txBody>
        </p:sp>
        <p:sp>
          <p:nvSpPr>
            <p:cNvPr id="1045" name="Freeform 52"/>
            <p:cNvSpPr>
              <a:spLocks/>
            </p:cNvSpPr>
            <p:nvPr/>
          </p:nvSpPr>
          <p:spPr bwMode="auto">
            <a:xfrm>
              <a:off x="2989263" y="4225922"/>
              <a:ext cx="336549" cy="325438"/>
            </a:xfrm>
            <a:custGeom>
              <a:avLst/>
              <a:gdLst>
                <a:gd name="T0" fmla="*/ 2147483646 w 212"/>
                <a:gd name="T1" fmla="*/ 2147483646 h 205"/>
                <a:gd name="T2" fmla="*/ 2147483646 w 212"/>
                <a:gd name="T3" fmla="*/ 2147483646 h 205"/>
                <a:gd name="T4" fmla="*/ 2147483646 w 212"/>
                <a:gd name="T5" fmla="*/ 2147483646 h 205"/>
                <a:gd name="T6" fmla="*/ 2147483646 w 212"/>
                <a:gd name="T7" fmla="*/ 2147483646 h 205"/>
                <a:gd name="T8" fmla="*/ 2147483646 w 212"/>
                <a:gd name="T9" fmla="*/ 2147483646 h 205"/>
                <a:gd name="T10" fmla="*/ 2147483646 w 212"/>
                <a:gd name="T11" fmla="*/ 2147483646 h 205"/>
                <a:gd name="T12" fmla="*/ 2147483646 w 212"/>
                <a:gd name="T13" fmla="*/ 2147483646 h 205"/>
                <a:gd name="T14" fmla="*/ 2147483646 w 212"/>
                <a:gd name="T15" fmla="*/ 0 h 205"/>
                <a:gd name="T16" fmla="*/ 2147483646 w 212"/>
                <a:gd name="T17" fmla="*/ 2147483646 h 205"/>
                <a:gd name="T18" fmla="*/ 2147483646 w 212"/>
                <a:gd name="T19" fmla="*/ 2147483646 h 205"/>
                <a:gd name="T20" fmla="*/ 2147483646 w 212"/>
                <a:gd name="T21" fmla="*/ 2147483646 h 205"/>
                <a:gd name="T22" fmla="*/ 2147483646 w 212"/>
                <a:gd name="T23" fmla="*/ 2147483646 h 205"/>
                <a:gd name="T24" fmla="*/ 2147483646 w 212"/>
                <a:gd name="T25" fmla="*/ 2147483646 h 205"/>
                <a:gd name="T26" fmla="*/ 2147483646 w 212"/>
                <a:gd name="T27" fmla="*/ 2147483646 h 205"/>
                <a:gd name="T28" fmla="*/ 2147483646 w 212"/>
                <a:gd name="T29" fmla="*/ 2147483646 h 205"/>
                <a:gd name="T30" fmla="*/ 2147483646 w 212"/>
                <a:gd name="T31" fmla="*/ 2147483646 h 205"/>
                <a:gd name="T32" fmla="*/ 2147483646 w 212"/>
                <a:gd name="T33" fmla="*/ 2147483646 h 205"/>
                <a:gd name="T34" fmla="*/ 0 w 212"/>
                <a:gd name="T35" fmla="*/ 2147483646 h 205"/>
                <a:gd name="T36" fmla="*/ 2147483646 w 212"/>
                <a:gd name="T37" fmla="*/ 2147483646 h 205"/>
                <a:gd name="T38" fmla="*/ 2147483646 w 212"/>
                <a:gd name="T39" fmla="*/ 2147483646 h 205"/>
                <a:gd name="T40" fmla="*/ 2147483646 w 212"/>
                <a:gd name="T41" fmla="*/ 2147483646 h 205"/>
                <a:gd name="T42" fmla="*/ 2147483646 w 212"/>
                <a:gd name="T43" fmla="*/ 2147483646 h 205"/>
                <a:gd name="T44" fmla="*/ 2147483646 w 212"/>
                <a:gd name="T45" fmla="*/ 2147483646 h 205"/>
                <a:gd name="T46" fmla="*/ 2147483646 w 212"/>
                <a:gd name="T47" fmla="*/ 2147483646 h 205"/>
                <a:gd name="T48" fmla="*/ 2147483646 w 212"/>
                <a:gd name="T49" fmla="*/ 2147483646 h 205"/>
                <a:gd name="T50" fmla="*/ 2147483646 w 212"/>
                <a:gd name="T51" fmla="*/ 2147483646 h 205"/>
                <a:gd name="T52" fmla="*/ 2147483646 w 212"/>
                <a:gd name="T53" fmla="*/ 2147483646 h 205"/>
                <a:gd name="T54" fmla="*/ 2147483646 w 212"/>
                <a:gd name="T55" fmla="*/ 2147483646 h 205"/>
                <a:gd name="T56" fmla="*/ 2147483646 w 212"/>
                <a:gd name="T57" fmla="*/ 2147483646 h 205"/>
                <a:gd name="T58" fmla="*/ 2147483646 w 212"/>
                <a:gd name="T59" fmla="*/ 2147483646 h 205"/>
                <a:gd name="T60" fmla="*/ 2147483646 w 212"/>
                <a:gd name="T61" fmla="*/ 2147483646 h 205"/>
                <a:gd name="T62" fmla="*/ 2147483646 w 212"/>
                <a:gd name="T63" fmla="*/ 2147483646 h 205"/>
                <a:gd name="T64" fmla="*/ 2147483646 w 212"/>
                <a:gd name="T65" fmla="*/ 2147483646 h 205"/>
                <a:gd name="T66" fmla="*/ 2147483646 w 212"/>
                <a:gd name="T67" fmla="*/ 2147483646 h 205"/>
                <a:gd name="T68" fmla="*/ 2147483646 w 212"/>
                <a:gd name="T69" fmla="*/ 2147483646 h 205"/>
                <a:gd name="T70" fmla="*/ 2147483646 w 212"/>
                <a:gd name="T71" fmla="*/ 2147483646 h 205"/>
                <a:gd name="T72" fmla="*/ 2147483646 w 212"/>
                <a:gd name="T73" fmla="*/ 2147483646 h 205"/>
                <a:gd name="T74" fmla="*/ 2147483646 w 212"/>
                <a:gd name="T75" fmla="*/ 2147483646 h 205"/>
                <a:gd name="T76" fmla="*/ 2147483646 w 212"/>
                <a:gd name="T77" fmla="*/ 2147483646 h 205"/>
                <a:gd name="T78" fmla="*/ 2147483646 w 212"/>
                <a:gd name="T79" fmla="*/ 2147483646 h 205"/>
                <a:gd name="T80" fmla="*/ 2147483646 w 212"/>
                <a:gd name="T81" fmla="*/ 2147483646 h 205"/>
                <a:gd name="T82" fmla="*/ 2147483646 w 212"/>
                <a:gd name="T83" fmla="*/ 2147483646 h 205"/>
                <a:gd name="T84" fmla="*/ 2147483646 w 212"/>
                <a:gd name="T85" fmla="*/ 2147483646 h 205"/>
                <a:gd name="T86" fmla="*/ 2147483646 w 212"/>
                <a:gd name="T87" fmla="*/ 2147483646 h 205"/>
                <a:gd name="T88" fmla="*/ 2147483646 w 212"/>
                <a:gd name="T89" fmla="*/ 2147483646 h 205"/>
                <a:gd name="T90" fmla="*/ 2147483646 w 212"/>
                <a:gd name="T91" fmla="*/ 2147483646 h 205"/>
                <a:gd name="T92" fmla="*/ 2147483646 w 212"/>
                <a:gd name="T93" fmla="*/ 2147483646 h 205"/>
                <a:gd name="T94" fmla="*/ 2147483646 w 212"/>
                <a:gd name="T95" fmla="*/ 2147483646 h 205"/>
                <a:gd name="T96" fmla="*/ 2147483646 w 212"/>
                <a:gd name="T97" fmla="*/ 2147483646 h 205"/>
                <a:gd name="T98" fmla="*/ 2147483646 w 212"/>
                <a:gd name="T99" fmla="*/ 2147483646 h 205"/>
                <a:gd name="T100" fmla="*/ 2147483646 w 212"/>
                <a:gd name="T101" fmla="*/ 2147483646 h 205"/>
                <a:gd name="T102" fmla="*/ 2147483646 w 212"/>
                <a:gd name="T103" fmla="*/ 2147483646 h 205"/>
                <a:gd name="T104" fmla="*/ 2147483646 w 212"/>
                <a:gd name="T105" fmla="*/ 2147483646 h 205"/>
                <a:gd name="T106" fmla="*/ 2147483646 w 212"/>
                <a:gd name="T107" fmla="*/ 2147483646 h 205"/>
                <a:gd name="T108" fmla="*/ 2147483646 w 212"/>
                <a:gd name="T109" fmla="*/ 2147483646 h 205"/>
                <a:gd name="T110" fmla="*/ 2147483646 w 212"/>
                <a:gd name="T111" fmla="*/ 2147483646 h 205"/>
                <a:gd name="T112" fmla="*/ 2147483646 w 212"/>
                <a:gd name="T113" fmla="*/ 2147483646 h 205"/>
                <a:gd name="T114" fmla="*/ 2147483646 w 212"/>
                <a:gd name="T115" fmla="*/ 2147483646 h 205"/>
                <a:gd name="T116" fmla="*/ 2147483646 w 212"/>
                <a:gd name="T117" fmla="*/ 2147483646 h 205"/>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212" h="205">
                  <a:moveTo>
                    <a:pt x="195" y="10"/>
                  </a:moveTo>
                  <a:lnTo>
                    <a:pt x="195" y="10"/>
                  </a:lnTo>
                  <a:lnTo>
                    <a:pt x="193" y="9"/>
                  </a:lnTo>
                  <a:lnTo>
                    <a:pt x="190" y="10"/>
                  </a:lnTo>
                  <a:lnTo>
                    <a:pt x="189" y="11"/>
                  </a:lnTo>
                  <a:lnTo>
                    <a:pt x="189" y="12"/>
                  </a:lnTo>
                  <a:lnTo>
                    <a:pt x="189" y="16"/>
                  </a:lnTo>
                  <a:lnTo>
                    <a:pt x="189" y="23"/>
                  </a:lnTo>
                  <a:lnTo>
                    <a:pt x="187" y="26"/>
                  </a:lnTo>
                  <a:lnTo>
                    <a:pt x="183" y="28"/>
                  </a:lnTo>
                  <a:lnTo>
                    <a:pt x="182" y="28"/>
                  </a:lnTo>
                  <a:lnTo>
                    <a:pt x="182" y="29"/>
                  </a:lnTo>
                  <a:lnTo>
                    <a:pt x="182" y="32"/>
                  </a:lnTo>
                  <a:lnTo>
                    <a:pt x="183" y="33"/>
                  </a:lnTo>
                  <a:lnTo>
                    <a:pt x="182" y="34"/>
                  </a:lnTo>
                  <a:lnTo>
                    <a:pt x="181" y="37"/>
                  </a:lnTo>
                  <a:lnTo>
                    <a:pt x="181" y="39"/>
                  </a:lnTo>
                  <a:lnTo>
                    <a:pt x="178" y="40"/>
                  </a:lnTo>
                  <a:lnTo>
                    <a:pt x="177" y="40"/>
                  </a:lnTo>
                  <a:lnTo>
                    <a:pt x="177" y="41"/>
                  </a:lnTo>
                  <a:lnTo>
                    <a:pt x="177" y="44"/>
                  </a:lnTo>
                  <a:lnTo>
                    <a:pt x="177" y="45"/>
                  </a:lnTo>
                  <a:lnTo>
                    <a:pt x="176" y="46"/>
                  </a:lnTo>
                  <a:lnTo>
                    <a:pt x="175" y="46"/>
                  </a:lnTo>
                  <a:lnTo>
                    <a:pt x="175" y="45"/>
                  </a:lnTo>
                  <a:lnTo>
                    <a:pt x="174" y="44"/>
                  </a:lnTo>
                  <a:lnTo>
                    <a:pt x="171" y="41"/>
                  </a:lnTo>
                  <a:lnTo>
                    <a:pt x="170" y="40"/>
                  </a:lnTo>
                  <a:lnTo>
                    <a:pt x="165" y="39"/>
                  </a:lnTo>
                  <a:lnTo>
                    <a:pt x="164" y="38"/>
                  </a:lnTo>
                  <a:lnTo>
                    <a:pt x="163" y="35"/>
                  </a:lnTo>
                  <a:lnTo>
                    <a:pt x="161" y="35"/>
                  </a:lnTo>
                  <a:lnTo>
                    <a:pt x="161" y="37"/>
                  </a:lnTo>
                  <a:lnTo>
                    <a:pt x="160" y="39"/>
                  </a:lnTo>
                  <a:lnTo>
                    <a:pt x="159" y="40"/>
                  </a:lnTo>
                  <a:lnTo>
                    <a:pt x="158" y="40"/>
                  </a:lnTo>
                  <a:lnTo>
                    <a:pt x="155" y="39"/>
                  </a:lnTo>
                  <a:lnTo>
                    <a:pt x="154" y="40"/>
                  </a:lnTo>
                  <a:lnTo>
                    <a:pt x="154" y="41"/>
                  </a:lnTo>
                  <a:lnTo>
                    <a:pt x="154" y="44"/>
                  </a:lnTo>
                  <a:lnTo>
                    <a:pt x="153" y="45"/>
                  </a:lnTo>
                  <a:lnTo>
                    <a:pt x="149" y="46"/>
                  </a:lnTo>
                  <a:lnTo>
                    <a:pt x="148" y="46"/>
                  </a:lnTo>
                  <a:lnTo>
                    <a:pt x="147" y="45"/>
                  </a:lnTo>
                  <a:lnTo>
                    <a:pt x="146" y="43"/>
                  </a:lnTo>
                  <a:lnTo>
                    <a:pt x="144" y="41"/>
                  </a:lnTo>
                  <a:lnTo>
                    <a:pt x="142" y="40"/>
                  </a:lnTo>
                  <a:lnTo>
                    <a:pt x="138" y="38"/>
                  </a:lnTo>
                  <a:lnTo>
                    <a:pt x="137" y="37"/>
                  </a:lnTo>
                  <a:lnTo>
                    <a:pt x="137" y="34"/>
                  </a:lnTo>
                  <a:lnTo>
                    <a:pt x="137" y="33"/>
                  </a:lnTo>
                  <a:lnTo>
                    <a:pt x="136" y="31"/>
                  </a:lnTo>
                  <a:lnTo>
                    <a:pt x="135" y="29"/>
                  </a:lnTo>
                  <a:lnTo>
                    <a:pt x="135" y="28"/>
                  </a:lnTo>
                  <a:lnTo>
                    <a:pt x="135" y="23"/>
                  </a:lnTo>
                  <a:lnTo>
                    <a:pt x="134" y="21"/>
                  </a:lnTo>
                  <a:lnTo>
                    <a:pt x="132" y="21"/>
                  </a:lnTo>
                  <a:lnTo>
                    <a:pt x="130" y="20"/>
                  </a:lnTo>
                  <a:lnTo>
                    <a:pt x="127" y="21"/>
                  </a:lnTo>
                  <a:lnTo>
                    <a:pt x="125" y="20"/>
                  </a:lnTo>
                  <a:lnTo>
                    <a:pt x="123" y="20"/>
                  </a:lnTo>
                  <a:lnTo>
                    <a:pt x="120" y="20"/>
                  </a:lnTo>
                  <a:lnTo>
                    <a:pt x="119" y="18"/>
                  </a:lnTo>
                  <a:lnTo>
                    <a:pt x="118" y="17"/>
                  </a:lnTo>
                  <a:lnTo>
                    <a:pt x="117" y="15"/>
                  </a:lnTo>
                  <a:lnTo>
                    <a:pt x="115" y="14"/>
                  </a:lnTo>
                  <a:lnTo>
                    <a:pt x="113" y="12"/>
                  </a:lnTo>
                  <a:lnTo>
                    <a:pt x="110" y="10"/>
                  </a:lnTo>
                  <a:lnTo>
                    <a:pt x="108" y="9"/>
                  </a:lnTo>
                  <a:lnTo>
                    <a:pt x="106" y="8"/>
                  </a:lnTo>
                  <a:lnTo>
                    <a:pt x="103" y="5"/>
                  </a:lnTo>
                  <a:lnTo>
                    <a:pt x="101" y="3"/>
                  </a:lnTo>
                  <a:lnTo>
                    <a:pt x="98" y="0"/>
                  </a:lnTo>
                  <a:lnTo>
                    <a:pt x="92" y="0"/>
                  </a:lnTo>
                  <a:lnTo>
                    <a:pt x="91" y="0"/>
                  </a:lnTo>
                  <a:lnTo>
                    <a:pt x="87" y="1"/>
                  </a:lnTo>
                  <a:lnTo>
                    <a:pt x="85" y="4"/>
                  </a:lnTo>
                  <a:lnTo>
                    <a:pt x="83" y="5"/>
                  </a:lnTo>
                  <a:lnTo>
                    <a:pt x="80" y="8"/>
                  </a:lnTo>
                  <a:lnTo>
                    <a:pt x="77" y="10"/>
                  </a:lnTo>
                  <a:lnTo>
                    <a:pt x="73" y="10"/>
                  </a:lnTo>
                  <a:lnTo>
                    <a:pt x="72" y="10"/>
                  </a:lnTo>
                  <a:lnTo>
                    <a:pt x="69" y="9"/>
                  </a:lnTo>
                  <a:lnTo>
                    <a:pt x="67" y="9"/>
                  </a:lnTo>
                  <a:lnTo>
                    <a:pt x="64" y="10"/>
                  </a:lnTo>
                  <a:lnTo>
                    <a:pt x="63" y="11"/>
                  </a:lnTo>
                  <a:lnTo>
                    <a:pt x="61" y="11"/>
                  </a:lnTo>
                  <a:lnTo>
                    <a:pt x="60" y="9"/>
                  </a:lnTo>
                  <a:lnTo>
                    <a:pt x="58" y="11"/>
                  </a:lnTo>
                  <a:lnTo>
                    <a:pt x="60" y="14"/>
                  </a:lnTo>
                  <a:lnTo>
                    <a:pt x="62" y="17"/>
                  </a:lnTo>
                  <a:lnTo>
                    <a:pt x="64" y="20"/>
                  </a:lnTo>
                  <a:lnTo>
                    <a:pt x="66" y="22"/>
                  </a:lnTo>
                  <a:lnTo>
                    <a:pt x="64" y="26"/>
                  </a:lnTo>
                  <a:lnTo>
                    <a:pt x="66" y="27"/>
                  </a:lnTo>
                  <a:lnTo>
                    <a:pt x="67" y="28"/>
                  </a:lnTo>
                  <a:lnTo>
                    <a:pt x="69" y="29"/>
                  </a:lnTo>
                  <a:lnTo>
                    <a:pt x="69" y="31"/>
                  </a:lnTo>
                  <a:lnTo>
                    <a:pt x="69" y="32"/>
                  </a:lnTo>
                  <a:lnTo>
                    <a:pt x="68" y="34"/>
                  </a:lnTo>
                  <a:lnTo>
                    <a:pt x="66" y="37"/>
                  </a:lnTo>
                  <a:lnTo>
                    <a:pt x="64" y="39"/>
                  </a:lnTo>
                  <a:lnTo>
                    <a:pt x="63" y="40"/>
                  </a:lnTo>
                  <a:lnTo>
                    <a:pt x="64" y="41"/>
                  </a:lnTo>
                  <a:lnTo>
                    <a:pt x="64" y="44"/>
                  </a:lnTo>
                  <a:lnTo>
                    <a:pt x="64" y="48"/>
                  </a:lnTo>
                  <a:lnTo>
                    <a:pt x="62" y="51"/>
                  </a:lnTo>
                  <a:lnTo>
                    <a:pt x="61" y="52"/>
                  </a:lnTo>
                  <a:lnTo>
                    <a:pt x="60" y="52"/>
                  </a:lnTo>
                  <a:lnTo>
                    <a:pt x="57" y="51"/>
                  </a:lnTo>
                  <a:lnTo>
                    <a:pt x="55" y="50"/>
                  </a:lnTo>
                  <a:lnTo>
                    <a:pt x="54" y="51"/>
                  </a:lnTo>
                  <a:lnTo>
                    <a:pt x="52" y="52"/>
                  </a:lnTo>
                  <a:lnTo>
                    <a:pt x="56" y="62"/>
                  </a:lnTo>
                  <a:lnTo>
                    <a:pt x="56" y="66"/>
                  </a:lnTo>
                  <a:lnTo>
                    <a:pt x="54" y="68"/>
                  </a:lnTo>
                  <a:lnTo>
                    <a:pt x="51" y="68"/>
                  </a:lnTo>
                  <a:lnTo>
                    <a:pt x="51" y="69"/>
                  </a:lnTo>
                  <a:lnTo>
                    <a:pt x="52" y="71"/>
                  </a:lnTo>
                  <a:lnTo>
                    <a:pt x="52" y="73"/>
                  </a:lnTo>
                  <a:lnTo>
                    <a:pt x="52" y="74"/>
                  </a:lnTo>
                  <a:lnTo>
                    <a:pt x="52" y="75"/>
                  </a:lnTo>
                  <a:lnTo>
                    <a:pt x="55" y="78"/>
                  </a:lnTo>
                  <a:lnTo>
                    <a:pt x="56" y="80"/>
                  </a:lnTo>
                  <a:lnTo>
                    <a:pt x="57" y="84"/>
                  </a:lnTo>
                  <a:lnTo>
                    <a:pt x="57" y="85"/>
                  </a:lnTo>
                  <a:lnTo>
                    <a:pt x="56" y="86"/>
                  </a:lnTo>
                  <a:lnTo>
                    <a:pt x="54" y="89"/>
                  </a:lnTo>
                  <a:lnTo>
                    <a:pt x="51" y="91"/>
                  </a:lnTo>
                  <a:lnTo>
                    <a:pt x="50" y="94"/>
                  </a:lnTo>
                  <a:lnTo>
                    <a:pt x="50" y="96"/>
                  </a:lnTo>
                  <a:lnTo>
                    <a:pt x="45" y="98"/>
                  </a:lnTo>
                  <a:lnTo>
                    <a:pt x="43" y="100"/>
                  </a:lnTo>
                  <a:lnTo>
                    <a:pt x="43" y="102"/>
                  </a:lnTo>
                  <a:lnTo>
                    <a:pt x="43" y="106"/>
                  </a:lnTo>
                  <a:lnTo>
                    <a:pt x="40" y="107"/>
                  </a:lnTo>
                  <a:lnTo>
                    <a:pt x="39" y="107"/>
                  </a:lnTo>
                  <a:lnTo>
                    <a:pt x="38" y="108"/>
                  </a:lnTo>
                  <a:lnTo>
                    <a:pt x="37" y="111"/>
                  </a:lnTo>
                  <a:lnTo>
                    <a:pt x="35" y="113"/>
                  </a:lnTo>
                  <a:lnTo>
                    <a:pt x="34" y="114"/>
                  </a:lnTo>
                  <a:lnTo>
                    <a:pt x="33" y="117"/>
                  </a:lnTo>
                  <a:lnTo>
                    <a:pt x="33" y="123"/>
                  </a:lnTo>
                  <a:lnTo>
                    <a:pt x="33" y="128"/>
                  </a:lnTo>
                  <a:lnTo>
                    <a:pt x="32" y="130"/>
                  </a:lnTo>
                  <a:lnTo>
                    <a:pt x="24" y="137"/>
                  </a:lnTo>
                  <a:lnTo>
                    <a:pt x="23" y="141"/>
                  </a:lnTo>
                  <a:lnTo>
                    <a:pt x="22" y="143"/>
                  </a:lnTo>
                  <a:lnTo>
                    <a:pt x="21" y="144"/>
                  </a:lnTo>
                  <a:lnTo>
                    <a:pt x="16" y="147"/>
                  </a:lnTo>
                  <a:lnTo>
                    <a:pt x="11" y="147"/>
                  </a:lnTo>
                  <a:lnTo>
                    <a:pt x="6" y="147"/>
                  </a:lnTo>
                  <a:lnTo>
                    <a:pt x="3" y="146"/>
                  </a:lnTo>
                  <a:lnTo>
                    <a:pt x="1" y="146"/>
                  </a:lnTo>
                  <a:lnTo>
                    <a:pt x="1" y="147"/>
                  </a:lnTo>
                  <a:lnTo>
                    <a:pt x="3" y="149"/>
                  </a:lnTo>
                  <a:lnTo>
                    <a:pt x="1" y="152"/>
                  </a:lnTo>
                  <a:lnTo>
                    <a:pt x="0" y="155"/>
                  </a:lnTo>
                  <a:lnTo>
                    <a:pt x="0" y="158"/>
                  </a:lnTo>
                  <a:lnTo>
                    <a:pt x="0" y="160"/>
                  </a:lnTo>
                  <a:lnTo>
                    <a:pt x="4" y="158"/>
                  </a:lnTo>
                  <a:lnTo>
                    <a:pt x="0" y="160"/>
                  </a:lnTo>
                  <a:lnTo>
                    <a:pt x="3" y="161"/>
                  </a:lnTo>
                  <a:lnTo>
                    <a:pt x="4" y="161"/>
                  </a:lnTo>
                  <a:lnTo>
                    <a:pt x="5" y="163"/>
                  </a:lnTo>
                  <a:lnTo>
                    <a:pt x="7" y="165"/>
                  </a:lnTo>
                  <a:lnTo>
                    <a:pt x="10" y="165"/>
                  </a:lnTo>
                  <a:lnTo>
                    <a:pt x="12" y="165"/>
                  </a:lnTo>
                  <a:lnTo>
                    <a:pt x="14" y="165"/>
                  </a:lnTo>
                  <a:lnTo>
                    <a:pt x="15" y="164"/>
                  </a:lnTo>
                  <a:lnTo>
                    <a:pt x="16" y="163"/>
                  </a:lnTo>
                  <a:lnTo>
                    <a:pt x="17" y="164"/>
                  </a:lnTo>
                  <a:lnTo>
                    <a:pt x="18" y="165"/>
                  </a:lnTo>
                  <a:lnTo>
                    <a:pt x="22" y="167"/>
                  </a:lnTo>
                  <a:lnTo>
                    <a:pt x="24" y="169"/>
                  </a:lnTo>
                  <a:lnTo>
                    <a:pt x="24" y="170"/>
                  </a:lnTo>
                  <a:lnTo>
                    <a:pt x="26" y="174"/>
                  </a:lnTo>
                  <a:lnTo>
                    <a:pt x="26" y="176"/>
                  </a:lnTo>
                  <a:lnTo>
                    <a:pt x="27" y="177"/>
                  </a:lnTo>
                  <a:lnTo>
                    <a:pt x="33" y="177"/>
                  </a:lnTo>
                  <a:lnTo>
                    <a:pt x="39" y="176"/>
                  </a:lnTo>
                  <a:lnTo>
                    <a:pt x="41" y="176"/>
                  </a:lnTo>
                  <a:lnTo>
                    <a:pt x="44" y="177"/>
                  </a:lnTo>
                  <a:lnTo>
                    <a:pt x="44" y="178"/>
                  </a:lnTo>
                  <a:lnTo>
                    <a:pt x="44" y="180"/>
                  </a:lnTo>
                  <a:lnTo>
                    <a:pt x="46" y="181"/>
                  </a:lnTo>
                  <a:lnTo>
                    <a:pt x="49" y="181"/>
                  </a:lnTo>
                  <a:lnTo>
                    <a:pt x="51" y="182"/>
                  </a:lnTo>
                  <a:lnTo>
                    <a:pt x="52" y="183"/>
                  </a:lnTo>
                  <a:lnTo>
                    <a:pt x="52" y="186"/>
                  </a:lnTo>
                  <a:lnTo>
                    <a:pt x="52" y="187"/>
                  </a:lnTo>
                  <a:lnTo>
                    <a:pt x="52" y="188"/>
                  </a:lnTo>
                  <a:lnTo>
                    <a:pt x="52" y="189"/>
                  </a:lnTo>
                  <a:lnTo>
                    <a:pt x="52" y="191"/>
                  </a:lnTo>
                  <a:lnTo>
                    <a:pt x="51" y="192"/>
                  </a:lnTo>
                  <a:lnTo>
                    <a:pt x="51" y="193"/>
                  </a:lnTo>
                  <a:lnTo>
                    <a:pt x="52" y="197"/>
                  </a:lnTo>
                  <a:lnTo>
                    <a:pt x="56" y="201"/>
                  </a:lnTo>
                  <a:lnTo>
                    <a:pt x="58" y="203"/>
                  </a:lnTo>
                  <a:lnTo>
                    <a:pt x="62" y="203"/>
                  </a:lnTo>
                  <a:lnTo>
                    <a:pt x="64" y="204"/>
                  </a:lnTo>
                  <a:lnTo>
                    <a:pt x="64" y="205"/>
                  </a:lnTo>
                  <a:lnTo>
                    <a:pt x="64" y="204"/>
                  </a:lnTo>
                  <a:lnTo>
                    <a:pt x="63" y="201"/>
                  </a:lnTo>
                  <a:lnTo>
                    <a:pt x="62" y="200"/>
                  </a:lnTo>
                  <a:lnTo>
                    <a:pt x="63" y="200"/>
                  </a:lnTo>
                  <a:lnTo>
                    <a:pt x="66" y="200"/>
                  </a:lnTo>
                  <a:lnTo>
                    <a:pt x="70" y="201"/>
                  </a:lnTo>
                  <a:lnTo>
                    <a:pt x="73" y="201"/>
                  </a:lnTo>
                  <a:lnTo>
                    <a:pt x="74" y="199"/>
                  </a:lnTo>
                  <a:lnTo>
                    <a:pt x="77" y="188"/>
                  </a:lnTo>
                  <a:lnTo>
                    <a:pt x="78" y="186"/>
                  </a:lnTo>
                  <a:lnTo>
                    <a:pt x="80" y="184"/>
                  </a:lnTo>
                  <a:lnTo>
                    <a:pt x="81" y="184"/>
                  </a:lnTo>
                  <a:lnTo>
                    <a:pt x="83" y="186"/>
                  </a:lnTo>
                  <a:lnTo>
                    <a:pt x="84" y="187"/>
                  </a:lnTo>
                  <a:lnTo>
                    <a:pt x="85" y="187"/>
                  </a:lnTo>
                  <a:lnTo>
                    <a:pt x="85" y="186"/>
                  </a:lnTo>
                  <a:lnTo>
                    <a:pt x="85" y="184"/>
                  </a:lnTo>
                  <a:lnTo>
                    <a:pt x="85" y="183"/>
                  </a:lnTo>
                  <a:lnTo>
                    <a:pt x="86" y="181"/>
                  </a:lnTo>
                  <a:lnTo>
                    <a:pt x="85" y="177"/>
                  </a:lnTo>
                  <a:lnTo>
                    <a:pt x="86" y="170"/>
                  </a:lnTo>
                  <a:lnTo>
                    <a:pt x="87" y="163"/>
                  </a:lnTo>
                  <a:lnTo>
                    <a:pt x="92" y="152"/>
                  </a:lnTo>
                  <a:lnTo>
                    <a:pt x="96" y="142"/>
                  </a:lnTo>
                  <a:lnTo>
                    <a:pt x="97" y="138"/>
                  </a:lnTo>
                  <a:lnTo>
                    <a:pt x="103" y="131"/>
                  </a:lnTo>
                  <a:lnTo>
                    <a:pt x="108" y="125"/>
                  </a:lnTo>
                  <a:lnTo>
                    <a:pt x="112" y="124"/>
                  </a:lnTo>
                  <a:lnTo>
                    <a:pt x="114" y="123"/>
                  </a:lnTo>
                  <a:lnTo>
                    <a:pt x="118" y="121"/>
                  </a:lnTo>
                  <a:lnTo>
                    <a:pt x="118" y="120"/>
                  </a:lnTo>
                  <a:lnTo>
                    <a:pt x="118" y="119"/>
                  </a:lnTo>
                  <a:lnTo>
                    <a:pt x="117" y="118"/>
                  </a:lnTo>
                  <a:lnTo>
                    <a:pt x="117" y="117"/>
                  </a:lnTo>
                  <a:lnTo>
                    <a:pt x="114" y="117"/>
                  </a:lnTo>
                  <a:lnTo>
                    <a:pt x="113" y="118"/>
                  </a:lnTo>
                  <a:lnTo>
                    <a:pt x="110" y="117"/>
                  </a:lnTo>
                  <a:lnTo>
                    <a:pt x="112" y="115"/>
                  </a:lnTo>
                  <a:lnTo>
                    <a:pt x="115" y="112"/>
                  </a:lnTo>
                  <a:lnTo>
                    <a:pt x="117" y="109"/>
                  </a:lnTo>
                  <a:lnTo>
                    <a:pt x="118" y="108"/>
                  </a:lnTo>
                  <a:lnTo>
                    <a:pt x="120" y="107"/>
                  </a:lnTo>
                  <a:lnTo>
                    <a:pt x="121" y="108"/>
                  </a:lnTo>
                  <a:lnTo>
                    <a:pt x="121" y="109"/>
                  </a:lnTo>
                  <a:lnTo>
                    <a:pt x="123" y="108"/>
                  </a:lnTo>
                  <a:lnTo>
                    <a:pt x="124" y="108"/>
                  </a:lnTo>
                  <a:lnTo>
                    <a:pt x="126" y="109"/>
                  </a:lnTo>
                  <a:lnTo>
                    <a:pt x="125" y="111"/>
                  </a:lnTo>
                  <a:lnTo>
                    <a:pt x="126" y="112"/>
                  </a:lnTo>
                  <a:lnTo>
                    <a:pt x="126" y="115"/>
                  </a:lnTo>
                  <a:lnTo>
                    <a:pt x="125" y="115"/>
                  </a:lnTo>
                  <a:lnTo>
                    <a:pt x="125" y="117"/>
                  </a:lnTo>
                  <a:lnTo>
                    <a:pt x="126" y="118"/>
                  </a:lnTo>
                  <a:lnTo>
                    <a:pt x="126" y="119"/>
                  </a:lnTo>
                  <a:lnTo>
                    <a:pt x="127" y="119"/>
                  </a:lnTo>
                  <a:lnTo>
                    <a:pt x="129" y="119"/>
                  </a:lnTo>
                  <a:lnTo>
                    <a:pt x="130" y="119"/>
                  </a:lnTo>
                  <a:lnTo>
                    <a:pt x="130" y="118"/>
                  </a:lnTo>
                  <a:lnTo>
                    <a:pt x="130" y="117"/>
                  </a:lnTo>
                  <a:lnTo>
                    <a:pt x="130" y="115"/>
                  </a:lnTo>
                  <a:lnTo>
                    <a:pt x="129" y="113"/>
                  </a:lnTo>
                  <a:lnTo>
                    <a:pt x="130" y="111"/>
                  </a:lnTo>
                  <a:lnTo>
                    <a:pt x="134" y="108"/>
                  </a:lnTo>
                  <a:lnTo>
                    <a:pt x="140" y="107"/>
                  </a:lnTo>
                  <a:lnTo>
                    <a:pt x="143" y="106"/>
                  </a:lnTo>
                  <a:lnTo>
                    <a:pt x="144" y="106"/>
                  </a:lnTo>
                  <a:lnTo>
                    <a:pt x="146" y="106"/>
                  </a:lnTo>
                  <a:lnTo>
                    <a:pt x="148" y="106"/>
                  </a:lnTo>
                  <a:lnTo>
                    <a:pt x="150" y="106"/>
                  </a:lnTo>
                  <a:lnTo>
                    <a:pt x="158" y="107"/>
                  </a:lnTo>
                  <a:lnTo>
                    <a:pt x="158" y="108"/>
                  </a:lnTo>
                  <a:lnTo>
                    <a:pt x="159" y="109"/>
                  </a:lnTo>
                  <a:lnTo>
                    <a:pt x="158" y="111"/>
                  </a:lnTo>
                  <a:lnTo>
                    <a:pt x="158" y="112"/>
                  </a:lnTo>
                  <a:lnTo>
                    <a:pt x="159" y="113"/>
                  </a:lnTo>
                  <a:lnTo>
                    <a:pt x="160" y="113"/>
                  </a:lnTo>
                  <a:lnTo>
                    <a:pt x="161" y="112"/>
                  </a:lnTo>
                  <a:lnTo>
                    <a:pt x="164" y="111"/>
                  </a:lnTo>
                  <a:lnTo>
                    <a:pt x="164" y="112"/>
                  </a:lnTo>
                  <a:lnTo>
                    <a:pt x="165" y="112"/>
                  </a:lnTo>
                  <a:lnTo>
                    <a:pt x="166" y="112"/>
                  </a:lnTo>
                  <a:lnTo>
                    <a:pt x="165" y="113"/>
                  </a:lnTo>
                  <a:lnTo>
                    <a:pt x="166" y="114"/>
                  </a:lnTo>
                  <a:lnTo>
                    <a:pt x="167" y="115"/>
                  </a:lnTo>
                  <a:lnTo>
                    <a:pt x="169" y="115"/>
                  </a:lnTo>
                  <a:lnTo>
                    <a:pt x="167" y="117"/>
                  </a:lnTo>
                  <a:lnTo>
                    <a:pt x="166" y="118"/>
                  </a:lnTo>
                  <a:lnTo>
                    <a:pt x="164" y="118"/>
                  </a:lnTo>
                  <a:lnTo>
                    <a:pt x="164" y="120"/>
                  </a:lnTo>
                  <a:lnTo>
                    <a:pt x="165" y="120"/>
                  </a:lnTo>
                  <a:lnTo>
                    <a:pt x="165" y="121"/>
                  </a:lnTo>
                  <a:lnTo>
                    <a:pt x="166" y="121"/>
                  </a:lnTo>
                  <a:lnTo>
                    <a:pt x="167" y="120"/>
                  </a:lnTo>
                  <a:lnTo>
                    <a:pt x="167" y="121"/>
                  </a:lnTo>
                  <a:lnTo>
                    <a:pt x="169" y="120"/>
                  </a:lnTo>
                  <a:lnTo>
                    <a:pt x="170" y="120"/>
                  </a:lnTo>
                  <a:lnTo>
                    <a:pt x="170" y="121"/>
                  </a:lnTo>
                  <a:lnTo>
                    <a:pt x="169" y="125"/>
                  </a:lnTo>
                  <a:lnTo>
                    <a:pt x="167" y="126"/>
                  </a:lnTo>
                  <a:lnTo>
                    <a:pt x="169" y="128"/>
                  </a:lnTo>
                  <a:lnTo>
                    <a:pt x="170" y="128"/>
                  </a:lnTo>
                  <a:lnTo>
                    <a:pt x="174" y="128"/>
                  </a:lnTo>
                  <a:lnTo>
                    <a:pt x="174" y="129"/>
                  </a:lnTo>
                  <a:lnTo>
                    <a:pt x="172" y="130"/>
                  </a:lnTo>
                  <a:lnTo>
                    <a:pt x="174" y="130"/>
                  </a:lnTo>
                  <a:lnTo>
                    <a:pt x="175" y="130"/>
                  </a:lnTo>
                  <a:lnTo>
                    <a:pt x="175" y="132"/>
                  </a:lnTo>
                  <a:lnTo>
                    <a:pt x="175" y="135"/>
                  </a:lnTo>
                  <a:lnTo>
                    <a:pt x="176" y="135"/>
                  </a:lnTo>
                  <a:lnTo>
                    <a:pt x="176" y="134"/>
                  </a:lnTo>
                  <a:lnTo>
                    <a:pt x="176" y="131"/>
                  </a:lnTo>
                  <a:lnTo>
                    <a:pt x="178" y="130"/>
                  </a:lnTo>
                  <a:lnTo>
                    <a:pt x="180" y="129"/>
                  </a:lnTo>
                  <a:lnTo>
                    <a:pt x="178" y="128"/>
                  </a:lnTo>
                  <a:lnTo>
                    <a:pt x="178" y="126"/>
                  </a:lnTo>
                  <a:lnTo>
                    <a:pt x="178" y="125"/>
                  </a:lnTo>
                  <a:lnTo>
                    <a:pt x="180" y="124"/>
                  </a:lnTo>
                  <a:lnTo>
                    <a:pt x="180" y="123"/>
                  </a:lnTo>
                  <a:lnTo>
                    <a:pt x="178" y="121"/>
                  </a:lnTo>
                  <a:lnTo>
                    <a:pt x="178" y="119"/>
                  </a:lnTo>
                  <a:lnTo>
                    <a:pt x="177" y="118"/>
                  </a:lnTo>
                  <a:lnTo>
                    <a:pt x="174" y="117"/>
                  </a:lnTo>
                  <a:lnTo>
                    <a:pt x="175" y="115"/>
                  </a:lnTo>
                  <a:lnTo>
                    <a:pt x="177" y="114"/>
                  </a:lnTo>
                  <a:lnTo>
                    <a:pt x="178" y="115"/>
                  </a:lnTo>
                  <a:lnTo>
                    <a:pt x="180" y="117"/>
                  </a:lnTo>
                  <a:lnTo>
                    <a:pt x="180" y="115"/>
                  </a:lnTo>
                  <a:lnTo>
                    <a:pt x="181" y="114"/>
                  </a:lnTo>
                  <a:lnTo>
                    <a:pt x="181" y="113"/>
                  </a:lnTo>
                  <a:lnTo>
                    <a:pt x="180" y="113"/>
                  </a:lnTo>
                  <a:lnTo>
                    <a:pt x="178" y="113"/>
                  </a:lnTo>
                  <a:lnTo>
                    <a:pt x="177" y="113"/>
                  </a:lnTo>
                  <a:lnTo>
                    <a:pt x="176" y="112"/>
                  </a:lnTo>
                  <a:lnTo>
                    <a:pt x="176" y="111"/>
                  </a:lnTo>
                  <a:lnTo>
                    <a:pt x="172" y="113"/>
                  </a:lnTo>
                  <a:lnTo>
                    <a:pt x="171" y="113"/>
                  </a:lnTo>
                  <a:lnTo>
                    <a:pt x="171" y="112"/>
                  </a:lnTo>
                  <a:lnTo>
                    <a:pt x="174" y="109"/>
                  </a:lnTo>
                  <a:lnTo>
                    <a:pt x="174" y="108"/>
                  </a:lnTo>
                  <a:lnTo>
                    <a:pt x="174" y="107"/>
                  </a:lnTo>
                  <a:lnTo>
                    <a:pt x="171" y="104"/>
                  </a:lnTo>
                  <a:lnTo>
                    <a:pt x="171" y="103"/>
                  </a:lnTo>
                  <a:lnTo>
                    <a:pt x="171" y="104"/>
                  </a:lnTo>
                  <a:lnTo>
                    <a:pt x="174" y="106"/>
                  </a:lnTo>
                  <a:lnTo>
                    <a:pt x="175" y="106"/>
                  </a:lnTo>
                  <a:lnTo>
                    <a:pt x="176" y="106"/>
                  </a:lnTo>
                  <a:lnTo>
                    <a:pt x="177" y="106"/>
                  </a:lnTo>
                  <a:lnTo>
                    <a:pt x="178" y="104"/>
                  </a:lnTo>
                  <a:lnTo>
                    <a:pt x="177" y="103"/>
                  </a:lnTo>
                  <a:lnTo>
                    <a:pt x="178" y="102"/>
                  </a:lnTo>
                  <a:lnTo>
                    <a:pt x="177" y="102"/>
                  </a:lnTo>
                  <a:lnTo>
                    <a:pt x="176" y="101"/>
                  </a:lnTo>
                  <a:lnTo>
                    <a:pt x="175" y="101"/>
                  </a:lnTo>
                  <a:lnTo>
                    <a:pt x="177" y="100"/>
                  </a:lnTo>
                  <a:lnTo>
                    <a:pt x="177" y="97"/>
                  </a:lnTo>
                  <a:lnTo>
                    <a:pt x="178" y="96"/>
                  </a:lnTo>
                  <a:lnTo>
                    <a:pt x="177" y="95"/>
                  </a:lnTo>
                  <a:lnTo>
                    <a:pt x="177" y="94"/>
                  </a:lnTo>
                  <a:lnTo>
                    <a:pt x="178" y="94"/>
                  </a:lnTo>
                  <a:lnTo>
                    <a:pt x="180" y="94"/>
                  </a:lnTo>
                  <a:lnTo>
                    <a:pt x="181" y="94"/>
                  </a:lnTo>
                  <a:lnTo>
                    <a:pt x="181" y="95"/>
                  </a:lnTo>
                  <a:lnTo>
                    <a:pt x="181" y="97"/>
                  </a:lnTo>
                  <a:lnTo>
                    <a:pt x="182" y="97"/>
                  </a:lnTo>
                  <a:lnTo>
                    <a:pt x="183" y="97"/>
                  </a:lnTo>
                  <a:lnTo>
                    <a:pt x="184" y="96"/>
                  </a:lnTo>
                  <a:lnTo>
                    <a:pt x="184" y="95"/>
                  </a:lnTo>
                  <a:lnTo>
                    <a:pt x="184" y="94"/>
                  </a:lnTo>
                  <a:lnTo>
                    <a:pt x="186" y="91"/>
                  </a:lnTo>
                  <a:lnTo>
                    <a:pt x="184" y="90"/>
                  </a:lnTo>
                  <a:lnTo>
                    <a:pt x="184" y="89"/>
                  </a:lnTo>
                  <a:lnTo>
                    <a:pt x="184" y="88"/>
                  </a:lnTo>
                  <a:lnTo>
                    <a:pt x="182" y="89"/>
                  </a:lnTo>
                  <a:lnTo>
                    <a:pt x="181" y="89"/>
                  </a:lnTo>
                  <a:lnTo>
                    <a:pt x="180" y="89"/>
                  </a:lnTo>
                  <a:lnTo>
                    <a:pt x="178" y="88"/>
                  </a:lnTo>
                  <a:lnTo>
                    <a:pt x="178" y="86"/>
                  </a:lnTo>
                  <a:lnTo>
                    <a:pt x="178" y="85"/>
                  </a:lnTo>
                  <a:lnTo>
                    <a:pt x="176" y="84"/>
                  </a:lnTo>
                  <a:lnTo>
                    <a:pt x="175" y="83"/>
                  </a:lnTo>
                  <a:lnTo>
                    <a:pt x="176" y="81"/>
                  </a:lnTo>
                  <a:lnTo>
                    <a:pt x="177" y="80"/>
                  </a:lnTo>
                  <a:lnTo>
                    <a:pt x="178" y="80"/>
                  </a:lnTo>
                  <a:lnTo>
                    <a:pt x="181" y="80"/>
                  </a:lnTo>
                  <a:lnTo>
                    <a:pt x="182" y="79"/>
                  </a:lnTo>
                  <a:lnTo>
                    <a:pt x="186" y="77"/>
                  </a:lnTo>
                  <a:lnTo>
                    <a:pt x="187" y="74"/>
                  </a:lnTo>
                  <a:lnTo>
                    <a:pt x="187" y="73"/>
                  </a:lnTo>
                  <a:lnTo>
                    <a:pt x="187" y="72"/>
                  </a:lnTo>
                  <a:lnTo>
                    <a:pt x="184" y="72"/>
                  </a:lnTo>
                  <a:lnTo>
                    <a:pt x="181" y="71"/>
                  </a:lnTo>
                  <a:lnTo>
                    <a:pt x="180" y="69"/>
                  </a:lnTo>
                  <a:lnTo>
                    <a:pt x="177" y="69"/>
                  </a:lnTo>
                  <a:lnTo>
                    <a:pt x="176" y="69"/>
                  </a:lnTo>
                  <a:lnTo>
                    <a:pt x="176" y="68"/>
                  </a:lnTo>
                  <a:lnTo>
                    <a:pt x="177" y="66"/>
                  </a:lnTo>
                  <a:lnTo>
                    <a:pt x="176" y="64"/>
                  </a:lnTo>
                  <a:lnTo>
                    <a:pt x="177" y="64"/>
                  </a:lnTo>
                  <a:lnTo>
                    <a:pt x="178" y="64"/>
                  </a:lnTo>
                  <a:lnTo>
                    <a:pt x="180" y="64"/>
                  </a:lnTo>
                  <a:lnTo>
                    <a:pt x="181" y="64"/>
                  </a:lnTo>
                  <a:lnTo>
                    <a:pt x="182" y="64"/>
                  </a:lnTo>
                  <a:lnTo>
                    <a:pt x="183" y="64"/>
                  </a:lnTo>
                  <a:lnTo>
                    <a:pt x="183" y="63"/>
                  </a:lnTo>
                  <a:lnTo>
                    <a:pt x="183" y="62"/>
                  </a:lnTo>
                  <a:lnTo>
                    <a:pt x="186" y="63"/>
                  </a:lnTo>
                  <a:lnTo>
                    <a:pt x="187" y="62"/>
                  </a:lnTo>
                  <a:lnTo>
                    <a:pt x="187" y="61"/>
                  </a:lnTo>
                  <a:lnTo>
                    <a:pt x="188" y="60"/>
                  </a:lnTo>
                  <a:lnTo>
                    <a:pt x="189" y="60"/>
                  </a:lnTo>
                  <a:lnTo>
                    <a:pt x="190" y="60"/>
                  </a:lnTo>
                  <a:lnTo>
                    <a:pt x="192" y="61"/>
                  </a:lnTo>
                  <a:lnTo>
                    <a:pt x="192" y="62"/>
                  </a:lnTo>
                  <a:lnTo>
                    <a:pt x="192" y="63"/>
                  </a:lnTo>
                  <a:lnTo>
                    <a:pt x="193" y="63"/>
                  </a:lnTo>
                  <a:lnTo>
                    <a:pt x="193" y="61"/>
                  </a:lnTo>
                  <a:lnTo>
                    <a:pt x="193" y="58"/>
                  </a:lnTo>
                  <a:lnTo>
                    <a:pt x="194" y="56"/>
                  </a:lnTo>
                  <a:lnTo>
                    <a:pt x="193" y="56"/>
                  </a:lnTo>
                  <a:lnTo>
                    <a:pt x="192" y="56"/>
                  </a:lnTo>
                  <a:lnTo>
                    <a:pt x="192" y="55"/>
                  </a:lnTo>
                  <a:lnTo>
                    <a:pt x="190" y="55"/>
                  </a:lnTo>
                  <a:lnTo>
                    <a:pt x="189" y="50"/>
                  </a:lnTo>
                  <a:lnTo>
                    <a:pt x="189" y="49"/>
                  </a:lnTo>
                  <a:lnTo>
                    <a:pt x="190" y="46"/>
                  </a:lnTo>
                  <a:lnTo>
                    <a:pt x="193" y="45"/>
                  </a:lnTo>
                  <a:lnTo>
                    <a:pt x="198" y="41"/>
                  </a:lnTo>
                  <a:lnTo>
                    <a:pt x="200" y="40"/>
                  </a:lnTo>
                  <a:lnTo>
                    <a:pt x="201" y="40"/>
                  </a:lnTo>
                  <a:lnTo>
                    <a:pt x="200" y="39"/>
                  </a:lnTo>
                  <a:lnTo>
                    <a:pt x="199" y="38"/>
                  </a:lnTo>
                  <a:lnTo>
                    <a:pt x="199" y="37"/>
                  </a:lnTo>
                  <a:lnTo>
                    <a:pt x="200" y="34"/>
                  </a:lnTo>
                  <a:lnTo>
                    <a:pt x="201" y="32"/>
                  </a:lnTo>
                  <a:lnTo>
                    <a:pt x="201" y="31"/>
                  </a:lnTo>
                  <a:lnTo>
                    <a:pt x="200" y="28"/>
                  </a:lnTo>
                  <a:lnTo>
                    <a:pt x="200" y="27"/>
                  </a:lnTo>
                  <a:lnTo>
                    <a:pt x="201" y="27"/>
                  </a:lnTo>
                  <a:lnTo>
                    <a:pt x="203" y="29"/>
                  </a:lnTo>
                  <a:lnTo>
                    <a:pt x="203" y="31"/>
                  </a:lnTo>
                  <a:lnTo>
                    <a:pt x="204" y="32"/>
                  </a:lnTo>
                  <a:lnTo>
                    <a:pt x="205" y="31"/>
                  </a:lnTo>
                  <a:lnTo>
                    <a:pt x="207" y="29"/>
                  </a:lnTo>
                  <a:lnTo>
                    <a:pt x="207" y="31"/>
                  </a:lnTo>
                  <a:lnTo>
                    <a:pt x="207" y="32"/>
                  </a:lnTo>
                  <a:lnTo>
                    <a:pt x="209" y="33"/>
                  </a:lnTo>
                  <a:lnTo>
                    <a:pt x="210" y="35"/>
                  </a:lnTo>
                  <a:lnTo>
                    <a:pt x="212" y="37"/>
                  </a:lnTo>
                  <a:lnTo>
                    <a:pt x="212" y="35"/>
                  </a:lnTo>
                  <a:lnTo>
                    <a:pt x="211" y="33"/>
                  </a:lnTo>
                  <a:lnTo>
                    <a:pt x="211" y="32"/>
                  </a:lnTo>
                  <a:lnTo>
                    <a:pt x="211" y="31"/>
                  </a:lnTo>
                  <a:lnTo>
                    <a:pt x="210" y="28"/>
                  </a:lnTo>
                  <a:lnTo>
                    <a:pt x="210" y="27"/>
                  </a:lnTo>
                  <a:lnTo>
                    <a:pt x="210" y="26"/>
                  </a:lnTo>
                  <a:lnTo>
                    <a:pt x="209" y="25"/>
                  </a:lnTo>
                  <a:lnTo>
                    <a:pt x="210" y="23"/>
                  </a:lnTo>
                  <a:lnTo>
                    <a:pt x="210" y="22"/>
                  </a:lnTo>
                  <a:lnTo>
                    <a:pt x="209" y="22"/>
                  </a:lnTo>
                  <a:lnTo>
                    <a:pt x="209" y="21"/>
                  </a:lnTo>
                  <a:lnTo>
                    <a:pt x="210" y="20"/>
                  </a:lnTo>
                  <a:lnTo>
                    <a:pt x="210" y="18"/>
                  </a:lnTo>
                  <a:lnTo>
                    <a:pt x="209" y="17"/>
                  </a:lnTo>
                  <a:lnTo>
                    <a:pt x="205" y="14"/>
                  </a:lnTo>
                  <a:lnTo>
                    <a:pt x="201" y="11"/>
                  </a:lnTo>
                  <a:lnTo>
                    <a:pt x="198" y="11"/>
                  </a:lnTo>
                  <a:lnTo>
                    <a:pt x="195" y="10"/>
                  </a:lnTo>
                  <a:close/>
                </a:path>
              </a:pathLst>
            </a:custGeom>
            <a:solidFill>
              <a:srgbClr val="91EFEC"/>
            </a:solidFill>
            <a:ln w="2">
              <a:solidFill>
                <a:srgbClr val="555555"/>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p:txBody>
        </p:sp>
        <p:sp>
          <p:nvSpPr>
            <p:cNvPr id="1046" name="Freeform 53"/>
            <p:cNvSpPr>
              <a:spLocks/>
            </p:cNvSpPr>
            <p:nvPr/>
          </p:nvSpPr>
          <p:spPr bwMode="auto">
            <a:xfrm>
              <a:off x="3130549" y="3841747"/>
              <a:ext cx="309563" cy="457199"/>
            </a:xfrm>
            <a:custGeom>
              <a:avLst/>
              <a:gdLst>
                <a:gd name="T0" fmla="*/ 2147483646 w 195"/>
                <a:gd name="T1" fmla="*/ 2147483646 h 288"/>
                <a:gd name="T2" fmla="*/ 2147483646 w 195"/>
                <a:gd name="T3" fmla="*/ 2147483646 h 288"/>
                <a:gd name="T4" fmla="*/ 2147483646 w 195"/>
                <a:gd name="T5" fmla="*/ 2147483646 h 288"/>
                <a:gd name="T6" fmla="*/ 2147483646 w 195"/>
                <a:gd name="T7" fmla="*/ 2147483646 h 288"/>
                <a:gd name="T8" fmla="*/ 2147483646 w 195"/>
                <a:gd name="T9" fmla="*/ 2147483646 h 288"/>
                <a:gd name="T10" fmla="*/ 2147483646 w 195"/>
                <a:gd name="T11" fmla="*/ 2147483646 h 288"/>
                <a:gd name="T12" fmla="*/ 2147483646 w 195"/>
                <a:gd name="T13" fmla="*/ 2147483646 h 288"/>
                <a:gd name="T14" fmla="*/ 2147483646 w 195"/>
                <a:gd name="T15" fmla="*/ 2147483646 h 288"/>
                <a:gd name="T16" fmla="*/ 2147483646 w 195"/>
                <a:gd name="T17" fmla="*/ 2147483646 h 288"/>
                <a:gd name="T18" fmla="*/ 2147483646 w 195"/>
                <a:gd name="T19" fmla="*/ 2147483646 h 288"/>
                <a:gd name="T20" fmla="*/ 2147483646 w 195"/>
                <a:gd name="T21" fmla="*/ 2147483646 h 288"/>
                <a:gd name="T22" fmla="*/ 2147483646 w 195"/>
                <a:gd name="T23" fmla="*/ 2147483646 h 288"/>
                <a:gd name="T24" fmla="*/ 2147483646 w 195"/>
                <a:gd name="T25" fmla="*/ 2147483646 h 288"/>
                <a:gd name="T26" fmla="*/ 2147483646 w 195"/>
                <a:gd name="T27" fmla="*/ 2147483646 h 288"/>
                <a:gd name="T28" fmla="*/ 2147483646 w 195"/>
                <a:gd name="T29" fmla="*/ 2147483646 h 288"/>
                <a:gd name="T30" fmla="*/ 2147483646 w 195"/>
                <a:gd name="T31" fmla="*/ 2147483646 h 288"/>
                <a:gd name="T32" fmla="*/ 2147483646 w 195"/>
                <a:gd name="T33" fmla="*/ 2147483646 h 288"/>
                <a:gd name="T34" fmla="*/ 2147483646 w 195"/>
                <a:gd name="T35" fmla="*/ 2147483646 h 288"/>
                <a:gd name="T36" fmla="*/ 2147483646 w 195"/>
                <a:gd name="T37" fmla="*/ 2147483646 h 288"/>
                <a:gd name="T38" fmla="*/ 2147483646 w 195"/>
                <a:gd name="T39" fmla="*/ 2147483646 h 288"/>
                <a:gd name="T40" fmla="*/ 2147483646 w 195"/>
                <a:gd name="T41" fmla="*/ 2147483646 h 288"/>
                <a:gd name="T42" fmla="*/ 2147483646 w 195"/>
                <a:gd name="T43" fmla="*/ 2147483646 h 288"/>
                <a:gd name="T44" fmla="*/ 2147483646 w 195"/>
                <a:gd name="T45" fmla="*/ 2147483646 h 288"/>
                <a:gd name="T46" fmla="*/ 0 w 195"/>
                <a:gd name="T47" fmla="*/ 2147483646 h 288"/>
                <a:gd name="T48" fmla="*/ 2147483646 w 195"/>
                <a:gd name="T49" fmla="*/ 2147483646 h 288"/>
                <a:gd name="T50" fmla="*/ 2147483646 w 195"/>
                <a:gd name="T51" fmla="*/ 2147483646 h 288"/>
                <a:gd name="T52" fmla="*/ 2147483646 w 195"/>
                <a:gd name="T53" fmla="*/ 2147483646 h 288"/>
                <a:gd name="T54" fmla="*/ 2147483646 w 195"/>
                <a:gd name="T55" fmla="*/ 2147483646 h 288"/>
                <a:gd name="T56" fmla="*/ 2147483646 w 195"/>
                <a:gd name="T57" fmla="*/ 2147483646 h 288"/>
                <a:gd name="T58" fmla="*/ 2147483646 w 195"/>
                <a:gd name="T59" fmla="*/ 2147483646 h 288"/>
                <a:gd name="T60" fmla="*/ 2147483646 w 195"/>
                <a:gd name="T61" fmla="*/ 2147483646 h 288"/>
                <a:gd name="T62" fmla="*/ 2147483646 w 195"/>
                <a:gd name="T63" fmla="*/ 2147483646 h 288"/>
                <a:gd name="T64" fmla="*/ 2147483646 w 195"/>
                <a:gd name="T65" fmla="*/ 2147483646 h 288"/>
                <a:gd name="T66" fmla="*/ 2147483646 w 195"/>
                <a:gd name="T67" fmla="*/ 2147483646 h 288"/>
                <a:gd name="T68" fmla="*/ 2147483646 w 195"/>
                <a:gd name="T69" fmla="*/ 2147483646 h 288"/>
                <a:gd name="T70" fmla="*/ 2147483646 w 195"/>
                <a:gd name="T71" fmla="*/ 2147483646 h 288"/>
                <a:gd name="T72" fmla="*/ 2147483646 w 195"/>
                <a:gd name="T73" fmla="*/ 2147483646 h 288"/>
                <a:gd name="T74" fmla="*/ 2147483646 w 195"/>
                <a:gd name="T75" fmla="*/ 2147483646 h 288"/>
                <a:gd name="T76" fmla="*/ 2147483646 w 195"/>
                <a:gd name="T77" fmla="*/ 2147483646 h 288"/>
                <a:gd name="T78" fmla="*/ 2147483646 w 195"/>
                <a:gd name="T79" fmla="*/ 2147483646 h 288"/>
                <a:gd name="T80" fmla="*/ 2147483646 w 195"/>
                <a:gd name="T81" fmla="*/ 2147483646 h 288"/>
                <a:gd name="T82" fmla="*/ 2147483646 w 195"/>
                <a:gd name="T83" fmla="*/ 2147483646 h 288"/>
                <a:gd name="T84" fmla="*/ 2147483646 w 195"/>
                <a:gd name="T85" fmla="*/ 2147483646 h 288"/>
                <a:gd name="T86" fmla="*/ 2147483646 w 195"/>
                <a:gd name="T87" fmla="*/ 2147483646 h 288"/>
                <a:gd name="T88" fmla="*/ 2147483646 w 195"/>
                <a:gd name="T89" fmla="*/ 2147483646 h 288"/>
                <a:gd name="T90" fmla="*/ 2147483646 w 195"/>
                <a:gd name="T91" fmla="*/ 2147483646 h 288"/>
                <a:gd name="T92" fmla="*/ 2147483646 w 195"/>
                <a:gd name="T93" fmla="*/ 2147483646 h 288"/>
                <a:gd name="T94" fmla="*/ 2147483646 w 195"/>
                <a:gd name="T95" fmla="*/ 2147483646 h 288"/>
                <a:gd name="T96" fmla="*/ 2147483646 w 195"/>
                <a:gd name="T97" fmla="*/ 2147483646 h 288"/>
                <a:gd name="T98" fmla="*/ 2147483646 w 195"/>
                <a:gd name="T99" fmla="*/ 2147483646 h 288"/>
                <a:gd name="T100" fmla="*/ 2147483646 w 195"/>
                <a:gd name="T101" fmla="*/ 2147483646 h 288"/>
                <a:gd name="T102" fmla="*/ 2147483646 w 195"/>
                <a:gd name="T103" fmla="*/ 2147483646 h 288"/>
                <a:gd name="T104" fmla="*/ 2147483646 w 195"/>
                <a:gd name="T105" fmla="*/ 2147483646 h 288"/>
                <a:gd name="T106" fmla="*/ 2147483646 w 195"/>
                <a:gd name="T107" fmla="*/ 2147483646 h 288"/>
                <a:gd name="T108" fmla="*/ 2147483646 w 195"/>
                <a:gd name="T109" fmla="*/ 2147483646 h 288"/>
                <a:gd name="T110" fmla="*/ 2147483646 w 195"/>
                <a:gd name="T111" fmla="*/ 2147483646 h 288"/>
                <a:gd name="T112" fmla="*/ 2147483646 w 195"/>
                <a:gd name="T113" fmla="*/ 2147483646 h 288"/>
                <a:gd name="T114" fmla="*/ 2147483646 w 195"/>
                <a:gd name="T115" fmla="*/ 2147483646 h 288"/>
                <a:gd name="T116" fmla="*/ 2147483646 w 195"/>
                <a:gd name="T117" fmla="*/ 2147483646 h 288"/>
                <a:gd name="T118" fmla="*/ 2147483646 w 195"/>
                <a:gd name="T119" fmla="*/ 2147483646 h 288"/>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195" h="288">
                  <a:moveTo>
                    <a:pt x="195" y="166"/>
                  </a:moveTo>
                  <a:lnTo>
                    <a:pt x="195" y="166"/>
                  </a:lnTo>
                  <a:lnTo>
                    <a:pt x="195" y="165"/>
                  </a:lnTo>
                  <a:lnTo>
                    <a:pt x="195" y="164"/>
                  </a:lnTo>
                  <a:lnTo>
                    <a:pt x="194" y="162"/>
                  </a:lnTo>
                  <a:lnTo>
                    <a:pt x="194" y="161"/>
                  </a:lnTo>
                  <a:lnTo>
                    <a:pt x="192" y="161"/>
                  </a:lnTo>
                  <a:lnTo>
                    <a:pt x="190" y="161"/>
                  </a:lnTo>
                  <a:lnTo>
                    <a:pt x="190" y="160"/>
                  </a:lnTo>
                  <a:lnTo>
                    <a:pt x="191" y="159"/>
                  </a:lnTo>
                  <a:lnTo>
                    <a:pt x="191" y="155"/>
                  </a:lnTo>
                  <a:lnTo>
                    <a:pt x="191" y="154"/>
                  </a:lnTo>
                  <a:lnTo>
                    <a:pt x="191" y="151"/>
                  </a:lnTo>
                  <a:lnTo>
                    <a:pt x="191" y="149"/>
                  </a:lnTo>
                  <a:lnTo>
                    <a:pt x="191" y="147"/>
                  </a:lnTo>
                  <a:lnTo>
                    <a:pt x="190" y="147"/>
                  </a:lnTo>
                  <a:lnTo>
                    <a:pt x="189" y="149"/>
                  </a:lnTo>
                  <a:lnTo>
                    <a:pt x="188" y="150"/>
                  </a:lnTo>
                  <a:lnTo>
                    <a:pt x="185" y="151"/>
                  </a:lnTo>
                  <a:lnTo>
                    <a:pt x="184" y="153"/>
                  </a:lnTo>
                  <a:lnTo>
                    <a:pt x="183" y="155"/>
                  </a:lnTo>
                  <a:lnTo>
                    <a:pt x="181" y="156"/>
                  </a:lnTo>
                  <a:lnTo>
                    <a:pt x="180" y="156"/>
                  </a:lnTo>
                  <a:lnTo>
                    <a:pt x="179" y="156"/>
                  </a:lnTo>
                  <a:lnTo>
                    <a:pt x="180" y="155"/>
                  </a:lnTo>
                  <a:lnTo>
                    <a:pt x="183" y="153"/>
                  </a:lnTo>
                  <a:lnTo>
                    <a:pt x="184" y="150"/>
                  </a:lnTo>
                  <a:lnTo>
                    <a:pt x="184" y="149"/>
                  </a:lnTo>
                  <a:lnTo>
                    <a:pt x="185" y="148"/>
                  </a:lnTo>
                  <a:lnTo>
                    <a:pt x="185" y="147"/>
                  </a:lnTo>
                  <a:lnTo>
                    <a:pt x="184" y="145"/>
                  </a:lnTo>
                  <a:lnTo>
                    <a:pt x="185" y="144"/>
                  </a:lnTo>
                  <a:lnTo>
                    <a:pt x="186" y="142"/>
                  </a:lnTo>
                  <a:lnTo>
                    <a:pt x="188" y="140"/>
                  </a:lnTo>
                  <a:lnTo>
                    <a:pt x="186" y="140"/>
                  </a:lnTo>
                  <a:lnTo>
                    <a:pt x="185" y="139"/>
                  </a:lnTo>
                  <a:lnTo>
                    <a:pt x="186" y="138"/>
                  </a:lnTo>
                  <a:lnTo>
                    <a:pt x="188" y="137"/>
                  </a:lnTo>
                  <a:lnTo>
                    <a:pt x="188" y="136"/>
                  </a:lnTo>
                  <a:lnTo>
                    <a:pt x="188" y="134"/>
                  </a:lnTo>
                  <a:lnTo>
                    <a:pt x="186" y="133"/>
                  </a:lnTo>
                  <a:lnTo>
                    <a:pt x="186" y="132"/>
                  </a:lnTo>
                  <a:lnTo>
                    <a:pt x="189" y="132"/>
                  </a:lnTo>
                  <a:lnTo>
                    <a:pt x="190" y="130"/>
                  </a:lnTo>
                  <a:lnTo>
                    <a:pt x="189" y="128"/>
                  </a:lnTo>
                  <a:lnTo>
                    <a:pt x="190" y="127"/>
                  </a:lnTo>
                  <a:lnTo>
                    <a:pt x="191" y="125"/>
                  </a:lnTo>
                  <a:lnTo>
                    <a:pt x="191" y="124"/>
                  </a:lnTo>
                  <a:lnTo>
                    <a:pt x="190" y="122"/>
                  </a:lnTo>
                  <a:lnTo>
                    <a:pt x="190" y="120"/>
                  </a:lnTo>
                  <a:lnTo>
                    <a:pt x="190" y="119"/>
                  </a:lnTo>
                  <a:lnTo>
                    <a:pt x="191" y="117"/>
                  </a:lnTo>
                  <a:lnTo>
                    <a:pt x="191" y="116"/>
                  </a:lnTo>
                  <a:lnTo>
                    <a:pt x="191" y="115"/>
                  </a:lnTo>
                  <a:lnTo>
                    <a:pt x="190" y="114"/>
                  </a:lnTo>
                  <a:lnTo>
                    <a:pt x="190" y="111"/>
                  </a:lnTo>
                  <a:lnTo>
                    <a:pt x="190" y="110"/>
                  </a:lnTo>
                  <a:lnTo>
                    <a:pt x="191" y="109"/>
                  </a:lnTo>
                  <a:lnTo>
                    <a:pt x="191" y="107"/>
                  </a:lnTo>
                  <a:lnTo>
                    <a:pt x="191" y="105"/>
                  </a:lnTo>
                  <a:lnTo>
                    <a:pt x="190" y="105"/>
                  </a:lnTo>
                  <a:lnTo>
                    <a:pt x="189" y="104"/>
                  </a:lnTo>
                  <a:lnTo>
                    <a:pt x="189" y="102"/>
                  </a:lnTo>
                  <a:lnTo>
                    <a:pt x="188" y="97"/>
                  </a:lnTo>
                  <a:lnTo>
                    <a:pt x="188" y="96"/>
                  </a:lnTo>
                  <a:lnTo>
                    <a:pt x="189" y="94"/>
                  </a:lnTo>
                  <a:lnTo>
                    <a:pt x="190" y="94"/>
                  </a:lnTo>
                  <a:lnTo>
                    <a:pt x="191" y="93"/>
                  </a:lnTo>
                  <a:lnTo>
                    <a:pt x="191" y="91"/>
                  </a:lnTo>
                  <a:lnTo>
                    <a:pt x="191" y="87"/>
                  </a:lnTo>
                  <a:lnTo>
                    <a:pt x="189" y="82"/>
                  </a:lnTo>
                  <a:lnTo>
                    <a:pt x="188" y="82"/>
                  </a:lnTo>
                  <a:lnTo>
                    <a:pt x="186" y="82"/>
                  </a:lnTo>
                  <a:lnTo>
                    <a:pt x="184" y="80"/>
                  </a:lnTo>
                  <a:lnTo>
                    <a:pt x="183" y="76"/>
                  </a:lnTo>
                  <a:lnTo>
                    <a:pt x="183" y="75"/>
                  </a:lnTo>
                  <a:lnTo>
                    <a:pt x="180" y="74"/>
                  </a:lnTo>
                  <a:lnTo>
                    <a:pt x="179" y="73"/>
                  </a:lnTo>
                  <a:lnTo>
                    <a:pt x="178" y="70"/>
                  </a:lnTo>
                  <a:lnTo>
                    <a:pt x="177" y="67"/>
                  </a:lnTo>
                  <a:lnTo>
                    <a:pt x="177" y="64"/>
                  </a:lnTo>
                  <a:lnTo>
                    <a:pt x="178" y="62"/>
                  </a:lnTo>
                  <a:lnTo>
                    <a:pt x="180" y="59"/>
                  </a:lnTo>
                  <a:lnTo>
                    <a:pt x="181" y="59"/>
                  </a:lnTo>
                  <a:lnTo>
                    <a:pt x="183" y="59"/>
                  </a:lnTo>
                  <a:lnTo>
                    <a:pt x="184" y="58"/>
                  </a:lnTo>
                  <a:lnTo>
                    <a:pt x="184" y="56"/>
                  </a:lnTo>
                  <a:lnTo>
                    <a:pt x="183" y="53"/>
                  </a:lnTo>
                  <a:lnTo>
                    <a:pt x="180" y="51"/>
                  </a:lnTo>
                  <a:lnTo>
                    <a:pt x="177" y="50"/>
                  </a:lnTo>
                  <a:lnTo>
                    <a:pt x="175" y="48"/>
                  </a:lnTo>
                  <a:lnTo>
                    <a:pt x="177" y="46"/>
                  </a:lnTo>
                  <a:lnTo>
                    <a:pt x="177" y="45"/>
                  </a:lnTo>
                  <a:lnTo>
                    <a:pt x="178" y="44"/>
                  </a:lnTo>
                  <a:lnTo>
                    <a:pt x="179" y="44"/>
                  </a:lnTo>
                  <a:lnTo>
                    <a:pt x="180" y="44"/>
                  </a:lnTo>
                  <a:lnTo>
                    <a:pt x="181" y="42"/>
                  </a:lnTo>
                  <a:lnTo>
                    <a:pt x="181" y="40"/>
                  </a:lnTo>
                  <a:lnTo>
                    <a:pt x="180" y="35"/>
                  </a:lnTo>
                  <a:lnTo>
                    <a:pt x="178" y="30"/>
                  </a:lnTo>
                  <a:lnTo>
                    <a:pt x="177" y="25"/>
                  </a:lnTo>
                  <a:lnTo>
                    <a:pt x="175" y="22"/>
                  </a:lnTo>
                  <a:lnTo>
                    <a:pt x="175" y="19"/>
                  </a:lnTo>
                  <a:lnTo>
                    <a:pt x="174" y="18"/>
                  </a:lnTo>
                  <a:lnTo>
                    <a:pt x="173" y="16"/>
                  </a:lnTo>
                  <a:lnTo>
                    <a:pt x="169" y="4"/>
                  </a:lnTo>
                  <a:lnTo>
                    <a:pt x="167" y="0"/>
                  </a:lnTo>
                  <a:lnTo>
                    <a:pt x="162" y="4"/>
                  </a:lnTo>
                  <a:lnTo>
                    <a:pt x="154" y="5"/>
                  </a:lnTo>
                  <a:lnTo>
                    <a:pt x="152" y="7"/>
                  </a:lnTo>
                  <a:lnTo>
                    <a:pt x="151" y="11"/>
                  </a:lnTo>
                  <a:lnTo>
                    <a:pt x="150" y="12"/>
                  </a:lnTo>
                  <a:lnTo>
                    <a:pt x="148" y="13"/>
                  </a:lnTo>
                  <a:lnTo>
                    <a:pt x="144" y="14"/>
                  </a:lnTo>
                  <a:lnTo>
                    <a:pt x="141" y="12"/>
                  </a:lnTo>
                  <a:lnTo>
                    <a:pt x="139" y="8"/>
                  </a:lnTo>
                  <a:lnTo>
                    <a:pt x="137" y="8"/>
                  </a:lnTo>
                  <a:lnTo>
                    <a:pt x="134" y="8"/>
                  </a:lnTo>
                  <a:lnTo>
                    <a:pt x="132" y="8"/>
                  </a:lnTo>
                  <a:lnTo>
                    <a:pt x="131" y="10"/>
                  </a:lnTo>
                  <a:lnTo>
                    <a:pt x="129" y="10"/>
                  </a:lnTo>
                  <a:lnTo>
                    <a:pt x="127" y="10"/>
                  </a:lnTo>
                  <a:lnTo>
                    <a:pt x="126" y="10"/>
                  </a:lnTo>
                  <a:lnTo>
                    <a:pt x="125" y="11"/>
                  </a:lnTo>
                  <a:lnTo>
                    <a:pt x="123" y="12"/>
                  </a:lnTo>
                  <a:lnTo>
                    <a:pt x="120" y="13"/>
                  </a:lnTo>
                  <a:lnTo>
                    <a:pt x="118" y="12"/>
                  </a:lnTo>
                  <a:lnTo>
                    <a:pt x="118" y="11"/>
                  </a:lnTo>
                  <a:lnTo>
                    <a:pt x="117" y="10"/>
                  </a:lnTo>
                  <a:lnTo>
                    <a:pt x="117" y="7"/>
                  </a:lnTo>
                  <a:lnTo>
                    <a:pt x="116" y="6"/>
                  </a:lnTo>
                  <a:lnTo>
                    <a:pt x="111" y="7"/>
                  </a:lnTo>
                  <a:lnTo>
                    <a:pt x="103" y="12"/>
                  </a:lnTo>
                  <a:lnTo>
                    <a:pt x="100" y="14"/>
                  </a:lnTo>
                  <a:lnTo>
                    <a:pt x="95" y="14"/>
                  </a:lnTo>
                  <a:lnTo>
                    <a:pt x="94" y="14"/>
                  </a:lnTo>
                  <a:lnTo>
                    <a:pt x="92" y="14"/>
                  </a:lnTo>
                  <a:lnTo>
                    <a:pt x="91" y="14"/>
                  </a:lnTo>
                  <a:lnTo>
                    <a:pt x="89" y="16"/>
                  </a:lnTo>
                  <a:lnTo>
                    <a:pt x="87" y="17"/>
                  </a:lnTo>
                  <a:lnTo>
                    <a:pt x="85" y="17"/>
                  </a:lnTo>
                  <a:lnTo>
                    <a:pt x="83" y="19"/>
                  </a:lnTo>
                  <a:lnTo>
                    <a:pt x="83" y="22"/>
                  </a:lnTo>
                  <a:lnTo>
                    <a:pt x="81" y="22"/>
                  </a:lnTo>
                  <a:lnTo>
                    <a:pt x="78" y="23"/>
                  </a:lnTo>
                  <a:lnTo>
                    <a:pt x="77" y="24"/>
                  </a:lnTo>
                  <a:lnTo>
                    <a:pt x="75" y="24"/>
                  </a:lnTo>
                  <a:lnTo>
                    <a:pt x="72" y="25"/>
                  </a:lnTo>
                  <a:lnTo>
                    <a:pt x="71" y="27"/>
                  </a:lnTo>
                  <a:lnTo>
                    <a:pt x="66" y="25"/>
                  </a:lnTo>
                  <a:lnTo>
                    <a:pt x="65" y="24"/>
                  </a:lnTo>
                  <a:lnTo>
                    <a:pt x="65" y="23"/>
                  </a:lnTo>
                  <a:lnTo>
                    <a:pt x="64" y="21"/>
                  </a:lnTo>
                  <a:lnTo>
                    <a:pt x="63" y="19"/>
                  </a:lnTo>
                  <a:lnTo>
                    <a:pt x="61" y="19"/>
                  </a:lnTo>
                  <a:lnTo>
                    <a:pt x="61" y="21"/>
                  </a:lnTo>
                  <a:lnTo>
                    <a:pt x="61" y="23"/>
                  </a:lnTo>
                  <a:lnTo>
                    <a:pt x="60" y="24"/>
                  </a:lnTo>
                  <a:lnTo>
                    <a:pt x="59" y="24"/>
                  </a:lnTo>
                  <a:lnTo>
                    <a:pt x="55" y="24"/>
                  </a:lnTo>
                  <a:lnTo>
                    <a:pt x="54" y="25"/>
                  </a:lnTo>
                  <a:lnTo>
                    <a:pt x="53" y="29"/>
                  </a:lnTo>
                  <a:lnTo>
                    <a:pt x="51" y="30"/>
                  </a:lnTo>
                  <a:lnTo>
                    <a:pt x="48" y="31"/>
                  </a:lnTo>
                  <a:lnTo>
                    <a:pt x="48" y="33"/>
                  </a:lnTo>
                  <a:lnTo>
                    <a:pt x="49" y="34"/>
                  </a:lnTo>
                  <a:lnTo>
                    <a:pt x="49" y="35"/>
                  </a:lnTo>
                  <a:lnTo>
                    <a:pt x="49" y="37"/>
                  </a:lnTo>
                  <a:lnTo>
                    <a:pt x="48" y="40"/>
                  </a:lnTo>
                  <a:lnTo>
                    <a:pt x="48" y="44"/>
                  </a:lnTo>
                  <a:lnTo>
                    <a:pt x="47" y="46"/>
                  </a:lnTo>
                  <a:lnTo>
                    <a:pt x="45" y="48"/>
                  </a:lnTo>
                  <a:lnTo>
                    <a:pt x="43" y="50"/>
                  </a:lnTo>
                  <a:lnTo>
                    <a:pt x="43" y="51"/>
                  </a:lnTo>
                  <a:lnTo>
                    <a:pt x="43" y="56"/>
                  </a:lnTo>
                  <a:lnTo>
                    <a:pt x="43" y="61"/>
                  </a:lnTo>
                  <a:lnTo>
                    <a:pt x="42" y="65"/>
                  </a:lnTo>
                  <a:lnTo>
                    <a:pt x="41" y="70"/>
                  </a:lnTo>
                  <a:lnTo>
                    <a:pt x="42" y="77"/>
                  </a:lnTo>
                  <a:lnTo>
                    <a:pt x="43" y="81"/>
                  </a:lnTo>
                  <a:lnTo>
                    <a:pt x="43" y="84"/>
                  </a:lnTo>
                  <a:lnTo>
                    <a:pt x="42" y="85"/>
                  </a:lnTo>
                  <a:lnTo>
                    <a:pt x="41" y="86"/>
                  </a:lnTo>
                  <a:lnTo>
                    <a:pt x="40" y="86"/>
                  </a:lnTo>
                  <a:lnTo>
                    <a:pt x="38" y="85"/>
                  </a:lnTo>
                  <a:lnTo>
                    <a:pt x="37" y="84"/>
                  </a:lnTo>
                  <a:lnTo>
                    <a:pt x="37" y="82"/>
                  </a:lnTo>
                  <a:lnTo>
                    <a:pt x="36" y="82"/>
                  </a:lnTo>
                  <a:lnTo>
                    <a:pt x="30" y="84"/>
                  </a:lnTo>
                  <a:lnTo>
                    <a:pt x="29" y="85"/>
                  </a:lnTo>
                  <a:lnTo>
                    <a:pt x="29" y="87"/>
                  </a:lnTo>
                  <a:lnTo>
                    <a:pt x="29" y="90"/>
                  </a:lnTo>
                  <a:lnTo>
                    <a:pt x="29" y="92"/>
                  </a:lnTo>
                  <a:lnTo>
                    <a:pt x="30" y="92"/>
                  </a:lnTo>
                  <a:lnTo>
                    <a:pt x="34" y="94"/>
                  </a:lnTo>
                  <a:lnTo>
                    <a:pt x="36" y="97"/>
                  </a:lnTo>
                  <a:lnTo>
                    <a:pt x="36" y="98"/>
                  </a:lnTo>
                  <a:lnTo>
                    <a:pt x="36" y="99"/>
                  </a:lnTo>
                  <a:lnTo>
                    <a:pt x="34" y="100"/>
                  </a:lnTo>
                  <a:lnTo>
                    <a:pt x="32" y="102"/>
                  </a:lnTo>
                  <a:lnTo>
                    <a:pt x="31" y="104"/>
                  </a:lnTo>
                  <a:lnTo>
                    <a:pt x="30" y="105"/>
                  </a:lnTo>
                  <a:lnTo>
                    <a:pt x="28" y="107"/>
                  </a:lnTo>
                  <a:lnTo>
                    <a:pt x="25" y="107"/>
                  </a:lnTo>
                  <a:lnTo>
                    <a:pt x="26" y="109"/>
                  </a:lnTo>
                  <a:lnTo>
                    <a:pt x="28" y="111"/>
                  </a:lnTo>
                  <a:lnTo>
                    <a:pt x="29" y="111"/>
                  </a:lnTo>
                  <a:lnTo>
                    <a:pt x="30" y="114"/>
                  </a:lnTo>
                  <a:lnTo>
                    <a:pt x="30" y="117"/>
                  </a:lnTo>
                  <a:lnTo>
                    <a:pt x="29" y="121"/>
                  </a:lnTo>
                  <a:lnTo>
                    <a:pt x="29" y="122"/>
                  </a:lnTo>
                  <a:lnTo>
                    <a:pt x="28" y="125"/>
                  </a:lnTo>
                  <a:lnTo>
                    <a:pt x="25" y="128"/>
                  </a:lnTo>
                  <a:lnTo>
                    <a:pt x="24" y="130"/>
                  </a:lnTo>
                  <a:lnTo>
                    <a:pt x="23" y="131"/>
                  </a:lnTo>
                  <a:lnTo>
                    <a:pt x="20" y="132"/>
                  </a:lnTo>
                  <a:lnTo>
                    <a:pt x="19" y="133"/>
                  </a:lnTo>
                  <a:lnTo>
                    <a:pt x="18" y="134"/>
                  </a:lnTo>
                  <a:lnTo>
                    <a:pt x="17" y="134"/>
                  </a:lnTo>
                  <a:lnTo>
                    <a:pt x="15" y="136"/>
                  </a:lnTo>
                  <a:lnTo>
                    <a:pt x="14" y="137"/>
                  </a:lnTo>
                  <a:lnTo>
                    <a:pt x="15" y="139"/>
                  </a:lnTo>
                  <a:lnTo>
                    <a:pt x="15" y="142"/>
                  </a:lnTo>
                  <a:lnTo>
                    <a:pt x="13" y="143"/>
                  </a:lnTo>
                  <a:lnTo>
                    <a:pt x="12" y="144"/>
                  </a:lnTo>
                  <a:lnTo>
                    <a:pt x="11" y="147"/>
                  </a:lnTo>
                  <a:lnTo>
                    <a:pt x="11" y="149"/>
                  </a:lnTo>
                  <a:lnTo>
                    <a:pt x="11" y="150"/>
                  </a:lnTo>
                  <a:lnTo>
                    <a:pt x="7" y="153"/>
                  </a:lnTo>
                  <a:lnTo>
                    <a:pt x="5" y="153"/>
                  </a:lnTo>
                  <a:lnTo>
                    <a:pt x="5" y="154"/>
                  </a:lnTo>
                  <a:lnTo>
                    <a:pt x="5" y="156"/>
                  </a:lnTo>
                  <a:lnTo>
                    <a:pt x="5" y="159"/>
                  </a:lnTo>
                  <a:lnTo>
                    <a:pt x="3" y="160"/>
                  </a:lnTo>
                  <a:lnTo>
                    <a:pt x="2" y="160"/>
                  </a:lnTo>
                  <a:lnTo>
                    <a:pt x="1" y="161"/>
                  </a:lnTo>
                  <a:lnTo>
                    <a:pt x="1" y="164"/>
                  </a:lnTo>
                  <a:lnTo>
                    <a:pt x="0" y="166"/>
                  </a:lnTo>
                  <a:lnTo>
                    <a:pt x="1" y="166"/>
                  </a:lnTo>
                  <a:lnTo>
                    <a:pt x="2" y="166"/>
                  </a:lnTo>
                  <a:lnTo>
                    <a:pt x="2" y="167"/>
                  </a:lnTo>
                  <a:lnTo>
                    <a:pt x="2" y="168"/>
                  </a:lnTo>
                  <a:lnTo>
                    <a:pt x="2" y="170"/>
                  </a:lnTo>
                  <a:lnTo>
                    <a:pt x="2" y="171"/>
                  </a:lnTo>
                  <a:lnTo>
                    <a:pt x="3" y="172"/>
                  </a:lnTo>
                  <a:lnTo>
                    <a:pt x="3" y="174"/>
                  </a:lnTo>
                  <a:lnTo>
                    <a:pt x="5" y="176"/>
                  </a:lnTo>
                  <a:lnTo>
                    <a:pt x="3" y="178"/>
                  </a:lnTo>
                  <a:lnTo>
                    <a:pt x="3" y="179"/>
                  </a:lnTo>
                  <a:lnTo>
                    <a:pt x="3" y="180"/>
                  </a:lnTo>
                  <a:lnTo>
                    <a:pt x="3" y="183"/>
                  </a:lnTo>
                  <a:lnTo>
                    <a:pt x="3" y="184"/>
                  </a:lnTo>
                  <a:lnTo>
                    <a:pt x="5" y="185"/>
                  </a:lnTo>
                  <a:lnTo>
                    <a:pt x="7" y="188"/>
                  </a:lnTo>
                  <a:lnTo>
                    <a:pt x="9" y="190"/>
                  </a:lnTo>
                  <a:lnTo>
                    <a:pt x="12" y="194"/>
                  </a:lnTo>
                  <a:lnTo>
                    <a:pt x="13" y="195"/>
                  </a:lnTo>
                  <a:lnTo>
                    <a:pt x="12" y="196"/>
                  </a:lnTo>
                  <a:lnTo>
                    <a:pt x="9" y="199"/>
                  </a:lnTo>
                  <a:lnTo>
                    <a:pt x="9" y="202"/>
                  </a:lnTo>
                  <a:lnTo>
                    <a:pt x="12" y="205"/>
                  </a:lnTo>
                  <a:lnTo>
                    <a:pt x="12" y="206"/>
                  </a:lnTo>
                  <a:lnTo>
                    <a:pt x="8" y="208"/>
                  </a:lnTo>
                  <a:lnTo>
                    <a:pt x="6" y="211"/>
                  </a:lnTo>
                  <a:lnTo>
                    <a:pt x="6" y="212"/>
                  </a:lnTo>
                  <a:lnTo>
                    <a:pt x="7" y="213"/>
                  </a:lnTo>
                  <a:lnTo>
                    <a:pt x="6" y="217"/>
                  </a:lnTo>
                  <a:lnTo>
                    <a:pt x="5" y="219"/>
                  </a:lnTo>
                  <a:lnTo>
                    <a:pt x="5" y="220"/>
                  </a:lnTo>
                  <a:lnTo>
                    <a:pt x="6" y="220"/>
                  </a:lnTo>
                  <a:lnTo>
                    <a:pt x="8" y="223"/>
                  </a:lnTo>
                  <a:lnTo>
                    <a:pt x="11" y="224"/>
                  </a:lnTo>
                  <a:lnTo>
                    <a:pt x="11" y="227"/>
                  </a:lnTo>
                  <a:lnTo>
                    <a:pt x="9" y="229"/>
                  </a:lnTo>
                  <a:lnTo>
                    <a:pt x="6" y="233"/>
                  </a:lnTo>
                  <a:lnTo>
                    <a:pt x="5" y="237"/>
                  </a:lnTo>
                  <a:lnTo>
                    <a:pt x="5" y="240"/>
                  </a:lnTo>
                  <a:lnTo>
                    <a:pt x="5" y="241"/>
                  </a:lnTo>
                  <a:lnTo>
                    <a:pt x="3" y="242"/>
                  </a:lnTo>
                  <a:lnTo>
                    <a:pt x="9" y="242"/>
                  </a:lnTo>
                  <a:lnTo>
                    <a:pt x="12" y="245"/>
                  </a:lnTo>
                  <a:lnTo>
                    <a:pt x="14" y="247"/>
                  </a:lnTo>
                  <a:lnTo>
                    <a:pt x="17" y="250"/>
                  </a:lnTo>
                  <a:lnTo>
                    <a:pt x="19" y="251"/>
                  </a:lnTo>
                  <a:lnTo>
                    <a:pt x="21" y="252"/>
                  </a:lnTo>
                  <a:lnTo>
                    <a:pt x="24" y="254"/>
                  </a:lnTo>
                  <a:lnTo>
                    <a:pt x="26" y="256"/>
                  </a:lnTo>
                  <a:lnTo>
                    <a:pt x="28" y="257"/>
                  </a:lnTo>
                  <a:lnTo>
                    <a:pt x="29" y="259"/>
                  </a:lnTo>
                  <a:lnTo>
                    <a:pt x="30" y="260"/>
                  </a:lnTo>
                  <a:lnTo>
                    <a:pt x="31" y="262"/>
                  </a:lnTo>
                  <a:lnTo>
                    <a:pt x="34" y="262"/>
                  </a:lnTo>
                  <a:lnTo>
                    <a:pt x="36" y="262"/>
                  </a:lnTo>
                  <a:lnTo>
                    <a:pt x="38" y="263"/>
                  </a:lnTo>
                  <a:lnTo>
                    <a:pt x="41" y="262"/>
                  </a:lnTo>
                  <a:lnTo>
                    <a:pt x="43" y="263"/>
                  </a:lnTo>
                  <a:lnTo>
                    <a:pt x="45" y="263"/>
                  </a:lnTo>
                  <a:lnTo>
                    <a:pt x="46" y="265"/>
                  </a:lnTo>
                  <a:lnTo>
                    <a:pt x="46" y="270"/>
                  </a:lnTo>
                  <a:lnTo>
                    <a:pt x="46" y="271"/>
                  </a:lnTo>
                  <a:lnTo>
                    <a:pt x="47" y="273"/>
                  </a:lnTo>
                  <a:lnTo>
                    <a:pt x="48" y="275"/>
                  </a:lnTo>
                  <a:lnTo>
                    <a:pt x="48" y="276"/>
                  </a:lnTo>
                  <a:lnTo>
                    <a:pt x="48" y="279"/>
                  </a:lnTo>
                  <a:lnTo>
                    <a:pt x="49" y="280"/>
                  </a:lnTo>
                  <a:lnTo>
                    <a:pt x="53" y="282"/>
                  </a:lnTo>
                  <a:lnTo>
                    <a:pt x="55" y="283"/>
                  </a:lnTo>
                  <a:lnTo>
                    <a:pt x="57" y="285"/>
                  </a:lnTo>
                  <a:lnTo>
                    <a:pt x="58" y="287"/>
                  </a:lnTo>
                  <a:lnTo>
                    <a:pt x="59" y="288"/>
                  </a:lnTo>
                  <a:lnTo>
                    <a:pt x="60" y="288"/>
                  </a:lnTo>
                  <a:lnTo>
                    <a:pt x="64" y="287"/>
                  </a:lnTo>
                  <a:lnTo>
                    <a:pt x="65" y="286"/>
                  </a:lnTo>
                  <a:lnTo>
                    <a:pt x="65" y="283"/>
                  </a:lnTo>
                  <a:lnTo>
                    <a:pt x="65" y="282"/>
                  </a:lnTo>
                  <a:lnTo>
                    <a:pt x="66" y="281"/>
                  </a:lnTo>
                  <a:lnTo>
                    <a:pt x="69" y="282"/>
                  </a:lnTo>
                  <a:lnTo>
                    <a:pt x="70" y="282"/>
                  </a:lnTo>
                  <a:lnTo>
                    <a:pt x="71" y="281"/>
                  </a:lnTo>
                  <a:lnTo>
                    <a:pt x="72" y="279"/>
                  </a:lnTo>
                  <a:lnTo>
                    <a:pt x="72" y="277"/>
                  </a:lnTo>
                  <a:lnTo>
                    <a:pt x="74" y="277"/>
                  </a:lnTo>
                  <a:lnTo>
                    <a:pt x="75" y="280"/>
                  </a:lnTo>
                  <a:lnTo>
                    <a:pt x="76" y="281"/>
                  </a:lnTo>
                  <a:lnTo>
                    <a:pt x="81" y="282"/>
                  </a:lnTo>
                  <a:lnTo>
                    <a:pt x="82" y="283"/>
                  </a:lnTo>
                  <a:lnTo>
                    <a:pt x="85" y="286"/>
                  </a:lnTo>
                  <a:lnTo>
                    <a:pt x="86" y="287"/>
                  </a:lnTo>
                  <a:lnTo>
                    <a:pt x="86" y="288"/>
                  </a:lnTo>
                  <a:lnTo>
                    <a:pt x="87" y="288"/>
                  </a:lnTo>
                  <a:lnTo>
                    <a:pt x="88" y="287"/>
                  </a:lnTo>
                  <a:lnTo>
                    <a:pt x="88" y="286"/>
                  </a:lnTo>
                  <a:lnTo>
                    <a:pt x="88" y="283"/>
                  </a:lnTo>
                  <a:lnTo>
                    <a:pt x="88" y="282"/>
                  </a:lnTo>
                  <a:lnTo>
                    <a:pt x="89" y="282"/>
                  </a:lnTo>
                  <a:lnTo>
                    <a:pt x="92" y="281"/>
                  </a:lnTo>
                  <a:lnTo>
                    <a:pt x="92" y="279"/>
                  </a:lnTo>
                  <a:lnTo>
                    <a:pt x="93" y="276"/>
                  </a:lnTo>
                  <a:lnTo>
                    <a:pt x="94" y="275"/>
                  </a:lnTo>
                  <a:lnTo>
                    <a:pt x="93" y="274"/>
                  </a:lnTo>
                  <a:lnTo>
                    <a:pt x="93" y="271"/>
                  </a:lnTo>
                  <a:lnTo>
                    <a:pt x="93" y="270"/>
                  </a:lnTo>
                  <a:lnTo>
                    <a:pt x="94" y="270"/>
                  </a:lnTo>
                  <a:lnTo>
                    <a:pt x="98" y="268"/>
                  </a:lnTo>
                  <a:lnTo>
                    <a:pt x="100" y="265"/>
                  </a:lnTo>
                  <a:lnTo>
                    <a:pt x="100" y="258"/>
                  </a:lnTo>
                  <a:lnTo>
                    <a:pt x="100" y="254"/>
                  </a:lnTo>
                  <a:lnTo>
                    <a:pt x="100" y="253"/>
                  </a:lnTo>
                  <a:lnTo>
                    <a:pt x="101" y="252"/>
                  </a:lnTo>
                  <a:lnTo>
                    <a:pt x="104" y="251"/>
                  </a:lnTo>
                  <a:lnTo>
                    <a:pt x="106" y="252"/>
                  </a:lnTo>
                  <a:lnTo>
                    <a:pt x="109" y="253"/>
                  </a:lnTo>
                  <a:lnTo>
                    <a:pt x="112" y="253"/>
                  </a:lnTo>
                  <a:lnTo>
                    <a:pt x="116" y="256"/>
                  </a:lnTo>
                  <a:lnTo>
                    <a:pt x="120" y="259"/>
                  </a:lnTo>
                  <a:lnTo>
                    <a:pt x="120" y="257"/>
                  </a:lnTo>
                  <a:lnTo>
                    <a:pt x="120" y="254"/>
                  </a:lnTo>
                  <a:lnTo>
                    <a:pt x="121" y="253"/>
                  </a:lnTo>
                  <a:lnTo>
                    <a:pt x="122" y="252"/>
                  </a:lnTo>
                  <a:lnTo>
                    <a:pt x="123" y="253"/>
                  </a:lnTo>
                  <a:lnTo>
                    <a:pt x="127" y="254"/>
                  </a:lnTo>
                  <a:lnTo>
                    <a:pt x="127" y="256"/>
                  </a:lnTo>
                  <a:lnTo>
                    <a:pt x="126" y="257"/>
                  </a:lnTo>
                  <a:lnTo>
                    <a:pt x="126" y="258"/>
                  </a:lnTo>
                  <a:lnTo>
                    <a:pt x="127" y="259"/>
                  </a:lnTo>
                  <a:lnTo>
                    <a:pt x="127" y="262"/>
                  </a:lnTo>
                  <a:lnTo>
                    <a:pt x="127" y="264"/>
                  </a:lnTo>
                  <a:lnTo>
                    <a:pt x="127" y="265"/>
                  </a:lnTo>
                  <a:lnTo>
                    <a:pt x="128" y="265"/>
                  </a:lnTo>
                  <a:lnTo>
                    <a:pt x="129" y="265"/>
                  </a:lnTo>
                  <a:lnTo>
                    <a:pt x="129" y="264"/>
                  </a:lnTo>
                  <a:lnTo>
                    <a:pt x="131" y="264"/>
                  </a:lnTo>
                  <a:lnTo>
                    <a:pt x="132" y="263"/>
                  </a:lnTo>
                  <a:lnTo>
                    <a:pt x="131" y="262"/>
                  </a:lnTo>
                  <a:lnTo>
                    <a:pt x="129" y="260"/>
                  </a:lnTo>
                  <a:lnTo>
                    <a:pt x="129" y="259"/>
                  </a:lnTo>
                  <a:lnTo>
                    <a:pt x="131" y="258"/>
                  </a:lnTo>
                  <a:lnTo>
                    <a:pt x="132" y="257"/>
                  </a:lnTo>
                  <a:lnTo>
                    <a:pt x="132" y="256"/>
                  </a:lnTo>
                  <a:lnTo>
                    <a:pt x="133" y="257"/>
                  </a:lnTo>
                  <a:lnTo>
                    <a:pt x="134" y="257"/>
                  </a:lnTo>
                  <a:lnTo>
                    <a:pt x="135" y="258"/>
                  </a:lnTo>
                  <a:lnTo>
                    <a:pt x="135" y="257"/>
                  </a:lnTo>
                  <a:lnTo>
                    <a:pt x="134" y="253"/>
                  </a:lnTo>
                  <a:lnTo>
                    <a:pt x="133" y="252"/>
                  </a:lnTo>
                  <a:lnTo>
                    <a:pt x="133" y="250"/>
                  </a:lnTo>
                  <a:lnTo>
                    <a:pt x="134" y="248"/>
                  </a:lnTo>
                  <a:lnTo>
                    <a:pt x="134" y="245"/>
                  </a:lnTo>
                  <a:lnTo>
                    <a:pt x="135" y="243"/>
                  </a:lnTo>
                  <a:lnTo>
                    <a:pt x="137" y="245"/>
                  </a:lnTo>
                  <a:lnTo>
                    <a:pt x="135" y="247"/>
                  </a:lnTo>
                  <a:lnTo>
                    <a:pt x="135" y="251"/>
                  </a:lnTo>
                  <a:lnTo>
                    <a:pt x="135" y="252"/>
                  </a:lnTo>
                  <a:lnTo>
                    <a:pt x="137" y="252"/>
                  </a:lnTo>
                  <a:lnTo>
                    <a:pt x="138" y="252"/>
                  </a:lnTo>
                  <a:lnTo>
                    <a:pt x="139" y="253"/>
                  </a:lnTo>
                  <a:lnTo>
                    <a:pt x="140" y="251"/>
                  </a:lnTo>
                  <a:lnTo>
                    <a:pt x="140" y="252"/>
                  </a:lnTo>
                  <a:lnTo>
                    <a:pt x="141" y="252"/>
                  </a:lnTo>
                  <a:lnTo>
                    <a:pt x="143" y="251"/>
                  </a:lnTo>
                  <a:lnTo>
                    <a:pt x="144" y="250"/>
                  </a:lnTo>
                  <a:lnTo>
                    <a:pt x="144" y="251"/>
                  </a:lnTo>
                  <a:lnTo>
                    <a:pt x="144" y="252"/>
                  </a:lnTo>
                  <a:lnTo>
                    <a:pt x="144" y="253"/>
                  </a:lnTo>
                  <a:lnTo>
                    <a:pt x="145" y="253"/>
                  </a:lnTo>
                  <a:lnTo>
                    <a:pt x="149" y="253"/>
                  </a:lnTo>
                  <a:lnTo>
                    <a:pt x="150" y="253"/>
                  </a:lnTo>
                  <a:lnTo>
                    <a:pt x="151" y="252"/>
                  </a:lnTo>
                  <a:lnTo>
                    <a:pt x="150" y="251"/>
                  </a:lnTo>
                  <a:lnTo>
                    <a:pt x="148" y="250"/>
                  </a:lnTo>
                  <a:lnTo>
                    <a:pt x="146" y="248"/>
                  </a:lnTo>
                  <a:lnTo>
                    <a:pt x="148" y="247"/>
                  </a:lnTo>
                  <a:lnTo>
                    <a:pt x="154" y="248"/>
                  </a:lnTo>
                  <a:lnTo>
                    <a:pt x="155" y="247"/>
                  </a:lnTo>
                  <a:lnTo>
                    <a:pt x="154" y="246"/>
                  </a:lnTo>
                  <a:lnTo>
                    <a:pt x="151" y="245"/>
                  </a:lnTo>
                  <a:lnTo>
                    <a:pt x="149" y="245"/>
                  </a:lnTo>
                  <a:lnTo>
                    <a:pt x="149" y="243"/>
                  </a:lnTo>
                  <a:lnTo>
                    <a:pt x="149" y="242"/>
                  </a:lnTo>
                  <a:lnTo>
                    <a:pt x="148" y="242"/>
                  </a:lnTo>
                  <a:lnTo>
                    <a:pt x="148" y="241"/>
                  </a:lnTo>
                  <a:lnTo>
                    <a:pt x="148" y="240"/>
                  </a:lnTo>
                  <a:lnTo>
                    <a:pt x="148" y="237"/>
                  </a:lnTo>
                  <a:lnTo>
                    <a:pt x="149" y="237"/>
                  </a:lnTo>
                  <a:lnTo>
                    <a:pt x="150" y="239"/>
                  </a:lnTo>
                  <a:lnTo>
                    <a:pt x="151" y="240"/>
                  </a:lnTo>
                  <a:lnTo>
                    <a:pt x="152" y="240"/>
                  </a:lnTo>
                  <a:lnTo>
                    <a:pt x="154" y="240"/>
                  </a:lnTo>
                  <a:lnTo>
                    <a:pt x="155" y="241"/>
                  </a:lnTo>
                  <a:lnTo>
                    <a:pt x="156" y="242"/>
                  </a:lnTo>
                  <a:lnTo>
                    <a:pt x="156" y="245"/>
                  </a:lnTo>
                  <a:lnTo>
                    <a:pt x="157" y="243"/>
                  </a:lnTo>
                  <a:lnTo>
                    <a:pt x="158" y="243"/>
                  </a:lnTo>
                  <a:lnTo>
                    <a:pt x="158" y="242"/>
                  </a:lnTo>
                  <a:lnTo>
                    <a:pt x="162" y="241"/>
                  </a:lnTo>
                  <a:lnTo>
                    <a:pt x="161" y="240"/>
                  </a:lnTo>
                  <a:lnTo>
                    <a:pt x="161" y="239"/>
                  </a:lnTo>
                  <a:lnTo>
                    <a:pt x="160" y="239"/>
                  </a:lnTo>
                  <a:lnTo>
                    <a:pt x="157" y="239"/>
                  </a:lnTo>
                  <a:lnTo>
                    <a:pt x="156" y="237"/>
                  </a:lnTo>
                  <a:lnTo>
                    <a:pt x="156" y="236"/>
                  </a:lnTo>
                  <a:lnTo>
                    <a:pt x="156" y="235"/>
                  </a:lnTo>
                  <a:lnTo>
                    <a:pt x="152" y="233"/>
                  </a:lnTo>
                  <a:lnTo>
                    <a:pt x="152" y="231"/>
                  </a:lnTo>
                  <a:lnTo>
                    <a:pt x="154" y="231"/>
                  </a:lnTo>
                  <a:lnTo>
                    <a:pt x="155" y="230"/>
                  </a:lnTo>
                  <a:lnTo>
                    <a:pt x="158" y="231"/>
                  </a:lnTo>
                  <a:lnTo>
                    <a:pt x="160" y="231"/>
                  </a:lnTo>
                  <a:lnTo>
                    <a:pt x="163" y="229"/>
                  </a:lnTo>
                  <a:lnTo>
                    <a:pt x="165" y="229"/>
                  </a:lnTo>
                  <a:lnTo>
                    <a:pt x="165" y="228"/>
                  </a:lnTo>
                  <a:lnTo>
                    <a:pt x="162" y="227"/>
                  </a:lnTo>
                  <a:lnTo>
                    <a:pt x="161" y="227"/>
                  </a:lnTo>
                  <a:lnTo>
                    <a:pt x="158" y="225"/>
                  </a:lnTo>
                  <a:lnTo>
                    <a:pt x="158" y="224"/>
                  </a:lnTo>
                  <a:lnTo>
                    <a:pt x="158" y="223"/>
                  </a:lnTo>
                  <a:lnTo>
                    <a:pt x="161" y="224"/>
                  </a:lnTo>
                  <a:lnTo>
                    <a:pt x="161" y="223"/>
                  </a:lnTo>
                  <a:lnTo>
                    <a:pt x="163" y="224"/>
                  </a:lnTo>
                  <a:lnTo>
                    <a:pt x="163" y="223"/>
                  </a:lnTo>
                  <a:lnTo>
                    <a:pt x="165" y="223"/>
                  </a:lnTo>
                  <a:lnTo>
                    <a:pt x="167" y="222"/>
                  </a:lnTo>
                  <a:lnTo>
                    <a:pt x="167" y="220"/>
                  </a:lnTo>
                  <a:lnTo>
                    <a:pt x="168" y="222"/>
                  </a:lnTo>
                  <a:lnTo>
                    <a:pt x="169" y="223"/>
                  </a:lnTo>
                  <a:lnTo>
                    <a:pt x="169" y="222"/>
                  </a:lnTo>
                  <a:lnTo>
                    <a:pt x="171" y="222"/>
                  </a:lnTo>
                  <a:lnTo>
                    <a:pt x="169" y="220"/>
                  </a:lnTo>
                  <a:lnTo>
                    <a:pt x="169" y="219"/>
                  </a:lnTo>
                  <a:lnTo>
                    <a:pt x="172" y="218"/>
                  </a:lnTo>
                  <a:lnTo>
                    <a:pt x="173" y="218"/>
                  </a:lnTo>
                  <a:lnTo>
                    <a:pt x="173" y="217"/>
                  </a:lnTo>
                  <a:lnTo>
                    <a:pt x="171" y="217"/>
                  </a:lnTo>
                  <a:lnTo>
                    <a:pt x="168" y="217"/>
                  </a:lnTo>
                  <a:lnTo>
                    <a:pt x="167" y="218"/>
                  </a:lnTo>
                  <a:lnTo>
                    <a:pt x="165" y="218"/>
                  </a:lnTo>
                  <a:lnTo>
                    <a:pt x="165" y="217"/>
                  </a:lnTo>
                  <a:lnTo>
                    <a:pt x="165" y="216"/>
                  </a:lnTo>
                  <a:lnTo>
                    <a:pt x="165" y="213"/>
                  </a:lnTo>
                  <a:lnTo>
                    <a:pt x="163" y="212"/>
                  </a:lnTo>
                  <a:lnTo>
                    <a:pt x="163" y="211"/>
                  </a:lnTo>
                  <a:lnTo>
                    <a:pt x="166" y="212"/>
                  </a:lnTo>
                  <a:lnTo>
                    <a:pt x="167" y="212"/>
                  </a:lnTo>
                  <a:lnTo>
                    <a:pt x="168" y="213"/>
                  </a:lnTo>
                  <a:lnTo>
                    <a:pt x="168" y="212"/>
                  </a:lnTo>
                  <a:lnTo>
                    <a:pt x="168" y="211"/>
                  </a:lnTo>
                  <a:lnTo>
                    <a:pt x="168" y="210"/>
                  </a:lnTo>
                  <a:lnTo>
                    <a:pt x="167" y="208"/>
                  </a:lnTo>
                  <a:lnTo>
                    <a:pt x="165" y="207"/>
                  </a:lnTo>
                  <a:lnTo>
                    <a:pt x="163" y="206"/>
                  </a:lnTo>
                  <a:lnTo>
                    <a:pt x="165" y="206"/>
                  </a:lnTo>
                  <a:lnTo>
                    <a:pt x="166" y="205"/>
                  </a:lnTo>
                  <a:lnTo>
                    <a:pt x="167" y="206"/>
                  </a:lnTo>
                  <a:lnTo>
                    <a:pt x="168" y="206"/>
                  </a:lnTo>
                  <a:lnTo>
                    <a:pt x="169" y="206"/>
                  </a:lnTo>
                  <a:lnTo>
                    <a:pt x="171" y="206"/>
                  </a:lnTo>
                  <a:lnTo>
                    <a:pt x="172" y="205"/>
                  </a:lnTo>
                  <a:lnTo>
                    <a:pt x="173" y="205"/>
                  </a:lnTo>
                  <a:lnTo>
                    <a:pt x="174" y="206"/>
                  </a:lnTo>
                  <a:lnTo>
                    <a:pt x="175" y="205"/>
                  </a:lnTo>
                  <a:lnTo>
                    <a:pt x="177" y="203"/>
                  </a:lnTo>
                  <a:lnTo>
                    <a:pt x="177" y="202"/>
                  </a:lnTo>
                  <a:lnTo>
                    <a:pt x="179" y="201"/>
                  </a:lnTo>
                  <a:lnTo>
                    <a:pt x="179" y="200"/>
                  </a:lnTo>
                  <a:lnTo>
                    <a:pt x="178" y="200"/>
                  </a:lnTo>
                  <a:lnTo>
                    <a:pt x="177" y="201"/>
                  </a:lnTo>
                  <a:lnTo>
                    <a:pt x="175" y="201"/>
                  </a:lnTo>
                  <a:lnTo>
                    <a:pt x="174" y="201"/>
                  </a:lnTo>
                  <a:lnTo>
                    <a:pt x="173" y="201"/>
                  </a:lnTo>
                  <a:lnTo>
                    <a:pt x="172" y="202"/>
                  </a:lnTo>
                  <a:lnTo>
                    <a:pt x="171" y="202"/>
                  </a:lnTo>
                  <a:lnTo>
                    <a:pt x="169" y="201"/>
                  </a:lnTo>
                  <a:lnTo>
                    <a:pt x="168" y="202"/>
                  </a:lnTo>
                  <a:lnTo>
                    <a:pt x="166" y="201"/>
                  </a:lnTo>
                  <a:lnTo>
                    <a:pt x="166" y="200"/>
                  </a:lnTo>
                  <a:lnTo>
                    <a:pt x="168" y="199"/>
                  </a:lnTo>
                  <a:lnTo>
                    <a:pt x="168" y="197"/>
                  </a:lnTo>
                  <a:lnTo>
                    <a:pt x="169" y="197"/>
                  </a:lnTo>
                  <a:lnTo>
                    <a:pt x="171" y="199"/>
                  </a:lnTo>
                  <a:lnTo>
                    <a:pt x="172" y="199"/>
                  </a:lnTo>
                  <a:lnTo>
                    <a:pt x="173" y="199"/>
                  </a:lnTo>
                  <a:lnTo>
                    <a:pt x="174" y="197"/>
                  </a:lnTo>
                  <a:lnTo>
                    <a:pt x="175" y="196"/>
                  </a:lnTo>
                  <a:lnTo>
                    <a:pt x="177" y="194"/>
                  </a:lnTo>
                  <a:lnTo>
                    <a:pt x="175" y="194"/>
                  </a:lnTo>
                  <a:lnTo>
                    <a:pt x="174" y="195"/>
                  </a:lnTo>
                  <a:lnTo>
                    <a:pt x="173" y="195"/>
                  </a:lnTo>
                  <a:lnTo>
                    <a:pt x="173" y="194"/>
                  </a:lnTo>
                  <a:lnTo>
                    <a:pt x="173" y="193"/>
                  </a:lnTo>
                  <a:lnTo>
                    <a:pt x="174" y="191"/>
                  </a:lnTo>
                  <a:lnTo>
                    <a:pt x="175" y="189"/>
                  </a:lnTo>
                  <a:lnTo>
                    <a:pt x="179" y="185"/>
                  </a:lnTo>
                  <a:lnTo>
                    <a:pt x="179" y="188"/>
                  </a:lnTo>
                  <a:lnTo>
                    <a:pt x="179" y="189"/>
                  </a:lnTo>
                  <a:lnTo>
                    <a:pt x="180" y="189"/>
                  </a:lnTo>
                  <a:lnTo>
                    <a:pt x="181" y="189"/>
                  </a:lnTo>
                  <a:lnTo>
                    <a:pt x="183" y="189"/>
                  </a:lnTo>
                  <a:lnTo>
                    <a:pt x="183" y="188"/>
                  </a:lnTo>
                  <a:lnTo>
                    <a:pt x="183" y="187"/>
                  </a:lnTo>
                  <a:lnTo>
                    <a:pt x="184" y="187"/>
                  </a:lnTo>
                  <a:lnTo>
                    <a:pt x="185" y="188"/>
                  </a:lnTo>
                  <a:lnTo>
                    <a:pt x="185" y="189"/>
                  </a:lnTo>
                  <a:lnTo>
                    <a:pt x="186" y="189"/>
                  </a:lnTo>
                  <a:lnTo>
                    <a:pt x="186" y="188"/>
                  </a:lnTo>
                  <a:lnTo>
                    <a:pt x="188" y="187"/>
                  </a:lnTo>
                  <a:lnTo>
                    <a:pt x="188" y="185"/>
                  </a:lnTo>
                  <a:lnTo>
                    <a:pt x="188" y="184"/>
                  </a:lnTo>
                  <a:lnTo>
                    <a:pt x="189" y="183"/>
                  </a:lnTo>
                  <a:lnTo>
                    <a:pt x="190" y="182"/>
                  </a:lnTo>
                  <a:lnTo>
                    <a:pt x="191" y="180"/>
                  </a:lnTo>
                  <a:lnTo>
                    <a:pt x="191" y="179"/>
                  </a:lnTo>
                  <a:lnTo>
                    <a:pt x="190" y="178"/>
                  </a:lnTo>
                  <a:lnTo>
                    <a:pt x="189" y="177"/>
                  </a:lnTo>
                  <a:lnTo>
                    <a:pt x="188" y="177"/>
                  </a:lnTo>
                  <a:lnTo>
                    <a:pt x="184" y="179"/>
                  </a:lnTo>
                  <a:lnTo>
                    <a:pt x="183" y="180"/>
                  </a:lnTo>
                  <a:lnTo>
                    <a:pt x="183" y="183"/>
                  </a:lnTo>
                  <a:lnTo>
                    <a:pt x="183" y="182"/>
                  </a:lnTo>
                  <a:lnTo>
                    <a:pt x="181" y="182"/>
                  </a:lnTo>
                  <a:lnTo>
                    <a:pt x="180" y="183"/>
                  </a:lnTo>
                  <a:lnTo>
                    <a:pt x="179" y="184"/>
                  </a:lnTo>
                  <a:lnTo>
                    <a:pt x="179" y="183"/>
                  </a:lnTo>
                  <a:lnTo>
                    <a:pt x="178" y="180"/>
                  </a:lnTo>
                  <a:lnTo>
                    <a:pt x="177" y="179"/>
                  </a:lnTo>
                  <a:lnTo>
                    <a:pt x="177" y="177"/>
                  </a:lnTo>
                  <a:lnTo>
                    <a:pt x="178" y="177"/>
                  </a:lnTo>
                  <a:lnTo>
                    <a:pt x="179" y="177"/>
                  </a:lnTo>
                  <a:lnTo>
                    <a:pt x="180" y="176"/>
                  </a:lnTo>
                  <a:lnTo>
                    <a:pt x="181" y="177"/>
                  </a:lnTo>
                  <a:lnTo>
                    <a:pt x="183" y="177"/>
                  </a:lnTo>
                  <a:lnTo>
                    <a:pt x="184" y="178"/>
                  </a:lnTo>
                  <a:lnTo>
                    <a:pt x="185" y="177"/>
                  </a:lnTo>
                  <a:lnTo>
                    <a:pt x="185" y="174"/>
                  </a:lnTo>
                  <a:lnTo>
                    <a:pt x="185" y="173"/>
                  </a:lnTo>
                  <a:lnTo>
                    <a:pt x="186" y="173"/>
                  </a:lnTo>
                  <a:lnTo>
                    <a:pt x="188" y="172"/>
                  </a:lnTo>
                  <a:lnTo>
                    <a:pt x="189" y="170"/>
                  </a:lnTo>
                  <a:lnTo>
                    <a:pt x="190" y="168"/>
                  </a:lnTo>
                  <a:lnTo>
                    <a:pt x="192" y="171"/>
                  </a:lnTo>
                  <a:lnTo>
                    <a:pt x="194" y="168"/>
                  </a:lnTo>
                  <a:lnTo>
                    <a:pt x="195" y="166"/>
                  </a:lnTo>
                  <a:close/>
                </a:path>
              </a:pathLst>
            </a:custGeom>
            <a:solidFill>
              <a:srgbClr val="91EFEC"/>
            </a:solidFill>
            <a:ln w="2">
              <a:solidFill>
                <a:srgbClr val="555555"/>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p:txBody>
        </p:sp>
        <p:sp>
          <p:nvSpPr>
            <p:cNvPr id="1047" name="Freeform 54"/>
            <p:cNvSpPr>
              <a:spLocks noEditPoints="1"/>
            </p:cNvSpPr>
            <p:nvPr/>
          </p:nvSpPr>
          <p:spPr bwMode="auto">
            <a:xfrm>
              <a:off x="2951163" y="3781422"/>
              <a:ext cx="292100" cy="460375"/>
            </a:xfrm>
            <a:custGeom>
              <a:avLst/>
              <a:gdLst>
                <a:gd name="T0" fmla="*/ 2147483646 w 184"/>
                <a:gd name="T1" fmla="*/ 2147483646 h 290"/>
                <a:gd name="T2" fmla="*/ 2147483646 w 184"/>
                <a:gd name="T3" fmla="*/ 2147483646 h 290"/>
                <a:gd name="T4" fmla="*/ 2147483646 w 184"/>
                <a:gd name="T5" fmla="*/ 2147483646 h 290"/>
                <a:gd name="T6" fmla="*/ 2147483646 w 184"/>
                <a:gd name="T7" fmla="*/ 2147483646 h 290"/>
                <a:gd name="T8" fmla="*/ 2147483646 w 184"/>
                <a:gd name="T9" fmla="*/ 2147483646 h 290"/>
                <a:gd name="T10" fmla="*/ 2147483646 w 184"/>
                <a:gd name="T11" fmla="*/ 2147483646 h 290"/>
                <a:gd name="T12" fmla="*/ 2147483646 w 184"/>
                <a:gd name="T13" fmla="*/ 2147483646 h 290"/>
                <a:gd name="T14" fmla="*/ 2147483646 w 184"/>
                <a:gd name="T15" fmla="*/ 2147483646 h 290"/>
                <a:gd name="T16" fmla="*/ 2147483646 w 184"/>
                <a:gd name="T17" fmla="*/ 2147483646 h 290"/>
                <a:gd name="T18" fmla="*/ 2147483646 w 184"/>
                <a:gd name="T19" fmla="*/ 2147483646 h 290"/>
                <a:gd name="T20" fmla="*/ 2147483646 w 184"/>
                <a:gd name="T21" fmla="*/ 2147483646 h 290"/>
                <a:gd name="T22" fmla="*/ 2147483646 w 184"/>
                <a:gd name="T23" fmla="*/ 2147483646 h 290"/>
                <a:gd name="T24" fmla="*/ 2147483646 w 184"/>
                <a:gd name="T25" fmla="*/ 2147483646 h 290"/>
                <a:gd name="T26" fmla="*/ 2147483646 w 184"/>
                <a:gd name="T27" fmla="*/ 2147483646 h 290"/>
                <a:gd name="T28" fmla="*/ 2147483646 w 184"/>
                <a:gd name="T29" fmla="*/ 2147483646 h 290"/>
                <a:gd name="T30" fmla="*/ 2147483646 w 184"/>
                <a:gd name="T31" fmla="*/ 2147483646 h 290"/>
                <a:gd name="T32" fmla="*/ 2147483646 w 184"/>
                <a:gd name="T33" fmla="*/ 2147483646 h 290"/>
                <a:gd name="T34" fmla="*/ 2147483646 w 184"/>
                <a:gd name="T35" fmla="*/ 2147483646 h 290"/>
                <a:gd name="T36" fmla="*/ 2147483646 w 184"/>
                <a:gd name="T37" fmla="*/ 2147483646 h 290"/>
                <a:gd name="T38" fmla="*/ 2147483646 w 184"/>
                <a:gd name="T39" fmla="*/ 2147483646 h 290"/>
                <a:gd name="T40" fmla="*/ 2147483646 w 184"/>
                <a:gd name="T41" fmla="*/ 2147483646 h 290"/>
                <a:gd name="T42" fmla="*/ 2147483646 w 184"/>
                <a:gd name="T43" fmla="*/ 2147483646 h 290"/>
                <a:gd name="T44" fmla="*/ 2147483646 w 184"/>
                <a:gd name="T45" fmla="*/ 2147483646 h 290"/>
                <a:gd name="T46" fmla="*/ 2147483646 w 184"/>
                <a:gd name="T47" fmla="*/ 2147483646 h 290"/>
                <a:gd name="T48" fmla="*/ 2147483646 w 184"/>
                <a:gd name="T49" fmla="*/ 2147483646 h 290"/>
                <a:gd name="T50" fmla="*/ 2147483646 w 184"/>
                <a:gd name="T51" fmla="*/ 2147483646 h 290"/>
                <a:gd name="T52" fmla="*/ 2147483646 w 184"/>
                <a:gd name="T53" fmla="*/ 2147483646 h 290"/>
                <a:gd name="T54" fmla="*/ 2147483646 w 184"/>
                <a:gd name="T55" fmla="*/ 2147483646 h 290"/>
                <a:gd name="T56" fmla="*/ 2147483646 w 184"/>
                <a:gd name="T57" fmla="*/ 2147483646 h 290"/>
                <a:gd name="T58" fmla="*/ 2147483646 w 184"/>
                <a:gd name="T59" fmla="*/ 2147483646 h 290"/>
                <a:gd name="T60" fmla="*/ 2147483646 w 184"/>
                <a:gd name="T61" fmla="*/ 2147483646 h 290"/>
                <a:gd name="T62" fmla="*/ 2147483646 w 184"/>
                <a:gd name="T63" fmla="*/ 2147483646 h 290"/>
                <a:gd name="T64" fmla="*/ 2147483646 w 184"/>
                <a:gd name="T65" fmla="*/ 2147483646 h 290"/>
                <a:gd name="T66" fmla="*/ 2147483646 w 184"/>
                <a:gd name="T67" fmla="*/ 2147483646 h 290"/>
                <a:gd name="T68" fmla="*/ 2147483646 w 184"/>
                <a:gd name="T69" fmla="*/ 2147483646 h 290"/>
                <a:gd name="T70" fmla="*/ 2147483646 w 184"/>
                <a:gd name="T71" fmla="*/ 2147483646 h 290"/>
                <a:gd name="T72" fmla="*/ 2147483646 w 184"/>
                <a:gd name="T73" fmla="*/ 2147483646 h 290"/>
                <a:gd name="T74" fmla="*/ 2147483646 w 184"/>
                <a:gd name="T75" fmla="*/ 2147483646 h 290"/>
                <a:gd name="T76" fmla="*/ 2147483646 w 184"/>
                <a:gd name="T77" fmla="*/ 2147483646 h 290"/>
                <a:gd name="T78" fmla="*/ 2147483646 w 184"/>
                <a:gd name="T79" fmla="*/ 2147483646 h 290"/>
                <a:gd name="T80" fmla="*/ 2147483646 w 184"/>
                <a:gd name="T81" fmla="*/ 2147483646 h 290"/>
                <a:gd name="T82" fmla="*/ 2147483646 w 184"/>
                <a:gd name="T83" fmla="*/ 2147483646 h 290"/>
                <a:gd name="T84" fmla="*/ 2147483646 w 184"/>
                <a:gd name="T85" fmla="*/ 2147483646 h 290"/>
                <a:gd name="T86" fmla="*/ 2147483646 w 184"/>
                <a:gd name="T87" fmla="*/ 2147483646 h 290"/>
                <a:gd name="T88" fmla="*/ 2147483646 w 184"/>
                <a:gd name="T89" fmla="*/ 2147483646 h 290"/>
                <a:gd name="T90" fmla="*/ 2147483646 w 184"/>
                <a:gd name="T91" fmla="*/ 2147483646 h 290"/>
                <a:gd name="T92" fmla="*/ 0 w 184"/>
                <a:gd name="T93" fmla="*/ 2147483646 h 290"/>
                <a:gd name="T94" fmla="*/ 0 w 184"/>
                <a:gd name="T95" fmla="*/ 2147483646 h 290"/>
                <a:gd name="T96" fmla="*/ 2147483646 w 184"/>
                <a:gd name="T97" fmla="*/ 2147483646 h 290"/>
                <a:gd name="T98" fmla="*/ 2147483646 w 184"/>
                <a:gd name="T99" fmla="*/ 2147483646 h 290"/>
                <a:gd name="T100" fmla="*/ 2147483646 w 184"/>
                <a:gd name="T101" fmla="*/ 2147483646 h 290"/>
                <a:gd name="T102" fmla="*/ 2147483646 w 184"/>
                <a:gd name="T103" fmla="*/ 2147483646 h 290"/>
                <a:gd name="T104" fmla="*/ 2147483646 w 184"/>
                <a:gd name="T105" fmla="*/ 2147483646 h 290"/>
                <a:gd name="T106" fmla="*/ 2147483646 w 184"/>
                <a:gd name="T107" fmla="*/ 2147483646 h 290"/>
                <a:gd name="T108" fmla="*/ 2147483646 w 184"/>
                <a:gd name="T109" fmla="*/ 2147483646 h 290"/>
                <a:gd name="T110" fmla="*/ 2147483646 w 184"/>
                <a:gd name="T111" fmla="*/ 2147483646 h 290"/>
                <a:gd name="T112" fmla="*/ 2147483646 w 184"/>
                <a:gd name="T113" fmla="*/ 2147483646 h 290"/>
                <a:gd name="T114" fmla="*/ 2147483646 w 184"/>
                <a:gd name="T115" fmla="*/ 2147483646 h 290"/>
                <a:gd name="T116" fmla="*/ 2147483646 w 184"/>
                <a:gd name="T117" fmla="*/ 2147483646 h 290"/>
                <a:gd name="T118" fmla="*/ 2147483646 w 184"/>
                <a:gd name="T119" fmla="*/ 2147483646 h 290"/>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184" h="290">
                  <a:moveTo>
                    <a:pt x="21" y="235"/>
                  </a:moveTo>
                  <a:lnTo>
                    <a:pt x="21" y="235"/>
                  </a:lnTo>
                  <a:lnTo>
                    <a:pt x="23" y="235"/>
                  </a:lnTo>
                  <a:lnTo>
                    <a:pt x="24" y="235"/>
                  </a:lnTo>
                  <a:lnTo>
                    <a:pt x="24" y="239"/>
                  </a:lnTo>
                  <a:lnTo>
                    <a:pt x="27" y="241"/>
                  </a:lnTo>
                  <a:lnTo>
                    <a:pt x="30" y="246"/>
                  </a:lnTo>
                  <a:lnTo>
                    <a:pt x="31" y="248"/>
                  </a:lnTo>
                  <a:lnTo>
                    <a:pt x="34" y="249"/>
                  </a:lnTo>
                  <a:lnTo>
                    <a:pt x="35" y="250"/>
                  </a:lnTo>
                  <a:lnTo>
                    <a:pt x="36" y="251"/>
                  </a:lnTo>
                  <a:lnTo>
                    <a:pt x="39" y="251"/>
                  </a:lnTo>
                  <a:lnTo>
                    <a:pt x="41" y="250"/>
                  </a:lnTo>
                  <a:lnTo>
                    <a:pt x="42" y="250"/>
                  </a:lnTo>
                  <a:lnTo>
                    <a:pt x="42" y="251"/>
                  </a:lnTo>
                  <a:lnTo>
                    <a:pt x="42" y="254"/>
                  </a:lnTo>
                  <a:lnTo>
                    <a:pt x="42" y="255"/>
                  </a:lnTo>
                  <a:lnTo>
                    <a:pt x="45" y="256"/>
                  </a:lnTo>
                  <a:lnTo>
                    <a:pt x="48" y="256"/>
                  </a:lnTo>
                  <a:lnTo>
                    <a:pt x="51" y="256"/>
                  </a:lnTo>
                  <a:lnTo>
                    <a:pt x="53" y="257"/>
                  </a:lnTo>
                  <a:lnTo>
                    <a:pt x="56" y="260"/>
                  </a:lnTo>
                  <a:lnTo>
                    <a:pt x="57" y="261"/>
                  </a:lnTo>
                  <a:lnTo>
                    <a:pt x="57" y="260"/>
                  </a:lnTo>
                  <a:lnTo>
                    <a:pt x="57" y="258"/>
                  </a:lnTo>
                  <a:lnTo>
                    <a:pt x="59" y="258"/>
                  </a:lnTo>
                  <a:lnTo>
                    <a:pt x="63" y="260"/>
                  </a:lnTo>
                  <a:lnTo>
                    <a:pt x="63" y="261"/>
                  </a:lnTo>
                  <a:lnTo>
                    <a:pt x="64" y="263"/>
                  </a:lnTo>
                  <a:lnTo>
                    <a:pt x="65" y="265"/>
                  </a:lnTo>
                  <a:lnTo>
                    <a:pt x="67" y="266"/>
                  </a:lnTo>
                  <a:lnTo>
                    <a:pt x="70" y="267"/>
                  </a:lnTo>
                  <a:lnTo>
                    <a:pt x="73" y="269"/>
                  </a:lnTo>
                  <a:lnTo>
                    <a:pt x="74" y="271"/>
                  </a:lnTo>
                  <a:lnTo>
                    <a:pt x="74" y="273"/>
                  </a:lnTo>
                  <a:lnTo>
                    <a:pt x="73" y="275"/>
                  </a:lnTo>
                  <a:lnTo>
                    <a:pt x="73" y="278"/>
                  </a:lnTo>
                  <a:lnTo>
                    <a:pt x="75" y="281"/>
                  </a:lnTo>
                  <a:lnTo>
                    <a:pt x="78" y="284"/>
                  </a:lnTo>
                  <a:lnTo>
                    <a:pt x="81" y="285"/>
                  </a:lnTo>
                  <a:lnTo>
                    <a:pt x="82" y="286"/>
                  </a:lnTo>
                  <a:lnTo>
                    <a:pt x="84" y="288"/>
                  </a:lnTo>
                  <a:lnTo>
                    <a:pt x="86" y="285"/>
                  </a:lnTo>
                  <a:lnTo>
                    <a:pt x="84" y="288"/>
                  </a:lnTo>
                  <a:lnTo>
                    <a:pt x="86" y="290"/>
                  </a:lnTo>
                  <a:lnTo>
                    <a:pt x="87" y="290"/>
                  </a:lnTo>
                  <a:lnTo>
                    <a:pt x="88" y="289"/>
                  </a:lnTo>
                  <a:lnTo>
                    <a:pt x="91" y="288"/>
                  </a:lnTo>
                  <a:lnTo>
                    <a:pt x="93" y="288"/>
                  </a:lnTo>
                  <a:lnTo>
                    <a:pt x="96" y="289"/>
                  </a:lnTo>
                  <a:lnTo>
                    <a:pt x="97" y="289"/>
                  </a:lnTo>
                  <a:lnTo>
                    <a:pt x="101" y="289"/>
                  </a:lnTo>
                  <a:lnTo>
                    <a:pt x="104" y="286"/>
                  </a:lnTo>
                  <a:lnTo>
                    <a:pt x="107" y="284"/>
                  </a:lnTo>
                  <a:lnTo>
                    <a:pt x="110" y="283"/>
                  </a:lnTo>
                  <a:lnTo>
                    <a:pt x="111" y="280"/>
                  </a:lnTo>
                  <a:lnTo>
                    <a:pt x="115" y="279"/>
                  </a:lnTo>
                  <a:lnTo>
                    <a:pt x="116" y="279"/>
                  </a:lnTo>
                  <a:lnTo>
                    <a:pt x="115" y="278"/>
                  </a:lnTo>
                  <a:lnTo>
                    <a:pt x="116" y="279"/>
                  </a:lnTo>
                  <a:lnTo>
                    <a:pt x="118" y="278"/>
                  </a:lnTo>
                  <a:lnTo>
                    <a:pt x="118" y="277"/>
                  </a:lnTo>
                  <a:lnTo>
                    <a:pt x="118" y="274"/>
                  </a:lnTo>
                  <a:lnTo>
                    <a:pt x="120" y="269"/>
                  </a:lnTo>
                  <a:lnTo>
                    <a:pt x="122" y="266"/>
                  </a:lnTo>
                  <a:lnTo>
                    <a:pt x="124" y="263"/>
                  </a:lnTo>
                  <a:lnTo>
                    <a:pt x="124" y="261"/>
                  </a:lnTo>
                  <a:lnTo>
                    <a:pt x="121" y="260"/>
                  </a:lnTo>
                  <a:lnTo>
                    <a:pt x="119" y="257"/>
                  </a:lnTo>
                  <a:lnTo>
                    <a:pt x="118" y="257"/>
                  </a:lnTo>
                  <a:lnTo>
                    <a:pt x="119" y="256"/>
                  </a:lnTo>
                  <a:lnTo>
                    <a:pt x="119" y="254"/>
                  </a:lnTo>
                  <a:lnTo>
                    <a:pt x="120" y="250"/>
                  </a:lnTo>
                  <a:lnTo>
                    <a:pt x="119" y="249"/>
                  </a:lnTo>
                  <a:lnTo>
                    <a:pt x="119" y="248"/>
                  </a:lnTo>
                  <a:lnTo>
                    <a:pt x="121" y="245"/>
                  </a:lnTo>
                  <a:lnTo>
                    <a:pt x="125" y="243"/>
                  </a:lnTo>
                  <a:lnTo>
                    <a:pt x="125" y="241"/>
                  </a:lnTo>
                  <a:lnTo>
                    <a:pt x="122" y="239"/>
                  </a:lnTo>
                  <a:lnTo>
                    <a:pt x="124" y="235"/>
                  </a:lnTo>
                  <a:lnTo>
                    <a:pt x="125" y="233"/>
                  </a:lnTo>
                  <a:lnTo>
                    <a:pt x="126" y="232"/>
                  </a:lnTo>
                  <a:lnTo>
                    <a:pt x="125" y="231"/>
                  </a:lnTo>
                  <a:lnTo>
                    <a:pt x="122" y="227"/>
                  </a:lnTo>
                  <a:lnTo>
                    <a:pt x="120" y="225"/>
                  </a:lnTo>
                  <a:lnTo>
                    <a:pt x="118" y="222"/>
                  </a:lnTo>
                  <a:lnTo>
                    <a:pt x="116" y="221"/>
                  </a:lnTo>
                  <a:lnTo>
                    <a:pt x="116" y="220"/>
                  </a:lnTo>
                  <a:lnTo>
                    <a:pt x="116" y="217"/>
                  </a:lnTo>
                  <a:lnTo>
                    <a:pt x="116" y="216"/>
                  </a:lnTo>
                  <a:lnTo>
                    <a:pt x="116" y="215"/>
                  </a:lnTo>
                  <a:lnTo>
                    <a:pt x="118" y="212"/>
                  </a:lnTo>
                  <a:lnTo>
                    <a:pt x="116" y="211"/>
                  </a:lnTo>
                  <a:lnTo>
                    <a:pt x="116" y="209"/>
                  </a:lnTo>
                  <a:lnTo>
                    <a:pt x="115" y="208"/>
                  </a:lnTo>
                  <a:lnTo>
                    <a:pt x="115" y="206"/>
                  </a:lnTo>
                  <a:lnTo>
                    <a:pt x="115" y="205"/>
                  </a:lnTo>
                  <a:lnTo>
                    <a:pt x="115" y="204"/>
                  </a:lnTo>
                  <a:lnTo>
                    <a:pt x="115" y="203"/>
                  </a:lnTo>
                  <a:lnTo>
                    <a:pt x="114" y="203"/>
                  </a:lnTo>
                  <a:lnTo>
                    <a:pt x="114" y="200"/>
                  </a:lnTo>
                  <a:lnTo>
                    <a:pt x="114" y="198"/>
                  </a:lnTo>
                  <a:lnTo>
                    <a:pt x="115" y="197"/>
                  </a:lnTo>
                  <a:lnTo>
                    <a:pt x="116" y="197"/>
                  </a:lnTo>
                  <a:lnTo>
                    <a:pt x="118" y="195"/>
                  </a:lnTo>
                  <a:lnTo>
                    <a:pt x="118" y="193"/>
                  </a:lnTo>
                  <a:lnTo>
                    <a:pt x="118" y="191"/>
                  </a:lnTo>
                  <a:lnTo>
                    <a:pt x="119" y="189"/>
                  </a:lnTo>
                  <a:lnTo>
                    <a:pt x="120" y="189"/>
                  </a:lnTo>
                  <a:lnTo>
                    <a:pt x="124" y="187"/>
                  </a:lnTo>
                  <a:lnTo>
                    <a:pt x="124" y="186"/>
                  </a:lnTo>
                  <a:lnTo>
                    <a:pt x="124" y="183"/>
                  </a:lnTo>
                  <a:lnTo>
                    <a:pt x="125" y="181"/>
                  </a:lnTo>
                  <a:lnTo>
                    <a:pt x="126" y="180"/>
                  </a:lnTo>
                  <a:lnTo>
                    <a:pt x="128" y="178"/>
                  </a:lnTo>
                  <a:lnTo>
                    <a:pt x="128" y="176"/>
                  </a:lnTo>
                  <a:lnTo>
                    <a:pt x="127" y="174"/>
                  </a:lnTo>
                  <a:lnTo>
                    <a:pt x="128" y="172"/>
                  </a:lnTo>
                  <a:lnTo>
                    <a:pt x="130" y="171"/>
                  </a:lnTo>
                  <a:lnTo>
                    <a:pt x="132" y="171"/>
                  </a:lnTo>
                  <a:lnTo>
                    <a:pt x="133" y="170"/>
                  </a:lnTo>
                  <a:lnTo>
                    <a:pt x="136" y="168"/>
                  </a:lnTo>
                  <a:lnTo>
                    <a:pt x="137" y="166"/>
                  </a:lnTo>
                  <a:lnTo>
                    <a:pt x="138" y="165"/>
                  </a:lnTo>
                  <a:lnTo>
                    <a:pt x="141" y="162"/>
                  </a:lnTo>
                  <a:lnTo>
                    <a:pt x="142" y="160"/>
                  </a:lnTo>
                  <a:lnTo>
                    <a:pt x="142" y="158"/>
                  </a:lnTo>
                  <a:lnTo>
                    <a:pt x="143" y="154"/>
                  </a:lnTo>
                  <a:lnTo>
                    <a:pt x="143" y="151"/>
                  </a:lnTo>
                  <a:lnTo>
                    <a:pt x="142" y="149"/>
                  </a:lnTo>
                  <a:lnTo>
                    <a:pt x="141" y="148"/>
                  </a:lnTo>
                  <a:lnTo>
                    <a:pt x="139" y="146"/>
                  </a:lnTo>
                  <a:lnTo>
                    <a:pt x="139" y="143"/>
                  </a:lnTo>
                  <a:lnTo>
                    <a:pt x="142" y="143"/>
                  </a:lnTo>
                  <a:lnTo>
                    <a:pt x="143" y="142"/>
                  </a:lnTo>
                  <a:lnTo>
                    <a:pt x="144" y="141"/>
                  </a:lnTo>
                  <a:lnTo>
                    <a:pt x="145" y="138"/>
                  </a:lnTo>
                  <a:lnTo>
                    <a:pt x="147" y="137"/>
                  </a:lnTo>
                  <a:lnTo>
                    <a:pt x="149" y="136"/>
                  </a:lnTo>
                  <a:lnTo>
                    <a:pt x="149" y="135"/>
                  </a:lnTo>
                  <a:lnTo>
                    <a:pt x="149" y="134"/>
                  </a:lnTo>
                  <a:lnTo>
                    <a:pt x="147" y="132"/>
                  </a:lnTo>
                  <a:lnTo>
                    <a:pt x="144" y="129"/>
                  </a:lnTo>
                  <a:lnTo>
                    <a:pt x="142" y="129"/>
                  </a:lnTo>
                  <a:lnTo>
                    <a:pt x="142" y="126"/>
                  </a:lnTo>
                  <a:lnTo>
                    <a:pt x="142" y="124"/>
                  </a:lnTo>
                  <a:lnTo>
                    <a:pt x="143" y="122"/>
                  </a:lnTo>
                  <a:lnTo>
                    <a:pt x="143" y="120"/>
                  </a:lnTo>
                  <a:lnTo>
                    <a:pt x="149" y="119"/>
                  </a:lnTo>
                  <a:lnTo>
                    <a:pt x="150" y="119"/>
                  </a:lnTo>
                  <a:lnTo>
                    <a:pt x="150" y="120"/>
                  </a:lnTo>
                  <a:lnTo>
                    <a:pt x="151" y="122"/>
                  </a:lnTo>
                  <a:lnTo>
                    <a:pt x="153" y="123"/>
                  </a:lnTo>
                  <a:lnTo>
                    <a:pt x="154" y="123"/>
                  </a:lnTo>
                  <a:lnTo>
                    <a:pt x="156" y="122"/>
                  </a:lnTo>
                  <a:lnTo>
                    <a:pt x="156" y="120"/>
                  </a:lnTo>
                  <a:lnTo>
                    <a:pt x="156" y="118"/>
                  </a:lnTo>
                  <a:lnTo>
                    <a:pt x="155" y="114"/>
                  </a:lnTo>
                  <a:lnTo>
                    <a:pt x="155" y="107"/>
                  </a:lnTo>
                  <a:lnTo>
                    <a:pt x="155" y="102"/>
                  </a:lnTo>
                  <a:lnTo>
                    <a:pt x="156" y="97"/>
                  </a:lnTo>
                  <a:lnTo>
                    <a:pt x="158" y="92"/>
                  </a:lnTo>
                  <a:lnTo>
                    <a:pt x="156" y="88"/>
                  </a:lnTo>
                  <a:lnTo>
                    <a:pt x="156" y="86"/>
                  </a:lnTo>
                  <a:lnTo>
                    <a:pt x="158" y="85"/>
                  </a:lnTo>
                  <a:lnTo>
                    <a:pt x="160" y="83"/>
                  </a:lnTo>
                  <a:lnTo>
                    <a:pt x="161" y="80"/>
                  </a:lnTo>
                  <a:lnTo>
                    <a:pt x="162" y="77"/>
                  </a:lnTo>
                  <a:lnTo>
                    <a:pt x="162" y="74"/>
                  </a:lnTo>
                  <a:lnTo>
                    <a:pt x="162" y="72"/>
                  </a:lnTo>
                  <a:lnTo>
                    <a:pt x="162" y="71"/>
                  </a:lnTo>
                  <a:lnTo>
                    <a:pt x="161" y="69"/>
                  </a:lnTo>
                  <a:lnTo>
                    <a:pt x="161" y="68"/>
                  </a:lnTo>
                  <a:lnTo>
                    <a:pt x="165" y="67"/>
                  </a:lnTo>
                  <a:lnTo>
                    <a:pt x="166" y="66"/>
                  </a:lnTo>
                  <a:lnTo>
                    <a:pt x="167" y="62"/>
                  </a:lnTo>
                  <a:lnTo>
                    <a:pt x="170" y="61"/>
                  </a:lnTo>
                  <a:lnTo>
                    <a:pt x="172" y="61"/>
                  </a:lnTo>
                  <a:lnTo>
                    <a:pt x="174" y="61"/>
                  </a:lnTo>
                  <a:lnTo>
                    <a:pt x="174" y="60"/>
                  </a:lnTo>
                  <a:lnTo>
                    <a:pt x="174" y="57"/>
                  </a:lnTo>
                  <a:lnTo>
                    <a:pt x="176" y="56"/>
                  </a:lnTo>
                  <a:lnTo>
                    <a:pt x="176" y="54"/>
                  </a:lnTo>
                  <a:lnTo>
                    <a:pt x="178" y="52"/>
                  </a:lnTo>
                  <a:lnTo>
                    <a:pt x="178" y="51"/>
                  </a:lnTo>
                  <a:lnTo>
                    <a:pt x="177" y="50"/>
                  </a:lnTo>
                  <a:lnTo>
                    <a:pt x="176" y="49"/>
                  </a:lnTo>
                  <a:lnTo>
                    <a:pt x="177" y="49"/>
                  </a:lnTo>
                  <a:lnTo>
                    <a:pt x="178" y="48"/>
                  </a:lnTo>
                  <a:lnTo>
                    <a:pt x="178" y="46"/>
                  </a:lnTo>
                  <a:lnTo>
                    <a:pt x="178" y="45"/>
                  </a:lnTo>
                  <a:lnTo>
                    <a:pt x="179" y="44"/>
                  </a:lnTo>
                  <a:lnTo>
                    <a:pt x="179" y="43"/>
                  </a:lnTo>
                  <a:lnTo>
                    <a:pt x="181" y="42"/>
                  </a:lnTo>
                  <a:lnTo>
                    <a:pt x="179" y="40"/>
                  </a:lnTo>
                  <a:lnTo>
                    <a:pt x="181" y="39"/>
                  </a:lnTo>
                  <a:lnTo>
                    <a:pt x="182" y="40"/>
                  </a:lnTo>
                  <a:lnTo>
                    <a:pt x="183" y="40"/>
                  </a:lnTo>
                  <a:lnTo>
                    <a:pt x="184" y="40"/>
                  </a:lnTo>
                  <a:lnTo>
                    <a:pt x="184" y="37"/>
                  </a:lnTo>
                  <a:lnTo>
                    <a:pt x="184" y="34"/>
                  </a:lnTo>
                  <a:lnTo>
                    <a:pt x="184" y="32"/>
                  </a:lnTo>
                  <a:lnTo>
                    <a:pt x="184" y="29"/>
                  </a:lnTo>
                  <a:lnTo>
                    <a:pt x="184" y="27"/>
                  </a:lnTo>
                  <a:lnTo>
                    <a:pt x="184" y="26"/>
                  </a:lnTo>
                  <a:lnTo>
                    <a:pt x="182" y="26"/>
                  </a:lnTo>
                  <a:lnTo>
                    <a:pt x="178" y="26"/>
                  </a:lnTo>
                  <a:lnTo>
                    <a:pt x="177" y="26"/>
                  </a:lnTo>
                  <a:lnTo>
                    <a:pt x="176" y="26"/>
                  </a:lnTo>
                  <a:lnTo>
                    <a:pt x="174" y="25"/>
                  </a:lnTo>
                  <a:lnTo>
                    <a:pt x="172" y="25"/>
                  </a:lnTo>
                  <a:lnTo>
                    <a:pt x="171" y="25"/>
                  </a:lnTo>
                  <a:lnTo>
                    <a:pt x="170" y="26"/>
                  </a:lnTo>
                  <a:lnTo>
                    <a:pt x="168" y="25"/>
                  </a:lnTo>
                  <a:lnTo>
                    <a:pt x="168" y="23"/>
                  </a:lnTo>
                  <a:lnTo>
                    <a:pt x="167" y="22"/>
                  </a:lnTo>
                  <a:lnTo>
                    <a:pt x="167" y="21"/>
                  </a:lnTo>
                  <a:lnTo>
                    <a:pt x="167" y="19"/>
                  </a:lnTo>
                  <a:lnTo>
                    <a:pt x="166" y="12"/>
                  </a:lnTo>
                  <a:lnTo>
                    <a:pt x="166" y="11"/>
                  </a:lnTo>
                  <a:lnTo>
                    <a:pt x="165" y="11"/>
                  </a:lnTo>
                  <a:lnTo>
                    <a:pt x="164" y="12"/>
                  </a:lnTo>
                  <a:lnTo>
                    <a:pt x="162" y="15"/>
                  </a:lnTo>
                  <a:lnTo>
                    <a:pt x="161" y="19"/>
                  </a:lnTo>
                  <a:lnTo>
                    <a:pt x="160" y="19"/>
                  </a:lnTo>
                  <a:lnTo>
                    <a:pt x="159" y="17"/>
                  </a:lnTo>
                  <a:lnTo>
                    <a:pt x="156" y="17"/>
                  </a:lnTo>
                  <a:lnTo>
                    <a:pt x="154" y="19"/>
                  </a:lnTo>
                  <a:lnTo>
                    <a:pt x="151" y="19"/>
                  </a:lnTo>
                  <a:lnTo>
                    <a:pt x="151" y="21"/>
                  </a:lnTo>
                  <a:lnTo>
                    <a:pt x="150" y="22"/>
                  </a:lnTo>
                  <a:lnTo>
                    <a:pt x="149" y="22"/>
                  </a:lnTo>
                  <a:lnTo>
                    <a:pt x="148" y="20"/>
                  </a:lnTo>
                  <a:lnTo>
                    <a:pt x="145" y="20"/>
                  </a:lnTo>
                  <a:lnTo>
                    <a:pt x="142" y="22"/>
                  </a:lnTo>
                  <a:lnTo>
                    <a:pt x="138" y="23"/>
                  </a:lnTo>
                  <a:lnTo>
                    <a:pt x="137" y="22"/>
                  </a:lnTo>
                  <a:lnTo>
                    <a:pt x="138" y="21"/>
                  </a:lnTo>
                  <a:lnTo>
                    <a:pt x="136" y="20"/>
                  </a:lnTo>
                  <a:lnTo>
                    <a:pt x="134" y="19"/>
                  </a:lnTo>
                  <a:lnTo>
                    <a:pt x="133" y="17"/>
                  </a:lnTo>
                  <a:lnTo>
                    <a:pt x="132" y="17"/>
                  </a:lnTo>
                  <a:lnTo>
                    <a:pt x="131" y="17"/>
                  </a:lnTo>
                  <a:lnTo>
                    <a:pt x="128" y="17"/>
                  </a:lnTo>
                  <a:lnTo>
                    <a:pt x="127" y="17"/>
                  </a:lnTo>
                  <a:lnTo>
                    <a:pt x="127" y="19"/>
                  </a:lnTo>
                  <a:lnTo>
                    <a:pt x="127" y="21"/>
                  </a:lnTo>
                  <a:lnTo>
                    <a:pt x="127" y="22"/>
                  </a:lnTo>
                  <a:lnTo>
                    <a:pt x="125" y="21"/>
                  </a:lnTo>
                  <a:lnTo>
                    <a:pt x="124" y="20"/>
                  </a:lnTo>
                  <a:lnTo>
                    <a:pt x="122" y="19"/>
                  </a:lnTo>
                  <a:lnTo>
                    <a:pt x="124" y="16"/>
                  </a:lnTo>
                  <a:lnTo>
                    <a:pt x="121" y="16"/>
                  </a:lnTo>
                  <a:lnTo>
                    <a:pt x="120" y="15"/>
                  </a:lnTo>
                  <a:lnTo>
                    <a:pt x="119" y="12"/>
                  </a:lnTo>
                  <a:lnTo>
                    <a:pt x="118" y="11"/>
                  </a:lnTo>
                  <a:lnTo>
                    <a:pt x="114" y="10"/>
                  </a:lnTo>
                  <a:lnTo>
                    <a:pt x="113" y="10"/>
                  </a:lnTo>
                  <a:lnTo>
                    <a:pt x="113" y="9"/>
                  </a:lnTo>
                  <a:lnTo>
                    <a:pt x="113" y="6"/>
                  </a:lnTo>
                  <a:lnTo>
                    <a:pt x="113" y="5"/>
                  </a:lnTo>
                  <a:lnTo>
                    <a:pt x="108" y="5"/>
                  </a:lnTo>
                  <a:lnTo>
                    <a:pt x="108" y="4"/>
                  </a:lnTo>
                  <a:lnTo>
                    <a:pt x="107" y="4"/>
                  </a:lnTo>
                  <a:lnTo>
                    <a:pt x="105" y="4"/>
                  </a:lnTo>
                  <a:lnTo>
                    <a:pt x="104" y="5"/>
                  </a:lnTo>
                  <a:lnTo>
                    <a:pt x="102" y="5"/>
                  </a:lnTo>
                  <a:lnTo>
                    <a:pt x="99" y="6"/>
                  </a:lnTo>
                  <a:lnTo>
                    <a:pt x="99" y="9"/>
                  </a:lnTo>
                  <a:lnTo>
                    <a:pt x="98" y="10"/>
                  </a:lnTo>
                  <a:lnTo>
                    <a:pt x="97" y="10"/>
                  </a:lnTo>
                  <a:lnTo>
                    <a:pt x="94" y="10"/>
                  </a:lnTo>
                  <a:lnTo>
                    <a:pt x="94" y="9"/>
                  </a:lnTo>
                  <a:lnTo>
                    <a:pt x="90" y="9"/>
                  </a:lnTo>
                  <a:lnTo>
                    <a:pt x="86" y="9"/>
                  </a:lnTo>
                  <a:lnTo>
                    <a:pt x="84" y="9"/>
                  </a:lnTo>
                  <a:lnTo>
                    <a:pt x="82" y="9"/>
                  </a:lnTo>
                  <a:lnTo>
                    <a:pt x="81" y="9"/>
                  </a:lnTo>
                  <a:lnTo>
                    <a:pt x="80" y="9"/>
                  </a:lnTo>
                  <a:lnTo>
                    <a:pt x="78" y="6"/>
                  </a:lnTo>
                  <a:lnTo>
                    <a:pt x="73" y="6"/>
                  </a:lnTo>
                  <a:lnTo>
                    <a:pt x="68" y="6"/>
                  </a:lnTo>
                  <a:lnTo>
                    <a:pt x="67" y="5"/>
                  </a:lnTo>
                  <a:lnTo>
                    <a:pt x="67" y="3"/>
                  </a:lnTo>
                  <a:lnTo>
                    <a:pt x="65" y="2"/>
                  </a:lnTo>
                  <a:lnTo>
                    <a:pt x="63" y="0"/>
                  </a:lnTo>
                  <a:lnTo>
                    <a:pt x="61" y="0"/>
                  </a:lnTo>
                  <a:lnTo>
                    <a:pt x="57" y="2"/>
                  </a:lnTo>
                  <a:lnTo>
                    <a:pt x="56" y="3"/>
                  </a:lnTo>
                  <a:lnTo>
                    <a:pt x="56" y="4"/>
                  </a:lnTo>
                  <a:lnTo>
                    <a:pt x="56" y="5"/>
                  </a:lnTo>
                  <a:lnTo>
                    <a:pt x="56" y="6"/>
                  </a:lnTo>
                  <a:lnTo>
                    <a:pt x="54" y="6"/>
                  </a:lnTo>
                  <a:lnTo>
                    <a:pt x="53" y="5"/>
                  </a:lnTo>
                  <a:lnTo>
                    <a:pt x="52" y="5"/>
                  </a:lnTo>
                  <a:lnTo>
                    <a:pt x="50" y="5"/>
                  </a:lnTo>
                  <a:lnTo>
                    <a:pt x="48" y="4"/>
                  </a:lnTo>
                  <a:lnTo>
                    <a:pt x="47" y="3"/>
                  </a:lnTo>
                  <a:lnTo>
                    <a:pt x="45" y="4"/>
                  </a:lnTo>
                  <a:lnTo>
                    <a:pt x="46" y="6"/>
                  </a:lnTo>
                  <a:lnTo>
                    <a:pt x="50" y="11"/>
                  </a:lnTo>
                  <a:lnTo>
                    <a:pt x="50" y="12"/>
                  </a:lnTo>
                  <a:lnTo>
                    <a:pt x="51" y="14"/>
                  </a:lnTo>
                  <a:lnTo>
                    <a:pt x="52" y="16"/>
                  </a:lnTo>
                  <a:lnTo>
                    <a:pt x="53" y="19"/>
                  </a:lnTo>
                  <a:lnTo>
                    <a:pt x="52" y="28"/>
                  </a:lnTo>
                  <a:lnTo>
                    <a:pt x="48" y="38"/>
                  </a:lnTo>
                  <a:lnTo>
                    <a:pt x="47" y="43"/>
                  </a:lnTo>
                  <a:lnTo>
                    <a:pt x="46" y="43"/>
                  </a:lnTo>
                  <a:lnTo>
                    <a:pt x="46" y="45"/>
                  </a:lnTo>
                  <a:lnTo>
                    <a:pt x="44" y="51"/>
                  </a:lnTo>
                  <a:lnTo>
                    <a:pt x="38" y="63"/>
                  </a:lnTo>
                  <a:lnTo>
                    <a:pt x="31" y="73"/>
                  </a:lnTo>
                  <a:lnTo>
                    <a:pt x="24" y="79"/>
                  </a:lnTo>
                  <a:lnTo>
                    <a:pt x="18" y="83"/>
                  </a:lnTo>
                  <a:lnTo>
                    <a:pt x="13" y="84"/>
                  </a:lnTo>
                  <a:lnTo>
                    <a:pt x="12" y="84"/>
                  </a:lnTo>
                  <a:lnTo>
                    <a:pt x="11" y="83"/>
                  </a:lnTo>
                  <a:lnTo>
                    <a:pt x="10" y="82"/>
                  </a:lnTo>
                  <a:lnTo>
                    <a:pt x="7" y="79"/>
                  </a:lnTo>
                  <a:lnTo>
                    <a:pt x="6" y="79"/>
                  </a:lnTo>
                  <a:lnTo>
                    <a:pt x="4" y="79"/>
                  </a:lnTo>
                  <a:lnTo>
                    <a:pt x="4" y="78"/>
                  </a:lnTo>
                  <a:lnTo>
                    <a:pt x="2" y="77"/>
                  </a:lnTo>
                  <a:lnTo>
                    <a:pt x="1" y="74"/>
                  </a:lnTo>
                  <a:lnTo>
                    <a:pt x="0" y="74"/>
                  </a:lnTo>
                  <a:lnTo>
                    <a:pt x="0" y="77"/>
                  </a:lnTo>
                  <a:lnTo>
                    <a:pt x="0" y="82"/>
                  </a:lnTo>
                  <a:lnTo>
                    <a:pt x="0" y="83"/>
                  </a:lnTo>
                  <a:lnTo>
                    <a:pt x="1" y="82"/>
                  </a:lnTo>
                  <a:lnTo>
                    <a:pt x="2" y="83"/>
                  </a:lnTo>
                  <a:lnTo>
                    <a:pt x="1" y="84"/>
                  </a:lnTo>
                  <a:lnTo>
                    <a:pt x="0" y="84"/>
                  </a:lnTo>
                  <a:lnTo>
                    <a:pt x="0" y="85"/>
                  </a:lnTo>
                  <a:lnTo>
                    <a:pt x="0" y="86"/>
                  </a:lnTo>
                  <a:lnTo>
                    <a:pt x="0" y="89"/>
                  </a:lnTo>
                  <a:lnTo>
                    <a:pt x="1" y="91"/>
                  </a:lnTo>
                  <a:lnTo>
                    <a:pt x="1" y="94"/>
                  </a:lnTo>
                  <a:lnTo>
                    <a:pt x="2" y="97"/>
                  </a:lnTo>
                  <a:lnTo>
                    <a:pt x="2" y="100"/>
                  </a:lnTo>
                  <a:lnTo>
                    <a:pt x="5" y="101"/>
                  </a:lnTo>
                  <a:lnTo>
                    <a:pt x="7" y="101"/>
                  </a:lnTo>
                  <a:lnTo>
                    <a:pt x="10" y="101"/>
                  </a:lnTo>
                  <a:lnTo>
                    <a:pt x="11" y="101"/>
                  </a:lnTo>
                  <a:lnTo>
                    <a:pt x="12" y="102"/>
                  </a:lnTo>
                  <a:lnTo>
                    <a:pt x="13" y="102"/>
                  </a:lnTo>
                  <a:lnTo>
                    <a:pt x="14" y="101"/>
                  </a:lnTo>
                  <a:lnTo>
                    <a:pt x="17" y="101"/>
                  </a:lnTo>
                  <a:lnTo>
                    <a:pt x="18" y="100"/>
                  </a:lnTo>
                  <a:lnTo>
                    <a:pt x="18" y="99"/>
                  </a:lnTo>
                  <a:lnTo>
                    <a:pt x="18" y="97"/>
                  </a:lnTo>
                  <a:lnTo>
                    <a:pt x="21" y="96"/>
                  </a:lnTo>
                  <a:lnTo>
                    <a:pt x="23" y="96"/>
                  </a:lnTo>
                  <a:lnTo>
                    <a:pt x="27" y="96"/>
                  </a:lnTo>
                  <a:lnTo>
                    <a:pt x="30" y="100"/>
                  </a:lnTo>
                  <a:lnTo>
                    <a:pt x="36" y="106"/>
                  </a:lnTo>
                  <a:lnTo>
                    <a:pt x="39" y="112"/>
                  </a:lnTo>
                  <a:lnTo>
                    <a:pt x="40" y="115"/>
                  </a:lnTo>
                  <a:lnTo>
                    <a:pt x="40" y="118"/>
                  </a:lnTo>
                  <a:lnTo>
                    <a:pt x="40" y="123"/>
                  </a:lnTo>
                  <a:lnTo>
                    <a:pt x="40" y="126"/>
                  </a:lnTo>
                  <a:lnTo>
                    <a:pt x="41" y="130"/>
                  </a:lnTo>
                  <a:lnTo>
                    <a:pt x="39" y="148"/>
                  </a:lnTo>
                  <a:lnTo>
                    <a:pt x="34" y="169"/>
                  </a:lnTo>
                  <a:lnTo>
                    <a:pt x="31" y="174"/>
                  </a:lnTo>
                  <a:lnTo>
                    <a:pt x="28" y="187"/>
                  </a:lnTo>
                  <a:lnTo>
                    <a:pt x="25" y="188"/>
                  </a:lnTo>
                  <a:lnTo>
                    <a:pt x="25" y="191"/>
                  </a:lnTo>
                  <a:lnTo>
                    <a:pt x="24" y="194"/>
                  </a:lnTo>
                  <a:lnTo>
                    <a:pt x="22" y="198"/>
                  </a:lnTo>
                  <a:lnTo>
                    <a:pt x="19" y="202"/>
                  </a:lnTo>
                  <a:lnTo>
                    <a:pt x="18" y="204"/>
                  </a:lnTo>
                  <a:lnTo>
                    <a:pt x="16" y="205"/>
                  </a:lnTo>
                  <a:lnTo>
                    <a:pt x="13" y="205"/>
                  </a:lnTo>
                  <a:lnTo>
                    <a:pt x="12" y="205"/>
                  </a:lnTo>
                  <a:lnTo>
                    <a:pt x="10" y="206"/>
                  </a:lnTo>
                  <a:lnTo>
                    <a:pt x="8" y="209"/>
                  </a:lnTo>
                  <a:lnTo>
                    <a:pt x="8" y="211"/>
                  </a:lnTo>
                  <a:lnTo>
                    <a:pt x="8" y="214"/>
                  </a:lnTo>
                  <a:lnTo>
                    <a:pt x="6" y="216"/>
                  </a:lnTo>
                  <a:lnTo>
                    <a:pt x="5" y="218"/>
                  </a:lnTo>
                  <a:lnTo>
                    <a:pt x="6" y="220"/>
                  </a:lnTo>
                  <a:lnTo>
                    <a:pt x="6" y="222"/>
                  </a:lnTo>
                  <a:lnTo>
                    <a:pt x="5" y="226"/>
                  </a:lnTo>
                  <a:lnTo>
                    <a:pt x="2" y="228"/>
                  </a:lnTo>
                  <a:lnTo>
                    <a:pt x="2" y="229"/>
                  </a:lnTo>
                  <a:lnTo>
                    <a:pt x="2" y="231"/>
                  </a:lnTo>
                  <a:lnTo>
                    <a:pt x="1" y="233"/>
                  </a:lnTo>
                  <a:lnTo>
                    <a:pt x="16" y="238"/>
                  </a:lnTo>
                  <a:lnTo>
                    <a:pt x="17" y="238"/>
                  </a:lnTo>
                  <a:lnTo>
                    <a:pt x="18" y="237"/>
                  </a:lnTo>
                  <a:lnTo>
                    <a:pt x="19" y="235"/>
                  </a:lnTo>
                  <a:lnTo>
                    <a:pt x="21" y="235"/>
                  </a:lnTo>
                  <a:close/>
                  <a:moveTo>
                    <a:pt x="119" y="140"/>
                  </a:moveTo>
                  <a:lnTo>
                    <a:pt x="119" y="140"/>
                  </a:lnTo>
                  <a:lnTo>
                    <a:pt x="121" y="138"/>
                  </a:lnTo>
                  <a:lnTo>
                    <a:pt x="122" y="137"/>
                  </a:lnTo>
                  <a:lnTo>
                    <a:pt x="125" y="138"/>
                  </a:lnTo>
                  <a:lnTo>
                    <a:pt x="125" y="140"/>
                  </a:lnTo>
                  <a:lnTo>
                    <a:pt x="127" y="141"/>
                  </a:lnTo>
                  <a:lnTo>
                    <a:pt x="127" y="142"/>
                  </a:lnTo>
                  <a:lnTo>
                    <a:pt x="127" y="143"/>
                  </a:lnTo>
                  <a:lnTo>
                    <a:pt x="126" y="145"/>
                  </a:lnTo>
                  <a:lnTo>
                    <a:pt x="125" y="146"/>
                  </a:lnTo>
                  <a:lnTo>
                    <a:pt x="121" y="147"/>
                  </a:lnTo>
                  <a:lnTo>
                    <a:pt x="120" y="145"/>
                  </a:lnTo>
                  <a:lnTo>
                    <a:pt x="119" y="143"/>
                  </a:lnTo>
                  <a:lnTo>
                    <a:pt x="118" y="142"/>
                  </a:lnTo>
                  <a:lnTo>
                    <a:pt x="118" y="141"/>
                  </a:lnTo>
                  <a:lnTo>
                    <a:pt x="119" y="140"/>
                  </a:lnTo>
                  <a:close/>
                  <a:moveTo>
                    <a:pt x="42" y="103"/>
                  </a:moveTo>
                  <a:lnTo>
                    <a:pt x="42" y="103"/>
                  </a:lnTo>
                  <a:lnTo>
                    <a:pt x="40" y="97"/>
                  </a:lnTo>
                  <a:lnTo>
                    <a:pt x="38" y="96"/>
                  </a:lnTo>
                  <a:lnTo>
                    <a:pt x="34" y="95"/>
                  </a:lnTo>
                  <a:lnTo>
                    <a:pt x="34" y="96"/>
                  </a:lnTo>
                  <a:lnTo>
                    <a:pt x="34" y="97"/>
                  </a:lnTo>
                  <a:lnTo>
                    <a:pt x="33" y="96"/>
                  </a:lnTo>
                  <a:lnTo>
                    <a:pt x="31" y="94"/>
                  </a:lnTo>
                  <a:lnTo>
                    <a:pt x="33" y="90"/>
                  </a:lnTo>
                  <a:lnTo>
                    <a:pt x="34" y="90"/>
                  </a:lnTo>
                  <a:lnTo>
                    <a:pt x="36" y="91"/>
                  </a:lnTo>
                  <a:lnTo>
                    <a:pt x="40" y="92"/>
                  </a:lnTo>
                  <a:lnTo>
                    <a:pt x="45" y="92"/>
                  </a:lnTo>
                  <a:lnTo>
                    <a:pt x="46" y="94"/>
                  </a:lnTo>
                  <a:lnTo>
                    <a:pt x="46" y="95"/>
                  </a:lnTo>
                  <a:lnTo>
                    <a:pt x="45" y="100"/>
                  </a:lnTo>
                  <a:lnTo>
                    <a:pt x="44" y="102"/>
                  </a:lnTo>
                  <a:lnTo>
                    <a:pt x="42" y="103"/>
                  </a:lnTo>
                  <a:close/>
                </a:path>
              </a:pathLst>
            </a:custGeom>
            <a:solidFill>
              <a:srgbClr val="91EFEC"/>
            </a:solidFill>
            <a:ln w="2">
              <a:solidFill>
                <a:srgbClr val="555555"/>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p:txBody>
        </p:sp>
        <p:sp>
          <p:nvSpPr>
            <p:cNvPr id="1048" name="Freeform 55"/>
            <p:cNvSpPr>
              <a:spLocks noEditPoints="1"/>
            </p:cNvSpPr>
            <p:nvPr/>
          </p:nvSpPr>
          <p:spPr bwMode="auto">
            <a:xfrm>
              <a:off x="3013075" y="3503610"/>
              <a:ext cx="382588" cy="381000"/>
            </a:xfrm>
            <a:custGeom>
              <a:avLst/>
              <a:gdLst>
                <a:gd name="T0" fmla="*/ 2147483646 w 241"/>
                <a:gd name="T1" fmla="*/ 2147483646 h 240"/>
                <a:gd name="T2" fmla="*/ 2147483646 w 241"/>
                <a:gd name="T3" fmla="*/ 2147483646 h 240"/>
                <a:gd name="T4" fmla="*/ 2147483646 w 241"/>
                <a:gd name="T5" fmla="*/ 2147483646 h 240"/>
                <a:gd name="T6" fmla="*/ 2147483646 w 241"/>
                <a:gd name="T7" fmla="*/ 2147483646 h 240"/>
                <a:gd name="T8" fmla="*/ 2147483646 w 241"/>
                <a:gd name="T9" fmla="*/ 2147483646 h 240"/>
                <a:gd name="T10" fmla="*/ 2147483646 w 241"/>
                <a:gd name="T11" fmla="*/ 2147483646 h 240"/>
                <a:gd name="T12" fmla="*/ 2147483646 w 241"/>
                <a:gd name="T13" fmla="*/ 2147483646 h 240"/>
                <a:gd name="T14" fmla="*/ 2147483646 w 241"/>
                <a:gd name="T15" fmla="*/ 2147483646 h 240"/>
                <a:gd name="T16" fmla="*/ 2147483646 w 241"/>
                <a:gd name="T17" fmla="*/ 2147483646 h 240"/>
                <a:gd name="T18" fmla="*/ 2147483646 w 241"/>
                <a:gd name="T19" fmla="*/ 2147483646 h 240"/>
                <a:gd name="T20" fmla="*/ 2147483646 w 241"/>
                <a:gd name="T21" fmla="*/ 2147483646 h 240"/>
                <a:gd name="T22" fmla="*/ 2147483646 w 241"/>
                <a:gd name="T23" fmla="*/ 2147483646 h 240"/>
                <a:gd name="T24" fmla="*/ 2147483646 w 241"/>
                <a:gd name="T25" fmla="*/ 2147483646 h 240"/>
                <a:gd name="T26" fmla="*/ 2147483646 w 241"/>
                <a:gd name="T27" fmla="*/ 2147483646 h 240"/>
                <a:gd name="T28" fmla="*/ 2147483646 w 241"/>
                <a:gd name="T29" fmla="*/ 2147483646 h 240"/>
                <a:gd name="T30" fmla="*/ 2147483646 w 241"/>
                <a:gd name="T31" fmla="*/ 2147483646 h 240"/>
                <a:gd name="T32" fmla="*/ 2147483646 w 241"/>
                <a:gd name="T33" fmla="*/ 2147483646 h 240"/>
                <a:gd name="T34" fmla="*/ 2147483646 w 241"/>
                <a:gd name="T35" fmla="*/ 2147483646 h 240"/>
                <a:gd name="T36" fmla="*/ 2147483646 w 241"/>
                <a:gd name="T37" fmla="*/ 2147483646 h 240"/>
                <a:gd name="T38" fmla="*/ 2147483646 w 241"/>
                <a:gd name="T39" fmla="*/ 2147483646 h 240"/>
                <a:gd name="T40" fmla="*/ 2147483646 w 241"/>
                <a:gd name="T41" fmla="*/ 2147483646 h 240"/>
                <a:gd name="T42" fmla="*/ 2147483646 w 241"/>
                <a:gd name="T43" fmla="*/ 2147483646 h 240"/>
                <a:gd name="T44" fmla="*/ 2147483646 w 241"/>
                <a:gd name="T45" fmla="*/ 2147483646 h 240"/>
                <a:gd name="T46" fmla="*/ 2147483646 w 241"/>
                <a:gd name="T47" fmla="*/ 2147483646 h 240"/>
                <a:gd name="T48" fmla="*/ 2147483646 w 241"/>
                <a:gd name="T49" fmla="*/ 2147483646 h 240"/>
                <a:gd name="T50" fmla="*/ 2147483646 w 241"/>
                <a:gd name="T51" fmla="*/ 2147483646 h 240"/>
                <a:gd name="T52" fmla="*/ 2147483646 w 241"/>
                <a:gd name="T53" fmla="*/ 2147483646 h 240"/>
                <a:gd name="T54" fmla="*/ 2147483646 w 241"/>
                <a:gd name="T55" fmla="*/ 2147483646 h 240"/>
                <a:gd name="T56" fmla="*/ 2147483646 w 241"/>
                <a:gd name="T57" fmla="*/ 2147483646 h 240"/>
                <a:gd name="T58" fmla="*/ 2147483646 w 241"/>
                <a:gd name="T59" fmla="*/ 2147483646 h 240"/>
                <a:gd name="T60" fmla="*/ 2147483646 w 241"/>
                <a:gd name="T61" fmla="*/ 2147483646 h 240"/>
                <a:gd name="T62" fmla="*/ 2147483646 w 241"/>
                <a:gd name="T63" fmla="*/ 2147483646 h 240"/>
                <a:gd name="T64" fmla="*/ 2147483646 w 241"/>
                <a:gd name="T65" fmla="*/ 2147483646 h 240"/>
                <a:gd name="T66" fmla="*/ 2147483646 w 241"/>
                <a:gd name="T67" fmla="*/ 2147483646 h 240"/>
                <a:gd name="T68" fmla="*/ 2147483646 w 241"/>
                <a:gd name="T69" fmla="*/ 2147483646 h 240"/>
                <a:gd name="T70" fmla="*/ 2147483646 w 241"/>
                <a:gd name="T71" fmla="*/ 2147483646 h 240"/>
                <a:gd name="T72" fmla="*/ 2147483646 w 241"/>
                <a:gd name="T73" fmla="*/ 2147483646 h 240"/>
                <a:gd name="T74" fmla="*/ 2147483646 w 241"/>
                <a:gd name="T75" fmla="*/ 2147483646 h 240"/>
                <a:gd name="T76" fmla="*/ 2147483646 w 241"/>
                <a:gd name="T77" fmla="*/ 2147483646 h 240"/>
                <a:gd name="T78" fmla="*/ 2147483646 w 241"/>
                <a:gd name="T79" fmla="*/ 2147483646 h 240"/>
                <a:gd name="T80" fmla="*/ 2147483646 w 241"/>
                <a:gd name="T81" fmla="*/ 2147483646 h 240"/>
                <a:gd name="T82" fmla="*/ 2147483646 w 241"/>
                <a:gd name="T83" fmla="*/ 2147483646 h 240"/>
                <a:gd name="T84" fmla="*/ 2147483646 w 241"/>
                <a:gd name="T85" fmla="*/ 2147483646 h 240"/>
                <a:gd name="T86" fmla="*/ 2147483646 w 241"/>
                <a:gd name="T87" fmla="*/ 2147483646 h 240"/>
                <a:gd name="T88" fmla="*/ 2147483646 w 241"/>
                <a:gd name="T89" fmla="*/ 2147483646 h 240"/>
                <a:gd name="T90" fmla="*/ 2147483646 w 241"/>
                <a:gd name="T91" fmla="*/ 2147483646 h 240"/>
                <a:gd name="T92" fmla="*/ 2147483646 w 241"/>
                <a:gd name="T93" fmla="*/ 2147483646 h 240"/>
                <a:gd name="T94" fmla="*/ 2147483646 w 241"/>
                <a:gd name="T95" fmla="*/ 2147483646 h 240"/>
                <a:gd name="T96" fmla="*/ 2147483646 w 241"/>
                <a:gd name="T97" fmla="*/ 2147483646 h 240"/>
                <a:gd name="T98" fmla="*/ 2147483646 w 241"/>
                <a:gd name="T99" fmla="*/ 2147483646 h 240"/>
                <a:gd name="T100" fmla="*/ 2147483646 w 241"/>
                <a:gd name="T101" fmla="*/ 2147483646 h 240"/>
                <a:gd name="T102" fmla="*/ 2147483646 w 241"/>
                <a:gd name="T103" fmla="*/ 2147483646 h 240"/>
                <a:gd name="T104" fmla="*/ 2147483646 w 241"/>
                <a:gd name="T105" fmla="*/ 2147483646 h 240"/>
                <a:gd name="T106" fmla="*/ 2147483646 w 241"/>
                <a:gd name="T107" fmla="*/ 2147483646 h 240"/>
                <a:gd name="T108" fmla="*/ 2147483646 w 241"/>
                <a:gd name="T109" fmla="*/ 2147483646 h 240"/>
                <a:gd name="T110" fmla="*/ 2147483646 w 241"/>
                <a:gd name="T111" fmla="*/ 2147483646 h 240"/>
                <a:gd name="T112" fmla="*/ 2147483646 w 241"/>
                <a:gd name="T113" fmla="*/ 2147483646 h 240"/>
                <a:gd name="T114" fmla="*/ 2147483646 w 241"/>
                <a:gd name="T115" fmla="*/ 2147483646 h 240"/>
                <a:gd name="T116" fmla="*/ 2147483646 w 241"/>
                <a:gd name="T117" fmla="*/ 2147483646 h 240"/>
                <a:gd name="T118" fmla="*/ 2147483646 w 241"/>
                <a:gd name="T119" fmla="*/ 2147483646 h 240"/>
                <a:gd name="T120" fmla="*/ 2147483646 w 241"/>
                <a:gd name="T121" fmla="*/ 2147483646 h 240"/>
                <a:gd name="T122" fmla="*/ 2147483646 w 241"/>
                <a:gd name="T123" fmla="*/ 2147483646 h 240"/>
                <a:gd name="T124" fmla="*/ 2147483646 w 241"/>
                <a:gd name="T125" fmla="*/ 2147483646 h 240"/>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241" h="240">
                  <a:moveTo>
                    <a:pt x="8" y="179"/>
                  </a:moveTo>
                  <a:lnTo>
                    <a:pt x="8" y="179"/>
                  </a:lnTo>
                  <a:lnTo>
                    <a:pt x="9" y="180"/>
                  </a:lnTo>
                  <a:lnTo>
                    <a:pt x="11" y="181"/>
                  </a:lnTo>
                  <a:lnTo>
                    <a:pt x="13" y="181"/>
                  </a:lnTo>
                  <a:lnTo>
                    <a:pt x="14" y="181"/>
                  </a:lnTo>
                  <a:lnTo>
                    <a:pt x="15" y="183"/>
                  </a:lnTo>
                  <a:lnTo>
                    <a:pt x="17" y="181"/>
                  </a:lnTo>
                  <a:lnTo>
                    <a:pt x="17" y="180"/>
                  </a:lnTo>
                  <a:lnTo>
                    <a:pt x="17" y="179"/>
                  </a:lnTo>
                  <a:lnTo>
                    <a:pt x="18" y="178"/>
                  </a:lnTo>
                  <a:lnTo>
                    <a:pt x="20" y="177"/>
                  </a:lnTo>
                  <a:lnTo>
                    <a:pt x="24" y="177"/>
                  </a:lnTo>
                  <a:lnTo>
                    <a:pt x="26" y="178"/>
                  </a:lnTo>
                  <a:lnTo>
                    <a:pt x="28" y="179"/>
                  </a:lnTo>
                  <a:lnTo>
                    <a:pt x="28" y="181"/>
                  </a:lnTo>
                  <a:lnTo>
                    <a:pt x="29" y="183"/>
                  </a:lnTo>
                  <a:lnTo>
                    <a:pt x="34" y="183"/>
                  </a:lnTo>
                  <a:lnTo>
                    <a:pt x="39" y="183"/>
                  </a:lnTo>
                  <a:lnTo>
                    <a:pt x="41" y="185"/>
                  </a:lnTo>
                  <a:lnTo>
                    <a:pt x="42" y="185"/>
                  </a:lnTo>
                  <a:lnTo>
                    <a:pt x="43" y="185"/>
                  </a:lnTo>
                  <a:lnTo>
                    <a:pt x="45" y="185"/>
                  </a:lnTo>
                  <a:lnTo>
                    <a:pt x="47" y="185"/>
                  </a:lnTo>
                  <a:lnTo>
                    <a:pt x="51" y="185"/>
                  </a:lnTo>
                  <a:lnTo>
                    <a:pt x="54" y="185"/>
                  </a:lnTo>
                  <a:lnTo>
                    <a:pt x="55" y="186"/>
                  </a:lnTo>
                  <a:lnTo>
                    <a:pt x="57" y="186"/>
                  </a:lnTo>
                  <a:lnTo>
                    <a:pt x="59" y="186"/>
                  </a:lnTo>
                  <a:lnTo>
                    <a:pt x="60" y="184"/>
                  </a:lnTo>
                  <a:lnTo>
                    <a:pt x="60" y="183"/>
                  </a:lnTo>
                  <a:lnTo>
                    <a:pt x="63" y="181"/>
                  </a:lnTo>
                  <a:lnTo>
                    <a:pt x="65" y="180"/>
                  </a:lnTo>
                  <a:lnTo>
                    <a:pt x="66" y="180"/>
                  </a:lnTo>
                  <a:lnTo>
                    <a:pt x="68" y="180"/>
                  </a:lnTo>
                  <a:lnTo>
                    <a:pt x="69" y="181"/>
                  </a:lnTo>
                  <a:lnTo>
                    <a:pt x="74" y="181"/>
                  </a:lnTo>
                  <a:lnTo>
                    <a:pt x="74" y="183"/>
                  </a:lnTo>
                  <a:lnTo>
                    <a:pt x="74" y="185"/>
                  </a:lnTo>
                  <a:lnTo>
                    <a:pt x="74" y="186"/>
                  </a:lnTo>
                  <a:lnTo>
                    <a:pt x="75" y="186"/>
                  </a:lnTo>
                  <a:lnTo>
                    <a:pt x="79" y="187"/>
                  </a:lnTo>
                  <a:lnTo>
                    <a:pt x="80" y="189"/>
                  </a:lnTo>
                  <a:lnTo>
                    <a:pt x="81" y="191"/>
                  </a:lnTo>
                  <a:lnTo>
                    <a:pt x="82" y="192"/>
                  </a:lnTo>
                  <a:lnTo>
                    <a:pt x="85" y="192"/>
                  </a:lnTo>
                  <a:lnTo>
                    <a:pt x="83" y="195"/>
                  </a:lnTo>
                  <a:lnTo>
                    <a:pt x="85" y="196"/>
                  </a:lnTo>
                  <a:lnTo>
                    <a:pt x="86" y="197"/>
                  </a:lnTo>
                  <a:lnTo>
                    <a:pt x="87" y="198"/>
                  </a:lnTo>
                  <a:lnTo>
                    <a:pt x="88" y="198"/>
                  </a:lnTo>
                  <a:lnTo>
                    <a:pt x="88" y="197"/>
                  </a:lnTo>
                  <a:lnTo>
                    <a:pt x="88" y="195"/>
                  </a:lnTo>
                  <a:lnTo>
                    <a:pt x="88" y="194"/>
                  </a:lnTo>
                  <a:lnTo>
                    <a:pt x="89" y="194"/>
                  </a:lnTo>
                  <a:lnTo>
                    <a:pt x="92" y="194"/>
                  </a:lnTo>
                  <a:lnTo>
                    <a:pt x="93" y="194"/>
                  </a:lnTo>
                  <a:lnTo>
                    <a:pt x="94" y="194"/>
                  </a:lnTo>
                  <a:lnTo>
                    <a:pt x="95" y="195"/>
                  </a:lnTo>
                  <a:lnTo>
                    <a:pt x="97" y="196"/>
                  </a:lnTo>
                  <a:lnTo>
                    <a:pt x="98" y="197"/>
                  </a:lnTo>
                  <a:lnTo>
                    <a:pt x="98" y="198"/>
                  </a:lnTo>
                  <a:lnTo>
                    <a:pt x="99" y="200"/>
                  </a:lnTo>
                  <a:lnTo>
                    <a:pt x="100" y="200"/>
                  </a:lnTo>
                  <a:lnTo>
                    <a:pt x="103" y="198"/>
                  </a:lnTo>
                  <a:lnTo>
                    <a:pt x="106" y="196"/>
                  </a:lnTo>
                  <a:lnTo>
                    <a:pt x="109" y="196"/>
                  </a:lnTo>
                  <a:lnTo>
                    <a:pt x="110" y="197"/>
                  </a:lnTo>
                  <a:lnTo>
                    <a:pt x="111" y="198"/>
                  </a:lnTo>
                  <a:lnTo>
                    <a:pt x="112" y="197"/>
                  </a:lnTo>
                  <a:lnTo>
                    <a:pt x="112" y="195"/>
                  </a:lnTo>
                  <a:lnTo>
                    <a:pt x="115" y="195"/>
                  </a:lnTo>
                  <a:lnTo>
                    <a:pt x="117" y="194"/>
                  </a:lnTo>
                  <a:lnTo>
                    <a:pt x="120" y="194"/>
                  </a:lnTo>
                  <a:lnTo>
                    <a:pt x="121" y="195"/>
                  </a:lnTo>
                  <a:lnTo>
                    <a:pt x="122" y="195"/>
                  </a:lnTo>
                  <a:lnTo>
                    <a:pt x="123" y="191"/>
                  </a:lnTo>
                  <a:lnTo>
                    <a:pt x="125" y="189"/>
                  </a:lnTo>
                  <a:lnTo>
                    <a:pt x="125" y="187"/>
                  </a:lnTo>
                  <a:lnTo>
                    <a:pt x="126" y="187"/>
                  </a:lnTo>
                  <a:lnTo>
                    <a:pt x="127" y="189"/>
                  </a:lnTo>
                  <a:lnTo>
                    <a:pt x="127" y="187"/>
                  </a:lnTo>
                  <a:lnTo>
                    <a:pt x="129" y="186"/>
                  </a:lnTo>
                  <a:lnTo>
                    <a:pt x="133" y="186"/>
                  </a:lnTo>
                  <a:lnTo>
                    <a:pt x="134" y="187"/>
                  </a:lnTo>
                  <a:lnTo>
                    <a:pt x="138" y="186"/>
                  </a:lnTo>
                  <a:lnTo>
                    <a:pt x="139" y="187"/>
                  </a:lnTo>
                  <a:lnTo>
                    <a:pt x="139" y="189"/>
                  </a:lnTo>
                  <a:lnTo>
                    <a:pt x="140" y="192"/>
                  </a:lnTo>
                  <a:lnTo>
                    <a:pt x="140" y="195"/>
                  </a:lnTo>
                  <a:lnTo>
                    <a:pt x="140" y="197"/>
                  </a:lnTo>
                  <a:lnTo>
                    <a:pt x="139" y="197"/>
                  </a:lnTo>
                  <a:lnTo>
                    <a:pt x="139" y="196"/>
                  </a:lnTo>
                  <a:lnTo>
                    <a:pt x="138" y="195"/>
                  </a:lnTo>
                  <a:lnTo>
                    <a:pt x="137" y="195"/>
                  </a:lnTo>
                  <a:lnTo>
                    <a:pt x="137" y="196"/>
                  </a:lnTo>
                  <a:lnTo>
                    <a:pt x="138" y="198"/>
                  </a:lnTo>
                  <a:lnTo>
                    <a:pt x="135" y="200"/>
                  </a:lnTo>
                  <a:lnTo>
                    <a:pt x="134" y="200"/>
                  </a:lnTo>
                  <a:lnTo>
                    <a:pt x="134" y="198"/>
                  </a:lnTo>
                  <a:lnTo>
                    <a:pt x="133" y="196"/>
                  </a:lnTo>
                  <a:lnTo>
                    <a:pt x="132" y="196"/>
                  </a:lnTo>
                  <a:lnTo>
                    <a:pt x="132" y="197"/>
                  </a:lnTo>
                  <a:lnTo>
                    <a:pt x="132" y="198"/>
                  </a:lnTo>
                  <a:lnTo>
                    <a:pt x="133" y="201"/>
                  </a:lnTo>
                  <a:lnTo>
                    <a:pt x="132" y="201"/>
                  </a:lnTo>
                  <a:lnTo>
                    <a:pt x="133" y="201"/>
                  </a:lnTo>
                  <a:lnTo>
                    <a:pt x="135" y="201"/>
                  </a:lnTo>
                  <a:lnTo>
                    <a:pt x="137" y="202"/>
                  </a:lnTo>
                  <a:lnTo>
                    <a:pt x="138" y="202"/>
                  </a:lnTo>
                  <a:lnTo>
                    <a:pt x="139" y="202"/>
                  </a:lnTo>
                  <a:lnTo>
                    <a:pt x="142" y="202"/>
                  </a:lnTo>
                  <a:lnTo>
                    <a:pt x="144" y="202"/>
                  </a:lnTo>
                  <a:lnTo>
                    <a:pt x="145" y="203"/>
                  </a:lnTo>
                  <a:lnTo>
                    <a:pt x="145" y="206"/>
                  </a:lnTo>
                  <a:lnTo>
                    <a:pt x="145" y="208"/>
                  </a:lnTo>
                  <a:lnTo>
                    <a:pt x="145" y="209"/>
                  </a:lnTo>
                  <a:lnTo>
                    <a:pt x="145" y="213"/>
                  </a:lnTo>
                  <a:lnTo>
                    <a:pt x="144" y="217"/>
                  </a:lnTo>
                  <a:lnTo>
                    <a:pt x="143" y="217"/>
                  </a:lnTo>
                  <a:lnTo>
                    <a:pt x="142" y="215"/>
                  </a:lnTo>
                  <a:lnTo>
                    <a:pt x="140" y="217"/>
                  </a:lnTo>
                  <a:lnTo>
                    <a:pt x="140" y="218"/>
                  </a:lnTo>
                  <a:lnTo>
                    <a:pt x="140" y="219"/>
                  </a:lnTo>
                  <a:lnTo>
                    <a:pt x="140" y="220"/>
                  </a:lnTo>
                  <a:lnTo>
                    <a:pt x="139" y="221"/>
                  </a:lnTo>
                  <a:lnTo>
                    <a:pt x="139" y="223"/>
                  </a:lnTo>
                  <a:lnTo>
                    <a:pt x="139" y="224"/>
                  </a:lnTo>
                  <a:lnTo>
                    <a:pt x="138" y="225"/>
                  </a:lnTo>
                  <a:lnTo>
                    <a:pt x="137" y="225"/>
                  </a:lnTo>
                  <a:lnTo>
                    <a:pt x="138" y="226"/>
                  </a:lnTo>
                  <a:lnTo>
                    <a:pt x="138" y="227"/>
                  </a:lnTo>
                  <a:lnTo>
                    <a:pt x="138" y="229"/>
                  </a:lnTo>
                  <a:lnTo>
                    <a:pt x="137" y="230"/>
                  </a:lnTo>
                  <a:lnTo>
                    <a:pt x="137" y="232"/>
                  </a:lnTo>
                  <a:lnTo>
                    <a:pt x="139" y="232"/>
                  </a:lnTo>
                  <a:lnTo>
                    <a:pt x="137" y="232"/>
                  </a:lnTo>
                  <a:lnTo>
                    <a:pt x="138" y="234"/>
                  </a:lnTo>
                  <a:lnTo>
                    <a:pt x="139" y="236"/>
                  </a:lnTo>
                  <a:lnTo>
                    <a:pt x="139" y="237"/>
                  </a:lnTo>
                  <a:lnTo>
                    <a:pt x="140" y="238"/>
                  </a:lnTo>
                  <a:lnTo>
                    <a:pt x="145" y="240"/>
                  </a:lnTo>
                  <a:lnTo>
                    <a:pt x="146" y="238"/>
                  </a:lnTo>
                  <a:lnTo>
                    <a:pt x="149" y="237"/>
                  </a:lnTo>
                  <a:lnTo>
                    <a:pt x="151" y="237"/>
                  </a:lnTo>
                  <a:lnTo>
                    <a:pt x="152" y="236"/>
                  </a:lnTo>
                  <a:lnTo>
                    <a:pt x="155" y="235"/>
                  </a:lnTo>
                  <a:lnTo>
                    <a:pt x="157" y="235"/>
                  </a:lnTo>
                  <a:lnTo>
                    <a:pt x="157" y="232"/>
                  </a:lnTo>
                  <a:lnTo>
                    <a:pt x="159" y="230"/>
                  </a:lnTo>
                  <a:lnTo>
                    <a:pt x="161" y="230"/>
                  </a:lnTo>
                  <a:lnTo>
                    <a:pt x="163" y="229"/>
                  </a:lnTo>
                  <a:lnTo>
                    <a:pt x="165" y="227"/>
                  </a:lnTo>
                  <a:lnTo>
                    <a:pt x="166" y="227"/>
                  </a:lnTo>
                  <a:lnTo>
                    <a:pt x="168" y="227"/>
                  </a:lnTo>
                  <a:lnTo>
                    <a:pt x="169" y="227"/>
                  </a:lnTo>
                  <a:lnTo>
                    <a:pt x="174" y="227"/>
                  </a:lnTo>
                  <a:lnTo>
                    <a:pt x="177" y="225"/>
                  </a:lnTo>
                  <a:lnTo>
                    <a:pt x="185" y="220"/>
                  </a:lnTo>
                  <a:lnTo>
                    <a:pt x="190" y="219"/>
                  </a:lnTo>
                  <a:lnTo>
                    <a:pt x="191" y="220"/>
                  </a:lnTo>
                  <a:lnTo>
                    <a:pt x="191" y="223"/>
                  </a:lnTo>
                  <a:lnTo>
                    <a:pt x="192" y="224"/>
                  </a:lnTo>
                  <a:lnTo>
                    <a:pt x="192" y="225"/>
                  </a:lnTo>
                  <a:lnTo>
                    <a:pt x="194" y="226"/>
                  </a:lnTo>
                  <a:lnTo>
                    <a:pt x="197" y="225"/>
                  </a:lnTo>
                  <a:lnTo>
                    <a:pt x="199" y="224"/>
                  </a:lnTo>
                  <a:lnTo>
                    <a:pt x="200" y="223"/>
                  </a:lnTo>
                  <a:lnTo>
                    <a:pt x="201" y="223"/>
                  </a:lnTo>
                  <a:lnTo>
                    <a:pt x="203" y="223"/>
                  </a:lnTo>
                  <a:lnTo>
                    <a:pt x="205" y="223"/>
                  </a:lnTo>
                  <a:lnTo>
                    <a:pt x="206" y="221"/>
                  </a:lnTo>
                  <a:lnTo>
                    <a:pt x="208" y="221"/>
                  </a:lnTo>
                  <a:lnTo>
                    <a:pt x="211" y="221"/>
                  </a:lnTo>
                  <a:lnTo>
                    <a:pt x="213" y="221"/>
                  </a:lnTo>
                  <a:lnTo>
                    <a:pt x="215" y="225"/>
                  </a:lnTo>
                  <a:lnTo>
                    <a:pt x="218" y="227"/>
                  </a:lnTo>
                  <a:lnTo>
                    <a:pt x="222" y="226"/>
                  </a:lnTo>
                  <a:lnTo>
                    <a:pt x="224" y="225"/>
                  </a:lnTo>
                  <a:lnTo>
                    <a:pt x="225" y="224"/>
                  </a:lnTo>
                  <a:lnTo>
                    <a:pt x="226" y="220"/>
                  </a:lnTo>
                  <a:lnTo>
                    <a:pt x="228" y="218"/>
                  </a:lnTo>
                  <a:lnTo>
                    <a:pt x="236" y="217"/>
                  </a:lnTo>
                  <a:lnTo>
                    <a:pt x="241" y="213"/>
                  </a:lnTo>
                  <a:lnTo>
                    <a:pt x="240" y="212"/>
                  </a:lnTo>
                  <a:lnTo>
                    <a:pt x="237" y="208"/>
                  </a:lnTo>
                  <a:lnTo>
                    <a:pt x="235" y="204"/>
                  </a:lnTo>
                  <a:lnTo>
                    <a:pt x="234" y="202"/>
                  </a:lnTo>
                  <a:lnTo>
                    <a:pt x="232" y="201"/>
                  </a:lnTo>
                  <a:lnTo>
                    <a:pt x="230" y="198"/>
                  </a:lnTo>
                  <a:lnTo>
                    <a:pt x="230" y="196"/>
                  </a:lnTo>
                  <a:lnTo>
                    <a:pt x="230" y="195"/>
                  </a:lnTo>
                  <a:lnTo>
                    <a:pt x="229" y="195"/>
                  </a:lnTo>
                  <a:lnTo>
                    <a:pt x="228" y="195"/>
                  </a:lnTo>
                  <a:lnTo>
                    <a:pt x="226" y="195"/>
                  </a:lnTo>
                  <a:lnTo>
                    <a:pt x="225" y="196"/>
                  </a:lnTo>
                  <a:lnTo>
                    <a:pt x="224" y="196"/>
                  </a:lnTo>
                  <a:lnTo>
                    <a:pt x="223" y="195"/>
                  </a:lnTo>
                  <a:lnTo>
                    <a:pt x="222" y="194"/>
                  </a:lnTo>
                  <a:lnTo>
                    <a:pt x="218" y="189"/>
                  </a:lnTo>
                  <a:lnTo>
                    <a:pt x="218" y="187"/>
                  </a:lnTo>
                  <a:lnTo>
                    <a:pt x="215" y="180"/>
                  </a:lnTo>
                  <a:lnTo>
                    <a:pt x="214" y="172"/>
                  </a:lnTo>
                  <a:lnTo>
                    <a:pt x="214" y="167"/>
                  </a:lnTo>
                  <a:lnTo>
                    <a:pt x="213" y="154"/>
                  </a:lnTo>
                  <a:lnTo>
                    <a:pt x="213" y="138"/>
                  </a:lnTo>
                  <a:lnTo>
                    <a:pt x="214" y="122"/>
                  </a:lnTo>
                  <a:lnTo>
                    <a:pt x="214" y="120"/>
                  </a:lnTo>
                  <a:lnTo>
                    <a:pt x="219" y="95"/>
                  </a:lnTo>
                  <a:lnTo>
                    <a:pt x="220" y="93"/>
                  </a:lnTo>
                  <a:lnTo>
                    <a:pt x="220" y="92"/>
                  </a:lnTo>
                  <a:lnTo>
                    <a:pt x="222" y="77"/>
                  </a:lnTo>
                  <a:lnTo>
                    <a:pt x="226" y="61"/>
                  </a:lnTo>
                  <a:lnTo>
                    <a:pt x="231" y="52"/>
                  </a:lnTo>
                  <a:lnTo>
                    <a:pt x="235" y="44"/>
                  </a:lnTo>
                  <a:lnTo>
                    <a:pt x="236" y="42"/>
                  </a:lnTo>
                  <a:lnTo>
                    <a:pt x="236" y="41"/>
                  </a:lnTo>
                  <a:lnTo>
                    <a:pt x="236" y="40"/>
                  </a:lnTo>
                  <a:lnTo>
                    <a:pt x="237" y="38"/>
                  </a:lnTo>
                  <a:lnTo>
                    <a:pt x="239" y="36"/>
                  </a:lnTo>
                  <a:lnTo>
                    <a:pt x="239" y="35"/>
                  </a:lnTo>
                  <a:lnTo>
                    <a:pt x="239" y="32"/>
                  </a:lnTo>
                  <a:lnTo>
                    <a:pt x="237" y="32"/>
                  </a:lnTo>
                  <a:lnTo>
                    <a:pt x="236" y="35"/>
                  </a:lnTo>
                  <a:lnTo>
                    <a:pt x="229" y="41"/>
                  </a:lnTo>
                  <a:lnTo>
                    <a:pt x="219" y="44"/>
                  </a:lnTo>
                  <a:lnTo>
                    <a:pt x="215" y="44"/>
                  </a:lnTo>
                  <a:lnTo>
                    <a:pt x="212" y="43"/>
                  </a:lnTo>
                  <a:lnTo>
                    <a:pt x="208" y="42"/>
                  </a:lnTo>
                  <a:lnTo>
                    <a:pt x="206" y="40"/>
                  </a:lnTo>
                  <a:lnTo>
                    <a:pt x="201" y="36"/>
                  </a:lnTo>
                  <a:lnTo>
                    <a:pt x="199" y="31"/>
                  </a:lnTo>
                  <a:lnTo>
                    <a:pt x="195" y="25"/>
                  </a:lnTo>
                  <a:lnTo>
                    <a:pt x="192" y="23"/>
                  </a:lnTo>
                  <a:lnTo>
                    <a:pt x="191" y="19"/>
                  </a:lnTo>
                  <a:lnTo>
                    <a:pt x="186" y="15"/>
                  </a:lnTo>
                  <a:lnTo>
                    <a:pt x="179" y="14"/>
                  </a:lnTo>
                  <a:lnTo>
                    <a:pt x="177" y="13"/>
                  </a:lnTo>
                  <a:lnTo>
                    <a:pt x="174" y="9"/>
                  </a:lnTo>
                  <a:lnTo>
                    <a:pt x="173" y="7"/>
                  </a:lnTo>
                  <a:lnTo>
                    <a:pt x="172" y="6"/>
                  </a:lnTo>
                  <a:lnTo>
                    <a:pt x="169" y="4"/>
                  </a:lnTo>
                  <a:lnTo>
                    <a:pt x="168" y="1"/>
                  </a:lnTo>
                  <a:lnTo>
                    <a:pt x="167" y="0"/>
                  </a:lnTo>
                  <a:lnTo>
                    <a:pt x="165" y="4"/>
                  </a:lnTo>
                  <a:lnTo>
                    <a:pt x="165" y="6"/>
                  </a:lnTo>
                  <a:lnTo>
                    <a:pt x="166" y="7"/>
                  </a:lnTo>
                  <a:lnTo>
                    <a:pt x="163" y="12"/>
                  </a:lnTo>
                  <a:lnTo>
                    <a:pt x="159" y="17"/>
                  </a:lnTo>
                  <a:lnTo>
                    <a:pt x="159" y="18"/>
                  </a:lnTo>
                  <a:lnTo>
                    <a:pt x="157" y="19"/>
                  </a:lnTo>
                  <a:lnTo>
                    <a:pt x="155" y="20"/>
                  </a:lnTo>
                  <a:lnTo>
                    <a:pt x="154" y="21"/>
                  </a:lnTo>
                  <a:lnTo>
                    <a:pt x="152" y="23"/>
                  </a:lnTo>
                  <a:lnTo>
                    <a:pt x="150" y="32"/>
                  </a:lnTo>
                  <a:lnTo>
                    <a:pt x="148" y="36"/>
                  </a:lnTo>
                  <a:lnTo>
                    <a:pt x="146" y="37"/>
                  </a:lnTo>
                  <a:lnTo>
                    <a:pt x="145" y="40"/>
                  </a:lnTo>
                  <a:lnTo>
                    <a:pt x="145" y="43"/>
                  </a:lnTo>
                  <a:lnTo>
                    <a:pt x="143" y="47"/>
                  </a:lnTo>
                  <a:lnTo>
                    <a:pt x="143" y="49"/>
                  </a:lnTo>
                  <a:lnTo>
                    <a:pt x="142" y="51"/>
                  </a:lnTo>
                  <a:lnTo>
                    <a:pt x="140" y="51"/>
                  </a:lnTo>
                  <a:lnTo>
                    <a:pt x="140" y="52"/>
                  </a:lnTo>
                  <a:lnTo>
                    <a:pt x="140" y="55"/>
                  </a:lnTo>
                  <a:lnTo>
                    <a:pt x="140" y="58"/>
                  </a:lnTo>
                  <a:lnTo>
                    <a:pt x="139" y="59"/>
                  </a:lnTo>
                  <a:lnTo>
                    <a:pt x="138" y="60"/>
                  </a:lnTo>
                  <a:lnTo>
                    <a:pt x="138" y="63"/>
                  </a:lnTo>
                  <a:lnTo>
                    <a:pt x="137" y="68"/>
                  </a:lnTo>
                  <a:lnTo>
                    <a:pt x="137" y="70"/>
                  </a:lnTo>
                  <a:lnTo>
                    <a:pt x="137" y="71"/>
                  </a:lnTo>
                  <a:lnTo>
                    <a:pt x="138" y="72"/>
                  </a:lnTo>
                  <a:lnTo>
                    <a:pt x="140" y="74"/>
                  </a:lnTo>
                  <a:lnTo>
                    <a:pt x="142" y="74"/>
                  </a:lnTo>
                  <a:lnTo>
                    <a:pt x="145" y="71"/>
                  </a:lnTo>
                  <a:lnTo>
                    <a:pt x="146" y="69"/>
                  </a:lnTo>
                  <a:lnTo>
                    <a:pt x="149" y="69"/>
                  </a:lnTo>
                  <a:lnTo>
                    <a:pt x="154" y="69"/>
                  </a:lnTo>
                  <a:lnTo>
                    <a:pt x="156" y="68"/>
                  </a:lnTo>
                  <a:lnTo>
                    <a:pt x="159" y="68"/>
                  </a:lnTo>
                  <a:lnTo>
                    <a:pt x="160" y="68"/>
                  </a:lnTo>
                  <a:lnTo>
                    <a:pt x="162" y="68"/>
                  </a:lnTo>
                  <a:lnTo>
                    <a:pt x="163" y="66"/>
                  </a:lnTo>
                  <a:lnTo>
                    <a:pt x="166" y="65"/>
                  </a:lnTo>
                  <a:lnTo>
                    <a:pt x="169" y="65"/>
                  </a:lnTo>
                  <a:lnTo>
                    <a:pt x="174" y="69"/>
                  </a:lnTo>
                  <a:lnTo>
                    <a:pt x="177" y="69"/>
                  </a:lnTo>
                  <a:lnTo>
                    <a:pt x="179" y="66"/>
                  </a:lnTo>
                  <a:lnTo>
                    <a:pt x="183" y="65"/>
                  </a:lnTo>
                  <a:lnTo>
                    <a:pt x="185" y="65"/>
                  </a:lnTo>
                  <a:lnTo>
                    <a:pt x="188" y="63"/>
                  </a:lnTo>
                  <a:lnTo>
                    <a:pt x="189" y="61"/>
                  </a:lnTo>
                  <a:lnTo>
                    <a:pt x="191" y="60"/>
                  </a:lnTo>
                  <a:lnTo>
                    <a:pt x="192" y="58"/>
                  </a:lnTo>
                  <a:lnTo>
                    <a:pt x="190" y="59"/>
                  </a:lnTo>
                  <a:lnTo>
                    <a:pt x="190" y="60"/>
                  </a:lnTo>
                  <a:lnTo>
                    <a:pt x="189" y="60"/>
                  </a:lnTo>
                  <a:lnTo>
                    <a:pt x="189" y="59"/>
                  </a:lnTo>
                  <a:lnTo>
                    <a:pt x="190" y="58"/>
                  </a:lnTo>
                  <a:lnTo>
                    <a:pt x="191" y="57"/>
                  </a:lnTo>
                  <a:lnTo>
                    <a:pt x="194" y="54"/>
                  </a:lnTo>
                  <a:lnTo>
                    <a:pt x="195" y="53"/>
                  </a:lnTo>
                  <a:lnTo>
                    <a:pt x="196" y="53"/>
                  </a:lnTo>
                  <a:lnTo>
                    <a:pt x="202" y="61"/>
                  </a:lnTo>
                  <a:lnTo>
                    <a:pt x="205" y="68"/>
                  </a:lnTo>
                  <a:lnTo>
                    <a:pt x="206" y="75"/>
                  </a:lnTo>
                  <a:lnTo>
                    <a:pt x="205" y="80"/>
                  </a:lnTo>
                  <a:lnTo>
                    <a:pt x="203" y="82"/>
                  </a:lnTo>
                  <a:lnTo>
                    <a:pt x="201" y="86"/>
                  </a:lnTo>
                  <a:lnTo>
                    <a:pt x="200" y="88"/>
                  </a:lnTo>
                  <a:lnTo>
                    <a:pt x="199" y="93"/>
                  </a:lnTo>
                  <a:lnTo>
                    <a:pt x="195" y="104"/>
                  </a:lnTo>
                  <a:lnTo>
                    <a:pt x="192" y="112"/>
                  </a:lnTo>
                  <a:lnTo>
                    <a:pt x="189" y="117"/>
                  </a:lnTo>
                  <a:lnTo>
                    <a:pt x="185" y="122"/>
                  </a:lnTo>
                  <a:lnTo>
                    <a:pt x="180" y="126"/>
                  </a:lnTo>
                  <a:lnTo>
                    <a:pt x="178" y="126"/>
                  </a:lnTo>
                  <a:lnTo>
                    <a:pt x="175" y="126"/>
                  </a:lnTo>
                  <a:lnTo>
                    <a:pt x="173" y="124"/>
                  </a:lnTo>
                  <a:lnTo>
                    <a:pt x="172" y="122"/>
                  </a:lnTo>
                  <a:lnTo>
                    <a:pt x="171" y="120"/>
                  </a:lnTo>
                  <a:lnTo>
                    <a:pt x="169" y="117"/>
                  </a:lnTo>
                  <a:lnTo>
                    <a:pt x="168" y="117"/>
                  </a:lnTo>
                  <a:lnTo>
                    <a:pt x="166" y="116"/>
                  </a:lnTo>
                  <a:lnTo>
                    <a:pt x="165" y="114"/>
                  </a:lnTo>
                  <a:lnTo>
                    <a:pt x="162" y="112"/>
                  </a:lnTo>
                  <a:lnTo>
                    <a:pt x="160" y="112"/>
                  </a:lnTo>
                  <a:lnTo>
                    <a:pt x="159" y="111"/>
                  </a:lnTo>
                  <a:lnTo>
                    <a:pt x="159" y="110"/>
                  </a:lnTo>
                  <a:lnTo>
                    <a:pt x="160" y="110"/>
                  </a:lnTo>
                  <a:lnTo>
                    <a:pt x="160" y="109"/>
                  </a:lnTo>
                  <a:lnTo>
                    <a:pt x="160" y="107"/>
                  </a:lnTo>
                  <a:lnTo>
                    <a:pt x="157" y="103"/>
                  </a:lnTo>
                  <a:lnTo>
                    <a:pt x="155" y="100"/>
                  </a:lnTo>
                  <a:lnTo>
                    <a:pt x="154" y="100"/>
                  </a:lnTo>
                  <a:lnTo>
                    <a:pt x="151" y="98"/>
                  </a:lnTo>
                  <a:lnTo>
                    <a:pt x="149" y="95"/>
                  </a:lnTo>
                  <a:lnTo>
                    <a:pt x="148" y="95"/>
                  </a:lnTo>
                  <a:lnTo>
                    <a:pt x="146" y="98"/>
                  </a:lnTo>
                  <a:lnTo>
                    <a:pt x="146" y="99"/>
                  </a:lnTo>
                  <a:lnTo>
                    <a:pt x="145" y="100"/>
                  </a:lnTo>
                  <a:lnTo>
                    <a:pt x="145" y="101"/>
                  </a:lnTo>
                  <a:lnTo>
                    <a:pt x="144" y="104"/>
                  </a:lnTo>
                  <a:lnTo>
                    <a:pt x="144" y="105"/>
                  </a:lnTo>
                  <a:lnTo>
                    <a:pt x="142" y="106"/>
                  </a:lnTo>
                  <a:lnTo>
                    <a:pt x="140" y="106"/>
                  </a:lnTo>
                  <a:lnTo>
                    <a:pt x="143" y="107"/>
                  </a:lnTo>
                  <a:lnTo>
                    <a:pt x="144" y="107"/>
                  </a:lnTo>
                  <a:lnTo>
                    <a:pt x="144" y="110"/>
                  </a:lnTo>
                  <a:lnTo>
                    <a:pt x="144" y="112"/>
                  </a:lnTo>
                  <a:lnTo>
                    <a:pt x="143" y="114"/>
                  </a:lnTo>
                  <a:lnTo>
                    <a:pt x="143" y="115"/>
                  </a:lnTo>
                  <a:lnTo>
                    <a:pt x="142" y="116"/>
                  </a:lnTo>
                  <a:lnTo>
                    <a:pt x="140" y="116"/>
                  </a:lnTo>
                  <a:lnTo>
                    <a:pt x="138" y="121"/>
                  </a:lnTo>
                  <a:lnTo>
                    <a:pt x="137" y="122"/>
                  </a:lnTo>
                  <a:lnTo>
                    <a:pt x="134" y="123"/>
                  </a:lnTo>
                  <a:lnTo>
                    <a:pt x="132" y="124"/>
                  </a:lnTo>
                  <a:lnTo>
                    <a:pt x="128" y="126"/>
                  </a:lnTo>
                  <a:lnTo>
                    <a:pt x="125" y="126"/>
                  </a:lnTo>
                  <a:lnTo>
                    <a:pt x="123" y="126"/>
                  </a:lnTo>
                  <a:lnTo>
                    <a:pt x="122" y="124"/>
                  </a:lnTo>
                  <a:lnTo>
                    <a:pt x="120" y="121"/>
                  </a:lnTo>
                  <a:lnTo>
                    <a:pt x="117" y="117"/>
                  </a:lnTo>
                  <a:lnTo>
                    <a:pt x="117" y="110"/>
                  </a:lnTo>
                  <a:lnTo>
                    <a:pt x="116" y="103"/>
                  </a:lnTo>
                  <a:lnTo>
                    <a:pt x="117" y="92"/>
                  </a:lnTo>
                  <a:lnTo>
                    <a:pt x="117" y="81"/>
                  </a:lnTo>
                  <a:lnTo>
                    <a:pt x="117" y="74"/>
                  </a:lnTo>
                  <a:lnTo>
                    <a:pt x="119" y="66"/>
                  </a:lnTo>
                  <a:lnTo>
                    <a:pt x="120" y="61"/>
                  </a:lnTo>
                  <a:lnTo>
                    <a:pt x="120" y="59"/>
                  </a:lnTo>
                  <a:lnTo>
                    <a:pt x="119" y="58"/>
                  </a:lnTo>
                  <a:lnTo>
                    <a:pt x="111" y="52"/>
                  </a:lnTo>
                  <a:lnTo>
                    <a:pt x="109" y="51"/>
                  </a:lnTo>
                  <a:lnTo>
                    <a:pt x="108" y="51"/>
                  </a:lnTo>
                  <a:lnTo>
                    <a:pt x="106" y="52"/>
                  </a:lnTo>
                  <a:lnTo>
                    <a:pt x="103" y="54"/>
                  </a:lnTo>
                  <a:lnTo>
                    <a:pt x="100" y="57"/>
                  </a:lnTo>
                  <a:lnTo>
                    <a:pt x="99" y="57"/>
                  </a:lnTo>
                  <a:lnTo>
                    <a:pt x="97" y="55"/>
                  </a:lnTo>
                  <a:lnTo>
                    <a:pt x="94" y="53"/>
                  </a:lnTo>
                  <a:lnTo>
                    <a:pt x="92" y="51"/>
                  </a:lnTo>
                  <a:lnTo>
                    <a:pt x="91" y="49"/>
                  </a:lnTo>
                  <a:lnTo>
                    <a:pt x="88" y="47"/>
                  </a:lnTo>
                  <a:lnTo>
                    <a:pt x="86" y="42"/>
                  </a:lnTo>
                  <a:lnTo>
                    <a:pt x="83" y="40"/>
                  </a:lnTo>
                  <a:lnTo>
                    <a:pt x="82" y="40"/>
                  </a:lnTo>
                  <a:lnTo>
                    <a:pt x="82" y="41"/>
                  </a:lnTo>
                  <a:lnTo>
                    <a:pt x="81" y="42"/>
                  </a:lnTo>
                  <a:lnTo>
                    <a:pt x="80" y="46"/>
                  </a:lnTo>
                  <a:lnTo>
                    <a:pt x="80" y="49"/>
                  </a:lnTo>
                  <a:lnTo>
                    <a:pt x="79" y="54"/>
                  </a:lnTo>
                  <a:lnTo>
                    <a:pt x="76" y="59"/>
                  </a:lnTo>
                  <a:lnTo>
                    <a:pt x="74" y="61"/>
                  </a:lnTo>
                  <a:lnTo>
                    <a:pt x="71" y="60"/>
                  </a:lnTo>
                  <a:lnTo>
                    <a:pt x="68" y="60"/>
                  </a:lnTo>
                  <a:lnTo>
                    <a:pt x="66" y="60"/>
                  </a:lnTo>
                  <a:lnTo>
                    <a:pt x="66" y="63"/>
                  </a:lnTo>
                  <a:lnTo>
                    <a:pt x="66" y="64"/>
                  </a:lnTo>
                  <a:lnTo>
                    <a:pt x="70" y="65"/>
                  </a:lnTo>
                  <a:lnTo>
                    <a:pt x="72" y="68"/>
                  </a:lnTo>
                  <a:lnTo>
                    <a:pt x="74" y="72"/>
                  </a:lnTo>
                  <a:lnTo>
                    <a:pt x="74" y="76"/>
                  </a:lnTo>
                  <a:lnTo>
                    <a:pt x="74" y="82"/>
                  </a:lnTo>
                  <a:lnTo>
                    <a:pt x="66" y="100"/>
                  </a:lnTo>
                  <a:lnTo>
                    <a:pt x="60" y="116"/>
                  </a:lnTo>
                  <a:lnTo>
                    <a:pt x="55" y="122"/>
                  </a:lnTo>
                  <a:lnTo>
                    <a:pt x="53" y="123"/>
                  </a:lnTo>
                  <a:lnTo>
                    <a:pt x="52" y="123"/>
                  </a:lnTo>
                  <a:lnTo>
                    <a:pt x="49" y="123"/>
                  </a:lnTo>
                  <a:lnTo>
                    <a:pt x="47" y="123"/>
                  </a:lnTo>
                  <a:lnTo>
                    <a:pt x="43" y="126"/>
                  </a:lnTo>
                  <a:lnTo>
                    <a:pt x="40" y="128"/>
                  </a:lnTo>
                  <a:lnTo>
                    <a:pt x="36" y="127"/>
                  </a:lnTo>
                  <a:lnTo>
                    <a:pt x="34" y="124"/>
                  </a:lnTo>
                  <a:lnTo>
                    <a:pt x="31" y="122"/>
                  </a:lnTo>
                  <a:lnTo>
                    <a:pt x="30" y="122"/>
                  </a:lnTo>
                  <a:lnTo>
                    <a:pt x="29" y="123"/>
                  </a:lnTo>
                  <a:lnTo>
                    <a:pt x="26" y="124"/>
                  </a:lnTo>
                  <a:lnTo>
                    <a:pt x="24" y="124"/>
                  </a:lnTo>
                  <a:lnTo>
                    <a:pt x="22" y="127"/>
                  </a:lnTo>
                  <a:lnTo>
                    <a:pt x="19" y="129"/>
                  </a:lnTo>
                  <a:lnTo>
                    <a:pt x="18" y="133"/>
                  </a:lnTo>
                  <a:lnTo>
                    <a:pt x="17" y="134"/>
                  </a:lnTo>
                  <a:lnTo>
                    <a:pt x="15" y="135"/>
                  </a:lnTo>
                  <a:lnTo>
                    <a:pt x="13" y="138"/>
                  </a:lnTo>
                  <a:lnTo>
                    <a:pt x="12" y="139"/>
                  </a:lnTo>
                  <a:lnTo>
                    <a:pt x="11" y="140"/>
                  </a:lnTo>
                  <a:lnTo>
                    <a:pt x="9" y="141"/>
                  </a:lnTo>
                  <a:lnTo>
                    <a:pt x="7" y="143"/>
                  </a:lnTo>
                  <a:lnTo>
                    <a:pt x="5" y="143"/>
                  </a:lnTo>
                  <a:lnTo>
                    <a:pt x="2" y="145"/>
                  </a:lnTo>
                  <a:lnTo>
                    <a:pt x="1" y="146"/>
                  </a:lnTo>
                  <a:lnTo>
                    <a:pt x="0" y="147"/>
                  </a:lnTo>
                  <a:lnTo>
                    <a:pt x="0" y="151"/>
                  </a:lnTo>
                  <a:lnTo>
                    <a:pt x="1" y="152"/>
                  </a:lnTo>
                  <a:lnTo>
                    <a:pt x="3" y="152"/>
                  </a:lnTo>
                  <a:lnTo>
                    <a:pt x="6" y="152"/>
                  </a:lnTo>
                  <a:lnTo>
                    <a:pt x="7" y="152"/>
                  </a:lnTo>
                  <a:lnTo>
                    <a:pt x="8" y="154"/>
                  </a:lnTo>
                  <a:lnTo>
                    <a:pt x="8" y="156"/>
                  </a:lnTo>
                  <a:lnTo>
                    <a:pt x="8" y="157"/>
                  </a:lnTo>
                  <a:lnTo>
                    <a:pt x="9" y="161"/>
                  </a:lnTo>
                  <a:lnTo>
                    <a:pt x="8" y="168"/>
                  </a:lnTo>
                  <a:lnTo>
                    <a:pt x="7" y="174"/>
                  </a:lnTo>
                  <a:lnTo>
                    <a:pt x="6" y="180"/>
                  </a:lnTo>
                  <a:lnTo>
                    <a:pt x="8" y="179"/>
                  </a:lnTo>
                  <a:close/>
                  <a:moveTo>
                    <a:pt x="197" y="151"/>
                  </a:moveTo>
                  <a:lnTo>
                    <a:pt x="197" y="151"/>
                  </a:lnTo>
                  <a:lnTo>
                    <a:pt x="199" y="151"/>
                  </a:lnTo>
                  <a:lnTo>
                    <a:pt x="200" y="151"/>
                  </a:lnTo>
                  <a:lnTo>
                    <a:pt x="201" y="150"/>
                  </a:lnTo>
                  <a:lnTo>
                    <a:pt x="201" y="149"/>
                  </a:lnTo>
                  <a:lnTo>
                    <a:pt x="200" y="146"/>
                  </a:lnTo>
                  <a:lnTo>
                    <a:pt x="200" y="143"/>
                  </a:lnTo>
                  <a:lnTo>
                    <a:pt x="200" y="139"/>
                  </a:lnTo>
                  <a:lnTo>
                    <a:pt x="201" y="135"/>
                  </a:lnTo>
                  <a:lnTo>
                    <a:pt x="203" y="135"/>
                  </a:lnTo>
                  <a:lnTo>
                    <a:pt x="206" y="137"/>
                  </a:lnTo>
                  <a:lnTo>
                    <a:pt x="207" y="137"/>
                  </a:lnTo>
                  <a:lnTo>
                    <a:pt x="209" y="137"/>
                  </a:lnTo>
                  <a:lnTo>
                    <a:pt x="209" y="138"/>
                  </a:lnTo>
                  <a:lnTo>
                    <a:pt x="208" y="139"/>
                  </a:lnTo>
                  <a:lnTo>
                    <a:pt x="207" y="143"/>
                  </a:lnTo>
                  <a:lnTo>
                    <a:pt x="205" y="145"/>
                  </a:lnTo>
                  <a:lnTo>
                    <a:pt x="206" y="147"/>
                  </a:lnTo>
                  <a:lnTo>
                    <a:pt x="206" y="152"/>
                  </a:lnTo>
                  <a:lnTo>
                    <a:pt x="205" y="156"/>
                  </a:lnTo>
                  <a:lnTo>
                    <a:pt x="205" y="157"/>
                  </a:lnTo>
                  <a:lnTo>
                    <a:pt x="203" y="157"/>
                  </a:lnTo>
                  <a:lnTo>
                    <a:pt x="201" y="156"/>
                  </a:lnTo>
                  <a:lnTo>
                    <a:pt x="200" y="156"/>
                  </a:lnTo>
                  <a:lnTo>
                    <a:pt x="197" y="157"/>
                  </a:lnTo>
                  <a:lnTo>
                    <a:pt x="196" y="157"/>
                  </a:lnTo>
                  <a:lnTo>
                    <a:pt x="195" y="156"/>
                  </a:lnTo>
                  <a:lnTo>
                    <a:pt x="195" y="154"/>
                  </a:lnTo>
                  <a:lnTo>
                    <a:pt x="195" y="152"/>
                  </a:lnTo>
                  <a:lnTo>
                    <a:pt x="197" y="151"/>
                  </a:lnTo>
                  <a:close/>
                </a:path>
              </a:pathLst>
            </a:custGeom>
            <a:solidFill>
              <a:srgbClr val="91EFEC"/>
            </a:solidFill>
            <a:ln w="2">
              <a:solidFill>
                <a:srgbClr val="555555"/>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p:txBody>
        </p:sp>
        <p:sp>
          <p:nvSpPr>
            <p:cNvPr id="1049" name="Freeform 56"/>
            <p:cNvSpPr>
              <a:spLocks/>
            </p:cNvSpPr>
            <p:nvPr/>
          </p:nvSpPr>
          <p:spPr bwMode="auto">
            <a:xfrm>
              <a:off x="2846388" y="4152897"/>
              <a:ext cx="252412" cy="387350"/>
            </a:xfrm>
            <a:custGeom>
              <a:avLst/>
              <a:gdLst>
                <a:gd name="T0" fmla="*/ 2147483646 w 159"/>
                <a:gd name="T1" fmla="*/ 2147483646 h 244"/>
                <a:gd name="T2" fmla="*/ 2147483646 w 159"/>
                <a:gd name="T3" fmla="*/ 2147483646 h 244"/>
                <a:gd name="T4" fmla="*/ 2147483646 w 159"/>
                <a:gd name="T5" fmla="*/ 2147483646 h 244"/>
                <a:gd name="T6" fmla="*/ 2147483646 w 159"/>
                <a:gd name="T7" fmla="*/ 2147483646 h 244"/>
                <a:gd name="T8" fmla="*/ 2147483646 w 159"/>
                <a:gd name="T9" fmla="*/ 2147483646 h 244"/>
                <a:gd name="T10" fmla="*/ 2147483646 w 159"/>
                <a:gd name="T11" fmla="*/ 2147483646 h 244"/>
                <a:gd name="T12" fmla="*/ 2147483646 w 159"/>
                <a:gd name="T13" fmla="*/ 2147483646 h 244"/>
                <a:gd name="T14" fmla="*/ 2147483646 w 159"/>
                <a:gd name="T15" fmla="*/ 2147483646 h 244"/>
                <a:gd name="T16" fmla="*/ 2147483646 w 159"/>
                <a:gd name="T17" fmla="*/ 2147483646 h 244"/>
                <a:gd name="T18" fmla="*/ 2147483646 w 159"/>
                <a:gd name="T19" fmla="*/ 2147483646 h 244"/>
                <a:gd name="T20" fmla="*/ 2147483646 w 159"/>
                <a:gd name="T21" fmla="*/ 2147483646 h 244"/>
                <a:gd name="T22" fmla="*/ 2147483646 w 159"/>
                <a:gd name="T23" fmla="*/ 2147483646 h 244"/>
                <a:gd name="T24" fmla="*/ 2147483646 w 159"/>
                <a:gd name="T25" fmla="*/ 2147483646 h 244"/>
                <a:gd name="T26" fmla="*/ 2147483646 w 159"/>
                <a:gd name="T27" fmla="*/ 2147483646 h 244"/>
                <a:gd name="T28" fmla="*/ 2147483646 w 159"/>
                <a:gd name="T29" fmla="*/ 2147483646 h 244"/>
                <a:gd name="T30" fmla="*/ 2147483646 w 159"/>
                <a:gd name="T31" fmla="*/ 2147483646 h 244"/>
                <a:gd name="T32" fmla="*/ 2147483646 w 159"/>
                <a:gd name="T33" fmla="*/ 2147483646 h 244"/>
                <a:gd name="T34" fmla="*/ 2147483646 w 159"/>
                <a:gd name="T35" fmla="*/ 2147483646 h 244"/>
                <a:gd name="T36" fmla="*/ 2147483646 w 159"/>
                <a:gd name="T37" fmla="*/ 2147483646 h 244"/>
                <a:gd name="T38" fmla="*/ 2147483646 w 159"/>
                <a:gd name="T39" fmla="*/ 2147483646 h 244"/>
                <a:gd name="T40" fmla="*/ 2147483646 w 159"/>
                <a:gd name="T41" fmla="*/ 2147483646 h 244"/>
                <a:gd name="T42" fmla="*/ 2147483646 w 159"/>
                <a:gd name="T43" fmla="*/ 2147483646 h 244"/>
                <a:gd name="T44" fmla="*/ 2147483646 w 159"/>
                <a:gd name="T45" fmla="*/ 2147483646 h 244"/>
                <a:gd name="T46" fmla="*/ 2147483646 w 159"/>
                <a:gd name="T47" fmla="*/ 2147483646 h 244"/>
                <a:gd name="T48" fmla="*/ 2147483646 w 159"/>
                <a:gd name="T49" fmla="*/ 2147483646 h 244"/>
                <a:gd name="T50" fmla="*/ 2147483646 w 159"/>
                <a:gd name="T51" fmla="*/ 2147483646 h 244"/>
                <a:gd name="T52" fmla="*/ 2147483646 w 159"/>
                <a:gd name="T53" fmla="*/ 2147483646 h 244"/>
                <a:gd name="T54" fmla="*/ 2147483646 w 159"/>
                <a:gd name="T55" fmla="*/ 2147483646 h 244"/>
                <a:gd name="T56" fmla="*/ 2147483646 w 159"/>
                <a:gd name="T57" fmla="*/ 2147483646 h 244"/>
                <a:gd name="T58" fmla="*/ 2147483646 w 159"/>
                <a:gd name="T59" fmla="*/ 2147483646 h 244"/>
                <a:gd name="T60" fmla="*/ 2147483646 w 159"/>
                <a:gd name="T61" fmla="*/ 2147483646 h 244"/>
                <a:gd name="T62" fmla="*/ 2147483646 w 159"/>
                <a:gd name="T63" fmla="*/ 2147483646 h 244"/>
                <a:gd name="T64" fmla="*/ 2147483646 w 159"/>
                <a:gd name="T65" fmla="*/ 2147483646 h 244"/>
                <a:gd name="T66" fmla="*/ 2147483646 w 159"/>
                <a:gd name="T67" fmla="*/ 2147483646 h 244"/>
                <a:gd name="T68" fmla="*/ 2147483646 w 159"/>
                <a:gd name="T69" fmla="*/ 2147483646 h 244"/>
                <a:gd name="T70" fmla="*/ 2147483646 w 159"/>
                <a:gd name="T71" fmla="*/ 2147483646 h 244"/>
                <a:gd name="T72" fmla="*/ 2147483646 w 159"/>
                <a:gd name="T73" fmla="*/ 2147483646 h 244"/>
                <a:gd name="T74" fmla="*/ 2147483646 w 159"/>
                <a:gd name="T75" fmla="*/ 2147483646 h 244"/>
                <a:gd name="T76" fmla="*/ 2147483646 w 159"/>
                <a:gd name="T77" fmla="*/ 2147483646 h 244"/>
                <a:gd name="T78" fmla="*/ 2147483646 w 159"/>
                <a:gd name="T79" fmla="*/ 2147483646 h 244"/>
                <a:gd name="T80" fmla="*/ 2147483646 w 159"/>
                <a:gd name="T81" fmla="*/ 2147483646 h 244"/>
                <a:gd name="T82" fmla="*/ 2147483646 w 159"/>
                <a:gd name="T83" fmla="*/ 2147483646 h 244"/>
                <a:gd name="T84" fmla="*/ 2147483646 w 159"/>
                <a:gd name="T85" fmla="*/ 2147483646 h 244"/>
                <a:gd name="T86" fmla="*/ 2147483646 w 159"/>
                <a:gd name="T87" fmla="*/ 2147483646 h 244"/>
                <a:gd name="T88" fmla="*/ 2147483646 w 159"/>
                <a:gd name="T89" fmla="*/ 2147483646 h 244"/>
                <a:gd name="T90" fmla="*/ 2147483646 w 159"/>
                <a:gd name="T91" fmla="*/ 2147483646 h 244"/>
                <a:gd name="T92" fmla="*/ 2147483646 w 159"/>
                <a:gd name="T93" fmla="*/ 2147483646 h 244"/>
                <a:gd name="T94" fmla="*/ 2147483646 w 159"/>
                <a:gd name="T95" fmla="*/ 2147483646 h 244"/>
                <a:gd name="T96" fmla="*/ 2147483646 w 159"/>
                <a:gd name="T97" fmla="*/ 2147483646 h 244"/>
                <a:gd name="T98" fmla="*/ 2147483646 w 159"/>
                <a:gd name="T99" fmla="*/ 2147483646 h 244"/>
                <a:gd name="T100" fmla="*/ 2147483646 w 159"/>
                <a:gd name="T101" fmla="*/ 2147483646 h 244"/>
                <a:gd name="T102" fmla="*/ 2147483646 w 159"/>
                <a:gd name="T103" fmla="*/ 2147483646 h 244"/>
                <a:gd name="T104" fmla="*/ 2147483646 w 159"/>
                <a:gd name="T105" fmla="*/ 2147483646 h 244"/>
                <a:gd name="T106" fmla="*/ 2147483646 w 159"/>
                <a:gd name="T107" fmla="*/ 2147483646 h 244"/>
                <a:gd name="T108" fmla="*/ 2147483646 w 159"/>
                <a:gd name="T109" fmla="*/ 2147483646 h 244"/>
                <a:gd name="T110" fmla="*/ 2147483646 w 159"/>
                <a:gd name="T111" fmla="*/ 2147483646 h 244"/>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159" h="244">
                  <a:moveTo>
                    <a:pt x="14" y="97"/>
                  </a:moveTo>
                  <a:lnTo>
                    <a:pt x="14" y="97"/>
                  </a:lnTo>
                  <a:lnTo>
                    <a:pt x="17" y="100"/>
                  </a:lnTo>
                  <a:lnTo>
                    <a:pt x="19" y="101"/>
                  </a:lnTo>
                  <a:lnTo>
                    <a:pt x="22" y="102"/>
                  </a:lnTo>
                  <a:lnTo>
                    <a:pt x="25" y="103"/>
                  </a:lnTo>
                  <a:lnTo>
                    <a:pt x="27" y="104"/>
                  </a:lnTo>
                  <a:lnTo>
                    <a:pt x="28" y="106"/>
                  </a:lnTo>
                  <a:lnTo>
                    <a:pt x="28" y="107"/>
                  </a:lnTo>
                  <a:lnTo>
                    <a:pt x="27" y="109"/>
                  </a:lnTo>
                  <a:lnTo>
                    <a:pt x="27" y="112"/>
                  </a:lnTo>
                  <a:lnTo>
                    <a:pt x="27" y="115"/>
                  </a:lnTo>
                  <a:lnTo>
                    <a:pt x="26" y="118"/>
                  </a:lnTo>
                  <a:lnTo>
                    <a:pt x="24" y="121"/>
                  </a:lnTo>
                  <a:lnTo>
                    <a:pt x="24" y="123"/>
                  </a:lnTo>
                  <a:lnTo>
                    <a:pt x="25" y="124"/>
                  </a:lnTo>
                  <a:lnTo>
                    <a:pt x="27" y="124"/>
                  </a:lnTo>
                  <a:lnTo>
                    <a:pt x="28" y="125"/>
                  </a:lnTo>
                  <a:lnTo>
                    <a:pt x="28" y="127"/>
                  </a:lnTo>
                  <a:lnTo>
                    <a:pt x="31" y="130"/>
                  </a:lnTo>
                  <a:lnTo>
                    <a:pt x="36" y="131"/>
                  </a:lnTo>
                  <a:lnTo>
                    <a:pt x="37" y="131"/>
                  </a:lnTo>
                  <a:lnTo>
                    <a:pt x="39" y="132"/>
                  </a:lnTo>
                  <a:lnTo>
                    <a:pt x="43" y="136"/>
                  </a:lnTo>
                  <a:lnTo>
                    <a:pt x="45" y="140"/>
                  </a:lnTo>
                  <a:lnTo>
                    <a:pt x="48" y="142"/>
                  </a:lnTo>
                  <a:lnTo>
                    <a:pt x="48" y="144"/>
                  </a:lnTo>
                  <a:lnTo>
                    <a:pt x="48" y="146"/>
                  </a:lnTo>
                  <a:lnTo>
                    <a:pt x="45" y="147"/>
                  </a:lnTo>
                  <a:lnTo>
                    <a:pt x="44" y="147"/>
                  </a:lnTo>
                  <a:lnTo>
                    <a:pt x="43" y="148"/>
                  </a:lnTo>
                  <a:lnTo>
                    <a:pt x="42" y="152"/>
                  </a:lnTo>
                  <a:lnTo>
                    <a:pt x="39" y="154"/>
                  </a:lnTo>
                  <a:lnTo>
                    <a:pt x="31" y="158"/>
                  </a:lnTo>
                  <a:lnTo>
                    <a:pt x="30" y="158"/>
                  </a:lnTo>
                  <a:lnTo>
                    <a:pt x="28" y="157"/>
                  </a:lnTo>
                  <a:lnTo>
                    <a:pt x="24" y="157"/>
                  </a:lnTo>
                  <a:lnTo>
                    <a:pt x="20" y="155"/>
                  </a:lnTo>
                  <a:lnTo>
                    <a:pt x="17" y="155"/>
                  </a:lnTo>
                  <a:lnTo>
                    <a:pt x="16" y="157"/>
                  </a:lnTo>
                  <a:lnTo>
                    <a:pt x="15" y="159"/>
                  </a:lnTo>
                  <a:lnTo>
                    <a:pt x="15" y="163"/>
                  </a:lnTo>
                  <a:lnTo>
                    <a:pt x="15" y="165"/>
                  </a:lnTo>
                  <a:lnTo>
                    <a:pt x="14" y="167"/>
                  </a:lnTo>
                  <a:lnTo>
                    <a:pt x="14" y="170"/>
                  </a:lnTo>
                  <a:lnTo>
                    <a:pt x="11" y="172"/>
                  </a:lnTo>
                  <a:lnTo>
                    <a:pt x="10" y="175"/>
                  </a:lnTo>
                  <a:lnTo>
                    <a:pt x="10" y="176"/>
                  </a:lnTo>
                  <a:lnTo>
                    <a:pt x="11" y="176"/>
                  </a:lnTo>
                  <a:lnTo>
                    <a:pt x="13" y="178"/>
                  </a:lnTo>
                  <a:lnTo>
                    <a:pt x="13" y="180"/>
                  </a:lnTo>
                  <a:lnTo>
                    <a:pt x="13" y="181"/>
                  </a:lnTo>
                  <a:lnTo>
                    <a:pt x="9" y="182"/>
                  </a:lnTo>
                  <a:lnTo>
                    <a:pt x="8" y="183"/>
                  </a:lnTo>
                  <a:lnTo>
                    <a:pt x="8" y="184"/>
                  </a:lnTo>
                  <a:lnTo>
                    <a:pt x="5" y="189"/>
                  </a:lnTo>
                  <a:lnTo>
                    <a:pt x="3" y="195"/>
                  </a:lnTo>
                  <a:lnTo>
                    <a:pt x="2" y="199"/>
                  </a:lnTo>
                  <a:lnTo>
                    <a:pt x="0" y="203"/>
                  </a:lnTo>
                  <a:lnTo>
                    <a:pt x="2" y="205"/>
                  </a:lnTo>
                  <a:lnTo>
                    <a:pt x="3" y="209"/>
                  </a:lnTo>
                  <a:lnTo>
                    <a:pt x="4" y="212"/>
                  </a:lnTo>
                  <a:lnTo>
                    <a:pt x="7" y="215"/>
                  </a:lnTo>
                  <a:lnTo>
                    <a:pt x="9" y="216"/>
                  </a:lnTo>
                  <a:lnTo>
                    <a:pt x="13" y="217"/>
                  </a:lnTo>
                  <a:lnTo>
                    <a:pt x="13" y="220"/>
                  </a:lnTo>
                  <a:lnTo>
                    <a:pt x="14" y="221"/>
                  </a:lnTo>
                  <a:lnTo>
                    <a:pt x="17" y="217"/>
                  </a:lnTo>
                  <a:lnTo>
                    <a:pt x="14" y="221"/>
                  </a:lnTo>
                  <a:lnTo>
                    <a:pt x="17" y="221"/>
                  </a:lnTo>
                  <a:lnTo>
                    <a:pt x="20" y="221"/>
                  </a:lnTo>
                  <a:lnTo>
                    <a:pt x="21" y="223"/>
                  </a:lnTo>
                  <a:lnTo>
                    <a:pt x="24" y="223"/>
                  </a:lnTo>
                  <a:lnTo>
                    <a:pt x="27" y="223"/>
                  </a:lnTo>
                  <a:lnTo>
                    <a:pt x="28" y="222"/>
                  </a:lnTo>
                  <a:lnTo>
                    <a:pt x="30" y="223"/>
                  </a:lnTo>
                  <a:lnTo>
                    <a:pt x="32" y="224"/>
                  </a:lnTo>
                  <a:lnTo>
                    <a:pt x="33" y="226"/>
                  </a:lnTo>
                  <a:lnTo>
                    <a:pt x="39" y="224"/>
                  </a:lnTo>
                  <a:lnTo>
                    <a:pt x="40" y="226"/>
                  </a:lnTo>
                  <a:lnTo>
                    <a:pt x="42" y="227"/>
                  </a:lnTo>
                  <a:lnTo>
                    <a:pt x="43" y="232"/>
                  </a:lnTo>
                  <a:lnTo>
                    <a:pt x="44" y="234"/>
                  </a:lnTo>
                  <a:lnTo>
                    <a:pt x="47" y="237"/>
                  </a:lnTo>
                  <a:lnTo>
                    <a:pt x="49" y="237"/>
                  </a:lnTo>
                  <a:lnTo>
                    <a:pt x="51" y="235"/>
                  </a:lnTo>
                  <a:lnTo>
                    <a:pt x="54" y="235"/>
                  </a:lnTo>
                  <a:lnTo>
                    <a:pt x="55" y="235"/>
                  </a:lnTo>
                  <a:lnTo>
                    <a:pt x="57" y="238"/>
                  </a:lnTo>
                  <a:lnTo>
                    <a:pt x="60" y="241"/>
                  </a:lnTo>
                  <a:lnTo>
                    <a:pt x="61" y="243"/>
                  </a:lnTo>
                  <a:lnTo>
                    <a:pt x="62" y="243"/>
                  </a:lnTo>
                  <a:lnTo>
                    <a:pt x="65" y="243"/>
                  </a:lnTo>
                  <a:lnTo>
                    <a:pt x="66" y="243"/>
                  </a:lnTo>
                  <a:lnTo>
                    <a:pt x="66" y="241"/>
                  </a:lnTo>
                  <a:lnTo>
                    <a:pt x="68" y="241"/>
                  </a:lnTo>
                  <a:lnTo>
                    <a:pt x="72" y="241"/>
                  </a:lnTo>
                  <a:lnTo>
                    <a:pt x="76" y="243"/>
                  </a:lnTo>
                  <a:lnTo>
                    <a:pt x="78" y="244"/>
                  </a:lnTo>
                  <a:lnTo>
                    <a:pt x="79" y="244"/>
                  </a:lnTo>
                  <a:lnTo>
                    <a:pt x="80" y="241"/>
                  </a:lnTo>
                  <a:lnTo>
                    <a:pt x="83" y="239"/>
                  </a:lnTo>
                  <a:lnTo>
                    <a:pt x="85" y="238"/>
                  </a:lnTo>
                  <a:lnTo>
                    <a:pt x="88" y="234"/>
                  </a:lnTo>
                  <a:lnTo>
                    <a:pt x="84" y="229"/>
                  </a:lnTo>
                  <a:lnTo>
                    <a:pt x="84" y="227"/>
                  </a:lnTo>
                  <a:lnTo>
                    <a:pt x="85" y="224"/>
                  </a:lnTo>
                  <a:lnTo>
                    <a:pt x="87" y="221"/>
                  </a:lnTo>
                  <a:lnTo>
                    <a:pt x="89" y="213"/>
                  </a:lnTo>
                  <a:lnTo>
                    <a:pt x="89" y="206"/>
                  </a:lnTo>
                  <a:lnTo>
                    <a:pt x="90" y="206"/>
                  </a:lnTo>
                  <a:lnTo>
                    <a:pt x="90" y="204"/>
                  </a:lnTo>
                  <a:lnTo>
                    <a:pt x="90" y="201"/>
                  </a:lnTo>
                  <a:lnTo>
                    <a:pt x="91" y="198"/>
                  </a:lnTo>
                  <a:lnTo>
                    <a:pt x="93" y="195"/>
                  </a:lnTo>
                  <a:lnTo>
                    <a:pt x="91" y="193"/>
                  </a:lnTo>
                  <a:lnTo>
                    <a:pt x="91" y="192"/>
                  </a:lnTo>
                  <a:lnTo>
                    <a:pt x="93" y="192"/>
                  </a:lnTo>
                  <a:lnTo>
                    <a:pt x="96" y="193"/>
                  </a:lnTo>
                  <a:lnTo>
                    <a:pt x="101" y="193"/>
                  </a:lnTo>
                  <a:lnTo>
                    <a:pt x="106" y="193"/>
                  </a:lnTo>
                  <a:lnTo>
                    <a:pt x="111" y="190"/>
                  </a:lnTo>
                  <a:lnTo>
                    <a:pt x="112" y="189"/>
                  </a:lnTo>
                  <a:lnTo>
                    <a:pt x="113" y="187"/>
                  </a:lnTo>
                  <a:lnTo>
                    <a:pt x="114" y="183"/>
                  </a:lnTo>
                  <a:lnTo>
                    <a:pt x="122" y="176"/>
                  </a:lnTo>
                  <a:lnTo>
                    <a:pt x="123" y="174"/>
                  </a:lnTo>
                  <a:lnTo>
                    <a:pt x="123" y="169"/>
                  </a:lnTo>
                  <a:lnTo>
                    <a:pt x="123" y="163"/>
                  </a:lnTo>
                  <a:lnTo>
                    <a:pt x="124" y="160"/>
                  </a:lnTo>
                  <a:lnTo>
                    <a:pt x="125" y="159"/>
                  </a:lnTo>
                  <a:lnTo>
                    <a:pt x="127" y="157"/>
                  </a:lnTo>
                  <a:lnTo>
                    <a:pt x="128" y="154"/>
                  </a:lnTo>
                  <a:lnTo>
                    <a:pt x="129" y="153"/>
                  </a:lnTo>
                  <a:lnTo>
                    <a:pt x="130" y="153"/>
                  </a:lnTo>
                  <a:lnTo>
                    <a:pt x="133" y="152"/>
                  </a:lnTo>
                  <a:lnTo>
                    <a:pt x="133" y="148"/>
                  </a:lnTo>
                  <a:lnTo>
                    <a:pt x="133" y="146"/>
                  </a:lnTo>
                  <a:lnTo>
                    <a:pt x="135" y="144"/>
                  </a:lnTo>
                  <a:lnTo>
                    <a:pt x="140" y="142"/>
                  </a:lnTo>
                  <a:lnTo>
                    <a:pt x="140" y="140"/>
                  </a:lnTo>
                  <a:lnTo>
                    <a:pt x="141" y="137"/>
                  </a:lnTo>
                  <a:lnTo>
                    <a:pt x="144" y="135"/>
                  </a:lnTo>
                  <a:lnTo>
                    <a:pt x="146" y="132"/>
                  </a:lnTo>
                  <a:lnTo>
                    <a:pt x="147" y="131"/>
                  </a:lnTo>
                  <a:lnTo>
                    <a:pt x="147" y="130"/>
                  </a:lnTo>
                  <a:lnTo>
                    <a:pt x="146" y="126"/>
                  </a:lnTo>
                  <a:lnTo>
                    <a:pt x="145" y="124"/>
                  </a:lnTo>
                  <a:lnTo>
                    <a:pt x="142" y="121"/>
                  </a:lnTo>
                  <a:lnTo>
                    <a:pt x="142" y="120"/>
                  </a:lnTo>
                  <a:lnTo>
                    <a:pt x="142" y="119"/>
                  </a:lnTo>
                  <a:lnTo>
                    <a:pt x="142" y="117"/>
                  </a:lnTo>
                  <a:lnTo>
                    <a:pt x="141" y="115"/>
                  </a:lnTo>
                  <a:lnTo>
                    <a:pt x="141" y="114"/>
                  </a:lnTo>
                  <a:lnTo>
                    <a:pt x="144" y="114"/>
                  </a:lnTo>
                  <a:lnTo>
                    <a:pt x="146" y="112"/>
                  </a:lnTo>
                  <a:lnTo>
                    <a:pt x="146" y="108"/>
                  </a:lnTo>
                  <a:lnTo>
                    <a:pt x="142" y="98"/>
                  </a:lnTo>
                  <a:lnTo>
                    <a:pt x="144" y="97"/>
                  </a:lnTo>
                  <a:lnTo>
                    <a:pt x="145" y="96"/>
                  </a:lnTo>
                  <a:lnTo>
                    <a:pt x="147" y="97"/>
                  </a:lnTo>
                  <a:lnTo>
                    <a:pt x="150" y="98"/>
                  </a:lnTo>
                  <a:lnTo>
                    <a:pt x="151" y="98"/>
                  </a:lnTo>
                  <a:lnTo>
                    <a:pt x="152" y="97"/>
                  </a:lnTo>
                  <a:lnTo>
                    <a:pt x="154" y="94"/>
                  </a:lnTo>
                  <a:lnTo>
                    <a:pt x="154" y="90"/>
                  </a:lnTo>
                  <a:lnTo>
                    <a:pt x="154" y="87"/>
                  </a:lnTo>
                  <a:lnTo>
                    <a:pt x="153" y="86"/>
                  </a:lnTo>
                  <a:lnTo>
                    <a:pt x="154" y="85"/>
                  </a:lnTo>
                  <a:lnTo>
                    <a:pt x="156" y="83"/>
                  </a:lnTo>
                  <a:lnTo>
                    <a:pt x="158" y="80"/>
                  </a:lnTo>
                  <a:lnTo>
                    <a:pt x="159" y="78"/>
                  </a:lnTo>
                  <a:lnTo>
                    <a:pt x="159" y="77"/>
                  </a:lnTo>
                  <a:lnTo>
                    <a:pt x="159" y="75"/>
                  </a:lnTo>
                  <a:lnTo>
                    <a:pt x="157" y="74"/>
                  </a:lnTo>
                  <a:lnTo>
                    <a:pt x="156" y="73"/>
                  </a:lnTo>
                  <a:lnTo>
                    <a:pt x="154" y="72"/>
                  </a:lnTo>
                  <a:lnTo>
                    <a:pt x="156" y="68"/>
                  </a:lnTo>
                  <a:lnTo>
                    <a:pt x="154" y="66"/>
                  </a:lnTo>
                  <a:lnTo>
                    <a:pt x="152" y="63"/>
                  </a:lnTo>
                  <a:lnTo>
                    <a:pt x="150" y="60"/>
                  </a:lnTo>
                  <a:lnTo>
                    <a:pt x="148" y="57"/>
                  </a:lnTo>
                  <a:lnTo>
                    <a:pt x="150" y="55"/>
                  </a:lnTo>
                  <a:lnTo>
                    <a:pt x="148" y="54"/>
                  </a:lnTo>
                  <a:lnTo>
                    <a:pt x="147" y="52"/>
                  </a:lnTo>
                  <a:lnTo>
                    <a:pt x="144" y="51"/>
                  </a:lnTo>
                  <a:lnTo>
                    <a:pt x="141" y="49"/>
                  </a:lnTo>
                  <a:lnTo>
                    <a:pt x="139" y="45"/>
                  </a:lnTo>
                  <a:lnTo>
                    <a:pt x="139" y="43"/>
                  </a:lnTo>
                  <a:lnTo>
                    <a:pt x="140" y="40"/>
                  </a:lnTo>
                  <a:lnTo>
                    <a:pt x="140" y="38"/>
                  </a:lnTo>
                  <a:lnTo>
                    <a:pt x="139" y="37"/>
                  </a:lnTo>
                  <a:lnTo>
                    <a:pt x="136" y="34"/>
                  </a:lnTo>
                  <a:lnTo>
                    <a:pt x="133" y="33"/>
                  </a:lnTo>
                  <a:lnTo>
                    <a:pt x="131" y="32"/>
                  </a:lnTo>
                  <a:lnTo>
                    <a:pt x="130" y="31"/>
                  </a:lnTo>
                  <a:lnTo>
                    <a:pt x="129" y="28"/>
                  </a:lnTo>
                  <a:lnTo>
                    <a:pt x="129" y="27"/>
                  </a:lnTo>
                  <a:lnTo>
                    <a:pt x="125" y="26"/>
                  </a:lnTo>
                  <a:lnTo>
                    <a:pt x="123" y="26"/>
                  </a:lnTo>
                  <a:lnTo>
                    <a:pt x="123" y="27"/>
                  </a:lnTo>
                  <a:lnTo>
                    <a:pt x="122" y="27"/>
                  </a:lnTo>
                  <a:lnTo>
                    <a:pt x="118" y="24"/>
                  </a:lnTo>
                  <a:lnTo>
                    <a:pt x="117" y="23"/>
                  </a:lnTo>
                  <a:lnTo>
                    <a:pt x="114" y="23"/>
                  </a:lnTo>
                  <a:lnTo>
                    <a:pt x="111" y="23"/>
                  </a:lnTo>
                  <a:lnTo>
                    <a:pt x="108" y="22"/>
                  </a:lnTo>
                  <a:lnTo>
                    <a:pt x="108" y="21"/>
                  </a:lnTo>
                  <a:lnTo>
                    <a:pt x="108" y="18"/>
                  </a:lnTo>
                  <a:lnTo>
                    <a:pt x="108" y="17"/>
                  </a:lnTo>
                  <a:lnTo>
                    <a:pt x="107" y="17"/>
                  </a:lnTo>
                  <a:lnTo>
                    <a:pt x="105" y="18"/>
                  </a:lnTo>
                  <a:lnTo>
                    <a:pt x="102" y="18"/>
                  </a:lnTo>
                  <a:lnTo>
                    <a:pt x="101" y="17"/>
                  </a:lnTo>
                  <a:lnTo>
                    <a:pt x="100" y="16"/>
                  </a:lnTo>
                  <a:lnTo>
                    <a:pt x="97" y="15"/>
                  </a:lnTo>
                  <a:lnTo>
                    <a:pt x="96" y="14"/>
                  </a:lnTo>
                  <a:lnTo>
                    <a:pt x="91" y="9"/>
                  </a:lnTo>
                  <a:lnTo>
                    <a:pt x="90" y="6"/>
                  </a:lnTo>
                  <a:lnTo>
                    <a:pt x="90" y="3"/>
                  </a:lnTo>
                  <a:lnTo>
                    <a:pt x="89" y="3"/>
                  </a:lnTo>
                  <a:lnTo>
                    <a:pt x="87" y="3"/>
                  </a:lnTo>
                  <a:lnTo>
                    <a:pt x="85" y="3"/>
                  </a:lnTo>
                  <a:lnTo>
                    <a:pt x="84" y="4"/>
                  </a:lnTo>
                  <a:lnTo>
                    <a:pt x="83" y="5"/>
                  </a:lnTo>
                  <a:lnTo>
                    <a:pt x="82" y="5"/>
                  </a:lnTo>
                  <a:lnTo>
                    <a:pt x="66" y="0"/>
                  </a:lnTo>
                  <a:lnTo>
                    <a:pt x="65" y="1"/>
                  </a:lnTo>
                  <a:lnTo>
                    <a:pt x="66" y="3"/>
                  </a:lnTo>
                  <a:lnTo>
                    <a:pt x="62" y="11"/>
                  </a:lnTo>
                  <a:lnTo>
                    <a:pt x="59" y="21"/>
                  </a:lnTo>
                  <a:lnTo>
                    <a:pt x="57" y="23"/>
                  </a:lnTo>
                  <a:lnTo>
                    <a:pt x="56" y="24"/>
                  </a:lnTo>
                  <a:lnTo>
                    <a:pt x="55" y="26"/>
                  </a:lnTo>
                  <a:lnTo>
                    <a:pt x="55" y="27"/>
                  </a:lnTo>
                  <a:lnTo>
                    <a:pt x="55" y="28"/>
                  </a:lnTo>
                  <a:lnTo>
                    <a:pt x="54" y="29"/>
                  </a:lnTo>
                  <a:lnTo>
                    <a:pt x="53" y="29"/>
                  </a:lnTo>
                  <a:lnTo>
                    <a:pt x="53" y="31"/>
                  </a:lnTo>
                  <a:lnTo>
                    <a:pt x="53" y="32"/>
                  </a:lnTo>
                  <a:lnTo>
                    <a:pt x="51" y="33"/>
                  </a:lnTo>
                  <a:lnTo>
                    <a:pt x="49" y="39"/>
                  </a:lnTo>
                  <a:lnTo>
                    <a:pt x="45" y="47"/>
                  </a:lnTo>
                  <a:lnTo>
                    <a:pt x="42" y="54"/>
                  </a:lnTo>
                  <a:lnTo>
                    <a:pt x="39" y="57"/>
                  </a:lnTo>
                  <a:lnTo>
                    <a:pt x="36" y="60"/>
                  </a:lnTo>
                  <a:lnTo>
                    <a:pt x="32" y="62"/>
                  </a:lnTo>
                  <a:lnTo>
                    <a:pt x="30" y="64"/>
                  </a:lnTo>
                  <a:lnTo>
                    <a:pt x="27" y="66"/>
                  </a:lnTo>
                  <a:lnTo>
                    <a:pt x="25" y="68"/>
                  </a:lnTo>
                  <a:lnTo>
                    <a:pt x="22" y="69"/>
                  </a:lnTo>
                  <a:lnTo>
                    <a:pt x="20" y="71"/>
                  </a:lnTo>
                  <a:lnTo>
                    <a:pt x="19" y="73"/>
                  </a:lnTo>
                  <a:lnTo>
                    <a:pt x="13" y="81"/>
                  </a:lnTo>
                  <a:lnTo>
                    <a:pt x="8" y="89"/>
                  </a:lnTo>
                  <a:lnTo>
                    <a:pt x="7" y="91"/>
                  </a:lnTo>
                  <a:lnTo>
                    <a:pt x="10" y="95"/>
                  </a:lnTo>
                  <a:lnTo>
                    <a:pt x="14" y="97"/>
                  </a:lnTo>
                  <a:close/>
                </a:path>
              </a:pathLst>
            </a:custGeom>
            <a:solidFill>
              <a:srgbClr val="91EFEC"/>
            </a:solidFill>
            <a:ln w="2">
              <a:solidFill>
                <a:srgbClr val="555555"/>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p:txBody>
        </p:sp>
        <p:sp>
          <p:nvSpPr>
            <p:cNvPr id="1050" name="Freeform 57"/>
            <p:cNvSpPr>
              <a:spLocks/>
            </p:cNvSpPr>
            <p:nvPr/>
          </p:nvSpPr>
          <p:spPr bwMode="auto">
            <a:xfrm>
              <a:off x="2967038" y="4997446"/>
              <a:ext cx="9526" cy="34925"/>
            </a:xfrm>
            <a:custGeom>
              <a:avLst/>
              <a:gdLst>
                <a:gd name="T0" fmla="*/ 2147483646 w 6"/>
                <a:gd name="T1" fmla="*/ 0 h 22"/>
                <a:gd name="T2" fmla="*/ 2147483646 w 6"/>
                <a:gd name="T3" fmla="*/ 0 h 22"/>
                <a:gd name="T4" fmla="*/ 0 w 6"/>
                <a:gd name="T5" fmla="*/ 2147483646 h 22"/>
                <a:gd name="T6" fmla="*/ 0 w 6"/>
                <a:gd name="T7" fmla="*/ 2147483646 h 22"/>
                <a:gd name="T8" fmla="*/ 0 w 6"/>
                <a:gd name="T9" fmla="*/ 2147483646 h 22"/>
                <a:gd name="T10" fmla="*/ 2147483646 w 6"/>
                <a:gd name="T11" fmla="*/ 2147483646 h 22"/>
                <a:gd name="T12" fmla="*/ 2147483646 w 6"/>
                <a:gd name="T13" fmla="*/ 2147483646 h 22"/>
                <a:gd name="T14" fmla="*/ 2147483646 w 6"/>
                <a:gd name="T15" fmla="*/ 2147483646 h 22"/>
                <a:gd name="T16" fmla="*/ 2147483646 w 6"/>
                <a:gd name="T17" fmla="*/ 2147483646 h 22"/>
                <a:gd name="T18" fmla="*/ 2147483646 w 6"/>
                <a:gd name="T19" fmla="*/ 2147483646 h 22"/>
                <a:gd name="T20" fmla="*/ 2147483646 w 6"/>
                <a:gd name="T21" fmla="*/ 2147483646 h 22"/>
                <a:gd name="T22" fmla="*/ 2147483646 w 6"/>
                <a:gd name="T23" fmla="*/ 2147483646 h 22"/>
                <a:gd name="T24" fmla="*/ 2147483646 w 6"/>
                <a:gd name="T25" fmla="*/ 2147483646 h 22"/>
                <a:gd name="T26" fmla="*/ 2147483646 w 6"/>
                <a:gd name="T27" fmla="*/ 2147483646 h 22"/>
                <a:gd name="T28" fmla="*/ 2147483646 w 6"/>
                <a:gd name="T29" fmla="*/ 2147483646 h 22"/>
                <a:gd name="T30" fmla="*/ 2147483646 w 6"/>
                <a:gd name="T31" fmla="*/ 2147483646 h 22"/>
                <a:gd name="T32" fmla="*/ 2147483646 w 6"/>
                <a:gd name="T33" fmla="*/ 2147483646 h 22"/>
                <a:gd name="T34" fmla="*/ 2147483646 w 6"/>
                <a:gd name="T35" fmla="*/ 2147483646 h 22"/>
                <a:gd name="T36" fmla="*/ 2147483646 w 6"/>
                <a:gd name="T37" fmla="*/ 2147483646 h 22"/>
                <a:gd name="T38" fmla="*/ 2147483646 w 6"/>
                <a:gd name="T39" fmla="*/ 2147483646 h 22"/>
                <a:gd name="T40" fmla="*/ 2147483646 w 6"/>
                <a:gd name="T41" fmla="*/ 2147483646 h 22"/>
                <a:gd name="T42" fmla="*/ 2147483646 w 6"/>
                <a:gd name="T43" fmla="*/ 2147483646 h 22"/>
                <a:gd name="T44" fmla="*/ 2147483646 w 6"/>
                <a:gd name="T45" fmla="*/ 2147483646 h 22"/>
                <a:gd name="T46" fmla="*/ 2147483646 w 6"/>
                <a:gd name="T47" fmla="*/ 2147483646 h 22"/>
                <a:gd name="T48" fmla="*/ 2147483646 w 6"/>
                <a:gd name="T49" fmla="*/ 2147483646 h 22"/>
                <a:gd name="T50" fmla="*/ 2147483646 w 6"/>
                <a:gd name="T51" fmla="*/ 2147483646 h 22"/>
                <a:gd name="T52" fmla="*/ 2147483646 w 6"/>
                <a:gd name="T53" fmla="*/ 2147483646 h 22"/>
                <a:gd name="T54" fmla="*/ 2147483646 w 6"/>
                <a:gd name="T55" fmla="*/ 2147483646 h 22"/>
                <a:gd name="T56" fmla="*/ 2147483646 w 6"/>
                <a:gd name="T57" fmla="*/ 2147483646 h 22"/>
                <a:gd name="T58" fmla="*/ 2147483646 w 6"/>
                <a:gd name="T59" fmla="*/ 0 h 22"/>
                <a:gd name="T60" fmla="*/ 2147483646 w 6"/>
                <a:gd name="T61" fmla="*/ 0 h 22"/>
                <a:gd name="T62" fmla="*/ 2147483646 w 6"/>
                <a:gd name="T63" fmla="*/ 0 h 22"/>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6" h="22">
                  <a:moveTo>
                    <a:pt x="1" y="0"/>
                  </a:moveTo>
                  <a:lnTo>
                    <a:pt x="1" y="0"/>
                  </a:lnTo>
                  <a:lnTo>
                    <a:pt x="0" y="1"/>
                  </a:lnTo>
                  <a:lnTo>
                    <a:pt x="0" y="3"/>
                  </a:lnTo>
                  <a:lnTo>
                    <a:pt x="1" y="5"/>
                  </a:lnTo>
                  <a:lnTo>
                    <a:pt x="2" y="6"/>
                  </a:lnTo>
                  <a:lnTo>
                    <a:pt x="2" y="11"/>
                  </a:lnTo>
                  <a:lnTo>
                    <a:pt x="2" y="12"/>
                  </a:lnTo>
                  <a:lnTo>
                    <a:pt x="2" y="14"/>
                  </a:lnTo>
                  <a:lnTo>
                    <a:pt x="3" y="16"/>
                  </a:lnTo>
                  <a:lnTo>
                    <a:pt x="4" y="18"/>
                  </a:lnTo>
                  <a:lnTo>
                    <a:pt x="6" y="22"/>
                  </a:lnTo>
                  <a:lnTo>
                    <a:pt x="6" y="17"/>
                  </a:lnTo>
                  <a:lnTo>
                    <a:pt x="6" y="14"/>
                  </a:lnTo>
                  <a:lnTo>
                    <a:pt x="4" y="11"/>
                  </a:lnTo>
                  <a:lnTo>
                    <a:pt x="4" y="7"/>
                  </a:lnTo>
                  <a:lnTo>
                    <a:pt x="3" y="5"/>
                  </a:lnTo>
                  <a:lnTo>
                    <a:pt x="2" y="1"/>
                  </a:lnTo>
                  <a:lnTo>
                    <a:pt x="1" y="0"/>
                  </a:lnTo>
                  <a:close/>
                </a:path>
              </a:pathLst>
            </a:custGeom>
            <a:solidFill>
              <a:srgbClr val="FFFF00"/>
            </a:solidFill>
            <a:ln w="2">
              <a:solidFill>
                <a:srgbClr val="555555"/>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p:txBody>
        </p:sp>
        <p:sp>
          <p:nvSpPr>
            <p:cNvPr id="1051" name="Freeform 58"/>
            <p:cNvSpPr>
              <a:spLocks/>
            </p:cNvSpPr>
            <p:nvPr/>
          </p:nvSpPr>
          <p:spPr bwMode="auto">
            <a:xfrm>
              <a:off x="2922588" y="4968871"/>
              <a:ext cx="19050" cy="19050"/>
            </a:xfrm>
            <a:custGeom>
              <a:avLst/>
              <a:gdLst>
                <a:gd name="T0" fmla="*/ 2147483646 w 12"/>
                <a:gd name="T1" fmla="*/ 2147483646 h 12"/>
                <a:gd name="T2" fmla="*/ 2147483646 w 12"/>
                <a:gd name="T3" fmla="*/ 2147483646 h 12"/>
                <a:gd name="T4" fmla="*/ 2147483646 w 12"/>
                <a:gd name="T5" fmla="*/ 2147483646 h 12"/>
                <a:gd name="T6" fmla="*/ 2147483646 w 12"/>
                <a:gd name="T7" fmla="*/ 2147483646 h 12"/>
                <a:gd name="T8" fmla="*/ 2147483646 w 12"/>
                <a:gd name="T9" fmla="*/ 2147483646 h 12"/>
                <a:gd name="T10" fmla="*/ 2147483646 w 12"/>
                <a:gd name="T11" fmla="*/ 2147483646 h 12"/>
                <a:gd name="T12" fmla="*/ 2147483646 w 12"/>
                <a:gd name="T13" fmla="*/ 2147483646 h 12"/>
                <a:gd name="T14" fmla="*/ 2147483646 w 12"/>
                <a:gd name="T15" fmla="*/ 2147483646 h 12"/>
                <a:gd name="T16" fmla="*/ 2147483646 w 12"/>
                <a:gd name="T17" fmla="*/ 2147483646 h 12"/>
                <a:gd name="T18" fmla="*/ 2147483646 w 12"/>
                <a:gd name="T19" fmla="*/ 2147483646 h 12"/>
                <a:gd name="T20" fmla="*/ 2147483646 w 12"/>
                <a:gd name="T21" fmla="*/ 2147483646 h 12"/>
                <a:gd name="T22" fmla="*/ 2147483646 w 12"/>
                <a:gd name="T23" fmla="*/ 2147483646 h 12"/>
                <a:gd name="T24" fmla="*/ 2147483646 w 12"/>
                <a:gd name="T25" fmla="*/ 2147483646 h 12"/>
                <a:gd name="T26" fmla="*/ 2147483646 w 12"/>
                <a:gd name="T27" fmla="*/ 2147483646 h 12"/>
                <a:gd name="T28" fmla="*/ 2147483646 w 12"/>
                <a:gd name="T29" fmla="*/ 2147483646 h 12"/>
                <a:gd name="T30" fmla="*/ 2147483646 w 12"/>
                <a:gd name="T31" fmla="*/ 2147483646 h 12"/>
                <a:gd name="T32" fmla="*/ 2147483646 w 12"/>
                <a:gd name="T33" fmla="*/ 2147483646 h 12"/>
                <a:gd name="T34" fmla="*/ 2147483646 w 12"/>
                <a:gd name="T35" fmla="*/ 2147483646 h 12"/>
                <a:gd name="T36" fmla="*/ 2147483646 w 12"/>
                <a:gd name="T37" fmla="*/ 2147483646 h 12"/>
                <a:gd name="T38" fmla="*/ 2147483646 w 12"/>
                <a:gd name="T39" fmla="*/ 2147483646 h 12"/>
                <a:gd name="T40" fmla="*/ 2147483646 w 12"/>
                <a:gd name="T41" fmla="*/ 2147483646 h 12"/>
                <a:gd name="T42" fmla="*/ 2147483646 w 12"/>
                <a:gd name="T43" fmla="*/ 2147483646 h 12"/>
                <a:gd name="T44" fmla="*/ 2147483646 w 12"/>
                <a:gd name="T45" fmla="*/ 0 h 12"/>
                <a:gd name="T46" fmla="*/ 2147483646 w 12"/>
                <a:gd name="T47" fmla="*/ 0 h 12"/>
                <a:gd name="T48" fmla="*/ 0 w 12"/>
                <a:gd name="T49" fmla="*/ 2147483646 h 12"/>
                <a:gd name="T50" fmla="*/ 0 w 12"/>
                <a:gd name="T51" fmla="*/ 2147483646 h 12"/>
                <a:gd name="T52" fmla="*/ 2147483646 w 12"/>
                <a:gd name="T53" fmla="*/ 2147483646 h 12"/>
                <a:gd name="T54" fmla="*/ 2147483646 w 12"/>
                <a:gd name="T55" fmla="*/ 2147483646 h 12"/>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0" t="0" r="r" b="b"/>
              <a:pathLst>
                <a:path w="12" h="12">
                  <a:moveTo>
                    <a:pt x="2" y="2"/>
                  </a:moveTo>
                  <a:lnTo>
                    <a:pt x="2" y="2"/>
                  </a:lnTo>
                  <a:lnTo>
                    <a:pt x="3" y="5"/>
                  </a:lnTo>
                  <a:lnTo>
                    <a:pt x="5" y="6"/>
                  </a:lnTo>
                  <a:lnTo>
                    <a:pt x="6" y="8"/>
                  </a:lnTo>
                  <a:lnTo>
                    <a:pt x="7" y="10"/>
                  </a:lnTo>
                  <a:lnTo>
                    <a:pt x="7" y="11"/>
                  </a:lnTo>
                  <a:lnTo>
                    <a:pt x="9" y="12"/>
                  </a:lnTo>
                  <a:lnTo>
                    <a:pt x="11" y="11"/>
                  </a:lnTo>
                  <a:lnTo>
                    <a:pt x="12" y="10"/>
                  </a:lnTo>
                  <a:lnTo>
                    <a:pt x="11" y="8"/>
                  </a:lnTo>
                  <a:lnTo>
                    <a:pt x="9" y="5"/>
                  </a:lnTo>
                  <a:lnTo>
                    <a:pt x="7" y="4"/>
                  </a:lnTo>
                  <a:lnTo>
                    <a:pt x="5" y="2"/>
                  </a:lnTo>
                  <a:lnTo>
                    <a:pt x="3" y="1"/>
                  </a:lnTo>
                  <a:lnTo>
                    <a:pt x="2" y="1"/>
                  </a:lnTo>
                  <a:lnTo>
                    <a:pt x="1" y="0"/>
                  </a:lnTo>
                  <a:lnTo>
                    <a:pt x="0" y="1"/>
                  </a:lnTo>
                  <a:lnTo>
                    <a:pt x="2" y="2"/>
                  </a:lnTo>
                  <a:close/>
                </a:path>
              </a:pathLst>
            </a:custGeom>
            <a:solidFill>
              <a:srgbClr val="FFFF00"/>
            </a:solidFill>
            <a:ln w="2">
              <a:solidFill>
                <a:srgbClr val="555555"/>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p:txBody>
        </p:sp>
        <p:sp>
          <p:nvSpPr>
            <p:cNvPr id="1052" name="Freeform 59"/>
            <p:cNvSpPr>
              <a:spLocks/>
            </p:cNvSpPr>
            <p:nvPr/>
          </p:nvSpPr>
          <p:spPr bwMode="auto">
            <a:xfrm>
              <a:off x="2970213" y="5038721"/>
              <a:ext cx="3175" cy="4762"/>
            </a:xfrm>
            <a:custGeom>
              <a:avLst/>
              <a:gdLst>
                <a:gd name="T0" fmla="*/ 2147483646 w 2"/>
                <a:gd name="T1" fmla="*/ 0 h 3"/>
                <a:gd name="T2" fmla="*/ 2147483646 w 2"/>
                <a:gd name="T3" fmla="*/ 0 h 3"/>
                <a:gd name="T4" fmla="*/ 0 w 2"/>
                <a:gd name="T5" fmla="*/ 0 h 3"/>
                <a:gd name="T6" fmla="*/ 0 w 2"/>
                <a:gd name="T7" fmla="*/ 2147483646 h 3"/>
                <a:gd name="T8" fmla="*/ 2147483646 w 2"/>
                <a:gd name="T9" fmla="*/ 2147483646 h 3"/>
                <a:gd name="T10" fmla="*/ 2147483646 w 2"/>
                <a:gd name="T11" fmla="*/ 2147483646 h 3"/>
                <a:gd name="T12" fmla="*/ 2147483646 w 2"/>
                <a:gd name="T13" fmla="*/ 2147483646 h 3"/>
                <a:gd name="T14" fmla="*/ 2147483646 w 2"/>
                <a:gd name="T15" fmla="*/ 2147483646 h 3"/>
                <a:gd name="T16" fmla="*/ 2147483646 w 2"/>
                <a:gd name="T17" fmla="*/ 2147483646 h 3"/>
                <a:gd name="T18" fmla="*/ 2147483646 w 2"/>
                <a:gd name="T19" fmla="*/ 2147483646 h 3"/>
                <a:gd name="T20" fmla="*/ 2147483646 w 2"/>
                <a:gd name="T21" fmla="*/ 0 h 3"/>
                <a:gd name="T22" fmla="*/ 2147483646 w 2"/>
                <a:gd name="T23" fmla="*/ 0 h 3"/>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2" h="3">
                  <a:moveTo>
                    <a:pt x="1" y="0"/>
                  </a:moveTo>
                  <a:lnTo>
                    <a:pt x="1" y="0"/>
                  </a:lnTo>
                  <a:lnTo>
                    <a:pt x="0" y="0"/>
                  </a:lnTo>
                  <a:lnTo>
                    <a:pt x="0" y="1"/>
                  </a:lnTo>
                  <a:lnTo>
                    <a:pt x="1" y="2"/>
                  </a:lnTo>
                  <a:lnTo>
                    <a:pt x="2" y="3"/>
                  </a:lnTo>
                  <a:lnTo>
                    <a:pt x="2" y="2"/>
                  </a:lnTo>
                  <a:lnTo>
                    <a:pt x="2" y="1"/>
                  </a:lnTo>
                  <a:lnTo>
                    <a:pt x="1" y="0"/>
                  </a:lnTo>
                  <a:close/>
                </a:path>
              </a:pathLst>
            </a:custGeom>
            <a:solidFill>
              <a:srgbClr val="FFFF00"/>
            </a:solidFill>
            <a:ln w="2">
              <a:solidFill>
                <a:srgbClr val="555555"/>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p:txBody>
        </p:sp>
        <p:sp>
          <p:nvSpPr>
            <p:cNvPr id="1053" name="Freeform 60"/>
            <p:cNvSpPr>
              <a:spLocks/>
            </p:cNvSpPr>
            <p:nvPr/>
          </p:nvSpPr>
          <p:spPr bwMode="auto">
            <a:xfrm>
              <a:off x="2898776" y="4984746"/>
              <a:ext cx="58738" cy="44450"/>
            </a:xfrm>
            <a:custGeom>
              <a:avLst/>
              <a:gdLst>
                <a:gd name="T0" fmla="*/ 2147483646 w 37"/>
                <a:gd name="T1" fmla="*/ 2147483646 h 28"/>
                <a:gd name="T2" fmla="*/ 2147483646 w 37"/>
                <a:gd name="T3" fmla="*/ 2147483646 h 28"/>
                <a:gd name="T4" fmla="*/ 2147483646 w 37"/>
                <a:gd name="T5" fmla="*/ 2147483646 h 28"/>
                <a:gd name="T6" fmla="*/ 2147483646 w 37"/>
                <a:gd name="T7" fmla="*/ 2147483646 h 28"/>
                <a:gd name="T8" fmla="*/ 2147483646 w 37"/>
                <a:gd name="T9" fmla="*/ 2147483646 h 28"/>
                <a:gd name="T10" fmla="*/ 2147483646 w 37"/>
                <a:gd name="T11" fmla="*/ 2147483646 h 28"/>
                <a:gd name="T12" fmla="*/ 2147483646 w 37"/>
                <a:gd name="T13" fmla="*/ 2147483646 h 28"/>
                <a:gd name="T14" fmla="*/ 2147483646 w 37"/>
                <a:gd name="T15" fmla="*/ 2147483646 h 28"/>
                <a:gd name="T16" fmla="*/ 2147483646 w 37"/>
                <a:gd name="T17" fmla="*/ 2147483646 h 28"/>
                <a:gd name="T18" fmla="*/ 2147483646 w 37"/>
                <a:gd name="T19" fmla="*/ 2147483646 h 28"/>
                <a:gd name="T20" fmla="*/ 2147483646 w 37"/>
                <a:gd name="T21" fmla="*/ 2147483646 h 28"/>
                <a:gd name="T22" fmla="*/ 2147483646 w 37"/>
                <a:gd name="T23" fmla="*/ 2147483646 h 28"/>
                <a:gd name="T24" fmla="*/ 2147483646 w 37"/>
                <a:gd name="T25" fmla="*/ 0 h 28"/>
                <a:gd name="T26" fmla="*/ 0 w 37"/>
                <a:gd name="T27" fmla="*/ 0 h 28"/>
                <a:gd name="T28" fmla="*/ 0 w 37"/>
                <a:gd name="T29" fmla="*/ 2147483646 h 28"/>
                <a:gd name="T30" fmla="*/ 2147483646 w 37"/>
                <a:gd name="T31" fmla="*/ 2147483646 h 28"/>
                <a:gd name="T32" fmla="*/ 2147483646 w 37"/>
                <a:gd name="T33" fmla="*/ 2147483646 h 28"/>
                <a:gd name="T34" fmla="*/ 2147483646 w 37"/>
                <a:gd name="T35" fmla="*/ 2147483646 h 28"/>
                <a:gd name="T36" fmla="*/ 2147483646 w 37"/>
                <a:gd name="T37" fmla="*/ 2147483646 h 28"/>
                <a:gd name="T38" fmla="*/ 2147483646 w 37"/>
                <a:gd name="T39" fmla="*/ 2147483646 h 28"/>
                <a:gd name="T40" fmla="*/ 2147483646 w 37"/>
                <a:gd name="T41" fmla="*/ 2147483646 h 28"/>
                <a:gd name="T42" fmla="*/ 2147483646 w 37"/>
                <a:gd name="T43" fmla="*/ 2147483646 h 28"/>
                <a:gd name="T44" fmla="*/ 2147483646 w 37"/>
                <a:gd name="T45" fmla="*/ 2147483646 h 28"/>
                <a:gd name="T46" fmla="*/ 2147483646 w 37"/>
                <a:gd name="T47" fmla="*/ 2147483646 h 28"/>
                <a:gd name="T48" fmla="*/ 2147483646 w 37"/>
                <a:gd name="T49" fmla="*/ 2147483646 h 28"/>
                <a:gd name="T50" fmla="*/ 2147483646 w 37"/>
                <a:gd name="T51" fmla="*/ 2147483646 h 28"/>
                <a:gd name="T52" fmla="*/ 2147483646 w 37"/>
                <a:gd name="T53" fmla="*/ 2147483646 h 28"/>
                <a:gd name="T54" fmla="*/ 2147483646 w 37"/>
                <a:gd name="T55" fmla="*/ 2147483646 h 28"/>
                <a:gd name="T56" fmla="*/ 2147483646 w 37"/>
                <a:gd name="T57" fmla="*/ 2147483646 h 28"/>
                <a:gd name="T58" fmla="*/ 2147483646 w 37"/>
                <a:gd name="T59" fmla="*/ 2147483646 h 28"/>
                <a:gd name="T60" fmla="*/ 2147483646 w 37"/>
                <a:gd name="T61" fmla="*/ 2147483646 h 28"/>
                <a:gd name="T62" fmla="*/ 2147483646 w 37"/>
                <a:gd name="T63" fmla="*/ 2147483646 h 28"/>
                <a:gd name="T64" fmla="*/ 2147483646 w 37"/>
                <a:gd name="T65" fmla="*/ 2147483646 h 28"/>
                <a:gd name="T66" fmla="*/ 2147483646 w 37"/>
                <a:gd name="T67" fmla="*/ 2147483646 h 28"/>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37" h="28">
                  <a:moveTo>
                    <a:pt x="35" y="25"/>
                  </a:moveTo>
                  <a:lnTo>
                    <a:pt x="35" y="25"/>
                  </a:lnTo>
                  <a:lnTo>
                    <a:pt x="34" y="22"/>
                  </a:lnTo>
                  <a:lnTo>
                    <a:pt x="33" y="18"/>
                  </a:lnTo>
                  <a:lnTo>
                    <a:pt x="31" y="13"/>
                  </a:lnTo>
                  <a:lnTo>
                    <a:pt x="29" y="11"/>
                  </a:lnTo>
                  <a:lnTo>
                    <a:pt x="28" y="8"/>
                  </a:lnTo>
                  <a:lnTo>
                    <a:pt x="28" y="7"/>
                  </a:lnTo>
                  <a:lnTo>
                    <a:pt x="27" y="3"/>
                  </a:lnTo>
                  <a:lnTo>
                    <a:pt x="26" y="3"/>
                  </a:lnTo>
                  <a:lnTo>
                    <a:pt x="24" y="3"/>
                  </a:lnTo>
                  <a:lnTo>
                    <a:pt x="22" y="6"/>
                  </a:lnTo>
                  <a:lnTo>
                    <a:pt x="20" y="7"/>
                  </a:lnTo>
                  <a:lnTo>
                    <a:pt x="16" y="6"/>
                  </a:lnTo>
                  <a:lnTo>
                    <a:pt x="14" y="5"/>
                  </a:lnTo>
                  <a:lnTo>
                    <a:pt x="10" y="5"/>
                  </a:lnTo>
                  <a:lnTo>
                    <a:pt x="3" y="2"/>
                  </a:lnTo>
                  <a:lnTo>
                    <a:pt x="3" y="1"/>
                  </a:lnTo>
                  <a:lnTo>
                    <a:pt x="1" y="0"/>
                  </a:lnTo>
                  <a:lnTo>
                    <a:pt x="0" y="0"/>
                  </a:lnTo>
                  <a:lnTo>
                    <a:pt x="0" y="1"/>
                  </a:lnTo>
                  <a:lnTo>
                    <a:pt x="0" y="5"/>
                  </a:lnTo>
                  <a:lnTo>
                    <a:pt x="1" y="7"/>
                  </a:lnTo>
                  <a:lnTo>
                    <a:pt x="3" y="8"/>
                  </a:lnTo>
                  <a:lnTo>
                    <a:pt x="6" y="9"/>
                  </a:lnTo>
                  <a:lnTo>
                    <a:pt x="9" y="11"/>
                  </a:lnTo>
                  <a:lnTo>
                    <a:pt x="11" y="12"/>
                  </a:lnTo>
                  <a:lnTo>
                    <a:pt x="17" y="12"/>
                  </a:lnTo>
                  <a:lnTo>
                    <a:pt x="18" y="13"/>
                  </a:lnTo>
                  <a:lnTo>
                    <a:pt x="18" y="14"/>
                  </a:lnTo>
                  <a:lnTo>
                    <a:pt x="20" y="17"/>
                  </a:lnTo>
                  <a:lnTo>
                    <a:pt x="20" y="18"/>
                  </a:lnTo>
                  <a:lnTo>
                    <a:pt x="18" y="18"/>
                  </a:lnTo>
                  <a:lnTo>
                    <a:pt x="15" y="18"/>
                  </a:lnTo>
                  <a:lnTo>
                    <a:pt x="15" y="19"/>
                  </a:lnTo>
                  <a:lnTo>
                    <a:pt x="17" y="20"/>
                  </a:lnTo>
                  <a:lnTo>
                    <a:pt x="20" y="20"/>
                  </a:lnTo>
                  <a:lnTo>
                    <a:pt x="23" y="20"/>
                  </a:lnTo>
                  <a:lnTo>
                    <a:pt x="26" y="22"/>
                  </a:lnTo>
                  <a:lnTo>
                    <a:pt x="28" y="23"/>
                  </a:lnTo>
                  <a:lnTo>
                    <a:pt x="29" y="24"/>
                  </a:lnTo>
                  <a:lnTo>
                    <a:pt x="29" y="25"/>
                  </a:lnTo>
                  <a:lnTo>
                    <a:pt x="31" y="26"/>
                  </a:lnTo>
                  <a:lnTo>
                    <a:pt x="33" y="28"/>
                  </a:lnTo>
                  <a:lnTo>
                    <a:pt x="35" y="28"/>
                  </a:lnTo>
                  <a:lnTo>
                    <a:pt x="37" y="26"/>
                  </a:lnTo>
                  <a:lnTo>
                    <a:pt x="35" y="25"/>
                  </a:lnTo>
                  <a:close/>
                </a:path>
              </a:pathLst>
            </a:custGeom>
            <a:solidFill>
              <a:srgbClr val="FFFF00"/>
            </a:solidFill>
            <a:ln w="2">
              <a:solidFill>
                <a:srgbClr val="555555"/>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p:txBody>
        </p:sp>
        <p:sp>
          <p:nvSpPr>
            <p:cNvPr id="1054" name="Freeform 61"/>
            <p:cNvSpPr>
              <a:spLocks/>
            </p:cNvSpPr>
            <p:nvPr/>
          </p:nvSpPr>
          <p:spPr bwMode="auto">
            <a:xfrm>
              <a:off x="2730500" y="4692646"/>
              <a:ext cx="212725" cy="246063"/>
            </a:xfrm>
            <a:custGeom>
              <a:avLst/>
              <a:gdLst>
                <a:gd name="T0" fmla="*/ 2147483646 w 134"/>
                <a:gd name="T1" fmla="*/ 2147483646 h 155"/>
                <a:gd name="T2" fmla="*/ 2147483646 w 134"/>
                <a:gd name="T3" fmla="*/ 2147483646 h 155"/>
                <a:gd name="T4" fmla="*/ 2147483646 w 134"/>
                <a:gd name="T5" fmla="*/ 2147483646 h 155"/>
                <a:gd name="T6" fmla="*/ 2147483646 w 134"/>
                <a:gd name="T7" fmla="*/ 2147483646 h 155"/>
                <a:gd name="T8" fmla="*/ 2147483646 w 134"/>
                <a:gd name="T9" fmla="*/ 2147483646 h 155"/>
                <a:gd name="T10" fmla="*/ 2147483646 w 134"/>
                <a:gd name="T11" fmla="*/ 2147483646 h 155"/>
                <a:gd name="T12" fmla="*/ 2147483646 w 134"/>
                <a:gd name="T13" fmla="*/ 2147483646 h 155"/>
                <a:gd name="T14" fmla="*/ 2147483646 w 134"/>
                <a:gd name="T15" fmla="*/ 2147483646 h 155"/>
                <a:gd name="T16" fmla="*/ 2147483646 w 134"/>
                <a:gd name="T17" fmla="*/ 2147483646 h 155"/>
                <a:gd name="T18" fmla="*/ 2147483646 w 134"/>
                <a:gd name="T19" fmla="*/ 2147483646 h 155"/>
                <a:gd name="T20" fmla="*/ 2147483646 w 134"/>
                <a:gd name="T21" fmla="*/ 2147483646 h 155"/>
                <a:gd name="T22" fmla="*/ 2147483646 w 134"/>
                <a:gd name="T23" fmla="*/ 2147483646 h 155"/>
                <a:gd name="T24" fmla="*/ 2147483646 w 134"/>
                <a:gd name="T25" fmla="*/ 2147483646 h 155"/>
                <a:gd name="T26" fmla="*/ 2147483646 w 134"/>
                <a:gd name="T27" fmla="*/ 2147483646 h 155"/>
                <a:gd name="T28" fmla="*/ 2147483646 w 134"/>
                <a:gd name="T29" fmla="*/ 2147483646 h 155"/>
                <a:gd name="T30" fmla="*/ 2147483646 w 134"/>
                <a:gd name="T31" fmla="*/ 2147483646 h 155"/>
                <a:gd name="T32" fmla="*/ 2147483646 w 134"/>
                <a:gd name="T33" fmla="*/ 2147483646 h 155"/>
                <a:gd name="T34" fmla="*/ 2147483646 w 134"/>
                <a:gd name="T35" fmla="*/ 2147483646 h 155"/>
                <a:gd name="T36" fmla="*/ 2147483646 w 134"/>
                <a:gd name="T37" fmla="*/ 2147483646 h 155"/>
                <a:gd name="T38" fmla="*/ 2147483646 w 134"/>
                <a:gd name="T39" fmla="*/ 2147483646 h 155"/>
                <a:gd name="T40" fmla="*/ 2147483646 w 134"/>
                <a:gd name="T41" fmla="*/ 2147483646 h 155"/>
                <a:gd name="T42" fmla="*/ 2147483646 w 134"/>
                <a:gd name="T43" fmla="*/ 2147483646 h 155"/>
                <a:gd name="T44" fmla="*/ 2147483646 w 134"/>
                <a:gd name="T45" fmla="*/ 2147483646 h 155"/>
                <a:gd name="T46" fmla="*/ 2147483646 w 134"/>
                <a:gd name="T47" fmla="*/ 2147483646 h 155"/>
                <a:gd name="T48" fmla="*/ 2147483646 w 134"/>
                <a:gd name="T49" fmla="*/ 2147483646 h 155"/>
                <a:gd name="T50" fmla="*/ 2147483646 w 134"/>
                <a:gd name="T51" fmla="*/ 2147483646 h 155"/>
                <a:gd name="T52" fmla="*/ 2147483646 w 134"/>
                <a:gd name="T53" fmla="*/ 2147483646 h 155"/>
                <a:gd name="T54" fmla="*/ 2147483646 w 134"/>
                <a:gd name="T55" fmla="*/ 2147483646 h 155"/>
                <a:gd name="T56" fmla="*/ 2147483646 w 134"/>
                <a:gd name="T57" fmla="*/ 2147483646 h 155"/>
                <a:gd name="T58" fmla="*/ 2147483646 w 134"/>
                <a:gd name="T59" fmla="*/ 2147483646 h 155"/>
                <a:gd name="T60" fmla="*/ 2147483646 w 134"/>
                <a:gd name="T61" fmla="*/ 2147483646 h 155"/>
                <a:gd name="T62" fmla="*/ 2147483646 w 134"/>
                <a:gd name="T63" fmla="*/ 2147483646 h 155"/>
                <a:gd name="T64" fmla="*/ 2147483646 w 134"/>
                <a:gd name="T65" fmla="*/ 2147483646 h 155"/>
                <a:gd name="T66" fmla="*/ 2147483646 w 134"/>
                <a:gd name="T67" fmla="*/ 2147483646 h 155"/>
                <a:gd name="T68" fmla="*/ 2147483646 w 134"/>
                <a:gd name="T69" fmla="*/ 2147483646 h 155"/>
                <a:gd name="T70" fmla="*/ 2147483646 w 134"/>
                <a:gd name="T71" fmla="*/ 2147483646 h 155"/>
                <a:gd name="T72" fmla="*/ 2147483646 w 134"/>
                <a:gd name="T73" fmla="*/ 2147483646 h 155"/>
                <a:gd name="T74" fmla="*/ 2147483646 w 134"/>
                <a:gd name="T75" fmla="*/ 2147483646 h 155"/>
                <a:gd name="T76" fmla="*/ 2147483646 w 134"/>
                <a:gd name="T77" fmla="*/ 2147483646 h 155"/>
                <a:gd name="T78" fmla="*/ 2147483646 w 134"/>
                <a:gd name="T79" fmla="*/ 2147483646 h 155"/>
                <a:gd name="T80" fmla="*/ 2147483646 w 134"/>
                <a:gd name="T81" fmla="*/ 2147483646 h 155"/>
                <a:gd name="T82" fmla="*/ 2147483646 w 134"/>
                <a:gd name="T83" fmla="*/ 2147483646 h 155"/>
                <a:gd name="T84" fmla="*/ 2147483646 w 134"/>
                <a:gd name="T85" fmla="*/ 2147483646 h 155"/>
                <a:gd name="T86" fmla="*/ 2147483646 w 134"/>
                <a:gd name="T87" fmla="*/ 2147483646 h 155"/>
                <a:gd name="T88" fmla="*/ 2147483646 w 134"/>
                <a:gd name="T89" fmla="*/ 2147483646 h 155"/>
                <a:gd name="T90" fmla="*/ 2147483646 w 134"/>
                <a:gd name="T91" fmla="*/ 2147483646 h 155"/>
                <a:gd name="T92" fmla="*/ 2147483646 w 134"/>
                <a:gd name="T93" fmla="*/ 2147483646 h 155"/>
                <a:gd name="T94" fmla="*/ 2147483646 w 134"/>
                <a:gd name="T95" fmla="*/ 0 h 155"/>
                <a:gd name="T96" fmla="*/ 2147483646 w 134"/>
                <a:gd name="T97" fmla="*/ 2147483646 h 155"/>
                <a:gd name="T98" fmla="*/ 2147483646 w 134"/>
                <a:gd name="T99" fmla="*/ 2147483646 h 155"/>
                <a:gd name="T100" fmla="*/ 2147483646 w 134"/>
                <a:gd name="T101" fmla="*/ 2147483646 h 155"/>
                <a:gd name="T102" fmla="*/ 2147483646 w 134"/>
                <a:gd name="T103" fmla="*/ 2147483646 h 155"/>
                <a:gd name="T104" fmla="*/ 2147483646 w 134"/>
                <a:gd name="T105" fmla="*/ 2147483646 h 155"/>
                <a:gd name="T106" fmla="*/ 2147483646 w 134"/>
                <a:gd name="T107" fmla="*/ 2147483646 h 155"/>
                <a:gd name="T108" fmla="*/ 2147483646 w 134"/>
                <a:gd name="T109" fmla="*/ 2147483646 h 155"/>
                <a:gd name="T110" fmla="*/ 2147483646 w 134"/>
                <a:gd name="T111" fmla="*/ 2147483646 h 155"/>
                <a:gd name="T112" fmla="*/ 2147483646 w 134"/>
                <a:gd name="T113" fmla="*/ 2147483646 h 155"/>
                <a:gd name="T114" fmla="*/ 2147483646 w 134"/>
                <a:gd name="T115" fmla="*/ 2147483646 h 155"/>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0" t="0" r="r" b="b"/>
              <a:pathLst>
                <a:path w="134" h="155">
                  <a:moveTo>
                    <a:pt x="12" y="35"/>
                  </a:moveTo>
                  <a:lnTo>
                    <a:pt x="12" y="35"/>
                  </a:lnTo>
                  <a:lnTo>
                    <a:pt x="10" y="36"/>
                  </a:lnTo>
                  <a:lnTo>
                    <a:pt x="9" y="38"/>
                  </a:lnTo>
                  <a:lnTo>
                    <a:pt x="12" y="41"/>
                  </a:lnTo>
                  <a:lnTo>
                    <a:pt x="14" y="43"/>
                  </a:lnTo>
                  <a:lnTo>
                    <a:pt x="15" y="44"/>
                  </a:lnTo>
                  <a:lnTo>
                    <a:pt x="14" y="46"/>
                  </a:lnTo>
                  <a:lnTo>
                    <a:pt x="12" y="48"/>
                  </a:lnTo>
                  <a:lnTo>
                    <a:pt x="10" y="49"/>
                  </a:lnTo>
                  <a:lnTo>
                    <a:pt x="9" y="50"/>
                  </a:lnTo>
                  <a:lnTo>
                    <a:pt x="7" y="53"/>
                  </a:lnTo>
                  <a:lnTo>
                    <a:pt x="7" y="54"/>
                  </a:lnTo>
                  <a:lnTo>
                    <a:pt x="8" y="55"/>
                  </a:lnTo>
                  <a:lnTo>
                    <a:pt x="9" y="58"/>
                  </a:lnTo>
                  <a:lnTo>
                    <a:pt x="7" y="60"/>
                  </a:lnTo>
                  <a:lnTo>
                    <a:pt x="4" y="64"/>
                  </a:lnTo>
                  <a:lnTo>
                    <a:pt x="3" y="66"/>
                  </a:lnTo>
                  <a:lnTo>
                    <a:pt x="3" y="67"/>
                  </a:lnTo>
                  <a:lnTo>
                    <a:pt x="2" y="70"/>
                  </a:lnTo>
                  <a:lnTo>
                    <a:pt x="1" y="73"/>
                  </a:lnTo>
                  <a:lnTo>
                    <a:pt x="1" y="76"/>
                  </a:lnTo>
                  <a:lnTo>
                    <a:pt x="4" y="79"/>
                  </a:lnTo>
                  <a:lnTo>
                    <a:pt x="10" y="82"/>
                  </a:lnTo>
                  <a:lnTo>
                    <a:pt x="14" y="83"/>
                  </a:lnTo>
                  <a:lnTo>
                    <a:pt x="18" y="83"/>
                  </a:lnTo>
                  <a:lnTo>
                    <a:pt x="19" y="83"/>
                  </a:lnTo>
                  <a:lnTo>
                    <a:pt x="20" y="86"/>
                  </a:lnTo>
                  <a:lnTo>
                    <a:pt x="19" y="89"/>
                  </a:lnTo>
                  <a:lnTo>
                    <a:pt x="17" y="90"/>
                  </a:lnTo>
                  <a:lnTo>
                    <a:pt x="14" y="90"/>
                  </a:lnTo>
                  <a:lnTo>
                    <a:pt x="13" y="92"/>
                  </a:lnTo>
                  <a:lnTo>
                    <a:pt x="13" y="94"/>
                  </a:lnTo>
                  <a:lnTo>
                    <a:pt x="12" y="96"/>
                  </a:lnTo>
                  <a:lnTo>
                    <a:pt x="12" y="98"/>
                  </a:lnTo>
                  <a:lnTo>
                    <a:pt x="10" y="99"/>
                  </a:lnTo>
                  <a:lnTo>
                    <a:pt x="10" y="104"/>
                  </a:lnTo>
                  <a:lnTo>
                    <a:pt x="9" y="105"/>
                  </a:lnTo>
                  <a:lnTo>
                    <a:pt x="8" y="105"/>
                  </a:lnTo>
                  <a:lnTo>
                    <a:pt x="7" y="107"/>
                  </a:lnTo>
                  <a:lnTo>
                    <a:pt x="6" y="109"/>
                  </a:lnTo>
                  <a:lnTo>
                    <a:pt x="3" y="112"/>
                  </a:lnTo>
                  <a:lnTo>
                    <a:pt x="1" y="116"/>
                  </a:lnTo>
                  <a:lnTo>
                    <a:pt x="0" y="117"/>
                  </a:lnTo>
                  <a:lnTo>
                    <a:pt x="0" y="118"/>
                  </a:lnTo>
                  <a:lnTo>
                    <a:pt x="0" y="122"/>
                  </a:lnTo>
                  <a:lnTo>
                    <a:pt x="2" y="124"/>
                  </a:lnTo>
                  <a:lnTo>
                    <a:pt x="4" y="127"/>
                  </a:lnTo>
                  <a:lnTo>
                    <a:pt x="6" y="127"/>
                  </a:lnTo>
                  <a:lnTo>
                    <a:pt x="6" y="128"/>
                  </a:lnTo>
                  <a:lnTo>
                    <a:pt x="4" y="129"/>
                  </a:lnTo>
                  <a:lnTo>
                    <a:pt x="3" y="129"/>
                  </a:lnTo>
                  <a:lnTo>
                    <a:pt x="3" y="130"/>
                  </a:lnTo>
                  <a:lnTo>
                    <a:pt x="4" y="132"/>
                  </a:lnTo>
                  <a:lnTo>
                    <a:pt x="8" y="135"/>
                  </a:lnTo>
                  <a:lnTo>
                    <a:pt x="9" y="136"/>
                  </a:lnTo>
                  <a:lnTo>
                    <a:pt x="10" y="138"/>
                  </a:lnTo>
                  <a:lnTo>
                    <a:pt x="12" y="138"/>
                  </a:lnTo>
                  <a:lnTo>
                    <a:pt x="14" y="138"/>
                  </a:lnTo>
                  <a:lnTo>
                    <a:pt x="18" y="139"/>
                  </a:lnTo>
                  <a:lnTo>
                    <a:pt x="23" y="140"/>
                  </a:lnTo>
                  <a:lnTo>
                    <a:pt x="24" y="141"/>
                  </a:lnTo>
                  <a:lnTo>
                    <a:pt x="26" y="141"/>
                  </a:lnTo>
                  <a:lnTo>
                    <a:pt x="29" y="141"/>
                  </a:lnTo>
                  <a:lnTo>
                    <a:pt x="30" y="141"/>
                  </a:lnTo>
                  <a:lnTo>
                    <a:pt x="32" y="144"/>
                  </a:lnTo>
                  <a:lnTo>
                    <a:pt x="32" y="145"/>
                  </a:lnTo>
                  <a:lnTo>
                    <a:pt x="33" y="147"/>
                  </a:lnTo>
                  <a:lnTo>
                    <a:pt x="35" y="151"/>
                  </a:lnTo>
                  <a:lnTo>
                    <a:pt x="36" y="153"/>
                  </a:lnTo>
                  <a:lnTo>
                    <a:pt x="38" y="153"/>
                  </a:lnTo>
                  <a:lnTo>
                    <a:pt x="40" y="155"/>
                  </a:lnTo>
                  <a:lnTo>
                    <a:pt x="41" y="153"/>
                  </a:lnTo>
                  <a:lnTo>
                    <a:pt x="42" y="153"/>
                  </a:lnTo>
                  <a:lnTo>
                    <a:pt x="46" y="153"/>
                  </a:lnTo>
                  <a:lnTo>
                    <a:pt x="47" y="153"/>
                  </a:lnTo>
                  <a:lnTo>
                    <a:pt x="58" y="150"/>
                  </a:lnTo>
                  <a:lnTo>
                    <a:pt x="59" y="149"/>
                  </a:lnTo>
                  <a:lnTo>
                    <a:pt x="59" y="147"/>
                  </a:lnTo>
                  <a:lnTo>
                    <a:pt x="60" y="145"/>
                  </a:lnTo>
                  <a:lnTo>
                    <a:pt x="60" y="143"/>
                  </a:lnTo>
                  <a:lnTo>
                    <a:pt x="61" y="140"/>
                  </a:lnTo>
                  <a:lnTo>
                    <a:pt x="64" y="139"/>
                  </a:lnTo>
                  <a:lnTo>
                    <a:pt x="65" y="138"/>
                  </a:lnTo>
                  <a:lnTo>
                    <a:pt x="71" y="143"/>
                  </a:lnTo>
                  <a:lnTo>
                    <a:pt x="73" y="135"/>
                  </a:lnTo>
                  <a:lnTo>
                    <a:pt x="76" y="134"/>
                  </a:lnTo>
                  <a:lnTo>
                    <a:pt x="78" y="134"/>
                  </a:lnTo>
                  <a:lnTo>
                    <a:pt x="80" y="134"/>
                  </a:lnTo>
                  <a:lnTo>
                    <a:pt x="81" y="132"/>
                  </a:lnTo>
                  <a:lnTo>
                    <a:pt x="82" y="132"/>
                  </a:lnTo>
                  <a:lnTo>
                    <a:pt x="83" y="132"/>
                  </a:lnTo>
                  <a:lnTo>
                    <a:pt x="84" y="132"/>
                  </a:lnTo>
                  <a:lnTo>
                    <a:pt x="87" y="133"/>
                  </a:lnTo>
                  <a:lnTo>
                    <a:pt x="92" y="133"/>
                  </a:lnTo>
                  <a:lnTo>
                    <a:pt x="94" y="132"/>
                  </a:lnTo>
                  <a:lnTo>
                    <a:pt x="94" y="130"/>
                  </a:lnTo>
                  <a:lnTo>
                    <a:pt x="94" y="128"/>
                  </a:lnTo>
                  <a:lnTo>
                    <a:pt x="99" y="130"/>
                  </a:lnTo>
                  <a:lnTo>
                    <a:pt x="100" y="130"/>
                  </a:lnTo>
                  <a:lnTo>
                    <a:pt x="100" y="129"/>
                  </a:lnTo>
                  <a:lnTo>
                    <a:pt x="100" y="128"/>
                  </a:lnTo>
                  <a:lnTo>
                    <a:pt x="104" y="128"/>
                  </a:lnTo>
                  <a:lnTo>
                    <a:pt x="105" y="129"/>
                  </a:lnTo>
                  <a:lnTo>
                    <a:pt x="106" y="130"/>
                  </a:lnTo>
                  <a:lnTo>
                    <a:pt x="107" y="132"/>
                  </a:lnTo>
                  <a:lnTo>
                    <a:pt x="110" y="132"/>
                  </a:lnTo>
                  <a:lnTo>
                    <a:pt x="111" y="130"/>
                  </a:lnTo>
                  <a:lnTo>
                    <a:pt x="112" y="129"/>
                  </a:lnTo>
                  <a:lnTo>
                    <a:pt x="113" y="126"/>
                  </a:lnTo>
                  <a:lnTo>
                    <a:pt x="115" y="122"/>
                  </a:lnTo>
                  <a:lnTo>
                    <a:pt x="117" y="117"/>
                  </a:lnTo>
                  <a:lnTo>
                    <a:pt x="121" y="113"/>
                  </a:lnTo>
                  <a:lnTo>
                    <a:pt x="123" y="109"/>
                  </a:lnTo>
                  <a:lnTo>
                    <a:pt x="123" y="98"/>
                  </a:lnTo>
                  <a:lnTo>
                    <a:pt x="123" y="93"/>
                  </a:lnTo>
                  <a:lnTo>
                    <a:pt x="122" y="90"/>
                  </a:lnTo>
                  <a:lnTo>
                    <a:pt x="122" y="87"/>
                  </a:lnTo>
                  <a:lnTo>
                    <a:pt x="123" y="83"/>
                  </a:lnTo>
                  <a:lnTo>
                    <a:pt x="126" y="83"/>
                  </a:lnTo>
                  <a:lnTo>
                    <a:pt x="129" y="82"/>
                  </a:lnTo>
                  <a:lnTo>
                    <a:pt x="132" y="82"/>
                  </a:lnTo>
                  <a:lnTo>
                    <a:pt x="132" y="79"/>
                  </a:lnTo>
                  <a:lnTo>
                    <a:pt x="132" y="78"/>
                  </a:lnTo>
                  <a:lnTo>
                    <a:pt x="130" y="77"/>
                  </a:lnTo>
                  <a:lnTo>
                    <a:pt x="129" y="75"/>
                  </a:lnTo>
                  <a:lnTo>
                    <a:pt x="128" y="73"/>
                  </a:lnTo>
                  <a:lnTo>
                    <a:pt x="129" y="71"/>
                  </a:lnTo>
                  <a:lnTo>
                    <a:pt x="130" y="67"/>
                  </a:lnTo>
                  <a:lnTo>
                    <a:pt x="132" y="63"/>
                  </a:lnTo>
                  <a:lnTo>
                    <a:pt x="132" y="61"/>
                  </a:lnTo>
                  <a:lnTo>
                    <a:pt x="132" y="58"/>
                  </a:lnTo>
                  <a:lnTo>
                    <a:pt x="130" y="55"/>
                  </a:lnTo>
                  <a:lnTo>
                    <a:pt x="132" y="52"/>
                  </a:lnTo>
                  <a:lnTo>
                    <a:pt x="132" y="48"/>
                  </a:lnTo>
                  <a:lnTo>
                    <a:pt x="132" y="46"/>
                  </a:lnTo>
                  <a:lnTo>
                    <a:pt x="133" y="43"/>
                  </a:lnTo>
                  <a:lnTo>
                    <a:pt x="132" y="41"/>
                  </a:lnTo>
                  <a:lnTo>
                    <a:pt x="132" y="40"/>
                  </a:lnTo>
                  <a:lnTo>
                    <a:pt x="133" y="38"/>
                  </a:lnTo>
                  <a:lnTo>
                    <a:pt x="134" y="36"/>
                  </a:lnTo>
                  <a:lnTo>
                    <a:pt x="133" y="33"/>
                  </a:lnTo>
                  <a:lnTo>
                    <a:pt x="134" y="31"/>
                  </a:lnTo>
                  <a:lnTo>
                    <a:pt x="134" y="30"/>
                  </a:lnTo>
                  <a:lnTo>
                    <a:pt x="134" y="29"/>
                  </a:lnTo>
                  <a:lnTo>
                    <a:pt x="133" y="29"/>
                  </a:lnTo>
                  <a:lnTo>
                    <a:pt x="130" y="29"/>
                  </a:lnTo>
                  <a:lnTo>
                    <a:pt x="129" y="27"/>
                  </a:lnTo>
                  <a:lnTo>
                    <a:pt x="128" y="25"/>
                  </a:lnTo>
                  <a:lnTo>
                    <a:pt x="128" y="23"/>
                  </a:lnTo>
                  <a:lnTo>
                    <a:pt x="128" y="20"/>
                  </a:lnTo>
                  <a:lnTo>
                    <a:pt x="126" y="18"/>
                  </a:lnTo>
                  <a:lnTo>
                    <a:pt x="118" y="9"/>
                  </a:lnTo>
                  <a:lnTo>
                    <a:pt x="115" y="7"/>
                  </a:lnTo>
                  <a:lnTo>
                    <a:pt x="111" y="6"/>
                  </a:lnTo>
                  <a:lnTo>
                    <a:pt x="103" y="2"/>
                  </a:lnTo>
                  <a:lnTo>
                    <a:pt x="95" y="0"/>
                  </a:lnTo>
                  <a:lnTo>
                    <a:pt x="92" y="0"/>
                  </a:lnTo>
                  <a:lnTo>
                    <a:pt x="88" y="0"/>
                  </a:lnTo>
                  <a:lnTo>
                    <a:pt x="84" y="1"/>
                  </a:lnTo>
                  <a:lnTo>
                    <a:pt x="81" y="2"/>
                  </a:lnTo>
                  <a:lnTo>
                    <a:pt x="80" y="3"/>
                  </a:lnTo>
                  <a:lnTo>
                    <a:pt x="78" y="8"/>
                  </a:lnTo>
                  <a:lnTo>
                    <a:pt x="76" y="8"/>
                  </a:lnTo>
                  <a:lnTo>
                    <a:pt x="73" y="7"/>
                  </a:lnTo>
                  <a:lnTo>
                    <a:pt x="71" y="9"/>
                  </a:lnTo>
                  <a:lnTo>
                    <a:pt x="69" y="9"/>
                  </a:lnTo>
                  <a:lnTo>
                    <a:pt x="66" y="9"/>
                  </a:lnTo>
                  <a:lnTo>
                    <a:pt x="64" y="10"/>
                  </a:lnTo>
                  <a:lnTo>
                    <a:pt x="59" y="10"/>
                  </a:lnTo>
                  <a:lnTo>
                    <a:pt x="57" y="13"/>
                  </a:lnTo>
                  <a:lnTo>
                    <a:pt x="54" y="14"/>
                  </a:lnTo>
                  <a:lnTo>
                    <a:pt x="52" y="14"/>
                  </a:lnTo>
                  <a:lnTo>
                    <a:pt x="49" y="15"/>
                  </a:lnTo>
                  <a:lnTo>
                    <a:pt x="48" y="15"/>
                  </a:lnTo>
                  <a:lnTo>
                    <a:pt x="46" y="15"/>
                  </a:lnTo>
                  <a:lnTo>
                    <a:pt x="43" y="18"/>
                  </a:lnTo>
                  <a:lnTo>
                    <a:pt x="41" y="18"/>
                  </a:lnTo>
                  <a:lnTo>
                    <a:pt x="40" y="19"/>
                  </a:lnTo>
                  <a:lnTo>
                    <a:pt x="38" y="20"/>
                  </a:lnTo>
                  <a:lnTo>
                    <a:pt x="33" y="21"/>
                  </a:lnTo>
                  <a:lnTo>
                    <a:pt x="30" y="21"/>
                  </a:lnTo>
                  <a:lnTo>
                    <a:pt x="29" y="21"/>
                  </a:lnTo>
                  <a:lnTo>
                    <a:pt x="26" y="23"/>
                  </a:lnTo>
                  <a:lnTo>
                    <a:pt x="24" y="25"/>
                  </a:lnTo>
                  <a:lnTo>
                    <a:pt x="20" y="26"/>
                  </a:lnTo>
                  <a:lnTo>
                    <a:pt x="17" y="29"/>
                  </a:lnTo>
                  <a:lnTo>
                    <a:pt x="15" y="31"/>
                  </a:lnTo>
                  <a:lnTo>
                    <a:pt x="14" y="33"/>
                  </a:lnTo>
                  <a:lnTo>
                    <a:pt x="12" y="35"/>
                  </a:lnTo>
                  <a:close/>
                </a:path>
              </a:pathLst>
            </a:custGeom>
            <a:solidFill>
              <a:srgbClr val="FCFFB7"/>
            </a:solidFill>
            <a:ln w="2">
              <a:solidFill>
                <a:srgbClr val="555555"/>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p:txBody>
        </p:sp>
        <p:sp>
          <p:nvSpPr>
            <p:cNvPr id="1055" name="Freeform 62"/>
            <p:cNvSpPr>
              <a:spLocks/>
            </p:cNvSpPr>
            <p:nvPr/>
          </p:nvSpPr>
          <p:spPr bwMode="auto">
            <a:xfrm>
              <a:off x="2527300" y="4687884"/>
              <a:ext cx="261938" cy="274637"/>
            </a:xfrm>
            <a:custGeom>
              <a:avLst/>
              <a:gdLst>
                <a:gd name="T0" fmla="*/ 2147483646 w 165"/>
                <a:gd name="T1" fmla="*/ 2147483646 h 173"/>
                <a:gd name="T2" fmla="*/ 2147483646 w 165"/>
                <a:gd name="T3" fmla="*/ 2147483646 h 173"/>
                <a:gd name="T4" fmla="*/ 2147483646 w 165"/>
                <a:gd name="T5" fmla="*/ 2147483646 h 173"/>
                <a:gd name="T6" fmla="*/ 2147483646 w 165"/>
                <a:gd name="T7" fmla="*/ 2147483646 h 173"/>
                <a:gd name="T8" fmla="*/ 2147483646 w 165"/>
                <a:gd name="T9" fmla="*/ 2147483646 h 173"/>
                <a:gd name="T10" fmla="*/ 2147483646 w 165"/>
                <a:gd name="T11" fmla="*/ 2147483646 h 173"/>
                <a:gd name="T12" fmla="*/ 2147483646 w 165"/>
                <a:gd name="T13" fmla="*/ 2147483646 h 173"/>
                <a:gd name="T14" fmla="*/ 2147483646 w 165"/>
                <a:gd name="T15" fmla="*/ 2147483646 h 173"/>
                <a:gd name="T16" fmla="*/ 2147483646 w 165"/>
                <a:gd name="T17" fmla="*/ 2147483646 h 173"/>
                <a:gd name="T18" fmla="*/ 2147483646 w 165"/>
                <a:gd name="T19" fmla="*/ 2147483646 h 173"/>
                <a:gd name="T20" fmla="*/ 2147483646 w 165"/>
                <a:gd name="T21" fmla="*/ 2147483646 h 173"/>
                <a:gd name="T22" fmla="*/ 2147483646 w 165"/>
                <a:gd name="T23" fmla="*/ 2147483646 h 173"/>
                <a:gd name="T24" fmla="*/ 2147483646 w 165"/>
                <a:gd name="T25" fmla="*/ 2147483646 h 173"/>
                <a:gd name="T26" fmla="*/ 2147483646 w 165"/>
                <a:gd name="T27" fmla="*/ 2147483646 h 173"/>
                <a:gd name="T28" fmla="*/ 2147483646 w 165"/>
                <a:gd name="T29" fmla="*/ 2147483646 h 173"/>
                <a:gd name="T30" fmla="*/ 2147483646 w 165"/>
                <a:gd name="T31" fmla="*/ 2147483646 h 173"/>
                <a:gd name="T32" fmla="*/ 2147483646 w 165"/>
                <a:gd name="T33" fmla="*/ 2147483646 h 173"/>
                <a:gd name="T34" fmla="*/ 2147483646 w 165"/>
                <a:gd name="T35" fmla="*/ 2147483646 h 173"/>
                <a:gd name="T36" fmla="*/ 2147483646 w 165"/>
                <a:gd name="T37" fmla="*/ 2147483646 h 173"/>
                <a:gd name="T38" fmla="*/ 2147483646 w 165"/>
                <a:gd name="T39" fmla="*/ 2147483646 h 173"/>
                <a:gd name="T40" fmla="*/ 2147483646 w 165"/>
                <a:gd name="T41" fmla="*/ 2147483646 h 173"/>
                <a:gd name="T42" fmla="*/ 2147483646 w 165"/>
                <a:gd name="T43" fmla="*/ 2147483646 h 173"/>
                <a:gd name="T44" fmla="*/ 2147483646 w 165"/>
                <a:gd name="T45" fmla="*/ 2147483646 h 173"/>
                <a:gd name="T46" fmla="*/ 2147483646 w 165"/>
                <a:gd name="T47" fmla="*/ 2147483646 h 173"/>
                <a:gd name="T48" fmla="*/ 2147483646 w 165"/>
                <a:gd name="T49" fmla="*/ 2147483646 h 173"/>
                <a:gd name="T50" fmla="*/ 2147483646 w 165"/>
                <a:gd name="T51" fmla="*/ 2147483646 h 173"/>
                <a:gd name="T52" fmla="*/ 2147483646 w 165"/>
                <a:gd name="T53" fmla="*/ 2147483646 h 173"/>
                <a:gd name="T54" fmla="*/ 2147483646 w 165"/>
                <a:gd name="T55" fmla="*/ 2147483646 h 173"/>
                <a:gd name="T56" fmla="*/ 2147483646 w 165"/>
                <a:gd name="T57" fmla="*/ 2147483646 h 173"/>
                <a:gd name="T58" fmla="*/ 2147483646 w 165"/>
                <a:gd name="T59" fmla="*/ 2147483646 h 173"/>
                <a:gd name="T60" fmla="*/ 2147483646 w 165"/>
                <a:gd name="T61" fmla="*/ 2147483646 h 173"/>
                <a:gd name="T62" fmla="*/ 2147483646 w 165"/>
                <a:gd name="T63" fmla="*/ 2147483646 h 173"/>
                <a:gd name="T64" fmla="*/ 2147483646 w 165"/>
                <a:gd name="T65" fmla="*/ 0 h 173"/>
                <a:gd name="T66" fmla="*/ 2147483646 w 165"/>
                <a:gd name="T67" fmla="*/ 2147483646 h 173"/>
                <a:gd name="T68" fmla="*/ 2147483646 w 165"/>
                <a:gd name="T69" fmla="*/ 2147483646 h 173"/>
                <a:gd name="T70" fmla="*/ 2147483646 w 165"/>
                <a:gd name="T71" fmla="*/ 2147483646 h 173"/>
                <a:gd name="T72" fmla="*/ 2147483646 w 165"/>
                <a:gd name="T73" fmla="*/ 2147483646 h 173"/>
                <a:gd name="T74" fmla="*/ 2147483646 w 165"/>
                <a:gd name="T75" fmla="*/ 2147483646 h 173"/>
                <a:gd name="T76" fmla="*/ 2147483646 w 165"/>
                <a:gd name="T77" fmla="*/ 2147483646 h 173"/>
                <a:gd name="T78" fmla="*/ 2147483646 w 165"/>
                <a:gd name="T79" fmla="*/ 2147483646 h 173"/>
                <a:gd name="T80" fmla="*/ 2147483646 w 165"/>
                <a:gd name="T81" fmla="*/ 2147483646 h 173"/>
                <a:gd name="T82" fmla="*/ 2147483646 w 165"/>
                <a:gd name="T83" fmla="*/ 2147483646 h 173"/>
                <a:gd name="T84" fmla="*/ 2147483646 w 165"/>
                <a:gd name="T85" fmla="*/ 2147483646 h 173"/>
                <a:gd name="T86" fmla="*/ 2147483646 w 165"/>
                <a:gd name="T87" fmla="*/ 2147483646 h 173"/>
                <a:gd name="T88" fmla="*/ 2147483646 w 165"/>
                <a:gd name="T89" fmla="*/ 2147483646 h 173"/>
                <a:gd name="T90" fmla="*/ 0 w 165"/>
                <a:gd name="T91" fmla="*/ 2147483646 h 173"/>
                <a:gd name="T92" fmla="*/ 2147483646 w 165"/>
                <a:gd name="T93" fmla="*/ 2147483646 h 173"/>
                <a:gd name="T94" fmla="*/ 2147483646 w 165"/>
                <a:gd name="T95" fmla="*/ 2147483646 h 173"/>
                <a:gd name="T96" fmla="*/ 2147483646 w 165"/>
                <a:gd name="T97" fmla="*/ 2147483646 h 173"/>
                <a:gd name="T98" fmla="*/ 2147483646 w 165"/>
                <a:gd name="T99" fmla="*/ 2147483646 h 173"/>
                <a:gd name="T100" fmla="*/ 2147483646 w 165"/>
                <a:gd name="T101" fmla="*/ 2147483646 h 173"/>
                <a:gd name="T102" fmla="*/ 2147483646 w 165"/>
                <a:gd name="T103" fmla="*/ 2147483646 h 173"/>
                <a:gd name="T104" fmla="*/ 2147483646 w 165"/>
                <a:gd name="T105" fmla="*/ 2147483646 h 173"/>
                <a:gd name="T106" fmla="*/ 2147483646 w 165"/>
                <a:gd name="T107" fmla="*/ 2147483646 h 173"/>
                <a:gd name="T108" fmla="*/ 2147483646 w 165"/>
                <a:gd name="T109" fmla="*/ 2147483646 h 173"/>
                <a:gd name="T110" fmla="*/ 2147483646 w 165"/>
                <a:gd name="T111" fmla="*/ 2147483646 h 173"/>
                <a:gd name="T112" fmla="*/ 2147483646 w 165"/>
                <a:gd name="T113" fmla="*/ 2147483646 h 173"/>
                <a:gd name="T114" fmla="*/ 2147483646 w 165"/>
                <a:gd name="T115" fmla="*/ 2147483646 h 173"/>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0" t="0" r="r" b="b"/>
              <a:pathLst>
                <a:path w="165" h="173">
                  <a:moveTo>
                    <a:pt x="37" y="166"/>
                  </a:moveTo>
                  <a:lnTo>
                    <a:pt x="37" y="166"/>
                  </a:lnTo>
                  <a:lnTo>
                    <a:pt x="38" y="166"/>
                  </a:lnTo>
                  <a:lnTo>
                    <a:pt x="40" y="166"/>
                  </a:lnTo>
                  <a:lnTo>
                    <a:pt x="43" y="167"/>
                  </a:lnTo>
                  <a:lnTo>
                    <a:pt x="45" y="167"/>
                  </a:lnTo>
                  <a:lnTo>
                    <a:pt x="49" y="166"/>
                  </a:lnTo>
                  <a:lnTo>
                    <a:pt x="50" y="164"/>
                  </a:lnTo>
                  <a:lnTo>
                    <a:pt x="52" y="162"/>
                  </a:lnTo>
                  <a:lnTo>
                    <a:pt x="56" y="161"/>
                  </a:lnTo>
                  <a:lnTo>
                    <a:pt x="62" y="161"/>
                  </a:lnTo>
                  <a:lnTo>
                    <a:pt x="65" y="160"/>
                  </a:lnTo>
                  <a:lnTo>
                    <a:pt x="66" y="159"/>
                  </a:lnTo>
                  <a:lnTo>
                    <a:pt x="67" y="156"/>
                  </a:lnTo>
                  <a:lnTo>
                    <a:pt x="68" y="156"/>
                  </a:lnTo>
                  <a:lnTo>
                    <a:pt x="69" y="158"/>
                  </a:lnTo>
                  <a:lnTo>
                    <a:pt x="72" y="158"/>
                  </a:lnTo>
                  <a:lnTo>
                    <a:pt x="73" y="156"/>
                  </a:lnTo>
                  <a:lnTo>
                    <a:pt x="75" y="155"/>
                  </a:lnTo>
                  <a:lnTo>
                    <a:pt x="78" y="156"/>
                  </a:lnTo>
                  <a:lnTo>
                    <a:pt x="79" y="155"/>
                  </a:lnTo>
                  <a:lnTo>
                    <a:pt x="80" y="153"/>
                  </a:lnTo>
                  <a:lnTo>
                    <a:pt x="82" y="152"/>
                  </a:lnTo>
                  <a:lnTo>
                    <a:pt x="82" y="150"/>
                  </a:lnTo>
                  <a:lnTo>
                    <a:pt x="83" y="148"/>
                  </a:lnTo>
                  <a:lnTo>
                    <a:pt x="86" y="142"/>
                  </a:lnTo>
                  <a:lnTo>
                    <a:pt x="91" y="136"/>
                  </a:lnTo>
                  <a:lnTo>
                    <a:pt x="94" y="133"/>
                  </a:lnTo>
                  <a:lnTo>
                    <a:pt x="96" y="133"/>
                  </a:lnTo>
                  <a:lnTo>
                    <a:pt x="97" y="133"/>
                  </a:lnTo>
                  <a:lnTo>
                    <a:pt x="105" y="137"/>
                  </a:lnTo>
                  <a:lnTo>
                    <a:pt x="108" y="139"/>
                  </a:lnTo>
                  <a:lnTo>
                    <a:pt x="109" y="141"/>
                  </a:lnTo>
                  <a:lnTo>
                    <a:pt x="111" y="142"/>
                  </a:lnTo>
                  <a:lnTo>
                    <a:pt x="112" y="142"/>
                  </a:lnTo>
                  <a:lnTo>
                    <a:pt x="113" y="141"/>
                  </a:lnTo>
                  <a:lnTo>
                    <a:pt x="114" y="142"/>
                  </a:lnTo>
                  <a:lnTo>
                    <a:pt x="117" y="143"/>
                  </a:lnTo>
                  <a:lnTo>
                    <a:pt x="118" y="144"/>
                  </a:lnTo>
                  <a:lnTo>
                    <a:pt x="119" y="144"/>
                  </a:lnTo>
                  <a:lnTo>
                    <a:pt x="120" y="144"/>
                  </a:lnTo>
                  <a:lnTo>
                    <a:pt x="123" y="143"/>
                  </a:lnTo>
                  <a:lnTo>
                    <a:pt x="124" y="142"/>
                  </a:lnTo>
                  <a:lnTo>
                    <a:pt x="125" y="143"/>
                  </a:lnTo>
                  <a:lnTo>
                    <a:pt x="128" y="144"/>
                  </a:lnTo>
                  <a:lnTo>
                    <a:pt x="129" y="147"/>
                  </a:lnTo>
                  <a:lnTo>
                    <a:pt x="135" y="154"/>
                  </a:lnTo>
                  <a:lnTo>
                    <a:pt x="138" y="155"/>
                  </a:lnTo>
                  <a:lnTo>
                    <a:pt x="142" y="155"/>
                  </a:lnTo>
                  <a:lnTo>
                    <a:pt x="149" y="155"/>
                  </a:lnTo>
                  <a:lnTo>
                    <a:pt x="157" y="154"/>
                  </a:lnTo>
                  <a:lnTo>
                    <a:pt x="157" y="156"/>
                  </a:lnTo>
                  <a:lnTo>
                    <a:pt x="159" y="158"/>
                  </a:lnTo>
                  <a:lnTo>
                    <a:pt x="160" y="158"/>
                  </a:lnTo>
                  <a:lnTo>
                    <a:pt x="163" y="156"/>
                  </a:lnTo>
                  <a:lnTo>
                    <a:pt x="165" y="155"/>
                  </a:lnTo>
                  <a:lnTo>
                    <a:pt x="165" y="154"/>
                  </a:lnTo>
                  <a:lnTo>
                    <a:pt x="163" y="150"/>
                  </a:lnTo>
                  <a:lnTo>
                    <a:pt x="163" y="148"/>
                  </a:lnTo>
                  <a:lnTo>
                    <a:pt x="161" y="146"/>
                  </a:lnTo>
                  <a:lnTo>
                    <a:pt x="159" y="144"/>
                  </a:lnTo>
                  <a:lnTo>
                    <a:pt x="158" y="144"/>
                  </a:lnTo>
                  <a:lnTo>
                    <a:pt x="155" y="144"/>
                  </a:lnTo>
                  <a:lnTo>
                    <a:pt x="154" y="143"/>
                  </a:lnTo>
                  <a:lnTo>
                    <a:pt x="153" y="143"/>
                  </a:lnTo>
                  <a:lnTo>
                    <a:pt x="147" y="141"/>
                  </a:lnTo>
                  <a:lnTo>
                    <a:pt x="145" y="141"/>
                  </a:lnTo>
                  <a:lnTo>
                    <a:pt x="142" y="141"/>
                  </a:lnTo>
                  <a:lnTo>
                    <a:pt x="140" y="139"/>
                  </a:lnTo>
                  <a:lnTo>
                    <a:pt x="140" y="138"/>
                  </a:lnTo>
                  <a:lnTo>
                    <a:pt x="138" y="138"/>
                  </a:lnTo>
                  <a:lnTo>
                    <a:pt x="137" y="138"/>
                  </a:lnTo>
                  <a:lnTo>
                    <a:pt x="135" y="135"/>
                  </a:lnTo>
                  <a:lnTo>
                    <a:pt x="134" y="132"/>
                  </a:lnTo>
                  <a:lnTo>
                    <a:pt x="134" y="131"/>
                  </a:lnTo>
                  <a:lnTo>
                    <a:pt x="136" y="131"/>
                  </a:lnTo>
                  <a:lnTo>
                    <a:pt x="136" y="130"/>
                  </a:lnTo>
                  <a:lnTo>
                    <a:pt x="135" y="129"/>
                  </a:lnTo>
                  <a:lnTo>
                    <a:pt x="131" y="126"/>
                  </a:lnTo>
                  <a:lnTo>
                    <a:pt x="130" y="124"/>
                  </a:lnTo>
                  <a:lnTo>
                    <a:pt x="129" y="121"/>
                  </a:lnTo>
                  <a:lnTo>
                    <a:pt x="129" y="119"/>
                  </a:lnTo>
                  <a:lnTo>
                    <a:pt x="130" y="118"/>
                  </a:lnTo>
                  <a:lnTo>
                    <a:pt x="132" y="114"/>
                  </a:lnTo>
                  <a:lnTo>
                    <a:pt x="135" y="112"/>
                  </a:lnTo>
                  <a:lnTo>
                    <a:pt x="137" y="109"/>
                  </a:lnTo>
                  <a:lnTo>
                    <a:pt x="137" y="108"/>
                  </a:lnTo>
                  <a:lnTo>
                    <a:pt x="140" y="107"/>
                  </a:lnTo>
                  <a:lnTo>
                    <a:pt x="141" y="106"/>
                  </a:lnTo>
                  <a:lnTo>
                    <a:pt x="140" y="101"/>
                  </a:lnTo>
                  <a:lnTo>
                    <a:pt x="141" y="99"/>
                  </a:lnTo>
                  <a:lnTo>
                    <a:pt x="142" y="98"/>
                  </a:lnTo>
                  <a:lnTo>
                    <a:pt x="142" y="97"/>
                  </a:lnTo>
                  <a:lnTo>
                    <a:pt x="142" y="93"/>
                  </a:lnTo>
                  <a:lnTo>
                    <a:pt x="145" y="93"/>
                  </a:lnTo>
                  <a:lnTo>
                    <a:pt x="146" y="92"/>
                  </a:lnTo>
                  <a:lnTo>
                    <a:pt x="148" y="91"/>
                  </a:lnTo>
                  <a:lnTo>
                    <a:pt x="149" y="89"/>
                  </a:lnTo>
                  <a:lnTo>
                    <a:pt x="149" y="86"/>
                  </a:lnTo>
                  <a:lnTo>
                    <a:pt x="147" y="85"/>
                  </a:lnTo>
                  <a:lnTo>
                    <a:pt x="143" y="85"/>
                  </a:lnTo>
                  <a:lnTo>
                    <a:pt x="140" y="84"/>
                  </a:lnTo>
                  <a:lnTo>
                    <a:pt x="135" y="81"/>
                  </a:lnTo>
                  <a:lnTo>
                    <a:pt x="130" y="79"/>
                  </a:lnTo>
                  <a:lnTo>
                    <a:pt x="130" y="75"/>
                  </a:lnTo>
                  <a:lnTo>
                    <a:pt x="132" y="73"/>
                  </a:lnTo>
                  <a:lnTo>
                    <a:pt x="134" y="70"/>
                  </a:lnTo>
                  <a:lnTo>
                    <a:pt x="132" y="68"/>
                  </a:lnTo>
                  <a:lnTo>
                    <a:pt x="134" y="66"/>
                  </a:lnTo>
                  <a:lnTo>
                    <a:pt x="137" y="63"/>
                  </a:lnTo>
                  <a:lnTo>
                    <a:pt x="138" y="59"/>
                  </a:lnTo>
                  <a:lnTo>
                    <a:pt x="137" y="58"/>
                  </a:lnTo>
                  <a:lnTo>
                    <a:pt x="136" y="56"/>
                  </a:lnTo>
                  <a:lnTo>
                    <a:pt x="137" y="55"/>
                  </a:lnTo>
                  <a:lnTo>
                    <a:pt x="138" y="52"/>
                  </a:lnTo>
                  <a:lnTo>
                    <a:pt x="141" y="51"/>
                  </a:lnTo>
                  <a:lnTo>
                    <a:pt x="143" y="47"/>
                  </a:lnTo>
                  <a:lnTo>
                    <a:pt x="145" y="46"/>
                  </a:lnTo>
                  <a:lnTo>
                    <a:pt x="143" y="45"/>
                  </a:lnTo>
                  <a:lnTo>
                    <a:pt x="141" y="44"/>
                  </a:lnTo>
                  <a:lnTo>
                    <a:pt x="140" y="41"/>
                  </a:lnTo>
                  <a:lnTo>
                    <a:pt x="140" y="38"/>
                  </a:lnTo>
                  <a:lnTo>
                    <a:pt x="141" y="36"/>
                  </a:lnTo>
                  <a:lnTo>
                    <a:pt x="143" y="35"/>
                  </a:lnTo>
                  <a:lnTo>
                    <a:pt x="146" y="33"/>
                  </a:lnTo>
                  <a:lnTo>
                    <a:pt x="147" y="30"/>
                  </a:lnTo>
                  <a:lnTo>
                    <a:pt x="141" y="29"/>
                  </a:lnTo>
                  <a:lnTo>
                    <a:pt x="135" y="27"/>
                  </a:lnTo>
                  <a:lnTo>
                    <a:pt x="131" y="24"/>
                  </a:lnTo>
                  <a:lnTo>
                    <a:pt x="130" y="26"/>
                  </a:lnTo>
                  <a:lnTo>
                    <a:pt x="129" y="26"/>
                  </a:lnTo>
                  <a:lnTo>
                    <a:pt x="126" y="26"/>
                  </a:lnTo>
                  <a:lnTo>
                    <a:pt x="125" y="24"/>
                  </a:lnTo>
                  <a:lnTo>
                    <a:pt x="126" y="21"/>
                  </a:lnTo>
                  <a:lnTo>
                    <a:pt x="125" y="19"/>
                  </a:lnTo>
                  <a:lnTo>
                    <a:pt x="121" y="19"/>
                  </a:lnTo>
                  <a:lnTo>
                    <a:pt x="119" y="18"/>
                  </a:lnTo>
                  <a:lnTo>
                    <a:pt x="118" y="16"/>
                  </a:lnTo>
                  <a:lnTo>
                    <a:pt x="119" y="13"/>
                  </a:lnTo>
                  <a:lnTo>
                    <a:pt x="118" y="11"/>
                  </a:lnTo>
                  <a:lnTo>
                    <a:pt x="115" y="10"/>
                  </a:lnTo>
                  <a:lnTo>
                    <a:pt x="113" y="9"/>
                  </a:lnTo>
                  <a:lnTo>
                    <a:pt x="113" y="6"/>
                  </a:lnTo>
                  <a:lnTo>
                    <a:pt x="112" y="3"/>
                  </a:lnTo>
                  <a:lnTo>
                    <a:pt x="111" y="0"/>
                  </a:lnTo>
                  <a:lnTo>
                    <a:pt x="109" y="0"/>
                  </a:lnTo>
                  <a:lnTo>
                    <a:pt x="108" y="1"/>
                  </a:lnTo>
                  <a:lnTo>
                    <a:pt x="108" y="5"/>
                  </a:lnTo>
                  <a:lnTo>
                    <a:pt x="107" y="7"/>
                  </a:lnTo>
                  <a:lnTo>
                    <a:pt x="106" y="9"/>
                  </a:lnTo>
                  <a:lnTo>
                    <a:pt x="105" y="9"/>
                  </a:lnTo>
                  <a:lnTo>
                    <a:pt x="103" y="10"/>
                  </a:lnTo>
                  <a:lnTo>
                    <a:pt x="102" y="10"/>
                  </a:lnTo>
                  <a:lnTo>
                    <a:pt x="102" y="11"/>
                  </a:lnTo>
                  <a:lnTo>
                    <a:pt x="101" y="11"/>
                  </a:lnTo>
                  <a:lnTo>
                    <a:pt x="90" y="11"/>
                  </a:lnTo>
                  <a:lnTo>
                    <a:pt x="89" y="15"/>
                  </a:lnTo>
                  <a:lnTo>
                    <a:pt x="89" y="18"/>
                  </a:lnTo>
                  <a:lnTo>
                    <a:pt x="90" y="23"/>
                  </a:lnTo>
                  <a:lnTo>
                    <a:pt x="90" y="26"/>
                  </a:lnTo>
                  <a:lnTo>
                    <a:pt x="89" y="27"/>
                  </a:lnTo>
                  <a:lnTo>
                    <a:pt x="86" y="26"/>
                  </a:lnTo>
                  <a:lnTo>
                    <a:pt x="84" y="26"/>
                  </a:lnTo>
                  <a:lnTo>
                    <a:pt x="83" y="26"/>
                  </a:lnTo>
                  <a:lnTo>
                    <a:pt x="82" y="28"/>
                  </a:lnTo>
                  <a:lnTo>
                    <a:pt x="82" y="30"/>
                  </a:lnTo>
                  <a:lnTo>
                    <a:pt x="82" y="34"/>
                  </a:lnTo>
                  <a:lnTo>
                    <a:pt x="80" y="35"/>
                  </a:lnTo>
                  <a:lnTo>
                    <a:pt x="77" y="35"/>
                  </a:lnTo>
                  <a:lnTo>
                    <a:pt x="71" y="36"/>
                  </a:lnTo>
                  <a:lnTo>
                    <a:pt x="68" y="36"/>
                  </a:lnTo>
                  <a:lnTo>
                    <a:pt x="67" y="36"/>
                  </a:lnTo>
                  <a:lnTo>
                    <a:pt x="66" y="40"/>
                  </a:lnTo>
                  <a:lnTo>
                    <a:pt x="66" y="43"/>
                  </a:lnTo>
                  <a:lnTo>
                    <a:pt x="65" y="45"/>
                  </a:lnTo>
                  <a:lnTo>
                    <a:pt x="62" y="45"/>
                  </a:lnTo>
                  <a:lnTo>
                    <a:pt x="61" y="46"/>
                  </a:lnTo>
                  <a:lnTo>
                    <a:pt x="60" y="46"/>
                  </a:lnTo>
                  <a:lnTo>
                    <a:pt x="58" y="45"/>
                  </a:lnTo>
                  <a:lnTo>
                    <a:pt x="55" y="44"/>
                  </a:lnTo>
                  <a:lnTo>
                    <a:pt x="51" y="43"/>
                  </a:lnTo>
                  <a:lnTo>
                    <a:pt x="50" y="45"/>
                  </a:lnTo>
                  <a:lnTo>
                    <a:pt x="48" y="46"/>
                  </a:lnTo>
                  <a:lnTo>
                    <a:pt x="45" y="46"/>
                  </a:lnTo>
                  <a:lnTo>
                    <a:pt x="37" y="47"/>
                  </a:lnTo>
                  <a:lnTo>
                    <a:pt x="35" y="50"/>
                  </a:lnTo>
                  <a:lnTo>
                    <a:pt x="34" y="49"/>
                  </a:lnTo>
                  <a:lnTo>
                    <a:pt x="33" y="47"/>
                  </a:lnTo>
                  <a:lnTo>
                    <a:pt x="32" y="49"/>
                  </a:lnTo>
                  <a:lnTo>
                    <a:pt x="31" y="50"/>
                  </a:lnTo>
                  <a:lnTo>
                    <a:pt x="28" y="49"/>
                  </a:lnTo>
                  <a:lnTo>
                    <a:pt x="26" y="49"/>
                  </a:lnTo>
                  <a:lnTo>
                    <a:pt x="25" y="50"/>
                  </a:lnTo>
                  <a:lnTo>
                    <a:pt x="22" y="50"/>
                  </a:lnTo>
                  <a:lnTo>
                    <a:pt x="22" y="53"/>
                  </a:lnTo>
                  <a:lnTo>
                    <a:pt x="21" y="56"/>
                  </a:lnTo>
                  <a:lnTo>
                    <a:pt x="20" y="57"/>
                  </a:lnTo>
                  <a:lnTo>
                    <a:pt x="17" y="57"/>
                  </a:lnTo>
                  <a:lnTo>
                    <a:pt x="15" y="58"/>
                  </a:lnTo>
                  <a:lnTo>
                    <a:pt x="9" y="63"/>
                  </a:lnTo>
                  <a:lnTo>
                    <a:pt x="8" y="66"/>
                  </a:lnTo>
                  <a:lnTo>
                    <a:pt x="8" y="69"/>
                  </a:lnTo>
                  <a:lnTo>
                    <a:pt x="6" y="72"/>
                  </a:lnTo>
                  <a:lnTo>
                    <a:pt x="4" y="74"/>
                  </a:lnTo>
                  <a:lnTo>
                    <a:pt x="3" y="75"/>
                  </a:lnTo>
                  <a:lnTo>
                    <a:pt x="2" y="79"/>
                  </a:lnTo>
                  <a:lnTo>
                    <a:pt x="0" y="87"/>
                  </a:lnTo>
                  <a:lnTo>
                    <a:pt x="0" y="91"/>
                  </a:lnTo>
                  <a:lnTo>
                    <a:pt x="3" y="92"/>
                  </a:lnTo>
                  <a:lnTo>
                    <a:pt x="5" y="93"/>
                  </a:lnTo>
                  <a:lnTo>
                    <a:pt x="6" y="95"/>
                  </a:lnTo>
                  <a:lnTo>
                    <a:pt x="8" y="95"/>
                  </a:lnTo>
                  <a:lnTo>
                    <a:pt x="9" y="97"/>
                  </a:lnTo>
                  <a:lnTo>
                    <a:pt x="10" y="98"/>
                  </a:lnTo>
                  <a:lnTo>
                    <a:pt x="11" y="97"/>
                  </a:lnTo>
                  <a:lnTo>
                    <a:pt x="12" y="97"/>
                  </a:lnTo>
                  <a:lnTo>
                    <a:pt x="15" y="97"/>
                  </a:lnTo>
                  <a:lnTo>
                    <a:pt x="17" y="97"/>
                  </a:lnTo>
                  <a:lnTo>
                    <a:pt x="20" y="96"/>
                  </a:lnTo>
                  <a:lnTo>
                    <a:pt x="21" y="96"/>
                  </a:lnTo>
                  <a:lnTo>
                    <a:pt x="22" y="97"/>
                  </a:lnTo>
                  <a:lnTo>
                    <a:pt x="27" y="98"/>
                  </a:lnTo>
                  <a:lnTo>
                    <a:pt x="31" y="98"/>
                  </a:lnTo>
                  <a:lnTo>
                    <a:pt x="32" y="99"/>
                  </a:lnTo>
                  <a:lnTo>
                    <a:pt x="32" y="104"/>
                  </a:lnTo>
                  <a:lnTo>
                    <a:pt x="32" y="110"/>
                  </a:lnTo>
                  <a:lnTo>
                    <a:pt x="31" y="118"/>
                  </a:lnTo>
                  <a:lnTo>
                    <a:pt x="29" y="119"/>
                  </a:lnTo>
                  <a:lnTo>
                    <a:pt x="28" y="119"/>
                  </a:lnTo>
                  <a:lnTo>
                    <a:pt x="25" y="120"/>
                  </a:lnTo>
                  <a:lnTo>
                    <a:pt x="23" y="121"/>
                  </a:lnTo>
                  <a:lnTo>
                    <a:pt x="23" y="124"/>
                  </a:lnTo>
                  <a:lnTo>
                    <a:pt x="23" y="127"/>
                  </a:lnTo>
                  <a:lnTo>
                    <a:pt x="23" y="130"/>
                  </a:lnTo>
                  <a:lnTo>
                    <a:pt x="25" y="132"/>
                  </a:lnTo>
                  <a:lnTo>
                    <a:pt x="26" y="132"/>
                  </a:lnTo>
                  <a:lnTo>
                    <a:pt x="26" y="133"/>
                  </a:lnTo>
                  <a:lnTo>
                    <a:pt x="25" y="133"/>
                  </a:lnTo>
                  <a:lnTo>
                    <a:pt x="23" y="135"/>
                  </a:lnTo>
                  <a:lnTo>
                    <a:pt x="23" y="137"/>
                  </a:lnTo>
                  <a:lnTo>
                    <a:pt x="23" y="139"/>
                  </a:lnTo>
                  <a:lnTo>
                    <a:pt x="21" y="139"/>
                  </a:lnTo>
                  <a:lnTo>
                    <a:pt x="20" y="139"/>
                  </a:lnTo>
                  <a:lnTo>
                    <a:pt x="18" y="138"/>
                  </a:lnTo>
                  <a:lnTo>
                    <a:pt x="18" y="137"/>
                  </a:lnTo>
                  <a:lnTo>
                    <a:pt x="17" y="137"/>
                  </a:lnTo>
                  <a:lnTo>
                    <a:pt x="17" y="139"/>
                  </a:lnTo>
                  <a:lnTo>
                    <a:pt x="17" y="142"/>
                  </a:lnTo>
                  <a:lnTo>
                    <a:pt x="17" y="144"/>
                  </a:lnTo>
                  <a:lnTo>
                    <a:pt x="18" y="144"/>
                  </a:lnTo>
                  <a:lnTo>
                    <a:pt x="22" y="146"/>
                  </a:lnTo>
                  <a:lnTo>
                    <a:pt x="23" y="146"/>
                  </a:lnTo>
                  <a:lnTo>
                    <a:pt x="23" y="147"/>
                  </a:lnTo>
                  <a:lnTo>
                    <a:pt x="25" y="149"/>
                  </a:lnTo>
                  <a:lnTo>
                    <a:pt x="23" y="150"/>
                  </a:lnTo>
                  <a:lnTo>
                    <a:pt x="22" y="152"/>
                  </a:lnTo>
                  <a:lnTo>
                    <a:pt x="21" y="153"/>
                  </a:lnTo>
                  <a:lnTo>
                    <a:pt x="22" y="155"/>
                  </a:lnTo>
                  <a:lnTo>
                    <a:pt x="21" y="162"/>
                  </a:lnTo>
                  <a:lnTo>
                    <a:pt x="22" y="164"/>
                  </a:lnTo>
                  <a:lnTo>
                    <a:pt x="23" y="166"/>
                  </a:lnTo>
                  <a:lnTo>
                    <a:pt x="27" y="169"/>
                  </a:lnTo>
                  <a:lnTo>
                    <a:pt x="29" y="173"/>
                  </a:lnTo>
                  <a:lnTo>
                    <a:pt x="33" y="171"/>
                  </a:lnTo>
                  <a:lnTo>
                    <a:pt x="35" y="169"/>
                  </a:lnTo>
                  <a:lnTo>
                    <a:pt x="37" y="166"/>
                  </a:lnTo>
                  <a:close/>
                </a:path>
              </a:pathLst>
            </a:custGeom>
            <a:solidFill>
              <a:srgbClr val="FCFFB7"/>
            </a:solidFill>
            <a:ln w="2">
              <a:solidFill>
                <a:srgbClr val="555555"/>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p:txBody>
        </p:sp>
        <p:sp>
          <p:nvSpPr>
            <p:cNvPr id="1056" name="Freeform 63"/>
            <p:cNvSpPr>
              <a:spLocks/>
            </p:cNvSpPr>
            <p:nvPr/>
          </p:nvSpPr>
          <p:spPr bwMode="auto">
            <a:xfrm>
              <a:off x="2573338" y="4899021"/>
              <a:ext cx="249237" cy="157163"/>
            </a:xfrm>
            <a:custGeom>
              <a:avLst/>
              <a:gdLst>
                <a:gd name="T0" fmla="*/ 2147483646 w 157"/>
                <a:gd name="T1" fmla="*/ 2147483646 h 99"/>
                <a:gd name="T2" fmla="*/ 2147483646 w 157"/>
                <a:gd name="T3" fmla="*/ 2147483646 h 99"/>
                <a:gd name="T4" fmla="*/ 2147483646 w 157"/>
                <a:gd name="T5" fmla="*/ 2147483646 h 99"/>
                <a:gd name="T6" fmla="*/ 2147483646 w 157"/>
                <a:gd name="T7" fmla="*/ 2147483646 h 99"/>
                <a:gd name="T8" fmla="*/ 2147483646 w 157"/>
                <a:gd name="T9" fmla="*/ 2147483646 h 99"/>
                <a:gd name="T10" fmla="*/ 2147483646 w 157"/>
                <a:gd name="T11" fmla="*/ 2147483646 h 99"/>
                <a:gd name="T12" fmla="*/ 2147483646 w 157"/>
                <a:gd name="T13" fmla="*/ 2147483646 h 99"/>
                <a:gd name="T14" fmla="*/ 2147483646 w 157"/>
                <a:gd name="T15" fmla="*/ 2147483646 h 99"/>
                <a:gd name="T16" fmla="*/ 2147483646 w 157"/>
                <a:gd name="T17" fmla="*/ 2147483646 h 99"/>
                <a:gd name="T18" fmla="*/ 2147483646 w 157"/>
                <a:gd name="T19" fmla="*/ 2147483646 h 99"/>
                <a:gd name="T20" fmla="*/ 2147483646 w 157"/>
                <a:gd name="T21" fmla="*/ 2147483646 h 99"/>
                <a:gd name="T22" fmla="*/ 2147483646 w 157"/>
                <a:gd name="T23" fmla="*/ 2147483646 h 99"/>
                <a:gd name="T24" fmla="*/ 2147483646 w 157"/>
                <a:gd name="T25" fmla="*/ 2147483646 h 99"/>
                <a:gd name="T26" fmla="*/ 2147483646 w 157"/>
                <a:gd name="T27" fmla="*/ 2147483646 h 99"/>
                <a:gd name="T28" fmla="*/ 2147483646 w 157"/>
                <a:gd name="T29" fmla="*/ 2147483646 h 99"/>
                <a:gd name="T30" fmla="*/ 2147483646 w 157"/>
                <a:gd name="T31" fmla="*/ 2147483646 h 99"/>
                <a:gd name="T32" fmla="*/ 2147483646 w 157"/>
                <a:gd name="T33" fmla="*/ 2147483646 h 99"/>
                <a:gd name="T34" fmla="*/ 2147483646 w 157"/>
                <a:gd name="T35" fmla="*/ 2147483646 h 99"/>
                <a:gd name="T36" fmla="*/ 2147483646 w 157"/>
                <a:gd name="T37" fmla="*/ 2147483646 h 99"/>
                <a:gd name="T38" fmla="*/ 2147483646 w 157"/>
                <a:gd name="T39" fmla="*/ 2147483646 h 99"/>
                <a:gd name="T40" fmla="*/ 2147483646 w 157"/>
                <a:gd name="T41" fmla="*/ 2147483646 h 99"/>
                <a:gd name="T42" fmla="*/ 2147483646 w 157"/>
                <a:gd name="T43" fmla="*/ 2147483646 h 99"/>
                <a:gd name="T44" fmla="*/ 2147483646 w 157"/>
                <a:gd name="T45" fmla="*/ 2147483646 h 99"/>
                <a:gd name="T46" fmla="*/ 2147483646 w 157"/>
                <a:gd name="T47" fmla="*/ 2147483646 h 99"/>
                <a:gd name="T48" fmla="*/ 2147483646 w 157"/>
                <a:gd name="T49" fmla="*/ 2147483646 h 99"/>
                <a:gd name="T50" fmla="*/ 2147483646 w 157"/>
                <a:gd name="T51" fmla="*/ 2147483646 h 99"/>
                <a:gd name="T52" fmla="*/ 2147483646 w 157"/>
                <a:gd name="T53" fmla="*/ 2147483646 h 99"/>
                <a:gd name="T54" fmla="*/ 2147483646 w 157"/>
                <a:gd name="T55" fmla="*/ 2147483646 h 99"/>
                <a:gd name="T56" fmla="*/ 2147483646 w 157"/>
                <a:gd name="T57" fmla="*/ 2147483646 h 99"/>
                <a:gd name="T58" fmla="*/ 2147483646 w 157"/>
                <a:gd name="T59" fmla="*/ 2147483646 h 99"/>
                <a:gd name="T60" fmla="*/ 2147483646 w 157"/>
                <a:gd name="T61" fmla="*/ 2147483646 h 99"/>
                <a:gd name="T62" fmla="*/ 2147483646 w 157"/>
                <a:gd name="T63" fmla="*/ 2147483646 h 99"/>
                <a:gd name="T64" fmla="*/ 2147483646 w 157"/>
                <a:gd name="T65" fmla="*/ 2147483646 h 99"/>
                <a:gd name="T66" fmla="*/ 2147483646 w 157"/>
                <a:gd name="T67" fmla="*/ 2147483646 h 99"/>
                <a:gd name="T68" fmla="*/ 2147483646 w 157"/>
                <a:gd name="T69" fmla="*/ 2147483646 h 99"/>
                <a:gd name="T70" fmla="*/ 2147483646 w 157"/>
                <a:gd name="T71" fmla="*/ 2147483646 h 99"/>
                <a:gd name="T72" fmla="*/ 2147483646 w 157"/>
                <a:gd name="T73" fmla="*/ 2147483646 h 99"/>
                <a:gd name="T74" fmla="*/ 2147483646 w 157"/>
                <a:gd name="T75" fmla="*/ 2147483646 h 99"/>
                <a:gd name="T76" fmla="*/ 2147483646 w 157"/>
                <a:gd name="T77" fmla="*/ 2147483646 h 99"/>
                <a:gd name="T78" fmla="*/ 2147483646 w 157"/>
                <a:gd name="T79" fmla="*/ 2147483646 h 99"/>
                <a:gd name="T80" fmla="*/ 2147483646 w 157"/>
                <a:gd name="T81" fmla="*/ 2147483646 h 99"/>
                <a:gd name="T82" fmla="*/ 2147483646 w 157"/>
                <a:gd name="T83" fmla="*/ 2147483646 h 99"/>
                <a:gd name="T84" fmla="*/ 2147483646 w 157"/>
                <a:gd name="T85" fmla="*/ 2147483646 h 99"/>
                <a:gd name="T86" fmla="*/ 2147483646 w 157"/>
                <a:gd name="T87" fmla="*/ 2147483646 h 99"/>
                <a:gd name="T88" fmla="*/ 2147483646 w 157"/>
                <a:gd name="T89" fmla="*/ 2147483646 h 99"/>
                <a:gd name="T90" fmla="*/ 2147483646 w 157"/>
                <a:gd name="T91" fmla="*/ 2147483646 h 99"/>
                <a:gd name="T92" fmla="*/ 2147483646 w 157"/>
                <a:gd name="T93" fmla="*/ 2147483646 h 99"/>
                <a:gd name="T94" fmla="*/ 2147483646 w 157"/>
                <a:gd name="T95" fmla="*/ 2147483646 h 99"/>
                <a:gd name="T96" fmla="*/ 2147483646 w 157"/>
                <a:gd name="T97" fmla="*/ 2147483646 h 99"/>
                <a:gd name="T98" fmla="*/ 2147483646 w 157"/>
                <a:gd name="T99" fmla="*/ 2147483646 h 99"/>
                <a:gd name="T100" fmla="*/ 2147483646 w 157"/>
                <a:gd name="T101" fmla="*/ 2147483646 h 99"/>
                <a:gd name="T102" fmla="*/ 2147483646 w 157"/>
                <a:gd name="T103" fmla="*/ 2147483646 h 99"/>
                <a:gd name="T104" fmla="*/ 2147483646 w 157"/>
                <a:gd name="T105" fmla="*/ 2147483646 h 99"/>
                <a:gd name="T106" fmla="*/ 2147483646 w 157"/>
                <a:gd name="T107" fmla="*/ 2147483646 h 99"/>
                <a:gd name="T108" fmla="*/ 2147483646 w 157"/>
                <a:gd name="T109" fmla="*/ 2147483646 h 99"/>
                <a:gd name="T110" fmla="*/ 2147483646 w 157"/>
                <a:gd name="T111" fmla="*/ 2147483646 h 99"/>
                <a:gd name="T112" fmla="*/ 2147483646 w 157"/>
                <a:gd name="T113" fmla="*/ 2147483646 h 99"/>
                <a:gd name="T114" fmla="*/ 2147483646 w 157"/>
                <a:gd name="T115" fmla="*/ 2147483646 h 99"/>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0" t="0" r="r" b="b"/>
              <a:pathLst>
                <a:path w="157" h="99">
                  <a:moveTo>
                    <a:pt x="31" y="63"/>
                  </a:moveTo>
                  <a:lnTo>
                    <a:pt x="31" y="63"/>
                  </a:lnTo>
                  <a:lnTo>
                    <a:pt x="33" y="63"/>
                  </a:lnTo>
                  <a:lnTo>
                    <a:pt x="36" y="63"/>
                  </a:lnTo>
                  <a:lnTo>
                    <a:pt x="38" y="62"/>
                  </a:lnTo>
                  <a:lnTo>
                    <a:pt x="39" y="61"/>
                  </a:lnTo>
                  <a:lnTo>
                    <a:pt x="42" y="62"/>
                  </a:lnTo>
                  <a:lnTo>
                    <a:pt x="44" y="63"/>
                  </a:lnTo>
                  <a:lnTo>
                    <a:pt x="45" y="66"/>
                  </a:lnTo>
                  <a:lnTo>
                    <a:pt x="46" y="66"/>
                  </a:lnTo>
                  <a:lnTo>
                    <a:pt x="49" y="67"/>
                  </a:lnTo>
                  <a:lnTo>
                    <a:pt x="50" y="68"/>
                  </a:lnTo>
                  <a:lnTo>
                    <a:pt x="53" y="69"/>
                  </a:lnTo>
                  <a:lnTo>
                    <a:pt x="56" y="69"/>
                  </a:lnTo>
                  <a:lnTo>
                    <a:pt x="59" y="71"/>
                  </a:lnTo>
                  <a:lnTo>
                    <a:pt x="61" y="74"/>
                  </a:lnTo>
                  <a:lnTo>
                    <a:pt x="62" y="74"/>
                  </a:lnTo>
                  <a:lnTo>
                    <a:pt x="63" y="74"/>
                  </a:lnTo>
                  <a:lnTo>
                    <a:pt x="66" y="74"/>
                  </a:lnTo>
                  <a:lnTo>
                    <a:pt x="71" y="76"/>
                  </a:lnTo>
                  <a:lnTo>
                    <a:pt x="74" y="76"/>
                  </a:lnTo>
                  <a:lnTo>
                    <a:pt x="77" y="77"/>
                  </a:lnTo>
                  <a:lnTo>
                    <a:pt x="77" y="78"/>
                  </a:lnTo>
                  <a:lnTo>
                    <a:pt x="77" y="79"/>
                  </a:lnTo>
                  <a:lnTo>
                    <a:pt x="78" y="80"/>
                  </a:lnTo>
                  <a:lnTo>
                    <a:pt x="79" y="82"/>
                  </a:lnTo>
                  <a:lnTo>
                    <a:pt x="78" y="83"/>
                  </a:lnTo>
                  <a:lnTo>
                    <a:pt x="78" y="84"/>
                  </a:lnTo>
                  <a:lnTo>
                    <a:pt x="79" y="84"/>
                  </a:lnTo>
                  <a:lnTo>
                    <a:pt x="83" y="85"/>
                  </a:lnTo>
                  <a:lnTo>
                    <a:pt x="84" y="86"/>
                  </a:lnTo>
                  <a:lnTo>
                    <a:pt x="85" y="90"/>
                  </a:lnTo>
                  <a:lnTo>
                    <a:pt x="86" y="91"/>
                  </a:lnTo>
                  <a:lnTo>
                    <a:pt x="88" y="91"/>
                  </a:lnTo>
                  <a:lnTo>
                    <a:pt x="97" y="91"/>
                  </a:lnTo>
                  <a:lnTo>
                    <a:pt x="101" y="90"/>
                  </a:lnTo>
                  <a:lnTo>
                    <a:pt x="103" y="89"/>
                  </a:lnTo>
                  <a:lnTo>
                    <a:pt x="106" y="89"/>
                  </a:lnTo>
                  <a:lnTo>
                    <a:pt x="107" y="88"/>
                  </a:lnTo>
                  <a:lnTo>
                    <a:pt x="108" y="88"/>
                  </a:lnTo>
                  <a:lnTo>
                    <a:pt x="107" y="90"/>
                  </a:lnTo>
                  <a:lnTo>
                    <a:pt x="107" y="92"/>
                  </a:lnTo>
                  <a:lnTo>
                    <a:pt x="105" y="92"/>
                  </a:lnTo>
                  <a:lnTo>
                    <a:pt x="105" y="94"/>
                  </a:lnTo>
                  <a:lnTo>
                    <a:pt x="108" y="94"/>
                  </a:lnTo>
                  <a:lnTo>
                    <a:pt x="109" y="95"/>
                  </a:lnTo>
                  <a:lnTo>
                    <a:pt x="113" y="94"/>
                  </a:lnTo>
                  <a:lnTo>
                    <a:pt x="114" y="92"/>
                  </a:lnTo>
                  <a:lnTo>
                    <a:pt x="114" y="94"/>
                  </a:lnTo>
                  <a:lnTo>
                    <a:pt x="116" y="94"/>
                  </a:lnTo>
                  <a:lnTo>
                    <a:pt x="117" y="95"/>
                  </a:lnTo>
                  <a:lnTo>
                    <a:pt x="119" y="92"/>
                  </a:lnTo>
                  <a:lnTo>
                    <a:pt x="122" y="90"/>
                  </a:lnTo>
                  <a:lnTo>
                    <a:pt x="124" y="91"/>
                  </a:lnTo>
                  <a:lnTo>
                    <a:pt x="126" y="91"/>
                  </a:lnTo>
                  <a:lnTo>
                    <a:pt x="129" y="91"/>
                  </a:lnTo>
                  <a:lnTo>
                    <a:pt x="132" y="92"/>
                  </a:lnTo>
                  <a:lnTo>
                    <a:pt x="134" y="94"/>
                  </a:lnTo>
                  <a:lnTo>
                    <a:pt x="135" y="95"/>
                  </a:lnTo>
                  <a:lnTo>
                    <a:pt x="136" y="94"/>
                  </a:lnTo>
                  <a:lnTo>
                    <a:pt x="136" y="91"/>
                  </a:lnTo>
                  <a:lnTo>
                    <a:pt x="137" y="90"/>
                  </a:lnTo>
                  <a:lnTo>
                    <a:pt x="139" y="90"/>
                  </a:lnTo>
                  <a:lnTo>
                    <a:pt x="140" y="90"/>
                  </a:lnTo>
                  <a:lnTo>
                    <a:pt x="141" y="92"/>
                  </a:lnTo>
                  <a:lnTo>
                    <a:pt x="142" y="92"/>
                  </a:lnTo>
                  <a:lnTo>
                    <a:pt x="143" y="91"/>
                  </a:lnTo>
                  <a:lnTo>
                    <a:pt x="145" y="92"/>
                  </a:lnTo>
                  <a:lnTo>
                    <a:pt x="146" y="95"/>
                  </a:lnTo>
                  <a:lnTo>
                    <a:pt x="148" y="95"/>
                  </a:lnTo>
                  <a:lnTo>
                    <a:pt x="149" y="96"/>
                  </a:lnTo>
                  <a:lnTo>
                    <a:pt x="152" y="96"/>
                  </a:lnTo>
                  <a:lnTo>
                    <a:pt x="152" y="97"/>
                  </a:lnTo>
                  <a:lnTo>
                    <a:pt x="153" y="97"/>
                  </a:lnTo>
                  <a:lnTo>
                    <a:pt x="154" y="97"/>
                  </a:lnTo>
                  <a:lnTo>
                    <a:pt x="153" y="99"/>
                  </a:lnTo>
                  <a:lnTo>
                    <a:pt x="154" y="97"/>
                  </a:lnTo>
                  <a:lnTo>
                    <a:pt x="156" y="91"/>
                  </a:lnTo>
                  <a:lnTo>
                    <a:pt x="157" y="84"/>
                  </a:lnTo>
                  <a:lnTo>
                    <a:pt x="156" y="78"/>
                  </a:lnTo>
                  <a:lnTo>
                    <a:pt x="153" y="73"/>
                  </a:lnTo>
                  <a:lnTo>
                    <a:pt x="152" y="67"/>
                  </a:lnTo>
                  <a:lnTo>
                    <a:pt x="149" y="61"/>
                  </a:lnTo>
                  <a:lnTo>
                    <a:pt x="149" y="60"/>
                  </a:lnTo>
                  <a:lnTo>
                    <a:pt x="149" y="59"/>
                  </a:lnTo>
                  <a:lnTo>
                    <a:pt x="151" y="56"/>
                  </a:lnTo>
                  <a:lnTo>
                    <a:pt x="149" y="52"/>
                  </a:lnTo>
                  <a:lnTo>
                    <a:pt x="147" y="50"/>
                  </a:lnTo>
                  <a:lnTo>
                    <a:pt x="146" y="49"/>
                  </a:lnTo>
                  <a:lnTo>
                    <a:pt x="146" y="45"/>
                  </a:lnTo>
                  <a:lnTo>
                    <a:pt x="145" y="45"/>
                  </a:lnTo>
                  <a:lnTo>
                    <a:pt x="143" y="45"/>
                  </a:lnTo>
                  <a:lnTo>
                    <a:pt x="141" y="44"/>
                  </a:lnTo>
                  <a:lnTo>
                    <a:pt x="141" y="40"/>
                  </a:lnTo>
                  <a:lnTo>
                    <a:pt x="141" y="39"/>
                  </a:lnTo>
                  <a:lnTo>
                    <a:pt x="140" y="38"/>
                  </a:lnTo>
                  <a:lnTo>
                    <a:pt x="139" y="32"/>
                  </a:lnTo>
                  <a:lnTo>
                    <a:pt x="139" y="25"/>
                  </a:lnTo>
                  <a:lnTo>
                    <a:pt x="137" y="23"/>
                  </a:lnTo>
                  <a:lnTo>
                    <a:pt x="135" y="23"/>
                  </a:lnTo>
                  <a:lnTo>
                    <a:pt x="136" y="26"/>
                  </a:lnTo>
                  <a:lnTo>
                    <a:pt x="135" y="23"/>
                  </a:lnTo>
                  <a:lnTo>
                    <a:pt x="132" y="23"/>
                  </a:lnTo>
                  <a:lnTo>
                    <a:pt x="130" y="25"/>
                  </a:lnTo>
                  <a:lnTo>
                    <a:pt x="129" y="25"/>
                  </a:lnTo>
                  <a:lnTo>
                    <a:pt x="128" y="23"/>
                  </a:lnTo>
                  <a:lnTo>
                    <a:pt x="126" y="22"/>
                  </a:lnTo>
                  <a:lnTo>
                    <a:pt x="119" y="22"/>
                  </a:lnTo>
                  <a:lnTo>
                    <a:pt x="112" y="22"/>
                  </a:lnTo>
                  <a:lnTo>
                    <a:pt x="108" y="22"/>
                  </a:lnTo>
                  <a:lnTo>
                    <a:pt x="105" y="21"/>
                  </a:lnTo>
                  <a:lnTo>
                    <a:pt x="100" y="15"/>
                  </a:lnTo>
                  <a:lnTo>
                    <a:pt x="96" y="10"/>
                  </a:lnTo>
                  <a:lnTo>
                    <a:pt x="95" y="10"/>
                  </a:lnTo>
                  <a:lnTo>
                    <a:pt x="92" y="10"/>
                  </a:lnTo>
                  <a:lnTo>
                    <a:pt x="90" y="11"/>
                  </a:lnTo>
                  <a:lnTo>
                    <a:pt x="89" y="13"/>
                  </a:lnTo>
                  <a:lnTo>
                    <a:pt x="89" y="11"/>
                  </a:lnTo>
                  <a:lnTo>
                    <a:pt x="86" y="10"/>
                  </a:lnTo>
                  <a:lnTo>
                    <a:pt x="85" y="9"/>
                  </a:lnTo>
                  <a:lnTo>
                    <a:pt x="84" y="9"/>
                  </a:lnTo>
                  <a:lnTo>
                    <a:pt x="83" y="9"/>
                  </a:lnTo>
                  <a:lnTo>
                    <a:pt x="82" y="9"/>
                  </a:lnTo>
                  <a:lnTo>
                    <a:pt x="80" y="9"/>
                  </a:lnTo>
                  <a:lnTo>
                    <a:pt x="78" y="6"/>
                  </a:lnTo>
                  <a:lnTo>
                    <a:pt x="76" y="5"/>
                  </a:lnTo>
                  <a:lnTo>
                    <a:pt x="68" y="0"/>
                  </a:lnTo>
                  <a:lnTo>
                    <a:pt x="67" y="0"/>
                  </a:lnTo>
                  <a:lnTo>
                    <a:pt x="65" y="2"/>
                  </a:lnTo>
                  <a:lnTo>
                    <a:pt x="62" y="4"/>
                  </a:lnTo>
                  <a:lnTo>
                    <a:pt x="57" y="9"/>
                  </a:lnTo>
                  <a:lnTo>
                    <a:pt x="53" y="15"/>
                  </a:lnTo>
                  <a:lnTo>
                    <a:pt x="53" y="17"/>
                  </a:lnTo>
                  <a:lnTo>
                    <a:pt x="53" y="19"/>
                  </a:lnTo>
                  <a:lnTo>
                    <a:pt x="51" y="20"/>
                  </a:lnTo>
                  <a:lnTo>
                    <a:pt x="50" y="22"/>
                  </a:lnTo>
                  <a:lnTo>
                    <a:pt x="49" y="23"/>
                  </a:lnTo>
                  <a:lnTo>
                    <a:pt x="46" y="23"/>
                  </a:lnTo>
                  <a:lnTo>
                    <a:pt x="44" y="23"/>
                  </a:lnTo>
                  <a:lnTo>
                    <a:pt x="43" y="25"/>
                  </a:lnTo>
                  <a:lnTo>
                    <a:pt x="42" y="25"/>
                  </a:lnTo>
                  <a:lnTo>
                    <a:pt x="39" y="23"/>
                  </a:lnTo>
                  <a:lnTo>
                    <a:pt x="38" y="23"/>
                  </a:lnTo>
                  <a:lnTo>
                    <a:pt x="38" y="25"/>
                  </a:lnTo>
                  <a:lnTo>
                    <a:pt x="37" y="26"/>
                  </a:lnTo>
                  <a:lnTo>
                    <a:pt x="36" y="27"/>
                  </a:lnTo>
                  <a:lnTo>
                    <a:pt x="33" y="28"/>
                  </a:lnTo>
                  <a:lnTo>
                    <a:pt x="27" y="28"/>
                  </a:lnTo>
                  <a:lnTo>
                    <a:pt x="25" y="29"/>
                  </a:lnTo>
                  <a:lnTo>
                    <a:pt x="22" y="31"/>
                  </a:lnTo>
                  <a:lnTo>
                    <a:pt x="20" y="33"/>
                  </a:lnTo>
                  <a:lnTo>
                    <a:pt x="17" y="34"/>
                  </a:lnTo>
                  <a:lnTo>
                    <a:pt x="15" y="34"/>
                  </a:lnTo>
                  <a:lnTo>
                    <a:pt x="13" y="34"/>
                  </a:lnTo>
                  <a:lnTo>
                    <a:pt x="10" y="33"/>
                  </a:lnTo>
                  <a:lnTo>
                    <a:pt x="9" y="33"/>
                  </a:lnTo>
                  <a:lnTo>
                    <a:pt x="6" y="36"/>
                  </a:lnTo>
                  <a:lnTo>
                    <a:pt x="5" y="38"/>
                  </a:lnTo>
                  <a:lnTo>
                    <a:pt x="0" y="40"/>
                  </a:lnTo>
                  <a:lnTo>
                    <a:pt x="2" y="42"/>
                  </a:lnTo>
                  <a:lnTo>
                    <a:pt x="3" y="45"/>
                  </a:lnTo>
                  <a:lnTo>
                    <a:pt x="3" y="49"/>
                  </a:lnTo>
                  <a:lnTo>
                    <a:pt x="3" y="52"/>
                  </a:lnTo>
                  <a:lnTo>
                    <a:pt x="5" y="54"/>
                  </a:lnTo>
                  <a:lnTo>
                    <a:pt x="8" y="55"/>
                  </a:lnTo>
                  <a:lnTo>
                    <a:pt x="9" y="56"/>
                  </a:lnTo>
                  <a:lnTo>
                    <a:pt x="9" y="59"/>
                  </a:lnTo>
                  <a:lnTo>
                    <a:pt x="10" y="60"/>
                  </a:lnTo>
                  <a:lnTo>
                    <a:pt x="13" y="61"/>
                  </a:lnTo>
                  <a:lnTo>
                    <a:pt x="16" y="62"/>
                  </a:lnTo>
                  <a:lnTo>
                    <a:pt x="17" y="63"/>
                  </a:lnTo>
                  <a:lnTo>
                    <a:pt x="22" y="67"/>
                  </a:lnTo>
                  <a:lnTo>
                    <a:pt x="23" y="66"/>
                  </a:lnTo>
                  <a:lnTo>
                    <a:pt x="27" y="66"/>
                  </a:lnTo>
                  <a:lnTo>
                    <a:pt x="29" y="67"/>
                  </a:lnTo>
                  <a:lnTo>
                    <a:pt x="29" y="65"/>
                  </a:lnTo>
                  <a:lnTo>
                    <a:pt x="31" y="63"/>
                  </a:lnTo>
                  <a:close/>
                </a:path>
              </a:pathLst>
            </a:custGeom>
            <a:solidFill>
              <a:srgbClr val="FCFFB7"/>
            </a:solidFill>
            <a:ln w="2">
              <a:solidFill>
                <a:srgbClr val="555555"/>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p:txBody>
        </p:sp>
        <p:sp>
          <p:nvSpPr>
            <p:cNvPr id="1057" name="Freeform 64"/>
            <p:cNvSpPr>
              <a:spLocks/>
            </p:cNvSpPr>
            <p:nvPr/>
          </p:nvSpPr>
          <p:spPr bwMode="auto">
            <a:xfrm>
              <a:off x="2781300" y="5103809"/>
              <a:ext cx="4763" cy="1587"/>
            </a:xfrm>
            <a:custGeom>
              <a:avLst/>
              <a:gdLst>
                <a:gd name="T0" fmla="*/ 2147483646 w 3"/>
                <a:gd name="T1" fmla="*/ 0 h 1"/>
                <a:gd name="T2" fmla="*/ 2147483646 w 3"/>
                <a:gd name="T3" fmla="*/ 2147483646 h 1"/>
                <a:gd name="T4" fmla="*/ 0 w 3"/>
                <a:gd name="T5" fmla="*/ 2147483646 h 1"/>
                <a:gd name="T6" fmla="*/ 0 w 3"/>
                <a:gd name="T7" fmla="*/ 2147483646 h 1"/>
                <a:gd name="T8" fmla="*/ 0 w 3"/>
                <a:gd name="T9" fmla="*/ 0 h 1"/>
                <a:gd name="T10" fmla="*/ 2147483646 w 3"/>
                <a:gd name="T11" fmla="*/ 0 h 1"/>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3" h="1">
                  <a:moveTo>
                    <a:pt x="3" y="0"/>
                  </a:moveTo>
                  <a:lnTo>
                    <a:pt x="1" y="1"/>
                  </a:lnTo>
                  <a:lnTo>
                    <a:pt x="0" y="1"/>
                  </a:lnTo>
                  <a:lnTo>
                    <a:pt x="0" y="0"/>
                  </a:lnTo>
                  <a:lnTo>
                    <a:pt x="3" y="0"/>
                  </a:lnTo>
                  <a:close/>
                </a:path>
              </a:pathLst>
            </a:custGeom>
            <a:solidFill>
              <a:srgbClr val="FCFFB7"/>
            </a:solidFill>
            <a:ln w="2">
              <a:solidFill>
                <a:srgbClr val="555555"/>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p:txBody>
        </p:sp>
        <p:sp>
          <p:nvSpPr>
            <p:cNvPr id="1058" name="Freeform 65"/>
            <p:cNvSpPr>
              <a:spLocks/>
            </p:cNvSpPr>
            <p:nvPr/>
          </p:nvSpPr>
          <p:spPr bwMode="auto">
            <a:xfrm>
              <a:off x="2778125" y="5103809"/>
              <a:ext cx="3175" cy="1587"/>
            </a:xfrm>
            <a:custGeom>
              <a:avLst/>
              <a:gdLst>
                <a:gd name="T0" fmla="*/ 2147483646 w 2"/>
                <a:gd name="T1" fmla="*/ 0 h 1"/>
                <a:gd name="T2" fmla="*/ 2147483646 w 2"/>
                <a:gd name="T3" fmla="*/ 2147483646 h 1"/>
                <a:gd name="T4" fmla="*/ 2147483646 w 2"/>
                <a:gd name="T5" fmla="*/ 2147483646 h 1"/>
                <a:gd name="T6" fmla="*/ 2147483646 w 2"/>
                <a:gd name="T7" fmla="*/ 2147483646 h 1"/>
                <a:gd name="T8" fmla="*/ 2147483646 w 2"/>
                <a:gd name="T9" fmla="*/ 2147483646 h 1"/>
                <a:gd name="T10" fmla="*/ 0 w 2"/>
                <a:gd name="T11" fmla="*/ 0 h 1"/>
                <a:gd name="T12" fmla="*/ 2147483646 w 2"/>
                <a:gd name="T13" fmla="*/ 0 h 1"/>
                <a:gd name="T14" fmla="*/ 2147483646 w 2"/>
                <a:gd name="T15" fmla="*/ 0 h 1"/>
                <a:gd name="T16" fmla="*/ 2147483646 w 2"/>
                <a:gd name="T17" fmla="*/ 0 h 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2" h="1">
                  <a:moveTo>
                    <a:pt x="2" y="0"/>
                  </a:moveTo>
                  <a:lnTo>
                    <a:pt x="2" y="1"/>
                  </a:lnTo>
                  <a:lnTo>
                    <a:pt x="1" y="1"/>
                  </a:lnTo>
                  <a:lnTo>
                    <a:pt x="0" y="0"/>
                  </a:lnTo>
                  <a:lnTo>
                    <a:pt x="1" y="0"/>
                  </a:lnTo>
                  <a:lnTo>
                    <a:pt x="2" y="0"/>
                  </a:lnTo>
                  <a:close/>
                </a:path>
              </a:pathLst>
            </a:custGeom>
            <a:solidFill>
              <a:srgbClr val="FCFFB7"/>
            </a:solidFill>
            <a:ln w="2">
              <a:solidFill>
                <a:srgbClr val="555555"/>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p:txBody>
        </p:sp>
        <p:sp>
          <p:nvSpPr>
            <p:cNvPr id="1059" name="Freeform 66"/>
            <p:cNvSpPr>
              <a:spLocks/>
            </p:cNvSpPr>
            <p:nvPr/>
          </p:nvSpPr>
          <p:spPr bwMode="auto">
            <a:xfrm>
              <a:off x="2787650" y="5083171"/>
              <a:ext cx="1588" cy="1588"/>
            </a:xfrm>
            <a:custGeom>
              <a:avLst/>
              <a:gdLst>
                <a:gd name="T0" fmla="*/ 0 w 1"/>
                <a:gd name="T1" fmla="*/ 0 h 1"/>
                <a:gd name="T2" fmla="*/ 0 w 1"/>
                <a:gd name="T3" fmla="*/ 2147483646 h 1"/>
                <a:gd name="T4" fmla="*/ 0 w 1"/>
                <a:gd name="T5" fmla="*/ 2147483646 h 1"/>
                <a:gd name="T6" fmla="*/ 2147483646 w 1"/>
                <a:gd name="T7" fmla="*/ 0 h 1"/>
                <a:gd name="T8" fmla="*/ 0 w 1"/>
                <a:gd name="T9" fmla="*/ 0 h 1"/>
                <a:gd name="T10" fmla="*/ 0 w 1"/>
                <a:gd name="T11" fmla="*/ 0 h 1"/>
                <a:gd name="T12" fmla="*/ 0 w 1"/>
                <a:gd name="T13" fmla="*/ 0 h 1"/>
                <a:gd name="T14" fmla="*/ 0 w 1"/>
                <a:gd name="T15" fmla="*/ 0 h 1"/>
                <a:gd name="T16" fmla="*/ 0 w 1"/>
                <a:gd name="T17" fmla="*/ 0 h 1"/>
                <a:gd name="T18" fmla="*/ 0 w 1"/>
                <a:gd name="T19" fmla="*/ 0 h 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1" h="1">
                  <a:moveTo>
                    <a:pt x="0" y="0"/>
                  </a:moveTo>
                  <a:lnTo>
                    <a:pt x="0" y="1"/>
                  </a:lnTo>
                  <a:lnTo>
                    <a:pt x="1" y="0"/>
                  </a:lnTo>
                  <a:lnTo>
                    <a:pt x="0" y="0"/>
                  </a:lnTo>
                  <a:close/>
                </a:path>
              </a:pathLst>
            </a:custGeom>
            <a:solidFill>
              <a:srgbClr val="FCFFB7"/>
            </a:solidFill>
            <a:ln w="2">
              <a:solidFill>
                <a:srgbClr val="555555"/>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p:txBody>
        </p:sp>
        <p:sp>
          <p:nvSpPr>
            <p:cNvPr id="1060" name="Freeform 67"/>
            <p:cNvSpPr>
              <a:spLocks/>
            </p:cNvSpPr>
            <p:nvPr/>
          </p:nvSpPr>
          <p:spPr bwMode="auto">
            <a:xfrm>
              <a:off x="2787650" y="5083171"/>
              <a:ext cx="3175" cy="3175"/>
            </a:xfrm>
            <a:custGeom>
              <a:avLst/>
              <a:gdLst>
                <a:gd name="T0" fmla="*/ 0 w 2"/>
                <a:gd name="T1" fmla="*/ 2147483646 h 2"/>
                <a:gd name="T2" fmla="*/ 2147483646 w 2"/>
                <a:gd name="T3" fmla="*/ 0 h 2"/>
                <a:gd name="T4" fmla="*/ 2147483646 w 2"/>
                <a:gd name="T5" fmla="*/ 0 h 2"/>
                <a:gd name="T6" fmla="*/ 0 w 2"/>
                <a:gd name="T7" fmla="*/ 2147483646 h 2"/>
                <a:gd name="T8" fmla="*/ 0 w 2"/>
                <a:gd name="T9" fmla="*/ 2147483646 h 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 h="2">
                  <a:moveTo>
                    <a:pt x="0" y="1"/>
                  </a:moveTo>
                  <a:lnTo>
                    <a:pt x="2" y="0"/>
                  </a:lnTo>
                  <a:lnTo>
                    <a:pt x="0" y="2"/>
                  </a:lnTo>
                  <a:lnTo>
                    <a:pt x="0" y="1"/>
                  </a:lnTo>
                  <a:close/>
                </a:path>
              </a:pathLst>
            </a:custGeom>
            <a:solidFill>
              <a:srgbClr val="FCFFB7"/>
            </a:solidFill>
            <a:ln w="2">
              <a:solidFill>
                <a:srgbClr val="555555"/>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p:txBody>
        </p:sp>
        <p:sp>
          <p:nvSpPr>
            <p:cNvPr id="1061" name="Freeform 68"/>
            <p:cNvSpPr>
              <a:spLocks/>
            </p:cNvSpPr>
            <p:nvPr/>
          </p:nvSpPr>
          <p:spPr bwMode="auto">
            <a:xfrm>
              <a:off x="2787650" y="5079996"/>
              <a:ext cx="1588" cy="3175"/>
            </a:xfrm>
            <a:custGeom>
              <a:avLst/>
              <a:gdLst>
                <a:gd name="T0" fmla="*/ 0 w 1"/>
                <a:gd name="T1" fmla="*/ 2147483646 h 2"/>
                <a:gd name="T2" fmla="*/ 2147483646 w 1"/>
                <a:gd name="T3" fmla="*/ 2147483646 h 2"/>
                <a:gd name="T4" fmla="*/ 2147483646 w 1"/>
                <a:gd name="T5" fmla="*/ 2147483646 h 2"/>
                <a:gd name="T6" fmla="*/ 2147483646 w 1"/>
                <a:gd name="T7" fmla="*/ 0 h 2"/>
                <a:gd name="T8" fmla="*/ 0 w 1"/>
                <a:gd name="T9" fmla="*/ 2147483646 h 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 h="2">
                  <a:moveTo>
                    <a:pt x="0" y="2"/>
                  </a:moveTo>
                  <a:lnTo>
                    <a:pt x="1" y="2"/>
                  </a:lnTo>
                  <a:lnTo>
                    <a:pt x="1" y="0"/>
                  </a:lnTo>
                  <a:lnTo>
                    <a:pt x="0" y="2"/>
                  </a:lnTo>
                  <a:close/>
                </a:path>
              </a:pathLst>
            </a:custGeom>
            <a:solidFill>
              <a:srgbClr val="FCFFB7"/>
            </a:solidFill>
            <a:ln w="2">
              <a:solidFill>
                <a:srgbClr val="555555"/>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p:txBody>
        </p:sp>
        <p:sp>
          <p:nvSpPr>
            <p:cNvPr id="1062" name="Freeform 69"/>
            <p:cNvSpPr>
              <a:spLocks/>
            </p:cNvSpPr>
            <p:nvPr/>
          </p:nvSpPr>
          <p:spPr bwMode="auto">
            <a:xfrm>
              <a:off x="2797175" y="5087934"/>
              <a:ext cx="3175" cy="1587"/>
            </a:xfrm>
            <a:custGeom>
              <a:avLst/>
              <a:gdLst>
                <a:gd name="T0" fmla="*/ 2147483646 w 2"/>
                <a:gd name="T1" fmla="*/ 0 h 1"/>
                <a:gd name="T2" fmla="*/ 0 w 2"/>
                <a:gd name="T3" fmla="*/ 0 h 1"/>
                <a:gd name="T4" fmla="*/ 0 w 2"/>
                <a:gd name="T5" fmla="*/ 2147483646 h 1"/>
                <a:gd name="T6" fmla="*/ 2147483646 w 2"/>
                <a:gd name="T7" fmla="*/ 2147483646 h 1"/>
                <a:gd name="T8" fmla="*/ 2147483646 w 2"/>
                <a:gd name="T9" fmla="*/ 2147483646 h 1"/>
                <a:gd name="T10" fmla="*/ 2147483646 w 2"/>
                <a:gd name="T11" fmla="*/ 2147483646 h 1"/>
                <a:gd name="T12" fmla="*/ 2147483646 w 2"/>
                <a:gd name="T13" fmla="*/ 0 h 1"/>
                <a:gd name="T14" fmla="*/ 2147483646 w 2"/>
                <a:gd name="T15" fmla="*/ 0 h 1"/>
                <a:gd name="T16" fmla="*/ 2147483646 w 2"/>
                <a:gd name="T17" fmla="*/ 0 h 1"/>
                <a:gd name="T18" fmla="*/ 2147483646 w 2"/>
                <a:gd name="T19" fmla="*/ 0 h 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 h="1">
                  <a:moveTo>
                    <a:pt x="1" y="0"/>
                  </a:moveTo>
                  <a:lnTo>
                    <a:pt x="0" y="0"/>
                  </a:lnTo>
                  <a:lnTo>
                    <a:pt x="0" y="1"/>
                  </a:lnTo>
                  <a:lnTo>
                    <a:pt x="1" y="1"/>
                  </a:lnTo>
                  <a:lnTo>
                    <a:pt x="2" y="1"/>
                  </a:lnTo>
                  <a:lnTo>
                    <a:pt x="2" y="0"/>
                  </a:lnTo>
                  <a:lnTo>
                    <a:pt x="1" y="0"/>
                  </a:lnTo>
                  <a:close/>
                </a:path>
              </a:pathLst>
            </a:custGeom>
            <a:solidFill>
              <a:srgbClr val="FCFFB7"/>
            </a:solidFill>
            <a:ln w="2">
              <a:solidFill>
                <a:srgbClr val="555555"/>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p:txBody>
        </p:sp>
        <p:sp>
          <p:nvSpPr>
            <p:cNvPr id="1063" name="Freeform 70"/>
            <p:cNvSpPr>
              <a:spLocks/>
            </p:cNvSpPr>
            <p:nvPr/>
          </p:nvSpPr>
          <p:spPr bwMode="auto">
            <a:xfrm>
              <a:off x="2789238" y="5078409"/>
              <a:ext cx="1587" cy="4762"/>
            </a:xfrm>
            <a:custGeom>
              <a:avLst/>
              <a:gdLst>
                <a:gd name="T0" fmla="*/ 2147483646 w 1"/>
                <a:gd name="T1" fmla="*/ 0 h 3"/>
                <a:gd name="T2" fmla="*/ 2147483646 w 1"/>
                <a:gd name="T3" fmla="*/ 2147483646 h 3"/>
                <a:gd name="T4" fmla="*/ 2147483646 w 1"/>
                <a:gd name="T5" fmla="*/ 2147483646 h 3"/>
                <a:gd name="T6" fmla="*/ 0 w 1"/>
                <a:gd name="T7" fmla="*/ 2147483646 h 3"/>
                <a:gd name="T8" fmla="*/ 0 w 1"/>
                <a:gd name="T9" fmla="*/ 2147483646 h 3"/>
                <a:gd name="T10" fmla="*/ 0 w 1"/>
                <a:gd name="T11" fmla="*/ 2147483646 h 3"/>
                <a:gd name="T12" fmla="*/ 2147483646 w 1"/>
                <a:gd name="T13" fmla="*/ 2147483646 h 3"/>
                <a:gd name="T14" fmla="*/ 2147483646 w 1"/>
                <a:gd name="T15" fmla="*/ 0 h 3"/>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1" h="3">
                  <a:moveTo>
                    <a:pt x="1" y="0"/>
                  </a:moveTo>
                  <a:lnTo>
                    <a:pt x="1" y="3"/>
                  </a:lnTo>
                  <a:lnTo>
                    <a:pt x="0" y="3"/>
                  </a:lnTo>
                  <a:lnTo>
                    <a:pt x="0" y="1"/>
                  </a:lnTo>
                  <a:lnTo>
                    <a:pt x="1" y="1"/>
                  </a:lnTo>
                  <a:lnTo>
                    <a:pt x="1" y="0"/>
                  </a:lnTo>
                  <a:close/>
                </a:path>
              </a:pathLst>
            </a:custGeom>
            <a:solidFill>
              <a:srgbClr val="FCFFB7"/>
            </a:solidFill>
            <a:ln w="2">
              <a:solidFill>
                <a:srgbClr val="555555"/>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p:txBody>
        </p:sp>
        <p:sp>
          <p:nvSpPr>
            <p:cNvPr id="1064" name="Freeform 71"/>
            <p:cNvSpPr>
              <a:spLocks/>
            </p:cNvSpPr>
            <p:nvPr/>
          </p:nvSpPr>
          <p:spPr bwMode="auto">
            <a:xfrm>
              <a:off x="2797175" y="5083171"/>
              <a:ext cx="1588" cy="1588"/>
            </a:xfrm>
            <a:custGeom>
              <a:avLst/>
              <a:gdLst>
                <a:gd name="T0" fmla="*/ 2147483646 w 1"/>
                <a:gd name="T1" fmla="*/ 0 h 1"/>
                <a:gd name="T2" fmla="*/ 2147483646 w 1"/>
                <a:gd name="T3" fmla="*/ 2147483646 h 1"/>
                <a:gd name="T4" fmla="*/ 0 w 1"/>
                <a:gd name="T5" fmla="*/ 2147483646 h 1"/>
                <a:gd name="T6" fmla="*/ 0 w 1"/>
                <a:gd name="T7" fmla="*/ 2147483646 h 1"/>
                <a:gd name="T8" fmla="*/ 0 w 1"/>
                <a:gd name="T9" fmla="*/ 0 h 1"/>
                <a:gd name="T10" fmla="*/ 2147483646 w 1"/>
                <a:gd name="T11" fmla="*/ 0 h 1"/>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 h="1">
                  <a:moveTo>
                    <a:pt x="1" y="0"/>
                  </a:moveTo>
                  <a:lnTo>
                    <a:pt x="1" y="1"/>
                  </a:lnTo>
                  <a:lnTo>
                    <a:pt x="0" y="1"/>
                  </a:lnTo>
                  <a:lnTo>
                    <a:pt x="0" y="0"/>
                  </a:lnTo>
                  <a:lnTo>
                    <a:pt x="1" y="0"/>
                  </a:lnTo>
                  <a:close/>
                </a:path>
              </a:pathLst>
            </a:custGeom>
            <a:solidFill>
              <a:srgbClr val="FCFFB7"/>
            </a:solidFill>
            <a:ln w="2">
              <a:solidFill>
                <a:srgbClr val="555555"/>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p:txBody>
        </p:sp>
        <p:sp>
          <p:nvSpPr>
            <p:cNvPr id="1065" name="Freeform 72"/>
            <p:cNvSpPr>
              <a:spLocks/>
            </p:cNvSpPr>
            <p:nvPr/>
          </p:nvSpPr>
          <p:spPr bwMode="auto">
            <a:xfrm>
              <a:off x="2795588" y="5083171"/>
              <a:ext cx="1587" cy="1588"/>
            </a:xfrm>
            <a:custGeom>
              <a:avLst/>
              <a:gdLst>
                <a:gd name="T0" fmla="*/ 2147483646 w 1"/>
                <a:gd name="T1" fmla="*/ 0 h 1"/>
                <a:gd name="T2" fmla="*/ 2147483646 w 1"/>
                <a:gd name="T3" fmla="*/ 0 h 1"/>
                <a:gd name="T4" fmla="*/ 0 w 1"/>
                <a:gd name="T5" fmla="*/ 2147483646 h 1"/>
                <a:gd name="T6" fmla="*/ 0 w 1"/>
                <a:gd name="T7" fmla="*/ 2147483646 h 1"/>
                <a:gd name="T8" fmla="*/ 0 w 1"/>
                <a:gd name="T9" fmla="*/ 0 h 1"/>
                <a:gd name="T10" fmla="*/ 2147483646 w 1"/>
                <a:gd name="T11" fmla="*/ 0 h 1"/>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 h="1">
                  <a:moveTo>
                    <a:pt x="1" y="0"/>
                  </a:moveTo>
                  <a:lnTo>
                    <a:pt x="1" y="0"/>
                  </a:lnTo>
                  <a:lnTo>
                    <a:pt x="0" y="1"/>
                  </a:lnTo>
                  <a:lnTo>
                    <a:pt x="0" y="0"/>
                  </a:lnTo>
                  <a:lnTo>
                    <a:pt x="1" y="0"/>
                  </a:lnTo>
                  <a:close/>
                </a:path>
              </a:pathLst>
            </a:custGeom>
            <a:solidFill>
              <a:srgbClr val="FCFFB7"/>
            </a:solidFill>
            <a:ln w="2">
              <a:solidFill>
                <a:srgbClr val="555555"/>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p:txBody>
        </p:sp>
        <p:sp>
          <p:nvSpPr>
            <p:cNvPr id="1066" name="Freeform 73"/>
            <p:cNvSpPr>
              <a:spLocks/>
            </p:cNvSpPr>
            <p:nvPr/>
          </p:nvSpPr>
          <p:spPr bwMode="auto">
            <a:xfrm>
              <a:off x="2795588" y="5084759"/>
              <a:ext cx="1587" cy="3175"/>
            </a:xfrm>
            <a:custGeom>
              <a:avLst/>
              <a:gdLst>
                <a:gd name="T0" fmla="*/ 0 w 1"/>
                <a:gd name="T1" fmla="*/ 0 h 2"/>
                <a:gd name="T2" fmla="*/ 0 w 1"/>
                <a:gd name="T3" fmla="*/ 2147483646 h 2"/>
                <a:gd name="T4" fmla="*/ 0 w 1"/>
                <a:gd name="T5" fmla="*/ 2147483646 h 2"/>
                <a:gd name="T6" fmla="*/ 0 w 1"/>
                <a:gd name="T7" fmla="*/ 2147483646 h 2"/>
                <a:gd name="T8" fmla="*/ 0 w 1"/>
                <a:gd name="T9" fmla="*/ 2147483646 h 2"/>
                <a:gd name="T10" fmla="*/ 0 w 1"/>
                <a:gd name="T11" fmla="*/ 2147483646 h 2"/>
                <a:gd name="T12" fmla="*/ 2147483646 w 1"/>
                <a:gd name="T13" fmla="*/ 2147483646 h 2"/>
                <a:gd name="T14" fmla="*/ 2147483646 w 1"/>
                <a:gd name="T15" fmla="*/ 2147483646 h 2"/>
                <a:gd name="T16" fmla="*/ 2147483646 w 1"/>
                <a:gd name="T17" fmla="*/ 2147483646 h 2"/>
                <a:gd name="T18" fmla="*/ 2147483646 w 1"/>
                <a:gd name="T19" fmla="*/ 0 h 2"/>
                <a:gd name="T20" fmla="*/ 0 w 1"/>
                <a:gd name="T21" fmla="*/ 0 h 2"/>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1" h="2">
                  <a:moveTo>
                    <a:pt x="0" y="0"/>
                  </a:moveTo>
                  <a:lnTo>
                    <a:pt x="0" y="1"/>
                  </a:lnTo>
                  <a:lnTo>
                    <a:pt x="0" y="2"/>
                  </a:lnTo>
                  <a:lnTo>
                    <a:pt x="1" y="2"/>
                  </a:lnTo>
                  <a:lnTo>
                    <a:pt x="1" y="1"/>
                  </a:lnTo>
                  <a:lnTo>
                    <a:pt x="1" y="0"/>
                  </a:lnTo>
                  <a:lnTo>
                    <a:pt x="0" y="0"/>
                  </a:lnTo>
                  <a:close/>
                </a:path>
              </a:pathLst>
            </a:custGeom>
            <a:solidFill>
              <a:srgbClr val="FCFFB7"/>
            </a:solidFill>
            <a:ln w="2">
              <a:solidFill>
                <a:srgbClr val="555555"/>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p:txBody>
        </p:sp>
        <p:sp>
          <p:nvSpPr>
            <p:cNvPr id="1067" name="Freeform 74"/>
            <p:cNvSpPr>
              <a:spLocks/>
            </p:cNvSpPr>
            <p:nvPr/>
          </p:nvSpPr>
          <p:spPr bwMode="auto">
            <a:xfrm>
              <a:off x="2660650" y="5292721"/>
              <a:ext cx="20638" cy="31750"/>
            </a:xfrm>
            <a:custGeom>
              <a:avLst/>
              <a:gdLst>
                <a:gd name="T0" fmla="*/ 2147483646 w 13"/>
                <a:gd name="T1" fmla="*/ 0 h 20"/>
                <a:gd name="T2" fmla="*/ 2147483646 w 13"/>
                <a:gd name="T3" fmla="*/ 0 h 20"/>
                <a:gd name="T4" fmla="*/ 2147483646 w 13"/>
                <a:gd name="T5" fmla="*/ 2147483646 h 20"/>
                <a:gd name="T6" fmla="*/ 2147483646 w 13"/>
                <a:gd name="T7" fmla="*/ 2147483646 h 20"/>
                <a:gd name="T8" fmla="*/ 2147483646 w 13"/>
                <a:gd name="T9" fmla="*/ 2147483646 h 20"/>
                <a:gd name="T10" fmla="*/ 2147483646 w 13"/>
                <a:gd name="T11" fmla="*/ 2147483646 h 20"/>
                <a:gd name="T12" fmla="*/ 2147483646 w 13"/>
                <a:gd name="T13" fmla="*/ 2147483646 h 20"/>
                <a:gd name="T14" fmla="*/ 2147483646 w 13"/>
                <a:gd name="T15" fmla="*/ 2147483646 h 20"/>
                <a:gd name="T16" fmla="*/ 2147483646 w 13"/>
                <a:gd name="T17" fmla="*/ 2147483646 h 20"/>
                <a:gd name="T18" fmla="*/ 2147483646 w 13"/>
                <a:gd name="T19" fmla="*/ 2147483646 h 20"/>
                <a:gd name="T20" fmla="*/ 2147483646 w 13"/>
                <a:gd name="T21" fmla="*/ 2147483646 h 20"/>
                <a:gd name="T22" fmla="*/ 2147483646 w 13"/>
                <a:gd name="T23" fmla="*/ 2147483646 h 20"/>
                <a:gd name="T24" fmla="*/ 2147483646 w 13"/>
                <a:gd name="T25" fmla="*/ 2147483646 h 20"/>
                <a:gd name="T26" fmla="*/ 2147483646 w 13"/>
                <a:gd name="T27" fmla="*/ 2147483646 h 20"/>
                <a:gd name="T28" fmla="*/ 0 w 13"/>
                <a:gd name="T29" fmla="*/ 2147483646 h 20"/>
                <a:gd name="T30" fmla="*/ 0 w 13"/>
                <a:gd name="T31" fmla="*/ 2147483646 h 20"/>
                <a:gd name="T32" fmla="*/ 2147483646 w 13"/>
                <a:gd name="T33" fmla="*/ 2147483646 h 20"/>
                <a:gd name="T34" fmla="*/ 2147483646 w 13"/>
                <a:gd name="T35" fmla="*/ 2147483646 h 20"/>
                <a:gd name="T36" fmla="*/ 2147483646 w 13"/>
                <a:gd name="T37" fmla="*/ 2147483646 h 20"/>
                <a:gd name="T38" fmla="*/ 2147483646 w 13"/>
                <a:gd name="T39" fmla="*/ 2147483646 h 20"/>
                <a:gd name="T40" fmla="*/ 2147483646 w 13"/>
                <a:gd name="T41" fmla="*/ 2147483646 h 20"/>
                <a:gd name="T42" fmla="*/ 2147483646 w 13"/>
                <a:gd name="T43" fmla="*/ 2147483646 h 20"/>
                <a:gd name="T44" fmla="*/ 2147483646 w 13"/>
                <a:gd name="T45" fmla="*/ 2147483646 h 20"/>
                <a:gd name="T46" fmla="*/ 2147483646 w 13"/>
                <a:gd name="T47" fmla="*/ 2147483646 h 20"/>
                <a:gd name="T48" fmla="*/ 2147483646 w 13"/>
                <a:gd name="T49" fmla="*/ 2147483646 h 20"/>
                <a:gd name="T50" fmla="*/ 2147483646 w 13"/>
                <a:gd name="T51" fmla="*/ 2147483646 h 20"/>
                <a:gd name="T52" fmla="*/ 2147483646 w 13"/>
                <a:gd name="T53" fmla="*/ 2147483646 h 20"/>
                <a:gd name="T54" fmla="*/ 2147483646 w 13"/>
                <a:gd name="T55" fmla="*/ 2147483646 h 20"/>
                <a:gd name="T56" fmla="*/ 2147483646 w 13"/>
                <a:gd name="T57" fmla="*/ 2147483646 h 20"/>
                <a:gd name="T58" fmla="*/ 2147483646 w 13"/>
                <a:gd name="T59" fmla="*/ 2147483646 h 20"/>
                <a:gd name="T60" fmla="*/ 2147483646 w 13"/>
                <a:gd name="T61" fmla="*/ 2147483646 h 20"/>
                <a:gd name="T62" fmla="*/ 2147483646 w 13"/>
                <a:gd name="T63" fmla="*/ 2147483646 h 20"/>
                <a:gd name="T64" fmla="*/ 2147483646 w 13"/>
                <a:gd name="T65" fmla="*/ 2147483646 h 20"/>
                <a:gd name="T66" fmla="*/ 2147483646 w 13"/>
                <a:gd name="T67" fmla="*/ 2147483646 h 20"/>
                <a:gd name="T68" fmla="*/ 2147483646 w 13"/>
                <a:gd name="T69" fmla="*/ 2147483646 h 20"/>
                <a:gd name="T70" fmla="*/ 2147483646 w 13"/>
                <a:gd name="T71" fmla="*/ 2147483646 h 20"/>
                <a:gd name="T72" fmla="*/ 2147483646 w 13"/>
                <a:gd name="T73" fmla="*/ 2147483646 h 20"/>
                <a:gd name="T74" fmla="*/ 2147483646 w 13"/>
                <a:gd name="T75" fmla="*/ 2147483646 h 20"/>
                <a:gd name="T76" fmla="*/ 2147483646 w 13"/>
                <a:gd name="T77" fmla="*/ 2147483646 h 20"/>
                <a:gd name="T78" fmla="*/ 2147483646 w 13"/>
                <a:gd name="T79" fmla="*/ 2147483646 h 20"/>
                <a:gd name="T80" fmla="*/ 2147483646 w 13"/>
                <a:gd name="T81" fmla="*/ 2147483646 h 20"/>
                <a:gd name="T82" fmla="*/ 2147483646 w 13"/>
                <a:gd name="T83" fmla="*/ 2147483646 h 20"/>
                <a:gd name="T84" fmla="*/ 2147483646 w 13"/>
                <a:gd name="T85" fmla="*/ 2147483646 h 20"/>
                <a:gd name="T86" fmla="*/ 2147483646 w 13"/>
                <a:gd name="T87" fmla="*/ 2147483646 h 20"/>
                <a:gd name="T88" fmla="*/ 2147483646 w 13"/>
                <a:gd name="T89" fmla="*/ 2147483646 h 20"/>
                <a:gd name="T90" fmla="*/ 2147483646 w 13"/>
                <a:gd name="T91" fmla="*/ 2147483646 h 20"/>
                <a:gd name="T92" fmla="*/ 2147483646 w 13"/>
                <a:gd name="T93" fmla="*/ 2147483646 h 20"/>
                <a:gd name="T94" fmla="*/ 2147483646 w 13"/>
                <a:gd name="T95" fmla="*/ 2147483646 h 20"/>
                <a:gd name="T96" fmla="*/ 2147483646 w 13"/>
                <a:gd name="T97" fmla="*/ 2147483646 h 20"/>
                <a:gd name="T98" fmla="*/ 2147483646 w 13"/>
                <a:gd name="T99" fmla="*/ 2147483646 h 20"/>
                <a:gd name="T100" fmla="*/ 2147483646 w 13"/>
                <a:gd name="T101" fmla="*/ 2147483646 h 20"/>
                <a:gd name="T102" fmla="*/ 2147483646 w 13"/>
                <a:gd name="T103" fmla="*/ 0 h 20"/>
                <a:gd name="T104" fmla="*/ 2147483646 w 13"/>
                <a:gd name="T105" fmla="*/ 0 h 20"/>
                <a:gd name="T106" fmla="*/ 2147483646 w 13"/>
                <a:gd name="T107" fmla="*/ 0 h 20"/>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0" t="0" r="r" b="b"/>
              <a:pathLst>
                <a:path w="13" h="20">
                  <a:moveTo>
                    <a:pt x="4" y="0"/>
                  </a:moveTo>
                  <a:lnTo>
                    <a:pt x="4" y="0"/>
                  </a:lnTo>
                  <a:lnTo>
                    <a:pt x="2" y="1"/>
                  </a:lnTo>
                  <a:lnTo>
                    <a:pt x="1" y="3"/>
                  </a:lnTo>
                  <a:lnTo>
                    <a:pt x="1" y="4"/>
                  </a:lnTo>
                  <a:lnTo>
                    <a:pt x="1" y="6"/>
                  </a:lnTo>
                  <a:lnTo>
                    <a:pt x="1" y="9"/>
                  </a:lnTo>
                  <a:lnTo>
                    <a:pt x="1" y="10"/>
                  </a:lnTo>
                  <a:lnTo>
                    <a:pt x="0" y="13"/>
                  </a:lnTo>
                  <a:lnTo>
                    <a:pt x="1" y="15"/>
                  </a:lnTo>
                  <a:lnTo>
                    <a:pt x="4" y="18"/>
                  </a:lnTo>
                  <a:lnTo>
                    <a:pt x="5" y="19"/>
                  </a:lnTo>
                  <a:lnTo>
                    <a:pt x="7" y="20"/>
                  </a:lnTo>
                  <a:lnTo>
                    <a:pt x="10" y="20"/>
                  </a:lnTo>
                  <a:lnTo>
                    <a:pt x="12" y="20"/>
                  </a:lnTo>
                  <a:lnTo>
                    <a:pt x="12" y="18"/>
                  </a:lnTo>
                  <a:lnTo>
                    <a:pt x="12" y="15"/>
                  </a:lnTo>
                  <a:lnTo>
                    <a:pt x="13" y="15"/>
                  </a:lnTo>
                  <a:lnTo>
                    <a:pt x="12" y="13"/>
                  </a:lnTo>
                  <a:lnTo>
                    <a:pt x="13" y="12"/>
                  </a:lnTo>
                  <a:lnTo>
                    <a:pt x="13" y="10"/>
                  </a:lnTo>
                  <a:lnTo>
                    <a:pt x="12" y="9"/>
                  </a:lnTo>
                  <a:lnTo>
                    <a:pt x="12" y="6"/>
                  </a:lnTo>
                  <a:lnTo>
                    <a:pt x="11" y="4"/>
                  </a:lnTo>
                  <a:lnTo>
                    <a:pt x="10" y="3"/>
                  </a:lnTo>
                  <a:lnTo>
                    <a:pt x="7" y="2"/>
                  </a:lnTo>
                  <a:lnTo>
                    <a:pt x="6" y="1"/>
                  </a:lnTo>
                  <a:lnTo>
                    <a:pt x="5" y="0"/>
                  </a:lnTo>
                  <a:lnTo>
                    <a:pt x="4" y="0"/>
                  </a:lnTo>
                  <a:close/>
                </a:path>
              </a:pathLst>
            </a:custGeom>
            <a:solidFill>
              <a:srgbClr val="FCFFB7"/>
            </a:solidFill>
            <a:ln w="2">
              <a:solidFill>
                <a:srgbClr val="000000"/>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p:txBody>
        </p:sp>
        <p:sp>
          <p:nvSpPr>
            <p:cNvPr id="1068" name="Freeform 75"/>
            <p:cNvSpPr>
              <a:spLocks/>
            </p:cNvSpPr>
            <p:nvPr/>
          </p:nvSpPr>
          <p:spPr bwMode="auto">
            <a:xfrm>
              <a:off x="2624138" y="5384796"/>
              <a:ext cx="11111" cy="26988"/>
            </a:xfrm>
            <a:custGeom>
              <a:avLst/>
              <a:gdLst>
                <a:gd name="T0" fmla="*/ 2147483646 w 7"/>
                <a:gd name="T1" fmla="*/ 2147483646 h 17"/>
                <a:gd name="T2" fmla="*/ 2147483646 w 7"/>
                <a:gd name="T3" fmla="*/ 2147483646 h 17"/>
                <a:gd name="T4" fmla="*/ 2147483646 w 7"/>
                <a:gd name="T5" fmla="*/ 2147483646 h 17"/>
                <a:gd name="T6" fmla="*/ 2147483646 w 7"/>
                <a:gd name="T7" fmla="*/ 2147483646 h 17"/>
                <a:gd name="T8" fmla="*/ 2147483646 w 7"/>
                <a:gd name="T9" fmla="*/ 2147483646 h 17"/>
                <a:gd name="T10" fmla="*/ 2147483646 w 7"/>
                <a:gd name="T11" fmla="*/ 2147483646 h 17"/>
                <a:gd name="T12" fmla="*/ 2147483646 w 7"/>
                <a:gd name="T13" fmla="*/ 2147483646 h 17"/>
                <a:gd name="T14" fmla="*/ 2147483646 w 7"/>
                <a:gd name="T15" fmla="*/ 2147483646 h 17"/>
                <a:gd name="T16" fmla="*/ 0 w 7"/>
                <a:gd name="T17" fmla="*/ 2147483646 h 17"/>
                <a:gd name="T18" fmla="*/ 0 w 7"/>
                <a:gd name="T19" fmla="*/ 2147483646 h 17"/>
                <a:gd name="T20" fmla="*/ 0 w 7"/>
                <a:gd name="T21" fmla="*/ 2147483646 h 17"/>
                <a:gd name="T22" fmla="*/ 0 w 7"/>
                <a:gd name="T23" fmla="*/ 2147483646 h 17"/>
                <a:gd name="T24" fmla="*/ 0 w 7"/>
                <a:gd name="T25" fmla="*/ 2147483646 h 17"/>
                <a:gd name="T26" fmla="*/ 2147483646 w 7"/>
                <a:gd name="T27" fmla="*/ 2147483646 h 17"/>
                <a:gd name="T28" fmla="*/ 2147483646 w 7"/>
                <a:gd name="T29" fmla="*/ 2147483646 h 17"/>
                <a:gd name="T30" fmla="*/ 2147483646 w 7"/>
                <a:gd name="T31" fmla="*/ 2147483646 h 17"/>
                <a:gd name="T32" fmla="*/ 2147483646 w 7"/>
                <a:gd name="T33" fmla="*/ 2147483646 h 17"/>
                <a:gd name="T34" fmla="*/ 2147483646 w 7"/>
                <a:gd name="T35" fmla="*/ 2147483646 h 17"/>
                <a:gd name="T36" fmla="*/ 2147483646 w 7"/>
                <a:gd name="T37" fmla="*/ 2147483646 h 17"/>
                <a:gd name="T38" fmla="*/ 2147483646 w 7"/>
                <a:gd name="T39" fmla="*/ 2147483646 h 17"/>
                <a:gd name="T40" fmla="*/ 2147483646 w 7"/>
                <a:gd name="T41" fmla="*/ 2147483646 h 17"/>
                <a:gd name="T42" fmla="*/ 2147483646 w 7"/>
                <a:gd name="T43" fmla="*/ 2147483646 h 17"/>
                <a:gd name="T44" fmla="*/ 2147483646 w 7"/>
                <a:gd name="T45" fmla="*/ 2147483646 h 17"/>
                <a:gd name="T46" fmla="*/ 2147483646 w 7"/>
                <a:gd name="T47" fmla="*/ 2147483646 h 17"/>
                <a:gd name="T48" fmla="*/ 2147483646 w 7"/>
                <a:gd name="T49" fmla="*/ 0 h 17"/>
                <a:gd name="T50" fmla="*/ 2147483646 w 7"/>
                <a:gd name="T51" fmla="*/ 0 h 17"/>
                <a:gd name="T52" fmla="*/ 2147483646 w 7"/>
                <a:gd name="T53" fmla="*/ 0 h 17"/>
                <a:gd name="T54" fmla="*/ 2147483646 w 7"/>
                <a:gd name="T55" fmla="*/ 2147483646 h 17"/>
                <a:gd name="T56" fmla="*/ 2147483646 w 7"/>
                <a:gd name="T57" fmla="*/ 2147483646 h 17"/>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0" t="0" r="r" b="b"/>
              <a:pathLst>
                <a:path w="7" h="17">
                  <a:moveTo>
                    <a:pt x="6" y="1"/>
                  </a:moveTo>
                  <a:lnTo>
                    <a:pt x="6" y="1"/>
                  </a:lnTo>
                  <a:lnTo>
                    <a:pt x="4" y="2"/>
                  </a:lnTo>
                  <a:lnTo>
                    <a:pt x="2" y="3"/>
                  </a:lnTo>
                  <a:lnTo>
                    <a:pt x="1" y="7"/>
                  </a:lnTo>
                  <a:lnTo>
                    <a:pt x="0" y="9"/>
                  </a:lnTo>
                  <a:lnTo>
                    <a:pt x="0" y="11"/>
                  </a:lnTo>
                  <a:lnTo>
                    <a:pt x="1" y="14"/>
                  </a:lnTo>
                  <a:lnTo>
                    <a:pt x="1" y="16"/>
                  </a:lnTo>
                  <a:lnTo>
                    <a:pt x="2" y="17"/>
                  </a:lnTo>
                  <a:lnTo>
                    <a:pt x="2" y="16"/>
                  </a:lnTo>
                  <a:lnTo>
                    <a:pt x="5" y="7"/>
                  </a:lnTo>
                  <a:lnTo>
                    <a:pt x="6" y="6"/>
                  </a:lnTo>
                  <a:lnTo>
                    <a:pt x="6" y="5"/>
                  </a:lnTo>
                  <a:lnTo>
                    <a:pt x="7" y="0"/>
                  </a:lnTo>
                  <a:lnTo>
                    <a:pt x="6" y="0"/>
                  </a:lnTo>
                  <a:lnTo>
                    <a:pt x="6" y="1"/>
                  </a:lnTo>
                  <a:close/>
                </a:path>
              </a:pathLst>
            </a:custGeom>
            <a:solidFill>
              <a:srgbClr val="FCFFB7"/>
            </a:solidFill>
            <a:ln w="2">
              <a:solidFill>
                <a:srgbClr val="000000"/>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p:txBody>
        </p:sp>
        <p:sp>
          <p:nvSpPr>
            <p:cNvPr id="1069" name="Freeform 76"/>
            <p:cNvSpPr>
              <a:spLocks/>
            </p:cNvSpPr>
            <p:nvPr/>
          </p:nvSpPr>
          <p:spPr bwMode="auto">
            <a:xfrm>
              <a:off x="2590801" y="5429246"/>
              <a:ext cx="12700" cy="12700"/>
            </a:xfrm>
            <a:custGeom>
              <a:avLst/>
              <a:gdLst>
                <a:gd name="T0" fmla="*/ 2147483646 w 8"/>
                <a:gd name="T1" fmla="*/ 0 h 8"/>
                <a:gd name="T2" fmla="*/ 2147483646 w 8"/>
                <a:gd name="T3" fmla="*/ 0 h 8"/>
                <a:gd name="T4" fmla="*/ 2147483646 w 8"/>
                <a:gd name="T5" fmla="*/ 2147483646 h 8"/>
                <a:gd name="T6" fmla="*/ 2147483646 w 8"/>
                <a:gd name="T7" fmla="*/ 2147483646 h 8"/>
                <a:gd name="T8" fmla="*/ 2147483646 w 8"/>
                <a:gd name="T9" fmla="*/ 2147483646 h 8"/>
                <a:gd name="T10" fmla="*/ 2147483646 w 8"/>
                <a:gd name="T11" fmla="*/ 2147483646 h 8"/>
                <a:gd name="T12" fmla="*/ 2147483646 w 8"/>
                <a:gd name="T13" fmla="*/ 2147483646 h 8"/>
                <a:gd name="T14" fmla="*/ 2147483646 w 8"/>
                <a:gd name="T15" fmla="*/ 2147483646 h 8"/>
                <a:gd name="T16" fmla="*/ 2147483646 w 8"/>
                <a:gd name="T17" fmla="*/ 2147483646 h 8"/>
                <a:gd name="T18" fmla="*/ 0 w 8"/>
                <a:gd name="T19" fmla="*/ 2147483646 h 8"/>
                <a:gd name="T20" fmla="*/ 0 w 8"/>
                <a:gd name="T21" fmla="*/ 2147483646 h 8"/>
                <a:gd name="T22" fmla="*/ 0 w 8"/>
                <a:gd name="T23" fmla="*/ 2147483646 h 8"/>
                <a:gd name="T24" fmla="*/ 2147483646 w 8"/>
                <a:gd name="T25" fmla="*/ 2147483646 h 8"/>
                <a:gd name="T26" fmla="*/ 2147483646 w 8"/>
                <a:gd name="T27" fmla="*/ 2147483646 h 8"/>
                <a:gd name="T28" fmla="*/ 2147483646 w 8"/>
                <a:gd name="T29" fmla="*/ 2147483646 h 8"/>
                <a:gd name="T30" fmla="*/ 2147483646 w 8"/>
                <a:gd name="T31" fmla="*/ 2147483646 h 8"/>
                <a:gd name="T32" fmla="*/ 2147483646 w 8"/>
                <a:gd name="T33" fmla="*/ 2147483646 h 8"/>
                <a:gd name="T34" fmla="*/ 2147483646 w 8"/>
                <a:gd name="T35" fmla="*/ 2147483646 h 8"/>
                <a:gd name="T36" fmla="*/ 2147483646 w 8"/>
                <a:gd name="T37" fmla="*/ 2147483646 h 8"/>
                <a:gd name="T38" fmla="*/ 2147483646 w 8"/>
                <a:gd name="T39" fmla="*/ 2147483646 h 8"/>
                <a:gd name="T40" fmla="*/ 2147483646 w 8"/>
                <a:gd name="T41" fmla="*/ 2147483646 h 8"/>
                <a:gd name="T42" fmla="*/ 2147483646 w 8"/>
                <a:gd name="T43" fmla="*/ 2147483646 h 8"/>
                <a:gd name="T44" fmla="*/ 2147483646 w 8"/>
                <a:gd name="T45" fmla="*/ 2147483646 h 8"/>
                <a:gd name="T46" fmla="*/ 2147483646 w 8"/>
                <a:gd name="T47" fmla="*/ 2147483646 h 8"/>
                <a:gd name="T48" fmla="*/ 2147483646 w 8"/>
                <a:gd name="T49" fmla="*/ 2147483646 h 8"/>
                <a:gd name="T50" fmla="*/ 2147483646 w 8"/>
                <a:gd name="T51" fmla="*/ 0 h 8"/>
                <a:gd name="T52" fmla="*/ 2147483646 w 8"/>
                <a:gd name="T53" fmla="*/ 0 h 8"/>
                <a:gd name="T54" fmla="*/ 2147483646 w 8"/>
                <a:gd name="T55" fmla="*/ 0 h 8"/>
                <a:gd name="T56" fmla="*/ 2147483646 w 8"/>
                <a:gd name="T57" fmla="*/ 0 h 8"/>
                <a:gd name="T58" fmla="*/ 2147483646 w 8"/>
                <a:gd name="T59" fmla="*/ 0 h 8"/>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0" t="0" r="r" b="b"/>
              <a:pathLst>
                <a:path w="8" h="8">
                  <a:moveTo>
                    <a:pt x="3" y="0"/>
                  </a:moveTo>
                  <a:lnTo>
                    <a:pt x="3" y="0"/>
                  </a:lnTo>
                  <a:lnTo>
                    <a:pt x="3" y="2"/>
                  </a:lnTo>
                  <a:lnTo>
                    <a:pt x="2" y="3"/>
                  </a:lnTo>
                  <a:lnTo>
                    <a:pt x="2" y="4"/>
                  </a:lnTo>
                  <a:lnTo>
                    <a:pt x="2" y="6"/>
                  </a:lnTo>
                  <a:lnTo>
                    <a:pt x="0" y="7"/>
                  </a:lnTo>
                  <a:lnTo>
                    <a:pt x="0" y="8"/>
                  </a:lnTo>
                  <a:lnTo>
                    <a:pt x="2" y="8"/>
                  </a:lnTo>
                  <a:lnTo>
                    <a:pt x="3" y="8"/>
                  </a:lnTo>
                  <a:lnTo>
                    <a:pt x="4" y="7"/>
                  </a:lnTo>
                  <a:lnTo>
                    <a:pt x="6" y="6"/>
                  </a:lnTo>
                  <a:lnTo>
                    <a:pt x="8" y="6"/>
                  </a:lnTo>
                  <a:lnTo>
                    <a:pt x="8" y="3"/>
                  </a:lnTo>
                  <a:lnTo>
                    <a:pt x="8" y="2"/>
                  </a:lnTo>
                  <a:lnTo>
                    <a:pt x="5" y="0"/>
                  </a:lnTo>
                  <a:lnTo>
                    <a:pt x="4" y="0"/>
                  </a:lnTo>
                  <a:lnTo>
                    <a:pt x="3" y="0"/>
                  </a:lnTo>
                  <a:close/>
                </a:path>
              </a:pathLst>
            </a:custGeom>
            <a:solidFill>
              <a:srgbClr val="FCFFB7"/>
            </a:solidFill>
            <a:ln w="2">
              <a:solidFill>
                <a:srgbClr val="000000"/>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p:txBody>
        </p:sp>
        <p:sp>
          <p:nvSpPr>
            <p:cNvPr id="1070" name="Freeform 77"/>
            <p:cNvSpPr>
              <a:spLocks/>
            </p:cNvSpPr>
            <p:nvPr/>
          </p:nvSpPr>
          <p:spPr bwMode="auto">
            <a:xfrm>
              <a:off x="2660650" y="5470521"/>
              <a:ext cx="20638" cy="19050"/>
            </a:xfrm>
            <a:custGeom>
              <a:avLst/>
              <a:gdLst>
                <a:gd name="T0" fmla="*/ 2147483646 w 13"/>
                <a:gd name="T1" fmla="*/ 0 h 12"/>
                <a:gd name="T2" fmla="*/ 2147483646 w 13"/>
                <a:gd name="T3" fmla="*/ 0 h 12"/>
                <a:gd name="T4" fmla="*/ 2147483646 w 13"/>
                <a:gd name="T5" fmla="*/ 2147483646 h 12"/>
                <a:gd name="T6" fmla="*/ 2147483646 w 13"/>
                <a:gd name="T7" fmla="*/ 2147483646 h 12"/>
                <a:gd name="T8" fmla="*/ 2147483646 w 13"/>
                <a:gd name="T9" fmla="*/ 2147483646 h 12"/>
                <a:gd name="T10" fmla="*/ 2147483646 w 13"/>
                <a:gd name="T11" fmla="*/ 2147483646 h 12"/>
                <a:gd name="T12" fmla="*/ 2147483646 w 13"/>
                <a:gd name="T13" fmla="*/ 2147483646 h 12"/>
                <a:gd name="T14" fmla="*/ 2147483646 w 13"/>
                <a:gd name="T15" fmla="*/ 2147483646 h 12"/>
                <a:gd name="T16" fmla="*/ 0 w 13"/>
                <a:gd name="T17" fmla="*/ 2147483646 h 12"/>
                <a:gd name="T18" fmla="*/ 0 w 13"/>
                <a:gd name="T19" fmla="*/ 2147483646 h 12"/>
                <a:gd name="T20" fmla="*/ 0 w 13"/>
                <a:gd name="T21" fmla="*/ 2147483646 h 12"/>
                <a:gd name="T22" fmla="*/ 0 w 13"/>
                <a:gd name="T23" fmla="*/ 2147483646 h 12"/>
                <a:gd name="T24" fmla="*/ 2147483646 w 13"/>
                <a:gd name="T25" fmla="*/ 2147483646 h 12"/>
                <a:gd name="T26" fmla="*/ 2147483646 w 13"/>
                <a:gd name="T27" fmla="*/ 2147483646 h 12"/>
                <a:gd name="T28" fmla="*/ 2147483646 w 13"/>
                <a:gd name="T29" fmla="*/ 2147483646 h 12"/>
                <a:gd name="T30" fmla="*/ 2147483646 w 13"/>
                <a:gd name="T31" fmla="*/ 2147483646 h 12"/>
                <a:gd name="T32" fmla="*/ 2147483646 w 13"/>
                <a:gd name="T33" fmla="*/ 2147483646 h 12"/>
                <a:gd name="T34" fmla="*/ 2147483646 w 13"/>
                <a:gd name="T35" fmla="*/ 2147483646 h 12"/>
                <a:gd name="T36" fmla="*/ 2147483646 w 13"/>
                <a:gd name="T37" fmla="*/ 2147483646 h 12"/>
                <a:gd name="T38" fmla="*/ 2147483646 w 13"/>
                <a:gd name="T39" fmla="*/ 2147483646 h 12"/>
                <a:gd name="T40" fmla="*/ 2147483646 w 13"/>
                <a:gd name="T41" fmla="*/ 2147483646 h 12"/>
                <a:gd name="T42" fmla="*/ 2147483646 w 13"/>
                <a:gd name="T43" fmla="*/ 2147483646 h 12"/>
                <a:gd name="T44" fmla="*/ 2147483646 w 13"/>
                <a:gd name="T45" fmla="*/ 2147483646 h 12"/>
                <a:gd name="T46" fmla="*/ 2147483646 w 13"/>
                <a:gd name="T47" fmla="*/ 2147483646 h 12"/>
                <a:gd name="T48" fmla="*/ 2147483646 w 13"/>
                <a:gd name="T49" fmla="*/ 2147483646 h 12"/>
                <a:gd name="T50" fmla="*/ 2147483646 w 13"/>
                <a:gd name="T51" fmla="*/ 2147483646 h 12"/>
                <a:gd name="T52" fmla="*/ 2147483646 w 13"/>
                <a:gd name="T53" fmla="*/ 2147483646 h 12"/>
                <a:gd name="T54" fmla="*/ 2147483646 w 13"/>
                <a:gd name="T55" fmla="*/ 2147483646 h 12"/>
                <a:gd name="T56" fmla="*/ 2147483646 w 13"/>
                <a:gd name="T57" fmla="*/ 2147483646 h 12"/>
                <a:gd name="T58" fmla="*/ 2147483646 w 13"/>
                <a:gd name="T59" fmla="*/ 0 h 12"/>
                <a:gd name="T60" fmla="*/ 2147483646 w 13"/>
                <a:gd name="T61" fmla="*/ 0 h 12"/>
                <a:gd name="T62" fmla="*/ 2147483646 w 13"/>
                <a:gd name="T63" fmla="*/ 0 h 12"/>
                <a:gd name="T64" fmla="*/ 2147483646 w 13"/>
                <a:gd name="T65" fmla="*/ 0 h 12"/>
                <a:gd name="T66" fmla="*/ 2147483646 w 13"/>
                <a:gd name="T67" fmla="*/ 0 h 12"/>
                <a:gd name="T68" fmla="*/ 2147483646 w 13"/>
                <a:gd name="T69" fmla="*/ 0 h 12"/>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0" t="0" r="r" b="b"/>
              <a:pathLst>
                <a:path w="13" h="12">
                  <a:moveTo>
                    <a:pt x="4" y="0"/>
                  </a:moveTo>
                  <a:lnTo>
                    <a:pt x="4" y="0"/>
                  </a:lnTo>
                  <a:lnTo>
                    <a:pt x="4" y="1"/>
                  </a:lnTo>
                  <a:lnTo>
                    <a:pt x="4" y="3"/>
                  </a:lnTo>
                  <a:lnTo>
                    <a:pt x="1" y="5"/>
                  </a:lnTo>
                  <a:lnTo>
                    <a:pt x="1" y="6"/>
                  </a:lnTo>
                  <a:lnTo>
                    <a:pt x="0" y="8"/>
                  </a:lnTo>
                  <a:lnTo>
                    <a:pt x="0" y="10"/>
                  </a:lnTo>
                  <a:lnTo>
                    <a:pt x="2" y="12"/>
                  </a:lnTo>
                  <a:lnTo>
                    <a:pt x="6" y="12"/>
                  </a:lnTo>
                  <a:lnTo>
                    <a:pt x="7" y="12"/>
                  </a:lnTo>
                  <a:lnTo>
                    <a:pt x="10" y="11"/>
                  </a:lnTo>
                  <a:lnTo>
                    <a:pt x="11" y="11"/>
                  </a:lnTo>
                  <a:lnTo>
                    <a:pt x="12" y="8"/>
                  </a:lnTo>
                  <a:lnTo>
                    <a:pt x="13" y="6"/>
                  </a:lnTo>
                  <a:lnTo>
                    <a:pt x="13" y="4"/>
                  </a:lnTo>
                  <a:lnTo>
                    <a:pt x="11" y="1"/>
                  </a:lnTo>
                  <a:lnTo>
                    <a:pt x="8" y="0"/>
                  </a:lnTo>
                  <a:lnTo>
                    <a:pt x="6" y="0"/>
                  </a:lnTo>
                  <a:lnTo>
                    <a:pt x="4" y="0"/>
                  </a:lnTo>
                  <a:close/>
                </a:path>
              </a:pathLst>
            </a:custGeom>
            <a:solidFill>
              <a:srgbClr val="FCFFB7"/>
            </a:solidFill>
            <a:ln w="2">
              <a:solidFill>
                <a:srgbClr val="000000"/>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p:txBody>
        </p:sp>
        <p:sp>
          <p:nvSpPr>
            <p:cNvPr id="1071" name="Freeform 78"/>
            <p:cNvSpPr>
              <a:spLocks/>
            </p:cNvSpPr>
            <p:nvPr/>
          </p:nvSpPr>
          <p:spPr bwMode="auto">
            <a:xfrm>
              <a:off x="2673350" y="5530846"/>
              <a:ext cx="12700" cy="12700"/>
            </a:xfrm>
            <a:custGeom>
              <a:avLst/>
              <a:gdLst>
                <a:gd name="T0" fmla="*/ 2147483646 w 8"/>
                <a:gd name="T1" fmla="*/ 0 h 8"/>
                <a:gd name="T2" fmla="*/ 2147483646 w 8"/>
                <a:gd name="T3" fmla="*/ 0 h 8"/>
                <a:gd name="T4" fmla="*/ 2147483646 w 8"/>
                <a:gd name="T5" fmla="*/ 2147483646 h 8"/>
                <a:gd name="T6" fmla="*/ 2147483646 w 8"/>
                <a:gd name="T7" fmla="*/ 2147483646 h 8"/>
                <a:gd name="T8" fmla="*/ 0 w 8"/>
                <a:gd name="T9" fmla="*/ 2147483646 h 8"/>
                <a:gd name="T10" fmla="*/ 0 w 8"/>
                <a:gd name="T11" fmla="*/ 2147483646 h 8"/>
                <a:gd name="T12" fmla="*/ 0 w 8"/>
                <a:gd name="T13" fmla="*/ 2147483646 h 8"/>
                <a:gd name="T14" fmla="*/ 2147483646 w 8"/>
                <a:gd name="T15" fmla="*/ 2147483646 h 8"/>
                <a:gd name="T16" fmla="*/ 2147483646 w 8"/>
                <a:gd name="T17" fmla="*/ 2147483646 h 8"/>
                <a:gd name="T18" fmla="*/ 2147483646 w 8"/>
                <a:gd name="T19" fmla="*/ 2147483646 h 8"/>
                <a:gd name="T20" fmla="*/ 2147483646 w 8"/>
                <a:gd name="T21" fmla="*/ 2147483646 h 8"/>
                <a:gd name="T22" fmla="*/ 2147483646 w 8"/>
                <a:gd name="T23" fmla="*/ 2147483646 h 8"/>
                <a:gd name="T24" fmla="*/ 2147483646 w 8"/>
                <a:gd name="T25" fmla="*/ 2147483646 h 8"/>
                <a:gd name="T26" fmla="*/ 2147483646 w 8"/>
                <a:gd name="T27" fmla="*/ 2147483646 h 8"/>
                <a:gd name="T28" fmla="*/ 2147483646 w 8"/>
                <a:gd name="T29" fmla="*/ 2147483646 h 8"/>
                <a:gd name="T30" fmla="*/ 2147483646 w 8"/>
                <a:gd name="T31" fmla="*/ 2147483646 h 8"/>
                <a:gd name="T32" fmla="*/ 2147483646 w 8"/>
                <a:gd name="T33" fmla="*/ 2147483646 h 8"/>
                <a:gd name="T34" fmla="*/ 2147483646 w 8"/>
                <a:gd name="T35" fmla="*/ 2147483646 h 8"/>
                <a:gd name="T36" fmla="*/ 2147483646 w 8"/>
                <a:gd name="T37" fmla="*/ 0 h 8"/>
                <a:gd name="T38" fmla="*/ 2147483646 w 8"/>
                <a:gd name="T39" fmla="*/ 0 h 8"/>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8" h="8">
                  <a:moveTo>
                    <a:pt x="4" y="0"/>
                  </a:moveTo>
                  <a:lnTo>
                    <a:pt x="4" y="0"/>
                  </a:lnTo>
                  <a:lnTo>
                    <a:pt x="2" y="1"/>
                  </a:lnTo>
                  <a:lnTo>
                    <a:pt x="0" y="2"/>
                  </a:lnTo>
                  <a:lnTo>
                    <a:pt x="0" y="3"/>
                  </a:lnTo>
                  <a:lnTo>
                    <a:pt x="2" y="6"/>
                  </a:lnTo>
                  <a:lnTo>
                    <a:pt x="3" y="7"/>
                  </a:lnTo>
                  <a:lnTo>
                    <a:pt x="4" y="8"/>
                  </a:lnTo>
                  <a:lnTo>
                    <a:pt x="5" y="7"/>
                  </a:lnTo>
                  <a:lnTo>
                    <a:pt x="6" y="6"/>
                  </a:lnTo>
                  <a:lnTo>
                    <a:pt x="8" y="3"/>
                  </a:lnTo>
                  <a:lnTo>
                    <a:pt x="6" y="1"/>
                  </a:lnTo>
                  <a:lnTo>
                    <a:pt x="4" y="0"/>
                  </a:lnTo>
                  <a:close/>
                </a:path>
              </a:pathLst>
            </a:custGeom>
            <a:solidFill>
              <a:srgbClr val="FCFFB7"/>
            </a:solidFill>
            <a:ln w="2">
              <a:solidFill>
                <a:srgbClr val="000000"/>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p:txBody>
        </p:sp>
        <p:sp>
          <p:nvSpPr>
            <p:cNvPr id="1072" name="Freeform 79"/>
            <p:cNvSpPr>
              <a:spLocks/>
            </p:cNvSpPr>
            <p:nvPr/>
          </p:nvSpPr>
          <p:spPr bwMode="auto">
            <a:xfrm>
              <a:off x="2679700" y="5724521"/>
              <a:ext cx="23813" cy="31750"/>
            </a:xfrm>
            <a:custGeom>
              <a:avLst/>
              <a:gdLst>
                <a:gd name="T0" fmla="*/ 2147483646 w 15"/>
                <a:gd name="T1" fmla="*/ 2147483646 h 20"/>
                <a:gd name="T2" fmla="*/ 2147483646 w 15"/>
                <a:gd name="T3" fmla="*/ 2147483646 h 20"/>
                <a:gd name="T4" fmla="*/ 0 w 15"/>
                <a:gd name="T5" fmla="*/ 2147483646 h 20"/>
                <a:gd name="T6" fmla="*/ 0 w 15"/>
                <a:gd name="T7" fmla="*/ 2147483646 h 20"/>
                <a:gd name="T8" fmla="*/ 0 w 15"/>
                <a:gd name="T9" fmla="*/ 2147483646 h 20"/>
                <a:gd name="T10" fmla="*/ 2147483646 w 15"/>
                <a:gd name="T11" fmla="*/ 2147483646 h 20"/>
                <a:gd name="T12" fmla="*/ 2147483646 w 15"/>
                <a:gd name="T13" fmla="*/ 2147483646 h 20"/>
                <a:gd name="T14" fmla="*/ 2147483646 w 15"/>
                <a:gd name="T15" fmla="*/ 2147483646 h 20"/>
                <a:gd name="T16" fmla="*/ 2147483646 w 15"/>
                <a:gd name="T17" fmla="*/ 2147483646 h 20"/>
                <a:gd name="T18" fmla="*/ 2147483646 w 15"/>
                <a:gd name="T19" fmla="*/ 2147483646 h 20"/>
                <a:gd name="T20" fmla="*/ 2147483646 w 15"/>
                <a:gd name="T21" fmla="*/ 2147483646 h 20"/>
                <a:gd name="T22" fmla="*/ 2147483646 w 15"/>
                <a:gd name="T23" fmla="*/ 2147483646 h 20"/>
                <a:gd name="T24" fmla="*/ 2147483646 w 15"/>
                <a:gd name="T25" fmla="*/ 2147483646 h 20"/>
                <a:gd name="T26" fmla="*/ 2147483646 w 15"/>
                <a:gd name="T27" fmla="*/ 2147483646 h 20"/>
                <a:gd name="T28" fmla="*/ 2147483646 w 15"/>
                <a:gd name="T29" fmla="*/ 2147483646 h 20"/>
                <a:gd name="T30" fmla="*/ 2147483646 w 15"/>
                <a:gd name="T31" fmla="*/ 2147483646 h 20"/>
                <a:gd name="T32" fmla="*/ 2147483646 w 15"/>
                <a:gd name="T33" fmla="*/ 2147483646 h 20"/>
                <a:gd name="T34" fmla="*/ 2147483646 w 15"/>
                <a:gd name="T35" fmla="*/ 2147483646 h 20"/>
                <a:gd name="T36" fmla="*/ 2147483646 w 15"/>
                <a:gd name="T37" fmla="*/ 2147483646 h 20"/>
                <a:gd name="T38" fmla="*/ 2147483646 w 15"/>
                <a:gd name="T39" fmla="*/ 2147483646 h 20"/>
                <a:gd name="T40" fmla="*/ 2147483646 w 15"/>
                <a:gd name="T41" fmla="*/ 2147483646 h 20"/>
                <a:gd name="T42" fmla="*/ 2147483646 w 15"/>
                <a:gd name="T43" fmla="*/ 2147483646 h 20"/>
                <a:gd name="T44" fmla="*/ 2147483646 w 15"/>
                <a:gd name="T45" fmla="*/ 2147483646 h 20"/>
                <a:gd name="T46" fmla="*/ 2147483646 w 15"/>
                <a:gd name="T47" fmla="*/ 2147483646 h 20"/>
                <a:gd name="T48" fmla="*/ 2147483646 w 15"/>
                <a:gd name="T49" fmla="*/ 2147483646 h 20"/>
                <a:gd name="T50" fmla="*/ 2147483646 w 15"/>
                <a:gd name="T51" fmla="*/ 2147483646 h 20"/>
                <a:gd name="T52" fmla="*/ 2147483646 w 15"/>
                <a:gd name="T53" fmla="*/ 2147483646 h 20"/>
                <a:gd name="T54" fmla="*/ 2147483646 w 15"/>
                <a:gd name="T55" fmla="*/ 2147483646 h 20"/>
                <a:gd name="T56" fmla="*/ 2147483646 w 15"/>
                <a:gd name="T57" fmla="*/ 2147483646 h 20"/>
                <a:gd name="T58" fmla="*/ 2147483646 w 15"/>
                <a:gd name="T59" fmla="*/ 2147483646 h 20"/>
                <a:gd name="T60" fmla="*/ 2147483646 w 15"/>
                <a:gd name="T61" fmla="*/ 2147483646 h 20"/>
                <a:gd name="T62" fmla="*/ 2147483646 w 15"/>
                <a:gd name="T63" fmla="*/ 2147483646 h 20"/>
                <a:gd name="T64" fmla="*/ 2147483646 w 15"/>
                <a:gd name="T65" fmla="*/ 2147483646 h 20"/>
                <a:gd name="T66" fmla="*/ 2147483646 w 15"/>
                <a:gd name="T67" fmla="*/ 2147483646 h 20"/>
                <a:gd name="T68" fmla="*/ 2147483646 w 15"/>
                <a:gd name="T69" fmla="*/ 2147483646 h 20"/>
                <a:gd name="T70" fmla="*/ 2147483646 w 15"/>
                <a:gd name="T71" fmla="*/ 2147483646 h 20"/>
                <a:gd name="T72" fmla="*/ 2147483646 w 15"/>
                <a:gd name="T73" fmla="*/ 2147483646 h 20"/>
                <a:gd name="T74" fmla="*/ 2147483646 w 15"/>
                <a:gd name="T75" fmla="*/ 2147483646 h 20"/>
                <a:gd name="T76" fmla="*/ 2147483646 w 15"/>
                <a:gd name="T77" fmla="*/ 2147483646 h 20"/>
                <a:gd name="T78" fmla="*/ 2147483646 w 15"/>
                <a:gd name="T79" fmla="*/ 2147483646 h 20"/>
                <a:gd name="T80" fmla="*/ 2147483646 w 15"/>
                <a:gd name="T81" fmla="*/ 2147483646 h 20"/>
                <a:gd name="T82" fmla="*/ 2147483646 w 15"/>
                <a:gd name="T83" fmla="*/ 2147483646 h 20"/>
                <a:gd name="T84" fmla="*/ 2147483646 w 15"/>
                <a:gd name="T85" fmla="*/ 0 h 20"/>
                <a:gd name="T86" fmla="*/ 2147483646 w 15"/>
                <a:gd name="T87" fmla="*/ 0 h 20"/>
                <a:gd name="T88" fmla="*/ 2147483646 w 15"/>
                <a:gd name="T89" fmla="*/ 0 h 20"/>
                <a:gd name="T90" fmla="*/ 2147483646 w 15"/>
                <a:gd name="T91" fmla="*/ 0 h 20"/>
                <a:gd name="T92" fmla="*/ 2147483646 w 15"/>
                <a:gd name="T93" fmla="*/ 0 h 20"/>
                <a:gd name="T94" fmla="*/ 2147483646 w 15"/>
                <a:gd name="T95" fmla="*/ 2147483646 h 20"/>
                <a:gd name="T96" fmla="*/ 2147483646 w 15"/>
                <a:gd name="T97" fmla="*/ 2147483646 h 20"/>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15" h="20">
                  <a:moveTo>
                    <a:pt x="1" y="1"/>
                  </a:moveTo>
                  <a:lnTo>
                    <a:pt x="1" y="1"/>
                  </a:lnTo>
                  <a:lnTo>
                    <a:pt x="0" y="3"/>
                  </a:lnTo>
                  <a:lnTo>
                    <a:pt x="0" y="5"/>
                  </a:lnTo>
                  <a:lnTo>
                    <a:pt x="1" y="6"/>
                  </a:lnTo>
                  <a:lnTo>
                    <a:pt x="1" y="7"/>
                  </a:lnTo>
                  <a:lnTo>
                    <a:pt x="1" y="10"/>
                  </a:lnTo>
                  <a:lnTo>
                    <a:pt x="4" y="10"/>
                  </a:lnTo>
                  <a:lnTo>
                    <a:pt x="6" y="16"/>
                  </a:lnTo>
                  <a:lnTo>
                    <a:pt x="9" y="17"/>
                  </a:lnTo>
                  <a:lnTo>
                    <a:pt x="9" y="18"/>
                  </a:lnTo>
                  <a:lnTo>
                    <a:pt x="10" y="20"/>
                  </a:lnTo>
                  <a:lnTo>
                    <a:pt x="11" y="20"/>
                  </a:lnTo>
                  <a:lnTo>
                    <a:pt x="11" y="18"/>
                  </a:lnTo>
                  <a:lnTo>
                    <a:pt x="12" y="15"/>
                  </a:lnTo>
                  <a:lnTo>
                    <a:pt x="13" y="15"/>
                  </a:lnTo>
                  <a:lnTo>
                    <a:pt x="15" y="14"/>
                  </a:lnTo>
                  <a:lnTo>
                    <a:pt x="15" y="11"/>
                  </a:lnTo>
                  <a:lnTo>
                    <a:pt x="15" y="10"/>
                  </a:lnTo>
                  <a:lnTo>
                    <a:pt x="13" y="9"/>
                  </a:lnTo>
                  <a:lnTo>
                    <a:pt x="12" y="9"/>
                  </a:lnTo>
                  <a:lnTo>
                    <a:pt x="11" y="7"/>
                  </a:lnTo>
                  <a:lnTo>
                    <a:pt x="10" y="6"/>
                  </a:lnTo>
                  <a:lnTo>
                    <a:pt x="9" y="6"/>
                  </a:lnTo>
                  <a:lnTo>
                    <a:pt x="9" y="5"/>
                  </a:lnTo>
                  <a:lnTo>
                    <a:pt x="7" y="3"/>
                  </a:lnTo>
                  <a:lnTo>
                    <a:pt x="5" y="0"/>
                  </a:lnTo>
                  <a:lnTo>
                    <a:pt x="2" y="0"/>
                  </a:lnTo>
                  <a:lnTo>
                    <a:pt x="1" y="0"/>
                  </a:lnTo>
                  <a:lnTo>
                    <a:pt x="1" y="1"/>
                  </a:lnTo>
                  <a:close/>
                </a:path>
              </a:pathLst>
            </a:custGeom>
            <a:solidFill>
              <a:srgbClr val="FCFFB7"/>
            </a:solidFill>
            <a:ln w="2">
              <a:solidFill>
                <a:srgbClr val="000000"/>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p:txBody>
        </p:sp>
        <p:sp>
          <p:nvSpPr>
            <p:cNvPr id="1073" name="Freeform 80"/>
            <p:cNvSpPr>
              <a:spLocks/>
            </p:cNvSpPr>
            <p:nvPr/>
          </p:nvSpPr>
          <p:spPr bwMode="auto">
            <a:xfrm>
              <a:off x="2667001" y="5729284"/>
              <a:ext cx="3175" cy="4762"/>
            </a:xfrm>
            <a:custGeom>
              <a:avLst/>
              <a:gdLst>
                <a:gd name="T0" fmla="*/ 2147483646 w 2"/>
                <a:gd name="T1" fmla="*/ 0 h 3"/>
                <a:gd name="T2" fmla="*/ 2147483646 w 2"/>
                <a:gd name="T3" fmla="*/ 0 h 3"/>
                <a:gd name="T4" fmla="*/ 2147483646 w 2"/>
                <a:gd name="T5" fmla="*/ 2147483646 h 3"/>
                <a:gd name="T6" fmla="*/ 2147483646 w 2"/>
                <a:gd name="T7" fmla="*/ 2147483646 h 3"/>
                <a:gd name="T8" fmla="*/ 2147483646 w 2"/>
                <a:gd name="T9" fmla="*/ 2147483646 h 3"/>
                <a:gd name="T10" fmla="*/ 2147483646 w 2"/>
                <a:gd name="T11" fmla="*/ 2147483646 h 3"/>
                <a:gd name="T12" fmla="*/ 2147483646 w 2"/>
                <a:gd name="T13" fmla="*/ 2147483646 h 3"/>
                <a:gd name="T14" fmla="*/ 2147483646 w 2"/>
                <a:gd name="T15" fmla="*/ 2147483646 h 3"/>
                <a:gd name="T16" fmla="*/ 2147483646 w 2"/>
                <a:gd name="T17" fmla="*/ 2147483646 h 3"/>
                <a:gd name="T18" fmla="*/ 2147483646 w 2"/>
                <a:gd name="T19" fmla="*/ 2147483646 h 3"/>
                <a:gd name="T20" fmla="*/ 0 w 2"/>
                <a:gd name="T21" fmla="*/ 2147483646 h 3"/>
                <a:gd name="T22" fmla="*/ 0 w 2"/>
                <a:gd name="T23" fmla="*/ 2147483646 h 3"/>
                <a:gd name="T24" fmla="*/ 0 w 2"/>
                <a:gd name="T25" fmla="*/ 0 h 3"/>
                <a:gd name="T26" fmla="*/ 2147483646 w 2"/>
                <a:gd name="T27" fmla="*/ 0 h 3"/>
                <a:gd name="T28" fmla="*/ 2147483646 w 2"/>
                <a:gd name="T29" fmla="*/ 0 h 3"/>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2" h="3">
                  <a:moveTo>
                    <a:pt x="1" y="0"/>
                  </a:moveTo>
                  <a:lnTo>
                    <a:pt x="1" y="0"/>
                  </a:lnTo>
                  <a:lnTo>
                    <a:pt x="2" y="1"/>
                  </a:lnTo>
                  <a:lnTo>
                    <a:pt x="2" y="2"/>
                  </a:lnTo>
                  <a:lnTo>
                    <a:pt x="2" y="3"/>
                  </a:lnTo>
                  <a:lnTo>
                    <a:pt x="1" y="3"/>
                  </a:lnTo>
                  <a:lnTo>
                    <a:pt x="1" y="2"/>
                  </a:lnTo>
                  <a:lnTo>
                    <a:pt x="0" y="1"/>
                  </a:lnTo>
                  <a:lnTo>
                    <a:pt x="0" y="0"/>
                  </a:lnTo>
                  <a:lnTo>
                    <a:pt x="1" y="0"/>
                  </a:lnTo>
                  <a:close/>
                </a:path>
              </a:pathLst>
            </a:custGeom>
            <a:solidFill>
              <a:srgbClr val="FCFFB7"/>
            </a:solidFill>
            <a:ln w="2">
              <a:solidFill>
                <a:srgbClr val="000000"/>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p:txBody>
        </p:sp>
        <p:sp>
          <p:nvSpPr>
            <p:cNvPr id="1074" name="Freeform 81"/>
            <p:cNvSpPr>
              <a:spLocks/>
            </p:cNvSpPr>
            <p:nvPr/>
          </p:nvSpPr>
          <p:spPr bwMode="auto">
            <a:xfrm>
              <a:off x="2809875" y="5084759"/>
              <a:ext cx="3175" cy="4762"/>
            </a:xfrm>
            <a:custGeom>
              <a:avLst/>
              <a:gdLst>
                <a:gd name="T0" fmla="*/ 2147483646 w 2"/>
                <a:gd name="T1" fmla="*/ 2147483646 h 3"/>
                <a:gd name="T2" fmla="*/ 2147483646 w 2"/>
                <a:gd name="T3" fmla="*/ 2147483646 h 3"/>
                <a:gd name="T4" fmla="*/ 2147483646 w 2"/>
                <a:gd name="T5" fmla="*/ 2147483646 h 3"/>
                <a:gd name="T6" fmla="*/ 2147483646 w 2"/>
                <a:gd name="T7" fmla="*/ 0 h 3"/>
                <a:gd name="T8" fmla="*/ 2147483646 w 2"/>
                <a:gd name="T9" fmla="*/ 2147483646 h 3"/>
                <a:gd name="T10" fmla="*/ 2147483646 w 2"/>
                <a:gd name="T11" fmla="*/ 2147483646 h 3"/>
                <a:gd name="T12" fmla="*/ 0 w 2"/>
                <a:gd name="T13" fmla="*/ 2147483646 h 3"/>
                <a:gd name="T14" fmla="*/ 0 w 2"/>
                <a:gd name="T15" fmla="*/ 2147483646 h 3"/>
                <a:gd name="T16" fmla="*/ 0 w 2"/>
                <a:gd name="T17" fmla="*/ 2147483646 h 3"/>
                <a:gd name="T18" fmla="*/ 0 w 2"/>
                <a:gd name="T19" fmla="*/ 2147483646 h 3"/>
                <a:gd name="T20" fmla="*/ 0 w 2"/>
                <a:gd name="T21" fmla="*/ 2147483646 h 3"/>
                <a:gd name="T22" fmla="*/ 2147483646 w 2"/>
                <a:gd name="T23" fmla="*/ 2147483646 h 3"/>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2" h="3">
                  <a:moveTo>
                    <a:pt x="2" y="3"/>
                  </a:moveTo>
                  <a:lnTo>
                    <a:pt x="2" y="2"/>
                  </a:lnTo>
                  <a:lnTo>
                    <a:pt x="2" y="1"/>
                  </a:lnTo>
                  <a:lnTo>
                    <a:pt x="2" y="0"/>
                  </a:lnTo>
                  <a:lnTo>
                    <a:pt x="2" y="1"/>
                  </a:lnTo>
                  <a:lnTo>
                    <a:pt x="2" y="2"/>
                  </a:lnTo>
                  <a:lnTo>
                    <a:pt x="0" y="2"/>
                  </a:lnTo>
                  <a:lnTo>
                    <a:pt x="0" y="3"/>
                  </a:lnTo>
                  <a:lnTo>
                    <a:pt x="2" y="3"/>
                  </a:lnTo>
                  <a:close/>
                </a:path>
              </a:pathLst>
            </a:custGeom>
            <a:solidFill>
              <a:srgbClr val="FCFFB7"/>
            </a:solidFill>
            <a:ln w="2">
              <a:solidFill>
                <a:srgbClr val="555555"/>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p:txBody>
        </p:sp>
        <p:sp>
          <p:nvSpPr>
            <p:cNvPr id="1075" name="Freeform 82"/>
            <p:cNvSpPr>
              <a:spLocks/>
            </p:cNvSpPr>
            <p:nvPr/>
          </p:nvSpPr>
          <p:spPr bwMode="auto">
            <a:xfrm>
              <a:off x="2808288" y="5089521"/>
              <a:ext cx="1587" cy="3175"/>
            </a:xfrm>
            <a:custGeom>
              <a:avLst/>
              <a:gdLst>
                <a:gd name="T0" fmla="*/ 0 w 1"/>
                <a:gd name="T1" fmla="*/ 0 h 2"/>
                <a:gd name="T2" fmla="*/ 0 w 1"/>
                <a:gd name="T3" fmla="*/ 2147483646 h 2"/>
                <a:gd name="T4" fmla="*/ 0 w 1"/>
                <a:gd name="T5" fmla="*/ 2147483646 h 2"/>
                <a:gd name="T6" fmla="*/ 2147483646 w 1"/>
                <a:gd name="T7" fmla="*/ 0 h 2"/>
                <a:gd name="T8" fmla="*/ 0 w 1"/>
                <a:gd name="T9" fmla="*/ 0 h 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 h="2">
                  <a:moveTo>
                    <a:pt x="0" y="0"/>
                  </a:moveTo>
                  <a:lnTo>
                    <a:pt x="0" y="2"/>
                  </a:lnTo>
                  <a:lnTo>
                    <a:pt x="1" y="0"/>
                  </a:lnTo>
                  <a:lnTo>
                    <a:pt x="0" y="0"/>
                  </a:lnTo>
                  <a:close/>
                </a:path>
              </a:pathLst>
            </a:custGeom>
            <a:solidFill>
              <a:srgbClr val="FCFFB7"/>
            </a:solidFill>
            <a:ln w="2">
              <a:solidFill>
                <a:srgbClr val="555555"/>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p:txBody>
        </p:sp>
        <p:sp>
          <p:nvSpPr>
            <p:cNvPr id="1076" name="Freeform 83"/>
            <p:cNvSpPr>
              <a:spLocks/>
            </p:cNvSpPr>
            <p:nvPr/>
          </p:nvSpPr>
          <p:spPr bwMode="auto">
            <a:xfrm>
              <a:off x="2619375" y="4995859"/>
              <a:ext cx="198438" cy="123825"/>
            </a:xfrm>
            <a:custGeom>
              <a:avLst/>
              <a:gdLst>
                <a:gd name="T0" fmla="*/ 2147483646 w 125"/>
                <a:gd name="T1" fmla="*/ 2147483646 h 78"/>
                <a:gd name="T2" fmla="*/ 2147483646 w 125"/>
                <a:gd name="T3" fmla="*/ 2147483646 h 78"/>
                <a:gd name="T4" fmla="*/ 2147483646 w 125"/>
                <a:gd name="T5" fmla="*/ 2147483646 h 78"/>
                <a:gd name="T6" fmla="*/ 2147483646 w 125"/>
                <a:gd name="T7" fmla="*/ 2147483646 h 78"/>
                <a:gd name="T8" fmla="*/ 2147483646 w 125"/>
                <a:gd name="T9" fmla="*/ 2147483646 h 78"/>
                <a:gd name="T10" fmla="*/ 2147483646 w 125"/>
                <a:gd name="T11" fmla="*/ 2147483646 h 78"/>
                <a:gd name="T12" fmla="*/ 2147483646 w 125"/>
                <a:gd name="T13" fmla="*/ 2147483646 h 78"/>
                <a:gd name="T14" fmla="*/ 2147483646 w 125"/>
                <a:gd name="T15" fmla="*/ 2147483646 h 78"/>
                <a:gd name="T16" fmla="*/ 2147483646 w 125"/>
                <a:gd name="T17" fmla="*/ 2147483646 h 78"/>
                <a:gd name="T18" fmla="*/ 2147483646 w 125"/>
                <a:gd name="T19" fmla="*/ 2147483646 h 78"/>
                <a:gd name="T20" fmla="*/ 2147483646 w 125"/>
                <a:gd name="T21" fmla="*/ 2147483646 h 78"/>
                <a:gd name="T22" fmla="*/ 2147483646 w 125"/>
                <a:gd name="T23" fmla="*/ 2147483646 h 78"/>
                <a:gd name="T24" fmla="*/ 2147483646 w 125"/>
                <a:gd name="T25" fmla="*/ 2147483646 h 78"/>
                <a:gd name="T26" fmla="*/ 2147483646 w 125"/>
                <a:gd name="T27" fmla="*/ 2147483646 h 78"/>
                <a:gd name="T28" fmla="*/ 2147483646 w 125"/>
                <a:gd name="T29" fmla="*/ 2147483646 h 78"/>
                <a:gd name="T30" fmla="*/ 2147483646 w 125"/>
                <a:gd name="T31" fmla="*/ 2147483646 h 78"/>
                <a:gd name="T32" fmla="*/ 2147483646 w 125"/>
                <a:gd name="T33" fmla="*/ 2147483646 h 78"/>
                <a:gd name="T34" fmla="*/ 2147483646 w 125"/>
                <a:gd name="T35" fmla="*/ 2147483646 h 78"/>
                <a:gd name="T36" fmla="*/ 2147483646 w 125"/>
                <a:gd name="T37" fmla="*/ 2147483646 h 78"/>
                <a:gd name="T38" fmla="*/ 2147483646 w 125"/>
                <a:gd name="T39" fmla="*/ 2147483646 h 78"/>
                <a:gd name="T40" fmla="*/ 2147483646 w 125"/>
                <a:gd name="T41" fmla="*/ 2147483646 h 78"/>
                <a:gd name="T42" fmla="*/ 2147483646 w 125"/>
                <a:gd name="T43" fmla="*/ 2147483646 h 78"/>
                <a:gd name="T44" fmla="*/ 0 w 125"/>
                <a:gd name="T45" fmla="*/ 2147483646 h 78"/>
                <a:gd name="T46" fmla="*/ 2147483646 w 125"/>
                <a:gd name="T47" fmla="*/ 2147483646 h 78"/>
                <a:gd name="T48" fmla="*/ 2147483646 w 125"/>
                <a:gd name="T49" fmla="*/ 2147483646 h 78"/>
                <a:gd name="T50" fmla="*/ 2147483646 w 125"/>
                <a:gd name="T51" fmla="*/ 2147483646 h 78"/>
                <a:gd name="T52" fmla="*/ 2147483646 w 125"/>
                <a:gd name="T53" fmla="*/ 2147483646 h 78"/>
                <a:gd name="T54" fmla="*/ 2147483646 w 125"/>
                <a:gd name="T55" fmla="*/ 2147483646 h 78"/>
                <a:gd name="T56" fmla="*/ 2147483646 w 125"/>
                <a:gd name="T57" fmla="*/ 2147483646 h 78"/>
                <a:gd name="T58" fmla="*/ 2147483646 w 125"/>
                <a:gd name="T59" fmla="*/ 2147483646 h 78"/>
                <a:gd name="T60" fmla="*/ 2147483646 w 125"/>
                <a:gd name="T61" fmla="*/ 2147483646 h 78"/>
                <a:gd name="T62" fmla="*/ 2147483646 w 125"/>
                <a:gd name="T63" fmla="*/ 2147483646 h 78"/>
                <a:gd name="T64" fmla="*/ 2147483646 w 125"/>
                <a:gd name="T65" fmla="*/ 2147483646 h 78"/>
                <a:gd name="T66" fmla="*/ 2147483646 w 125"/>
                <a:gd name="T67" fmla="*/ 2147483646 h 78"/>
                <a:gd name="T68" fmla="*/ 2147483646 w 125"/>
                <a:gd name="T69" fmla="*/ 2147483646 h 78"/>
                <a:gd name="T70" fmla="*/ 2147483646 w 125"/>
                <a:gd name="T71" fmla="*/ 2147483646 h 78"/>
                <a:gd name="T72" fmla="*/ 2147483646 w 125"/>
                <a:gd name="T73" fmla="*/ 2147483646 h 78"/>
                <a:gd name="T74" fmla="*/ 2147483646 w 125"/>
                <a:gd name="T75" fmla="*/ 2147483646 h 78"/>
                <a:gd name="T76" fmla="*/ 2147483646 w 125"/>
                <a:gd name="T77" fmla="*/ 2147483646 h 78"/>
                <a:gd name="T78" fmla="*/ 2147483646 w 125"/>
                <a:gd name="T79" fmla="*/ 2147483646 h 78"/>
                <a:gd name="T80" fmla="*/ 2147483646 w 125"/>
                <a:gd name="T81" fmla="*/ 2147483646 h 78"/>
                <a:gd name="T82" fmla="*/ 2147483646 w 125"/>
                <a:gd name="T83" fmla="*/ 2147483646 h 78"/>
                <a:gd name="T84" fmla="*/ 2147483646 w 125"/>
                <a:gd name="T85" fmla="*/ 2147483646 h 78"/>
                <a:gd name="T86" fmla="*/ 2147483646 w 125"/>
                <a:gd name="T87" fmla="*/ 2147483646 h 78"/>
                <a:gd name="T88" fmla="*/ 2147483646 w 125"/>
                <a:gd name="T89" fmla="*/ 2147483646 h 78"/>
                <a:gd name="T90" fmla="*/ 2147483646 w 125"/>
                <a:gd name="T91" fmla="*/ 2147483646 h 78"/>
                <a:gd name="T92" fmla="*/ 2147483646 w 125"/>
                <a:gd name="T93" fmla="*/ 2147483646 h 78"/>
                <a:gd name="T94" fmla="*/ 2147483646 w 125"/>
                <a:gd name="T95" fmla="*/ 2147483646 h 78"/>
                <a:gd name="T96" fmla="*/ 2147483646 w 125"/>
                <a:gd name="T97" fmla="*/ 2147483646 h 78"/>
                <a:gd name="T98" fmla="*/ 2147483646 w 125"/>
                <a:gd name="T99" fmla="*/ 2147483646 h 78"/>
                <a:gd name="T100" fmla="*/ 2147483646 w 125"/>
                <a:gd name="T101" fmla="*/ 2147483646 h 78"/>
                <a:gd name="T102" fmla="*/ 2147483646 w 125"/>
                <a:gd name="T103" fmla="*/ 2147483646 h 78"/>
                <a:gd name="T104" fmla="*/ 2147483646 w 125"/>
                <a:gd name="T105" fmla="*/ 2147483646 h 78"/>
                <a:gd name="T106" fmla="*/ 2147483646 w 125"/>
                <a:gd name="T107" fmla="*/ 2147483646 h 78"/>
                <a:gd name="T108" fmla="*/ 2147483646 w 125"/>
                <a:gd name="T109" fmla="*/ 2147483646 h 78"/>
                <a:gd name="T110" fmla="*/ 2147483646 w 125"/>
                <a:gd name="T111" fmla="*/ 2147483646 h 78"/>
                <a:gd name="T112" fmla="*/ 2147483646 w 125"/>
                <a:gd name="T113" fmla="*/ 2147483646 h 78"/>
                <a:gd name="T114" fmla="*/ 2147483646 w 125"/>
                <a:gd name="T115" fmla="*/ 2147483646 h 78"/>
                <a:gd name="T116" fmla="*/ 2147483646 w 125"/>
                <a:gd name="T117" fmla="*/ 2147483646 h 78"/>
                <a:gd name="T118" fmla="*/ 2147483646 w 125"/>
                <a:gd name="T119" fmla="*/ 2147483646 h 78"/>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125" h="78">
                  <a:moveTo>
                    <a:pt x="120" y="58"/>
                  </a:moveTo>
                  <a:lnTo>
                    <a:pt x="120" y="58"/>
                  </a:lnTo>
                  <a:lnTo>
                    <a:pt x="120" y="56"/>
                  </a:lnTo>
                  <a:lnTo>
                    <a:pt x="122" y="53"/>
                  </a:lnTo>
                  <a:lnTo>
                    <a:pt x="124" y="53"/>
                  </a:lnTo>
                  <a:lnTo>
                    <a:pt x="125" y="52"/>
                  </a:lnTo>
                  <a:lnTo>
                    <a:pt x="125" y="50"/>
                  </a:lnTo>
                  <a:lnTo>
                    <a:pt x="124" y="47"/>
                  </a:lnTo>
                  <a:lnTo>
                    <a:pt x="125" y="42"/>
                  </a:lnTo>
                  <a:lnTo>
                    <a:pt x="124" y="40"/>
                  </a:lnTo>
                  <a:lnTo>
                    <a:pt x="124" y="38"/>
                  </a:lnTo>
                  <a:lnTo>
                    <a:pt x="123" y="40"/>
                  </a:lnTo>
                  <a:lnTo>
                    <a:pt x="124" y="38"/>
                  </a:lnTo>
                  <a:lnTo>
                    <a:pt x="125" y="36"/>
                  </a:lnTo>
                  <a:lnTo>
                    <a:pt x="124" y="36"/>
                  </a:lnTo>
                  <a:lnTo>
                    <a:pt x="123" y="36"/>
                  </a:lnTo>
                  <a:lnTo>
                    <a:pt x="123" y="35"/>
                  </a:lnTo>
                  <a:lnTo>
                    <a:pt x="120" y="35"/>
                  </a:lnTo>
                  <a:lnTo>
                    <a:pt x="119" y="34"/>
                  </a:lnTo>
                  <a:lnTo>
                    <a:pt x="117" y="34"/>
                  </a:lnTo>
                  <a:lnTo>
                    <a:pt x="116" y="31"/>
                  </a:lnTo>
                  <a:lnTo>
                    <a:pt x="114" y="30"/>
                  </a:lnTo>
                  <a:lnTo>
                    <a:pt x="113" y="31"/>
                  </a:lnTo>
                  <a:lnTo>
                    <a:pt x="112" y="31"/>
                  </a:lnTo>
                  <a:lnTo>
                    <a:pt x="111" y="29"/>
                  </a:lnTo>
                  <a:lnTo>
                    <a:pt x="110" y="29"/>
                  </a:lnTo>
                  <a:lnTo>
                    <a:pt x="108" y="29"/>
                  </a:lnTo>
                  <a:lnTo>
                    <a:pt x="107" y="30"/>
                  </a:lnTo>
                  <a:lnTo>
                    <a:pt x="107" y="33"/>
                  </a:lnTo>
                  <a:lnTo>
                    <a:pt x="106" y="34"/>
                  </a:lnTo>
                  <a:lnTo>
                    <a:pt x="105" y="33"/>
                  </a:lnTo>
                  <a:lnTo>
                    <a:pt x="103" y="31"/>
                  </a:lnTo>
                  <a:lnTo>
                    <a:pt x="100" y="30"/>
                  </a:lnTo>
                  <a:lnTo>
                    <a:pt x="97" y="30"/>
                  </a:lnTo>
                  <a:lnTo>
                    <a:pt x="95" y="30"/>
                  </a:lnTo>
                  <a:lnTo>
                    <a:pt x="93" y="29"/>
                  </a:lnTo>
                  <a:lnTo>
                    <a:pt x="90" y="31"/>
                  </a:lnTo>
                  <a:lnTo>
                    <a:pt x="88" y="34"/>
                  </a:lnTo>
                  <a:lnTo>
                    <a:pt x="87" y="33"/>
                  </a:lnTo>
                  <a:lnTo>
                    <a:pt x="85" y="33"/>
                  </a:lnTo>
                  <a:lnTo>
                    <a:pt x="85" y="31"/>
                  </a:lnTo>
                  <a:lnTo>
                    <a:pt x="84" y="33"/>
                  </a:lnTo>
                  <a:lnTo>
                    <a:pt x="80" y="34"/>
                  </a:lnTo>
                  <a:lnTo>
                    <a:pt x="79" y="33"/>
                  </a:lnTo>
                  <a:lnTo>
                    <a:pt x="76" y="33"/>
                  </a:lnTo>
                  <a:lnTo>
                    <a:pt x="76" y="31"/>
                  </a:lnTo>
                  <a:lnTo>
                    <a:pt x="78" y="31"/>
                  </a:lnTo>
                  <a:lnTo>
                    <a:pt x="78" y="29"/>
                  </a:lnTo>
                  <a:lnTo>
                    <a:pt x="79" y="27"/>
                  </a:lnTo>
                  <a:lnTo>
                    <a:pt x="78" y="27"/>
                  </a:lnTo>
                  <a:lnTo>
                    <a:pt x="77" y="28"/>
                  </a:lnTo>
                  <a:lnTo>
                    <a:pt x="74" y="28"/>
                  </a:lnTo>
                  <a:lnTo>
                    <a:pt x="72" y="29"/>
                  </a:lnTo>
                  <a:lnTo>
                    <a:pt x="68" y="30"/>
                  </a:lnTo>
                  <a:lnTo>
                    <a:pt x="59" y="30"/>
                  </a:lnTo>
                  <a:lnTo>
                    <a:pt x="57" y="30"/>
                  </a:lnTo>
                  <a:lnTo>
                    <a:pt x="56" y="29"/>
                  </a:lnTo>
                  <a:lnTo>
                    <a:pt x="55" y="25"/>
                  </a:lnTo>
                  <a:lnTo>
                    <a:pt x="54" y="24"/>
                  </a:lnTo>
                  <a:lnTo>
                    <a:pt x="50" y="23"/>
                  </a:lnTo>
                  <a:lnTo>
                    <a:pt x="49" y="23"/>
                  </a:lnTo>
                  <a:lnTo>
                    <a:pt x="49" y="22"/>
                  </a:lnTo>
                  <a:lnTo>
                    <a:pt x="50" y="21"/>
                  </a:lnTo>
                  <a:lnTo>
                    <a:pt x="49" y="19"/>
                  </a:lnTo>
                  <a:lnTo>
                    <a:pt x="48" y="18"/>
                  </a:lnTo>
                  <a:lnTo>
                    <a:pt x="48" y="17"/>
                  </a:lnTo>
                  <a:lnTo>
                    <a:pt x="48" y="16"/>
                  </a:lnTo>
                  <a:lnTo>
                    <a:pt x="45" y="15"/>
                  </a:lnTo>
                  <a:lnTo>
                    <a:pt x="42" y="15"/>
                  </a:lnTo>
                  <a:lnTo>
                    <a:pt x="37" y="13"/>
                  </a:lnTo>
                  <a:lnTo>
                    <a:pt x="34" y="13"/>
                  </a:lnTo>
                  <a:lnTo>
                    <a:pt x="33" y="13"/>
                  </a:lnTo>
                  <a:lnTo>
                    <a:pt x="32" y="13"/>
                  </a:lnTo>
                  <a:lnTo>
                    <a:pt x="30" y="10"/>
                  </a:lnTo>
                  <a:lnTo>
                    <a:pt x="27" y="8"/>
                  </a:lnTo>
                  <a:lnTo>
                    <a:pt x="24" y="8"/>
                  </a:lnTo>
                  <a:lnTo>
                    <a:pt x="21" y="7"/>
                  </a:lnTo>
                  <a:lnTo>
                    <a:pt x="20" y="6"/>
                  </a:lnTo>
                  <a:lnTo>
                    <a:pt x="17" y="5"/>
                  </a:lnTo>
                  <a:lnTo>
                    <a:pt x="16" y="5"/>
                  </a:lnTo>
                  <a:lnTo>
                    <a:pt x="15" y="2"/>
                  </a:lnTo>
                  <a:lnTo>
                    <a:pt x="13" y="1"/>
                  </a:lnTo>
                  <a:lnTo>
                    <a:pt x="10" y="0"/>
                  </a:lnTo>
                  <a:lnTo>
                    <a:pt x="9" y="1"/>
                  </a:lnTo>
                  <a:lnTo>
                    <a:pt x="7" y="2"/>
                  </a:lnTo>
                  <a:lnTo>
                    <a:pt x="4" y="2"/>
                  </a:lnTo>
                  <a:lnTo>
                    <a:pt x="2" y="2"/>
                  </a:lnTo>
                  <a:lnTo>
                    <a:pt x="0" y="4"/>
                  </a:lnTo>
                  <a:lnTo>
                    <a:pt x="0" y="6"/>
                  </a:lnTo>
                  <a:lnTo>
                    <a:pt x="0" y="7"/>
                  </a:lnTo>
                  <a:lnTo>
                    <a:pt x="2" y="10"/>
                  </a:lnTo>
                  <a:lnTo>
                    <a:pt x="3" y="11"/>
                  </a:lnTo>
                  <a:lnTo>
                    <a:pt x="3" y="12"/>
                  </a:lnTo>
                  <a:lnTo>
                    <a:pt x="3" y="16"/>
                  </a:lnTo>
                  <a:lnTo>
                    <a:pt x="3" y="18"/>
                  </a:lnTo>
                  <a:lnTo>
                    <a:pt x="4" y="21"/>
                  </a:lnTo>
                  <a:lnTo>
                    <a:pt x="4" y="22"/>
                  </a:lnTo>
                  <a:lnTo>
                    <a:pt x="5" y="25"/>
                  </a:lnTo>
                  <a:lnTo>
                    <a:pt x="7" y="27"/>
                  </a:lnTo>
                  <a:lnTo>
                    <a:pt x="8" y="29"/>
                  </a:lnTo>
                  <a:lnTo>
                    <a:pt x="13" y="34"/>
                  </a:lnTo>
                  <a:lnTo>
                    <a:pt x="17" y="36"/>
                  </a:lnTo>
                  <a:lnTo>
                    <a:pt x="20" y="38"/>
                  </a:lnTo>
                  <a:lnTo>
                    <a:pt x="21" y="39"/>
                  </a:lnTo>
                  <a:lnTo>
                    <a:pt x="20" y="40"/>
                  </a:lnTo>
                  <a:lnTo>
                    <a:pt x="21" y="40"/>
                  </a:lnTo>
                  <a:lnTo>
                    <a:pt x="24" y="41"/>
                  </a:lnTo>
                  <a:lnTo>
                    <a:pt x="25" y="41"/>
                  </a:lnTo>
                  <a:lnTo>
                    <a:pt x="25" y="44"/>
                  </a:lnTo>
                  <a:lnTo>
                    <a:pt x="26" y="45"/>
                  </a:lnTo>
                  <a:lnTo>
                    <a:pt x="28" y="45"/>
                  </a:lnTo>
                  <a:lnTo>
                    <a:pt x="30" y="45"/>
                  </a:lnTo>
                  <a:lnTo>
                    <a:pt x="31" y="46"/>
                  </a:lnTo>
                  <a:lnTo>
                    <a:pt x="32" y="51"/>
                  </a:lnTo>
                  <a:lnTo>
                    <a:pt x="34" y="53"/>
                  </a:lnTo>
                  <a:lnTo>
                    <a:pt x="36" y="53"/>
                  </a:lnTo>
                  <a:lnTo>
                    <a:pt x="37" y="53"/>
                  </a:lnTo>
                  <a:lnTo>
                    <a:pt x="38" y="53"/>
                  </a:lnTo>
                  <a:lnTo>
                    <a:pt x="39" y="53"/>
                  </a:lnTo>
                  <a:lnTo>
                    <a:pt x="43" y="56"/>
                  </a:lnTo>
                  <a:lnTo>
                    <a:pt x="44" y="56"/>
                  </a:lnTo>
                  <a:lnTo>
                    <a:pt x="48" y="57"/>
                  </a:lnTo>
                  <a:lnTo>
                    <a:pt x="53" y="59"/>
                  </a:lnTo>
                  <a:lnTo>
                    <a:pt x="54" y="61"/>
                  </a:lnTo>
                  <a:lnTo>
                    <a:pt x="54" y="62"/>
                  </a:lnTo>
                  <a:lnTo>
                    <a:pt x="55" y="62"/>
                  </a:lnTo>
                  <a:lnTo>
                    <a:pt x="56" y="63"/>
                  </a:lnTo>
                  <a:lnTo>
                    <a:pt x="57" y="64"/>
                  </a:lnTo>
                  <a:lnTo>
                    <a:pt x="60" y="68"/>
                  </a:lnTo>
                  <a:lnTo>
                    <a:pt x="61" y="70"/>
                  </a:lnTo>
                  <a:lnTo>
                    <a:pt x="61" y="71"/>
                  </a:lnTo>
                  <a:lnTo>
                    <a:pt x="62" y="75"/>
                  </a:lnTo>
                  <a:lnTo>
                    <a:pt x="63" y="75"/>
                  </a:lnTo>
                  <a:lnTo>
                    <a:pt x="63" y="74"/>
                  </a:lnTo>
                  <a:lnTo>
                    <a:pt x="62" y="73"/>
                  </a:lnTo>
                  <a:lnTo>
                    <a:pt x="63" y="71"/>
                  </a:lnTo>
                  <a:lnTo>
                    <a:pt x="65" y="71"/>
                  </a:lnTo>
                  <a:lnTo>
                    <a:pt x="65" y="70"/>
                  </a:lnTo>
                  <a:lnTo>
                    <a:pt x="65" y="68"/>
                  </a:lnTo>
                  <a:lnTo>
                    <a:pt x="65" y="67"/>
                  </a:lnTo>
                  <a:lnTo>
                    <a:pt x="65" y="65"/>
                  </a:lnTo>
                  <a:lnTo>
                    <a:pt x="63" y="65"/>
                  </a:lnTo>
                  <a:lnTo>
                    <a:pt x="63" y="64"/>
                  </a:lnTo>
                  <a:lnTo>
                    <a:pt x="65" y="63"/>
                  </a:lnTo>
                  <a:lnTo>
                    <a:pt x="66" y="63"/>
                  </a:lnTo>
                  <a:lnTo>
                    <a:pt x="66" y="64"/>
                  </a:lnTo>
                  <a:lnTo>
                    <a:pt x="67" y="64"/>
                  </a:lnTo>
                  <a:lnTo>
                    <a:pt x="67" y="63"/>
                  </a:lnTo>
                  <a:lnTo>
                    <a:pt x="67" y="62"/>
                  </a:lnTo>
                  <a:lnTo>
                    <a:pt x="66" y="61"/>
                  </a:lnTo>
                  <a:lnTo>
                    <a:pt x="65" y="58"/>
                  </a:lnTo>
                  <a:lnTo>
                    <a:pt x="62" y="57"/>
                  </a:lnTo>
                  <a:lnTo>
                    <a:pt x="62" y="56"/>
                  </a:lnTo>
                  <a:lnTo>
                    <a:pt x="63" y="55"/>
                  </a:lnTo>
                  <a:lnTo>
                    <a:pt x="65" y="55"/>
                  </a:lnTo>
                  <a:lnTo>
                    <a:pt x="66" y="58"/>
                  </a:lnTo>
                  <a:lnTo>
                    <a:pt x="67" y="58"/>
                  </a:lnTo>
                  <a:lnTo>
                    <a:pt x="68" y="57"/>
                  </a:lnTo>
                  <a:lnTo>
                    <a:pt x="68" y="56"/>
                  </a:lnTo>
                  <a:lnTo>
                    <a:pt x="71" y="55"/>
                  </a:lnTo>
                  <a:lnTo>
                    <a:pt x="72" y="55"/>
                  </a:lnTo>
                  <a:lnTo>
                    <a:pt x="72" y="53"/>
                  </a:lnTo>
                  <a:lnTo>
                    <a:pt x="72" y="52"/>
                  </a:lnTo>
                  <a:lnTo>
                    <a:pt x="73" y="52"/>
                  </a:lnTo>
                  <a:lnTo>
                    <a:pt x="76" y="55"/>
                  </a:lnTo>
                  <a:lnTo>
                    <a:pt x="78" y="55"/>
                  </a:lnTo>
                  <a:lnTo>
                    <a:pt x="78" y="56"/>
                  </a:lnTo>
                  <a:lnTo>
                    <a:pt x="79" y="57"/>
                  </a:lnTo>
                  <a:lnTo>
                    <a:pt x="89" y="64"/>
                  </a:lnTo>
                  <a:lnTo>
                    <a:pt x="90" y="65"/>
                  </a:lnTo>
                  <a:lnTo>
                    <a:pt x="90" y="67"/>
                  </a:lnTo>
                  <a:lnTo>
                    <a:pt x="90" y="68"/>
                  </a:lnTo>
                  <a:lnTo>
                    <a:pt x="91" y="69"/>
                  </a:lnTo>
                  <a:lnTo>
                    <a:pt x="93" y="70"/>
                  </a:lnTo>
                  <a:lnTo>
                    <a:pt x="94" y="71"/>
                  </a:lnTo>
                  <a:lnTo>
                    <a:pt x="94" y="74"/>
                  </a:lnTo>
                  <a:lnTo>
                    <a:pt x="96" y="73"/>
                  </a:lnTo>
                  <a:lnTo>
                    <a:pt x="97" y="73"/>
                  </a:lnTo>
                  <a:lnTo>
                    <a:pt x="99" y="73"/>
                  </a:lnTo>
                  <a:lnTo>
                    <a:pt x="100" y="73"/>
                  </a:lnTo>
                  <a:lnTo>
                    <a:pt x="101" y="73"/>
                  </a:lnTo>
                  <a:lnTo>
                    <a:pt x="102" y="73"/>
                  </a:lnTo>
                  <a:lnTo>
                    <a:pt x="102" y="74"/>
                  </a:lnTo>
                  <a:lnTo>
                    <a:pt x="105" y="74"/>
                  </a:lnTo>
                  <a:lnTo>
                    <a:pt x="105" y="75"/>
                  </a:lnTo>
                  <a:lnTo>
                    <a:pt x="106" y="75"/>
                  </a:lnTo>
                  <a:lnTo>
                    <a:pt x="107" y="75"/>
                  </a:lnTo>
                  <a:lnTo>
                    <a:pt x="107" y="76"/>
                  </a:lnTo>
                  <a:lnTo>
                    <a:pt x="107" y="78"/>
                  </a:lnTo>
                  <a:lnTo>
                    <a:pt x="111" y="75"/>
                  </a:lnTo>
                  <a:lnTo>
                    <a:pt x="111" y="74"/>
                  </a:lnTo>
                  <a:lnTo>
                    <a:pt x="110" y="75"/>
                  </a:lnTo>
                  <a:lnTo>
                    <a:pt x="108" y="76"/>
                  </a:lnTo>
                  <a:lnTo>
                    <a:pt x="107" y="75"/>
                  </a:lnTo>
                  <a:lnTo>
                    <a:pt x="108" y="75"/>
                  </a:lnTo>
                  <a:lnTo>
                    <a:pt x="108" y="74"/>
                  </a:lnTo>
                  <a:lnTo>
                    <a:pt x="107" y="74"/>
                  </a:lnTo>
                  <a:lnTo>
                    <a:pt x="106" y="69"/>
                  </a:lnTo>
                  <a:lnTo>
                    <a:pt x="103" y="69"/>
                  </a:lnTo>
                  <a:lnTo>
                    <a:pt x="102" y="70"/>
                  </a:lnTo>
                  <a:lnTo>
                    <a:pt x="101" y="70"/>
                  </a:lnTo>
                  <a:lnTo>
                    <a:pt x="101" y="71"/>
                  </a:lnTo>
                  <a:lnTo>
                    <a:pt x="101" y="73"/>
                  </a:lnTo>
                  <a:lnTo>
                    <a:pt x="101" y="70"/>
                  </a:lnTo>
                  <a:lnTo>
                    <a:pt x="100" y="68"/>
                  </a:lnTo>
                  <a:lnTo>
                    <a:pt x="101" y="68"/>
                  </a:lnTo>
                  <a:lnTo>
                    <a:pt x="101" y="67"/>
                  </a:lnTo>
                  <a:lnTo>
                    <a:pt x="101" y="65"/>
                  </a:lnTo>
                  <a:lnTo>
                    <a:pt x="102" y="61"/>
                  </a:lnTo>
                  <a:lnTo>
                    <a:pt x="103" y="58"/>
                  </a:lnTo>
                  <a:lnTo>
                    <a:pt x="103" y="57"/>
                  </a:lnTo>
                  <a:lnTo>
                    <a:pt x="105" y="57"/>
                  </a:lnTo>
                  <a:lnTo>
                    <a:pt x="105" y="56"/>
                  </a:lnTo>
                  <a:lnTo>
                    <a:pt x="103" y="56"/>
                  </a:lnTo>
                  <a:lnTo>
                    <a:pt x="105" y="55"/>
                  </a:lnTo>
                  <a:lnTo>
                    <a:pt x="106" y="55"/>
                  </a:lnTo>
                  <a:lnTo>
                    <a:pt x="107" y="53"/>
                  </a:lnTo>
                  <a:lnTo>
                    <a:pt x="108" y="52"/>
                  </a:lnTo>
                  <a:lnTo>
                    <a:pt x="110" y="51"/>
                  </a:lnTo>
                  <a:lnTo>
                    <a:pt x="108" y="52"/>
                  </a:lnTo>
                  <a:lnTo>
                    <a:pt x="110" y="53"/>
                  </a:lnTo>
                  <a:lnTo>
                    <a:pt x="110" y="55"/>
                  </a:lnTo>
                  <a:lnTo>
                    <a:pt x="111" y="55"/>
                  </a:lnTo>
                  <a:lnTo>
                    <a:pt x="113" y="55"/>
                  </a:lnTo>
                  <a:lnTo>
                    <a:pt x="113" y="56"/>
                  </a:lnTo>
                  <a:lnTo>
                    <a:pt x="114" y="56"/>
                  </a:lnTo>
                  <a:lnTo>
                    <a:pt x="116" y="56"/>
                  </a:lnTo>
                  <a:lnTo>
                    <a:pt x="116" y="57"/>
                  </a:lnTo>
                  <a:lnTo>
                    <a:pt x="117" y="52"/>
                  </a:lnTo>
                  <a:lnTo>
                    <a:pt x="118" y="50"/>
                  </a:lnTo>
                  <a:lnTo>
                    <a:pt x="119" y="50"/>
                  </a:lnTo>
                  <a:lnTo>
                    <a:pt x="119" y="51"/>
                  </a:lnTo>
                  <a:lnTo>
                    <a:pt x="118" y="52"/>
                  </a:lnTo>
                  <a:lnTo>
                    <a:pt x="117" y="55"/>
                  </a:lnTo>
                  <a:lnTo>
                    <a:pt x="117" y="56"/>
                  </a:lnTo>
                  <a:lnTo>
                    <a:pt x="117" y="58"/>
                  </a:lnTo>
                  <a:lnTo>
                    <a:pt x="117" y="59"/>
                  </a:lnTo>
                  <a:lnTo>
                    <a:pt x="118" y="59"/>
                  </a:lnTo>
                  <a:lnTo>
                    <a:pt x="117" y="59"/>
                  </a:lnTo>
                  <a:lnTo>
                    <a:pt x="118" y="59"/>
                  </a:lnTo>
                  <a:lnTo>
                    <a:pt x="119" y="59"/>
                  </a:lnTo>
                  <a:lnTo>
                    <a:pt x="120" y="58"/>
                  </a:lnTo>
                  <a:close/>
                </a:path>
              </a:pathLst>
            </a:custGeom>
            <a:solidFill>
              <a:srgbClr val="FCFFB7"/>
            </a:solidFill>
            <a:ln w="2">
              <a:solidFill>
                <a:srgbClr val="555555"/>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p:txBody>
        </p:sp>
        <p:sp>
          <p:nvSpPr>
            <p:cNvPr id="1077" name="Freeform 84"/>
            <p:cNvSpPr>
              <a:spLocks noEditPoints="1"/>
            </p:cNvSpPr>
            <p:nvPr/>
          </p:nvSpPr>
          <p:spPr bwMode="auto">
            <a:xfrm>
              <a:off x="2790825" y="4760909"/>
              <a:ext cx="263525" cy="334961"/>
            </a:xfrm>
            <a:custGeom>
              <a:avLst/>
              <a:gdLst>
                <a:gd name="T0" fmla="*/ 2147483646 w 166"/>
                <a:gd name="T1" fmla="*/ 2147483646 h 211"/>
                <a:gd name="T2" fmla="*/ 2147483646 w 166"/>
                <a:gd name="T3" fmla="*/ 2147483646 h 211"/>
                <a:gd name="T4" fmla="*/ 2147483646 w 166"/>
                <a:gd name="T5" fmla="*/ 2147483646 h 211"/>
                <a:gd name="T6" fmla="*/ 2147483646 w 166"/>
                <a:gd name="T7" fmla="*/ 2147483646 h 211"/>
                <a:gd name="T8" fmla="*/ 2147483646 w 166"/>
                <a:gd name="T9" fmla="*/ 2147483646 h 211"/>
                <a:gd name="T10" fmla="*/ 2147483646 w 166"/>
                <a:gd name="T11" fmla="*/ 0 h 211"/>
                <a:gd name="T12" fmla="*/ 2147483646 w 166"/>
                <a:gd name="T13" fmla="*/ 2147483646 h 211"/>
                <a:gd name="T14" fmla="*/ 2147483646 w 166"/>
                <a:gd name="T15" fmla="*/ 2147483646 h 211"/>
                <a:gd name="T16" fmla="*/ 2147483646 w 166"/>
                <a:gd name="T17" fmla="*/ 2147483646 h 211"/>
                <a:gd name="T18" fmla="*/ 2147483646 w 166"/>
                <a:gd name="T19" fmla="*/ 2147483646 h 211"/>
                <a:gd name="T20" fmla="*/ 2147483646 w 166"/>
                <a:gd name="T21" fmla="*/ 2147483646 h 211"/>
                <a:gd name="T22" fmla="*/ 2147483646 w 166"/>
                <a:gd name="T23" fmla="*/ 2147483646 h 211"/>
                <a:gd name="T24" fmla="*/ 2147483646 w 166"/>
                <a:gd name="T25" fmla="*/ 2147483646 h 211"/>
                <a:gd name="T26" fmla="*/ 2147483646 w 166"/>
                <a:gd name="T27" fmla="*/ 2147483646 h 211"/>
                <a:gd name="T28" fmla="*/ 2147483646 w 166"/>
                <a:gd name="T29" fmla="*/ 2147483646 h 211"/>
                <a:gd name="T30" fmla="*/ 2147483646 w 166"/>
                <a:gd name="T31" fmla="*/ 2147483646 h 211"/>
                <a:gd name="T32" fmla="*/ 2147483646 w 166"/>
                <a:gd name="T33" fmla="*/ 2147483646 h 211"/>
                <a:gd name="T34" fmla="*/ 2147483646 w 166"/>
                <a:gd name="T35" fmla="*/ 2147483646 h 211"/>
                <a:gd name="T36" fmla="*/ 2147483646 w 166"/>
                <a:gd name="T37" fmla="*/ 2147483646 h 211"/>
                <a:gd name="T38" fmla="*/ 2147483646 w 166"/>
                <a:gd name="T39" fmla="*/ 2147483646 h 211"/>
                <a:gd name="T40" fmla="*/ 2147483646 w 166"/>
                <a:gd name="T41" fmla="*/ 2147483646 h 211"/>
                <a:gd name="T42" fmla="*/ 2147483646 w 166"/>
                <a:gd name="T43" fmla="*/ 2147483646 h 211"/>
                <a:gd name="T44" fmla="*/ 2147483646 w 166"/>
                <a:gd name="T45" fmla="*/ 2147483646 h 211"/>
                <a:gd name="T46" fmla="*/ 2147483646 w 166"/>
                <a:gd name="T47" fmla="*/ 2147483646 h 211"/>
                <a:gd name="T48" fmla="*/ 2147483646 w 166"/>
                <a:gd name="T49" fmla="*/ 2147483646 h 211"/>
                <a:gd name="T50" fmla="*/ 2147483646 w 166"/>
                <a:gd name="T51" fmla="*/ 2147483646 h 211"/>
                <a:gd name="T52" fmla="*/ 2147483646 w 166"/>
                <a:gd name="T53" fmla="*/ 2147483646 h 211"/>
                <a:gd name="T54" fmla="*/ 2147483646 w 166"/>
                <a:gd name="T55" fmla="*/ 2147483646 h 211"/>
                <a:gd name="T56" fmla="*/ 2147483646 w 166"/>
                <a:gd name="T57" fmla="*/ 2147483646 h 211"/>
                <a:gd name="T58" fmla="*/ 2147483646 w 166"/>
                <a:gd name="T59" fmla="*/ 2147483646 h 211"/>
                <a:gd name="T60" fmla="*/ 2147483646 w 166"/>
                <a:gd name="T61" fmla="*/ 2147483646 h 211"/>
                <a:gd name="T62" fmla="*/ 2147483646 w 166"/>
                <a:gd name="T63" fmla="*/ 2147483646 h 211"/>
                <a:gd name="T64" fmla="*/ 2147483646 w 166"/>
                <a:gd name="T65" fmla="*/ 2147483646 h 211"/>
                <a:gd name="T66" fmla="*/ 2147483646 w 166"/>
                <a:gd name="T67" fmla="*/ 2147483646 h 211"/>
                <a:gd name="T68" fmla="*/ 2147483646 w 166"/>
                <a:gd name="T69" fmla="*/ 2147483646 h 211"/>
                <a:gd name="T70" fmla="*/ 2147483646 w 166"/>
                <a:gd name="T71" fmla="*/ 2147483646 h 211"/>
                <a:gd name="T72" fmla="*/ 2147483646 w 166"/>
                <a:gd name="T73" fmla="*/ 2147483646 h 211"/>
                <a:gd name="T74" fmla="*/ 2147483646 w 166"/>
                <a:gd name="T75" fmla="*/ 2147483646 h 211"/>
                <a:gd name="T76" fmla="*/ 2147483646 w 166"/>
                <a:gd name="T77" fmla="*/ 2147483646 h 211"/>
                <a:gd name="T78" fmla="*/ 2147483646 w 166"/>
                <a:gd name="T79" fmla="*/ 2147483646 h 211"/>
                <a:gd name="T80" fmla="*/ 2147483646 w 166"/>
                <a:gd name="T81" fmla="*/ 2147483646 h 211"/>
                <a:gd name="T82" fmla="*/ 2147483646 w 166"/>
                <a:gd name="T83" fmla="*/ 2147483646 h 211"/>
                <a:gd name="T84" fmla="*/ 2147483646 w 166"/>
                <a:gd name="T85" fmla="*/ 2147483646 h 211"/>
                <a:gd name="T86" fmla="*/ 2147483646 w 166"/>
                <a:gd name="T87" fmla="*/ 2147483646 h 211"/>
                <a:gd name="T88" fmla="*/ 2147483646 w 166"/>
                <a:gd name="T89" fmla="*/ 2147483646 h 211"/>
                <a:gd name="T90" fmla="*/ 2147483646 w 166"/>
                <a:gd name="T91" fmla="*/ 2147483646 h 211"/>
                <a:gd name="T92" fmla="*/ 2147483646 w 166"/>
                <a:gd name="T93" fmla="*/ 2147483646 h 211"/>
                <a:gd name="T94" fmla="*/ 2147483646 w 166"/>
                <a:gd name="T95" fmla="*/ 2147483646 h 211"/>
                <a:gd name="T96" fmla="*/ 2147483646 w 166"/>
                <a:gd name="T97" fmla="*/ 2147483646 h 211"/>
                <a:gd name="T98" fmla="*/ 2147483646 w 166"/>
                <a:gd name="T99" fmla="*/ 2147483646 h 211"/>
                <a:gd name="T100" fmla="*/ 2147483646 w 166"/>
                <a:gd name="T101" fmla="*/ 2147483646 h 211"/>
                <a:gd name="T102" fmla="*/ 2147483646 w 166"/>
                <a:gd name="T103" fmla="*/ 2147483646 h 211"/>
                <a:gd name="T104" fmla="*/ 2147483646 w 166"/>
                <a:gd name="T105" fmla="*/ 2147483646 h 211"/>
                <a:gd name="T106" fmla="*/ 2147483646 w 166"/>
                <a:gd name="T107" fmla="*/ 2147483646 h 211"/>
                <a:gd name="T108" fmla="*/ 2147483646 w 166"/>
                <a:gd name="T109" fmla="*/ 2147483646 h 211"/>
                <a:gd name="T110" fmla="*/ 2147483646 w 166"/>
                <a:gd name="T111" fmla="*/ 2147483646 h 211"/>
                <a:gd name="T112" fmla="*/ 2147483646 w 166"/>
                <a:gd name="T113" fmla="*/ 2147483646 h 211"/>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166" h="211">
                  <a:moveTo>
                    <a:pt x="163" y="22"/>
                  </a:moveTo>
                  <a:lnTo>
                    <a:pt x="163" y="22"/>
                  </a:lnTo>
                  <a:lnTo>
                    <a:pt x="160" y="21"/>
                  </a:lnTo>
                  <a:lnTo>
                    <a:pt x="157" y="20"/>
                  </a:lnTo>
                  <a:lnTo>
                    <a:pt x="151" y="15"/>
                  </a:lnTo>
                  <a:lnTo>
                    <a:pt x="147" y="13"/>
                  </a:lnTo>
                  <a:lnTo>
                    <a:pt x="145" y="13"/>
                  </a:lnTo>
                  <a:lnTo>
                    <a:pt x="142" y="11"/>
                  </a:lnTo>
                  <a:lnTo>
                    <a:pt x="141" y="9"/>
                  </a:lnTo>
                  <a:lnTo>
                    <a:pt x="140" y="6"/>
                  </a:lnTo>
                  <a:lnTo>
                    <a:pt x="140" y="5"/>
                  </a:lnTo>
                  <a:lnTo>
                    <a:pt x="137" y="6"/>
                  </a:lnTo>
                  <a:lnTo>
                    <a:pt x="137" y="9"/>
                  </a:lnTo>
                  <a:lnTo>
                    <a:pt x="139" y="13"/>
                  </a:lnTo>
                  <a:lnTo>
                    <a:pt x="139" y="16"/>
                  </a:lnTo>
                  <a:lnTo>
                    <a:pt x="137" y="17"/>
                  </a:lnTo>
                  <a:lnTo>
                    <a:pt x="131" y="20"/>
                  </a:lnTo>
                  <a:lnTo>
                    <a:pt x="129" y="22"/>
                  </a:lnTo>
                  <a:lnTo>
                    <a:pt x="126" y="23"/>
                  </a:lnTo>
                  <a:lnTo>
                    <a:pt x="125" y="24"/>
                  </a:lnTo>
                  <a:lnTo>
                    <a:pt x="124" y="26"/>
                  </a:lnTo>
                  <a:lnTo>
                    <a:pt x="122" y="27"/>
                  </a:lnTo>
                  <a:lnTo>
                    <a:pt x="120" y="28"/>
                  </a:lnTo>
                  <a:lnTo>
                    <a:pt x="119" y="26"/>
                  </a:lnTo>
                  <a:lnTo>
                    <a:pt x="118" y="23"/>
                  </a:lnTo>
                  <a:lnTo>
                    <a:pt x="115" y="21"/>
                  </a:lnTo>
                  <a:lnTo>
                    <a:pt x="111" y="20"/>
                  </a:lnTo>
                  <a:lnTo>
                    <a:pt x="109" y="18"/>
                  </a:lnTo>
                  <a:lnTo>
                    <a:pt x="109" y="15"/>
                  </a:lnTo>
                  <a:lnTo>
                    <a:pt x="109" y="12"/>
                  </a:lnTo>
                  <a:lnTo>
                    <a:pt x="108" y="10"/>
                  </a:lnTo>
                  <a:lnTo>
                    <a:pt x="106" y="9"/>
                  </a:lnTo>
                  <a:lnTo>
                    <a:pt x="103" y="7"/>
                  </a:lnTo>
                  <a:lnTo>
                    <a:pt x="102" y="3"/>
                  </a:lnTo>
                  <a:lnTo>
                    <a:pt x="96" y="0"/>
                  </a:lnTo>
                  <a:lnTo>
                    <a:pt x="95" y="0"/>
                  </a:lnTo>
                  <a:lnTo>
                    <a:pt x="94" y="3"/>
                  </a:lnTo>
                  <a:lnTo>
                    <a:pt x="94" y="5"/>
                  </a:lnTo>
                  <a:lnTo>
                    <a:pt x="94" y="9"/>
                  </a:lnTo>
                  <a:lnTo>
                    <a:pt x="94" y="12"/>
                  </a:lnTo>
                  <a:lnTo>
                    <a:pt x="94" y="15"/>
                  </a:lnTo>
                  <a:lnTo>
                    <a:pt x="94" y="18"/>
                  </a:lnTo>
                  <a:lnTo>
                    <a:pt x="94" y="20"/>
                  </a:lnTo>
                  <a:lnTo>
                    <a:pt x="92" y="24"/>
                  </a:lnTo>
                  <a:lnTo>
                    <a:pt x="91" y="28"/>
                  </a:lnTo>
                  <a:lnTo>
                    <a:pt x="91" y="29"/>
                  </a:lnTo>
                  <a:lnTo>
                    <a:pt x="91" y="32"/>
                  </a:lnTo>
                  <a:lnTo>
                    <a:pt x="94" y="33"/>
                  </a:lnTo>
                  <a:lnTo>
                    <a:pt x="94" y="35"/>
                  </a:lnTo>
                  <a:lnTo>
                    <a:pt x="94" y="36"/>
                  </a:lnTo>
                  <a:lnTo>
                    <a:pt x="94" y="38"/>
                  </a:lnTo>
                  <a:lnTo>
                    <a:pt x="92" y="39"/>
                  </a:lnTo>
                  <a:lnTo>
                    <a:pt x="89" y="39"/>
                  </a:lnTo>
                  <a:lnTo>
                    <a:pt x="85" y="40"/>
                  </a:lnTo>
                  <a:lnTo>
                    <a:pt x="84" y="44"/>
                  </a:lnTo>
                  <a:lnTo>
                    <a:pt x="84" y="47"/>
                  </a:lnTo>
                  <a:lnTo>
                    <a:pt x="85" y="50"/>
                  </a:lnTo>
                  <a:lnTo>
                    <a:pt x="85" y="53"/>
                  </a:lnTo>
                  <a:lnTo>
                    <a:pt x="85" y="64"/>
                  </a:lnTo>
                  <a:lnTo>
                    <a:pt x="84" y="70"/>
                  </a:lnTo>
                  <a:lnTo>
                    <a:pt x="79" y="74"/>
                  </a:lnTo>
                  <a:lnTo>
                    <a:pt x="77" y="78"/>
                  </a:lnTo>
                  <a:lnTo>
                    <a:pt x="75" y="81"/>
                  </a:lnTo>
                  <a:lnTo>
                    <a:pt x="74" y="86"/>
                  </a:lnTo>
                  <a:lnTo>
                    <a:pt x="73" y="87"/>
                  </a:lnTo>
                  <a:lnTo>
                    <a:pt x="72" y="89"/>
                  </a:lnTo>
                  <a:lnTo>
                    <a:pt x="69" y="87"/>
                  </a:lnTo>
                  <a:lnTo>
                    <a:pt x="68" y="87"/>
                  </a:lnTo>
                  <a:lnTo>
                    <a:pt x="68" y="86"/>
                  </a:lnTo>
                  <a:lnTo>
                    <a:pt x="67" y="85"/>
                  </a:lnTo>
                  <a:lnTo>
                    <a:pt x="63" y="85"/>
                  </a:lnTo>
                  <a:lnTo>
                    <a:pt x="62" y="86"/>
                  </a:lnTo>
                  <a:lnTo>
                    <a:pt x="62" y="87"/>
                  </a:lnTo>
                  <a:lnTo>
                    <a:pt x="61" y="87"/>
                  </a:lnTo>
                  <a:lnTo>
                    <a:pt x="57" y="85"/>
                  </a:lnTo>
                  <a:lnTo>
                    <a:pt x="56" y="86"/>
                  </a:lnTo>
                  <a:lnTo>
                    <a:pt x="56" y="87"/>
                  </a:lnTo>
                  <a:lnTo>
                    <a:pt x="54" y="89"/>
                  </a:lnTo>
                  <a:lnTo>
                    <a:pt x="51" y="90"/>
                  </a:lnTo>
                  <a:lnTo>
                    <a:pt x="49" y="89"/>
                  </a:lnTo>
                  <a:lnTo>
                    <a:pt x="46" y="89"/>
                  </a:lnTo>
                  <a:lnTo>
                    <a:pt x="45" y="89"/>
                  </a:lnTo>
                  <a:lnTo>
                    <a:pt x="44" y="87"/>
                  </a:lnTo>
                  <a:lnTo>
                    <a:pt x="43" y="87"/>
                  </a:lnTo>
                  <a:lnTo>
                    <a:pt x="42" y="91"/>
                  </a:lnTo>
                  <a:lnTo>
                    <a:pt x="40" y="91"/>
                  </a:lnTo>
                  <a:lnTo>
                    <a:pt x="39" y="91"/>
                  </a:lnTo>
                  <a:lnTo>
                    <a:pt x="37" y="92"/>
                  </a:lnTo>
                  <a:lnTo>
                    <a:pt x="33" y="98"/>
                  </a:lnTo>
                  <a:lnTo>
                    <a:pt x="27" y="95"/>
                  </a:lnTo>
                  <a:lnTo>
                    <a:pt x="26" y="96"/>
                  </a:lnTo>
                  <a:lnTo>
                    <a:pt x="23" y="96"/>
                  </a:lnTo>
                  <a:lnTo>
                    <a:pt x="22" y="100"/>
                  </a:lnTo>
                  <a:lnTo>
                    <a:pt x="22" y="102"/>
                  </a:lnTo>
                  <a:lnTo>
                    <a:pt x="22" y="104"/>
                  </a:lnTo>
                  <a:lnTo>
                    <a:pt x="21" y="106"/>
                  </a:lnTo>
                  <a:lnTo>
                    <a:pt x="20" y="107"/>
                  </a:lnTo>
                  <a:lnTo>
                    <a:pt x="9" y="110"/>
                  </a:lnTo>
                  <a:lnTo>
                    <a:pt x="8" y="110"/>
                  </a:lnTo>
                  <a:lnTo>
                    <a:pt x="4" y="110"/>
                  </a:lnTo>
                  <a:lnTo>
                    <a:pt x="4" y="109"/>
                  </a:lnTo>
                  <a:lnTo>
                    <a:pt x="3" y="110"/>
                  </a:lnTo>
                  <a:lnTo>
                    <a:pt x="2" y="112"/>
                  </a:lnTo>
                  <a:lnTo>
                    <a:pt x="3" y="113"/>
                  </a:lnTo>
                  <a:lnTo>
                    <a:pt x="2" y="112"/>
                  </a:lnTo>
                  <a:lnTo>
                    <a:pt x="0" y="118"/>
                  </a:lnTo>
                  <a:lnTo>
                    <a:pt x="2" y="124"/>
                  </a:lnTo>
                  <a:lnTo>
                    <a:pt x="3" y="126"/>
                  </a:lnTo>
                  <a:lnTo>
                    <a:pt x="3" y="127"/>
                  </a:lnTo>
                  <a:lnTo>
                    <a:pt x="4" y="131"/>
                  </a:lnTo>
                  <a:lnTo>
                    <a:pt x="6" y="132"/>
                  </a:lnTo>
                  <a:lnTo>
                    <a:pt x="8" y="132"/>
                  </a:lnTo>
                  <a:lnTo>
                    <a:pt x="9" y="132"/>
                  </a:lnTo>
                  <a:lnTo>
                    <a:pt x="9" y="130"/>
                  </a:lnTo>
                  <a:lnTo>
                    <a:pt x="9" y="132"/>
                  </a:lnTo>
                  <a:lnTo>
                    <a:pt x="9" y="131"/>
                  </a:lnTo>
                  <a:lnTo>
                    <a:pt x="10" y="130"/>
                  </a:lnTo>
                  <a:lnTo>
                    <a:pt x="11" y="131"/>
                  </a:lnTo>
                  <a:lnTo>
                    <a:pt x="12" y="131"/>
                  </a:lnTo>
                  <a:lnTo>
                    <a:pt x="12" y="135"/>
                  </a:lnTo>
                  <a:lnTo>
                    <a:pt x="14" y="137"/>
                  </a:lnTo>
                  <a:lnTo>
                    <a:pt x="16" y="139"/>
                  </a:lnTo>
                  <a:lnTo>
                    <a:pt x="19" y="143"/>
                  </a:lnTo>
                  <a:lnTo>
                    <a:pt x="20" y="146"/>
                  </a:lnTo>
                  <a:lnTo>
                    <a:pt x="21" y="148"/>
                  </a:lnTo>
                  <a:lnTo>
                    <a:pt x="21" y="150"/>
                  </a:lnTo>
                  <a:lnTo>
                    <a:pt x="22" y="153"/>
                  </a:lnTo>
                  <a:lnTo>
                    <a:pt x="25" y="154"/>
                  </a:lnTo>
                  <a:lnTo>
                    <a:pt x="26" y="154"/>
                  </a:lnTo>
                  <a:lnTo>
                    <a:pt x="27" y="154"/>
                  </a:lnTo>
                  <a:lnTo>
                    <a:pt x="27" y="155"/>
                  </a:lnTo>
                  <a:lnTo>
                    <a:pt x="27" y="158"/>
                  </a:lnTo>
                  <a:lnTo>
                    <a:pt x="27" y="160"/>
                  </a:lnTo>
                  <a:lnTo>
                    <a:pt x="31" y="163"/>
                  </a:lnTo>
                  <a:lnTo>
                    <a:pt x="34" y="166"/>
                  </a:lnTo>
                  <a:lnTo>
                    <a:pt x="37" y="166"/>
                  </a:lnTo>
                  <a:lnTo>
                    <a:pt x="38" y="167"/>
                  </a:lnTo>
                  <a:lnTo>
                    <a:pt x="39" y="170"/>
                  </a:lnTo>
                  <a:lnTo>
                    <a:pt x="40" y="171"/>
                  </a:lnTo>
                  <a:lnTo>
                    <a:pt x="44" y="173"/>
                  </a:lnTo>
                  <a:lnTo>
                    <a:pt x="45" y="172"/>
                  </a:lnTo>
                  <a:lnTo>
                    <a:pt x="50" y="175"/>
                  </a:lnTo>
                  <a:lnTo>
                    <a:pt x="52" y="178"/>
                  </a:lnTo>
                  <a:lnTo>
                    <a:pt x="52" y="179"/>
                  </a:lnTo>
                  <a:lnTo>
                    <a:pt x="55" y="181"/>
                  </a:lnTo>
                  <a:lnTo>
                    <a:pt x="60" y="179"/>
                  </a:lnTo>
                  <a:lnTo>
                    <a:pt x="62" y="179"/>
                  </a:lnTo>
                  <a:lnTo>
                    <a:pt x="65" y="181"/>
                  </a:lnTo>
                  <a:lnTo>
                    <a:pt x="66" y="181"/>
                  </a:lnTo>
                  <a:lnTo>
                    <a:pt x="67" y="179"/>
                  </a:lnTo>
                  <a:lnTo>
                    <a:pt x="69" y="178"/>
                  </a:lnTo>
                  <a:lnTo>
                    <a:pt x="71" y="178"/>
                  </a:lnTo>
                  <a:lnTo>
                    <a:pt x="72" y="178"/>
                  </a:lnTo>
                  <a:lnTo>
                    <a:pt x="75" y="179"/>
                  </a:lnTo>
                  <a:lnTo>
                    <a:pt x="77" y="179"/>
                  </a:lnTo>
                  <a:lnTo>
                    <a:pt x="78" y="179"/>
                  </a:lnTo>
                  <a:lnTo>
                    <a:pt x="80" y="177"/>
                  </a:lnTo>
                  <a:lnTo>
                    <a:pt x="84" y="176"/>
                  </a:lnTo>
                  <a:lnTo>
                    <a:pt x="86" y="175"/>
                  </a:lnTo>
                  <a:lnTo>
                    <a:pt x="89" y="175"/>
                  </a:lnTo>
                  <a:lnTo>
                    <a:pt x="94" y="175"/>
                  </a:lnTo>
                  <a:lnTo>
                    <a:pt x="95" y="173"/>
                  </a:lnTo>
                  <a:lnTo>
                    <a:pt x="96" y="173"/>
                  </a:lnTo>
                  <a:lnTo>
                    <a:pt x="101" y="176"/>
                  </a:lnTo>
                  <a:lnTo>
                    <a:pt x="102" y="177"/>
                  </a:lnTo>
                  <a:lnTo>
                    <a:pt x="101" y="176"/>
                  </a:lnTo>
                  <a:lnTo>
                    <a:pt x="101" y="173"/>
                  </a:lnTo>
                  <a:lnTo>
                    <a:pt x="102" y="173"/>
                  </a:lnTo>
                  <a:lnTo>
                    <a:pt x="105" y="170"/>
                  </a:lnTo>
                  <a:lnTo>
                    <a:pt x="105" y="169"/>
                  </a:lnTo>
                  <a:lnTo>
                    <a:pt x="106" y="170"/>
                  </a:lnTo>
                  <a:lnTo>
                    <a:pt x="107" y="171"/>
                  </a:lnTo>
                  <a:lnTo>
                    <a:pt x="108" y="173"/>
                  </a:lnTo>
                  <a:lnTo>
                    <a:pt x="111" y="175"/>
                  </a:lnTo>
                  <a:lnTo>
                    <a:pt x="112" y="176"/>
                  </a:lnTo>
                  <a:lnTo>
                    <a:pt x="113" y="178"/>
                  </a:lnTo>
                  <a:lnTo>
                    <a:pt x="114" y="179"/>
                  </a:lnTo>
                  <a:lnTo>
                    <a:pt x="117" y="183"/>
                  </a:lnTo>
                  <a:lnTo>
                    <a:pt x="118" y="187"/>
                  </a:lnTo>
                  <a:lnTo>
                    <a:pt x="118" y="188"/>
                  </a:lnTo>
                  <a:lnTo>
                    <a:pt x="119" y="188"/>
                  </a:lnTo>
                  <a:lnTo>
                    <a:pt x="124" y="190"/>
                  </a:lnTo>
                  <a:lnTo>
                    <a:pt x="126" y="193"/>
                  </a:lnTo>
                  <a:lnTo>
                    <a:pt x="129" y="194"/>
                  </a:lnTo>
                  <a:lnTo>
                    <a:pt x="129" y="199"/>
                  </a:lnTo>
                  <a:lnTo>
                    <a:pt x="130" y="201"/>
                  </a:lnTo>
                  <a:lnTo>
                    <a:pt x="136" y="207"/>
                  </a:lnTo>
                  <a:lnTo>
                    <a:pt x="139" y="210"/>
                  </a:lnTo>
                  <a:lnTo>
                    <a:pt x="141" y="211"/>
                  </a:lnTo>
                  <a:lnTo>
                    <a:pt x="143" y="211"/>
                  </a:lnTo>
                  <a:lnTo>
                    <a:pt x="147" y="211"/>
                  </a:lnTo>
                  <a:lnTo>
                    <a:pt x="143" y="209"/>
                  </a:lnTo>
                  <a:lnTo>
                    <a:pt x="140" y="205"/>
                  </a:lnTo>
                  <a:lnTo>
                    <a:pt x="137" y="198"/>
                  </a:lnTo>
                  <a:lnTo>
                    <a:pt x="130" y="178"/>
                  </a:lnTo>
                  <a:lnTo>
                    <a:pt x="125" y="179"/>
                  </a:lnTo>
                  <a:lnTo>
                    <a:pt x="125" y="178"/>
                  </a:lnTo>
                  <a:lnTo>
                    <a:pt x="130" y="176"/>
                  </a:lnTo>
                  <a:lnTo>
                    <a:pt x="129" y="172"/>
                  </a:lnTo>
                  <a:lnTo>
                    <a:pt x="128" y="170"/>
                  </a:lnTo>
                  <a:lnTo>
                    <a:pt x="124" y="161"/>
                  </a:lnTo>
                  <a:lnTo>
                    <a:pt x="120" y="142"/>
                  </a:lnTo>
                  <a:lnTo>
                    <a:pt x="119" y="131"/>
                  </a:lnTo>
                  <a:lnTo>
                    <a:pt x="119" y="123"/>
                  </a:lnTo>
                  <a:lnTo>
                    <a:pt x="119" y="114"/>
                  </a:lnTo>
                  <a:lnTo>
                    <a:pt x="122" y="112"/>
                  </a:lnTo>
                  <a:lnTo>
                    <a:pt x="124" y="110"/>
                  </a:lnTo>
                  <a:lnTo>
                    <a:pt x="125" y="109"/>
                  </a:lnTo>
                  <a:lnTo>
                    <a:pt x="125" y="107"/>
                  </a:lnTo>
                  <a:lnTo>
                    <a:pt x="128" y="104"/>
                  </a:lnTo>
                  <a:lnTo>
                    <a:pt x="129" y="104"/>
                  </a:lnTo>
                  <a:lnTo>
                    <a:pt x="130" y="102"/>
                  </a:lnTo>
                  <a:lnTo>
                    <a:pt x="130" y="100"/>
                  </a:lnTo>
                  <a:lnTo>
                    <a:pt x="129" y="96"/>
                  </a:lnTo>
                  <a:lnTo>
                    <a:pt x="130" y="93"/>
                  </a:lnTo>
                  <a:lnTo>
                    <a:pt x="131" y="92"/>
                  </a:lnTo>
                  <a:lnTo>
                    <a:pt x="131" y="91"/>
                  </a:lnTo>
                  <a:lnTo>
                    <a:pt x="130" y="90"/>
                  </a:lnTo>
                  <a:lnTo>
                    <a:pt x="130" y="86"/>
                  </a:lnTo>
                  <a:lnTo>
                    <a:pt x="132" y="83"/>
                  </a:lnTo>
                  <a:lnTo>
                    <a:pt x="134" y="81"/>
                  </a:lnTo>
                  <a:lnTo>
                    <a:pt x="135" y="78"/>
                  </a:lnTo>
                  <a:lnTo>
                    <a:pt x="140" y="68"/>
                  </a:lnTo>
                  <a:lnTo>
                    <a:pt x="142" y="66"/>
                  </a:lnTo>
                  <a:lnTo>
                    <a:pt x="143" y="63"/>
                  </a:lnTo>
                  <a:lnTo>
                    <a:pt x="146" y="60"/>
                  </a:lnTo>
                  <a:lnTo>
                    <a:pt x="147" y="57"/>
                  </a:lnTo>
                  <a:lnTo>
                    <a:pt x="148" y="56"/>
                  </a:lnTo>
                  <a:lnTo>
                    <a:pt x="151" y="56"/>
                  </a:lnTo>
                  <a:lnTo>
                    <a:pt x="151" y="52"/>
                  </a:lnTo>
                  <a:lnTo>
                    <a:pt x="151" y="50"/>
                  </a:lnTo>
                  <a:lnTo>
                    <a:pt x="153" y="45"/>
                  </a:lnTo>
                  <a:lnTo>
                    <a:pt x="154" y="43"/>
                  </a:lnTo>
                  <a:lnTo>
                    <a:pt x="155" y="40"/>
                  </a:lnTo>
                  <a:lnTo>
                    <a:pt x="162" y="29"/>
                  </a:lnTo>
                  <a:lnTo>
                    <a:pt x="163" y="29"/>
                  </a:lnTo>
                  <a:lnTo>
                    <a:pt x="164" y="30"/>
                  </a:lnTo>
                  <a:lnTo>
                    <a:pt x="165" y="30"/>
                  </a:lnTo>
                  <a:lnTo>
                    <a:pt x="166" y="29"/>
                  </a:lnTo>
                  <a:lnTo>
                    <a:pt x="166" y="26"/>
                  </a:lnTo>
                  <a:lnTo>
                    <a:pt x="165" y="23"/>
                  </a:lnTo>
                  <a:lnTo>
                    <a:pt x="164" y="22"/>
                  </a:lnTo>
                  <a:lnTo>
                    <a:pt x="163" y="22"/>
                  </a:lnTo>
                  <a:close/>
                  <a:moveTo>
                    <a:pt x="84" y="131"/>
                  </a:moveTo>
                  <a:lnTo>
                    <a:pt x="84" y="131"/>
                  </a:lnTo>
                  <a:lnTo>
                    <a:pt x="85" y="131"/>
                  </a:lnTo>
                  <a:lnTo>
                    <a:pt x="86" y="132"/>
                  </a:lnTo>
                  <a:lnTo>
                    <a:pt x="88" y="133"/>
                  </a:lnTo>
                  <a:lnTo>
                    <a:pt x="90" y="135"/>
                  </a:lnTo>
                  <a:lnTo>
                    <a:pt x="92" y="136"/>
                  </a:lnTo>
                  <a:lnTo>
                    <a:pt x="94" y="139"/>
                  </a:lnTo>
                  <a:lnTo>
                    <a:pt x="95" y="141"/>
                  </a:lnTo>
                  <a:lnTo>
                    <a:pt x="94" y="142"/>
                  </a:lnTo>
                  <a:lnTo>
                    <a:pt x="92" y="143"/>
                  </a:lnTo>
                  <a:lnTo>
                    <a:pt x="90" y="142"/>
                  </a:lnTo>
                  <a:lnTo>
                    <a:pt x="90" y="141"/>
                  </a:lnTo>
                  <a:lnTo>
                    <a:pt x="90" y="138"/>
                  </a:lnTo>
                  <a:lnTo>
                    <a:pt x="88" y="137"/>
                  </a:lnTo>
                  <a:lnTo>
                    <a:pt x="86" y="136"/>
                  </a:lnTo>
                  <a:lnTo>
                    <a:pt x="85" y="133"/>
                  </a:lnTo>
                  <a:lnTo>
                    <a:pt x="83" y="132"/>
                  </a:lnTo>
                  <a:lnTo>
                    <a:pt x="83" y="131"/>
                  </a:lnTo>
                  <a:lnTo>
                    <a:pt x="84" y="131"/>
                  </a:lnTo>
                  <a:close/>
                  <a:moveTo>
                    <a:pt x="102" y="167"/>
                  </a:moveTo>
                  <a:lnTo>
                    <a:pt x="102" y="167"/>
                  </a:lnTo>
                  <a:lnTo>
                    <a:pt x="99" y="167"/>
                  </a:lnTo>
                  <a:lnTo>
                    <a:pt x="97" y="166"/>
                  </a:lnTo>
                  <a:lnTo>
                    <a:pt x="97" y="165"/>
                  </a:lnTo>
                  <a:lnTo>
                    <a:pt x="96" y="164"/>
                  </a:lnTo>
                  <a:lnTo>
                    <a:pt x="94" y="161"/>
                  </a:lnTo>
                  <a:lnTo>
                    <a:pt x="91" y="161"/>
                  </a:lnTo>
                  <a:lnTo>
                    <a:pt x="88" y="161"/>
                  </a:lnTo>
                  <a:lnTo>
                    <a:pt x="85" y="160"/>
                  </a:lnTo>
                  <a:lnTo>
                    <a:pt x="83" y="160"/>
                  </a:lnTo>
                  <a:lnTo>
                    <a:pt x="83" y="159"/>
                  </a:lnTo>
                  <a:lnTo>
                    <a:pt x="84" y="159"/>
                  </a:lnTo>
                  <a:lnTo>
                    <a:pt x="86" y="159"/>
                  </a:lnTo>
                  <a:lnTo>
                    <a:pt x="88" y="159"/>
                  </a:lnTo>
                  <a:lnTo>
                    <a:pt x="88" y="158"/>
                  </a:lnTo>
                  <a:lnTo>
                    <a:pt x="86" y="154"/>
                  </a:lnTo>
                  <a:lnTo>
                    <a:pt x="86" y="153"/>
                  </a:lnTo>
                  <a:lnTo>
                    <a:pt x="85" y="153"/>
                  </a:lnTo>
                  <a:lnTo>
                    <a:pt x="79" y="153"/>
                  </a:lnTo>
                  <a:lnTo>
                    <a:pt x="77" y="152"/>
                  </a:lnTo>
                  <a:lnTo>
                    <a:pt x="74" y="150"/>
                  </a:lnTo>
                  <a:lnTo>
                    <a:pt x="71" y="149"/>
                  </a:lnTo>
                  <a:lnTo>
                    <a:pt x="69" y="148"/>
                  </a:lnTo>
                  <a:lnTo>
                    <a:pt x="68" y="146"/>
                  </a:lnTo>
                  <a:lnTo>
                    <a:pt x="68" y="142"/>
                  </a:lnTo>
                  <a:lnTo>
                    <a:pt x="68" y="141"/>
                  </a:lnTo>
                  <a:lnTo>
                    <a:pt x="69" y="141"/>
                  </a:lnTo>
                  <a:lnTo>
                    <a:pt x="71" y="142"/>
                  </a:lnTo>
                  <a:lnTo>
                    <a:pt x="71" y="143"/>
                  </a:lnTo>
                  <a:lnTo>
                    <a:pt x="78" y="146"/>
                  </a:lnTo>
                  <a:lnTo>
                    <a:pt x="82" y="146"/>
                  </a:lnTo>
                  <a:lnTo>
                    <a:pt x="85" y="147"/>
                  </a:lnTo>
                  <a:lnTo>
                    <a:pt x="88" y="147"/>
                  </a:lnTo>
                  <a:lnTo>
                    <a:pt x="90" y="147"/>
                  </a:lnTo>
                  <a:lnTo>
                    <a:pt x="92" y="144"/>
                  </a:lnTo>
                  <a:lnTo>
                    <a:pt x="94" y="144"/>
                  </a:lnTo>
                  <a:lnTo>
                    <a:pt x="95" y="144"/>
                  </a:lnTo>
                  <a:lnTo>
                    <a:pt x="96" y="148"/>
                  </a:lnTo>
                  <a:lnTo>
                    <a:pt x="96" y="149"/>
                  </a:lnTo>
                  <a:lnTo>
                    <a:pt x="97" y="150"/>
                  </a:lnTo>
                  <a:lnTo>
                    <a:pt x="100" y="154"/>
                  </a:lnTo>
                  <a:lnTo>
                    <a:pt x="101" y="159"/>
                  </a:lnTo>
                  <a:lnTo>
                    <a:pt x="102" y="163"/>
                  </a:lnTo>
                  <a:lnTo>
                    <a:pt x="103" y="165"/>
                  </a:lnTo>
                  <a:lnTo>
                    <a:pt x="105" y="167"/>
                  </a:lnTo>
                  <a:lnTo>
                    <a:pt x="103" y="167"/>
                  </a:lnTo>
                  <a:lnTo>
                    <a:pt x="102" y="167"/>
                  </a:lnTo>
                  <a:close/>
                  <a:moveTo>
                    <a:pt x="115" y="154"/>
                  </a:moveTo>
                  <a:lnTo>
                    <a:pt x="115" y="154"/>
                  </a:lnTo>
                  <a:lnTo>
                    <a:pt x="115" y="156"/>
                  </a:lnTo>
                  <a:lnTo>
                    <a:pt x="115" y="159"/>
                  </a:lnTo>
                  <a:lnTo>
                    <a:pt x="117" y="163"/>
                  </a:lnTo>
                  <a:lnTo>
                    <a:pt x="117" y="166"/>
                  </a:lnTo>
                  <a:lnTo>
                    <a:pt x="117" y="171"/>
                  </a:lnTo>
                  <a:lnTo>
                    <a:pt x="115" y="167"/>
                  </a:lnTo>
                  <a:lnTo>
                    <a:pt x="115" y="165"/>
                  </a:lnTo>
                  <a:lnTo>
                    <a:pt x="113" y="163"/>
                  </a:lnTo>
                  <a:lnTo>
                    <a:pt x="113" y="161"/>
                  </a:lnTo>
                  <a:lnTo>
                    <a:pt x="113" y="160"/>
                  </a:lnTo>
                  <a:lnTo>
                    <a:pt x="113" y="155"/>
                  </a:lnTo>
                  <a:lnTo>
                    <a:pt x="112" y="153"/>
                  </a:lnTo>
                  <a:lnTo>
                    <a:pt x="111" y="152"/>
                  </a:lnTo>
                  <a:lnTo>
                    <a:pt x="111" y="150"/>
                  </a:lnTo>
                  <a:lnTo>
                    <a:pt x="112" y="149"/>
                  </a:lnTo>
                  <a:lnTo>
                    <a:pt x="113" y="149"/>
                  </a:lnTo>
                  <a:lnTo>
                    <a:pt x="113" y="150"/>
                  </a:lnTo>
                  <a:lnTo>
                    <a:pt x="115" y="154"/>
                  </a:lnTo>
                  <a:close/>
                </a:path>
              </a:pathLst>
            </a:custGeom>
            <a:solidFill>
              <a:srgbClr val="FCFFB7"/>
            </a:solidFill>
            <a:ln w="2">
              <a:solidFill>
                <a:srgbClr val="555555"/>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p:txBody>
        </p:sp>
        <p:sp>
          <p:nvSpPr>
            <p:cNvPr id="1078" name="Freeform 85"/>
            <p:cNvSpPr>
              <a:spLocks/>
            </p:cNvSpPr>
            <p:nvPr/>
          </p:nvSpPr>
          <p:spPr bwMode="auto">
            <a:xfrm>
              <a:off x="2757488" y="4968871"/>
              <a:ext cx="266700" cy="315913"/>
            </a:xfrm>
            <a:custGeom>
              <a:avLst/>
              <a:gdLst>
                <a:gd name="T0" fmla="*/ 2147483646 w 168"/>
                <a:gd name="T1" fmla="*/ 2147483646 h 199"/>
                <a:gd name="T2" fmla="*/ 2147483646 w 168"/>
                <a:gd name="T3" fmla="*/ 2147483646 h 199"/>
                <a:gd name="T4" fmla="*/ 2147483646 w 168"/>
                <a:gd name="T5" fmla="*/ 2147483646 h 199"/>
                <a:gd name="T6" fmla="*/ 2147483646 w 168"/>
                <a:gd name="T7" fmla="*/ 2147483646 h 199"/>
                <a:gd name="T8" fmla="*/ 2147483646 w 168"/>
                <a:gd name="T9" fmla="*/ 2147483646 h 199"/>
                <a:gd name="T10" fmla="*/ 2147483646 w 168"/>
                <a:gd name="T11" fmla="*/ 2147483646 h 199"/>
                <a:gd name="T12" fmla="*/ 2147483646 w 168"/>
                <a:gd name="T13" fmla="*/ 2147483646 h 199"/>
                <a:gd name="T14" fmla="*/ 2147483646 w 168"/>
                <a:gd name="T15" fmla="*/ 2147483646 h 199"/>
                <a:gd name="T16" fmla="*/ 2147483646 w 168"/>
                <a:gd name="T17" fmla="*/ 2147483646 h 199"/>
                <a:gd name="T18" fmla="*/ 2147483646 w 168"/>
                <a:gd name="T19" fmla="*/ 2147483646 h 199"/>
                <a:gd name="T20" fmla="*/ 2147483646 w 168"/>
                <a:gd name="T21" fmla="*/ 2147483646 h 199"/>
                <a:gd name="T22" fmla="*/ 2147483646 w 168"/>
                <a:gd name="T23" fmla="*/ 2147483646 h 199"/>
                <a:gd name="T24" fmla="*/ 2147483646 w 168"/>
                <a:gd name="T25" fmla="*/ 2147483646 h 199"/>
                <a:gd name="T26" fmla="*/ 2147483646 w 168"/>
                <a:gd name="T27" fmla="*/ 2147483646 h 199"/>
                <a:gd name="T28" fmla="*/ 2147483646 w 168"/>
                <a:gd name="T29" fmla="*/ 2147483646 h 199"/>
                <a:gd name="T30" fmla="*/ 2147483646 w 168"/>
                <a:gd name="T31" fmla="*/ 2147483646 h 199"/>
                <a:gd name="T32" fmla="*/ 2147483646 w 168"/>
                <a:gd name="T33" fmla="*/ 2147483646 h 199"/>
                <a:gd name="T34" fmla="*/ 2147483646 w 168"/>
                <a:gd name="T35" fmla="*/ 2147483646 h 199"/>
                <a:gd name="T36" fmla="*/ 2147483646 w 168"/>
                <a:gd name="T37" fmla="*/ 2147483646 h 199"/>
                <a:gd name="T38" fmla="*/ 2147483646 w 168"/>
                <a:gd name="T39" fmla="*/ 2147483646 h 199"/>
                <a:gd name="T40" fmla="*/ 2147483646 w 168"/>
                <a:gd name="T41" fmla="*/ 2147483646 h 199"/>
                <a:gd name="T42" fmla="*/ 2147483646 w 168"/>
                <a:gd name="T43" fmla="*/ 2147483646 h 199"/>
                <a:gd name="T44" fmla="*/ 2147483646 w 168"/>
                <a:gd name="T45" fmla="*/ 2147483646 h 199"/>
                <a:gd name="T46" fmla="*/ 2147483646 w 168"/>
                <a:gd name="T47" fmla="*/ 2147483646 h 199"/>
                <a:gd name="T48" fmla="*/ 2147483646 w 168"/>
                <a:gd name="T49" fmla="*/ 2147483646 h 199"/>
                <a:gd name="T50" fmla="*/ 2147483646 w 168"/>
                <a:gd name="T51" fmla="*/ 2147483646 h 199"/>
                <a:gd name="T52" fmla="*/ 2147483646 w 168"/>
                <a:gd name="T53" fmla="*/ 2147483646 h 199"/>
                <a:gd name="T54" fmla="*/ 2147483646 w 168"/>
                <a:gd name="T55" fmla="*/ 2147483646 h 199"/>
                <a:gd name="T56" fmla="*/ 2147483646 w 168"/>
                <a:gd name="T57" fmla="*/ 2147483646 h 199"/>
                <a:gd name="T58" fmla="*/ 2147483646 w 168"/>
                <a:gd name="T59" fmla="*/ 2147483646 h 199"/>
                <a:gd name="T60" fmla="*/ 2147483646 w 168"/>
                <a:gd name="T61" fmla="*/ 2147483646 h 199"/>
                <a:gd name="T62" fmla="*/ 2147483646 w 168"/>
                <a:gd name="T63" fmla="*/ 2147483646 h 199"/>
                <a:gd name="T64" fmla="*/ 2147483646 w 168"/>
                <a:gd name="T65" fmla="*/ 2147483646 h 199"/>
                <a:gd name="T66" fmla="*/ 2147483646 w 168"/>
                <a:gd name="T67" fmla="*/ 2147483646 h 199"/>
                <a:gd name="T68" fmla="*/ 2147483646 w 168"/>
                <a:gd name="T69" fmla="*/ 2147483646 h 199"/>
                <a:gd name="T70" fmla="*/ 2147483646 w 168"/>
                <a:gd name="T71" fmla="*/ 2147483646 h 199"/>
                <a:gd name="T72" fmla="*/ 2147483646 w 168"/>
                <a:gd name="T73" fmla="*/ 2147483646 h 199"/>
                <a:gd name="T74" fmla="*/ 2147483646 w 168"/>
                <a:gd name="T75" fmla="*/ 2147483646 h 199"/>
                <a:gd name="T76" fmla="*/ 2147483646 w 168"/>
                <a:gd name="T77" fmla="*/ 2147483646 h 199"/>
                <a:gd name="T78" fmla="*/ 2147483646 w 168"/>
                <a:gd name="T79" fmla="*/ 2147483646 h 199"/>
                <a:gd name="T80" fmla="*/ 2147483646 w 168"/>
                <a:gd name="T81" fmla="*/ 2147483646 h 199"/>
                <a:gd name="T82" fmla="*/ 2147483646 w 168"/>
                <a:gd name="T83" fmla="*/ 2147483646 h 199"/>
                <a:gd name="T84" fmla="*/ 2147483646 w 168"/>
                <a:gd name="T85" fmla="*/ 2147483646 h 199"/>
                <a:gd name="T86" fmla="*/ 0 w 168"/>
                <a:gd name="T87" fmla="*/ 2147483646 h 199"/>
                <a:gd name="T88" fmla="*/ 2147483646 w 168"/>
                <a:gd name="T89" fmla="*/ 2147483646 h 199"/>
                <a:gd name="T90" fmla="*/ 2147483646 w 168"/>
                <a:gd name="T91" fmla="*/ 2147483646 h 199"/>
                <a:gd name="T92" fmla="*/ 2147483646 w 168"/>
                <a:gd name="T93" fmla="*/ 2147483646 h 199"/>
                <a:gd name="T94" fmla="*/ 2147483646 w 168"/>
                <a:gd name="T95" fmla="*/ 2147483646 h 199"/>
                <a:gd name="T96" fmla="*/ 2147483646 w 168"/>
                <a:gd name="T97" fmla="*/ 2147483646 h 199"/>
                <a:gd name="T98" fmla="*/ 2147483646 w 168"/>
                <a:gd name="T99" fmla="*/ 2147483646 h 199"/>
                <a:gd name="T100" fmla="*/ 2147483646 w 168"/>
                <a:gd name="T101" fmla="*/ 2147483646 h 199"/>
                <a:gd name="T102" fmla="*/ 2147483646 w 168"/>
                <a:gd name="T103" fmla="*/ 2147483646 h 199"/>
                <a:gd name="T104" fmla="*/ 2147483646 w 168"/>
                <a:gd name="T105" fmla="*/ 2147483646 h 199"/>
                <a:gd name="T106" fmla="*/ 2147483646 w 168"/>
                <a:gd name="T107" fmla="*/ 2147483646 h 199"/>
                <a:gd name="T108" fmla="*/ 2147483646 w 168"/>
                <a:gd name="T109" fmla="*/ 2147483646 h 199"/>
                <a:gd name="T110" fmla="*/ 2147483646 w 168"/>
                <a:gd name="T111" fmla="*/ 2147483646 h 199"/>
                <a:gd name="T112" fmla="*/ 2147483646 w 168"/>
                <a:gd name="T113" fmla="*/ 2147483646 h 199"/>
                <a:gd name="T114" fmla="*/ 2147483646 w 168"/>
                <a:gd name="T115" fmla="*/ 2147483646 h 199"/>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0" t="0" r="r" b="b"/>
              <a:pathLst>
                <a:path w="168" h="199">
                  <a:moveTo>
                    <a:pt x="161" y="80"/>
                  </a:moveTo>
                  <a:lnTo>
                    <a:pt x="161" y="80"/>
                  </a:lnTo>
                  <a:lnTo>
                    <a:pt x="158" y="79"/>
                  </a:lnTo>
                  <a:lnTo>
                    <a:pt x="156" y="76"/>
                  </a:lnTo>
                  <a:lnTo>
                    <a:pt x="151" y="70"/>
                  </a:lnTo>
                  <a:lnTo>
                    <a:pt x="150" y="68"/>
                  </a:lnTo>
                  <a:lnTo>
                    <a:pt x="149" y="63"/>
                  </a:lnTo>
                  <a:lnTo>
                    <a:pt x="147" y="62"/>
                  </a:lnTo>
                  <a:lnTo>
                    <a:pt x="145" y="59"/>
                  </a:lnTo>
                  <a:lnTo>
                    <a:pt x="140" y="57"/>
                  </a:lnTo>
                  <a:lnTo>
                    <a:pt x="139" y="57"/>
                  </a:lnTo>
                  <a:lnTo>
                    <a:pt x="139" y="56"/>
                  </a:lnTo>
                  <a:lnTo>
                    <a:pt x="136" y="52"/>
                  </a:lnTo>
                  <a:lnTo>
                    <a:pt x="135" y="50"/>
                  </a:lnTo>
                  <a:lnTo>
                    <a:pt x="134" y="47"/>
                  </a:lnTo>
                  <a:lnTo>
                    <a:pt x="133" y="46"/>
                  </a:lnTo>
                  <a:lnTo>
                    <a:pt x="132" y="44"/>
                  </a:lnTo>
                  <a:lnTo>
                    <a:pt x="129" y="42"/>
                  </a:lnTo>
                  <a:lnTo>
                    <a:pt x="128" y="40"/>
                  </a:lnTo>
                  <a:lnTo>
                    <a:pt x="127" y="39"/>
                  </a:lnTo>
                  <a:lnTo>
                    <a:pt x="126" y="38"/>
                  </a:lnTo>
                  <a:lnTo>
                    <a:pt x="124" y="39"/>
                  </a:lnTo>
                  <a:lnTo>
                    <a:pt x="123" y="42"/>
                  </a:lnTo>
                  <a:lnTo>
                    <a:pt x="122" y="42"/>
                  </a:lnTo>
                  <a:lnTo>
                    <a:pt x="122" y="45"/>
                  </a:lnTo>
                  <a:lnTo>
                    <a:pt x="123" y="46"/>
                  </a:lnTo>
                  <a:lnTo>
                    <a:pt x="121" y="46"/>
                  </a:lnTo>
                  <a:lnTo>
                    <a:pt x="117" y="42"/>
                  </a:lnTo>
                  <a:lnTo>
                    <a:pt x="116" y="44"/>
                  </a:lnTo>
                  <a:lnTo>
                    <a:pt x="115" y="44"/>
                  </a:lnTo>
                  <a:lnTo>
                    <a:pt x="110" y="44"/>
                  </a:lnTo>
                  <a:lnTo>
                    <a:pt x="107" y="44"/>
                  </a:lnTo>
                  <a:lnTo>
                    <a:pt x="104" y="45"/>
                  </a:lnTo>
                  <a:lnTo>
                    <a:pt x="101" y="46"/>
                  </a:lnTo>
                  <a:lnTo>
                    <a:pt x="99" y="48"/>
                  </a:lnTo>
                  <a:lnTo>
                    <a:pt x="98" y="50"/>
                  </a:lnTo>
                  <a:lnTo>
                    <a:pt x="95" y="48"/>
                  </a:lnTo>
                  <a:lnTo>
                    <a:pt x="93" y="47"/>
                  </a:lnTo>
                  <a:lnTo>
                    <a:pt x="92" y="47"/>
                  </a:lnTo>
                  <a:lnTo>
                    <a:pt x="90" y="47"/>
                  </a:lnTo>
                  <a:lnTo>
                    <a:pt x="88" y="48"/>
                  </a:lnTo>
                  <a:lnTo>
                    <a:pt x="87" y="50"/>
                  </a:lnTo>
                  <a:lnTo>
                    <a:pt x="86" y="50"/>
                  </a:lnTo>
                  <a:lnTo>
                    <a:pt x="83" y="48"/>
                  </a:lnTo>
                  <a:lnTo>
                    <a:pt x="81" y="48"/>
                  </a:lnTo>
                  <a:lnTo>
                    <a:pt x="76" y="50"/>
                  </a:lnTo>
                  <a:lnTo>
                    <a:pt x="73" y="50"/>
                  </a:lnTo>
                  <a:lnTo>
                    <a:pt x="73" y="47"/>
                  </a:lnTo>
                  <a:lnTo>
                    <a:pt x="71" y="44"/>
                  </a:lnTo>
                  <a:lnTo>
                    <a:pt x="66" y="42"/>
                  </a:lnTo>
                  <a:lnTo>
                    <a:pt x="65" y="42"/>
                  </a:lnTo>
                  <a:lnTo>
                    <a:pt x="61" y="40"/>
                  </a:lnTo>
                  <a:lnTo>
                    <a:pt x="60" y="39"/>
                  </a:lnTo>
                  <a:lnTo>
                    <a:pt x="59" y="38"/>
                  </a:lnTo>
                  <a:lnTo>
                    <a:pt x="58" y="36"/>
                  </a:lnTo>
                  <a:lnTo>
                    <a:pt x="55" y="35"/>
                  </a:lnTo>
                  <a:lnTo>
                    <a:pt x="52" y="32"/>
                  </a:lnTo>
                  <a:lnTo>
                    <a:pt x="49" y="29"/>
                  </a:lnTo>
                  <a:lnTo>
                    <a:pt x="48" y="27"/>
                  </a:lnTo>
                  <a:lnTo>
                    <a:pt x="48" y="24"/>
                  </a:lnTo>
                  <a:lnTo>
                    <a:pt x="47" y="23"/>
                  </a:lnTo>
                  <a:lnTo>
                    <a:pt x="46" y="23"/>
                  </a:lnTo>
                  <a:lnTo>
                    <a:pt x="44" y="22"/>
                  </a:lnTo>
                  <a:lnTo>
                    <a:pt x="42" y="19"/>
                  </a:lnTo>
                  <a:lnTo>
                    <a:pt x="42" y="17"/>
                  </a:lnTo>
                  <a:lnTo>
                    <a:pt x="41" y="15"/>
                  </a:lnTo>
                  <a:lnTo>
                    <a:pt x="40" y="12"/>
                  </a:lnTo>
                  <a:lnTo>
                    <a:pt x="37" y="8"/>
                  </a:lnTo>
                  <a:lnTo>
                    <a:pt x="35" y="6"/>
                  </a:lnTo>
                  <a:lnTo>
                    <a:pt x="35" y="4"/>
                  </a:lnTo>
                  <a:lnTo>
                    <a:pt x="33" y="1"/>
                  </a:lnTo>
                  <a:lnTo>
                    <a:pt x="33" y="0"/>
                  </a:lnTo>
                  <a:lnTo>
                    <a:pt x="32" y="0"/>
                  </a:lnTo>
                  <a:lnTo>
                    <a:pt x="30" y="0"/>
                  </a:lnTo>
                  <a:lnTo>
                    <a:pt x="30" y="1"/>
                  </a:lnTo>
                  <a:lnTo>
                    <a:pt x="30" y="5"/>
                  </a:lnTo>
                  <a:lnTo>
                    <a:pt x="31" y="6"/>
                  </a:lnTo>
                  <a:lnTo>
                    <a:pt x="33" y="8"/>
                  </a:lnTo>
                  <a:lnTo>
                    <a:pt x="35" y="12"/>
                  </a:lnTo>
                  <a:lnTo>
                    <a:pt x="33" y="15"/>
                  </a:lnTo>
                  <a:lnTo>
                    <a:pt x="33" y="16"/>
                  </a:lnTo>
                  <a:lnTo>
                    <a:pt x="33" y="17"/>
                  </a:lnTo>
                  <a:lnTo>
                    <a:pt x="36" y="23"/>
                  </a:lnTo>
                  <a:lnTo>
                    <a:pt x="37" y="29"/>
                  </a:lnTo>
                  <a:lnTo>
                    <a:pt x="40" y="34"/>
                  </a:lnTo>
                  <a:lnTo>
                    <a:pt x="41" y="40"/>
                  </a:lnTo>
                  <a:lnTo>
                    <a:pt x="40" y="47"/>
                  </a:lnTo>
                  <a:lnTo>
                    <a:pt x="38" y="53"/>
                  </a:lnTo>
                  <a:lnTo>
                    <a:pt x="37" y="55"/>
                  </a:lnTo>
                  <a:lnTo>
                    <a:pt x="37" y="57"/>
                  </a:lnTo>
                  <a:lnTo>
                    <a:pt x="38" y="59"/>
                  </a:lnTo>
                  <a:lnTo>
                    <a:pt x="37" y="64"/>
                  </a:lnTo>
                  <a:lnTo>
                    <a:pt x="38" y="67"/>
                  </a:lnTo>
                  <a:lnTo>
                    <a:pt x="38" y="69"/>
                  </a:lnTo>
                  <a:lnTo>
                    <a:pt x="37" y="70"/>
                  </a:lnTo>
                  <a:lnTo>
                    <a:pt x="35" y="70"/>
                  </a:lnTo>
                  <a:lnTo>
                    <a:pt x="33" y="73"/>
                  </a:lnTo>
                  <a:lnTo>
                    <a:pt x="33" y="75"/>
                  </a:lnTo>
                  <a:lnTo>
                    <a:pt x="35" y="75"/>
                  </a:lnTo>
                  <a:lnTo>
                    <a:pt x="35" y="74"/>
                  </a:lnTo>
                  <a:lnTo>
                    <a:pt x="35" y="73"/>
                  </a:lnTo>
                  <a:lnTo>
                    <a:pt x="35" y="74"/>
                  </a:lnTo>
                  <a:lnTo>
                    <a:pt x="35" y="75"/>
                  </a:lnTo>
                  <a:lnTo>
                    <a:pt x="35" y="76"/>
                  </a:lnTo>
                  <a:lnTo>
                    <a:pt x="33" y="76"/>
                  </a:lnTo>
                  <a:lnTo>
                    <a:pt x="32" y="78"/>
                  </a:lnTo>
                  <a:lnTo>
                    <a:pt x="32" y="79"/>
                  </a:lnTo>
                  <a:lnTo>
                    <a:pt x="33" y="80"/>
                  </a:lnTo>
                  <a:lnTo>
                    <a:pt x="35" y="79"/>
                  </a:lnTo>
                  <a:lnTo>
                    <a:pt x="35" y="80"/>
                  </a:lnTo>
                  <a:lnTo>
                    <a:pt x="35" y="81"/>
                  </a:lnTo>
                  <a:lnTo>
                    <a:pt x="37" y="80"/>
                  </a:lnTo>
                  <a:lnTo>
                    <a:pt x="36" y="79"/>
                  </a:lnTo>
                  <a:lnTo>
                    <a:pt x="35" y="78"/>
                  </a:lnTo>
                  <a:lnTo>
                    <a:pt x="36" y="79"/>
                  </a:lnTo>
                  <a:lnTo>
                    <a:pt x="37" y="79"/>
                  </a:lnTo>
                  <a:lnTo>
                    <a:pt x="36" y="79"/>
                  </a:lnTo>
                  <a:lnTo>
                    <a:pt x="37" y="80"/>
                  </a:lnTo>
                  <a:lnTo>
                    <a:pt x="42" y="78"/>
                  </a:lnTo>
                  <a:lnTo>
                    <a:pt x="38" y="75"/>
                  </a:lnTo>
                  <a:lnTo>
                    <a:pt x="41" y="73"/>
                  </a:lnTo>
                  <a:lnTo>
                    <a:pt x="42" y="74"/>
                  </a:lnTo>
                  <a:lnTo>
                    <a:pt x="43" y="73"/>
                  </a:lnTo>
                  <a:lnTo>
                    <a:pt x="42" y="73"/>
                  </a:lnTo>
                  <a:lnTo>
                    <a:pt x="42" y="72"/>
                  </a:lnTo>
                  <a:lnTo>
                    <a:pt x="43" y="72"/>
                  </a:lnTo>
                  <a:lnTo>
                    <a:pt x="47" y="74"/>
                  </a:lnTo>
                  <a:lnTo>
                    <a:pt x="47" y="73"/>
                  </a:lnTo>
                  <a:lnTo>
                    <a:pt x="48" y="73"/>
                  </a:lnTo>
                  <a:lnTo>
                    <a:pt x="48" y="74"/>
                  </a:lnTo>
                  <a:lnTo>
                    <a:pt x="48" y="75"/>
                  </a:lnTo>
                  <a:lnTo>
                    <a:pt x="49" y="75"/>
                  </a:lnTo>
                  <a:lnTo>
                    <a:pt x="48" y="75"/>
                  </a:lnTo>
                  <a:lnTo>
                    <a:pt x="48" y="76"/>
                  </a:lnTo>
                  <a:lnTo>
                    <a:pt x="49" y="76"/>
                  </a:lnTo>
                  <a:lnTo>
                    <a:pt x="50" y="76"/>
                  </a:lnTo>
                  <a:lnTo>
                    <a:pt x="53" y="78"/>
                  </a:lnTo>
                  <a:lnTo>
                    <a:pt x="54" y="80"/>
                  </a:lnTo>
                  <a:lnTo>
                    <a:pt x="56" y="84"/>
                  </a:lnTo>
                  <a:lnTo>
                    <a:pt x="59" y="88"/>
                  </a:lnTo>
                  <a:lnTo>
                    <a:pt x="59" y="87"/>
                  </a:lnTo>
                  <a:lnTo>
                    <a:pt x="59" y="85"/>
                  </a:lnTo>
                  <a:lnTo>
                    <a:pt x="61" y="87"/>
                  </a:lnTo>
                  <a:lnTo>
                    <a:pt x="63" y="88"/>
                  </a:lnTo>
                  <a:lnTo>
                    <a:pt x="60" y="90"/>
                  </a:lnTo>
                  <a:lnTo>
                    <a:pt x="59" y="91"/>
                  </a:lnTo>
                  <a:lnTo>
                    <a:pt x="59" y="92"/>
                  </a:lnTo>
                  <a:lnTo>
                    <a:pt x="61" y="92"/>
                  </a:lnTo>
                  <a:lnTo>
                    <a:pt x="63" y="91"/>
                  </a:lnTo>
                  <a:lnTo>
                    <a:pt x="63" y="92"/>
                  </a:lnTo>
                  <a:lnTo>
                    <a:pt x="61" y="93"/>
                  </a:lnTo>
                  <a:lnTo>
                    <a:pt x="60" y="93"/>
                  </a:lnTo>
                  <a:lnTo>
                    <a:pt x="61" y="96"/>
                  </a:lnTo>
                  <a:lnTo>
                    <a:pt x="60" y="96"/>
                  </a:lnTo>
                  <a:lnTo>
                    <a:pt x="59" y="97"/>
                  </a:lnTo>
                  <a:lnTo>
                    <a:pt x="56" y="96"/>
                  </a:lnTo>
                  <a:lnTo>
                    <a:pt x="56" y="97"/>
                  </a:lnTo>
                  <a:lnTo>
                    <a:pt x="55" y="97"/>
                  </a:lnTo>
                  <a:lnTo>
                    <a:pt x="54" y="97"/>
                  </a:lnTo>
                  <a:lnTo>
                    <a:pt x="54" y="98"/>
                  </a:lnTo>
                  <a:lnTo>
                    <a:pt x="53" y="98"/>
                  </a:lnTo>
                  <a:lnTo>
                    <a:pt x="52" y="99"/>
                  </a:lnTo>
                  <a:lnTo>
                    <a:pt x="52" y="101"/>
                  </a:lnTo>
                  <a:lnTo>
                    <a:pt x="50" y="101"/>
                  </a:lnTo>
                  <a:lnTo>
                    <a:pt x="49" y="102"/>
                  </a:lnTo>
                  <a:lnTo>
                    <a:pt x="49" y="103"/>
                  </a:lnTo>
                  <a:lnTo>
                    <a:pt x="47" y="104"/>
                  </a:lnTo>
                  <a:lnTo>
                    <a:pt x="48" y="105"/>
                  </a:lnTo>
                  <a:lnTo>
                    <a:pt x="47" y="107"/>
                  </a:lnTo>
                  <a:lnTo>
                    <a:pt x="46" y="105"/>
                  </a:lnTo>
                  <a:lnTo>
                    <a:pt x="44" y="107"/>
                  </a:lnTo>
                  <a:lnTo>
                    <a:pt x="44" y="108"/>
                  </a:lnTo>
                  <a:lnTo>
                    <a:pt x="44" y="109"/>
                  </a:lnTo>
                  <a:lnTo>
                    <a:pt x="42" y="107"/>
                  </a:lnTo>
                  <a:lnTo>
                    <a:pt x="40" y="107"/>
                  </a:lnTo>
                  <a:lnTo>
                    <a:pt x="41" y="109"/>
                  </a:lnTo>
                  <a:lnTo>
                    <a:pt x="40" y="110"/>
                  </a:lnTo>
                  <a:lnTo>
                    <a:pt x="38" y="110"/>
                  </a:lnTo>
                  <a:lnTo>
                    <a:pt x="40" y="109"/>
                  </a:lnTo>
                  <a:lnTo>
                    <a:pt x="40" y="108"/>
                  </a:lnTo>
                  <a:lnTo>
                    <a:pt x="38" y="108"/>
                  </a:lnTo>
                  <a:lnTo>
                    <a:pt x="37" y="109"/>
                  </a:lnTo>
                  <a:lnTo>
                    <a:pt x="37" y="110"/>
                  </a:lnTo>
                  <a:lnTo>
                    <a:pt x="36" y="110"/>
                  </a:lnTo>
                  <a:lnTo>
                    <a:pt x="33" y="110"/>
                  </a:lnTo>
                  <a:lnTo>
                    <a:pt x="31" y="111"/>
                  </a:lnTo>
                  <a:lnTo>
                    <a:pt x="30" y="113"/>
                  </a:lnTo>
                  <a:lnTo>
                    <a:pt x="30" y="114"/>
                  </a:lnTo>
                  <a:lnTo>
                    <a:pt x="30" y="115"/>
                  </a:lnTo>
                  <a:lnTo>
                    <a:pt x="31" y="118"/>
                  </a:lnTo>
                  <a:lnTo>
                    <a:pt x="31" y="119"/>
                  </a:lnTo>
                  <a:lnTo>
                    <a:pt x="30" y="120"/>
                  </a:lnTo>
                  <a:lnTo>
                    <a:pt x="30" y="121"/>
                  </a:lnTo>
                  <a:lnTo>
                    <a:pt x="27" y="121"/>
                  </a:lnTo>
                  <a:lnTo>
                    <a:pt x="29" y="122"/>
                  </a:lnTo>
                  <a:lnTo>
                    <a:pt x="25" y="121"/>
                  </a:lnTo>
                  <a:lnTo>
                    <a:pt x="23" y="120"/>
                  </a:lnTo>
                  <a:lnTo>
                    <a:pt x="21" y="120"/>
                  </a:lnTo>
                  <a:lnTo>
                    <a:pt x="21" y="121"/>
                  </a:lnTo>
                  <a:lnTo>
                    <a:pt x="23" y="124"/>
                  </a:lnTo>
                  <a:lnTo>
                    <a:pt x="21" y="124"/>
                  </a:lnTo>
                  <a:lnTo>
                    <a:pt x="20" y="122"/>
                  </a:lnTo>
                  <a:lnTo>
                    <a:pt x="19" y="124"/>
                  </a:lnTo>
                  <a:lnTo>
                    <a:pt x="18" y="125"/>
                  </a:lnTo>
                  <a:lnTo>
                    <a:pt x="20" y="126"/>
                  </a:lnTo>
                  <a:lnTo>
                    <a:pt x="18" y="127"/>
                  </a:lnTo>
                  <a:lnTo>
                    <a:pt x="15" y="128"/>
                  </a:lnTo>
                  <a:lnTo>
                    <a:pt x="15" y="130"/>
                  </a:lnTo>
                  <a:lnTo>
                    <a:pt x="16" y="131"/>
                  </a:lnTo>
                  <a:lnTo>
                    <a:pt x="19" y="133"/>
                  </a:lnTo>
                  <a:lnTo>
                    <a:pt x="20" y="136"/>
                  </a:lnTo>
                  <a:lnTo>
                    <a:pt x="21" y="144"/>
                  </a:lnTo>
                  <a:lnTo>
                    <a:pt x="20" y="145"/>
                  </a:lnTo>
                  <a:lnTo>
                    <a:pt x="19" y="145"/>
                  </a:lnTo>
                  <a:lnTo>
                    <a:pt x="14" y="148"/>
                  </a:lnTo>
                  <a:lnTo>
                    <a:pt x="13" y="151"/>
                  </a:lnTo>
                  <a:lnTo>
                    <a:pt x="13" y="155"/>
                  </a:lnTo>
                  <a:lnTo>
                    <a:pt x="13" y="156"/>
                  </a:lnTo>
                  <a:lnTo>
                    <a:pt x="14" y="156"/>
                  </a:lnTo>
                  <a:lnTo>
                    <a:pt x="15" y="158"/>
                  </a:lnTo>
                  <a:lnTo>
                    <a:pt x="14" y="159"/>
                  </a:lnTo>
                  <a:lnTo>
                    <a:pt x="13" y="161"/>
                  </a:lnTo>
                  <a:lnTo>
                    <a:pt x="13" y="164"/>
                  </a:lnTo>
                  <a:lnTo>
                    <a:pt x="14" y="165"/>
                  </a:lnTo>
                  <a:lnTo>
                    <a:pt x="13" y="166"/>
                  </a:lnTo>
                  <a:lnTo>
                    <a:pt x="12" y="168"/>
                  </a:lnTo>
                  <a:lnTo>
                    <a:pt x="10" y="170"/>
                  </a:lnTo>
                  <a:lnTo>
                    <a:pt x="10" y="171"/>
                  </a:lnTo>
                  <a:lnTo>
                    <a:pt x="12" y="173"/>
                  </a:lnTo>
                  <a:lnTo>
                    <a:pt x="10" y="175"/>
                  </a:lnTo>
                  <a:lnTo>
                    <a:pt x="9" y="175"/>
                  </a:lnTo>
                  <a:lnTo>
                    <a:pt x="12" y="177"/>
                  </a:lnTo>
                  <a:lnTo>
                    <a:pt x="13" y="178"/>
                  </a:lnTo>
                  <a:lnTo>
                    <a:pt x="14" y="179"/>
                  </a:lnTo>
                  <a:lnTo>
                    <a:pt x="14" y="181"/>
                  </a:lnTo>
                  <a:lnTo>
                    <a:pt x="13" y="183"/>
                  </a:lnTo>
                  <a:lnTo>
                    <a:pt x="12" y="183"/>
                  </a:lnTo>
                  <a:lnTo>
                    <a:pt x="10" y="182"/>
                  </a:lnTo>
                  <a:lnTo>
                    <a:pt x="9" y="182"/>
                  </a:lnTo>
                  <a:lnTo>
                    <a:pt x="8" y="183"/>
                  </a:lnTo>
                  <a:lnTo>
                    <a:pt x="6" y="184"/>
                  </a:lnTo>
                  <a:lnTo>
                    <a:pt x="3" y="184"/>
                  </a:lnTo>
                  <a:lnTo>
                    <a:pt x="1" y="183"/>
                  </a:lnTo>
                  <a:lnTo>
                    <a:pt x="0" y="183"/>
                  </a:lnTo>
                  <a:lnTo>
                    <a:pt x="0" y="185"/>
                  </a:lnTo>
                  <a:lnTo>
                    <a:pt x="1" y="187"/>
                  </a:lnTo>
                  <a:lnTo>
                    <a:pt x="2" y="187"/>
                  </a:lnTo>
                  <a:lnTo>
                    <a:pt x="4" y="189"/>
                  </a:lnTo>
                  <a:lnTo>
                    <a:pt x="7" y="191"/>
                  </a:lnTo>
                  <a:lnTo>
                    <a:pt x="7" y="195"/>
                  </a:lnTo>
                  <a:lnTo>
                    <a:pt x="8" y="196"/>
                  </a:lnTo>
                  <a:lnTo>
                    <a:pt x="15" y="199"/>
                  </a:lnTo>
                  <a:lnTo>
                    <a:pt x="16" y="199"/>
                  </a:lnTo>
                  <a:lnTo>
                    <a:pt x="18" y="198"/>
                  </a:lnTo>
                  <a:lnTo>
                    <a:pt x="21" y="196"/>
                  </a:lnTo>
                  <a:lnTo>
                    <a:pt x="25" y="194"/>
                  </a:lnTo>
                  <a:lnTo>
                    <a:pt x="26" y="190"/>
                  </a:lnTo>
                  <a:lnTo>
                    <a:pt x="27" y="188"/>
                  </a:lnTo>
                  <a:lnTo>
                    <a:pt x="29" y="185"/>
                  </a:lnTo>
                  <a:lnTo>
                    <a:pt x="32" y="181"/>
                  </a:lnTo>
                  <a:lnTo>
                    <a:pt x="36" y="178"/>
                  </a:lnTo>
                  <a:lnTo>
                    <a:pt x="40" y="176"/>
                  </a:lnTo>
                  <a:lnTo>
                    <a:pt x="43" y="176"/>
                  </a:lnTo>
                  <a:lnTo>
                    <a:pt x="46" y="175"/>
                  </a:lnTo>
                  <a:lnTo>
                    <a:pt x="48" y="173"/>
                  </a:lnTo>
                  <a:lnTo>
                    <a:pt x="49" y="171"/>
                  </a:lnTo>
                  <a:lnTo>
                    <a:pt x="50" y="168"/>
                  </a:lnTo>
                  <a:lnTo>
                    <a:pt x="52" y="167"/>
                  </a:lnTo>
                  <a:lnTo>
                    <a:pt x="55" y="167"/>
                  </a:lnTo>
                  <a:lnTo>
                    <a:pt x="58" y="167"/>
                  </a:lnTo>
                  <a:lnTo>
                    <a:pt x="59" y="167"/>
                  </a:lnTo>
                  <a:lnTo>
                    <a:pt x="60" y="168"/>
                  </a:lnTo>
                  <a:lnTo>
                    <a:pt x="61" y="168"/>
                  </a:lnTo>
                  <a:lnTo>
                    <a:pt x="61" y="170"/>
                  </a:lnTo>
                  <a:lnTo>
                    <a:pt x="63" y="170"/>
                  </a:lnTo>
                  <a:lnTo>
                    <a:pt x="64" y="170"/>
                  </a:lnTo>
                  <a:lnTo>
                    <a:pt x="66" y="170"/>
                  </a:lnTo>
                  <a:lnTo>
                    <a:pt x="70" y="167"/>
                  </a:lnTo>
                  <a:lnTo>
                    <a:pt x="72" y="167"/>
                  </a:lnTo>
                  <a:lnTo>
                    <a:pt x="73" y="168"/>
                  </a:lnTo>
                  <a:lnTo>
                    <a:pt x="75" y="167"/>
                  </a:lnTo>
                  <a:lnTo>
                    <a:pt x="78" y="166"/>
                  </a:lnTo>
                  <a:lnTo>
                    <a:pt x="80" y="168"/>
                  </a:lnTo>
                  <a:lnTo>
                    <a:pt x="81" y="167"/>
                  </a:lnTo>
                  <a:lnTo>
                    <a:pt x="81" y="165"/>
                  </a:lnTo>
                  <a:lnTo>
                    <a:pt x="84" y="161"/>
                  </a:lnTo>
                  <a:lnTo>
                    <a:pt x="86" y="161"/>
                  </a:lnTo>
                  <a:lnTo>
                    <a:pt x="88" y="162"/>
                  </a:lnTo>
                  <a:lnTo>
                    <a:pt x="89" y="161"/>
                  </a:lnTo>
                  <a:lnTo>
                    <a:pt x="89" y="160"/>
                  </a:lnTo>
                  <a:lnTo>
                    <a:pt x="90" y="158"/>
                  </a:lnTo>
                  <a:lnTo>
                    <a:pt x="93" y="154"/>
                  </a:lnTo>
                  <a:lnTo>
                    <a:pt x="93" y="151"/>
                  </a:lnTo>
                  <a:lnTo>
                    <a:pt x="94" y="148"/>
                  </a:lnTo>
                  <a:lnTo>
                    <a:pt x="94" y="144"/>
                  </a:lnTo>
                  <a:lnTo>
                    <a:pt x="95" y="142"/>
                  </a:lnTo>
                  <a:lnTo>
                    <a:pt x="95" y="139"/>
                  </a:lnTo>
                  <a:lnTo>
                    <a:pt x="94" y="136"/>
                  </a:lnTo>
                  <a:lnTo>
                    <a:pt x="94" y="132"/>
                  </a:lnTo>
                  <a:lnTo>
                    <a:pt x="95" y="127"/>
                  </a:lnTo>
                  <a:lnTo>
                    <a:pt x="98" y="120"/>
                  </a:lnTo>
                  <a:lnTo>
                    <a:pt x="101" y="114"/>
                  </a:lnTo>
                  <a:lnTo>
                    <a:pt x="104" y="110"/>
                  </a:lnTo>
                  <a:lnTo>
                    <a:pt x="106" y="107"/>
                  </a:lnTo>
                  <a:lnTo>
                    <a:pt x="109" y="104"/>
                  </a:lnTo>
                  <a:lnTo>
                    <a:pt x="115" y="99"/>
                  </a:lnTo>
                  <a:lnTo>
                    <a:pt x="121" y="95"/>
                  </a:lnTo>
                  <a:lnTo>
                    <a:pt x="132" y="88"/>
                  </a:lnTo>
                  <a:lnTo>
                    <a:pt x="141" y="85"/>
                  </a:lnTo>
                  <a:lnTo>
                    <a:pt x="145" y="84"/>
                  </a:lnTo>
                  <a:lnTo>
                    <a:pt x="147" y="84"/>
                  </a:lnTo>
                  <a:lnTo>
                    <a:pt x="149" y="85"/>
                  </a:lnTo>
                  <a:lnTo>
                    <a:pt x="151" y="86"/>
                  </a:lnTo>
                  <a:lnTo>
                    <a:pt x="155" y="85"/>
                  </a:lnTo>
                  <a:lnTo>
                    <a:pt x="160" y="85"/>
                  </a:lnTo>
                  <a:lnTo>
                    <a:pt x="162" y="85"/>
                  </a:lnTo>
                  <a:lnTo>
                    <a:pt x="163" y="87"/>
                  </a:lnTo>
                  <a:lnTo>
                    <a:pt x="166" y="88"/>
                  </a:lnTo>
                  <a:lnTo>
                    <a:pt x="166" y="90"/>
                  </a:lnTo>
                  <a:lnTo>
                    <a:pt x="167" y="88"/>
                  </a:lnTo>
                  <a:lnTo>
                    <a:pt x="166" y="85"/>
                  </a:lnTo>
                  <a:lnTo>
                    <a:pt x="167" y="84"/>
                  </a:lnTo>
                  <a:lnTo>
                    <a:pt x="168" y="82"/>
                  </a:lnTo>
                  <a:lnTo>
                    <a:pt x="168" y="81"/>
                  </a:lnTo>
                  <a:lnTo>
                    <a:pt x="167" y="80"/>
                  </a:lnTo>
                  <a:lnTo>
                    <a:pt x="163" y="80"/>
                  </a:lnTo>
                  <a:lnTo>
                    <a:pt x="161" y="80"/>
                  </a:lnTo>
                  <a:close/>
                </a:path>
              </a:pathLst>
            </a:custGeom>
            <a:solidFill>
              <a:srgbClr val="FCFFB7"/>
            </a:solidFill>
            <a:ln w="2">
              <a:solidFill>
                <a:srgbClr val="555555"/>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p:txBody>
        </p:sp>
        <p:sp>
          <p:nvSpPr>
            <p:cNvPr id="1079" name="Freeform 86"/>
            <p:cNvSpPr>
              <a:spLocks/>
            </p:cNvSpPr>
            <p:nvPr/>
          </p:nvSpPr>
          <p:spPr bwMode="auto">
            <a:xfrm>
              <a:off x="2770188" y="5119684"/>
              <a:ext cx="3175" cy="3175"/>
            </a:xfrm>
            <a:custGeom>
              <a:avLst/>
              <a:gdLst>
                <a:gd name="T0" fmla="*/ 2147483646 w 2"/>
                <a:gd name="T1" fmla="*/ 0 h 2"/>
                <a:gd name="T2" fmla="*/ 2147483646 w 2"/>
                <a:gd name="T3" fmla="*/ 2147483646 h 2"/>
                <a:gd name="T4" fmla="*/ 0 w 2"/>
                <a:gd name="T5" fmla="*/ 2147483646 h 2"/>
                <a:gd name="T6" fmla="*/ 0 w 2"/>
                <a:gd name="T7" fmla="*/ 2147483646 h 2"/>
                <a:gd name="T8" fmla="*/ 0 w 2"/>
                <a:gd name="T9" fmla="*/ 2147483646 h 2"/>
                <a:gd name="T10" fmla="*/ 0 w 2"/>
                <a:gd name="T11" fmla="*/ 2147483646 h 2"/>
                <a:gd name="T12" fmla="*/ 2147483646 w 2"/>
                <a:gd name="T13" fmla="*/ 0 h 2"/>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2" h="2">
                  <a:moveTo>
                    <a:pt x="2" y="0"/>
                  </a:moveTo>
                  <a:lnTo>
                    <a:pt x="1" y="2"/>
                  </a:lnTo>
                  <a:lnTo>
                    <a:pt x="0" y="2"/>
                  </a:lnTo>
                  <a:lnTo>
                    <a:pt x="0" y="1"/>
                  </a:lnTo>
                  <a:lnTo>
                    <a:pt x="2" y="0"/>
                  </a:lnTo>
                  <a:close/>
                </a:path>
              </a:pathLst>
            </a:custGeom>
            <a:solidFill>
              <a:srgbClr val="FCFFB7"/>
            </a:solidFill>
            <a:ln w="2">
              <a:solidFill>
                <a:srgbClr val="555555"/>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p:txBody>
        </p:sp>
        <p:sp>
          <p:nvSpPr>
            <p:cNvPr id="1080" name="Freeform 87"/>
            <p:cNvSpPr>
              <a:spLocks/>
            </p:cNvSpPr>
            <p:nvPr/>
          </p:nvSpPr>
          <p:spPr bwMode="auto">
            <a:xfrm>
              <a:off x="2767013" y="5122859"/>
              <a:ext cx="3175" cy="1587"/>
            </a:xfrm>
            <a:custGeom>
              <a:avLst/>
              <a:gdLst>
                <a:gd name="T0" fmla="*/ 2147483646 w 2"/>
                <a:gd name="T1" fmla="*/ 0 h 1"/>
                <a:gd name="T2" fmla="*/ 2147483646 w 2"/>
                <a:gd name="T3" fmla="*/ 0 h 1"/>
                <a:gd name="T4" fmla="*/ 0 w 2"/>
                <a:gd name="T5" fmla="*/ 2147483646 h 1"/>
                <a:gd name="T6" fmla="*/ 0 w 2"/>
                <a:gd name="T7" fmla="*/ 0 h 1"/>
                <a:gd name="T8" fmla="*/ 2147483646 w 2"/>
                <a:gd name="T9" fmla="*/ 0 h 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 h="1">
                  <a:moveTo>
                    <a:pt x="2" y="0"/>
                  </a:moveTo>
                  <a:lnTo>
                    <a:pt x="2" y="0"/>
                  </a:lnTo>
                  <a:lnTo>
                    <a:pt x="0" y="1"/>
                  </a:lnTo>
                  <a:lnTo>
                    <a:pt x="0" y="0"/>
                  </a:lnTo>
                  <a:lnTo>
                    <a:pt x="2" y="0"/>
                  </a:lnTo>
                  <a:close/>
                </a:path>
              </a:pathLst>
            </a:custGeom>
            <a:solidFill>
              <a:srgbClr val="FCFFB7"/>
            </a:solidFill>
            <a:ln w="2">
              <a:solidFill>
                <a:srgbClr val="555555"/>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p:txBody>
        </p:sp>
        <p:sp>
          <p:nvSpPr>
            <p:cNvPr id="1081" name="Rectangle 88"/>
            <p:cNvSpPr>
              <a:spLocks noChangeArrowheads="1"/>
            </p:cNvSpPr>
            <p:nvPr/>
          </p:nvSpPr>
          <p:spPr bwMode="auto">
            <a:xfrm>
              <a:off x="2754648" y="5124124"/>
              <a:ext cx="3440" cy="1719"/>
            </a:xfrm>
            <a:prstGeom prst="rect">
              <a:avLst/>
            </a:prstGeom>
            <a:solidFill>
              <a:srgbClr val="FCFFB7"/>
            </a:solidFill>
            <a:ln w="2">
              <a:solidFill>
                <a:srgbClr val="555555"/>
              </a:solidFill>
              <a:miter lim="800000"/>
              <a:headEnd/>
              <a:tailEnd/>
            </a:ln>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1" lang="ja-JP" altLang="en-US" sz="646" b="0" i="0" u="none" strike="noStrike" kern="1200" cap="none" spc="0" normalizeH="0" baseline="0" noProof="0" smtClean="0">
                <a:ln>
                  <a:noFill/>
                </a:ln>
                <a:solidFill>
                  <a:prstClr val="black"/>
                </a:solidFill>
                <a:effectLst/>
                <a:uLnTx/>
                <a:uFillTx/>
                <a:latin typeface="Calibri" panose="020F0502020204030204" pitchFamily="34" charset="0"/>
                <a:ea typeface="ＭＳ Ｐゴシック" panose="020B0600070205080204" pitchFamily="50" charset="-128"/>
                <a:cs typeface="+mn-cs"/>
              </a:endParaRPr>
            </a:p>
          </p:txBody>
        </p:sp>
        <p:sp>
          <p:nvSpPr>
            <p:cNvPr id="1082" name="Freeform 89"/>
            <p:cNvSpPr>
              <a:spLocks/>
            </p:cNvSpPr>
            <p:nvPr/>
          </p:nvSpPr>
          <p:spPr bwMode="auto">
            <a:xfrm>
              <a:off x="2752725" y="5126034"/>
              <a:ext cx="1588" cy="3175"/>
            </a:xfrm>
            <a:custGeom>
              <a:avLst/>
              <a:gdLst>
                <a:gd name="T0" fmla="*/ 0 w 1"/>
                <a:gd name="T1" fmla="*/ 0 h 2"/>
                <a:gd name="T2" fmla="*/ 0 w 1"/>
                <a:gd name="T3" fmla="*/ 0 h 2"/>
                <a:gd name="T4" fmla="*/ 0 w 1"/>
                <a:gd name="T5" fmla="*/ 0 h 2"/>
                <a:gd name="T6" fmla="*/ 0 w 1"/>
                <a:gd name="T7" fmla="*/ 0 h 2"/>
                <a:gd name="T8" fmla="*/ 0 w 1"/>
                <a:gd name="T9" fmla="*/ 0 h 2"/>
                <a:gd name="T10" fmla="*/ 0 w 1"/>
                <a:gd name="T11" fmla="*/ 2147483646 h 2"/>
                <a:gd name="T12" fmla="*/ 0 w 1"/>
                <a:gd name="T13" fmla="*/ 0 h 2"/>
                <a:gd name="T14" fmla="*/ 2147483646 w 1"/>
                <a:gd name="T15" fmla="*/ 2147483646 h 2"/>
                <a:gd name="T16" fmla="*/ 2147483646 w 1"/>
                <a:gd name="T17" fmla="*/ 2147483646 h 2"/>
                <a:gd name="T18" fmla="*/ 2147483646 w 1"/>
                <a:gd name="T19" fmla="*/ 2147483646 h 2"/>
                <a:gd name="T20" fmla="*/ 2147483646 w 1"/>
                <a:gd name="T21" fmla="*/ 2147483646 h 2"/>
                <a:gd name="T22" fmla="*/ 2147483646 w 1"/>
                <a:gd name="T23" fmla="*/ 0 h 2"/>
                <a:gd name="T24" fmla="*/ 2147483646 w 1"/>
                <a:gd name="T25" fmla="*/ 0 h 2"/>
                <a:gd name="T26" fmla="*/ 2147483646 w 1"/>
                <a:gd name="T27" fmla="*/ 0 h 2"/>
                <a:gd name="T28" fmla="*/ 0 w 1"/>
                <a:gd name="T29" fmla="*/ 0 h 2"/>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1" h="2">
                  <a:moveTo>
                    <a:pt x="0" y="0"/>
                  </a:moveTo>
                  <a:lnTo>
                    <a:pt x="0" y="0"/>
                  </a:lnTo>
                  <a:lnTo>
                    <a:pt x="0" y="2"/>
                  </a:lnTo>
                  <a:lnTo>
                    <a:pt x="0" y="0"/>
                  </a:lnTo>
                  <a:lnTo>
                    <a:pt x="1" y="2"/>
                  </a:lnTo>
                  <a:lnTo>
                    <a:pt x="1" y="0"/>
                  </a:lnTo>
                  <a:lnTo>
                    <a:pt x="0" y="0"/>
                  </a:lnTo>
                  <a:close/>
                </a:path>
              </a:pathLst>
            </a:custGeom>
            <a:solidFill>
              <a:srgbClr val="FCFFB7"/>
            </a:solidFill>
            <a:ln w="2">
              <a:solidFill>
                <a:srgbClr val="555555"/>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p:txBody>
        </p:sp>
        <p:sp>
          <p:nvSpPr>
            <p:cNvPr id="1083" name="Freeform 90"/>
            <p:cNvSpPr>
              <a:spLocks/>
            </p:cNvSpPr>
            <p:nvPr/>
          </p:nvSpPr>
          <p:spPr bwMode="auto">
            <a:xfrm>
              <a:off x="2752725" y="5124446"/>
              <a:ext cx="0" cy="1588"/>
            </a:xfrm>
            <a:custGeom>
              <a:avLst/>
              <a:gdLst>
                <a:gd name="T0" fmla="*/ 0 h 1"/>
                <a:gd name="T1" fmla="*/ 2147483646 h 1"/>
                <a:gd name="T2" fmla="*/ 2147483646 h 1"/>
                <a:gd name="T3" fmla="*/ 2147483646 h 1"/>
                <a:gd name="T4" fmla="*/ 0 h 1"/>
                <a:gd name="T5" fmla="*/ 0 60000 65536"/>
                <a:gd name="T6" fmla="*/ 0 60000 65536"/>
                <a:gd name="T7" fmla="*/ 0 60000 65536"/>
                <a:gd name="T8" fmla="*/ 0 60000 65536"/>
                <a:gd name="T9" fmla="*/ 0 60000 65536"/>
              </a:gdLst>
              <a:ahLst/>
              <a:cxnLst>
                <a:cxn ang="T5">
                  <a:pos x="0" y="T0"/>
                </a:cxn>
                <a:cxn ang="T6">
                  <a:pos x="0" y="T1"/>
                </a:cxn>
                <a:cxn ang="T7">
                  <a:pos x="0" y="T2"/>
                </a:cxn>
                <a:cxn ang="T8">
                  <a:pos x="0" y="T3"/>
                </a:cxn>
                <a:cxn ang="T9">
                  <a:pos x="0" y="T4"/>
                </a:cxn>
              </a:cxnLst>
              <a:rect l="0" t="0" r="r" b="b"/>
              <a:pathLst>
                <a:path h="1">
                  <a:moveTo>
                    <a:pt x="0" y="0"/>
                  </a:moveTo>
                  <a:lnTo>
                    <a:pt x="0" y="1"/>
                  </a:lnTo>
                  <a:lnTo>
                    <a:pt x="0" y="0"/>
                  </a:lnTo>
                  <a:close/>
                </a:path>
              </a:pathLst>
            </a:custGeom>
            <a:solidFill>
              <a:srgbClr val="FCFFB7"/>
            </a:solidFill>
            <a:ln w="2">
              <a:solidFill>
                <a:srgbClr val="555555"/>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p:txBody>
        </p:sp>
        <p:sp>
          <p:nvSpPr>
            <p:cNvPr id="1084" name="Freeform 91"/>
            <p:cNvSpPr>
              <a:spLocks/>
            </p:cNvSpPr>
            <p:nvPr/>
          </p:nvSpPr>
          <p:spPr bwMode="auto">
            <a:xfrm>
              <a:off x="2595563" y="5059359"/>
              <a:ext cx="185737" cy="155575"/>
            </a:xfrm>
            <a:custGeom>
              <a:avLst/>
              <a:gdLst>
                <a:gd name="T0" fmla="*/ 2147483646 w 117"/>
                <a:gd name="T1" fmla="*/ 2147483646 h 98"/>
                <a:gd name="T2" fmla="*/ 2147483646 w 117"/>
                <a:gd name="T3" fmla="*/ 2147483646 h 98"/>
                <a:gd name="T4" fmla="*/ 2147483646 w 117"/>
                <a:gd name="T5" fmla="*/ 2147483646 h 98"/>
                <a:gd name="T6" fmla="*/ 2147483646 w 117"/>
                <a:gd name="T7" fmla="*/ 2147483646 h 98"/>
                <a:gd name="T8" fmla="*/ 2147483646 w 117"/>
                <a:gd name="T9" fmla="*/ 2147483646 h 98"/>
                <a:gd name="T10" fmla="*/ 2147483646 w 117"/>
                <a:gd name="T11" fmla="*/ 2147483646 h 98"/>
                <a:gd name="T12" fmla="*/ 2147483646 w 117"/>
                <a:gd name="T13" fmla="*/ 2147483646 h 98"/>
                <a:gd name="T14" fmla="*/ 2147483646 w 117"/>
                <a:gd name="T15" fmla="*/ 2147483646 h 98"/>
                <a:gd name="T16" fmla="*/ 2147483646 w 117"/>
                <a:gd name="T17" fmla="*/ 2147483646 h 98"/>
                <a:gd name="T18" fmla="*/ 2147483646 w 117"/>
                <a:gd name="T19" fmla="*/ 2147483646 h 98"/>
                <a:gd name="T20" fmla="*/ 2147483646 w 117"/>
                <a:gd name="T21" fmla="*/ 2147483646 h 98"/>
                <a:gd name="T22" fmla="*/ 2147483646 w 117"/>
                <a:gd name="T23" fmla="*/ 2147483646 h 98"/>
                <a:gd name="T24" fmla="*/ 2147483646 w 117"/>
                <a:gd name="T25" fmla="*/ 2147483646 h 98"/>
                <a:gd name="T26" fmla="*/ 2147483646 w 117"/>
                <a:gd name="T27" fmla="*/ 2147483646 h 98"/>
                <a:gd name="T28" fmla="*/ 2147483646 w 117"/>
                <a:gd name="T29" fmla="*/ 2147483646 h 98"/>
                <a:gd name="T30" fmla="*/ 2147483646 w 117"/>
                <a:gd name="T31" fmla="*/ 2147483646 h 98"/>
                <a:gd name="T32" fmla="*/ 2147483646 w 117"/>
                <a:gd name="T33" fmla="*/ 2147483646 h 98"/>
                <a:gd name="T34" fmla="*/ 2147483646 w 117"/>
                <a:gd name="T35" fmla="*/ 2147483646 h 98"/>
                <a:gd name="T36" fmla="*/ 2147483646 w 117"/>
                <a:gd name="T37" fmla="*/ 2147483646 h 98"/>
                <a:gd name="T38" fmla="*/ 2147483646 w 117"/>
                <a:gd name="T39" fmla="*/ 2147483646 h 98"/>
                <a:gd name="T40" fmla="*/ 2147483646 w 117"/>
                <a:gd name="T41" fmla="*/ 2147483646 h 98"/>
                <a:gd name="T42" fmla="*/ 2147483646 w 117"/>
                <a:gd name="T43" fmla="*/ 2147483646 h 98"/>
                <a:gd name="T44" fmla="*/ 2147483646 w 117"/>
                <a:gd name="T45" fmla="*/ 2147483646 h 98"/>
                <a:gd name="T46" fmla="*/ 2147483646 w 117"/>
                <a:gd name="T47" fmla="*/ 2147483646 h 98"/>
                <a:gd name="T48" fmla="*/ 2147483646 w 117"/>
                <a:gd name="T49" fmla="*/ 2147483646 h 98"/>
                <a:gd name="T50" fmla="*/ 2147483646 w 117"/>
                <a:gd name="T51" fmla="*/ 2147483646 h 98"/>
                <a:gd name="T52" fmla="*/ 2147483646 w 117"/>
                <a:gd name="T53" fmla="*/ 2147483646 h 98"/>
                <a:gd name="T54" fmla="*/ 2147483646 w 117"/>
                <a:gd name="T55" fmla="*/ 2147483646 h 98"/>
                <a:gd name="T56" fmla="*/ 2147483646 w 117"/>
                <a:gd name="T57" fmla="*/ 2147483646 h 98"/>
                <a:gd name="T58" fmla="*/ 2147483646 w 117"/>
                <a:gd name="T59" fmla="*/ 2147483646 h 98"/>
                <a:gd name="T60" fmla="*/ 2147483646 w 117"/>
                <a:gd name="T61" fmla="*/ 2147483646 h 98"/>
                <a:gd name="T62" fmla="*/ 2147483646 w 117"/>
                <a:gd name="T63" fmla="*/ 2147483646 h 98"/>
                <a:gd name="T64" fmla="*/ 2147483646 w 117"/>
                <a:gd name="T65" fmla="*/ 2147483646 h 98"/>
                <a:gd name="T66" fmla="*/ 2147483646 w 117"/>
                <a:gd name="T67" fmla="*/ 2147483646 h 98"/>
                <a:gd name="T68" fmla="*/ 2147483646 w 117"/>
                <a:gd name="T69" fmla="*/ 2147483646 h 98"/>
                <a:gd name="T70" fmla="*/ 2147483646 w 117"/>
                <a:gd name="T71" fmla="*/ 2147483646 h 98"/>
                <a:gd name="T72" fmla="*/ 2147483646 w 117"/>
                <a:gd name="T73" fmla="*/ 2147483646 h 98"/>
                <a:gd name="T74" fmla="*/ 2147483646 w 117"/>
                <a:gd name="T75" fmla="*/ 2147483646 h 98"/>
                <a:gd name="T76" fmla="*/ 2147483646 w 117"/>
                <a:gd name="T77" fmla="*/ 2147483646 h 98"/>
                <a:gd name="T78" fmla="*/ 2147483646 w 117"/>
                <a:gd name="T79" fmla="*/ 2147483646 h 98"/>
                <a:gd name="T80" fmla="*/ 2147483646 w 117"/>
                <a:gd name="T81" fmla="*/ 2147483646 h 98"/>
                <a:gd name="T82" fmla="*/ 2147483646 w 117"/>
                <a:gd name="T83" fmla="*/ 2147483646 h 98"/>
                <a:gd name="T84" fmla="*/ 2147483646 w 117"/>
                <a:gd name="T85" fmla="*/ 2147483646 h 98"/>
                <a:gd name="T86" fmla="*/ 2147483646 w 117"/>
                <a:gd name="T87" fmla="*/ 2147483646 h 98"/>
                <a:gd name="T88" fmla="*/ 2147483646 w 117"/>
                <a:gd name="T89" fmla="*/ 2147483646 h 98"/>
                <a:gd name="T90" fmla="*/ 2147483646 w 117"/>
                <a:gd name="T91" fmla="*/ 2147483646 h 98"/>
                <a:gd name="T92" fmla="*/ 2147483646 w 117"/>
                <a:gd name="T93" fmla="*/ 2147483646 h 98"/>
                <a:gd name="T94" fmla="*/ 2147483646 w 117"/>
                <a:gd name="T95" fmla="*/ 2147483646 h 98"/>
                <a:gd name="T96" fmla="*/ 2147483646 w 117"/>
                <a:gd name="T97" fmla="*/ 2147483646 h 98"/>
                <a:gd name="T98" fmla="*/ 2147483646 w 117"/>
                <a:gd name="T99" fmla="*/ 2147483646 h 98"/>
                <a:gd name="T100" fmla="*/ 2147483646 w 117"/>
                <a:gd name="T101" fmla="*/ 2147483646 h 98"/>
                <a:gd name="T102" fmla="*/ 2147483646 w 117"/>
                <a:gd name="T103" fmla="*/ 2147483646 h 98"/>
                <a:gd name="T104" fmla="*/ 2147483646 w 117"/>
                <a:gd name="T105" fmla="*/ 2147483646 h 98"/>
                <a:gd name="T106" fmla="*/ 2147483646 w 117"/>
                <a:gd name="T107" fmla="*/ 2147483646 h 98"/>
                <a:gd name="T108" fmla="*/ 2147483646 w 117"/>
                <a:gd name="T109" fmla="*/ 2147483646 h 98"/>
                <a:gd name="T110" fmla="*/ 2147483646 w 117"/>
                <a:gd name="T111" fmla="*/ 2147483646 h 98"/>
                <a:gd name="T112" fmla="*/ 2147483646 w 117"/>
                <a:gd name="T113" fmla="*/ 2147483646 h 98"/>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117" h="98">
                  <a:moveTo>
                    <a:pt x="109" y="31"/>
                  </a:moveTo>
                  <a:lnTo>
                    <a:pt x="109" y="31"/>
                  </a:lnTo>
                  <a:lnTo>
                    <a:pt x="108" y="30"/>
                  </a:lnTo>
                  <a:lnTo>
                    <a:pt x="106" y="29"/>
                  </a:lnTo>
                  <a:lnTo>
                    <a:pt x="105" y="28"/>
                  </a:lnTo>
                  <a:lnTo>
                    <a:pt x="105" y="27"/>
                  </a:lnTo>
                  <a:lnTo>
                    <a:pt x="105" y="25"/>
                  </a:lnTo>
                  <a:lnTo>
                    <a:pt x="104" y="24"/>
                  </a:lnTo>
                  <a:lnTo>
                    <a:pt x="94" y="17"/>
                  </a:lnTo>
                  <a:lnTo>
                    <a:pt x="93" y="16"/>
                  </a:lnTo>
                  <a:lnTo>
                    <a:pt x="93" y="15"/>
                  </a:lnTo>
                  <a:lnTo>
                    <a:pt x="91" y="15"/>
                  </a:lnTo>
                  <a:lnTo>
                    <a:pt x="88" y="12"/>
                  </a:lnTo>
                  <a:lnTo>
                    <a:pt x="87" y="12"/>
                  </a:lnTo>
                  <a:lnTo>
                    <a:pt x="87" y="13"/>
                  </a:lnTo>
                  <a:lnTo>
                    <a:pt x="87" y="15"/>
                  </a:lnTo>
                  <a:lnTo>
                    <a:pt x="86" y="15"/>
                  </a:lnTo>
                  <a:lnTo>
                    <a:pt x="83" y="16"/>
                  </a:lnTo>
                  <a:lnTo>
                    <a:pt x="83" y="17"/>
                  </a:lnTo>
                  <a:lnTo>
                    <a:pt x="82" y="18"/>
                  </a:lnTo>
                  <a:lnTo>
                    <a:pt x="81" y="18"/>
                  </a:lnTo>
                  <a:lnTo>
                    <a:pt x="80" y="15"/>
                  </a:lnTo>
                  <a:lnTo>
                    <a:pt x="78" y="15"/>
                  </a:lnTo>
                  <a:lnTo>
                    <a:pt x="77" y="16"/>
                  </a:lnTo>
                  <a:lnTo>
                    <a:pt x="77" y="17"/>
                  </a:lnTo>
                  <a:lnTo>
                    <a:pt x="80" y="18"/>
                  </a:lnTo>
                  <a:lnTo>
                    <a:pt x="81" y="21"/>
                  </a:lnTo>
                  <a:lnTo>
                    <a:pt x="82" y="22"/>
                  </a:lnTo>
                  <a:lnTo>
                    <a:pt x="82" y="23"/>
                  </a:lnTo>
                  <a:lnTo>
                    <a:pt x="82" y="24"/>
                  </a:lnTo>
                  <a:lnTo>
                    <a:pt x="81" y="24"/>
                  </a:lnTo>
                  <a:lnTo>
                    <a:pt x="81" y="23"/>
                  </a:lnTo>
                  <a:lnTo>
                    <a:pt x="80" y="23"/>
                  </a:lnTo>
                  <a:lnTo>
                    <a:pt x="78" y="24"/>
                  </a:lnTo>
                  <a:lnTo>
                    <a:pt x="78" y="25"/>
                  </a:lnTo>
                  <a:lnTo>
                    <a:pt x="80" y="25"/>
                  </a:lnTo>
                  <a:lnTo>
                    <a:pt x="80" y="27"/>
                  </a:lnTo>
                  <a:lnTo>
                    <a:pt x="80" y="28"/>
                  </a:lnTo>
                  <a:lnTo>
                    <a:pt x="80" y="30"/>
                  </a:lnTo>
                  <a:lnTo>
                    <a:pt x="80" y="31"/>
                  </a:lnTo>
                  <a:lnTo>
                    <a:pt x="78" y="31"/>
                  </a:lnTo>
                  <a:lnTo>
                    <a:pt x="77" y="33"/>
                  </a:lnTo>
                  <a:lnTo>
                    <a:pt x="78" y="34"/>
                  </a:lnTo>
                  <a:lnTo>
                    <a:pt x="78" y="35"/>
                  </a:lnTo>
                  <a:lnTo>
                    <a:pt x="77" y="35"/>
                  </a:lnTo>
                  <a:lnTo>
                    <a:pt x="76" y="31"/>
                  </a:lnTo>
                  <a:lnTo>
                    <a:pt x="76" y="30"/>
                  </a:lnTo>
                  <a:lnTo>
                    <a:pt x="75" y="28"/>
                  </a:lnTo>
                  <a:lnTo>
                    <a:pt x="72" y="24"/>
                  </a:lnTo>
                  <a:lnTo>
                    <a:pt x="71" y="23"/>
                  </a:lnTo>
                  <a:lnTo>
                    <a:pt x="70" y="22"/>
                  </a:lnTo>
                  <a:lnTo>
                    <a:pt x="69" y="22"/>
                  </a:lnTo>
                  <a:lnTo>
                    <a:pt x="69" y="21"/>
                  </a:lnTo>
                  <a:lnTo>
                    <a:pt x="68" y="19"/>
                  </a:lnTo>
                  <a:lnTo>
                    <a:pt x="63" y="17"/>
                  </a:lnTo>
                  <a:lnTo>
                    <a:pt x="59" y="16"/>
                  </a:lnTo>
                  <a:lnTo>
                    <a:pt x="58" y="16"/>
                  </a:lnTo>
                  <a:lnTo>
                    <a:pt x="54" y="13"/>
                  </a:lnTo>
                  <a:lnTo>
                    <a:pt x="53" y="13"/>
                  </a:lnTo>
                  <a:lnTo>
                    <a:pt x="52" y="13"/>
                  </a:lnTo>
                  <a:lnTo>
                    <a:pt x="51" y="13"/>
                  </a:lnTo>
                  <a:lnTo>
                    <a:pt x="49" y="13"/>
                  </a:lnTo>
                  <a:lnTo>
                    <a:pt x="47" y="11"/>
                  </a:lnTo>
                  <a:lnTo>
                    <a:pt x="46" y="6"/>
                  </a:lnTo>
                  <a:lnTo>
                    <a:pt x="45" y="5"/>
                  </a:lnTo>
                  <a:lnTo>
                    <a:pt x="43" y="5"/>
                  </a:lnTo>
                  <a:lnTo>
                    <a:pt x="41" y="5"/>
                  </a:lnTo>
                  <a:lnTo>
                    <a:pt x="40" y="4"/>
                  </a:lnTo>
                  <a:lnTo>
                    <a:pt x="40" y="1"/>
                  </a:lnTo>
                  <a:lnTo>
                    <a:pt x="39" y="1"/>
                  </a:lnTo>
                  <a:lnTo>
                    <a:pt x="36" y="0"/>
                  </a:lnTo>
                  <a:lnTo>
                    <a:pt x="35" y="0"/>
                  </a:lnTo>
                  <a:lnTo>
                    <a:pt x="34" y="1"/>
                  </a:lnTo>
                  <a:lnTo>
                    <a:pt x="34" y="2"/>
                  </a:lnTo>
                  <a:lnTo>
                    <a:pt x="34" y="6"/>
                  </a:lnTo>
                  <a:lnTo>
                    <a:pt x="34" y="10"/>
                  </a:lnTo>
                  <a:lnTo>
                    <a:pt x="32" y="12"/>
                  </a:lnTo>
                  <a:lnTo>
                    <a:pt x="32" y="13"/>
                  </a:lnTo>
                  <a:lnTo>
                    <a:pt x="32" y="15"/>
                  </a:lnTo>
                  <a:lnTo>
                    <a:pt x="32" y="17"/>
                  </a:lnTo>
                  <a:lnTo>
                    <a:pt x="30" y="21"/>
                  </a:lnTo>
                  <a:lnTo>
                    <a:pt x="26" y="25"/>
                  </a:lnTo>
                  <a:lnTo>
                    <a:pt x="24" y="25"/>
                  </a:lnTo>
                  <a:lnTo>
                    <a:pt x="23" y="25"/>
                  </a:lnTo>
                  <a:lnTo>
                    <a:pt x="22" y="25"/>
                  </a:lnTo>
                  <a:lnTo>
                    <a:pt x="20" y="25"/>
                  </a:lnTo>
                  <a:lnTo>
                    <a:pt x="19" y="28"/>
                  </a:lnTo>
                  <a:lnTo>
                    <a:pt x="17" y="29"/>
                  </a:lnTo>
                  <a:lnTo>
                    <a:pt x="12" y="30"/>
                  </a:lnTo>
                  <a:lnTo>
                    <a:pt x="8" y="31"/>
                  </a:lnTo>
                  <a:lnTo>
                    <a:pt x="6" y="31"/>
                  </a:lnTo>
                  <a:lnTo>
                    <a:pt x="3" y="33"/>
                  </a:lnTo>
                  <a:lnTo>
                    <a:pt x="2" y="34"/>
                  </a:lnTo>
                  <a:lnTo>
                    <a:pt x="2" y="35"/>
                  </a:lnTo>
                  <a:lnTo>
                    <a:pt x="2" y="38"/>
                  </a:lnTo>
                  <a:lnTo>
                    <a:pt x="1" y="39"/>
                  </a:lnTo>
                  <a:lnTo>
                    <a:pt x="0" y="40"/>
                  </a:lnTo>
                  <a:lnTo>
                    <a:pt x="6" y="41"/>
                  </a:lnTo>
                  <a:lnTo>
                    <a:pt x="8" y="41"/>
                  </a:lnTo>
                  <a:lnTo>
                    <a:pt x="11" y="41"/>
                  </a:lnTo>
                  <a:lnTo>
                    <a:pt x="11" y="42"/>
                  </a:lnTo>
                  <a:lnTo>
                    <a:pt x="12" y="45"/>
                  </a:lnTo>
                  <a:lnTo>
                    <a:pt x="11" y="51"/>
                  </a:lnTo>
                  <a:lnTo>
                    <a:pt x="11" y="54"/>
                  </a:lnTo>
                  <a:lnTo>
                    <a:pt x="9" y="58"/>
                  </a:lnTo>
                  <a:lnTo>
                    <a:pt x="7" y="61"/>
                  </a:lnTo>
                  <a:lnTo>
                    <a:pt x="5" y="63"/>
                  </a:lnTo>
                  <a:lnTo>
                    <a:pt x="5" y="67"/>
                  </a:lnTo>
                  <a:lnTo>
                    <a:pt x="5" y="70"/>
                  </a:lnTo>
                  <a:lnTo>
                    <a:pt x="5" y="73"/>
                  </a:lnTo>
                  <a:lnTo>
                    <a:pt x="6" y="75"/>
                  </a:lnTo>
                  <a:lnTo>
                    <a:pt x="9" y="78"/>
                  </a:lnTo>
                  <a:lnTo>
                    <a:pt x="9" y="81"/>
                  </a:lnTo>
                  <a:lnTo>
                    <a:pt x="9" y="82"/>
                  </a:lnTo>
                  <a:lnTo>
                    <a:pt x="17" y="86"/>
                  </a:lnTo>
                  <a:lnTo>
                    <a:pt x="18" y="87"/>
                  </a:lnTo>
                  <a:lnTo>
                    <a:pt x="19" y="86"/>
                  </a:lnTo>
                  <a:lnTo>
                    <a:pt x="20" y="85"/>
                  </a:lnTo>
                  <a:lnTo>
                    <a:pt x="22" y="85"/>
                  </a:lnTo>
                  <a:lnTo>
                    <a:pt x="24" y="85"/>
                  </a:lnTo>
                  <a:lnTo>
                    <a:pt x="24" y="84"/>
                  </a:lnTo>
                  <a:lnTo>
                    <a:pt x="24" y="81"/>
                  </a:lnTo>
                  <a:lnTo>
                    <a:pt x="25" y="73"/>
                  </a:lnTo>
                  <a:lnTo>
                    <a:pt x="26" y="71"/>
                  </a:lnTo>
                  <a:lnTo>
                    <a:pt x="29" y="69"/>
                  </a:lnTo>
                  <a:lnTo>
                    <a:pt x="34" y="67"/>
                  </a:lnTo>
                  <a:lnTo>
                    <a:pt x="39" y="65"/>
                  </a:lnTo>
                  <a:lnTo>
                    <a:pt x="43" y="64"/>
                  </a:lnTo>
                  <a:lnTo>
                    <a:pt x="49" y="64"/>
                  </a:lnTo>
                  <a:lnTo>
                    <a:pt x="60" y="63"/>
                  </a:lnTo>
                  <a:lnTo>
                    <a:pt x="66" y="63"/>
                  </a:lnTo>
                  <a:lnTo>
                    <a:pt x="72" y="65"/>
                  </a:lnTo>
                  <a:lnTo>
                    <a:pt x="72" y="67"/>
                  </a:lnTo>
                  <a:lnTo>
                    <a:pt x="72" y="68"/>
                  </a:lnTo>
                  <a:lnTo>
                    <a:pt x="74" y="68"/>
                  </a:lnTo>
                  <a:lnTo>
                    <a:pt x="75" y="67"/>
                  </a:lnTo>
                  <a:lnTo>
                    <a:pt x="80" y="67"/>
                  </a:lnTo>
                  <a:lnTo>
                    <a:pt x="83" y="68"/>
                  </a:lnTo>
                  <a:lnTo>
                    <a:pt x="85" y="73"/>
                  </a:lnTo>
                  <a:lnTo>
                    <a:pt x="85" y="74"/>
                  </a:lnTo>
                  <a:lnTo>
                    <a:pt x="85" y="75"/>
                  </a:lnTo>
                  <a:lnTo>
                    <a:pt x="87" y="78"/>
                  </a:lnTo>
                  <a:lnTo>
                    <a:pt x="87" y="80"/>
                  </a:lnTo>
                  <a:lnTo>
                    <a:pt x="88" y="82"/>
                  </a:lnTo>
                  <a:lnTo>
                    <a:pt x="89" y="82"/>
                  </a:lnTo>
                  <a:lnTo>
                    <a:pt x="91" y="84"/>
                  </a:lnTo>
                  <a:lnTo>
                    <a:pt x="89" y="85"/>
                  </a:lnTo>
                  <a:lnTo>
                    <a:pt x="88" y="85"/>
                  </a:lnTo>
                  <a:lnTo>
                    <a:pt x="88" y="86"/>
                  </a:lnTo>
                  <a:lnTo>
                    <a:pt x="89" y="88"/>
                  </a:lnTo>
                  <a:lnTo>
                    <a:pt x="88" y="91"/>
                  </a:lnTo>
                  <a:lnTo>
                    <a:pt x="87" y="93"/>
                  </a:lnTo>
                  <a:lnTo>
                    <a:pt x="87" y="96"/>
                  </a:lnTo>
                  <a:lnTo>
                    <a:pt x="87" y="97"/>
                  </a:lnTo>
                  <a:lnTo>
                    <a:pt x="88" y="98"/>
                  </a:lnTo>
                  <a:lnTo>
                    <a:pt x="88" y="96"/>
                  </a:lnTo>
                  <a:lnTo>
                    <a:pt x="89" y="96"/>
                  </a:lnTo>
                  <a:lnTo>
                    <a:pt x="91" y="97"/>
                  </a:lnTo>
                  <a:lnTo>
                    <a:pt x="92" y="98"/>
                  </a:lnTo>
                  <a:lnTo>
                    <a:pt x="95" y="97"/>
                  </a:lnTo>
                  <a:lnTo>
                    <a:pt x="95" y="96"/>
                  </a:lnTo>
                  <a:lnTo>
                    <a:pt x="94" y="94"/>
                  </a:lnTo>
                  <a:lnTo>
                    <a:pt x="94" y="91"/>
                  </a:lnTo>
                  <a:lnTo>
                    <a:pt x="95" y="88"/>
                  </a:lnTo>
                  <a:lnTo>
                    <a:pt x="97" y="87"/>
                  </a:lnTo>
                  <a:lnTo>
                    <a:pt x="100" y="86"/>
                  </a:lnTo>
                  <a:lnTo>
                    <a:pt x="103" y="86"/>
                  </a:lnTo>
                  <a:lnTo>
                    <a:pt x="103" y="87"/>
                  </a:lnTo>
                  <a:lnTo>
                    <a:pt x="104" y="87"/>
                  </a:lnTo>
                  <a:lnTo>
                    <a:pt x="104" y="85"/>
                  </a:lnTo>
                  <a:lnTo>
                    <a:pt x="104" y="82"/>
                  </a:lnTo>
                  <a:lnTo>
                    <a:pt x="106" y="81"/>
                  </a:lnTo>
                  <a:lnTo>
                    <a:pt x="108" y="80"/>
                  </a:lnTo>
                  <a:lnTo>
                    <a:pt x="106" y="79"/>
                  </a:lnTo>
                  <a:lnTo>
                    <a:pt x="104" y="78"/>
                  </a:lnTo>
                  <a:lnTo>
                    <a:pt x="100" y="76"/>
                  </a:lnTo>
                  <a:lnTo>
                    <a:pt x="99" y="75"/>
                  </a:lnTo>
                  <a:lnTo>
                    <a:pt x="99" y="74"/>
                  </a:lnTo>
                  <a:lnTo>
                    <a:pt x="98" y="73"/>
                  </a:lnTo>
                  <a:lnTo>
                    <a:pt x="99" y="73"/>
                  </a:lnTo>
                  <a:lnTo>
                    <a:pt x="99" y="71"/>
                  </a:lnTo>
                  <a:lnTo>
                    <a:pt x="98" y="71"/>
                  </a:lnTo>
                  <a:lnTo>
                    <a:pt x="97" y="71"/>
                  </a:lnTo>
                  <a:lnTo>
                    <a:pt x="95" y="71"/>
                  </a:lnTo>
                  <a:lnTo>
                    <a:pt x="97" y="70"/>
                  </a:lnTo>
                  <a:lnTo>
                    <a:pt x="95" y="70"/>
                  </a:lnTo>
                  <a:lnTo>
                    <a:pt x="94" y="71"/>
                  </a:lnTo>
                  <a:lnTo>
                    <a:pt x="93" y="71"/>
                  </a:lnTo>
                  <a:lnTo>
                    <a:pt x="94" y="69"/>
                  </a:lnTo>
                  <a:lnTo>
                    <a:pt x="97" y="68"/>
                  </a:lnTo>
                  <a:lnTo>
                    <a:pt x="98" y="67"/>
                  </a:lnTo>
                  <a:lnTo>
                    <a:pt x="95" y="65"/>
                  </a:lnTo>
                  <a:lnTo>
                    <a:pt x="97" y="64"/>
                  </a:lnTo>
                  <a:lnTo>
                    <a:pt x="98" y="64"/>
                  </a:lnTo>
                  <a:lnTo>
                    <a:pt x="98" y="62"/>
                  </a:lnTo>
                  <a:lnTo>
                    <a:pt x="97" y="61"/>
                  </a:lnTo>
                  <a:lnTo>
                    <a:pt x="98" y="61"/>
                  </a:lnTo>
                  <a:lnTo>
                    <a:pt x="98" y="59"/>
                  </a:lnTo>
                  <a:lnTo>
                    <a:pt x="98" y="58"/>
                  </a:lnTo>
                  <a:lnTo>
                    <a:pt x="97" y="57"/>
                  </a:lnTo>
                  <a:lnTo>
                    <a:pt x="97" y="56"/>
                  </a:lnTo>
                  <a:lnTo>
                    <a:pt x="95" y="56"/>
                  </a:lnTo>
                  <a:lnTo>
                    <a:pt x="95" y="54"/>
                  </a:lnTo>
                  <a:lnTo>
                    <a:pt x="95" y="53"/>
                  </a:lnTo>
                  <a:lnTo>
                    <a:pt x="97" y="53"/>
                  </a:lnTo>
                  <a:lnTo>
                    <a:pt x="98" y="52"/>
                  </a:lnTo>
                  <a:lnTo>
                    <a:pt x="100" y="52"/>
                  </a:lnTo>
                  <a:lnTo>
                    <a:pt x="102" y="54"/>
                  </a:lnTo>
                  <a:lnTo>
                    <a:pt x="103" y="54"/>
                  </a:lnTo>
                  <a:lnTo>
                    <a:pt x="104" y="53"/>
                  </a:lnTo>
                  <a:lnTo>
                    <a:pt x="103" y="53"/>
                  </a:lnTo>
                  <a:lnTo>
                    <a:pt x="103" y="52"/>
                  </a:lnTo>
                  <a:lnTo>
                    <a:pt x="103" y="51"/>
                  </a:lnTo>
                  <a:lnTo>
                    <a:pt x="103" y="52"/>
                  </a:lnTo>
                  <a:lnTo>
                    <a:pt x="103" y="51"/>
                  </a:lnTo>
                  <a:lnTo>
                    <a:pt x="104" y="51"/>
                  </a:lnTo>
                  <a:lnTo>
                    <a:pt x="105" y="48"/>
                  </a:lnTo>
                  <a:lnTo>
                    <a:pt x="104" y="48"/>
                  </a:lnTo>
                  <a:lnTo>
                    <a:pt x="103" y="50"/>
                  </a:lnTo>
                  <a:lnTo>
                    <a:pt x="104" y="48"/>
                  </a:lnTo>
                  <a:lnTo>
                    <a:pt x="103" y="48"/>
                  </a:lnTo>
                  <a:lnTo>
                    <a:pt x="103" y="47"/>
                  </a:lnTo>
                  <a:lnTo>
                    <a:pt x="103" y="48"/>
                  </a:lnTo>
                  <a:lnTo>
                    <a:pt x="102" y="48"/>
                  </a:lnTo>
                  <a:lnTo>
                    <a:pt x="103" y="47"/>
                  </a:lnTo>
                  <a:lnTo>
                    <a:pt x="103" y="46"/>
                  </a:lnTo>
                  <a:lnTo>
                    <a:pt x="102" y="47"/>
                  </a:lnTo>
                  <a:lnTo>
                    <a:pt x="100" y="48"/>
                  </a:lnTo>
                  <a:lnTo>
                    <a:pt x="100" y="47"/>
                  </a:lnTo>
                  <a:lnTo>
                    <a:pt x="102" y="47"/>
                  </a:lnTo>
                  <a:lnTo>
                    <a:pt x="102" y="46"/>
                  </a:lnTo>
                  <a:lnTo>
                    <a:pt x="102" y="47"/>
                  </a:lnTo>
                  <a:lnTo>
                    <a:pt x="100" y="47"/>
                  </a:lnTo>
                  <a:lnTo>
                    <a:pt x="102" y="47"/>
                  </a:lnTo>
                  <a:lnTo>
                    <a:pt x="100" y="46"/>
                  </a:lnTo>
                  <a:lnTo>
                    <a:pt x="100" y="47"/>
                  </a:lnTo>
                  <a:lnTo>
                    <a:pt x="100" y="46"/>
                  </a:lnTo>
                  <a:lnTo>
                    <a:pt x="100" y="47"/>
                  </a:lnTo>
                  <a:lnTo>
                    <a:pt x="99" y="47"/>
                  </a:lnTo>
                  <a:lnTo>
                    <a:pt x="99" y="46"/>
                  </a:lnTo>
                  <a:lnTo>
                    <a:pt x="99" y="45"/>
                  </a:lnTo>
                  <a:lnTo>
                    <a:pt x="98" y="45"/>
                  </a:lnTo>
                  <a:lnTo>
                    <a:pt x="98" y="44"/>
                  </a:lnTo>
                  <a:lnTo>
                    <a:pt x="99" y="42"/>
                  </a:lnTo>
                  <a:lnTo>
                    <a:pt x="98" y="42"/>
                  </a:lnTo>
                  <a:lnTo>
                    <a:pt x="99" y="41"/>
                  </a:lnTo>
                  <a:lnTo>
                    <a:pt x="99" y="42"/>
                  </a:lnTo>
                  <a:lnTo>
                    <a:pt x="100" y="42"/>
                  </a:lnTo>
                  <a:lnTo>
                    <a:pt x="100" y="41"/>
                  </a:lnTo>
                  <a:lnTo>
                    <a:pt x="103" y="41"/>
                  </a:lnTo>
                  <a:lnTo>
                    <a:pt x="103" y="40"/>
                  </a:lnTo>
                  <a:lnTo>
                    <a:pt x="104" y="39"/>
                  </a:lnTo>
                  <a:lnTo>
                    <a:pt x="104" y="40"/>
                  </a:lnTo>
                  <a:lnTo>
                    <a:pt x="105" y="42"/>
                  </a:lnTo>
                  <a:lnTo>
                    <a:pt x="106" y="42"/>
                  </a:lnTo>
                  <a:lnTo>
                    <a:pt x="106" y="41"/>
                  </a:lnTo>
                  <a:lnTo>
                    <a:pt x="105" y="40"/>
                  </a:lnTo>
                  <a:lnTo>
                    <a:pt x="106" y="40"/>
                  </a:lnTo>
                  <a:lnTo>
                    <a:pt x="106" y="41"/>
                  </a:lnTo>
                  <a:lnTo>
                    <a:pt x="106" y="40"/>
                  </a:lnTo>
                  <a:lnTo>
                    <a:pt x="106" y="41"/>
                  </a:lnTo>
                  <a:lnTo>
                    <a:pt x="108" y="40"/>
                  </a:lnTo>
                  <a:lnTo>
                    <a:pt x="108" y="41"/>
                  </a:lnTo>
                  <a:lnTo>
                    <a:pt x="106" y="41"/>
                  </a:lnTo>
                  <a:lnTo>
                    <a:pt x="108" y="41"/>
                  </a:lnTo>
                  <a:lnTo>
                    <a:pt x="106" y="40"/>
                  </a:lnTo>
                  <a:lnTo>
                    <a:pt x="108" y="40"/>
                  </a:lnTo>
                  <a:lnTo>
                    <a:pt x="109" y="40"/>
                  </a:lnTo>
                  <a:lnTo>
                    <a:pt x="109" y="39"/>
                  </a:lnTo>
                  <a:lnTo>
                    <a:pt x="109" y="40"/>
                  </a:lnTo>
                  <a:lnTo>
                    <a:pt x="109" y="39"/>
                  </a:lnTo>
                  <a:lnTo>
                    <a:pt x="114" y="38"/>
                  </a:lnTo>
                  <a:lnTo>
                    <a:pt x="114" y="36"/>
                  </a:lnTo>
                  <a:lnTo>
                    <a:pt x="116" y="35"/>
                  </a:lnTo>
                  <a:lnTo>
                    <a:pt x="115" y="35"/>
                  </a:lnTo>
                  <a:lnTo>
                    <a:pt x="116" y="35"/>
                  </a:lnTo>
                  <a:lnTo>
                    <a:pt x="117" y="34"/>
                  </a:lnTo>
                  <a:lnTo>
                    <a:pt x="115" y="33"/>
                  </a:lnTo>
                  <a:lnTo>
                    <a:pt x="114" y="33"/>
                  </a:lnTo>
                  <a:lnTo>
                    <a:pt x="112" y="33"/>
                  </a:lnTo>
                  <a:lnTo>
                    <a:pt x="111" y="33"/>
                  </a:lnTo>
                  <a:lnTo>
                    <a:pt x="110" y="33"/>
                  </a:lnTo>
                  <a:lnTo>
                    <a:pt x="111" y="33"/>
                  </a:lnTo>
                  <a:lnTo>
                    <a:pt x="109" y="34"/>
                  </a:lnTo>
                  <a:lnTo>
                    <a:pt x="109" y="31"/>
                  </a:lnTo>
                  <a:close/>
                </a:path>
              </a:pathLst>
            </a:custGeom>
            <a:solidFill>
              <a:srgbClr val="FCFFB7"/>
            </a:solidFill>
            <a:ln w="2">
              <a:solidFill>
                <a:srgbClr val="555555"/>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p:txBody>
        </p:sp>
        <p:sp>
          <p:nvSpPr>
            <p:cNvPr id="1085" name="Freeform 92"/>
            <p:cNvSpPr>
              <a:spLocks/>
            </p:cNvSpPr>
            <p:nvPr/>
          </p:nvSpPr>
          <p:spPr bwMode="auto">
            <a:xfrm>
              <a:off x="2278064" y="5232396"/>
              <a:ext cx="4762" cy="3175"/>
            </a:xfrm>
            <a:custGeom>
              <a:avLst/>
              <a:gdLst>
                <a:gd name="T0" fmla="*/ 2147483646 w 3"/>
                <a:gd name="T1" fmla="*/ 2147483646 h 2"/>
                <a:gd name="T2" fmla="*/ 2147483646 w 3"/>
                <a:gd name="T3" fmla="*/ 2147483646 h 2"/>
                <a:gd name="T4" fmla="*/ 2147483646 w 3"/>
                <a:gd name="T5" fmla="*/ 2147483646 h 2"/>
                <a:gd name="T6" fmla="*/ 2147483646 w 3"/>
                <a:gd name="T7" fmla="*/ 2147483646 h 2"/>
                <a:gd name="T8" fmla="*/ 2147483646 w 3"/>
                <a:gd name="T9" fmla="*/ 2147483646 h 2"/>
                <a:gd name="T10" fmla="*/ 2147483646 w 3"/>
                <a:gd name="T11" fmla="*/ 0 h 2"/>
                <a:gd name="T12" fmla="*/ 2147483646 w 3"/>
                <a:gd name="T13" fmla="*/ 0 h 2"/>
                <a:gd name="T14" fmla="*/ 2147483646 w 3"/>
                <a:gd name="T15" fmla="*/ 0 h 2"/>
                <a:gd name="T16" fmla="*/ 0 w 3"/>
                <a:gd name="T17" fmla="*/ 0 h 2"/>
                <a:gd name="T18" fmla="*/ 0 w 3"/>
                <a:gd name="T19" fmla="*/ 2147483646 h 2"/>
                <a:gd name="T20" fmla="*/ 2147483646 w 3"/>
                <a:gd name="T21" fmla="*/ 2147483646 h 2"/>
                <a:gd name="T22" fmla="*/ 2147483646 w 3"/>
                <a:gd name="T23" fmla="*/ 2147483646 h 2"/>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3" h="2">
                  <a:moveTo>
                    <a:pt x="1" y="2"/>
                  </a:moveTo>
                  <a:lnTo>
                    <a:pt x="1" y="2"/>
                  </a:lnTo>
                  <a:lnTo>
                    <a:pt x="2" y="2"/>
                  </a:lnTo>
                  <a:lnTo>
                    <a:pt x="3" y="1"/>
                  </a:lnTo>
                  <a:lnTo>
                    <a:pt x="3" y="0"/>
                  </a:lnTo>
                  <a:lnTo>
                    <a:pt x="1" y="0"/>
                  </a:lnTo>
                  <a:lnTo>
                    <a:pt x="0" y="0"/>
                  </a:lnTo>
                  <a:lnTo>
                    <a:pt x="0" y="1"/>
                  </a:lnTo>
                  <a:lnTo>
                    <a:pt x="1" y="2"/>
                  </a:lnTo>
                  <a:close/>
                </a:path>
              </a:pathLst>
            </a:custGeom>
            <a:solidFill>
              <a:srgbClr val="FFFF00"/>
            </a:solidFill>
            <a:ln w="2">
              <a:solidFill>
                <a:srgbClr val="555555"/>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p:txBody>
        </p:sp>
        <p:sp>
          <p:nvSpPr>
            <p:cNvPr id="1086" name="Freeform 93"/>
            <p:cNvSpPr>
              <a:spLocks/>
            </p:cNvSpPr>
            <p:nvPr/>
          </p:nvSpPr>
          <p:spPr bwMode="auto">
            <a:xfrm>
              <a:off x="2276475" y="5233984"/>
              <a:ext cx="25400" cy="23812"/>
            </a:xfrm>
            <a:custGeom>
              <a:avLst/>
              <a:gdLst>
                <a:gd name="T0" fmla="*/ 2147483646 w 16"/>
                <a:gd name="T1" fmla="*/ 2147483646 h 15"/>
                <a:gd name="T2" fmla="*/ 2147483646 w 16"/>
                <a:gd name="T3" fmla="*/ 2147483646 h 15"/>
                <a:gd name="T4" fmla="*/ 2147483646 w 16"/>
                <a:gd name="T5" fmla="*/ 2147483646 h 15"/>
                <a:gd name="T6" fmla="*/ 2147483646 w 16"/>
                <a:gd name="T7" fmla="*/ 2147483646 h 15"/>
                <a:gd name="T8" fmla="*/ 2147483646 w 16"/>
                <a:gd name="T9" fmla="*/ 2147483646 h 15"/>
                <a:gd name="T10" fmla="*/ 2147483646 w 16"/>
                <a:gd name="T11" fmla="*/ 2147483646 h 15"/>
                <a:gd name="T12" fmla="*/ 2147483646 w 16"/>
                <a:gd name="T13" fmla="*/ 2147483646 h 15"/>
                <a:gd name="T14" fmla="*/ 2147483646 w 16"/>
                <a:gd name="T15" fmla="*/ 2147483646 h 15"/>
                <a:gd name="T16" fmla="*/ 2147483646 w 16"/>
                <a:gd name="T17" fmla="*/ 2147483646 h 15"/>
                <a:gd name="T18" fmla="*/ 2147483646 w 16"/>
                <a:gd name="T19" fmla="*/ 2147483646 h 15"/>
                <a:gd name="T20" fmla="*/ 2147483646 w 16"/>
                <a:gd name="T21" fmla="*/ 2147483646 h 15"/>
                <a:gd name="T22" fmla="*/ 2147483646 w 16"/>
                <a:gd name="T23" fmla="*/ 2147483646 h 15"/>
                <a:gd name="T24" fmla="*/ 2147483646 w 16"/>
                <a:gd name="T25" fmla="*/ 0 h 15"/>
                <a:gd name="T26" fmla="*/ 2147483646 w 16"/>
                <a:gd name="T27" fmla="*/ 0 h 15"/>
                <a:gd name="T28" fmla="*/ 2147483646 w 16"/>
                <a:gd name="T29" fmla="*/ 0 h 15"/>
                <a:gd name="T30" fmla="*/ 2147483646 w 16"/>
                <a:gd name="T31" fmla="*/ 0 h 15"/>
                <a:gd name="T32" fmla="*/ 2147483646 w 16"/>
                <a:gd name="T33" fmla="*/ 0 h 15"/>
                <a:gd name="T34" fmla="*/ 2147483646 w 16"/>
                <a:gd name="T35" fmla="*/ 0 h 15"/>
                <a:gd name="T36" fmla="*/ 2147483646 w 16"/>
                <a:gd name="T37" fmla="*/ 0 h 15"/>
                <a:gd name="T38" fmla="*/ 2147483646 w 16"/>
                <a:gd name="T39" fmla="*/ 0 h 15"/>
                <a:gd name="T40" fmla="*/ 2147483646 w 16"/>
                <a:gd name="T41" fmla="*/ 0 h 15"/>
                <a:gd name="T42" fmla="*/ 2147483646 w 16"/>
                <a:gd name="T43" fmla="*/ 2147483646 h 15"/>
                <a:gd name="T44" fmla="*/ 2147483646 w 16"/>
                <a:gd name="T45" fmla="*/ 2147483646 h 15"/>
                <a:gd name="T46" fmla="*/ 2147483646 w 16"/>
                <a:gd name="T47" fmla="*/ 2147483646 h 15"/>
                <a:gd name="T48" fmla="*/ 2147483646 w 16"/>
                <a:gd name="T49" fmla="*/ 2147483646 h 15"/>
                <a:gd name="T50" fmla="*/ 2147483646 w 16"/>
                <a:gd name="T51" fmla="*/ 2147483646 h 15"/>
                <a:gd name="T52" fmla="*/ 2147483646 w 16"/>
                <a:gd name="T53" fmla="*/ 2147483646 h 15"/>
                <a:gd name="T54" fmla="*/ 0 w 16"/>
                <a:gd name="T55" fmla="*/ 2147483646 h 15"/>
                <a:gd name="T56" fmla="*/ 0 w 16"/>
                <a:gd name="T57" fmla="*/ 2147483646 h 15"/>
                <a:gd name="T58" fmla="*/ 2147483646 w 16"/>
                <a:gd name="T59" fmla="*/ 2147483646 h 15"/>
                <a:gd name="T60" fmla="*/ 2147483646 w 16"/>
                <a:gd name="T61" fmla="*/ 2147483646 h 15"/>
                <a:gd name="T62" fmla="*/ 2147483646 w 16"/>
                <a:gd name="T63" fmla="*/ 2147483646 h 15"/>
                <a:gd name="T64" fmla="*/ 2147483646 w 16"/>
                <a:gd name="T65" fmla="*/ 2147483646 h 15"/>
                <a:gd name="T66" fmla="*/ 2147483646 w 16"/>
                <a:gd name="T67" fmla="*/ 2147483646 h 15"/>
                <a:gd name="T68" fmla="*/ 2147483646 w 16"/>
                <a:gd name="T69" fmla="*/ 2147483646 h 15"/>
                <a:gd name="T70" fmla="*/ 2147483646 w 16"/>
                <a:gd name="T71" fmla="*/ 2147483646 h 15"/>
                <a:gd name="T72" fmla="*/ 2147483646 w 16"/>
                <a:gd name="T73" fmla="*/ 2147483646 h 15"/>
                <a:gd name="T74" fmla="*/ 2147483646 w 16"/>
                <a:gd name="T75" fmla="*/ 2147483646 h 15"/>
                <a:gd name="T76" fmla="*/ 2147483646 w 16"/>
                <a:gd name="T77" fmla="*/ 2147483646 h 15"/>
                <a:gd name="T78" fmla="*/ 2147483646 w 16"/>
                <a:gd name="T79" fmla="*/ 2147483646 h 15"/>
                <a:gd name="T80" fmla="*/ 2147483646 w 16"/>
                <a:gd name="T81" fmla="*/ 2147483646 h 15"/>
                <a:gd name="T82" fmla="*/ 2147483646 w 16"/>
                <a:gd name="T83" fmla="*/ 2147483646 h 15"/>
                <a:gd name="T84" fmla="*/ 2147483646 w 16"/>
                <a:gd name="T85" fmla="*/ 2147483646 h 15"/>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16" h="15">
                  <a:moveTo>
                    <a:pt x="7" y="12"/>
                  </a:moveTo>
                  <a:lnTo>
                    <a:pt x="7" y="12"/>
                  </a:lnTo>
                  <a:lnTo>
                    <a:pt x="7" y="9"/>
                  </a:lnTo>
                  <a:lnTo>
                    <a:pt x="8" y="8"/>
                  </a:lnTo>
                  <a:lnTo>
                    <a:pt x="9" y="5"/>
                  </a:lnTo>
                  <a:lnTo>
                    <a:pt x="12" y="4"/>
                  </a:lnTo>
                  <a:lnTo>
                    <a:pt x="13" y="3"/>
                  </a:lnTo>
                  <a:lnTo>
                    <a:pt x="14" y="3"/>
                  </a:lnTo>
                  <a:lnTo>
                    <a:pt x="15" y="1"/>
                  </a:lnTo>
                  <a:lnTo>
                    <a:pt x="16" y="0"/>
                  </a:lnTo>
                  <a:lnTo>
                    <a:pt x="15" y="0"/>
                  </a:lnTo>
                  <a:lnTo>
                    <a:pt x="13" y="0"/>
                  </a:lnTo>
                  <a:lnTo>
                    <a:pt x="12" y="0"/>
                  </a:lnTo>
                  <a:lnTo>
                    <a:pt x="10" y="0"/>
                  </a:lnTo>
                  <a:lnTo>
                    <a:pt x="8" y="0"/>
                  </a:lnTo>
                  <a:lnTo>
                    <a:pt x="6" y="1"/>
                  </a:lnTo>
                  <a:lnTo>
                    <a:pt x="4" y="3"/>
                  </a:lnTo>
                  <a:lnTo>
                    <a:pt x="2" y="3"/>
                  </a:lnTo>
                  <a:lnTo>
                    <a:pt x="1" y="4"/>
                  </a:lnTo>
                  <a:lnTo>
                    <a:pt x="0" y="4"/>
                  </a:lnTo>
                  <a:lnTo>
                    <a:pt x="1" y="6"/>
                  </a:lnTo>
                  <a:lnTo>
                    <a:pt x="2" y="10"/>
                  </a:lnTo>
                  <a:lnTo>
                    <a:pt x="2" y="12"/>
                  </a:lnTo>
                  <a:lnTo>
                    <a:pt x="3" y="14"/>
                  </a:lnTo>
                  <a:lnTo>
                    <a:pt x="4" y="15"/>
                  </a:lnTo>
                  <a:lnTo>
                    <a:pt x="8" y="15"/>
                  </a:lnTo>
                  <a:lnTo>
                    <a:pt x="9" y="15"/>
                  </a:lnTo>
                  <a:lnTo>
                    <a:pt x="8" y="14"/>
                  </a:lnTo>
                  <a:lnTo>
                    <a:pt x="7" y="12"/>
                  </a:lnTo>
                  <a:close/>
                </a:path>
              </a:pathLst>
            </a:custGeom>
            <a:solidFill>
              <a:srgbClr val="FFFF00"/>
            </a:solidFill>
            <a:ln w="2">
              <a:solidFill>
                <a:srgbClr val="555555"/>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p:txBody>
        </p:sp>
        <p:sp>
          <p:nvSpPr>
            <p:cNvPr id="1087" name="Freeform 94"/>
            <p:cNvSpPr>
              <a:spLocks/>
            </p:cNvSpPr>
            <p:nvPr/>
          </p:nvSpPr>
          <p:spPr bwMode="auto">
            <a:xfrm>
              <a:off x="2290763" y="5243509"/>
              <a:ext cx="9526" cy="7937"/>
            </a:xfrm>
            <a:custGeom>
              <a:avLst/>
              <a:gdLst>
                <a:gd name="T0" fmla="*/ 2147483646 w 6"/>
                <a:gd name="T1" fmla="*/ 0 h 5"/>
                <a:gd name="T2" fmla="*/ 2147483646 w 6"/>
                <a:gd name="T3" fmla="*/ 0 h 5"/>
                <a:gd name="T4" fmla="*/ 2147483646 w 6"/>
                <a:gd name="T5" fmla="*/ 2147483646 h 5"/>
                <a:gd name="T6" fmla="*/ 2147483646 w 6"/>
                <a:gd name="T7" fmla="*/ 2147483646 h 5"/>
                <a:gd name="T8" fmla="*/ 2147483646 w 6"/>
                <a:gd name="T9" fmla="*/ 2147483646 h 5"/>
                <a:gd name="T10" fmla="*/ 0 w 6"/>
                <a:gd name="T11" fmla="*/ 2147483646 h 5"/>
                <a:gd name="T12" fmla="*/ 2147483646 w 6"/>
                <a:gd name="T13" fmla="*/ 2147483646 h 5"/>
                <a:gd name="T14" fmla="*/ 2147483646 w 6"/>
                <a:gd name="T15" fmla="*/ 2147483646 h 5"/>
                <a:gd name="T16" fmla="*/ 2147483646 w 6"/>
                <a:gd name="T17" fmla="*/ 2147483646 h 5"/>
                <a:gd name="T18" fmla="*/ 2147483646 w 6"/>
                <a:gd name="T19" fmla="*/ 2147483646 h 5"/>
                <a:gd name="T20" fmla="*/ 2147483646 w 6"/>
                <a:gd name="T21" fmla="*/ 2147483646 h 5"/>
                <a:gd name="T22" fmla="*/ 2147483646 w 6"/>
                <a:gd name="T23" fmla="*/ 2147483646 h 5"/>
                <a:gd name="T24" fmla="*/ 2147483646 w 6"/>
                <a:gd name="T25" fmla="*/ 2147483646 h 5"/>
                <a:gd name="T26" fmla="*/ 2147483646 w 6"/>
                <a:gd name="T27" fmla="*/ 0 h 5"/>
                <a:gd name="T28" fmla="*/ 2147483646 w 6"/>
                <a:gd name="T29" fmla="*/ 0 h 5"/>
                <a:gd name="T30" fmla="*/ 2147483646 w 6"/>
                <a:gd name="T31" fmla="*/ 0 h 5"/>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6" h="5">
                  <a:moveTo>
                    <a:pt x="6" y="0"/>
                  </a:moveTo>
                  <a:lnTo>
                    <a:pt x="6" y="0"/>
                  </a:lnTo>
                  <a:lnTo>
                    <a:pt x="3" y="2"/>
                  </a:lnTo>
                  <a:lnTo>
                    <a:pt x="1" y="4"/>
                  </a:lnTo>
                  <a:lnTo>
                    <a:pt x="0" y="5"/>
                  </a:lnTo>
                  <a:lnTo>
                    <a:pt x="1" y="5"/>
                  </a:lnTo>
                  <a:lnTo>
                    <a:pt x="4" y="5"/>
                  </a:lnTo>
                  <a:lnTo>
                    <a:pt x="5" y="4"/>
                  </a:lnTo>
                  <a:lnTo>
                    <a:pt x="6" y="2"/>
                  </a:lnTo>
                  <a:lnTo>
                    <a:pt x="6" y="0"/>
                  </a:lnTo>
                  <a:close/>
                </a:path>
              </a:pathLst>
            </a:custGeom>
            <a:solidFill>
              <a:srgbClr val="FFFF00"/>
            </a:solidFill>
            <a:ln w="2">
              <a:solidFill>
                <a:srgbClr val="555555"/>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p:txBody>
        </p:sp>
        <p:sp>
          <p:nvSpPr>
            <p:cNvPr id="1088" name="Freeform 95"/>
            <p:cNvSpPr>
              <a:spLocks/>
            </p:cNvSpPr>
            <p:nvPr/>
          </p:nvSpPr>
          <p:spPr bwMode="auto">
            <a:xfrm>
              <a:off x="1908175" y="5457821"/>
              <a:ext cx="0" cy="0"/>
            </a:xfrm>
            <a:custGeom>
              <a:avLst/>
              <a:gdLst>
                <a:gd name="T0" fmla="*/ 0 60000 65536"/>
                <a:gd name="T1" fmla="*/ 0 60000 65536"/>
                <a:gd name="T2" fmla="*/ 0 60000 65536"/>
                <a:gd name="T3" fmla="*/ 0 60000 65536"/>
                <a:gd name="T4" fmla="*/ 0 60000 65536"/>
                <a:gd name="T5" fmla="*/ 0 60000 65536"/>
              </a:gdLst>
              <a:ahLst/>
              <a:cxnLst>
                <a:cxn ang="T0">
                  <a:pos x="0" y="0"/>
                </a:cxn>
                <a:cxn ang="T1">
                  <a:pos x="0" y="0"/>
                </a:cxn>
                <a:cxn ang="T2">
                  <a:pos x="0" y="0"/>
                </a:cxn>
                <a:cxn ang="T3">
                  <a:pos x="0" y="0"/>
                </a:cxn>
                <a:cxn ang="T4">
                  <a:pos x="0" y="0"/>
                </a:cxn>
                <a:cxn ang="T5">
                  <a:pos x="0" y="0"/>
                </a:cxn>
              </a:cxnLst>
              <a:rect l="0" t="0" r="r" b="b"/>
              <a:pathLst>
                <a:path>
                  <a:moveTo>
                    <a:pt x="0" y="0"/>
                  </a:moveTo>
                  <a:lnTo>
                    <a:pt x="0" y="0"/>
                  </a:lnTo>
                  <a:close/>
                </a:path>
              </a:pathLst>
            </a:custGeom>
            <a:solidFill>
              <a:srgbClr val="FFFF00"/>
            </a:solidFill>
            <a:ln w="2">
              <a:solidFill>
                <a:srgbClr val="555555"/>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p:txBody>
        </p:sp>
        <p:sp>
          <p:nvSpPr>
            <p:cNvPr id="1089" name="Freeform 96"/>
            <p:cNvSpPr>
              <a:spLocks/>
            </p:cNvSpPr>
            <p:nvPr/>
          </p:nvSpPr>
          <p:spPr bwMode="auto">
            <a:xfrm>
              <a:off x="2044700" y="4779959"/>
              <a:ext cx="320675" cy="333374"/>
            </a:xfrm>
            <a:custGeom>
              <a:avLst/>
              <a:gdLst>
                <a:gd name="T0" fmla="*/ 2147483646 w 202"/>
                <a:gd name="T1" fmla="*/ 2147483646 h 210"/>
                <a:gd name="T2" fmla="*/ 2147483646 w 202"/>
                <a:gd name="T3" fmla="*/ 2147483646 h 210"/>
                <a:gd name="T4" fmla="*/ 2147483646 w 202"/>
                <a:gd name="T5" fmla="*/ 2147483646 h 210"/>
                <a:gd name="T6" fmla="*/ 2147483646 w 202"/>
                <a:gd name="T7" fmla="*/ 2147483646 h 210"/>
                <a:gd name="T8" fmla="*/ 2147483646 w 202"/>
                <a:gd name="T9" fmla="*/ 2147483646 h 210"/>
                <a:gd name="T10" fmla="*/ 2147483646 w 202"/>
                <a:gd name="T11" fmla="*/ 2147483646 h 210"/>
                <a:gd name="T12" fmla="*/ 2147483646 w 202"/>
                <a:gd name="T13" fmla="*/ 2147483646 h 210"/>
                <a:gd name="T14" fmla="*/ 2147483646 w 202"/>
                <a:gd name="T15" fmla="*/ 2147483646 h 210"/>
                <a:gd name="T16" fmla="*/ 2147483646 w 202"/>
                <a:gd name="T17" fmla="*/ 2147483646 h 210"/>
                <a:gd name="T18" fmla="*/ 2147483646 w 202"/>
                <a:gd name="T19" fmla="*/ 2147483646 h 210"/>
                <a:gd name="T20" fmla="*/ 2147483646 w 202"/>
                <a:gd name="T21" fmla="*/ 2147483646 h 210"/>
                <a:gd name="T22" fmla="*/ 2147483646 w 202"/>
                <a:gd name="T23" fmla="*/ 2147483646 h 210"/>
                <a:gd name="T24" fmla="*/ 2147483646 w 202"/>
                <a:gd name="T25" fmla="*/ 2147483646 h 210"/>
                <a:gd name="T26" fmla="*/ 2147483646 w 202"/>
                <a:gd name="T27" fmla="*/ 2147483646 h 210"/>
                <a:gd name="T28" fmla="*/ 2147483646 w 202"/>
                <a:gd name="T29" fmla="*/ 2147483646 h 210"/>
                <a:gd name="T30" fmla="*/ 2147483646 w 202"/>
                <a:gd name="T31" fmla="*/ 2147483646 h 210"/>
                <a:gd name="T32" fmla="*/ 2147483646 w 202"/>
                <a:gd name="T33" fmla="*/ 0 h 210"/>
                <a:gd name="T34" fmla="*/ 2147483646 w 202"/>
                <a:gd name="T35" fmla="*/ 2147483646 h 210"/>
                <a:gd name="T36" fmla="*/ 2147483646 w 202"/>
                <a:gd name="T37" fmla="*/ 2147483646 h 210"/>
                <a:gd name="T38" fmla="*/ 2147483646 w 202"/>
                <a:gd name="T39" fmla="*/ 2147483646 h 210"/>
                <a:gd name="T40" fmla="*/ 2147483646 w 202"/>
                <a:gd name="T41" fmla="*/ 2147483646 h 210"/>
                <a:gd name="T42" fmla="*/ 2147483646 w 202"/>
                <a:gd name="T43" fmla="*/ 2147483646 h 210"/>
                <a:gd name="T44" fmla="*/ 2147483646 w 202"/>
                <a:gd name="T45" fmla="*/ 2147483646 h 210"/>
                <a:gd name="T46" fmla="*/ 2147483646 w 202"/>
                <a:gd name="T47" fmla="*/ 2147483646 h 210"/>
                <a:gd name="T48" fmla="*/ 2147483646 w 202"/>
                <a:gd name="T49" fmla="*/ 2147483646 h 210"/>
                <a:gd name="T50" fmla="*/ 2147483646 w 202"/>
                <a:gd name="T51" fmla="*/ 2147483646 h 210"/>
                <a:gd name="T52" fmla="*/ 2147483646 w 202"/>
                <a:gd name="T53" fmla="*/ 2147483646 h 210"/>
                <a:gd name="T54" fmla="*/ 2147483646 w 202"/>
                <a:gd name="T55" fmla="*/ 2147483646 h 210"/>
                <a:gd name="T56" fmla="*/ 2147483646 w 202"/>
                <a:gd name="T57" fmla="*/ 2147483646 h 210"/>
                <a:gd name="T58" fmla="*/ 2147483646 w 202"/>
                <a:gd name="T59" fmla="*/ 2147483646 h 210"/>
                <a:gd name="T60" fmla="*/ 2147483646 w 202"/>
                <a:gd name="T61" fmla="*/ 2147483646 h 210"/>
                <a:gd name="T62" fmla="*/ 2147483646 w 202"/>
                <a:gd name="T63" fmla="*/ 2147483646 h 210"/>
                <a:gd name="T64" fmla="*/ 2147483646 w 202"/>
                <a:gd name="T65" fmla="*/ 2147483646 h 210"/>
                <a:gd name="T66" fmla="*/ 2147483646 w 202"/>
                <a:gd name="T67" fmla="*/ 2147483646 h 210"/>
                <a:gd name="T68" fmla="*/ 2147483646 w 202"/>
                <a:gd name="T69" fmla="*/ 2147483646 h 210"/>
                <a:gd name="T70" fmla="*/ 2147483646 w 202"/>
                <a:gd name="T71" fmla="*/ 2147483646 h 210"/>
                <a:gd name="T72" fmla="*/ 2147483646 w 202"/>
                <a:gd name="T73" fmla="*/ 2147483646 h 210"/>
                <a:gd name="T74" fmla="*/ 2147483646 w 202"/>
                <a:gd name="T75" fmla="*/ 2147483646 h 210"/>
                <a:gd name="T76" fmla="*/ 2147483646 w 202"/>
                <a:gd name="T77" fmla="*/ 2147483646 h 210"/>
                <a:gd name="T78" fmla="*/ 2147483646 w 202"/>
                <a:gd name="T79" fmla="*/ 2147483646 h 210"/>
                <a:gd name="T80" fmla="*/ 2147483646 w 202"/>
                <a:gd name="T81" fmla="*/ 2147483646 h 210"/>
                <a:gd name="T82" fmla="*/ 2147483646 w 202"/>
                <a:gd name="T83" fmla="*/ 2147483646 h 210"/>
                <a:gd name="T84" fmla="*/ 2147483646 w 202"/>
                <a:gd name="T85" fmla="*/ 2147483646 h 210"/>
                <a:gd name="T86" fmla="*/ 2147483646 w 202"/>
                <a:gd name="T87" fmla="*/ 2147483646 h 210"/>
                <a:gd name="T88" fmla="*/ 2147483646 w 202"/>
                <a:gd name="T89" fmla="*/ 2147483646 h 210"/>
                <a:gd name="T90" fmla="*/ 2147483646 w 202"/>
                <a:gd name="T91" fmla="*/ 2147483646 h 210"/>
                <a:gd name="T92" fmla="*/ 2147483646 w 202"/>
                <a:gd name="T93" fmla="*/ 2147483646 h 210"/>
                <a:gd name="T94" fmla="*/ 2147483646 w 202"/>
                <a:gd name="T95" fmla="*/ 2147483646 h 210"/>
                <a:gd name="T96" fmla="*/ 2147483646 w 202"/>
                <a:gd name="T97" fmla="*/ 2147483646 h 210"/>
                <a:gd name="T98" fmla="*/ 2147483646 w 202"/>
                <a:gd name="T99" fmla="*/ 2147483646 h 210"/>
                <a:gd name="T100" fmla="*/ 2147483646 w 202"/>
                <a:gd name="T101" fmla="*/ 2147483646 h 210"/>
                <a:gd name="T102" fmla="*/ 2147483646 w 202"/>
                <a:gd name="T103" fmla="*/ 2147483646 h 210"/>
                <a:gd name="T104" fmla="*/ 2147483646 w 202"/>
                <a:gd name="T105" fmla="*/ 2147483646 h 210"/>
                <a:gd name="T106" fmla="*/ 2147483646 w 202"/>
                <a:gd name="T107" fmla="*/ 2147483646 h 210"/>
                <a:gd name="T108" fmla="*/ 2147483646 w 202"/>
                <a:gd name="T109" fmla="*/ 2147483646 h 210"/>
                <a:gd name="T110" fmla="*/ 2147483646 w 202"/>
                <a:gd name="T111" fmla="*/ 2147483646 h 210"/>
                <a:gd name="T112" fmla="*/ 2147483646 w 202"/>
                <a:gd name="T113" fmla="*/ 2147483646 h 210"/>
                <a:gd name="T114" fmla="*/ 2147483646 w 202"/>
                <a:gd name="T115" fmla="*/ 2147483646 h 210"/>
                <a:gd name="T116" fmla="*/ 2147483646 w 202"/>
                <a:gd name="T117" fmla="*/ 2147483646 h 210"/>
                <a:gd name="T118" fmla="*/ 2147483646 w 202"/>
                <a:gd name="T119" fmla="*/ 2147483646 h 210"/>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202" h="210">
                  <a:moveTo>
                    <a:pt x="164" y="201"/>
                  </a:moveTo>
                  <a:lnTo>
                    <a:pt x="164" y="201"/>
                  </a:lnTo>
                  <a:lnTo>
                    <a:pt x="164" y="199"/>
                  </a:lnTo>
                  <a:lnTo>
                    <a:pt x="165" y="198"/>
                  </a:lnTo>
                  <a:lnTo>
                    <a:pt x="167" y="197"/>
                  </a:lnTo>
                  <a:lnTo>
                    <a:pt x="170" y="195"/>
                  </a:lnTo>
                  <a:lnTo>
                    <a:pt x="171" y="195"/>
                  </a:lnTo>
                  <a:lnTo>
                    <a:pt x="171" y="192"/>
                  </a:lnTo>
                  <a:lnTo>
                    <a:pt x="170" y="189"/>
                  </a:lnTo>
                  <a:lnTo>
                    <a:pt x="170" y="187"/>
                  </a:lnTo>
                  <a:lnTo>
                    <a:pt x="169" y="186"/>
                  </a:lnTo>
                  <a:lnTo>
                    <a:pt x="169" y="184"/>
                  </a:lnTo>
                  <a:lnTo>
                    <a:pt x="170" y="184"/>
                  </a:lnTo>
                  <a:lnTo>
                    <a:pt x="171" y="186"/>
                  </a:lnTo>
                  <a:lnTo>
                    <a:pt x="175" y="186"/>
                  </a:lnTo>
                  <a:lnTo>
                    <a:pt x="176" y="186"/>
                  </a:lnTo>
                  <a:lnTo>
                    <a:pt x="176" y="184"/>
                  </a:lnTo>
                  <a:lnTo>
                    <a:pt x="176" y="183"/>
                  </a:lnTo>
                  <a:lnTo>
                    <a:pt x="175" y="182"/>
                  </a:lnTo>
                  <a:lnTo>
                    <a:pt x="173" y="180"/>
                  </a:lnTo>
                  <a:lnTo>
                    <a:pt x="173" y="177"/>
                  </a:lnTo>
                  <a:lnTo>
                    <a:pt x="173" y="176"/>
                  </a:lnTo>
                  <a:lnTo>
                    <a:pt x="177" y="174"/>
                  </a:lnTo>
                  <a:lnTo>
                    <a:pt x="178" y="171"/>
                  </a:lnTo>
                  <a:lnTo>
                    <a:pt x="178" y="167"/>
                  </a:lnTo>
                  <a:lnTo>
                    <a:pt x="177" y="165"/>
                  </a:lnTo>
                  <a:lnTo>
                    <a:pt x="176" y="164"/>
                  </a:lnTo>
                  <a:lnTo>
                    <a:pt x="173" y="160"/>
                  </a:lnTo>
                  <a:lnTo>
                    <a:pt x="172" y="158"/>
                  </a:lnTo>
                  <a:lnTo>
                    <a:pt x="172" y="153"/>
                  </a:lnTo>
                  <a:lnTo>
                    <a:pt x="171" y="153"/>
                  </a:lnTo>
                  <a:lnTo>
                    <a:pt x="170" y="153"/>
                  </a:lnTo>
                  <a:lnTo>
                    <a:pt x="167" y="153"/>
                  </a:lnTo>
                  <a:lnTo>
                    <a:pt x="166" y="151"/>
                  </a:lnTo>
                  <a:lnTo>
                    <a:pt x="166" y="148"/>
                  </a:lnTo>
                  <a:lnTo>
                    <a:pt x="169" y="143"/>
                  </a:lnTo>
                  <a:lnTo>
                    <a:pt x="170" y="142"/>
                  </a:lnTo>
                  <a:lnTo>
                    <a:pt x="170" y="140"/>
                  </a:lnTo>
                  <a:lnTo>
                    <a:pt x="165" y="135"/>
                  </a:lnTo>
                  <a:lnTo>
                    <a:pt x="165" y="132"/>
                  </a:lnTo>
                  <a:lnTo>
                    <a:pt x="165" y="129"/>
                  </a:lnTo>
                  <a:lnTo>
                    <a:pt x="162" y="125"/>
                  </a:lnTo>
                  <a:lnTo>
                    <a:pt x="162" y="123"/>
                  </a:lnTo>
                  <a:lnTo>
                    <a:pt x="161" y="121"/>
                  </a:lnTo>
                  <a:lnTo>
                    <a:pt x="160" y="120"/>
                  </a:lnTo>
                  <a:lnTo>
                    <a:pt x="159" y="120"/>
                  </a:lnTo>
                  <a:lnTo>
                    <a:pt x="154" y="114"/>
                  </a:lnTo>
                  <a:lnTo>
                    <a:pt x="150" y="114"/>
                  </a:lnTo>
                  <a:lnTo>
                    <a:pt x="147" y="113"/>
                  </a:lnTo>
                  <a:lnTo>
                    <a:pt x="146" y="111"/>
                  </a:lnTo>
                  <a:lnTo>
                    <a:pt x="147" y="107"/>
                  </a:lnTo>
                  <a:lnTo>
                    <a:pt x="148" y="106"/>
                  </a:lnTo>
                  <a:lnTo>
                    <a:pt x="150" y="106"/>
                  </a:lnTo>
                  <a:lnTo>
                    <a:pt x="152" y="103"/>
                  </a:lnTo>
                  <a:lnTo>
                    <a:pt x="153" y="101"/>
                  </a:lnTo>
                  <a:lnTo>
                    <a:pt x="154" y="98"/>
                  </a:lnTo>
                  <a:lnTo>
                    <a:pt x="158" y="97"/>
                  </a:lnTo>
                  <a:lnTo>
                    <a:pt x="161" y="97"/>
                  </a:lnTo>
                  <a:lnTo>
                    <a:pt x="164" y="98"/>
                  </a:lnTo>
                  <a:lnTo>
                    <a:pt x="165" y="100"/>
                  </a:lnTo>
                  <a:lnTo>
                    <a:pt x="166" y="100"/>
                  </a:lnTo>
                  <a:lnTo>
                    <a:pt x="169" y="98"/>
                  </a:lnTo>
                  <a:lnTo>
                    <a:pt x="170" y="97"/>
                  </a:lnTo>
                  <a:lnTo>
                    <a:pt x="171" y="95"/>
                  </a:lnTo>
                  <a:lnTo>
                    <a:pt x="172" y="94"/>
                  </a:lnTo>
                  <a:lnTo>
                    <a:pt x="176" y="92"/>
                  </a:lnTo>
                  <a:lnTo>
                    <a:pt x="177" y="90"/>
                  </a:lnTo>
                  <a:lnTo>
                    <a:pt x="177" y="89"/>
                  </a:lnTo>
                  <a:lnTo>
                    <a:pt x="178" y="88"/>
                  </a:lnTo>
                  <a:lnTo>
                    <a:pt x="181" y="86"/>
                  </a:lnTo>
                  <a:lnTo>
                    <a:pt x="183" y="85"/>
                  </a:lnTo>
                  <a:lnTo>
                    <a:pt x="186" y="83"/>
                  </a:lnTo>
                  <a:lnTo>
                    <a:pt x="188" y="79"/>
                  </a:lnTo>
                  <a:lnTo>
                    <a:pt x="190" y="74"/>
                  </a:lnTo>
                  <a:lnTo>
                    <a:pt x="190" y="73"/>
                  </a:lnTo>
                  <a:lnTo>
                    <a:pt x="188" y="72"/>
                  </a:lnTo>
                  <a:lnTo>
                    <a:pt x="187" y="69"/>
                  </a:lnTo>
                  <a:lnTo>
                    <a:pt x="184" y="67"/>
                  </a:lnTo>
                  <a:lnTo>
                    <a:pt x="184" y="63"/>
                  </a:lnTo>
                  <a:lnTo>
                    <a:pt x="184" y="62"/>
                  </a:lnTo>
                  <a:lnTo>
                    <a:pt x="187" y="60"/>
                  </a:lnTo>
                  <a:lnTo>
                    <a:pt x="189" y="57"/>
                  </a:lnTo>
                  <a:lnTo>
                    <a:pt x="190" y="56"/>
                  </a:lnTo>
                  <a:lnTo>
                    <a:pt x="190" y="54"/>
                  </a:lnTo>
                  <a:lnTo>
                    <a:pt x="190" y="52"/>
                  </a:lnTo>
                  <a:lnTo>
                    <a:pt x="189" y="50"/>
                  </a:lnTo>
                  <a:lnTo>
                    <a:pt x="190" y="48"/>
                  </a:lnTo>
                  <a:lnTo>
                    <a:pt x="193" y="45"/>
                  </a:lnTo>
                  <a:lnTo>
                    <a:pt x="200" y="37"/>
                  </a:lnTo>
                  <a:lnTo>
                    <a:pt x="201" y="35"/>
                  </a:lnTo>
                  <a:lnTo>
                    <a:pt x="202" y="33"/>
                  </a:lnTo>
                  <a:lnTo>
                    <a:pt x="201" y="31"/>
                  </a:lnTo>
                  <a:lnTo>
                    <a:pt x="201" y="27"/>
                  </a:lnTo>
                  <a:lnTo>
                    <a:pt x="199" y="24"/>
                  </a:lnTo>
                  <a:lnTo>
                    <a:pt x="196" y="22"/>
                  </a:lnTo>
                  <a:lnTo>
                    <a:pt x="195" y="20"/>
                  </a:lnTo>
                  <a:lnTo>
                    <a:pt x="190" y="18"/>
                  </a:lnTo>
                  <a:lnTo>
                    <a:pt x="188" y="17"/>
                  </a:lnTo>
                  <a:lnTo>
                    <a:pt x="188" y="16"/>
                  </a:lnTo>
                  <a:lnTo>
                    <a:pt x="187" y="14"/>
                  </a:lnTo>
                  <a:lnTo>
                    <a:pt x="186" y="12"/>
                  </a:lnTo>
                  <a:lnTo>
                    <a:pt x="184" y="12"/>
                  </a:lnTo>
                  <a:lnTo>
                    <a:pt x="181" y="11"/>
                  </a:lnTo>
                  <a:lnTo>
                    <a:pt x="181" y="12"/>
                  </a:lnTo>
                  <a:lnTo>
                    <a:pt x="178" y="12"/>
                  </a:lnTo>
                  <a:lnTo>
                    <a:pt x="175" y="11"/>
                  </a:lnTo>
                  <a:lnTo>
                    <a:pt x="171" y="9"/>
                  </a:lnTo>
                  <a:lnTo>
                    <a:pt x="171" y="6"/>
                  </a:lnTo>
                  <a:lnTo>
                    <a:pt x="172" y="5"/>
                  </a:lnTo>
                  <a:lnTo>
                    <a:pt x="169" y="4"/>
                  </a:lnTo>
                  <a:lnTo>
                    <a:pt x="166" y="5"/>
                  </a:lnTo>
                  <a:lnTo>
                    <a:pt x="166" y="8"/>
                  </a:lnTo>
                  <a:lnTo>
                    <a:pt x="164" y="8"/>
                  </a:lnTo>
                  <a:lnTo>
                    <a:pt x="160" y="8"/>
                  </a:lnTo>
                  <a:lnTo>
                    <a:pt x="159" y="8"/>
                  </a:lnTo>
                  <a:lnTo>
                    <a:pt x="159" y="6"/>
                  </a:lnTo>
                  <a:lnTo>
                    <a:pt x="160" y="3"/>
                  </a:lnTo>
                  <a:lnTo>
                    <a:pt x="159" y="1"/>
                  </a:lnTo>
                  <a:lnTo>
                    <a:pt x="156" y="0"/>
                  </a:lnTo>
                  <a:lnTo>
                    <a:pt x="155" y="0"/>
                  </a:lnTo>
                  <a:lnTo>
                    <a:pt x="153" y="1"/>
                  </a:lnTo>
                  <a:lnTo>
                    <a:pt x="153" y="0"/>
                  </a:lnTo>
                  <a:lnTo>
                    <a:pt x="152" y="0"/>
                  </a:lnTo>
                  <a:lnTo>
                    <a:pt x="149" y="3"/>
                  </a:lnTo>
                  <a:lnTo>
                    <a:pt x="147" y="4"/>
                  </a:lnTo>
                  <a:lnTo>
                    <a:pt x="146" y="3"/>
                  </a:lnTo>
                  <a:lnTo>
                    <a:pt x="144" y="0"/>
                  </a:lnTo>
                  <a:lnTo>
                    <a:pt x="142" y="0"/>
                  </a:lnTo>
                  <a:lnTo>
                    <a:pt x="139" y="0"/>
                  </a:lnTo>
                  <a:lnTo>
                    <a:pt x="133" y="4"/>
                  </a:lnTo>
                  <a:lnTo>
                    <a:pt x="131" y="8"/>
                  </a:lnTo>
                  <a:lnTo>
                    <a:pt x="130" y="9"/>
                  </a:lnTo>
                  <a:lnTo>
                    <a:pt x="129" y="10"/>
                  </a:lnTo>
                  <a:lnTo>
                    <a:pt x="126" y="10"/>
                  </a:lnTo>
                  <a:lnTo>
                    <a:pt x="125" y="10"/>
                  </a:lnTo>
                  <a:lnTo>
                    <a:pt x="124" y="11"/>
                  </a:lnTo>
                  <a:lnTo>
                    <a:pt x="121" y="15"/>
                  </a:lnTo>
                  <a:lnTo>
                    <a:pt x="122" y="16"/>
                  </a:lnTo>
                  <a:lnTo>
                    <a:pt x="122" y="17"/>
                  </a:lnTo>
                  <a:lnTo>
                    <a:pt x="119" y="20"/>
                  </a:lnTo>
                  <a:lnTo>
                    <a:pt x="118" y="20"/>
                  </a:lnTo>
                  <a:lnTo>
                    <a:pt x="116" y="20"/>
                  </a:lnTo>
                  <a:lnTo>
                    <a:pt x="115" y="22"/>
                  </a:lnTo>
                  <a:lnTo>
                    <a:pt x="114" y="23"/>
                  </a:lnTo>
                  <a:lnTo>
                    <a:pt x="108" y="26"/>
                  </a:lnTo>
                  <a:lnTo>
                    <a:pt x="108" y="24"/>
                  </a:lnTo>
                  <a:lnTo>
                    <a:pt x="109" y="23"/>
                  </a:lnTo>
                  <a:lnTo>
                    <a:pt x="110" y="18"/>
                  </a:lnTo>
                  <a:lnTo>
                    <a:pt x="109" y="16"/>
                  </a:lnTo>
                  <a:lnTo>
                    <a:pt x="108" y="14"/>
                  </a:lnTo>
                  <a:lnTo>
                    <a:pt x="107" y="12"/>
                  </a:lnTo>
                  <a:lnTo>
                    <a:pt x="104" y="11"/>
                  </a:lnTo>
                  <a:lnTo>
                    <a:pt x="102" y="10"/>
                  </a:lnTo>
                  <a:lnTo>
                    <a:pt x="99" y="12"/>
                  </a:lnTo>
                  <a:lnTo>
                    <a:pt x="97" y="11"/>
                  </a:lnTo>
                  <a:lnTo>
                    <a:pt x="96" y="11"/>
                  </a:lnTo>
                  <a:lnTo>
                    <a:pt x="93" y="10"/>
                  </a:lnTo>
                  <a:lnTo>
                    <a:pt x="92" y="11"/>
                  </a:lnTo>
                  <a:lnTo>
                    <a:pt x="92" y="14"/>
                  </a:lnTo>
                  <a:lnTo>
                    <a:pt x="91" y="16"/>
                  </a:lnTo>
                  <a:lnTo>
                    <a:pt x="90" y="17"/>
                  </a:lnTo>
                  <a:lnTo>
                    <a:pt x="86" y="18"/>
                  </a:lnTo>
                  <a:lnTo>
                    <a:pt x="87" y="20"/>
                  </a:lnTo>
                  <a:lnTo>
                    <a:pt x="87" y="22"/>
                  </a:lnTo>
                  <a:lnTo>
                    <a:pt x="89" y="23"/>
                  </a:lnTo>
                  <a:lnTo>
                    <a:pt x="90" y="24"/>
                  </a:lnTo>
                  <a:lnTo>
                    <a:pt x="91" y="24"/>
                  </a:lnTo>
                  <a:lnTo>
                    <a:pt x="92" y="28"/>
                  </a:lnTo>
                  <a:lnTo>
                    <a:pt x="89" y="32"/>
                  </a:lnTo>
                  <a:lnTo>
                    <a:pt x="87" y="35"/>
                  </a:lnTo>
                  <a:lnTo>
                    <a:pt x="82" y="39"/>
                  </a:lnTo>
                  <a:lnTo>
                    <a:pt x="81" y="39"/>
                  </a:lnTo>
                  <a:lnTo>
                    <a:pt x="80" y="40"/>
                  </a:lnTo>
                  <a:lnTo>
                    <a:pt x="80" y="45"/>
                  </a:lnTo>
                  <a:lnTo>
                    <a:pt x="75" y="51"/>
                  </a:lnTo>
                  <a:lnTo>
                    <a:pt x="75" y="54"/>
                  </a:lnTo>
                  <a:lnTo>
                    <a:pt x="79" y="54"/>
                  </a:lnTo>
                  <a:lnTo>
                    <a:pt x="75" y="54"/>
                  </a:lnTo>
                  <a:lnTo>
                    <a:pt x="75" y="56"/>
                  </a:lnTo>
                  <a:lnTo>
                    <a:pt x="74" y="56"/>
                  </a:lnTo>
                  <a:lnTo>
                    <a:pt x="72" y="58"/>
                  </a:lnTo>
                  <a:lnTo>
                    <a:pt x="70" y="63"/>
                  </a:lnTo>
                  <a:lnTo>
                    <a:pt x="70" y="66"/>
                  </a:lnTo>
                  <a:lnTo>
                    <a:pt x="69" y="68"/>
                  </a:lnTo>
                  <a:lnTo>
                    <a:pt x="72" y="69"/>
                  </a:lnTo>
                  <a:lnTo>
                    <a:pt x="73" y="71"/>
                  </a:lnTo>
                  <a:lnTo>
                    <a:pt x="72" y="72"/>
                  </a:lnTo>
                  <a:lnTo>
                    <a:pt x="72" y="74"/>
                  </a:lnTo>
                  <a:lnTo>
                    <a:pt x="73" y="75"/>
                  </a:lnTo>
                  <a:lnTo>
                    <a:pt x="76" y="77"/>
                  </a:lnTo>
                  <a:lnTo>
                    <a:pt x="76" y="78"/>
                  </a:lnTo>
                  <a:lnTo>
                    <a:pt x="76" y="79"/>
                  </a:lnTo>
                  <a:lnTo>
                    <a:pt x="75" y="80"/>
                  </a:lnTo>
                  <a:lnTo>
                    <a:pt x="76" y="81"/>
                  </a:lnTo>
                  <a:lnTo>
                    <a:pt x="79" y="84"/>
                  </a:lnTo>
                  <a:lnTo>
                    <a:pt x="79" y="86"/>
                  </a:lnTo>
                  <a:lnTo>
                    <a:pt x="79" y="88"/>
                  </a:lnTo>
                  <a:lnTo>
                    <a:pt x="79" y="90"/>
                  </a:lnTo>
                  <a:lnTo>
                    <a:pt x="79" y="91"/>
                  </a:lnTo>
                  <a:lnTo>
                    <a:pt x="79" y="94"/>
                  </a:lnTo>
                  <a:lnTo>
                    <a:pt x="78" y="95"/>
                  </a:lnTo>
                  <a:lnTo>
                    <a:pt x="76" y="94"/>
                  </a:lnTo>
                  <a:lnTo>
                    <a:pt x="75" y="95"/>
                  </a:lnTo>
                  <a:lnTo>
                    <a:pt x="73" y="101"/>
                  </a:lnTo>
                  <a:lnTo>
                    <a:pt x="72" y="101"/>
                  </a:lnTo>
                  <a:lnTo>
                    <a:pt x="70" y="101"/>
                  </a:lnTo>
                  <a:lnTo>
                    <a:pt x="70" y="100"/>
                  </a:lnTo>
                  <a:lnTo>
                    <a:pt x="67" y="100"/>
                  </a:lnTo>
                  <a:lnTo>
                    <a:pt x="64" y="100"/>
                  </a:lnTo>
                  <a:lnTo>
                    <a:pt x="64" y="98"/>
                  </a:lnTo>
                  <a:lnTo>
                    <a:pt x="62" y="101"/>
                  </a:lnTo>
                  <a:lnTo>
                    <a:pt x="59" y="100"/>
                  </a:lnTo>
                  <a:lnTo>
                    <a:pt x="58" y="101"/>
                  </a:lnTo>
                  <a:lnTo>
                    <a:pt x="57" y="100"/>
                  </a:lnTo>
                  <a:lnTo>
                    <a:pt x="56" y="101"/>
                  </a:lnTo>
                  <a:lnTo>
                    <a:pt x="53" y="101"/>
                  </a:lnTo>
                  <a:lnTo>
                    <a:pt x="53" y="97"/>
                  </a:lnTo>
                  <a:lnTo>
                    <a:pt x="52" y="98"/>
                  </a:lnTo>
                  <a:lnTo>
                    <a:pt x="51" y="98"/>
                  </a:lnTo>
                  <a:lnTo>
                    <a:pt x="50" y="100"/>
                  </a:lnTo>
                  <a:lnTo>
                    <a:pt x="49" y="100"/>
                  </a:lnTo>
                  <a:lnTo>
                    <a:pt x="47" y="98"/>
                  </a:lnTo>
                  <a:lnTo>
                    <a:pt x="46" y="97"/>
                  </a:lnTo>
                  <a:lnTo>
                    <a:pt x="45" y="98"/>
                  </a:lnTo>
                  <a:lnTo>
                    <a:pt x="44" y="100"/>
                  </a:lnTo>
                  <a:lnTo>
                    <a:pt x="41" y="100"/>
                  </a:lnTo>
                  <a:lnTo>
                    <a:pt x="40" y="100"/>
                  </a:lnTo>
                  <a:lnTo>
                    <a:pt x="39" y="100"/>
                  </a:lnTo>
                  <a:lnTo>
                    <a:pt x="36" y="97"/>
                  </a:lnTo>
                  <a:lnTo>
                    <a:pt x="35" y="100"/>
                  </a:lnTo>
                  <a:lnTo>
                    <a:pt x="34" y="101"/>
                  </a:lnTo>
                  <a:lnTo>
                    <a:pt x="33" y="102"/>
                  </a:lnTo>
                  <a:lnTo>
                    <a:pt x="32" y="101"/>
                  </a:lnTo>
                  <a:lnTo>
                    <a:pt x="30" y="98"/>
                  </a:lnTo>
                  <a:lnTo>
                    <a:pt x="27" y="98"/>
                  </a:lnTo>
                  <a:lnTo>
                    <a:pt x="24" y="98"/>
                  </a:lnTo>
                  <a:lnTo>
                    <a:pt x="21" y="96"/>
                  </a:lnTo>
                  <a:lnTo>
                    <a:pt x="19" y="96"/>
                  </a:lnTo>
                  <a:lnTo>
                    <a:pt x="18" y="95"/>
                  </a:lnTo>
                  <a:lnTo>
                    <a:pt x="18" y="94"/>
                  </a:lnTo>
                  <a:lnTo>
                    <a:pt x="17" y="94"/>
                  </a:lnTo>
                  <a:lnTo>
                    <a:pt x="15" y="95"/>
                  </a:lnTo>
                  <a:lnTo>
                    <a:pt x="12" y="96"/>
                  </a:lnTo>
                  <a:lnTo>
                    <a:pt x="10" y="96"/>
                  </a:lnTo>
                  <a:lnTo>
                    <a:pt x="9" y="97"/>
                  </a:lnTo>
                  <a:lnTo>
                    <a:pt x="7" y="98"/>
                  </a:lnTo>
                  <a:lnTo>
                    <a:pt x="7" y="101"/>
                  </a:lnTo>
                  <a:lnTo>
                    <a:pt x="7" y="103"/>
                  </a:lnTo>
                  <a:lnTo>
                    <a:pt x="7" y="104"/>
                  </a:lnTo>
                  <a:lnTo>
                    <a:pt x="5" y="108"/>
                  </a:lnTo>
                  <a:lnTo>
                    <a:pt x="4" y="108"/>
                  </a:lnTo>
                  <a:lnTo>
                    <a:pt x="2" y="111"/>
                  </a:lnTo>
                  <a:lnTo>
                    <a:pt x="2" y="112"/>
                  </a:lnTo>
                  <a:lnTo>
                    <a:pt x="1" y="113"/>
                  </a:lnTo>
                  <a:lnTo>
                    <a:pt x="1" y="115"/>
                  </a:lnTo>
                  <a:lnTo>
                    <a:pt x="0" y="118"/>
                  </a:lnTo>
                  <a:lnTo>
                    <a:pt x="0" y="119"/>
                  </a:lnTo>
                  <a:lnTo>
                    <a:pt x="1" y="120"/>
                  </a:lnTo>
                  <a:lnTo>
                    <a:pt x="5" y="121"/>
                  </a:lnTo>
                  <a:lnTo>
                    <a:pt x="4" y="126"/>
                  </a:lnTo>
                  <a:lnTo>
                    <a:pt x="4" y="130"/>
                  </a:lnTo>
                  <a:lnTo>
                    <a:pt x="2" y="132"/>
                  </a:lnTo>
                  <a:lnTo>
                    <a:pt x="4" y="134"/>
                  </a:lnTo>
                  <a:lnTo>
                    <a:pt x="6" y="134"/>
                  </a:lnTo>
                  <a:lnTo>
                    <a:pt x="6" y="135"/>
                  </a:lnTo>
                  <a:lnTo>
                    <a:pt x="7" y="136"/>
                  </a:lnTo>
                  <a:lnTo>
                    <a:pt x="9" y="134"/>
                  </a:lnTo>
                  <a:lnTo>
                    <a:pt x="10" y="134"/>
                  </a:lnTo>
                  <a:lnTo>
                    <a:pt x="11" y="135"/>
                  </a:lnTo>
                  <a:lnTo>
                    <a:pt x="11" y="136"/>
                  </a:lnTo>
                  <a:lnTo>
                    <a:pt x="12" y="137"/>
                  </a:lnTo>
                  <a:lnTo>
                    <a:pt x="13" y="138"/>
                  </a:lnTo>
                  <a:lnTo>
                    <a:pt x="13" y="141"/>
                  </a:lnTo>
                  <a:lnTo>
                    <a:pt x="12" y="143"/>
                  </a:lnTo>
                  <a:lnTo>
                    <a:pt x="11" y="144"/>
                  </a:lnTo>
                  <a:lnTo>
                    <a:pt x="11" y="146"/>
                  </a:lnTo>
                  <a:lnTo>
                    <a:pt x="13" y="149"/>
                  </a:lnTo>
                  <a:lnTo>
                    <a:pt x="15" y="151"/>
                  </a:lnTo>
                  <a:lnTo>
                    <a:pt x="13" y="153"/>
                  </a:lnTo>
                  <a:lnTo>
                    <a:pt x="13" y="157"/>
                  </a:lnTo>
                  <a:lnTo>
                    <a:pt x="13" y="159"/>
                  </a:lnTo>
                  <a:lnTo>
                    <a:pt x="15" y="160"/>
                  </a:lnTo>
                  <a:lnTo>
                    <a:pt x="16" y="163"/>
                  </a:lnTo>
                  <a:lnTo>
                    <a:pt x="15" y="164"/>
                  </a:lnTo>
                  <a:lnTo>
                    <a:pt x="12" y="165"/>
                  </a:lnTo>
                  <a:lnTo>
                    <a:pt x="11" y="166"/>
                  </a:lnTo>
                  <a:lnTo>
                    <a:pt x="11" y="167"/>
                  </a:lnTo>
                  <a:lnTo>
                    <a:pt x="11" y="170"/>
                  </a:lnTo>
                  <a:lnTo>
                    <a:pt x="10" y="171"/>
                  </a:lnTo>
                  <a:lnTo>
                    <a:pt x="10" y="174"/>
                  </a:lnTo>
                  <a:lnTo>
                    <a:pt x="9" y="176"/>
                  </a:lnTo>
                  <a:lnTo>
                    <a:pt x="6" y="177"/>
                  </a:lnTo>
                  <a:lnTo>
                    <a:pt x="6" y="178"/>
                  </a:lnTo>
                  <a:lnTo>
                    <a:pt x="6" y="180"/>
                  </a:lnTo>
                  <a:lnTo>
                    <a:pt x="6" y="181"/>
                  </a:lnTo>
                  <a:lnTo>
                    <a:pt x="5" y="183"/>
                  </a:lnTo>
                  <a:lnTo>
                    <a:pt x="4" y="186"/>
                  </a:lnTo>
                  <a:lnTo>
                    <a:pt x="5" y="187"/>
                  </a:lnTo>
                  <a:lnTo>
                    <a:pt x="7" y="189"/>
                  </a:lnTo>
                  <a:lnTo>
                    <a:pt x="7" y="188"/>
                  </a:lnTo>
                  <a:lnTo>
                    <a:pt x="7" y="189"/>
                  </a:lnTo>
                  <a:lnTo>
                    <a:pt x="10" y="189"/>
                  </a:lnTo>
                  <a:lnTo>
                    <a:pt x="11" y="189"/>
                  </a:lnTo>
                  <a:lnTo>
                    <a:pt x="12" y="191"/>
                  </a:lnTo>
                  <a:lnTo>
                    <a:pt x="13" y="189"/>
                  </a:lnTo>
                  <a:lnTo>
                    <a:pt x="16" y="189"/>
                  </a:lnTo>
                  <a:lnTo>
                    <a:pt x="19" y="189"/>
                  </a:lnTo>
                  <a:lnTo>
                    <a:pt x="21" y="189"/>
                  </a:lnTo>
                  <a:lnTo>
                    <a:pt x="22" y="188"/>
                  </a:lnTo>
                  <a:lnTo>
                    <a:pt x="23" y="187"/>
                  </a:lnTo>
                  <a:lnTo>
                    <a:pt x="23" y="186"/>
                  </a:lnTo>
                  <a:lnTo>
                    <a:pt x="24" y="187"/>
                  </a:lnTo>
                  <a:lnTo>
                    <a:pt x="26" y="189"/>
                  </a:lnTo>
                  <a:lnTo>
                    <a:pt x="26" y="192"/>
                  </a:lnTo>
                  <a:lnTo>
                    <a:pt x="26" y="193"/>
                  </a:lnTo>
                  <a:lnTo>
                    <a:pt x="27" y="194"/>
                  </a:lnTo>
                  <a:lnTo>
                    <a:pt x="28" y="195"/>
                  </a:lnTo>
                  <a:lnTo>
                    <a:pt x="28" y="197"/>
                  </a:lnTo>
                  <a:lnTo>
                    <a:pt x="29" y="197"/>
                  </a:lnTo>
                  <a:lnTo>
                    <a:pt x="29" y="198"/>
                  </a:lnTo>
                  <a:lnTo>
                    <a:pt x="29" y="199"/>
                  </a:lnTo>
                  <a:lnTo>
                    <a:pt x="30" y="200"/>
                  </a:lnTo>
                  <a:lnTo>
                    <a:pt x="32" y="201"/>
                  </a:lnTo>
                  <a:lnTo>
                    <a:pt x="32" y="204"/>
                  </a:lnTo>
                  <a:lnTo>
                    <a:pt x="33" y="206"/>
                  </a:lnTo>
                  <a:lnTo>
                    <a:pt x="34" y="206"/>
                  </a:lnTo>
                  <a:lnTo>
                    <a:pt x="35" y="206"/>
                  </a:lnTo>
                  <a:lnTo>
                    <a:pt x="36" y="206"/>
                  </a:lnTo>
                  <a:lnTo>
                    <a:pt x="36" y="205"/>
                  </a:lnTo>
                  <a:lnTo>
                    <a:pt x="38" y="204"/>
                  </a:lnTo>
                  <a:lnTo>
                    <a:pt x="39" y="206"/>
                  </a:lnTo>
                  <a:lnTo>
                    <a:pt x="40" y="207"/>
                  </a:lnTo>
                  <a:lnTo>
                    <a:pt x="40" y="206"/>
                  </a:lnTo>
                  <a:lnTo>
                    <a:pt x="41" y="204"/>
                  </a:lnTo>
                  <a:lnTo>
                    <a:pt x="41" y="200"/>
                  </a:lnTo>
                  <a:lnTo>
                    <a:pt x="44" y="198"/>
                  </a:lnTo>
                  <a:lnTo>
                    <a:pt x="42" y="193"/>
                  </a:lnTo>
                  <a:lnTo>
                    <a:pt x="44" y="192"/>
                  </a:lnTo>
                  <a:lnTo>
                    <a:pt x="46" y="189"/>
                  </a:lnTo>
                  <a:lnTo>
                    <a:pt x="49" y="187"/>
                  </a:lnTo>
                  <a:lnTo>
                    <a:pt x="52" y="183"/>
                  </a:lnTo>
                  <a:lnTo>
                    <a:pt x="53" y="181"/>
                  </a:lnTo>
                  <a:lnTo>
                    <a:pt x="55" y="178"/>
                  </a:lnTo>
                  <a:lnTo>
                    <a:pt x="58" y="174"/>
                  </a:lnTo>
                  <a:lnTo>
                    <a:pt x="61" y="172"/>
                  </a:lnTo>
                  <a:lnTo>
                    <a:pt x="62" y="174"/>
                  </a:lnTo>
                  <a:lnTo>
                    <a:pt x="63" y="175"/>
                  </a:lnTo>
                  <a:lnTo>
                    <a:pt x="68" y="176"/>
                  </a:lnTo>
                  <a:lnTo>
                    <a:pt x="69" y="176"/>
                  </a:lnTo>
                  <a:lnTo>
                    <a:pt x="70" y="176"/>
                  </a:lnTo>
                  <a:lnTo>
                    <a:pt x="73" y="175"/>
                  </a:lnTo>
                  <a:lnTo>
                    <a:pt x="75" y="174"/>
                  </a:lnTo>
                  <a:lnTo>
                    <a:pt x="80" y="175"/>
                  </a:lnTo>
                  <a:lnTo>
                    <a:pt x="81" y="174"/>
                  </a:lnTo>
                  <a:lnTo>
                    <a:pt x="82" y="174"/>
                  </a:lnTo>
                  <a:lnTo>
                    <a:pt x="85" y="172"/>
                  </a:lnTo>
                  <a:lnTo>
                    <a:pt x="86" y="172"/>
                  </a:lnTo>
                  <a:lnTo>
                    <a:pt x="86" y="171"/>
                  </a:lnTo>
                  <a:lnTo>
                    <a:pt x="87" y="170"/>
                  </a:lnTo>
                  <a:lnTo>
                    <a:pt x="89" y="170"/>
                  </a:lnTo>
                  <a:lnTo>
                    <a:pt x="90" y="170"/>
                  </a:lnTo>
                  <a:lnTo>
                    <a:pt x="89" y="170"/>
                  </a:lnTo>
                  <a:lnTo>
                    <a:pt x="89" y="172"/>
                  </a:lnTo>
                  <a:lnTo>
                    <a:pt x="91" y="175"/>
                  </a:lnTo>
                  <a:lnTo>
                    <a:pt x="92" y="176"/>
                  </a:lnTo>
                  <a:lnTo>
                    <a:pt x="93" y="177"/>
                  </a:lnTo>
                  <a:lnTo>
                    <a:pt x="95" y="177"/>
                  </a:lnTo>
                  <a:lnTo>
                    <a:pt x="96" y="178"/>
                  </a:lnTo>
                  <a:lnTo>
                    <a:pt x="96" y="180"/>
                  </a:lnTo>
                  <a:lnTo>
                    <a:pt x="96" y="182"/>
                  </a:lnTo>
                  <a:lnTo>
                    <a:pt x="96" y="184"/>
                  </a:lnTo>
                  <a:lnTo>
                    <a:pt x="98" y="184"/>
                  </a:lnTo>
                  <a:lnTo>
                    <a:pt x="98" y="186"/>
                  </a:lnTo>
                  <a:lnTo>
                    <a:pt x="99" y="187"/>
                  </a:lnTo>
                  <a:lnTo>
                    <a:pt x="98" y="188"/>
                  </a:lnTo>
                  <a:lnTo>
                    <a:pt x="98" y="189"/>
                  </a:lnTo>
                  <a:lnTo>
                    <a:pt x="98" y="191"/>
                  </a:lnTo>
                  <a:lnTo>
                    <a:pt x="99" y="192"/>
                  </a:lnTo>
                  <a:lnTo>
                    <a:pt x="101" y="191"/>
                  </a:lnTo>
                  <a:lnTo>
                    <a:pt x="102" y="191"/>
                  </a:lnTo>
                  <a:lnTo>
                    <a:pt x="104" y="192"/>
                  </a:lnTo>
                  <a:lnTo>
                    <a:pt x="107" y="194"/>
                  </a:lnTo>
                  <a:lnTo>
                    <a:pt x="109" y="194"/>
                  </a:lnTo>
                  <a:lnTo>
                    <a:pt x="110" y="195"/>
                  </a:lnTo>
                  <a:lnTo>
                    <a:pt x="110" y="197"/>
                  </a:lnTo>
                  <a:lnTo>
                    <a:pt x="112" y="199"/>
                  </a:lnTo>
                  <a:lnTo>
                    <a:pt x="113" y="200"/>
                  </a:lnTo>
                  <a:lnTo>
                    <a:pt x="116" y="199"/>
                  </a:lnTo>
                  <a:lnTo>
                    <a:pt x="118" y="200"/>
                  </a:lnTo>
                  <a:lnTo>
                    <a:pt x="119" y="199"/>
                  </a:lnTo>
                  <a:lnTo>
                    <a:pt x="124" y="197"/>
                  </a:lnTo>
                  <a:lnTo>
                    <a:pt x="129" y="197"/>
                  </a:lnTo>
                  <a:lnTo>
                    <a:pt x="132" y="198"/>
                  </a:lnTo>
                  <a:lnTo>
                    <a:pt x="133" y="200"/>
                  </a:lnTo>
                  <a:lnTo>
                    <a:pt x="133" y="201"/>
                  </a:lnTo>
                  <a:lnTo>
                    <a:pt x="133" y="203"/>
                  </a:lnTo>
                  <a:lnTo>
                    <a:pt x="138" y="203"/>
                  </a:lnTo>
                  <a:lnTo>
                    <a:pt x="139" y="203"/>
                  </a:lnTo>
                  <a:lnTo>
                    <a:pt x="139" y="204"/>
                  </a:lnTo>
                  <a:lnTo>
                    <a:pt x="139" y="206"/>
                  </a:lnTo>
                  <a:lnTo>
                    <a:pt x="141" y="206"/>
                  </a:lnTo>
                  <a:lnTo>
                    <a:pt x="143" y="206"/>
                  </a:lnTo>
                  <a:lnTo>
                    <a:pt x="143" y="207"/>
                  </a:lnTo>
                  <a:lnTo>
                    <a:pt x="143" y="209"/>
                  </a:lnTo>
                  <a:lnTo>
                    <a:pt x="144" y="210"/>
                  </a:lnTo>
                  <a:lnTo>
                    <a:pt x="148" y="209"/>
                  </a:lnTo>
                  <a:lnTo>
                    <a:pt x="153" y="206"/>
                  </a:lnTo>
                  <a:lnTo>
                    <a:pt x="156" y="205"/>
                  </a:lnTo>
                  <a:lnTo>
                    <a:pt x="158" y="203"/>
                  </a:lnTo>
                  <a:lnTo>
                    <a:pt x="159" y="201"/>
                  </a:lnTo>
                  <a:lnTo>
                    <a:pt x="160" y="201"/>
                  </a:lnTo>
                  <a:lnTo>
                    <a:pt x="164" y="204"/>
                  </a:lnTo>
                  <a:lnTo>
                    <a:pt x="164" y="203"/>
                  </a:lnTo>
                  <a:lnTo>
                    <a:pt x="164" y="201"/>
                  </a:lnTo>
                  <a:close/>
                </a:path>
              </a:pathLst>
            </a:custGeom>
            <a:solidFill>
              <a:srgbClr val="FFA3FF"/>
            </a:solidFill>
            <a:ln w="2">
              <a:solidFill>
                <a:srgbClr val="555555"/>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p:txBody>
        </p:sp>
        <p:sp>
          <p:nvSpPr>
            <p:cNvPr id="1090" name="Freeform 97"/>
            <p:cNvSpPr>
              <a:spLocks/>
            </p:cNvSpPr>
            <p:nvPr/>
          </p:nvSpPr>
          <p:spPr bwMode="auto">
            <a:xfrm>
              <a:off x="2097088" y="5145084"/>
              <a:ext cx="4762" cy="7937"/>
            </a:xfrm>
            <a:custGeom>
              <a:avLst/>
              <a:gdLst>
                <a:gd name="T0" fmla="*/ 0 w 3"/>
                <a:gd name="T1" fmla="*/ 2147483646 h 5"/>
                <a:gd name="T2" fmla="*/ 0 w 3"/>
                <a:gd name="T3" fmla="*/ 2147483646 h 5"/>
                <a:gd name="T4" fmla="*/ 2147483646 w 3"/>
                <a:gd name="T5" fmla="*/ 2147483646 h 5"/>
                <a:gd name="T6" fmla="*/ 2147483646 w 3"/>
                <a:gd name="T7" fmla="*/ 2147483646 h 5"/>
                <a:gd name="T8" fmla="*/ 2147483646 w 3"/>
                <a:gd name="T9" fmla="*/ 2147483646 h 5"/>
                <a:gd name="T10" fmla="*/ 2147483646 w 3"/>
                <a:gd name="T11" fmla="*/ 2147483646 h 5"/>
                <a:gd name="T12" fmla="*/ 2147483646 w 3"/>
                <a:gd name="T13" fmla="*/ 2147483646 h 5"/>
                <a:gd name="T14" fmla="*/ 2147483646 w 3"/>
                <a:gd name="T15" fmla="*/ 2147483646 h 5"/>
                <a:gd name="T16" fmla="*/ 2147483646 w 3"/>
                <a:gd name="T17" fmla="*/ 2147483646 h 5"/>
                <a:gd name="T18" fmla="*/ 2147483646 w 3"/>
                <a:gd name="T19" fmla="*/ 2147483646 h 5"/>
                <a:gd name="T20" fmla="*/ 2147483646 w 3"/>
                <a:gd name="T21" fmla="*/ 0 h 5"/>
                <a:gd name="T22" fmla="*/ 2147483646 w 3"/>
                <a:gd name="T23" fmla="*/ 2147483646 h 5"/>
                <a:gd name="T24" fmla="*/ 0 w 3"/>
                <a:gd name="T25" fmla="*/ 2147483646 h 5"/>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3" h="5">
                  <a:moveTo>
                    <a:pt x="0" y="3"/>
                  </a:moveTo>
                  <a:lnTo>
                    <a:pt x="0" y="5"/>
                  </a:lnTo>
                  <a:lnTo>
                    <a:pt x="1" y="5"/>
                  </a:lnTo>
                  <a:lnTo>
                    <a:pt x="2" y="4"/>
                  </a:lnTo>
                  <a:lnTo>
                    <a:pt x="3" y="4"/>
                  </a:lnTo>
                  <a:lnTo>
                    <a:pt x="1" y="2"/>
                  </a:lnTo>
                  <a:lnTo>
                    <a:pt x="2" y="2"/>
                  </a:lnTo>
                  <a:lnTo>
                    <a:pt x="3" y="2"/>
                  </a:lnTo>
                  <a:lnTo>
                    <a:pt x="2" y="0"/>
                  </a:lnTo>
                  <a:lnTo>
                    <a:pt x="1" y="2"/>
                  </a:lnTo>
                  <a:lnTo>
                    <a:pt x="0" y="3"/>
                  </a:lnTo>
                  <a:close/>
                </a:path>
              </a:pathLst>
            </a:custGeom>
            <a:solidFill>
              <a:srgbClr val="FFA3FF"/>
            </a:solidFill>
            <a:ln w="2">
              <a:solidFill>
                <a:srgbClr val="555555"/>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p:txBody>
        </p:sp>
        <p:sp>
          <p:nvSpPr>
            <p:cNvPr id="1091" name="Freeform 98"/>
            <p:cNvSpPr>
              <a:spLocks/>
            </p:cNvSpPr>
            <p:nvPr/>
          </p:nvSpPr>
          <p:spPr bwMode="auto">
            <a:xfrm>
              <a:off x="1881188" y="5075235"/>
              <a:ext cx="252412" cy="381000"/>
            </a:xfrm>
            <a:custGeom>
              <a:avLst/>
              <a:gdLst>
                <a:gd name="T0" fmla="*/ 2147483646 w 159"/>
                <a:gd name="T1" fmla="*/ 2147483646 h 240"/>
                <a:gd name="T2" fmla="*/ 2147483646 w 159"/>
                <a:gd name="T3" fmla="*/ 2147483646 h 240"/>
                <a:gd name="T4" fmla="*/ 2147483646 w 159"/>
                <a:gd name="T5" fmla="*/ 2147483646 h 240"/>
                <a:gd name="T6" fmla="*/ 2147483646 w 159"/>
                <a:gd name="T7" fmla="*/ 2147483646 h 240"/>
                <a:gd name="T8" fmla="*/ 2147483646 w 159"/>
                <a:gd name="T9" fmla="*/ 2147483646 h 240"/>
                <a:gd name="T10" fmla="*/ 2147483646 w 159"/>
                <a:gd name="T11" fmla="*/ 2147483646 h 240"/>
                <a:gd name="T12" fmla="*/ 2147483646 w 159"/>
                <a:gd name="T13" fmla="*/ 2147483646 h 240"/>
                <a:gd name="T14" fmla="*/ 2147483646 w 159"/>
                <a:gd name="T15" fmla="*/ 2147483646 h 240"/>
                <a:gd name="T16" fmla="*/ 2147483646 w 159"/>
                <a:gd name="T17" fmla="*/ 2147483646 h 240"/>
                <a:gd name="T18" fmla="*/ 2147483646 w 159"/>
                <a:gd name="T19" fmla="*/ 2147483646 h 240"/>
                <a:gd name="T20" fmla="*/ 2147483646 w 159"/>
                <a:gd name="T21" fmla="*/ 2147483646 h 240"/>
                <a:gd name="T22" fmla="*/ 2147483646 w 159"/>
                <a:gd name="T23" fmla="*/ 2147483646 h 240"/>
                <a:gd name="T24" fmla="*/ 2147483646 w 159"/>
                <a:gd name="T25" fmla="*/ 2147483646 h 240"/>
                <a:gd name="T26" fmla="*/ 2147483646 w 159"/>
                <a:gd name="T27" fmla="*/ 2147483646 h 240"/>
                <a:gd name="T28" fmla="*/ 2147483646 w 159"/>
                <a:gd name="T29" fmla="*/ 2147483646 h 240"/>
                <a:gd name="T30" fmla="*/ 2147483646 w 159"/>
                <a:gd name="T31" fmla="*/ 2147483646 h 240"/>
                <a:gd name="T32" fmla="*/ 2147483646 w 159"/>
                <a:gd name="T33" fmla="*/ 2147483646 h 240"/>
                <a:gd name="T34" fmla="*/ 2147483646 w 159"/>
                <a:gd name="T35" fmla="*/ 2147483646 h 240"/>
                <a:gd name="T36" fmla="*/ 2147483646 w 159"/>
                <a:gd name="T37" fmla="*/ 2147483646 h 240"/>
                <a:gd name="T38" fmla="*/ 2147483646 w 159"/>
                <a:gd name="T39" fmla="*/ 2147483646 h 240"/>
                <a:gd name="T40" fmla="*/ 2147483646 w 159"/>
                <a:gd name="T41" fmla="*/ 2147483646 h 240"/>
                <a:gd name="T42" fmla="*/ 2147483646 w 159"/>
                <a:gd name="T43" fmla="*/ 2147483646 h 240"/>
                <a:gd name="T44" fmla="*/ 0 w 159"/>
                <a:gd name="T45" fmla="*/ 2147483646 h 240"/>
                <a:gd name="T46" fmla="*/ 2147483646 w 159"/>
                <a:gd name="T47" fmla="*/ 2147483646 h 240"/>
                <a:gd name="T48" fmla="*/ 2147483646 w 159"/>
                <a:gd name="T49" fmla="*/ 2147483646 h 240"/>
                <a:gd name="T50" fmla="*/ 2147483646 w 159"/>
                <a:gd name="T51" fmla="*/ 2147483646 h 240"/>
                <a:gd name="T52" fmla="*/ 2147483646 w 159"/>
                <a:gd name="T53" fmla="*/ 2147483646 h 240"/>
                <a:gd name="T54" fmla="*/ 2147483646 w 159"/>
                <a:gd name="T55" fmla="*/ 2147483646 h 240"/>
                <a:gd name="T56" fmla="*/ 2147483646 w 159"/>
                <a:gd name="T57" fmla="*/ 2147483646 h 240"/>
                <a:gd name="T58" fmla="*/ 2147483646 w 159"/>
                <a:gd name="T59" fmla="*/ 2147483646 h 240"/>
                <a:gd name="T60" fmla="*/ 2147483646 w 159"/>
                <a:gd name="T61" fmla="*/ 2147483646 h 240"/>
                <a:gd name="T62" fmla="*/ 2147483646 w 159"/>
                <a:gd name="T63" fmla="*/ 2147483646 h 240"/>
                <a:gd name="T64" fmla="*/ 2147483646 w 159"/>
                <a:gd name="T65" fmla="*/ 2147483646 h 240"/>
                <a:gd name="T66" fmla="*/ 2147483646 w 159"/>
                <a:gd name="T67" fmla="*/ 2147483646 h 240"/>
                <a:gd name="T68" fmla="*/ 2147483646 w 159"/>
                <a:gd name="T69" fmla="*/ 2147483646 h 240"/>
                <a:gd name="T70" fmla="*/ 2147483646 w 159"/>
                <a:gd name="T71" fmla="*/ 2147483646 h 240"/>
                <a:gd name="T72" fmla="*/ 2147483646 w 159"/>
                <a:gd name="T73" fmla="*/ 2147483646 h 240"/>
                <a:gd name="T74" fmla="*/ 2147483646 w 159"/>
                <a:gd name="T75" fmla="*/ 2147483646 h 240"/>
                <a:gd name="T76" fmla="*/ 2147483646 w 159"/>
                <a:gd name="T77" fmla="*/ 2147483646 h 240"/>
                <a:gd name="T78" fmla="*/ 2147483646 w 159"/>
                <a:gd name="T79" fmla="*/ 2147483646 h 240"/>
                <a:gd name="T80" fmla="*/ 2147483646 w 159"/>
                <a:gd name="T81" fmla="*/ 2147483646 h 240"/>
                <a:gd name="T82" fmla="*/ 2147483646 w 159"/>
                <a:gd name="T83" fmla="*/ 2147483646 h 240"/>
                <a:gd name="T84" fmla="*/ 2147483646 w 159"/>
                <a:gd name="T85" fmla="*/ 2147483646 h 240"/>
                <a:gd name="T86" fmla="*/ 2147483646 w 159"/>
                <a:gd name="T87" fmla="*/ 2147483646 h 240"/>
                <a:gd name="T88" fmla="*/ 2147483646 w 159"/>
                <a:gd name="T89" fmla="*/ 2147483646 h 240"/>
                <a:gd name="T90" fmla="*/ 2147483646 w 159"/>
                <a:gd name="T91" fmla="*/ 2147483646 h 240"/>
                <a:gd name="T92" fmla="*/ 2147483646 w 159"/>
                <a:gd name="T93" fmla="*/ 2147483646 h 240"/>
                <a:gd name="T94" fmla="*/ 2147483646 w 159"/>
                <a:gd name="T95" fmla="*/ 2147483646 h 240"/>
                <a:gd name="T96" fmla="*/ 2147483646 w 159"/>
                <a:gd name="T97" fmla="*/ 2147483646 h 240"/>
                <a:gd name="T98" fmla="*/ 2147483646 w 159"/>
                <a:gd name="T99" fmla="*/ 2147483646 h 240"/>
                <a:gd name="T100" fmla="*/ 2147483646 w 159"/>
                <a:gd name="T101" fmla="*/ 2147483646 h 240"/>
                <a:gd name="T102" fmla="*/ 2147483646 w 159"/>
                <a:gd name="T103" fmla="*/ 2147483646 h 240"/>
                <a:gd name="T104" fmla="*/ 2147483646 w 159"/>
                <a:gd name="T105" fmla="*/ 2147483646 h 240"/>
                <a:gd name="T106" fmla="*/ 2147483646 w 159"/>
                <a:gd name="T107" fmla="*/ 2147483646 h 240"/>
                <a:gd name="T108" fmla="*/ 2147483646 w 159"/>
                <a:gd name="T109" fmla="*/ 2147483646 h 240"/>
                <a:gd name="T110" fmla="*/ 2147483646 w 159"/>
                <a:gd name="T111" fmla="*/ 2147483646 h 240"/>
                <a:gd name="T112" fmla="*/ 2147483646 w 159"/>
                <a:gd name="T113" fmla="*/ 2147483646 h 240"/>
                <a:gd name="T114" fmla="*/ 2147483646 w 159"/>
                <a:gd name="T115" fmla="*/ 2147483646 h 240"/>
                <a:gd name="T116" fmla="*/ 2147483646 w 159"/>
                <a:gd name="T117" fmla="*/ 2147483646 h 240"/>
                <a:gd name="T118" fmla="*/ 2147483646 w 159"/>
                <a:gd name="T119" fmla="*/ 2147483646 h 240"/>
                <a:gd name="T120" fmla="*/ 2147483646 w 159"/>
                <a:gd name="T121" fmla="*/ 2147483646 h 240"/>
                <a:gd name="T122" fmla="*/ 2147483646 w 159"/>
                <a:gd name="T123" fmla="*/ 2147483646 h 240"/>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159" h="240">
                  <a:moveTo>
                    <a:pt x="143" y="21"/>
                  </a:moveTo>
                  <a:lnTo>
                    <a:pt x="143" y="21"/>
                  </a:lnTo>
                  <a:lnTo>
                    <a:pt x="142" y="20"/>
                  </a:lnTo>
                  <a:lnTo>
                    <a:pt x="141" y="18"/>
                  </a:lnTo>
                  <a:lnTo>
                    <a:pt x="139" y="19"/>
                  </a:lnTo>
                  <a:lnTo>
                    <a:pt x="139" y="20"/>
                  </a:lnTo>
                  <a:lnTo>
                    <a:pt x="138" y="20"/>
                  </a:lnTo>
                  <a:lnTo>
                    <a:pt x="137" y="20"/>
                  </a:lnTo>
                  <a:lnTo>
                    <a:pt x="136" y="20"/>
                  </a:lnTo>
                  <a:lnTo>
                    <a:pt x="135" y="18"/>
                  </a:lnTo>
                  <a:lnTo>
                    <a:pt x="135" y="15"/>
                  </a:lnTo>
                  <a:lnTo>
                    <a:pt x="133" y="14"/>
                  </a:lnTo>
                  <a:lnTo>
                    <a:pt x="132" y="13"/>
                  </a:lnTo>
                  <a:lnTo>
                    <a:pt x="132" y="12"/>
                  </a:lnTo>
                  <a:lnTo>
                    <a:pt x="132" y="11"/>
                  </a:lnTo>
                  <a:lnTo>
                    <a:pt x="131" y="11"/>
                  </a:lnTo>
                  <a:lnTo>
                    <a:pt x="131" y="9"/>
                  </a:lnTo>
                  <a:lnTo>
                    <a:pt x="130" y="8"/>
                  </a:lnTo>
                  <a:lnTo>
                    <a:pt x="129" y="7"/>
                  </a:lnTo>
                  <a:lnTo>
                    <a:pt x="129" y="6"/>
                  </a:lnTo>
                  <a:lnTo>
                    <a:pt x="129" y="3"/>
                  </a:lnTo>
                  <a:lnTo>
                    <a:pt x="127" y="1"/>
                  </a:lnTo>
                  <a:lnTo>
                    <a:pt x="126" y="0"/>
                  </a:lnTo>
                  <a:lnTo>
                    <a:pt x="126" y="1"/>
                  </a:lnTo>
                  <a:lnTo>
                    <a:pt x="125" y="2"/>
                  </a:lnTo>
                  <a:lnTo>
                    <a:pt x="124" y="3"/>
                  </a:lnTo>
                  <a:lnTo>
                    <a:pt x="122" y="3"/>
                  </a:lnTo>
                  <a:lnTo>
                    <a:pt x="119" y="3"/>
                  </a:lnTo>
                  <a:lnTo>
                    <a:pt x="116" y="3"/>
                  </a:lnTo>
                  <a:lnTo>
                    <a:pt x="115" y="5"/>
                  </a:lnTo>
                  <a:lnTo>
                    <a:pt x="114" y="3"/>
                  </a:lnTo>
                  <a:lnTo>
                    <a:pt x="113" y="3"/>
                  </a:lnTo>
                  <a:lnTo>
                    <a:pt x="110" y="3"/>
                  </a:lnTo>
                  <a:lnTo>
                    <a:pt x="110" y="6"/>
                  </a:lnTo>
                  <a:lnTo>
                    <a:pt x="109" y="9"/>
                  </a:lnTo>
                  <a:lnTo>
                    <a:pt x="112" y="11"/>
                  </a:lnTo>
                  <a:lnTo>
                    <a:pt x="113" y="13"/>
                  </a:lnTo>
                  <a:lnTo>
                    <a:pt x="114" y="14"/>
                  </a:lnTo>
                  <a:lnTo>
                    <a:pt x="113" y="18"/>
                  </a:lnTo>
                  <a:lnTo>
                    <a:pt x="112" y="21"/>
                  </a:lnTo>
                  <a:lnTo>
                    <a:pt x="110" y="24"/>
                  </a:lnTo>
                  <a:lnTo>
                    <a:pt x="110" y="28"/>
                  </a:lnTo>
                  <a:lnTo>
                    <a:pt x="110" y="30"/>
                  </a:lnTo>
                  <a:lnTo>
                    <a:pt x="109" y="30"/>
                  </a:lnTo>
                  <a:lnTo>
                    <a:pt x="107" y="32"/>
                  </a:lnTo>
                  <a:lnTo>
                    <a:pt x="105" y="36"/>
                  </a:lnTo>
                  <a:lnTo>
                    <a:pt x="105" y="40"/>
                  </a:lnTo>
                  <a:lnTo>
                    <a:pt x="104" y="43"/>
                  </a:lnTo>
                  <a:lnTo>
                    <a:pt x="102" y="46"/>
                  </a:lnTo>
                  <a:lnTo>
                    <a:pt x="102" y="47"/>
                  </a:lnTo>
                  <a:lnTo>
                    <a:pt x="101" y="47"/>
                  </a:lnTo>
                  <a:lnTo>
                    <a:pt x="98" y="48"/>
                  </a:lnTo>
                  <a:lnTo>
                    <a:pt x="97" y="49"/>
                  </a:lnTo>
                  <a:lnTo>
                    <a:pt x="96" y="53"/>
                  </a:lnTo>
                  <a:lnTo>
                    <a:pt x="96" y="54"/>
                  </a:lnTo>
                  <a:lnTo>
                    <a:pt x="95" y="55"/>
                  </a:lnTo>
                  <a:lnTo>
                    <a:pt x="91" y="57"/>
                  </a:lnTo>
                  <a:lnTo>
                    <a:pt x="90" y="57"/>
                  </a:lnTo>
                  <a:lnTo>
                    <a:pt x="89" y="58"/>
                  </a:lnTo>
                  <a:lnTo>
                    <a:pt x="87" y="58"/>
                  </a:lnTo>
                  <a:lnTo>
                    <a:pt x="86" y="59"/>
                  </a:lnTo>
                  <a:lnTo>
                    <a:pt x="82" y="58"/>
                  </a:lnTo>
                  <a:lnTo>
                    <a:pt x="80" y="59"/>
                  </a:lnTo>
                  <a:lnTo>
                    <a:pt x="78" y="59"/>
                  </a:lnTo>
                  <a:lnTo>
                    <a:pt x="73" y="58"/>
                  </a:lnTo>
                  <a:lnTo>
                    <a:pt x="72" y="57"/>
                  </a:lnTo>
                  <a:lnTo>
                    <a:pt x="70" y="54"/>
                  </a:lnTo>
                  <a:lnTo>
                    <a:pt x="68" y="54"/>
                  </a:lnTo>
                  <a:lnTo>
                    <a:pt x="67" y="54"/>
                  </a:lnTo>
                  <a:lnTo>
                    <a:pt x="65" y="54"/>
                  </a:lnTo>
                  <a:lnTo>
                    <a:pt x="65" y="53"/>
                  </a:lnTo>
                  <a:lnTo>
                    <a:pt x="64" y="53"/>
                  </a:lnTo>
                  <a:lnTo>
                    <a:pt x="63" y="53"/>
                  </a:lnTo>
                  <a:lnTo>
                    <a:pt x="62" y="53"/>
                  </a:lnTo>
                  <a:lnTo>
                    <a:pt x="62" y="52"/>
                  </a:lnTo>
                  <a:lnTo>
                    <a:pt x="62" y="51"/>
                  </a:lnTo>
                  <a:lnTo>
                    <a:pt x="61" y="51"/>
                  </a:lnTo>
                  <a:lnTo>
                    <a:pt x="59" y="51"/>
                  </a:lnTo>
                  <a:lnTo>
                    <a:pt x="59" y="52"/>
                  </a:lnTo>
                  <a:lnTo>
                    <a:pt x="57" y="52"/>
                  </a:lnTo>
                  <a:lnTo>
                    <a:pt x="57" y="53"/>
                  </a:lnTo>
                  <a:lnTo>
                    <a:pt x="57" y="54"/>
                  </a:lnTo>
                  <a:lnTo>
                    <a:pt x="59" y="55"/>
                  </a:lnTo>
                  <a:lnTo>
                    <a:pt x="61" y="55"/>
                  </a:lnTo>
                  <a:lnTo>
                    <a:pt x="62" y="55"/>
                  </a:lnTo>
                  <a:lnTo>
                    <a:pt x="62" y="57"/>
                  </a:lnTo>
                  <a:lnTo>
                    <a:pt x="59" y="59"/>
                  </a:lnTo>
                  <a:lnTo>
                    <a:pt x="58" y="60"/>
                  </a:lnTo>
                  <a:lnTo>
                    <a:pt x="57" y="60"/>
                  </a:lnTo>
                  <a:lnTo>
                    <a:pt x="57" y="61"/>
                  </a:lnTo>
                  <a:lnTo>
                    <a:pt x="57" y="63"/>
                  </a:lnTo>
                  <a:lnTo>
                    <a:pt x="56" y="64"/>
                  </a:lnTo>
                  <a:lnTo>
                    <a:pt x="55" y="65"/>
                  </a:lnTo>
                  <a:lnTo>
                    <a:pt x="52" y="65"/>
                  </a:lnTo>
                  <a:lnTo>
                    <a:pt x="50" y="65"/>
                  </a:lnTo>
                  <a:lnTo>
                    <a:pt x="47" y="66"/>
                  </a:lnTo>
                  <a:lnTo>
                    <a:pt x="46" y="66"/>
                  </a:lnTo>
                  <a:lnTo>
                    <a:pt x="46" y="69"/>
                  </a:lnTo>
                  <a:lnTo>
                    <a:pt x="47" y="70"/>
                  </a:lnTo>
                  <a:lnTo>
                    <a:pt x="47" y="72"/>
                  </a:lnTo>
                  <a:lnTo>
                    <a:pt x="50" y="76"/>
                  </a:lnTo>
                  <a:lnTo>
                    <a:pt x="50" y="77"/>
                  </a:lnTo>
                  <a:lnTo>
                    <a:pt x="51" y="78"/>
                  </a:lnTo>
                  <a:lnTo>
                    <a:pt x="51" y="80"/>
                  </a:lnTo>
                  <a:lnTo>
                    <a:pt x="50" y="80"/>
                  </a:lnTo>
                  <a:lnTo>
                    <a:pt x="49" y="81"/>
                  </a:lnTo>
                  <a:lnTo>
                    <a:pt x="50" y="82"/>
                  </a:lnTo>
                  <a:lnTo>
                    <a:pt x="51" y="83"/>
                  </a:lnTo>
                  <a:lnTo>
                    <a:pt x="52" y="84"/>
                  </a:lnTo>
                  <a:lnTo>
                    <a:pt x="51" y="88"/>
                  </a:lnTo>
                  <a:lnTo>
                    <a:pt x="50" y="89"/>
                  </a:lnTo>
                  <a:lnTo>
                    <a:pt x="47" y="88"/>
                  </a:lnTo>
                  <a:lnTo>
                    <a:pt x="46" y="88"/>
                  </a:lnTo>
                  <a:lnTo>
                    <a:pt x="47" y="89"/>
                  </a:lnTo>
                  <a:lnTo>
                    <a:pt x="50" y="91"/>
                  </a:lnTo>
                  <a:lnTo>
                    <a:pt x="50" y="93"/>
                  </a:lnTo>
                  <a:lnTo>
                    <a:pt x="47" y="97"/>
                  </a:lnTo>
                  <a:lnTo>
                    <a:pt x="45" y="98"/>
                  </a:lnTo>
                  <a:lnTo>
                    <a:pt x="45" y="99"/>
                  </a:lnTo>
                  <a:lnTo>
                    <a:pt x="45" y="101"/>
                  </a:lnTo>
                  <a:lnTo>
                    <a:pt x="47" y="104"/>
                  </a:lnTo>
                  <a:lnTo>
                    <a:pt x="50" y="106"/>
                  </a:lnTo>
                  <a:lnTo>
                    <a:pt x="52" y="108"/>
                  </a:lnTo>
                  <a:lnTo>
                    <a:pt x="53" y="109"/>
                  </a:lnTo>
                  <a:lnTo>
                    <a:pt x="56" y="106"/>
                  </a:lnTo>
                  <a:lnTo>
                    <a:pt x="57" y="108"/>
                  </a:lnTo>
                  <a:lnTo>
                    <a:pt x="58" y="108"/>
                  </a:lnTo>
                  <a:lnTo>
                    <a:pt x="59" y="108"/>
                  </a:lnTo>
                  <a:lnTo>
                    <a:pt x="61" y="111"/>
                  </a:lnTo>
                  <a:lnTo>
                    <a:pt x="59" y="112"/>
                  </a:lnTo>
                  <a:lnTo>
                    <a:pt x="59" y="114"/>
                  </a:lnTo>
                  <a:lnTo>
                    <a:pt x="59" y="115"/>
                  </a:lnTo>
                  <a:lnTo>
                    <a:pt x="62" y="115"/>
                  </a:lnTo>
                  <a:lnTo>
                    <a:pt x="63" y="114"/>
                  </a:lnTo>
                  <a:lnTo>
                    <a:pt x="64" y="114"/>
                  </a:lnTo>
                  <a:lnTo>
                    <a:pt x="65" y="114"/>
                  </a:lnTo>
                  <a:lnTo>
                    <a:pt x="65" y="116"/>
                  </a:lnTo>
                  <a:lnTo>
                    <a:pt x="65" y="117"/>
                  </a:lnTo>
                  <a:lnTo>
                    <a:pt x="65" y="118"/>
                  </a:lnTo>
                  <a:lnTo>
                    <a:pt x="67" y="118"/>
                  </a:lnTo>
                  <a:lnTo>
                    <a:pt x="67" y="120"/>
                  </a:lnTo>
                  <a:lnTo>
                    <a:pt x="65" y="122"/>
                  </a:lnTo>
                  <a:lnTo>
                    <a:pt x="63" y="124"/>
                  </a:lnTo>
                  <a:lnTo>
                    <a:pt x="62" y="126"/>
                  </a:lnTo>
                  <a:lnTo>
                    <a:pt x="61" y="126"/>
                  </a:lnTo>
                  <a:lnTo>
                    <a:pt x="58" y="126"/>
                  </a:lnTo>
                  <a:lnTo>
                    <a:pt x="57" y="126"/>
                  </a:lnTo>
                  <a:lnTo>
                    <a:pt x="56" y="126"/>
                  </a:lnTo>
                  <a:lnTo>
                    <a:pt x="55" y="126"/>
                  </a:lnTo>
                  <a:lnTo>
                    <a:pt x="53" y="126"/>
                  </a:lnTo>
                  <a:lnTo>
                    <a:pt x="51" y="126"/>
                  </a:lnTo>
                  <a:lnTo>
                    <a:pt x="49" y="126"/>
                  </a:lnTo>
                  <a:lnTo>
                    <a:pt x="47" y="126"/>
                  </a:lnTo>
                  <a:lnTo>
                    <a:pt x="46" y="128"/>
                  </a:lnTo>
                  <a:lnTo>
                    <a:pt x="46" y="129"/>
                  </a:lnTo>
                  <a:lnTo>
                    <a:pt x="45" y="131"/>
                  </a:lnTo>
                  <a:lnTo>
                    <a:pt x="44" y="132"/>
                  </a:lnTo>
                  <a:lnTo>
                    <a:pt x="44" y="133"/>
                  </a:lnTo>
                  <a:lnTo>
                    <a:pt x="45" y="137"/>
                  </a:lnTo>
                  <a:lnTo>
                    <a:pt x="46" y="140"/>
                  </a:lnTo>
                  <a:lnTo>
                    <a:pt x="46" y="143"/>
                  </a:lnTo>
                  <a:lnTo>
                    <a:pt x="47" y="145"/>
                  </a:lnTo>
                  <a:lnTo>
                    <a:pt x="49" y="146"/>
                  </a:lnTo>
                  <a:lnTo>
                    <a:pt x="47" y="146"/>
                  </a:lnTo>
                  <a:lnTo>
                    <a:pt x="45" y="147"/>
                  </a:lnTo>
                  <a:lnTo>
                    <a:pt x="44" y="149"/>
                  </a:lnTo>
                  <a:lnTo>
                    <a:pt x="45" y="151"/>
                  </a:lnTo>
                  <a:lnTo>
                    <a:pt x="46" y="152"/>
                  </a:lnTo>
                  <a:lnTo>
                    <a:pt x="47" y="152"/>
                  </a:lnTo>
                  <a:lnTo>
                    <a:pt x="46" y="155"/>
                  </a:lnTo>
                  <a:lnTo>
                    <a:pt x="46" y="156"/>
                  </a:lnTo>
                  <a:lnTo>
                    <a:pt x="47" y="156"/>
                  </a:lnTo>
                  <a:lnTo>
                    <a:pt x="47" y="157"/>
                  </a:lnTo>
                  <a:lnTo>
                    <a:pt x="47" y="158"/>
                  </a:lnTo>
                  <a:lnTo>
                    <a:pt x="46" y="160"/>
                  </a:lnTo>
                  <a:lnTo>
                    <a:pt x="45" y="161"/>
                  </a:lnTo>
                  <a:lnTo>
                    <a:pt x="45" y="162"/>
                  </a:lnTo>
                  <a:lnTo>
                    <a:pt x="45" y="163"/>
                  </a:lnTo>
                  <a:lnTo>
                    <a:pt x="42" y="164"/>
                  </a:lnTo>
                  <a:lnTo>
                    <a:pt x="41" y="166"/>
                  </a:lnTo>
                  <a:lnTo>
                    <a:pt x="42" y="167"/>
                  </a:lnTo>
                  <a:lnTo>
                    <a:pt x="42" y="168"/>
                  </a:lnTo>
                  <a:lnTo>
                    <a:pt x="42" y="171"/>
                  </a:lnTo>
                  <a:lnTo>
                    <a:pt x="41" y="172"/>
                  </a:lnTo>
                  <a:lnTo>
                    <a:pt x="41" y="175"/>
                  </a:lnTo>
                  <a:lnTo>
                    <a:pt x="41" y="178"/>
                  </a:lnTo>
                  <a:lnTo>
                    <a:pt x="40" y="180"/>
                  </a:lnTo>
                  <a:lnTo>
                    <a:pt x="41" y="183"/>
                  </a:lnTo>
                  <a:lnTo>
                    <a:pt x="41" y="184"/>
                  </a:lnTo>
                  <a:lnTo>
                    <a:pt x="39" y="184"/>
                  </a:lnTo>
                  <a:lnTo>
                    <a:pt x="38" y="187"/>
                  </a:lnTo>
                  <a:lnTo>
                    <a:pt x="38" y="189"/>
                  </a:lnTo>
                  <a:lnTo>
                    <a:pt x="38" y="191"/>
                  </a:lnTo>
                  <a:lnTo>
                    <a:pt x="39" y="192"/>
                  </a:lnTo>
                  <a:lnTo>
                    <a:pt x="38" y="194"/>
                  </a:lnTo>
                  <a:lnTo>
                    <a:pt x="36" y="192"/>
                  </a:lnTo>
                  <a:lnTo>
                    <a:pt x="35" y="191"/>
                  </a:lnTo>
                  <a:lnTo>
                    <a:pt x="32" y="191"/>
                  </a:lnTo>
                  <a:lnTo>
                    <a:pt x="29" y="190"/>
                  </a:lnTo>
                  <a:lnTo>
                    <a:pt x="28" y="190"/>
                  </a:lnTo>
                  <a:lnTo>
                    <a:pt x="27" y="190"/>
                  </a:lnTo>
                  <a:lnTo>
                    <a:pt x="24" y="194"/>
                  </a:lnTo>
                  <a:lnTo>
                    <a:pt x="23" y="195"/>
                  </a:lnTo>
                  <a:lnTo>
                    <a:pt x="23" y="196"/>
                  </a:lnTo>
                  <a:lnTo>
                    <a:pt x="24" y="198"/>
                  </a:lnTo>
                  <a:lnTo>
                    <a:pt x="24" y="201"/>
                  </a:lnTo>
                  <a:lnTo>
                    <a:pt x="23" y="201"/>
                  </a:lnTo>
                  <a:lnTo>
                    <a:pt x="22" y="202"/>
                  </a:lnTo>
                  <a:lnTo>
                    <a:pt x="21" y="201"/>
                  </a:lnTo>
                  <a:lnTo>
                    <a:pt x="21" y="200"/>
                  </a:lnTo>
                  <a:lnTo>
                    <a:pt x="19" y="201"/>
                  </a:lnTo>
                  <a:lnTo>
                    <a:pt x="19" y="202"/>
                  </a:lnTo>
                  <a:lnTo>
                    <a:pt x="19" y="203"/>
                  </a:lnTo>
                  <a:lnTo>
                    <a:pt x="18" y="204"/>
                  </a:lnTo>
                  <a:lnTo>
                    <a:pt x="18" y="207"/>
                  </a:lnTo>
                  <a:lnTo>
                    <a:pt x="17" y="206"/>
                  </a:lnTo>
                  <a:lnTo>
                    <a:pt x="15" y="204"/>
                  </a:lnTo>
                  <a:lnTo>
                    <a:pt x="13" y="204"/>
                  </a:lnTo>
                  <a:lnTo>
                    <a:pt x="13" y="203"/>
                  </a:lnTo>
                  <a:lnTo>
                    <a:pt x="12" y="204"/>
                  </a:lnTo>
                  <a:lnTo>
                    <a:pt x="11" y="204"/>
                  </a:lnTo>
                  <a:lnTo>
                    <a:pt x="11" y="206"/>
                  </a:lnTo>
                  <a:lnTo>
                    <a:pt x="12" y="207"/>
                  </a:lnTo>
                  <a:lnTo>
                    <a:pt x="11" y="207"/>
                  </a:lnTo>
                  <a:lnTo>
                    <a:pt x="10" y="207"/>
                  </a:lnTo>
                  <a:lnTo>
                    <a:pt x="9" y="206"/>
                  </a:lnTo>
                  <a:lnTo>
                    <a:pt x="9" y="207"/>
                  </a:lnTo>
                  <a:lnTo>
                    <a:pt x="7" y="207"/>
                  </a:lnTo>
                  <a:lnTo>
                    <a:pt x="7" y="208"/>
                  </a:lnTo>
                  <a:lnTo>
                    <a:pt x="6" y="208"/>
                  </a:lnTo>
                  <a:lnTo>
                    <a:pt x="5" y="207"/>
                  </a:lnTo>
                  <a:lnTo>
                    <a:pt x="5" y="208"/>
                  </a:lnTo>
                  <a:lnTo>
                    <a:pt x="5" y="209"/>
                  </a:lnTo>
                  <a:lnTo>
                    <a:pt x="5" y="211"/>
                  </a:lnTo>
                  <a:lnTo>
                    <a:pt x="6" y="212"/>
                  </a:lnTo>
                  <a:lnTo>
                    <a:pt x="6" y="211"/>
                  </a:lnTo>
                  <a:lnTo>
                    <a:pt x="7" y="213"/>
                  </a:lnTo>
                  <a:lnTo>
                    <a:pt x="6" y="214"/>
                  </a:lnTo>
                  <a:lnTo>
                    <a:pt x="4" y="214"/>
                  </a:lnTo>
                  <a:lnTo>
                    <a:pt x="4" y="215"/>
                  </a:lnTo>
                  <a:lnTo>
                    <a:pt x="2" y="215"/>
                  </a:lnTo>
                  <a:lnTo>
                    <a:pt x="1" y="214"/>
                  </a:lnTo>
                  <a:lnTo>
                    <a:pt x="1" y="213"/>
                  </a:lnTo>
                  <a:lnTo>
                    <a:pt x="1" y="214"/>
                  </a:lnTo>
                  <a:lnTo>
                    <a:pt x="0" y="214"/>
                  </a:lnTo>
                  <a:lnTo>
                    <a:pt x="1" y="217"/>
                  </a:lnTo>
                  <a:lnTo>
                    <a:pt x="0" y="218"/>
                  </a:lnTo>
                  <a:lnTo>
                    <a:pt x="0" y="219"/>
                  </a:lnTo>
                  <a:lnTo>
                    <a:pt x="0" y="220"/>
                  </a:lnTo>
                  <a:lnTo>
                    <a:pt x="0" y="223"/>
                  </a:lnTo>
                  <a:lnTo>
                    <a:pt x="2" y="224"/>
                  </a:lnTo>
                  <a:lnTo>
                    <a:pt x="4" y="225"/>
                  </a:lnTo>
                  <a:lnTo>
                    <a:pt x="5" y="226"/>
                  </a:lnTo>
                  <a:lnTo>
                    <a:pt x="5" y="229"/>
                  </a:lnTo>
                  <a:lnTo>
                    <a:pt x="6" y="231"/>
                  </a:lnTo>
                  <a:lnTo>
                    <a:pt x="7" y="231"/>
                  </a:lnTo>
                  <a:lnTo>
                    <a:pt x="7" y="234"/>
                  </a:lnTo>
                  <a:lnTo>
                    <a:pt x="9" y="234"/>
                  </a:lnTo>
                  <a:lnTo>
                    <a:pt x="10" y="235"/>
                  </a:lnTo>
                  <a:lnTo>
                    <a:pt x="10" y="236"/>
                  </a:lnTo>
                  <a:lnTo>
                    <a:pt x="10" y="237"/>
                  </a:lnTo>
                  <a:lnTo>
                    <a:pt x="12" y="240"/>
                  </a:lnTo>
                  <a:lnTo>
                    <a:pt x="13" y="240"/>
                  </a:lnTo>
                  <a:lnTo>
                    <a:pt x="12" y="238"/>
                  </a:lnTo>
                  <a:lnTo>
                    <a:pt x="13" y="237"/>
                  </a:lnTo>
                  <a:lnTo>
                    <a:pt x="15" y="237"/>
                  </a:lnTo>
                  <a:lnTo>
                    <a:pt x="18" y="240"/>
                  </a:lnTo>
                  <a:lnTo>
                    <a:pt x="18" y="238"/>
                  </a:lnTo>
                  <a:lnTo>
                    <a:pt x="21" y="236"/>
                  </a:lnTo>
                  <a:lnTo>
                    <a:pt x="24" y="227"/>
                  </a:lnTo>
                  <a:lnTo>
                    <a:pt x="30" y="220"/>
                  </a:lnTo>
                  <a:lnTo>
                    <a:pt x="34" y="217"/>
                  </a:lnTo>
                  <a:lnTo>
                    <a:pt x="36" y="215"/>
                  </a:lnTo>
                  <a:lnTo>
                    <a:pt x="38" y="215"/>
                  </a:lnTo>
                  <a:lnTo>
                    <a:pt x="38" y="217"/>
                  </a:lnTo>
                  <a:lnTo>
                    <a:pt x="39" y="215"/>
                  </a:lnTo>
                  <a:lnTo>
                    <a:pt x="40" y="215"/>
                  </a:lnTo>
                  <a:lnTo>
                    <a:pt x="40" y="214"/>
                  </a:lnTo>
                  <a:lnTo>
                    <a:pt x="41" y="214"/>
                  </a:lnTo>
                  <a:lnTo>
                    <a:pt x="41" y="213"/>
                  </a:lnTo>
                  <a:lnTo>
                    <a:pt x="42" y="212"/>
                  </a:lnTo>
                  <a:lnTo>
                    <a:pt x="41" y="211"/>
                  </a:lnTo>
                  <a:lnTo>
                    <a:pt x="42" y="211"/>
                  </a:lnTo>
                  <a:lnTo>
                    <a:pt x="44" y="212"/>
                  </a:lnTo>
                  <a:lnTo>
                    <a:pt x="44" y="213"/>
                  </a:lnTo>
                  <a:lnTo>
                    <a:pt x="45" y="214"/>
                  </a:lnTo>
                  <a:lnTo>
                    <a:pt x="45" y="213"/>
                  </a:lnTo>
                  <a:lnTo>
                    <a:pt x="47" y="213"/>
                  </a:lnTo>
                  <a:lnTo>
                    <a:pt x="49" y="212"/>
                  </a:lnTo>
                  <a:lnTo>
                    <a:pt x="49" y="211"/>
                  </a:lnTo>
                  <a:lnTo>
                    <a:pt x="47" y="209"/>
                  </a:lnTo>
                  <a:lnTo>
                    <a:pt x="49" y="209"/>
                  </a:lnTo>
                  <a:lnTo>
                    <a:pt x="50" y="209"/>
                  </a:lnTo>
                  <a:lnTo>
                    <a:pt x="50" y="211"/>
                  </a:lnTo>
                  <a:lnTo>
                    <a:pt x="50" y="212"/>
                  </a:lnTo>
                  <a:lnTo>
                    <a:pt x="51" y="211"/>
                  </a:lnTo>
                  <a:lnTo>
                    <a:pt x="52" y="208"/>
                  </a:lnTo>
                  <a:lnTo>
                    <a:pt x="52" y="207"/>
                  </a:lnTo>
                  <a:lnTo>
                    <a:pt x="52" y="204"/>
                  </a:lnTo>
                  <a:lnTo>
                    <a:pt x="50" y="206"/>
                  </a:lnTo>
                  <a:lnTo>
                    <a:pt x="49" y="206"/>
                  </a:lnTo>
                  <a:lnTo>
                    <a:pt x="49" y="204"/>
                  </a:lnTo>
                  <a:lnTo>
                    <a:pt x="51" y="203"/>
                  </a:lnTo>
                  <a:lnTo>
                    <a:pt x="52" y="202"/>
                  </a:lnTo>
                  <a:lnTo>
                    <a:pt x="53" y="202"/>
                  </a:lnTo>
                  <a:lnTo>
                    <a:pt x="53" y="203"/>
                  </a:lnTo>
                  <a:lnTo>
                    <a:pt x="56" y="203"/>
                  </a:lnTo>
                  <a:lnTo>
                    <a:pt x="55" y="203"/>
                  </a:lnTo>
                  <a:lnTo>
                    <a:pt x="55" y="204"/>
                  </a:lnTo>
                  <a:lnTo>
                    <a:pt x="55" y="206"/>
                  </a:lnTo>
                  <a:lnTo>
                    <a:pt x="56" y="206"/>
                  </a:lnTo>
                  <a:lnTo>
                    <a:pt x="57" y="207"/>
                  </a:lnTo>
                  <a:lnTo>
                    <a:pt x="58" y="207"/>
                  </a:lnTo>
                  <a:lnTo>
                    <a:pt x="59" y="204"/>
                  </a:lnTo>
                  <a:lnTo>
                    <a:pt x="59" y="203"/>
                  </a:lnTo>
                  <a:lnTo>
                    <a:pt x="58" y="203"/>
                  </a:lnTo>
                  <a:lnTo>
                    <a:pt x="58" y="202"/>
                  </a:lnTo>
                  <a:lnTo>
                    <a:pt x="59" y="201"/>
                  </a:lnTo>
                  <a:lnTo>
                    <a:pt x="58" y="200"/>
                  </a:lnTo>
                  <a:lnTo>
                    <a:pt x="59" y="200"/>
                  </a:lnTo>
                  <a:lnTo>
                    <a:pt x="62" y="198"/>
                  </a:lnTo>
                  <a:lnTo>
                    <a:pt x="61" y="197"/>
                  </a:lnTo>
                  <a:lnTo>
                    <a:pt x="61" y="196"/>
                  </a:lnTo>
                  <a:lnTo>
                    <a:pt x="58" y="195"/>
                  </a:lnTo>
                  <a:lnTo>
                    <a:pt x="57" y="191"/>
                  </a:lnTo>
                  <a:lnTo>
                    <a:pt x="58" y="190"/>
                  </a:lnTo>
                  <a:lnTo>
                    <a:pt x="57" y="190"/>
                  </a:lnTo>
                  <a:lnTo>
                    <a:pt x="55" y="190"/>
                  </a:lnTo>
                  <a:lnTo>
                    <a:pt x="53" y="189"/>
                  </a:lnTo>
                  <a:lnTo>
                    <a:pt x="52" y="187"/>
                  </a:lnTo>
                  <a:lnTo>
                    <a:pt x="55" y="187"/>
                  </a:lnTo>
                  <a:lnTo>
                    <a:pt x="56" y="187"/>
                  </a:lnTo>
                  <a:lnTo>
                    <a:pt x="57" y="186"/>
                  </a:lnTo>
                  <a:lnTo>
                    <a:pt x="57" y="185"/>
                  </a:lnTo>
                  <a:lnTo>
                    <a:pt x="56" y="185"/>
                  </a:lnTo>
                  <a:lnTo>
                    <a:pt x="57" y="184"/>
                  </a:lnTo>
                  <a:lnTo>
                    <a:pt x="59" y="183"/>
                  </a:lnTo>
                  <a:lnTo>
                    <a:pt x="63" y="180"/>
                  </a:lnTo>
                  <a:lnTo>
                    <a:pt x="63" y="181"/>
                  </a:lnTo>
                  <a:lnTo>
                    <a:pt x="62" y="183"/>
                  </a:lnTo>
                  <a:lnTo>
                    <a:pt x="61" y="184"/>
                  </a:lnTo>
                  <a:lnTo>
                    <a:pt x="59" y="185"/>
                  </a:lnTo>
                  <a:lnTo>
                    <a:pt x="59" y="186"/>
                  </a:lnTo>
                  <a:lnTo>
                    <a:pt x="61" y="186"/>
                  </a:lnTo>
                  <a:lnTo>
                    <a:pt x="61" y="185"/>
                  </a:lnTo>
                  <a:lnTo>
                    <a:pt x="62" y="185"/>
                  </a:lnTo>
                  <a:lnTo>
                    <a:pt x="62" y="186"/>
                  </a:lnTo>
                  <a:lnTo>
                    <a:pt x="63" y="187"/>
                  </a:lnTo>
                  <a:lnTo>
                    <a:pt x="63" y="186"/>
                  </a:lnTo>
                  <a:lnTo>
                    <a:pt x="64" y="186"/>
                  </a:lnTo>
                  <a:lnTo>
                    <a:pt x="65" y="187"/>
                  </a:lnTo>
                  <a:lnTo>
                    <a:pt x="67" y="185"/>
                  </a:lnTo>
                  <a:lnTo>
                    <a:pt x="68" y="184"/>
                  </a:lnTo>
                  <a:lnTo>
                    <a:pt x="67" y="184"/>
                  </a:lnTo>
                  <a:lnTo>
                    <a:pt x="65" y="183"/>
                  </a:lnTo>
                  <a:lnTo>
                    <a:pt x="65" y="181"/>
                  </a:lnTo>
                  <a:lnTo>
                    <a:pt x="65" y="180"/>
                  </a:lnTo>
                  <a:lnTo>
                    <a:pt x="64" y="180"/>
                  </a:lnTo>
                  <a:lnTo>
                    <a:pt x="64" y="179"/>
                  </a:lnTo>
                  <a:lnTo>
                    <a:pt x="65" y="177"/>
                  </a:lnTo>
                  <a:lnTo>
                    <a:pt x="65" y="175"/>
                  </a:lnTo>
                  <a:lnTo>
                    <a:pt x="67" y="175"/>
                  </a:lnTo>
                  <a:lnTo>
                    <a:pt x="67" y="174"/>
                  </a:lnTo>
                  <a:lnTo>
                    <a:pt x="68" y="173"/>
                  </a:lnTo>
                  <a:lnTo>
                    <a:pt x="69" y="172"/>
                  </a:lnTo>
                  <a:lnTo>
                    <a:pt x="70" y="173"/>
                  </a:lnTo>
                  <a:lnTo>
                    <a:pt x="72" y="172"/>
                  </a:lnTo>
                  <a:lnTo>
                    <a:pt x="73" y="173"/>
                  </a:lnTo>
                  <a:lnTo>
                    <a:pt x="73" y="171"/>
                  </a:lnTo>
                  <a:lnTo>
                    <a:pt x="74" y="169"/>
                  </a:lnTo>
                  <a:lnTo>
                    <a:pt x="75" y="169"/>
                  </a:lnTo>
                  <a:lnTo>
                    <a:pt x="75" y="171"/>
                  </a:lnTo>
                  <a:lnTo>
                    <a:pt x="75" y="172"/>
                  </a:lnTo>
                  <a:lnTo>
                    <a:pt x="76" y="171"/>
                  </a:lnTo>
                  <a:lnTo>
                    <a:pt x="76" y="172"/>
                  </a:lnTo>
                  <a:lnTo>
                    <a:pt x="78" y="172"/>
                  </a:lnTo>
                  <a:lnTo>
                    <a:pt x="79" y="171"/>
                  </a:lnTo>
                  <a:lnTo>
                    <a:pt x="80" y="169"/>
                  </a:lnTo>
                  <a:lnTo>
                    <a:pt x="81" y="168"/>
                  </a:lnTo>
                  <a:lnTo>
                    <a:pt x="82" y="168"/>
                  </a:lnTo>
                  <a:lnTo>
                    <a:pt x="81" y="169"/>
                  </a:lnTo>
                  <a:lnTo>
                    <a:pt x="81" y="171"/>
                  </a:lnTo>
                  <a:lnTo>
                    <a:pt x="82" y="171"/>
                  </a:lnTo>
                  <a:lnTo>
                    <a:pt x="86" y="169"/>
                  </a:lnTo>
                  <a:lnTo>
                    <a:pt x="89" y="169"/>
                  </a:lnTo>
                  <a:lnTo>
                    <a:pt x="90" y="168"/>
                  </a:lnTo>
                  <a:lnTo>
                    <a:pt x="90" y="166"/>
                  </a:lnTo>
                  <a:lnTo>
                    <a:pt x="91" y="166"/>
                  </a:lnTo>
                  <a:lnTo>
                    <a:pt x="92" y="164"/>
                  </a:lnTo>
                  <a:lnTo>
                    <a:pt x="92" y="166"/>
                  </a:lnTo>
                  <a:lnTo>
                    <a:pt x="91" y="167"/>
                  </a:lnTo>
                  <a:lnTo>
                    <a:pt x="92" y="168"/>
                  </a:lnTo>
                  <a:lnTo>
                    <a:pt x="93" y="168"/>
                  </a:lnTo>
                  <a:lnTo>
                    <a:pt x="95" y="169"/>
                  </a:lnTo>
                  <a:lnTo>
                    <a:pt x="96" y="169"/>
                  </a:lnTo>
                  <a:lnTo>
                    <a:pt x="97" y="168"/>
                  </a:lnTo>
                  <a:lnTo>
                    <a:pt x="96" y="167"/>
                  </a:lnTo>
                  <a:lnTo>
                    <a:pt x="96" y="166"/>
                  </a:lnTo>
                  <a:lnTo>
                    <a:pt x="97" y="166"/>
                  </a:lnTo>
                  <a:lnTo>
                    <a:pt x="96" y="164"/>
                  </a:lnTo>
                  <a:lnTo>
                    <a:pt x="97" y="166"/>
                  </a:lnTo>
                  <a:lnTo>
                    <a:pt x="99" y="167"/>
                  </a:lnTo>
                  <a:lnTo>
                    <a:pt x="98" y="166"/>
                  </a:lnTo>
                  <a:lnTo>
                    <a:pt x="98" y="163"/>
                  </a:lnTo>
                  <a:lnTo>
                    <a:pt x="98" y="162"/>
                  </a:lnTo>
                  <a:lnTo>
                    <a:pt x="98" y="161"/>
                  </a:lnTo>
                  <a:lnTo>
                    <a:pt x="99" y="161"/>
                  </a:lnTo>
                  <a:lnTo>
                    <a:pt x="99" y="162"/>
                  </a:lnTo>
                  <a:lnTo>
                    <a:pt x="101" y="162"/>
                  </a:lnTo>
                  <a:lnTo>
                    <a:pt x="102" y="163"/>
                  </a:lnTo>
                  <a:lnTo>
                    <a:pt x="103" y="162"/>
                  </a:lnTo>
                  <a:lnTo>
                    <a:pt x="103" y="163"/>
                  </a:lnTo>
                  <a:lnTo>
                    <a:pt x="103" y="166"/>
                  </a:lnTo>
                  <a:lnTo>
                    <a:pt x="104" y="167"/>
                  </a:lnTo>
                  <a:lnTo>
                    <a:pt x="103" y="166"/>
                  </a:lnTo>
                  <a:lnTo>
                    <a:pt x="104" y="164"/>
                  </a:lnTo>
                  <a:lnTo>
                    <a:pt x="105" y="163"/>
                  </a:lnTo>
                  <a:lnTo>
                    <a:pt x="105" y="162"/>
                  </a:lnTo>
                  <a:lnTo>
                    <a:pt x="105" y="161"/>
                  </a:lnTo>
                  <a:lnTo>
                    <a:pt x="108" y="161"/>
                  </a:lnTo>
                  <a:lnTo>
                    <a:pt x="109" y="160"/>
                  </a:lnTo>
                  <a:lnTo>
                    <a:pt x="110" y="160"/>
                  </a:lnTo>
                  <a:lnTo>
                    <a:pt x="110" y="161"/>
                  </a:lnTo>
                  <a:lnTo>
                    <a:pt x="108" y="161"/>
                  </a:lnTo>
                  <a:lnTo>
                    <a:pt x="109" y="162"/>
                  </a:lnTo>
                  <a:lnTo>
                    <a:pt x="109" y="164"/>
                  </a:lnTo>
                  <a:lnTo>
                    <a:pt x="109" y="166"/>
                  </a:lnTo>
                  <a:lnTo>
                    <a:pt x="110" y="166"/>
                  </a:lnTo>
                  <a:lnTo>
                    <a:pt x="112" y="166"/>
                  </a:lnTo>
                  <a:lnTo>
                    <a:pt x="113" y="164"/>
                  </a:lnTo>
                  <a:lnTo>
                    <a:pt x="114" y="163"/>
                  </a:lnTo>
                  <a:lnTo>
                    <a:pt x="115" y="163"/>
                  </a:lnTo>
                  <a:lnTo>
                    <a:pt x="116" y="162"/>
                  </a:lnTo>
                  <a:lnTo>
                    <a:pt x="119" y="162"/>
                  </a:lnTo>
                  <a:lnTo>
                    <a:pt x="119" y="161"/>
                  </a:lnTo>
                  <a:lnTo>
                    <a:pt x="119" y="160"/>
                  </a:lnTo>
                  <a:lnTo>
                    <a:pt x="120" y="160"/>
                  </a:lnTo>
                  <a:lnTo>
                    <a:pt x="121" y="158"/>
                  </a:lnTo>
                  <a:lnTo>
                    <a:pt x="122" y="157"/>
                  </a:lnTo>
                  <a:lnTo>
                    <a:pt x="121" y="157"/>
                  </a:lnTo>
                  <a:lnTo>
                    <a:pt x="120" y="158"/>
                  </a:lnTo>
                  <a:lnTo>
                    <a:pt x="120" y="156"/>
                  </a:lnTo>
                  <a:lnTo>
                    <a:pt x="121" y="156"/>
                  </a:lnTo>
                  <a:lnTo>
                    <a:pt x="122" y="155"/>
                  </a:lnTo>
                  <a:lnTo>
                    <a:pt x="122" y="154"/>
                  </a:lnTo>
                  <a:lnTo>
                    <a:pt x="124" y="154"/>
                  </a:lnTo>
                  <a:lnTo>
                    <a:pt x="124" y="155"/>
                  </a:lnTo>
                  <a:lnTo>
                    <a:pt x="124" y="156"/>
                  </a:lnTo>
                  <a:lnTo>
                    <a:pt x="125" y="156"/>
                  </a:lnTo>
                  <a:lnTo>
                    <a:pt x="126" y="154"/>
                  </a:lnTo>
                  <a:lnTo>
                    <a:pt x="127" y="155"/>
                  </a:lnTo>
                  <a:lnTo>
                    <a:pt x="129" y="155"/>
                  </a:lnTo>
                  <a:lnTo>
                    <a:pt x="130" y="156"/>
                  </a:lnTo>
                  <a:lnTo>
                    <a:pt x="129" y="156"/>
                  </a:lnTo>
                  <a:lnTo>
                    <a:pt x="127" y="156"/>
                  </a:lnTo>
                  <a:lnTo>
                    <a:pt x="126" y="157"/>
                  </a:lnTo>
                  <a:lnTo>
                    <a:pt x="125" y="158"/>
                  </a:lnTo>
                  <a:lnTo>
                    <a:pt x="124" y="161"/>
                  </a:lnTo>
                  <a:lnTo>
                    <a:pt x="124" y="162"/>
                  </a:lnTo>
                  <a:lnTo>
                    <a:pt x="125" y="162"/>
                  </a:lnTo>
                  <a:lnTo>
                    <a:pt x="126" y="162"/>
                  </a:lnTo>
                  <a:lnTo>
                    <a:pt x="129" y="161"/>
                  </a:lnTo>
                  <a:lnTo>
                    <a:pt x="131" y="163"/>
                  </a:lnTo>
                  <a:lnTo>
                    <a:pt x="133" y="163"/>
                  </a:lnTo>
                  <a:lnTo>
                    <a:pt x="135" y="163"/>
                  </a:lnTo>
                  <a:lnTo>
                    <a:pt x="133" y="163"/>
                  </a:lnTo>
                  <a:lnTo>
                    <a:pt x="133" y="162"/>
                  </a:lnTo>
                  <a:lnTo>
                    <a:pt x="135" y="161"/>
                  </a:lnTo>
                  <a:lnTo>
                    <a:pt x="136" y="162"/>
                  </a:lnTo>
                  <a:lnTo>
                    <a:pt x="136" y="163"/>
                  </a:lnTo>
                  <a:lnTo>
                    <a:pt x="136" y="164"/>
                  </a:lnTo>
                  <a:lnTo>
                    <a:pt x="137" y="164"/>
                  </a:lnTo>
                  <a:lnTo>
                    <a:pt x="139" y="163"/>
                  </a:lnTo>
                  <a:lnTo>
                    <a:pt x="138" y="162"/>
                  </a:lnTo>
                  <a:lnTo>
                    <a:pt x="138" y="161"/>
                  </a:lnTo>
                  <a:lnTo>
                    <a:pt x="141" y="158"/>
                  </a:lnTo>
                  <a:lnTo>
                    <a:pt x="139" y="162"/>
                  </a:lnTo>
                  <a:lnTo>
                    <a:pt x="142" y="162"/>
                  </a:lnTo>
                  <a:lnTo>
                    <a:pt x="144" y="162"/>
                  </a:lnTo>
                  <a:lnTo>
                    <a:pt x="145" y="162"/>
                  </a:lnTo>
                  <a:lnTo>
                    <a:pt x="145" y="163"/>
                  </a:lnTo>
                  <a:lnTo>
                    <a:pt x="143" y="163"/>
                  </a:lnTo>
                  <a:lnTo>
                    <a:pt x="142" y="163"/>
                  </a:lnTo>
                  <a:lnTo>
                    <a:pt x="143" y="164"/>
                  </a:lnTo>
                  <a:lnTo>
                    <a:pt x="144" y="164"/>
                  </a:lnTo>
                  <a:lnTo>
                    <a:pt x="144" y="166"/>
                  </a:lnTo>
                  <a:lnTo>
                    <a:pt x="143" y="166"/>
                  </a:lnTo>
                  <a:lnTo>
                    <a:pt x="142" y="167"/>
                  </a:lnTo>
                  <a:lnTo>
                    <a:pt x="143" y="168"/>
                  </a:lnTo>
                  <a:lnTo>
                    <a:pt x="144" y="167"/>
                  </a:lnTo>
                  <a:lnTo>
                    <a:pt x="145" y="167"/>
                  </a:lnTo>
                  <a:lnTo>
                    <a:pt x="145" y="168"/>
                  </a:lnTo>
                  <a:lnTo>
                    <a:pt x="144" y="169"/>
                  </a:lnTo>
                  <a:lnTo>
                    <a:pt x="143" y="169"/>
                  </a:lnTo>
                  <a:lnTo>
                    <a:pt x="142" y="169"/>
                  </a:lnTo>
                  <a:lnTo>
                    <a:pt x="139" y="168"/>
                  </a:lnTo>
                  <a:lnTo>
                    <a:pt x="135" y="166"/>
                  </a:lnTo>
                  <a:lnTo>
                    <a:pt x="132" y="167"/>
                  </a:lnTo>
                  <a:lnTo>
                    <a:pt x="132" y="168"/>
                  </a:lnTo>
                  <a:lnTo>
                    <a:pt x="133" y="169"/>
                  </a:lnTo>
                  <a:lnTo>
                    <a:pt x="139" y="172"/>
                  </a:lnTo>
                  <a:lnTo>
                    <a:pt x="142" y="172"/>
                  </a:lnTo>
                  <a:lnTo>
                    <a:pt x="144" y="172"/>
                  </a:lnTo>
                  <a:lnTo>
                    <a:pt x="147" y="171"/>
                  </a:lnTo>
                  <a:lnTo>
                    <a:pt x="148" y="169"/>
                  </a:lnTo>
                  <a:lnTo>
                    <a:pt x="149" y="168"/>
                  </a:lnTo>
                  <a:lnTo>
                    <a:pt x="152" y="168"/>
                  </a:lnTo>
                  <a:lnTo>
                    <a:pt x="152" y="167"/>
                  </a:lnTo>
                  <a:lnTo>
                    <a:pt x="150" y="164"/>
                  </a:lnTo>
                  <a:lnTo>
                    <a:pt x="150" y="163"/>
                  </a:lnTo>
                  <a:lnTo>
                    <a:pt x="152" y="162"/>
                  </a:lnTo>
                  <a:lnTo>
                    <a:pt x="150" y="161"/>
                  </a:lnTo>
                  <a:lnTo>
                    <a:pt x="150" y="160"/>
                  </a:lnTo>
                  <a:lnTo>
                    <a:pt x="150" y="158"/>
                  </a:lnTo>
                  <a:lnTo>
                    <a:pt x="152" y="157"/>
                  </a:lnTo>
                  <a:lnTo>
                    <a:pt x="154" y="156"/>
                  </a:lnTo>
                  <a:lnTo>
                    <a:pt x="154" y="155"/>
                  </a:lnTo>
                  <a:lnTo>
                    <a:pt x="153" y="155"/>
                  </a:lnTo>
                  <a:lnTo>
                    <a:pt x="152" y="155"/>
                  </a:lnTo>
                  <a:lnTo>
                    <a:pt x="150" y="156"/>
                  </a:lnTo>
                  <a:lnTo>
                    <a:pt x="149" y="157"/>
                  </a:lnTo>
                  <a:lnTo>
                    <a:pt x="149" y="155"/>
                  </a:lnTo>
                  <a:lnTo>
                    <a:pt x="148" y="155"/>
                  </a:lnTo>
                  <a:lnTo>
                    <a:pt x="147" y="154"/>
                  </a:lnTo>
                  <a:lnTo>
                    <a:pt x="148" y="154"/>
                  </a:lnTo>
                  <a:lnTo>
                    <a:pt x="149" y="154"/>
                  </a:lnTo>
                  <a:lnTo>
                    <a:pt x="150" y="152"/>
                  </a:lnTo>
                  <a:lnTo>
                    <a:pt x="152" y="151"/>
                  </a:lnTo>
                  <a:lnTo>
                    <a:pt x="153" y="151"/>
                  </a:lnTo>
                  <a:lnTo>
                    <a:pt x="154" y="151"/>
                  </a:lnTo>
                  <a:lnTo>
                    <a:pt x="154" y="152"/>
                  </a:lnTo>
                  <a:lnTo>
                    <a:pt x="155" y="152"/>
                  </a:lnTo>
                  <a:lnTo>
                    <a:pt x="155" y="151"/>
                  </a:lnTo>
                  <a:lnTo>
                    <a:pt x="158" y="149"/>
                  </a:lnTo>
                  <a:lnTo>
                    <a:pt x="159" y="147"/>
                  </a:lnTo>
                  <a:lnTo>
                    <a:pt x="159" y="146"/>
                  </a:lnTo>
                  <a:lnTo>
                    <a:pt x="159" y="143"/>
                  </a:lnTo>
                  <a:lnTo>
                    <a:pt x="159" y="140"/>
                  </a:lnTo>
                  <a:lnTo>
                    <a:pt x="158" y="140"/>
                  </a:lnTo>
                  <a:lnTo>
                    <a:pt x="155" y="140"/>
                  </a:lnTo>
                  <a:lnTo>
                    <a:pt x="155" y="141"/>
                  </a:lnTo>
                  <a:lnTo>
                    <a:pt x="154" y="141"/>
                  </a:lnTo>
                  <a:lnTo>
                    <a:pt x="153" y="139"/>
                  </a:lnTo>
                  <a:lnTo>
                    <a:pt x="153" y="135"/>
                  </a:lnTo>
                  <a:lnTo>
                    <a:pt x="152" y="134"/>
                  </a:lnTo>
                  <a:lnTo>
                    <a:pt x="149" y="134"/>
                  </a:lnTo>
                  <a:lnTo>
                    <a:pt x="148" y="133"/>
                  </a:lnTo>
                  <a:lnTo>
                    <a:pt x="148" y="132"/>
                  </a:lnTo>
                  <a:lnTo>
                    <a:pt x="148" y="131"/>
                  </a:lnTo>
                  <a:lnTo>
                    <a:pt x="147" y="131"/>
                  </a:lnTo>
                  <a:lnTo>
                    <a:pt x="147" y="132"/>
                  </a:lnTo>
                  <a:lnTo>
                    <a:pt x="147" y="133"/>
                  </a:lnTo>
                  <a:lnTo>
                    <a:pt x="145" y="132"/>
                  </a:lnTo>
                  <a:lnTo>
                    <a:pt x="145" y="131"/>
                  </a:lnTo>
                  <a:lnTo>
                    <a:pt x="145" y="129"/>
                  </a:lnTo>
                  <a:lnTo>
                    <a:pt x="143" y="129"/>
                  </a:lnTo>
                  <a:lnTo>
                    <a:pt x="141" y="128"/>
                  </a:lnTo>
                  <a:lnTo>
                    <a:pt x="138" y="126"/>
                  </a:lnTo>
                  <a:lnTo>
                    <a:pt x="137" y="127"/>
                  </a:lnTo>
                  <a:lnTo>
                    <a:pt x="137" y="126"/>
                  </a:lnTo>
                  <a:lnTo>
                    <a:pt x="137" y="124"/>
                  </a:lnTo>
                  <a:lnTo>
                    <a:pt x="136" y="124"/>
                  </a:lnTo>
                  <a:lnTo>
                    <a:pt x="135" y="123"/>
                  </a:lnTo>
                  <a:lnTo>
                    <a:pt x="133" y="124"/>
                  </a:lnTo>
                  <a:lnTo>
                    <a:pt x="131" y="126"/>
                  </a:lnTo>
                  <a:lnTo>
                    <a:pt x="132" y="124"/>
                  </a:lnTo>
                  <a:lnTo>
                    <a:pt x="133" y="122"/>
                  </a:lnTo>
                  <a:lnTo>
                    <a:pt x="133" y="121"/>
                  </a:lnTo>
                  <a:lnTo>
                    <a:pt x="132" y="121"/>
                  </a:lnTo>
                  <a:lnTo>
                    <a:pt x="129" y="117"/>
                  </a:lnTo>
                  <a:lnTo>
                    <a:pt x="125" y="112"/>
                  </a:lnTo>
                  <a:lnTo>
                    <a:pt x="124" y="111"/>
                  </a:lnTo>
                  <a:lnTo>
                    <a:pt x="119" y="109"/>
                  </a:lnTo>
                  <a:lnTo>
                    <a:pt x="118" y="109"/>
                  </a:lnTo>
                  <a:lnTo>
                    <a:pt x="118" y="108"/>
                  </a:lnTo>
                  <a:lnTo>
                    <a:pt x="116" y="106"/>
                  </a:lnTo>
                  <a:lnTo>
                    <a:pt x="115" y="108"/>
                  </a:lnTo>
                  <a:lnTo>
                    <a:pt x="114" y="109"/>
                  </a:lnTo>
                  <a:lnTo>
                    <a:pt x="114" y="111"/>
                  </a:lnTo>
                  <a:lnTo>
                    <a:pt x="114" y="110"/>
                  </a:lnTo>
                  <a:lnTo>
                    <a:pt x="114" y="109"/>
                  </a:lnTo>
                  <a:lnTo>
                    <a:pt x="115" y="108"/>
                  </a:lnTo>
                  <a:lnTo>
                    <a:pt x="114" y="106"/>
                  </a:lnTo>
                  <a:lnTo>
                    <a:pt x="112" y="108"/>
                  </a:lnTo>
                  <a:lnTo>
                    <a:pt x="110" y="108"/>
                  </a:lnTo>
                  <a:lnTo>
                    <a:pt x="110" y="106"/>
                  </a:lnTo>
                  <a:lnTo>
                    <a:pt x="112" y="105"/>
                  </a:lnTo>
                  <a:lnTo>
                    <a:pt x="113" y="105"/>
                  </a:lnTo>
                  <a:lnTo>
                    <a:pt x="114" y="103"/>
                  </a:lnTo>
                  <a:lnTo>
                    <a:pt x="114" y="99"/>
                  </a:lnTo>
                  <a:lnTo>
                    <a:pt x="115" y="97"/>
                  </a:lnTo>
                  <a:lnTo>
                    <a:pt x="113" y="95"/>
                  </a:lnTo>
                  <a:lnTo>
                    <a:pt x="110" y="94"/>
                  </a:lnTo>
                  <a:lnTo>
                    <a:pt x="110" y="93"/>
                  </a:lnTo>
                  <a:lnTo>
                    <a:pt x="112" y="91"/>
                  </a:lnTo>
                  <a:lnTo>
                    <a:pt x="113" y="88"/>
                  </a:lnTo>
                  <a:lnTo>
                    <a:pt x="114" y="83"/>
                  </a:lnTo>
                  <a:lnTo>
                    <a:pt x="119" y="77"/>
                  </a:lnTo>
                  <a:lnTo>
                    <a:pt x="125" y="71"/>
                  </a:lnTo>
                  <a:lnTo>
                    <a:pt x="129" y="66"/>
                  </a:lnTo>
                  <a:lnTo>
                    <a:pt x="132" y="61"/>
                  </a:lnTo>
                  <a:lnTo>
                    <a:pt x="133" y="59"/>
                  </a:lnTo>
                  <a:lnTo>
                    <a:pt x="133" y="57"/>
                  </a:lnTo>
                  <a:lnTo>
                    <a:pt x="133" y="55"/>
                  </a:lnTo>
                  <a:lnTo>
                    <a:pt x="135" y="55"/>
                  </a:lnTo>
                  <a:lnTo>
                    <a:pt x="137" y="55"/>
                  </a:lnTo>
                  <a:lnTo>
                    <a:pt x="136" y="54"/>
                  </a:lnTo>
                  <a:lnTo>
                    <a:pt x="135" y="54"/>
                  </a:lnTo>
                  <a:lnTo>
                    <a:pt x="133" y="54"/>
                  </a:lnTo>
                  <a:lnTo>
                    <a:pt x="132" y="53"/>
                  </a:lnTo>
                  <a:lnTo>
                    <a:pt x="133" y="52"/>
                  </a:lnTo>
                  <a:lnTo>
                    <a:pt x="133" y="51"/>
                  </a:lnTo>
                  <a:lnTo>
                    <a:pt x="133" y="52"/>
                  </a:lnTo>
                  <a:lnTo>
                    <a:pt x="135" y="52"/>
                  </a:lnTo>
                  <a:lnTo>
                    <a:pt x="133" y="51"/>
                  </a:lnTo>
                  <a:lnTo>
                    <a:pt x="135" y="51"/>
                  </a:lnTo>
                  <a:lnTo>
                    <a:pt x="135" y="49"/>
                  </a:lnTo>
                  <a:lnTo>
                    <a:pt x="135" y="48"/>
                  </a:lnTo>
                  <a:lnTo>
                    <a:pt x="136" y="47"/>
                  </a:lnTo>
                  <a:lnTo>
                    <a:pt x="136" y="46"/>
                  </a:lnTo>
                  <a:lnTo>
                    <a:pt x="137" y="44"/>
                  </a:lnTo>
                  <a:lnTo>
                    <a:pt x="138" y="44"/>
                  </a:lnTo>
                  <a:lnTo>
                    <a:pt x="139" y="44"/>
                  </a:lnTo>
                  <a:lnTo>
                    <a:pt x="141" y="44"/>
                  </a:lnTo>
                  <a:lnTo>
                    <a:pt x="141" y="43"/>
                  </a:lnTo>
                  <a:lnTo>
                    <a:pt x="141" y="44"/>
                  </a:lnTo>
                  <a:lnTo>
                    <a:pt x="143" y="44"/>
                  </a:lnTo>
                  <a:lnTo>
                    <a:pt x="143" y="43"/>
                  </a:lnTo>
                  <a:lnTo>
                    <a:pt x="142" y="41"/>
                  </a:lnTo>
                  <a:lnTo>
                    <a:pt x="142" y="40"/>
                  </a:lnTo>
                  <a:lnTo>
                    <a:pt x="143" y="42"/>
                  </a:lnTo>
                  <a:lnTo>
                    <a:pt x="144" y="42"/>
                  </a:lnTo>
                  <a:lnTo>
                    <a:pt x="144" y="41"/>
                  </a:lnTo>
                  <a:lnTo>
                    <a:pt x="144" y="37"/>
                  </a:lnTo>
                  <a:lnTo>
                    <a:pt x="144" y="35"/>
                  </a:lnTo>
                  <a:lnTo>
                    <a:pt x="142" y="30"/>
                  </a:lnTo>
                  <a:lnTo>
                    <a:pt x="142" y="28"/>
                  </a:lnTo>
                  <a:lnTo>
                    <a:pt x="143" y="30"/>
                  </a:lnTo>
                  <a:lnTo>
                    <a:pt x="145" y="34"/>
                  </a:lnTo>
                  <a:lnTo>
                    <a:pt x="145" y="37"/>
                  </a:lnTo>
                  <a:lnTo>
                    <a:pt x="147" y="41"/>
                  </a:lnTo>
                  <a:lnTo>
                    <a:pt x="147" y="42"/>
                  </a:lnTo>
                  <a:lnTo>
                    <a:pt x="149" y="42"/>
                  </a:lnTo>
                  <a:lnTo>
                    <a:pt x="148" y="40"/>
                  </a:lnTo>
                  <a:lnTo>
                    <a:pt x="147" y="35"/>
                  </a:lnTo>
                  <a:lnTo>
                    <a:pt x="147" y="31"/>
                  </a:lnTo>
                  <a:lnTo>
                    <a:pt x="145" y="26"/>
                  </a:lnTo>
                  <a:lnTo>
                    <a:pt x="143" y="24"/>
                  </a:lnTo>
                  <a:lnTo>
                    <a:pt x="143" y="21"/>
                  </a:lnTo>
                  <a:close/>
                </a:path>
              </a:pathLst>
            </a:custGeom>
            <a:solidFill>
              <a:srgbClr val="FFA3FF"/>
            </a:solidFill>
            <a:ln w="2">
              <a:solidFill>
                <a:srgbClr val="555555"/>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p:txBody>
        </p:sp>
        <p:sp>
          <p:nvSpPr>
            <p:cNvPr id="1092" name="Rectangle 99"/>
            <p:cNvSpPr>
              <a:spLocks noChangeArrowheads="1"/>
            </p:cNvSpPr>
            <p:nvPr/>
          </p:nvSpPr>
          <p:spPr bwMode="auto">
            <a:xfrm>
              <a:off x="2151015" y="5134444"/>
              <a:ext cx="1719" cy="1719"/>
            </a:xfrm>
            <a:prstGeom prst="rect">
              <a:avLst/>
            </a:prstGeom>
            <a:solidFill>
              <a:srgbClr val="FFA3FF"/>
            </a:solidFill>
            <a:ln w="2">
              <a:solidFill>
                <a:srgbClr val="555555"/>
              </a:solidFill>
              <a:miter lim="800000"/>
              <a:headEnd/>
              <a:tailEnd/>
            </a:ln>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1" lang="ja-JP" altLang="en-US" sz="646" b="0" i="0" u="none" strike="noStrike" kern="1200" cap="none" spc="0" normalizeH="0" baseline="0" noProof="0" smtClean="0">
                <a:ln>
                  <a:noFill/>
                </a:ln>
                <a:solidFill>
                  <a:prstClr val="black"/>
                </a:solidFill>
                <a:effectLst/>
                <a:uLnTx/>
                <a:uFillTx/>
                <a:latin typeface="Calibri" panose="020F0502020204030204" pitchFamily="34" charset="0"/>
                <a:ea typeface="ＭＳ Ｐゴシック" panose="020B0600070205080204" pitchFamily="50" charset="-128"/>
                <a:cs typeface="+mn-cs"/>
              </a:endParaRPr>
            </a:p>
          </p:txBody>
        </p:sp>
        <p:sp>
          <p:nvSpPr>
            <p:cNvPr id="1093" name="Freeform 100"/>
            <p:cNvSpPr>
              <a:spLocks/>
            </p:cNvSpPr>
            <p:nvPr/>
          </p:nvSpPr>
          <p:spPr bwMode="auto">
            <a:xfrm>
              <a:off x="2128839" y="5160959"/>
              <a:ext cx="4762" cy="4762"/>
            </a:xfrm>
            <a:custGeom>
              <a:avLst/>
              <a:gdLst>
                <a:gd name="T0" fmla="*/ 2147483646 w 3"/>
                <a:gd name="T1" fmla="*/ 0 h 3"/>
                <a:gd name="T2" fmla="*/ 2147483646 w 3"/>
                <a:gd name="T3" fmla="*/ 2147483646 h 3"/>
                <a:gd name="T4" fmla="*/ 2147483646 w 3"/>
                <a:gd name="T5" fmla="*/ 2147483646 h 3"/>
                <a:gd name="T6" fmla="*/ 2147483646 w 3"/>
                <a:gd name="T7" fmla="*/ 2147483646 h 3"/>
                <a:gd name="T8" fmla="*/ 2147483646 w 3"/>
                <a:gd name="T9" fmla="*/ 2147483646 h 3"/>
                <a:gd name="T10" fmla="*/ 2147483646 w 3"/>
                <a:gd name="T11" fmla="*/ 2147483646 h 3"/>
                <a:gd name="T12" fmla="*/ 2147483646 w 3"/>
                <a:gd name="T13" fmla="*/ 2147483646 h 3"/>
                <a:gd name="T14" fmla="*/ 2147483646 w 3"/>
                <a:gd name="T15" fmla="*/ 2147483646 h 3"/>
                <a:gd name="T16" fmla="*/ 2147483646 w 3"/>
                <a:gd name="T17" fmla="*/ 2147483646 h 3"/>
                <a:gd name="T18" fmla="*/ 0 w 3"/>
                <a:gd name="T19" fmla="*/ 2147483646 h 3"/>
                <a:gd name="T20" fmla="*/ 2147483646 w 3"/>
                <a:gd name="T21" fmla="*/ 0 h 3"/>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3" h="3">
                  <a:moveTo>
                    <a:pt x="2" y="0"/>
                  </a:moveTo>
                  <a:lnTo>
                    <a:pt x="3" y="1"/>
                  </a:lnTo>
                  <a:lnTo>
                    <a:pt x="2" y="1"/>
                  </a:lnTo>
                  <a:lnTo>
                    <a:pt x="3" y="1"/>
                  </a:lnTo>
                  <a:lnTo>
                    <a:pt x="2" y="3"/>
                  </a:lnTo>
                  <a:lnTo>
                    <a:pt x="0" y="1"/>
                  </a:lnTo>
                  <a:lnTo>
                    <a:pt x="2" y="0"/>
                  </a:lnTo>
                  <a:close/>
                </a:path>
              </a:pathLst>
            </a:custGeom>
            <a:solidFill>
              <a:srgbClr val="FFA3FF"/>
            </a:solidFill>
            <a:ln w="2">
              <a:solidFill>
                <a:srgbClr val="555555"/>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p:txBody>
        </p:sp>
        <p:sp>
          <p:nvSpPr>
            <p:cNvPr id="1094" name="Freeform 101"/>
            <p:cNvSpPr>
              <a:spLocks/>
            </p:cNvSpPr>
            <p:nvPr/>
          </p:nvSpPr>
          <p:spPr bwMode="auto">
            <a:xfrm>
              <a:off x="2159000" y="5189534"/>
              <a:ext cx="0" cy="0"/>
            </a:xfrm>
            <a:custGeom>
              <a:avLst/>
              <a:gdLst>
                <a:gd name="T0" fmla="*/ 0 60000 65536"/>
                <a:gd name="T1" fmla="*/ 0 60000 65536"/>
                <a:gd name="T2" fmla="*/ 0 60000 65536"/>
                <a:gd name="T3" fmla="*/ 0 60000 65536"/>
                <a:gd name="T4" fmla="*/ 0 60000 65536"/>
                <a:gd name="T5" fmla="*/ 0 60000 65536"/>
                <a:gd name="T6" fmla="*/ 0 60000 65536"/>
                <a:gd name="T7" fmla="*/ 0 60000 65536"/>
              </a:gdLst>
              <a:ahLst/>
              <a:cxnLst>
                <a:cxn ang="T0">
                  <a:pos x="0" y="0"/>
                </a:cxn>
                <a:cxn ang="T1">
                  <a:pos x="0" y="0"/>
                </a:cxn>
                <a:cxn ang="T2">
                  <a:pos x="0" y="0"/>
                </a:cxn>
                <a:cxn ang="T3">
                  <a:pos x="0" y="0"/>
                </a:cxn>
                <a:cxn ang="T4">
                  <a:pos x="0" y="0"/>
                </a:cxn>
                <a:cxn ang="T5">
                  <a:pos x="0" y="0"/>
                </a:cxn>
                <a:cxn ang="T6">
                  <a:pos x="0" y="0"/>
                </a:cxn>
                <a:cxn ang="T7">
                  <a:pos x="0" y="0"/>
                </a:cxn>
              </a:cxnLst>
              <a:rect l="0" t="0" r="r" b="b"/>
              <a:pathLst>
                <a:path>
                  <a:moveTo>
                    <a:pt x="0" y="0"/>
                  </a:moveTo>
                  <a:lnTo>
                    <a:pt x="0" y="0"/>
                  </a:lnTo>
                  <a:close/>
                </a:path>
              </a:pathLst>
            </a:custGeom>
            <a:solidFill>
              <a:srgbClr val="FFA3FF"/>
            </a:solidFill>
            <a:ln w="2">
              <a:solidFill>
                <a:srgbClr val="555555"/>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p:txBody>
        </p:sp>
        <p:sp>
          <p:nvSpPr>
            <p:cNvPr id="1095" name="Freeform 102"/>
            <p:cNvSpPr>
              <a:spLocks/>
            </p:cNvSpPr>
            <p:nvPr/>
          </p:nvSpPr>
          <p:spPr bwMode="auto">
            <a:xfrm>
              <a:off x="2182814" y="5222871"/>
              <a:ext cx="3175" cy="0"/>
            </a:xfrm>
            <a:custGeom>
              <a:avLst/>
              <a:gdLst>
                <a:gd name="T0" fmla="*/ 2147483646 w 2"/>
                <a:gd name="T1" fmla="*/ 2147483646 w 2"/>
                <a:gd name="T2" fmla="*/ 0 w 2"/>
                <a:gd name="T3" fmla="*/ 0 w 2"/>
                <a:gd name="T4" fmla="*/ 0 w 2"/>
                <a:gd name="T5" fmla="*/ 0 w 2"/>
                <a:gd name="T6" fmla="*/ 2147483646 w 2"/>
                <a:gd name="T7" fmla="*/ 2147483646 w 2"/>
                <a:gd name="T8" fmla="*/ 0 60000 65536"/>
                <a:gd name="T9" fmla="*/ 0 60000 65536"/>
                <a:gd name="T10" fmla="*/ 0 60000 65536"/>
                <a:gd name="T11" fmla="*/ 0 60000 65536"/>
                <a:gd name="T12" fmla="*/ 0 60000 65536"/>
                <a:gd name="T13" fmla="*/ 0 60000 65536"/>
                <a:gd name="T14" fmla="*/ 0 60000 65536"/>
                <a:gd name="T15" fmla="*/ 0 60000 65536"/>
              </a:gdLst>
              <a:ahLst/>
              <a:cxnLst>
                <a:cxn ang="T8">
                  <a:pos x="T0" y="0"/>
                </a:cxn>
                <a:cxn ang="T9">
                  <a:pos x="T1" y="0"/>
                </a:cxn>
                <a:cxn ang="T10">
                  <a:pos x="T2" y="0"/>
                </a:cxn>
                <a:cxn ang="T11">
                  <a:pos x="T3" y="0"/>
                </a:cxn>
                <a:cxn ang="T12">
                  <a:pos x="T4" y="0"/>
                </a:cxn>
                <a:cxn ang="T13">
                  <a:pos x="T5" y="0"/>
                </a:cxn>
                <a:cxn ang="T14">
                  <a:pos x="T6" y="0"/>
                </a:cxn>
                <a:cxn ang="T15">
                  <a:pos x="T7" y="0"/>
                </a:cxn>
              </a:cxnLst>
              <a:rect l="0" t="0" r="r" b="b"/>
              <a:pathLst>
                <a:path w="2">
                  <a:moveTo>
                    <a:pt x="2" y="0"/>
                  </a:moveTo>
                  <a:lnTo>
                    <a:pt x="2" y="0"/>
                  </a:lnTo>
                  <a:lnTo>
                    <a:pt x="0" y="0"/>
                  </a:lnTo>
                  <a:lnTo>
                    <a:pt x="2" y="0"/>
                  </a:lnTo>
                  <a:close/>
                </a:path>
              </a:pathLst>
            </a:custGeom>
            <a:solidFill>
              <a:srgbClr val="FFA3FF"/>
            </a:solidFill>
            <a:ln w="2">
              <a:solidFill>
                <a:srgbClr val="555555"/>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p:txBody>
        </p:sp>
        <p:sp>
          <p:nvSpPr>
            <p:cNvPr id="1096" name="Freeform 103"/>
            <p:cNvSpPr>
              <a:spLocks/>
            </p:cNvSpPr>
            <p:nvPr/>
          </p:nvSpPr>
          <p:spPr bwMode="auto">
            <a:xfrm>
              <a:off x="2227263" y="5233984"/>
              <a:ext cx="4762" cy="4762"/>
            </a:xfrm>
            <a:custGeom>
              <a:avLst/>
              <a:gdLst>
                <a:gd name="T0" fmla="*/ 2147483646 w 3"/>
                <a:gd name="T1" fmla="*/ 0 h 3"/>
                <a:gd name="T2" fmla="*/ 2147483646 w 3"/>
                <a:gd name="T3" fmla="*/ 2147483646 h 3"/>
                <a:gd name="T4" fmla="*/ 0 w 3"/>
                <a:gd name="T5" fmla="*/ 2147483646 h 3"/>
                <a:gd name="T6" fmla="*/ 0 w 3"/>
                <a:gd name="T7" fmla="*/ 2147483646 h 3"/>
                <a:gd name="T8" fmla="*/ 2147483646 w 3"/>
                <a:gd name="T9" fmla="*/ 2147483646 h 3"/>
                <a:gd name="T10" fmla="*/ 2147483646 w 3"/>
                <a:gd name="T11" fmla="*/ 2147483646 h 3"/>
                <a:gd name="T12" fmla="*/ 2147483646 w 3"/>
                <a:gd name="T13" fmla="*/ 2147483646 h 3"/>
                <a:gd name="T14" fmla="*/ 2147483646 w 3"/>
                <a:gd name="T15" fmla="*/ 0 h 3"/>
                <a:gd name="T16" fmla="*/ 2147483646 w 3"/>
                <a:gd name="T17" fmla="*/ 0 h 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3" h="3">
                  <a:moveTo>
                    <a:pt x="3" y="0"/>
                  </a:moveTo>
                  <a:lnTo>
                    <a:pt x="1" y="3"/>
                  </a:lnTo>
                  <a:lnTo>
                    <a:pt x="0" y="3"/>
                  </a:lnTo>
                  <a:lnTo>
                    <a:pt x="0" y="1"/>
                  </a:lnTo>
                  <a:lnTo>
                    <a:pt x="1" y="1"/>
                  </a:lnTo>
                  <a:lnTo>
                    <a:pt x="1" y="0"/>
                  </a:lnTo>
                  <a:lnTo>
                    <a:pt x="3" y="0"/>
                  </a:lnTo>
                  <a:close/>
                </a:path>
              </a:pathLst>
            </a:custGeom>
            <a:solidFill>
              <a:srgbClr val="FFA3FF"/>
            </a:solidFill>
            <a:ln w="2">
              <a:solidFill>
                <a:srgbClr val="555555"/>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p:txBody>
        </p:sp>
        <p:sp>
          <p:nvSpPr>
            <p:cNvPr id="1097" name="Freeform 104"/>
            <p:cNvSpPr>
              <a:spLocks/>
            </p:cNvSpPr>
            <p:nvPr/>
          </p:nvSpPr>
          <p:spPr bwMode="auto">
            <a:xfrm>
              <a:off x="2195513" y="5222871"/>
              <a:ext cx="0" cy="0"/>
            </a:xfrm>
            <a:custGeom>
              <a:avLst/>
              <a:gdLst>
                <a:gd name="T0" fmla="*/ 0 60000 65536"/>
                <a:gd name="T1" fmla="*/ 0 60000 65536"/>
                <a:gd name="T2" fmla="*/ 0 60000 65536"/>
                <a:gd name="T3" fmla="*/ 0 60000 65536"/>
                <a:gd name="T4" fmla="*/ 0 60000 65536"/>
                <a:gd name="T5" fmla="*/ 0 60000 65536"/>
                <a:gd name="T6" fmla="*/ 0 60000 65536"/>
                <a:gd name="T7" fmla="*/ 0 60000 65536"/>
              </a:gdLst>
              <a:ahLst/>
              <a:cxnLst>
                <a:cxn ang="T0">
                  <a:pos x="0" y="0"/>
                </a:cxn>
                <a:cxn ang="T1">
                  <a:pos x="0" y="0"/>
                </a:cxn>
                <a:cxn ang="T2">
                  <a:pos x="0" y="0"/>
                </a:cxn>
                <a:cxn ang="T3">
                  <a:pos x="0" y="0"/>
                </a:cxn>
                <a:cxn ang="T4">
                  <a:pos x="0" y="0"/>
                </a:cxn>
                <a:cxn ang="T5">
                  <a:pos x="0" y="0"/>
                </a:cxn>
                <a:cxn ang="T6">
                  <a:pos x="0" y="0"/>
                </a:cxn>
                <a:cxn ang="T7">
                  <a:pos x="0" y="0"/>
                </a:cxn>
              </a:cxnLst>
              <a:rect l="0" t="0" r="r" b="b"/>
              <a:pathLst>
                <a:path>
                  <a:moveTo>
                    <a:pt x="0" y="0"/>
                  </a:moveTo>
                  <a:lnTo>
                    <a:pt x="0" y="0"/>
                  </a:lnTo>
                  <a:close/>
                </a:path>
              </a:pathLst>
            </a:custGeom>
            <a:solidFill>
              <a:srgbClr val="FFA3FF"/>
            </a:solidFill>
            <a:ln w="2">
              <a:solidFill>
                <a:srgbClr val="555555"/>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p:txBody>
        </p:sp>
        <p:sp>
          <p:nvSpPr>
            <p:cNvPr id="1098" name="Freeform 105"/>
            <p:cNvSpPr>
              <a:spLocks/>
            </p:cNvSpPr>
            <p:nvPr/>
          </p:nvSpPr>
          <p:spPr bwMode="auto">
            <a:xfrm>
              <a:off x="2195513" y="5221284"/>
              <a:ext cx="0" cy="0"/>
            </a:xfrm>
            <a:custGeom>
              <a:avLst/>
              <a:gdLst>
                <a:gd name="T0" fmla="*/ 0 60000 65536"/>
                <a:gd name="T1" fmla="*/ 0 60000 65536"/>
                <a:gd name="T2" fmla="*/ 0 60000 65536"/>
                <a:gd name="T3" fmla="*/ 0 60000 65536"/>
                <a:gd name="T4" fmla="*/ 0 60000 65536"/>
                <a:gd name="T5" fmla="*/ 0 60000 65536"/>
                <a:gd name="T6" fmla="*/ 0 60000 65536"/>
                <a:gd name="T7" fmla="*/ 0 60000 65536"/>
              </a:gdLst>
              <a:ahLst/>
              <a:cxnLst>
                <a:cxn ang="T0">
                  <a:pos x="0" y="0"/>
                </a:cxn>
                <a:cxn ang="T1">
                  <a:pos x="0" y="0"/>
                </a:cxn>
                <a:cxn ang="T2">
                  <a:pos x="0" y="0"/>
                </a:cxn>
                <a:cxn ang="T3">
                  <a:pos x="0" y="0"/>
                </a:cxn>
                <a:cxn ang="T4">
                  <a:pos x="0" y="0"/>
                </a:cxn>
                <a:cxn ang="T5">
                  <a:pos x="0" y="0"/>
                </a:cxn>
                <a:cxn ang="T6">
                  <a:pos x="0" y="0"/>
                </a:cxn>
                <a:cxn ang="T7">
                  <a:pos x="0" y="0"/>
                </a:cxn>
              </a:cxnLst>
              <a:rect l="0" t="0" r="r" b="b"/>
              <a:pathLst>
                <a:path>
                  <a:moveTo>
                    <a:pt x="0" y="0"/>
                  </a:moveTo>
                  <a:lnTo>
                    <a:pt x="0" y="0"/>
                  </a:lnTo>
                  <a:close/>
                </a:path>
              </a:pathLst>
            </a:custGeom>
            <a:solidFill>
              <a:srgbClr val="FFA3FF"/>
            </a:solidFill>
            <a:ln w="2">
              <a:solidFill>
                <a:srgbClr val="555555"/>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p:txBody>
        </p:sp>
        <p:sp>
          <p:nvSpPr>
            <p:cNvPr id="1099" name="Freeform 106"/>
            <p:cNvSpPr>
              <a:spLocks/>
            </p:cNvSpPr>
            <p:nvPr/>
          </p:nvSpPr>
          <p:spPr bwMode="auto">
            <a:xfrm>
              <a:off x="2111376" y="5114921"/>
              <a:ext cx="4763" cy="6350"/>
            </a:xfrm>
            <a:custGeom>
              <a:avLst/>
              <a:gdLst>
                <a:gd name="T0" fmla="*/ 0 w 3"/>
                <a:gd name="T1" fmla="*/ 2147483646 h 4"/>
                <a:gd name="T2" fmla="*/ 0 w 3"/>
                <a:gd name="T3" fmla="*/ 2147483646 h 4"/>
                <a:gd name="T4" fmla="*/ 2147483646 w 3"/>
                <a:gd name="T5" fmla="*/ 2147483646 h 4"/>
                <a:gd name="T6" fmla="*/ 2147483646 w 3"/>
                <a:gd name="T7" fmla="*/ 2147483646 h 4"/>
                <a:gd name="T8" fmla="*/ 0 w 3"/>
                <a:gd name="T9" fmla="*/ 0 h 4"/>
                <a:gd name="T10" fmla="*/ 0 w 3"/>
                <a:gd name="T11" fmla="*/ 0 h 4"/>
                <a:gd name="T12" fmla="*/ 0 w 3"/>
                <a:gd name="T13" fmla="*/ 2147483646 h 4"/>
                <a:gd name="T14" fmla="*/ 0 w 3"/>
                <a:gd name="T15" fmla="*/ 2147483646 h 4"/>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3" h="4">
                  <a:moveTo>
                    <a:pt x="0" y="1"/>
                  </a:moveTo>
                  <a:lnTo>
                    <a:pt x="0" y="1"/>
                  </a:lnTo>
                  <a:lnTo>
                    <a:pt x="3" y="4"/>
                  </a:lnTo>
                  <a:lnTo>
                    <a:pt x="0" y="0"/>
                  </a:lnTo>
                  <a:lnTo>
                    <a:pt x="0" y="1"/>
                  </a:lnTo>
                  <a:close/>
                </a:path>
              </a:pathLst>
            </a:custGeom>
            <a:solidFill>
              <a:srgbClr val="FFA3FF"/>
            </a:solidFill>
            <a:ln w="2">
              <a:solidFill>
                <a:srgbClr val="555555"/>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p:txBody>
        </p:sp>
        <p:sp>
          <p:nvSpPr>
            <p:cNvPr id="1100" name="Freeform 107"/>
            <p:cNvSpPr>
              <a:spLocks/>
            </p:cNvSpPr>
            <p:nvPr/>
          </p:nvSpPr>
          <p:spPr bwMode="auto">
            <a:xfrm>
              <a:off x="2108201" y="5049834"/>
              <a:ext cx="254000" cy="219075"/>
            </a:xfrm>
            <a:custGeom>
              <a:avLst/>
              <a:gdLst>
                <a:gd name="T0" fmla="*/ 2147483646 w 160"/>
                <a:gd name="T1" fmla="*/ 2147483646 h 138"/>
                <a:gd name="T2" fmla="*/ 2147483646 w 160"/>
                <a:gd name="T3" fmla="*/ 2147483646 h 138"/>
                <a:gd name="T4" fmla="*/ 2147483646 w 160"/>
                <a:gd name="T5" fmla="*/ 2147483646 h 138"/>
                <a:gd name="T6" fmla="*/ 2147483646 w 160"/>
                <a:gd name="T7" fmla="*/ 2147483646 h 138"/>
                <a:gd name="T8" fmla="*/ 2147483646 w 160"/>
                <a:gd name="T9" fmla="*/ 2147483646 h 138"/>
                <a:gd name="T10" fmla="*/ 2147483646 w 160"/>
                <a:gd name="T11" fmla="*/ 2147483646 h 138"/>
                <a:gd name="T12" fmla="*/ 2147483646 w 160"/>
                <a:gd name="T13" fmla="*/ 2147483646 h 138"/>
                <a:gd name="T14" fmla="*/ 2147483646 w 160"/>
                <a:gd name="T15" fmla="*/ 2147483646 h 138"/>
                <a:gd name="T16" fmla="*/ 2147483646 w 160"/>
                <a:gd name="T17" fmla="*/ 2147483646 h 138"/>
                <a:gd name="T18" fmla="*/ 2147483646 w 160"/>
                <a:gd name="T19" fmla="*/ 2147483646 h 138"/>
                <a:gd name="T20" fmla="*/ 2147483646 w 160"/>
                <a:gd name="T21" fmla="*/ 2147483646 h 138"/>
                <a:gd name="T22" fmla="*/ 2147483646 w 160"/>
                <a:gd name="T23" fmla="*/ 2147483646 h 138"/>
                <a:gd name="T24" fmla="*/ 2147483646 w 160"/>
                <a:gd name="T25" fmla="*/ 2147483646 h 138"/>
                <a:gd name="T26" fmla="*/ 2147483646 w 160"/>
                <a:gd name="T27" fmla="*/ 2147483646 h 138"/>
                <a:gd name="T28" fmla="*/ 2147483646 w 160"/>
                <a:gd name="T29" fmla="*/ 2147483646 h 138"/>
                <a:gd name="T30" fmla="*/ 2147483646 w 160"/>
                <a:gd name="T31" fmla="*/ 0 h 138"/>
                <a:gd name="T32" fmla="*/ 2147483646 w 160"/>
                <a:gd name="T33" fmla="*/ 2147483646 h 138"/>
                <a:gd name="T34" fmla="*/ 2147483646 w 160"/>
                <a:gd name="T35" fmla="*/ 2147483646 h 138"/>
                <a:gd name="T36" fmla="*/ 2147483646 w 160"/>
                <a:gd name="T37" fmla="*/ 2147483646 h 138"/>
                <a:gd name="T38" fmla="*/ 2147483646 w 160"/>
                <a:gd name="T39" fmla="*/ 2147483646 h 138"/>
                <a:gd name="T40" fmla="*/ 2147483646 w 160"/>
                <a:gd name="T41" fmla="*/ 2147483646 h 138"/>
                <a:gd name="T42" fmla="*/ 2147483646 w 160"/>
                <a:gd name="T43" fmla="*/ 2147483646 h 138"/>
                <a:gd name="T44" fmla="*/ 2147483646 w 160"/>
                <a:gd name="T45" fmla="*/ 2147483646 h 138"/>
                <a:gd name="T46" fmla="*/ 2147483646 w 160"/>
                <a:gd name="T47" fmla="*/ 2147483646 h 138"/>
                <a:gd name="T48" fmla="*/ 2147483646 w 160"/>
                <a:gd name="T49" fmla="*/ 2147483646 h 138"/>
                <a:gd name="T50" fmla="*/ 2147483646 w 160"/>
                <a:gd name="T51" fmla="*/ 2147483646 h 138"/>
                <a:gd name="T52" fmla="*/ 2147483646 w 160"/>
                <a:gd name="T53" fmla="*/ 2147483646 h 138"/>
                <a:gd name="T54" fmla="*/ 2147483646 w 160"/>
                <a:gd name="T55" fmla="*/ 2147483646 h 138"/>
                <a:gd name="T56" fmla="*/ 2147483646 w 160"/>
                <a:gd name="T57" fmla="*/ 2147483646 h 138"/>
                <a:gd name="T58" fmla="*/ 2147483646 w 160"/>
                <a:gd name="T59" fmla="*/ 2147483646 h 138"/>
                <a:gd name="T60" fmla="*/ 2147483646 w 160"/>
                <a:gd name="T61" fmla="*/ 2147483646 h 138"/>
                <a:gd name="T62" fmla="*/ 2147483646 w 160"/>
                <a:gd name="T63" fmla="*/ 2147483646 h 138"/>
                <a:gd name="T64" fmla="*/ 2147483646 w 160"/>
                <a:gd name="T65" fmla="*/ 2147483646 h 138"/>
                <a:gd name="T66" fmla="*/ 2147483646 w 160"/>
                <a:gd name="T67" fmla="*/ 2147483646 h 138"/>
                <a:gd name="T68" fmla="*/ 2147483646 w 160"/>
                <a:gd name="T69" fmla="*/ 2147483646 h 138"/>
                <a:gd name="T70" fmla="*/ 2147483646 w 160"/>
                <a:gd name="T71" fmla="*/ 2147483646 h 138"/>
                <a:gd name="T72" fmla="*/ 2147483646 w 160"/>
                <a:gd name="T73" fmla="*/ 2147483646 h 138"/>
                <a:gd name="T74" fmla="*/ 2147483646 w 160"/>
                <a:gd name="T75" fmla="*/ 2147483646 h 138"/>
                <a:gd name="T76" fmla="*/ 2147483646 w 160"/>
                <a:gd name="T77" fmla="*/ 2147483646 h 138"/>
                <a:gd name="T78" fmla="*/ 2147483646 w 160"/>
                <a:gd name="T79" fmla="*/ 2147483646 h 138"/>
                <a:gd name="T80" fmla="*/ 2147483646 w 160"/>
                <a:gd name="T81" fmla="*/ 2147483646 h 138"/>
                <a:gd name="T82" fmla="*/ 2147483646 w 160"/>
                <a:gd name="T83" fmla="*/ 2147483646 h 138"/>
                <a:gd name="T84" fmla="*/ 2147483646 w 160"/>
                <a:gd name="T85" fmla="*/ 2147483646 h 138"/>
                <a:gd name="T86" fmla="*/ 2147483646 w 160"/>
                <a:gd name="T87" fmla="*/ 2147483646 h 138"/>
                <a:gd name="T88" fmla="*/ 2147483646 w 160"/>
                <a:gd name="T89" fmla="*/ 2147483646 h 138"/>
                <a:gd name="T90" fmla="*/ 2147483646 w 160"/>
                <a:gd name="T91" fmla="*/ 2147483646 h 138"/>
                <a:gd name="T92" fmla="*/ 2147483646 w 160"/>
                <a:gd name="T93" fmla="*/ 2147483646 h 138"/>
                <a:gd name="T94" fmla="*/ 2147483646 w 160"/>
                <a:gd name="T95" fmla="*/ 2147483646 h 138"/>
                <a:gd name="T96" fmla="*/ 2147483646 w 160"/>
                <a:gd name="T97" fmla="*/ 2147483646 h 138"/>
                <a:gd name="T98" fmla="*/ 2147483646 w 160"/>
                <a:gd name="T99" fmla="*/ 2147483646 h 138"/>
                <a:gd name="T100" fmla="*/ 2147483646 w 160"/>
                <a:gd name="T101" fmla="*/ 2147483646 h 138"/>
                <a:gd name="T102" fmla="*/ 2147483646 w 160"/>
                <a:gd name="T103" fmla="*/ 2147483646 h 138"/>
                <a:gd name="T104" fmla="*/ 2147483646 w 160"/>
                <a:gd name="T105" fmla="*/ 2147483646 h 138"/>
                <a:gd name="T106" fmla="*/ 2147483646 w 160"/>
                <a:gd name="T107" fmla="*/ 2147483646 h 138"/>
                <a:gd name="T108" fmla="*/ 2147483646 w 160"/>
                <a:gd name="T109" fmla="*/ 2147483646 h 138"/>
                <a:gd name="T110" fmla="*/ 2147483646 w 160"/>
                <a:gd name="T111" fmla="*/ 2147483646 h 138"/>
                <a:gd name="T112" fmla="*/ 2147483646 w 160"/>
                <a:gd name="T113" fmla="*/ 2147483646 h 138"/>
                <a:gd name="T114" fmla="*/ 2147483646 w 160"/>
                <a:gd name="T115" fmla="*/ 2147483646 h 138"/>
                <a:gd name="T116" fmla="*/ 2147483646 w 160"/>
                <a:gd name="T117" fmla="*/ 2147483646 h 138"/>
                <a:gd name="T118" fmla="*/ 2147483646 w 160"/>
                <a:gd name="T119" fmla="*/ 2147483646 h 138"/>
                <a:gd name="T120" fmla="*/ 2147483646 w 160"/>
                <a:gd name="T121" fmla="*/ 2147483646 h 138"/>
                <a:gd name="T122" fmla="*/ 2147483646 w 160"/>
                <a:gd name="T123" fmla="*/ 2147483646 h 138"/>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160" h="138">
                  <a:moveTo>
                    <a:pt x="98" y="125"/>
                  </a:moveTo>
                  <a:lnTo>
                    <a:pt x="98" y="125"/>
                  </a:lnTo>
                  <a:lnTo>
                    <a:pt x="98" y="119"/>
                  </a:lnTo>
                  <a:lnTo>
                    <a:pt x="99" y="116"/>
                  </a:lnTo>
                  <a:lnTo>
                    <a:pt x="101" y="114"/>
                  </a:lnTo>
                  <a:lnTo>
                    <a:pt x="102" y="113"/>
                  </a:lnTo>
                  <a:lnTo>
                    <a:pt x="102" y="111"/>
                  </a:lnTo>
                  <a:lnTo>
                    <a:pt x="103" y="109"/>
                  </a:lnTo>
                  <a:lnTo>
                    <a:pt x="104" y="107"/>
                  </a:lnTo>
                  <a:lnTo>
                    <a:pt x="107" y="105"/>
                  </a:lnTo>
                  <a:lnTo>
                    <a:pt x="109" y="105"/>
                  </a:lnTo>
                  <a:lnTo>
                    <a:pt x="112" y="104"/>
                  </a:lnTo>
                  <a:lnTo>
                    <a:pt x="113" y="104"/>
                  </a:lnTo>
                  <a:lnTo>
                    <a:pt x="114" y="105"/>
                  </a:lnTo>
                  <a:lnTo>
                    <a:pt x="115" y="105"/>
                  </a:lnTo>
                  <a:lnTo>
                    <a:pt x="116" y="105"/>
                  </a:lnTo>
                  <a:lnTo>
                    <a:pt x="118" y="103"/>
                  </a:lnTo>
                  <a:lnTo>
                    <a:pt x="118" y="102"/>
                  </a:lnTo>
                  <a:lnTo>
                    <a:pt x="120" y="102"/>
                  </a:lnTo>
                  <a:lnTo>
                    <a:pt x="122" y="100"/>
                  </a:lnTo>
                  <a:lnTo>
                    <a:pt x="125" y="99"/>
                  </a:lnTo>
                  <a:lnTo>
                    <a:pt x="125" y="98"/>
                  </a:lnTo>
                  <a:lnTo>
                    <a:pt x="126" y="94"/>
                  </a:lnTo>
                  <a:lnTo>
                    <a:pt x="127" y="93"/>
                  </a:lnTo>
                  <a:lnTo>
                    <a:pt x="129" y="91"/>
                  </a:lnTo>
                  <a:lnTo>
                    <a:pt x="130" y="91"/>
                  </a:lnTo>
                  <a:lnTo>
                    <a:pt x="131" y="91"/>
                  </a:lnTo>
                  <a:lnTo>
                    <a:pt x="132" y="90"/>
                  </a:lnTo>
                  <a:lnTo>
                    <a:pt x="133" y="88"/>
                  </a:lnTo>
                  <a:lnTo>
                    <a:pt x="135" y="87"/>
                  </a:lnTo>
                  <a:lnTo>
                    <a:pt x="135" y="86"/>
                  </a:lnTo>
                  <a:lnTo>
                    <a:pt x="136" y="82"/>
                  </a:lnTo>
                  <a:lnTo>
                    <a:pt x="137" y="79"/>
                  </a:lnTo>
                  <a:lnTo>
                    <a:pt x="141" y="75"/>
                  </a:lnTo>
                  <a:lnTo>
                    <a:pt x="143" y="74"/>
                  </a:lnTo>
                  <a:lnTo>
                    <a:pt x="146" y="74"/>
                  </a:lnTo>
                  <a:lnTo>
                    <a:pt x="147" y="73"/>
                  </a:lnTo>
                  <a:lnTo>
                    <a:pt x="147" y="70"/>
                  </a:lnTo>
                  <a:lnTo>
                    <a:pt x="148" y="69"/>
                  </a:lnTo>
                  <a:lnTo>
                    <a:pt x="149" y="69"/>
                  </a:lnTo>
                  <a:lnTo>
                    <a:pt x="150" y="69"/>
                  </a:lnTo>
                  <a:lnTo>
                    <a:pt x="152" y="68"/>
                  </a:lnTo>
                  <a:lnTo>
                    <a:pt x="152" y="65"/>
                  </a:lnTo>
                  <a:lnTo>
                    <a:pt x="152" y="63"/>
                  </a:lnTo>
                  <a:lnTo>
                    <a:pt x="153" y="63"/>
                  </a:lnTo>
                  <a:lnTo>
                    <a:pt x="155" y="62"/>
                  </a:lnTo>
                  <a:lnTo>
                    <a:pt x="158" y="62"/>
                  </a:lnTo>
                  <a:lnTo>
                    <a:pt x="158" y="60"/>
                  </a:lnTo>
                  <a:lnTo>
                    <a:pt x="156" y="58"/>
                  </a:lnTo>
                  <a:lnTo>
                    <a:pt x="156" y="57"/>
                  </a:lnTo>
                  <a:lnTo>
                    <a:pt x="155" y="56"/>
                  </a:lnTo>
                  <a:lnTo>
                    <a:pt x="158" y="53"/>
                  </a:lnTo>
                  <a:lnTo>
                    <a:pt x="160" y="50"/>
                  </a:lnTo>
                  <a:lnTo>
                    <a:pt x="159" y="51"/>
                  </a:lnTo>
                  <a:lnTo>
                    <a:pt x="156" y="50"/>
                  </a:lnTo>
                  <a:lnTo>
                    <a:pt x="154" y="51"/>
                  </a:lnTo>
                  <a:lnTo>
                    <a:pt x="152" y="51"/>
                  </a:lnTo>
                  <a:lnTo>
                    <a:pt x="150" y="50"/>
                  </a:lnTo>
                  <a:lnTo>
                    <a:pt x="149" y="48"/>
                  </a:lnTo>
                  <a:lnTo>
                    <a:pt x="149" y="47"/>
                  </a:lnTo>
                  <a:lnTo>
                    <a:pt x="147" y="47"/>
                  </a:lnTo>
                  <a:lnTo>
                    <a:pt x="144" y="47"/>
                  </a:lnTo>
                  <a:lnTo>
                    <a:pt x="143" y="46"/>
                  </a:lnTo>
                  <a:lnTo>
                    <a:pt x="143" y="45"/>
                  </a:lnTo>
                  <a:lnTo>
                    <a:pt x="141" y="45"/>
                  </a:lnTo>
                  <a:lnTo>
                    <a:pt x="138" y="44"/>
                  </a:lnTo>
                  <a:lnTo>
                    <a:pt x="135" y="45"/>
                  </a:lnTo>
                  <a:lnTo>
                    <a:pt x="132" y="47"/>
                  </a:lnTo>
                  <a:lnTo>
                    <a:pt x="130" y="46"/>
                  </a:lnTo>
                  <a:lnTo>
                    <a:pt x="126" y="47"/>
                  </a:lnTo>
                  <a:lnTo>
                    <a:pt x="125" y="47"/>
                  </a:lnTo>
                  <a:lnTo>
                    <a:pt x="124" y="47"/>
                  </a:lnTo>
                  <a:lnTo>
                    <a:pt x="124" y="46"/>
                  </a:lnTo>
                  <a:lnTo>
                    <a:pt x="124" y="44"/>
                  </a:lnTo>
                  <a:lnTo>
                    <a:pt x="122" y="41"/>
                  </a:lnTo>
                  <a:lnTo>
                    <a:pt x="121" y="39"/>
                  </a:lnTo>
                  <a:lnTo>
                    <a:pt x="122" y="36"/>
                  </a:lnTo>
                  <a:lnTo>
                    <a:pt x="125" y="34"/>
                  </a:lnTo>
                  <a:lnTo>
                    <a:pt x="124" y="33"/>
                  </a:lnTo>
                  <a:lnTo>
                    <a:pt x="124" y="34"/>
                  </a:lnTo>
                  <a:lnTo>
                    <a:pt x="120" y="31"/>
                  </a:lnTo>
                  <a:lnTo>
                    <a:pt x="119" y="31"/>
                  </a:lnTo>
                  <a:lnTo>
                    <a:pt x="118" y="33"/>
                  </a:lnTo>
                  <a:lnTo>
                    <a:pt x="116" y="35"/>
                  </a:lnTo>
                  <a:lnTo>
                    <a:pt x="113" y="36"/>
                  </a:lnTo>
                  <a:lnTo>
                    <a:pt x="108" y="39"/>
                  </a:lnTo>
                  <a:lnTo>
                    <a:pt x="104" y="40"/>
                  </a:lnTo>
                  <a:lnTo>
                    <a:pt x="103" y="39"/>
                  </a:lnTo>
                  <a:lnTo>
                    <a:pt x="103" y="37"/>
                  </a:lnTo>
                  <a:lnTo>
                    <a:pt x="103" y="36"/>
                  </a:lnTo>
                  <a:lnTo>
                    <a:pt x="101" y="36"/>
                  </a:lnTo>
                  <a:lnTo>
                    <a:pt x="99" y="36"/>
                  </a:lnTo>
                  <a:lnTo>
                    <a:pt x="99" y="34"/>
                  </a:lnTo>
                  <a:lnTo>
                    <a:pt x="99" y="33"/>
                  </a:lnTo>
                  <a:lnTo>
                    <a:pt x="98" y="33"/>
                  </a:lnTo>
                  <a:lnTo>
                    <a:pt x="93" y="33"/>
                  </a:lnTo>
                  <a:lnTo>
                    <a:pt x="93" y="31"/>
                  </a:lnTo>
                  <a:lnTo>
                    <a:pt x="93" y="30"/>
                  </a:lnTo>
                  <a:lnTo>
                    <a:pt x="92" y="28"/>
                  </a:lnTo>
                  <a:lnTo>
                    <a:pt x="89" y="27"/>
                  </a:lnTo>
                  <a:lnTo>
                    <a:pt x="84" y="27"/>
                  </a:lnTo>
                  <a:lnTo>
                    <a:pt x="79" y="29"/>
                  </a:lnTo>
                  <a:lnTo>
                    <a:pt x="78" y="30"/>
                  </a:lnTo>
                  <a:lnTo>
                    <a:pt x="76" y="29"/>
                  </a:lnTo>
                  <a:lnTo>
                    <a:pt x="73" y="30"/>
                  </a:lnTo>
                  <a:lnTo>
                    <a:pt x="72" y="29"/>
                  </a:lnTo>
                  <a:lnTo>
                    <a:pt x="70" y="27"/>
                  </a:lnTo>
                  <a:lnTo>
                    <a:pt x="70" y="25"/>
                  </a:lnTo>
                  <a:lnTo>
                    <a:pt x="69" y="24"/>
                  </a:lnTo>
                  <a:lnTo>
                    <a:pt x="67" y="24"/>
                  </a:lnTo>
                  <a:lnTo>
                    <a:pt x="64" y="22"/>
                  </a:lnTo>
                  <a:lnTo>
                    <a:pt x="62" y="21"/>
                  </a:lnTo>
                  <a:lnTo>
                    <a:pt x="61" y="21"/>
                  </a:lnTo>
                  <a:lnTo>
                    <a:pt x="59" y="22"/>
                  </a:lnTo>
                  <a:lnTo>
                    <a:pt x="58" y="21"/>
                  </a:lnTo>
                  <a:lnTo>
                    <a:pt x="58" y="19"/>
                  </a:lnTo>
                  <a:lnTo>
                    <a:pt x="58" y="18"/>
                  </a:lnTo>
                  <a:lnTo>
                    <a:pt x="59" y="17"/>
                  </a:lnTo>
                  <a:lnTo>
                    <a:pt x="58" y="16"/>
                  </a:lnTo>
                  <a:lnTo>
                    <a:pt x="58" y="14"/>
                  </a:lnTo>
                  <a:lnTo>
                    <a:pt x="56" y="14"/>
                  </a:lnTo>
                  <a:lnTo>
                    <a:pt x="56" y="12"/>
                  </a:lnTo>
                  <a:lnTo>
                    <a:pt x="56" y="10"/>
                  </a:lnTo>
                  <a:lnTo>
                    <a:pt x="56" y="8"/>
                  </a:lnTo>
                  <a:lnTo>
                    <a:pt x="55" y="7"/>
                  </a:lnTo>
                  <a:lnTo>
                    <a:pt x="53" y="7"/>
                  </a:lnTo>
                  <a:lnTo>
                    <a:pt x="52" y="6"/>
                  </a:lnTo>
                  <a:lnTo>
                    <a:pt x="51" y="5"/>
                  </a:lnTo>
                  <a:lnTo>
                    <a:pt x="49" y="2"/>
                  </a:lnTo>
                  <a:lnTo>
                    <a:pt x="49" y="0"/>
                  </a:lnTo>
                  <a:lnTo>
                    <a:pt x="50" y="0"/>
                  </a:lnTo>
                  <a:lnTo>
                    <a:pt x="49" y="0"/>
                  </a:lnTo>
                  <a:lnTo>
                    <a:pt x="47" y="0"/>
                  </a:lnTo>
                  <a:lnTo>
                    <a:pt x="46" y="1"/>
                  </a:lnTo>
                  <a:lnTo>
                    <a:pt x="46" y="2"/>
                  </a:lnTo>
                  <a:lnTo>
                    <a:pt x="45" y="2"/>
                  </a:lnTo>
                  <a:lnTo>
                    <a:pt x="42" y="4"/>
                  </a:lnTo>
                  <a:lnTo>
                    <a:pt x="41" y="4"/>
                  </a:lnTo>
                  <a:lnTo>
                    <a:pt x="40" y="5"/>
                  </a:lnTo>
                  <a:lnTo>
                    <a:pt x="35" y="4"/>
                  </a:lnTo>
                  <a:lnTo>
                    <a:pt x="33" y="5"/>
                  </a:lnTo>
                  <a:lnTo>
                    <a:pt x="30" y="6"/>
                  </a:lnTo>
                  <a:lnTo>
                    <a:pt x="29" y="6"/>
                  </a:lnTo>
                  <a:lnTo>
                    <a:pt x="28" y="6"/>
                  </a:lnTo>
                  <a:lnTo>
                    <a:pt x="23" y="5"/>
                  </a:lnTo>
                  <a:lnTo>
                    <a:pt x="22" y="4"/>
                  </a:lnTo>
                  <a:lnTo>
                    <a:pt x="21" y="2"/>
                  </a:lnTo>
                  <a:lnTo>
                    <a:pt x="18" y="4"/>
                  </a:lnTo>
                  <a:lnTo>
                    <a:pt x="15" y="8"/>
                  </a:lnTo>
                  <a:lnTo>
                    <a:pt x="13" y="11"/>
                  </a:lnTo>
                  <a:lnTo>
                    <a:pt x="12" y="13"/>
                  </a:lnTo>
                  <a:lnTo>
                    <a:pt x="9" y="17"/>
                  </a:lnTo>
                  <a:lnTo>
                    <a:pt x="6" y="19"/>
                  </a:lnTo>
                  <a:lnTo>
                    <a:pt x="4" y="22"/>
                  </a:lnTo>
                  <a:lnTo>
                    <a:pt x="2" y="23"/>
                  </a:lnTo>
                  <a:lnTo>
                    <a:pt x="4" y="28"/>
                  </a:lnTo>
                  <a:lnTo>
                    <a:pt x="1" y="30"/>
                  </a:lnTo>
                  <a:lnTo>
                    <a:pt x="1" y="34"/>
                  </a:lnTo>
                  <a:lnTo>
                    <a:pt x="0" y="36"/>
                  </a:lnTo>
                  <a:lnTo>
                    <a:pt x="0" y="37"/>
                  </a:lnTo>
                  <a:lnTo>
                    <a:pt x="1" y="39"/>
                  </a:lnTo>
                  <a:lnTo>
                    <a:pt x="0" y="37"/>
                  </a:lnTo>
                  <a:lnTo>
                    <a:pt x="0" y="40"/>
                  </a:lnTo>
                  <a:lnTo>
                    <a:pt x="2" y="42"/>
                  </a:lnTo>
                  <a:lnTo>
                    <a:pt x="2" y="41"/>
                  </a:lnTo>
                  <a:lnTo>
                    <a:pt x="5" y="45"/>
                  </a:lnTo>
                  <a:lnTo>
                    <a:pt x="5" y="46"/>
                  </a:lnTo>
                  <a:lnTo>
                    <a:pt x="7" y="48"/>
                  </a:lnTo>
                  <a:lnTo>
                    <a:pt x="9" y="51"/>
                  </a:lnTo>
                  <a:lnTo>
                    <a:pt x="9" y="54"/>
                  </a:lnTo>
                  <a:lnTo>
                    <a:pt x="9" y="57"/>
                  </a:lnTo>
                  <a:lnTo>
                    <a:pt x="10" y="60"/>
                  </a:lnTo>
                  <a:lnTo>
                    <a:pt x="11" y="60"/>
                  </a:lnTo>
                  <a:lnTo>
                    <a:pt x="12" y="60"/>
                  </a:lnTo>
                  <a:lnTo>
                    <a:pt x="12" y="62"/>
                  </a:lnTo>
                  <a:lnTo>
                    <a:pt x="13" y="60"/>
                  </a:lnTo>
                  <a:lnTo>
                    <a:pt x="11" y="58"/>
                  </a:lnTo>
                  <a:lnTo>
                    <a:pt x="12" y="58"/>
                  </a:lnTo>
                  <a:lnTo>
                    <a:pt x="13" y="59"/>
                  </a:lnTo>
                  <a:lnTo>
                    <a:pt x="15" y="58"/>
                  </a:lnTo>
                  <a:lnTo>
                    <a:pt x="13" y="58"/>
                  </a:lnTo>
                  <a:lnTo>
                    <a:pt x="13" y="57"/>
                  </a:lnTo>
                  <a:lnTo>
                    <a:pt x="15" y="57"/>
                  </a:lnTo>
                  <a:lnTo>
                    <a:pt x="13" y="57"/>
                  </a:lnTo>
                  <a:lnTo>
                    <a:pt x="15" y="56"/>
                  </a:lnTo>
                  <a:lnTo>
                    <a:pt x="16" y="56"/>
                  </a:lnTo>
                  <a:lnTo>
                    <a:pt x="16" y="60"/>
                  </a:lnTo>
                  <a:lnTo>
                    <a:pt x="17" y="60"/>
                  </a:lnTo>
                  <a:lnTo>
                    <a:pt x="19" y="60"/>
                  </a:lnTo>
                  <a:lnTo>
                    <a:pt x="18" y="57"/>
                  </a:lnTo>
                  <a:lnTo>
                    <a:pt x="19" y="56"/>
                  </a:lnTo>
                  <a:lnTo>
                    <a:pt x="19" y="54"/>
                  </a:lnTo>
                  <a:lnTo>
                    <a:pt x="18" y="53"/>
                  </a:lnTo>
                  <a:lnTo>
                    <a:pt x="17" y="53"/>
                  </a:lnTo>
                  <a:lnTo>
                    <a:pt x="18" y="53"/>
                  </a:lnTo>
                  <a:lnTo>
                    <a:pt x="18" y="52"/>
                  </a:lnTo>
                  <a:lnTo>
                    <a:pt x="17" y="51"/>
                  </a:lnTo>
                  <a:lnTo>
                    <a:pt x="17" y="50"/>
                  </a:lnTo>
                  <a:lnTo>
                    <a:pt x="16" y="48"/>
                  </a:lnTo>
                  <a:lnTo>
                    <a:pt x="15" y="48"/>
                  </a:lnTo>
                  <a:lnTo>
                    <a:pt x="15" y="47"/>
                  </a:lnTo>
                  <a:lnTo>
                    <a:pt x="15" y="46"/>
                  </a:lnTo>
                  <a:lnTo>
                    <a:pt x="16" y="47"/>
                  </a:lnTo>
                  <a:lnTo>
                    <a:pt x="16" y="48"/>
                  </a:lnTo>
                  <a:lnTo>
                    <a:pt x="17" y="48"/>
                  </a:lnTo>
                  <a:lnTo>
                    <a:pt x="17" y="50"/>
                  </a:lnTo>
                  <a:lnTo>
                    <a:pt x="18" y="50"/>
                  </a:lnTo>
                  <a:lnTo>
                    <a:pt x="19" y="51"/>
                  </a:lnTo>
                  <a:lnTo>
                    <a:pt x="21" y="51"/>
                  </a:lnTo>
                  <a:lnTo>
                    <a:pt x="21" y="47"/>
                  </a:lnTo>
                  <a:lnTo>
                    <a:pt x="21" y="46"/>
                  </a:lnTo>
                  <a:lnTo>
                    <a:pt x="21" y="47"/>
                  </a:lnTo>
                  <a:lnTo>
                    <a:pt x="22" y="52"/>
                  </a:lnTo>
                  <a:lnTo>
                    <a:pt x="21" y="54"/>
                  </a:lnTo>
                  <a:lnTo>
                    <a:pt x="21" y="56"/>
                  </a:lnTo>
                  <a:lnTo>
                    <a:pt x="22" y="56"/>
                  </a:lnTo>
                  <a:lnTo>
                    <a:pt x="23" y="54"/>
                  </a:lnTo>
                  <a:lnTo>
                    <a:pt x="22" y="53"/>
                  </a:lnTo>
                  <a:lnTo>
                    <a:pt x="23" y="52"/>
                  </a:lnTo>
                  <a:lnTo>
                    <a:pt x="23" y="53"/>
                  </a:lnTo>
                  <a:lnTo>
                    <a:pt x="23" y="54"/>
                  </a:lnTo>
                  <a:lnTo>
                    <a:pt x="23" y="53"/>
                  </a:lnTo>
                  <a:lnTo>
                    <a:pt x="24" y="53"/>
                  </a:lnTo>
                  <a:lnTo>
                    <a:pt x="24" y="52"/>
                  </a:lnTo>
                  <a:lnTo>
                    <a:pt x="24" y="51"/>
                  </a:lnTo>
                  <a:lnTo>
                    <a:pt x="24" y="48"/>
                  </a:lnTo>
                  <a:lnTo>
                    <a:pt x="26" y="51"/>
                  </a:lnTo>
                  <a:lnTo>
                    <a:pt x="26" y="50"/>
                  </a:lnTo>
                  <a:lnTo>
                    <a:pt x="27" y="50"/>
                  </a:lnTo>
                  <a:lnTo>
                    <a:pt x="26" y="51"/>
                  </a:lnTo>
                  <a:lnTo>
                    <a:pt x="27" y="51"/>
                  </a:lnTo>
                  <a:lnTo>
                    <a:pt x="28" y="50"/>
                  </a:lnTo>
                  <a:lnTo>
                    <a:pt x="29" y="48"/>
                  </a:lnTo>
                  <a:lnTo>
                    <a:pt x="29" y="50"/>
                  </a:lnTo>
                  <a:lnTo>
                    <a:pt x="28" y="51"/>
                  </a:lnTo>
                  <a:lnTo>
                    <a:pt x="28" y="52"/>
                  </a:lnTo>
                  <a:lnTo>
                    <a:pt x="29" y="52"/>
                  </a:lnTo>
                  <a:lnTo>
                    <a:pt x="28" y="52"/>
                  </a:lnTo>
                  <a:lnTo>
                    <a:pt x="28" y="53"/>
                  </a:lnTo>
                  <a:lnTo>
                    <a:pt x="27" y="54"/>
                  </a:lnTo>
                  <a:lnTo>
                    <a:pt x="30" y="54"/>
                  </a:lnTo>
                  <a:lnTo>
                    <a:pt x="29" y="56"/>
                  </a:lnTo>
                  <a:lnTo>
                    <a:pt x="27" y="56"/>
                  </a:lnTo>
                  <a:lnTo>
                    <a:pt x="26" y="58"/>
                  </a:lnTo>
                  <a:lnTo>
                    <a:pt x="27" y="58"/>
                  </a:lnTo>
                  <a:lnTo>
                    <a:pt x="27" y="59"/>
                  </a:lnTo>
                  <a:lnTo>
                    <a:pt x="28" y="59"/>
                  </a:lnTo>
                  <a:lnTo>
                    <a:pt x="23" y="58"/>
                  </a:lnTo>
                  <a:lnTo>
                    <a:pt x="21" y="63"/>
                  </a:lnTo>
                  <a:lnTo>
                    <a:pt x="23" y="63"/>
                  </a:lnTo>
                  <a:lnTo>
                    <a:pt x="26" y="62"/>
                  </a:lnTo>
                  <a:lnTo>
                    <a:pt x="22" y="65"/>
                  </a:lnTo>
                  <a:lnTo>
                    <a:pt x="22" y="64"/>
                  </a:lnTo>
                  <a:lnTo>
                    <a:pt x="21" y="63"/>
                  </a:lnTo>
                  <a:lnTo>
                    <a:pt x="19" y="64"/>
                  </a:lnTo>
                  <a:lnTo>
                    <a:pt x="21" y="64"/>
                  </a:lnTo>
                  <a:lnTo>
                    <a:pt x="21" y="65"/>
                  </a:lnTo>
                  <a:lnTo>
                    <a:pt x="19" y="65"/>
                  </a:lnTo>
                  <a:lnTo>
                    <a:pt x="17" y="68"/>
                  </a:lnTo>
                  <a:lnTo>
                    <a:pt x="18" y="68"/>
                  </a:lnTo>
                  <a:lnTo>
                    <a:pt x="17" y="69"/>
                  </a:lnTo>
                  <a:lnTo>
                    <a:pt x="17" y="68"/>
                  </a:lnTo>
                  <a:lnTo>
                    <a:pt x="15" y="70"/>
                  </a:lnTo>
                  <a:lnTo>
                    <a:pt x="16" y="71"/>
                  </a:lnTo>
                  <a:lnTo>
                    <a:pt x="16" y="73"/>
                  </a:lnTo>
                  <a:lnTo>
                    <a:pt x="16" y="74"/>
                  </a:lnTo>
                  <a:lnTo>
                    <a:pt x="15" y="75"/>
                  </a:lnTo>
                  <a:lnTo>
                    <a:pt x="15" y="77"/>
                  </a:lnTo>
                  <a:lnTo>
                    <a:pt x="13" y="81"/>
                  </a:lnTo>
                  <a:lnTo>
                    <a:pt x="13" y="82"/>
                  </a:lnTo>
                  <a:lnTo>
                    <a:pt x="13" y="84"/>
                  </a:lnTo>
                  <a:lnTo>
                    <a:pt x="13" y="85"/>
                  </a:lnTo>
                  <a:lnTo>
                    <a:pt x="15" y="85"/>
                  </a:lnTo>
                  <a:lnTo>
                    <a:pt x="15" y="84"/>
                  </a:lnTo>
                  <a:lnTo>
                    <a:pt x="16" y="85"/>
                  </a:lnTo>
                  <a:lnTo>
                    <a:pt x="16" y="86"/>
                  </a:lnTo>
                  <a:lnTo>
                    <a:pt x="17" y="88"/>
                  </a:lnTo>
                  <a:lnTo>
                    <a:pt x="17" y="90"/>
                  </a:lnTo>
                  <a:lnTo>
                    <a:pt x="18" y="92"/>
                  </a:lnTo>
                  <a:lnTo>
                    <a:pt x="17" y="97"/>
                  </a:lnTo>
                  <a:lnTo>
                    <a:pt x="16" y="98"/>
                  </a:lnTo>
                  <a:lnTo>
                    <a:pt x="13" y="103"/>
                  </a:lnTo>
                  <a:lnTo>
                    <a:pt x="12" y="104"/>
                  </a:lnTo>
                  <a:lnTo>
                    <a:pt x="15" y="109"/>
                  </a:lnTo>
                  <a:lnTo>
                    <a:pt x="16" y="109"/>
                  </a:lnTo>
                  <a:lnTo>
                    <a:pt x="19" y="113"/>
                  </a:lnTo>
                  <a:lnTo>
                    <a:pt x="23" y="116"/>
                  </a:lnTo>
                  <a:lnTo>
                    <a:pt x="24" y="115"/>
                  </a:lnTo>
                  <a:lnTo>
                    <a:pt x="24" y="116"/>
                  </a:lnTo>
                  <a:lnTo>
                    <a:pt x="26" y="117"/>
                  </a:lnTo>
                  <a:lnTo>
                    <a:pt x="27" y="117"/>
                  </a:lnTo>
                  <a:lnTo>
                    <a:pt x="29" y="117"/>
                  </a:lnTo>
                  <a:lnTo>
                    <a:pt x="29" y="115"/>
                  </a:lnTo>
                  <a:lnTo>
                    <a:pt x="29" y="114"/>
                  </a:lnTo>
                  <a:lnTo>
                    <a:pt x="29" y="113"/>
                  </a:lnTo>
                  <a:lnTo>
                    <a:pt x="28" y="111"/>
                  </a:lnTo>
                  <a:lnTo>
                    <a:pt x="27" y="110"/>
                  </a:lnTo>
                  <a:lnTo>
                    <a:pt x="26" y="109"/>
                  </a:lnTo>
                  <a:lnTo>
                    <a:pt x="24" y="108"/>
                  </a:lnTo>
                  <a:lnTo>
                    <a:pt x="24" y="105"/>
                  </a:lnTo>
                  <a:lnTo>
                    <a:pt x="23" y="104"/>
                  </a:lnTo>
                  <a:lnTo>
                    <a:pt x="23" y="102"/>
                  </a:lnTo>
                  <a:lnTo>
                    <a:pt x="24" y="99"/>
                  </a:lnTo>
                  <a:lnTo>
                    <a:pt x="24" y="98"/>
                  </a:lnTo>
                  <a:lnTo>
                    <a:pt x="26" y="97"/>
                  </a:lnTo>
                  <a:lnTo>
                    <a:pt x="26" y="96"/>
                  </a:lnTo>
                  <a:lnTo>
                    <a:pt x="26" y="94"/>
                  </a:lnTo>
                  <a:lnTo>
                    <a:pt x="27" y="94"/>
                  </a:lnTo>
                  <a:lnTo>
                    <a:pt x="27" y="92"/>
                  </a:lnTo>
                  <a:lnTo>
                    <a:pt x="27" y="91"/>
                  </a:lnTo>
                  <a:lnTo>
                    <a:pt x="27" y="92"/>
                  </a:lnTo>
                  <a:lnTo>
                    <a:pt x="28" y="92"/>
                  </a:lnTo>
                  <a:lnTo>
                    <a:pt x="28" y="91"/>
                  </a:lnTo>
                  <a:lnTo>
                    <a:pt x="27" y="90"/>
                  </a:lnTo>
                  <a:lnTo>
                    <a:pt x="28" y="90"/>
                  </a:lnTo>
                  <a:lnTo>
                    <a:pt x="29" y="88"/>
                  </a:lnTo>
                  <a:lnTo>
                    <a:pt x="28" y="87"/>
                  </a:lnTo>
                  <a:lnTo>
                    <a:pt x="29" y="87"/>
                  </a:lnTo>
                  <a:lnTo>
                    <a:pt x="32" y="87"/>
                  </a:lnTo>
                  <a:lnTo>
                    <a:pt x="33" y="88"/>
                  </a:lnTo>
                  <a:lnTo>
                    <a:pt x="32" y="87"/>
                  </a:lnTo>
                  <a:lnTo>
                    <a:pt x="34" y="82"/>
                  </a:lnTo>
                  <a:lnTo>
                    <a:pt x="35" y="79"/>
                  </a:lnTo>
                  <a:lnTo>
                    <a:pt x="36" y="77"/>
                  </a:lnTo>
                  <a:lnTo>
                    <a:pt x="35" y="81"/>
                  </a:lnTo>
                  <a:lnTo>
                    <a:pt x="34" y="87"/>
                  </a:lnTo>
                  <a:lnTo>
                    <a:pt x="33" y="90"/>
                  </a:lnTo>
                  <a:lnTo>
                    <a:pt x="30" y="91"/>
                  </a:lnTo>
                  <a:lnTo>
                    <a:pt x="32" y="92"/>
                  </a:lnTo>
                  <a:lnTo>
                    <a:pt x="30" y="92"/>
                  </a:lnTo>
                  <a:lnTo>
                    <a:pt x="30" y="93"/>
                  </a:lnTo>
                  <a:lnTo>
                    <a:pt x="30" y="97"/>
                  </a:lnTo>
                  <a:lnTo>
                    <a:pt x="32" y="96"/>
                  </a:lnTo>
                  <a:lnTo>
                    <a:pt x="35" y="92"/>
                  </a:lnTo>
                  <a:lnTo>
                    <a:pt x="39" y="90"/>
                  </a:lnTo>
                  <a:lnTo>
                    <a:pt x="38" y="90"/>
                  </a:lnTo>
                  <a:lnTo>
                    <a:pt x="36" y="91"/>
                  </a:lnTo>
                  <a:lnTo>
                    <a:pt x="33" y="96"/>
                  </a:lnTo>
                  <a:lnTo>
                    <a:pt x="33" y="98"/>
                  </a:lnTo>
                  <a:lnTo>
                    <a:pt x="34" y="98"/>
                  </a:lnTo>
                  <a:lnTo>
                    <a:pt x="35" y="96"/>
                  </a:lnTo>
                  <a:lnTo>
                    <a:pt x="36" y="96"/>
                  </a:lnTo>
                  <a:lnTo>
                    <a:pt x="35" y="98"/>
                  </a:lnTo>
                  <a:lnTo>
                    <a:pt x="35" y="99"/>
                  </a:lnTo>
                  <a:lnTo>
                    <a:pt x="36" y="103"/>
                  </a:lnTo>
                  <a:lnTo>
                    <a:pt x="38" y="104"/>
                  </a:lnTo>
                  <a:lnTo>
                    <a:pt x="38" y="105"/>
                  </a:lnTo>
                  <a:lnTo>
                    <a:pt x="39" y="105"/>
                  </a:lnTo>
                  <a:lnTo>
                    <a:pt x="40" y="107"/>
                  </a:lnTo>
                  <a:lnTo>
                    <a:pt x="41" y="105"/>
                  </a:lnTo>
                  <a:lnTo>
                    <a:pt x="41" y="104"/>
                  </a:lnTo>
                  <a:lnTo>
                    <a:pt x="41" y="103"/>
                  </a:lnTo>
                  <a:lnTo>
                    <a:pt x="41" y="104"/>
                  </a:lnTo>
                  <a:lnTo>
                    <a:pt x="42" y="105"/>
                  </a:lnTo>
                  <a:lnTo>
                    <a:pt x="45" y="105"/>
                  </a:lnTo>
                  <a:lnTo>
                    <a:pt x="46" y="107"/>
                  </a:lnTo>
                  <a:lnTo>
                    <a:pt x="47" y="107"/>
                  </a:lnTo>
                  <a:lnTo>
                    <a:pt x="49" y="107"/>
                  </a:lnTo>
                  <a:lnTo>
                    <a:pt x="50" y="105"/>
                  </a:lnTo>
                  <a:lnTo>
                    <a:pt x="51" y="107"/>
                  </a:lnTo>
                  <a:lnTo>
                    <a:pt x="52" y="107"/>
                  </a:lnTo>
                  <a:lnTo>
                    <a:pt x="53" y="107"/>
                  </a:lnTo>
                  <a:lnTo>
                    <a:pt x="55" y="107"/>
                  </a:lnTo>
                  <a:lnTo>
                    <a:pt x="55" y="108"/>
                  </a:lnTo>
                  <a:lnTo>
                    <a:pt x="56" y="108"/>
                  </a:lnTo>
                  <a:lnTo>
                    <a:pt x="57" y="107"/>
                  </a:lnTo>
                  <a:lnTo>
                    <a:pt x="58" y="107"/>
                  </a:lnTo>
                  <a:lnTo>
                    <a:pt x="58" y="109"/>
                  </a:lnTo>
                  <a:lnTo>
                    <a:pt x="58" y="110"/>
                  </a:lnTo>
                  <a:lnTo>
                    <a:pt x="57" y="110"/>
                  </a:lnTo>
                  <a:lnTo>
                    <a:pt x="58" y="111"/>
                  </a:lnTo>
                  <a:lnTo>
                    <a:pt x="59" y="109"/>
                  </a:lnTo>
                  <a:lnTo>
                    <a:pt x="61" y="108"/>
                  </a:lnTo>
                  <a:lnTo>
                    <a:pt x="61" y="107"/>
                  </a:lnTo>
                  <a:lnTo>
                    <a:pt x="62" y="104"/>
                  </a:lnTo>
                  <a:lnTo>
                    <a:pt x="63" y="103"/>
                  </a:lnTo>
                  <a:lnTo>
                    <a:pt x="63" y="104"/>
                  </a:lnTo>
                  <a:lnTo>
                    <a:pt x="63" y="105"/>
                  </a:lnTo>
                  <a:lnTo>
                    <a:pt x="66" y="104"/>
                  </a:lnTo>
                  <a:lnTo>
                    <a:pt x="64" y="103"/>
                  </a:lnTo>
                  <a:lnTo>
                    <a:pt x="66" y="103"/>
                  </a:lnTo>
                  <a:lnTo>
                    <a:pt x="67" y="103"/>
                  </a:lnTo>
                  <a:lnTo>
                    <a:pt x="68" y="104"/>
                  </a:lnTo>
                  <a:lnTo>
                    <a:pt x="69" y="104"/>
                  </a:lnTo>
                  <a:lnTo>
                    <a:pt x="69" y="105"/>
                  </a:lnTo>
                  <a:lnTo>
                    <a:pt x="70" y="105"/>
                  </a:lnTo>
                  <a:lnTo>
                    <a:pt x="73" y="107"/>
                  </a:lnTo>
                  <a:lnTo>
                    <a:pt x="73" y="105"/>
                  </a:lnTo>
                  <a:lnTo>
                    <a:pt x="74" y="105"/>
                  </a:lnTo>
                  <a:lnTo>
                    <a:pt x="73" y="107"/>
                  </a:lnTo>
                  <a:lnTo>
                    <a:pt x="75" y="107"/>
                  </a:lnTo>
                  <a:lnTo>
                    <a:pt x="74" y="105"/>
                  </a:lnTo>
                  <a:lnTo>
                    <a:pt x="75" y="105"/>
                  </a:lnTo>
                  <a:lnTo>
                    <a:pt x="76" y="107"/>
                  </a:lnTo>
                  <a:lnTo>
                    <a:pt x="76" y="108"/>
                  </a:lnTo>
                  <a:lnTo>
                    <a:pt x="78" y="108"/>
                  </a:lnTo>
                  <a:lnTo>
                    <a:pt x="76" y="107"/>
                  </a:lnTo>
                  <a:lnTo>
                    <a:pt x="78" y="107"/>
                  </a:lnTo>
                  <a:lnTo>
                    <a:pt x="78" y="109"/>
                  </a:lnTo>
                  <a:lnTo>
                    <a:pt x="76" y="109"/>
                  </a:lnTo>
                  <a:lnTo>
                    <a:pt x="76" y="111"/>
                  </a:lnTo>
                  <a:lnTo>
                    <a:pt x="78" y="111"/>
                  </a:lnTo>
                  <a:lnTo>
                    <a:pt x="79" y="110"/>
                  </a:lnTo>
                  <a:lnTo>
                    <a:pt x="80" y="111"/>
                  </a:lnTo>
                  <a:lnTo>
                    <a:pt x="80" y="113"/>
                  </a:lnTo>
                  <a:lnTo>
                    <a:pt x="84" y="113"/>
                  </a:lnTo>
                  <a:lnTo>
                    <a:pt x="85" y="113"/>
                  </a:lnTo>
                  <a:lnTo>
                    <a:pt x="82" y="113"/>
                  </a:lnTo>
                  <a:lnTo>
                    <a:pt x="80" y="113"/>
                  </a:lnTo>
                  <a:lnTo>
                    <a:pt x="79" y="113"/>
                  </a:lnTo>
                  <a:lnTo>
                    <a:pt x="78" y="113"/>
                  </a:lnTo>
                  <a:lnTo>
                    <a:pt x="78" y="117"/>
                  </a:lnTo>
                  <a:lnTo>
                    <a:pt x="76" y="119"/>
                  </a:lnTo>
                  <a:lnTo>
                    <a:pt x="79" y="120"/>
                  </a:lnTo>
                  <a:lnTo>
                    <a:pt x="80" y="120"/>
                  </a:lnTo>
                  <a:lnTo>
                    <a:pt x="81" y="121"/>
                  </a:lnTo>
                  <a:lnTo>
                    <a:pt x="80" y="121"/>
                  </a:lnTo>
                  <a:lnTo>
                    <a:pt x="79" y="121"/>
                  </a:lnTo>
                  <a:lnTo>
                    <a:pt x="78" y="121"/>
                  </a:lnTo>
                  <a:lnTo>
                    <a:pt x="75" y="120"/>
                  </a:lnTo>
                  <a:lnTo>
                    <a:pt x="74" y="124"/>
                  </a:lnTo>
                  <a:lnTo>
                    <a:pt x="75" y="125"/>
                  </a:lnTo>
                  <a:lnTo>
                    <a:pt x="76" y="125"/>
                  </a:lnTo>
                  <a:lnTo>
                    <a:pt x="78" y="125"/>
                  </a:lnTo>
                  <a:lnTo>
                    <a:pt x="76" y="125"/>
                  </a:lnTo>
                  <a:lnTo>
                    <a:pt x="76" y="126"/>
                  </a:lnTo>
                  <a:lnTo>
                    <a:pt x="75" y="126"/>
                  </a:lnTo>
                  <a:lnTo>
                    <a:pt x="74" y="125"/>
                  </a:lnTo>
                  <a:lnTo>
                    <a:pt x="74" y="126"/>
                  </a:lnTo>
                  <a:lnTo>
                    <a:pt x="75" y="126"/>
                  </a:lnTo>
                  <a:lnTo>
                    <a:pt x="74" y="127"/>
                  </a:lnTo>
                  <a:lnTo>
                    <a:pt x="73" y="127"/>
                  </a:lnTo>
                  <a:lnTo>
                    <a:pt x="72" y="127"/>
                  </a:lnTo>
                  <a:lnTo>
                    <a:pt x="70" y="127"/>
                  </a:lnTo>
                  <a:lnTo>
                    <a:pt x="72" y="127"/>
                  </a:lnTo>
                  <a:lnTo>
                    <a:pt x="72" y="125"/>
                  </a:lnTo>
                  <a:lnTo>
                    <a:pt x="73" y="125"/>
                  </a:lnTo>
                  <a:lnTo>
                    <a:pt x="74" y="120"/>
                  </a:lnTo>
                  <a:lnTo>
                    <a:pt x="72" y="119"/>
                  </a:lnTo>
                  <a:lnTo>
                    <a:pt x="69" y="121"/>
                  </a:lnTo>
                  <a:lnTo>
                    <a:pt x="69" y="122"/>
                  </a:lnTo>
                  <a:lnTo>
                    <a:pt x="68" y="124"/>
                  </a:lnTo>
                  <a:lnTo>
                    <a:pt x="67" y="122"/>
                  </a:lnTo>
                  <a:lnTo>
                    <a:pt x="66" y="122"/>
                  </a:lnTo>
                  <a:lnTo>
                    <a:pt x="66" y="124"/>
                  </a:lnTo>
                  <a:lnTo>
                    <a:pt x="64" y="127"/>
                  </a:lnTo>
                  <a:lnTo>
                    <a:pt x="62" y="126"/>
                  </a:lnTo>
                  <a:lnTo>
                    <a:pt x="61" y="126"/>
                  </a:lnTo>
                  <a:lnTo>
                    <a:pt x="57" y="127"/>
                  </a:lnTo>
                  <a:lnTo>
                    <a:pt x="53" y="128"/>
                  </a:lnTo>
                  <a:lnTo>
                    <a:pt x="51" y="128"/>
                  </a:lnTo>
                  <a:lnTo>
                    <a:pt x="50" y="128"/>
                  </a:lnTo>
                  <a:lnTo>
                    <a:pt x="50" y="130"/>
                  </a:lnTo>
                  <a:lnTo>
                    <a:pt x="47" y="131"/>
                  </a:lnTo>
                  <a:lnTo>
                    <a:pt x="46" y="130"/>
                  </a:lnTo>
                  <a:lnTo>
                    <a:pt x="45" y="130"/>
                  </a:lnTo>
                  <a:lnTo>
                    <a:pt x="44" y="128"/>
                  </a:lnTo>
                  <a:lnTo>
                    <a:pt x="44" y="127"/>
                  </a:lnTo>
                  <a:lnTo>
                    <a:pt x="44" y="126"/>
                  </a:lnTo>
                  <a:lnTo>
                    <a:pt x="42" y="126"/>
                  </a:lnTo>
                  <a:lnTo>
                    <a:pt x="41" y="126"/>
                  </a:lnTo>
                  <a:lnTo>
                    <a:pt x="40" y="126"/>
                  </a:lnTo>
                  <a:lnTo>
                    <a:pt x="38" y="131"/>
                  </a:lnTo>
                  <a:lnTo>
                    <a:pt x="34" y="136"/>
                  </a:lnTo>
                  <a:lnTo>
                    <a:pt x="32" y="138"/>
                  </a:lnTo>
                  <a:lnTo>
                    <a:pt x="33" y="138"/>
                  </a:lnTo>
                  <a:lnTo>
                    <a:pt x="36" y="138"/>
                  </a:lnTo>
                  <a:lnTo>
                    <a:pt x="40" y="138"/>
                  </a:lnTo>
                  <a:lnTo>
                    <a:pt x="45" y="138"/>
                  </a:lnTo>
                  <a:lnTo>
                    <a:pt x="46" y="138"/>
                  </a:lnTo>
                  <a:lnTo>
                    <a:pt x="49" y="138"/>
                  </a:lnTo>
                  <a:lnTo>
                    <a:pt x="74" y="134"/>
                  </a:lnTo>
                  <a:lnTo>
                    <a:pt x="89" y="133"/>
                  </a:lnTo>
                  <a:lnTo>
                    <a:pt x="97" y="132"/>
                  </a:lnTo>
                  <a:lnTo>
                    <a:pt x="98" y="130"/>
                  </a:lnTo>
                  <a:lnTo>
                    <a:pt x="99" y="126"/>
                  </a:lnTo>
                  <a:lnTo>
                    <a:pt x="98" y="125"/>
                  </a:lnTo>
                  <a:close/>
                </a:path>
              </a:pathLst>
            </a:custGeom>
            <a:solidFill>
              <a:srgbClr val="FFA3FF"/>
            </a:solidFill>
            <a:ln w="2">
              <a:solidFill>
                <a:srgbClr val="555555"/>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p:txBody>
        </p:sp>
        <p:sp>
          <p:nvSpPr>
            <p:cNvPr id="1101" name="Freeform 108"/>
            <p:cNvSpPr>
              <a:spLocks/>
            </p:cNvSpPr>
            <p:nvPr/>
          </p:nvSpPr>
          <p:spPr bwMode="auto">
            <a:xfrm>
              <a:off x="2116138" y="5121271"/>
              <a:ext cx="7937" cy="23813"/>
            </a:xfrm>
            <a:custGeom>
              <a:avLst/>
              <a:gdLst>
                <a:gd name="T0" fmla="*/ 2147483646 w 5"/>
                <a:gd name="T1" fmla="*/ 2147483646 h 15"/>
                <a:gd name="T2" fmla="*/ 2147483646 w 5"/>
                <a:gd name="T3" fmla="*/ 2147483646 h 15"/>
                <a:gd name="T4" fmla="*/ 2147483646 w 5"/>
                <a:gd name="T5" fmla="*/ 2147483646 h 15"/>
                <a:gd name="T6" fmla="*/ 0 w 5"/>
                <a:gd name="T7" fmla="*/ 2147483646 h 15"/>
                <a:gd name="T8" fmla="*/ 0 w 5"/>
                <a:gd name="T9" fmla="*/ 2147483646 h 15"/>
                <a:gd name="T10" fmla="*/ 0 w 5"/>
                <a:gd name="T11" fmla="*/ 0 h 15"/>
                <a:gd name="T12" fmla="*/ 0 w 5"/>
                <a:gd name="T13" fmla="*/ 0 h 15"/>
                <a:gd name="T14" fmla="*/ 0 w 5"/>
                <a:gd name="T15" fmla="*/ 2147483646 h 15"/>
                <a:gd name="T16" fmla="*/ 0 w 5"/>
                <a:gd name="T17" fmla="*/ 2147483646 h 15"/>
                <a:gd name="T18" fmla="*/ 0 w 5"/>
                <a:gd name="T19" fmla="*/ 2147483646 h 15"/>
                <a:gd name="T20" fmla="*/ 0 w 5"/>
                <a:gd name="T21" fmla="*/ 2147483646 h 15"/>
                <a:gd name="T22" fmla="*/ 2147483646 w 5"/>
                <a:gd name="T23" fmla="*/ 2147483646 h 15"/>
                <a:gd name="T24" fmla="*/ 2147483646 w 5"/>
                <a:gd name="T25" fmla="*/ 2147483646 h 15"/>
                <a:gd name="T26" fmla="*/ 2147483646 w 5"/>
                <a:gd name="T27" fmla="*/ 2147483646 h 15"/>
                <a:gd name="T28" fmla="*/ 2147483646 w 5"/>
                <a:gd name="T29" fmla="*/ 2147483646 h 15"/>
                <a:gd name="T30" fmla="*/ 2147483646 w 5"/>
                <a:gd name="T31" fmla="*/ 2147483646 h 15"/>
                <a:gd name="T32" fmla="*/ 2147483646 w 5"/>
                <a:gd name="T33" fmla="*/ 2147483646 h 15"/>
                <a:gd name="T34" fmla="*/ 2147483646 w 5"/>
                <a:gd name="T35" fmla="*/ 2147483646 h 15"/>
                <a:gd name="T36" fmla="*/ 2147483646 w 5"/>
                <a:gd name="T37" fmla="*/ 2147483646 h 15"/>
                <a:gd name="T38" fmla="*/ 2147483646 w 5"/>
                <a:gd name="T39" fmla="*/ 2147483646 h 15"/>
                <a:gd name="T40" fmla="*/ 2147483646 w 5"/>
                <a:gd name="T41" fmla="*/ 2147483646 h 15"/>
                <a:gd name="T42" fmla="*/ 2147483646 w 5"/>
                <a:gd name="T43" fmla="*/ 2147483646 h 15"/>
                <a:gd name="T44" fmla="*/ 2147483646 w 5"/>
                <a:gd name="T45" fmla="*/ 2147483646 h 15"/>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5" h="15">
                  <a:moveTo>
                    <a:pt x="4" y="6"/>
                  </a:moveTo>
                  <a:lnTo>
                    <a:pt x="4" y="6"/>
                  </a:lnTo>
                  <a:lnTo>
                    <a:pt x="2" y="3"/>
                  </a:lnTo>
                  <a:lnTo>
                    <a:pt x="0" y="1"/>
                  </a:lnTo>
                  <a:lnTo>
                    <a:pt x="0" y="0"/>
                  </a:lnTo>
                  <a:lnTo>
                    <a:pt x="0" y="1"/>
                  </a:lnTo>
                  <a:lnTo>
                    <a:pt x="0" y="5"/>
                  </a:lnTo>
                  <a:lnTo>
                    <a:pt x="1" y="9"/>
                  </a:lnTo>
                  <a:lnTo>
                    <a:pt x="2" y="11"/>
                  </a:lnTo>
                  <a:lnTo>
                    <a:pt x="4" y="15"/>
                  </a:lnTo>
                  <a:lnTo>
                    <a:pt x="5" y="15"/>
                  </a:lnTo>
                  <a:lnTo>
                    <a:pt x="4" y="12"/>
                  </a:lnTo>
                  <a:lnTo>
                    <a:pt x="4" y="9"/>
                  </a:lnTo>
                  <a:lnTo>
                    <a:pt x="4" y="6"/>
                  </a:lnTo>
                  <a:close/>
                </a:path>
              </a:pathLst>
            </a:custGeom>
            <a:solidFill>
              <a:srgbClr val="FFA3FF"/>
            </a:solidFill>
            <a:ln w="2">
              <a:solidFill>
                <a:srgbClr val="555555"/>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p:txBody>
        </p:sp>
        <p:sp>
          <p:nvSpPr>
            <p:cNvPr id="1102" name="Freeform 109"/>
            <p:cNvSpPr>
              <a:spLocks/>
            </p:cNvSpPr>
            <p:nvPr/>
          </p:nvSpPr>
          <p:spPr bwMode="auto">
            <a:xfrm>
              <a:off x="2262189" y="5029196"/>
              <a:ext cx="368300" cy="295275"/>
            </a:xfrm>
            <a:custGeom>
              <a:avLst/>
              <a:gdLst>
                <a:gd name="T0" fmla="*/ 2147483646 w 232"/>
                <a:gd name="T1" fmla="*/ 2147483646 h 186"/>
                <a:gd name="T2" fmla="*/ 2147483646 w 232"/>
                <a:gd name="T3" fmla="*/ 2147483646 h 186"/>
                <a:gd name="T4" fmla="*/ 2147483646 w 232"/>
                <a:gd name="T5" fmla="*/ 2147483646 h 186"/>
                <a:gd name="T6" fmla="*/ 2147483646 w 232"/>
                <a:gd name="T7" fmla="*/ 2147483646 h 186"/>
                <a:gd name="T8" fmla="*/ 2147483646 w 232"/>
                <a:gd name="T9" fmla="*/ 2147483646 h 186"/>
                <a:gd name="T10" fmla="*/ 2147483646 w 232"/>
                <a:gd name="T11" fmla="*/ 2147483646 h 186"/>
                <a:gd name="T12" fmla="*/ 2147483646 w 232"/>
                <a:gd name="T13" fmla="*/ 2147483646 h 186"/>
                <a:gd name="T14" fmla="*/ 2147483646 w 232"/>
                <a:gd name="T15" fmla="*/ 2147483646 h 186"/>
                <a:gd name="T16" fmla="*/ 2147483646 w 232"/>
                <a:gd name="T17" fmla="*/ 2147483646 h 186"/>
                <a:gd name="T18" fmla="*/ 2147483646 w 232"/>
                <a:gd name="T19" fmla="*/ 2147483646 h 186"/>
                <a:gd name="T20" fmla="*/ 2147483646 w 232"/>
                <a:gd name="T21" fmla="*/ 2147483646 h 186"/>
                <a:gd name="T22" fmla="*/ 2147483646 w 232"/>
                <a:gd name="T23" fmla="*/ 2147483646 h 186"/>
                <a:gd name="T24" fmla="*/ 2147483646 w 232"/>
                <a:gd name="T25" fmla="*/ 2147483646 h 186"/>
                <a:gd name="T26" fmla="*/ 2147483646 w 232"/>
                <a:gd name="T27" fmla="*/ 2147483646 h 186"/>
                <a:gd name="T28" fmla="*/ 2147483646 w 232"/>
                <a:gd name="T29" fmla="*/ 2147483646 h 186"/>
                <a:gd name="T30" fmla="*/ 2147483646 w 232"/>
                <a:gd name="T31" fmla="*/ 2147483646 h 186"/>
                <a:gd name="T32" fmla="*/ 2147483646 w 232"/>
                <a:gd name="T33" fmla="*/ 2147483646 h 186"/>
                <a:gd name="T34" fmla="*/ 2147483646 w 232"/>
                <a:gd name="T35" fmla="*/ 2147483646 h 186"/>
                <a:gd name="T36" fmla="*/ 2147483646 w 232"/>
                <a:gd name="T37" fmla="*/ 2147483646 h 186"/>
                <a:gd name="T38" fmla="*/ 2147483646 w 232"/>
                <a:gd name="T39" fmla="*/ 2147483646 h 186"/>
                <a:gd name="T40" fmla="*/ 2147483646 w 232"/>
                <a:gd name="T41" fmla="*/ 2147483646 h 186"/>
                <a:gd name="T42" fmla="*/ 2147483646 w 232"/>
                <a:gd name="T43" fmla="*/ 2147483646 h 186"/>
                <a:gd name="T44" fmla="*/ 2147483646 w 232"/>
                <a:gd name="T45" fmla="*/ 2147483646 h 186"/>
                <a:gd name="T46" fmla="*/ 2147483646 w 232"/>
                <a:gd name="T47" fmla="*/ 2147483646 h 186"/>
                <a:gd name="T48" fmla="*/ 2147483646 w 232"/>
                <a:gd name="T49" fmla="*/ 2147483646 h 186"/>
                <a:gd name="T50" fmla="*/ 2147483646 w 232"/>
                <a:gd name="T51" fmla="*/ 2147483646 h 186"/>
                <a:gd name="T52" fmla="*/ 2147483646 w 232"/>
                <a:gd name="T53" fmla="*/ 2147483646 h 186"/>
                <a:gd name="T54" fmla="*/ 2147483646 w 232"/>
                <a:gd name="T55" fmla="*/ 2147483646 h 186"/>
                <a:gd name="T56" fmla="*/ 2147483646 w 232"/>
                <a:gd name="T57" fmla="*/ 2147483646 h 186"/>
                <a:gd name="T58" fmla="*/ 2147483646 w 232"/>
                <a:gd name="T59" fmla="*/ 2147483646 h 186"/>
                <a:gd name="T60" fmla="*/ 2147483646 w 232"/>
                <a:gd name="T61" fmla="*/ 2147483646 h 186"/>
                <a:gd name="T62" fmla="*/ 2147483646 w 232"/>
                <a:gd name="T63" fmla="*/ 2147483646 h 186"/>
                <a:gd name="T64" fmla="*/ 2147483646 w 232"/>
                <a:gd name="T65" fmla="*/ 2147483646 h 186"/>
                <a:gd name="T66" fmla="*/ 2147483646 w 232"/>
                <a:gd name="T67" fmla="*/ 2147483646 h 186"/>
                <a:gd name="T68" fmla="*/ 2147483646 w 232"/>
                <a:gd name="T69" fmla="*/ 2147483646 h 186"/>
                <a:gd name="T70" fmla="*/ 2147483646 w 232"/>
                <a:gd name="T71" fmla="*/ 2147483646 h 186"/>
                <a:gd name="T72" fmla="*/ 2147483646 w 232"/>
                <a:gd name="T73" fmla="*/ 2147483646 h 186"/>
                <a:gd name="T74" fmla="*/ 2147483646 w 232"/>
                <a:gd name="T75" fmla="*/ 2147483646 h 186"/>
                <a:gd name="T76" fmla="*/ 2147483646 w 232"/>
                <a:gd name="T77" fmla="*/ 2147483646 h 186"/>
                <a:gd name="T78" fmla="*/ 2147483646 w 232"/>
                <a:gd name="T79" fmla="*/ 2147483646 h 186"/>
                <a:gd name="T80" fmla="*/ 2147483646 w 232"/>
                <a:gd name="T81" fmla="*/ 2147483646 h 186"/>
                <a:gd name="T82" fmla="*/ 2147483646 w 232"/>
                <a:gd name="T83" fmla="*/ 2147483646 h 186"/>
                <a:gd name="T84" fmla="*/ 2147483646 w 232"/>
                <a:gd name="T85" fmla="*/ 2147483646 h 186"/>
                <a:gd name="T86" fmla="*/ 2147483646 w 232"/>
                <a:gd name="T87" fmla="*/ 2147483646 h 186"/>
                <a:gd name="T88" fmla="*/ 2147483646 w 232"/>
                <a:gd name="T89" fmla="*/ 2147483646 h 186"/>
                <a:gd name="T90" fmla="*/ 2147483646 w 232"/>
                <a:gd name="T91" fmla="*/ 2147483646 h 186"/>
                <a:gd name="T92" fmla="*/ 2147483646 w 232"/>
                <a:gd name="T93" fmla="*/ 2147483646 h 186"/>
                <a:gd name="T94" fmla="*/ 2147483646 w 232"/>
                <a:gd name="T95" fmla="*/ 2147483646 h 186"/>
                <a:gd name="T96" fmla="*/ 2147483646 w 232"/>
                <a:gd name="T97" fmla="*/ 2147483646 h 186"/>
                <a:gd name="T98" fmla="*/ 2147483646 w 232"/>
                <a:gd name="T99" fmla="*/ 2147483646 h 186"/>
                <a:gd name="T100" fmla="*/ 2147483646 w 232"/>
                <a:gd name="T101" fmla="*/ 2147483646 h 186"/>
                <a:gd name="T102" fmla="*/ 2147483646 w 232"/>
                <a:gd name="T103" fmla="*/ 2147483646 h 186"/>
                <a:gd name="T104" fmla="*/ 2147483646 w 232"/>
                <a:gd name="T105" fmla="*/ 2147483646 h 186"/>
                <a:gd name="T106" fmla="*/ 2147483646 w 232"/>
                <a:gd name="T107" fmla="*/ 2147483646 h 186"/>
                <a:gd name="T108" fmla="*/ 2147483646 w 232"/>
                <a:gd name="T109" fmla="*/ 2147483646 h 186"/>
                <a:gd name="T110" fmla="*/ 2147483646 w 232"/>
                <a:gd name="T111" fmla="*/ 2147483646 h 186"/>
                <a:gd name="T112" fmla="*/ 2147483646 w 232"/>
                <a:gd name="T113" fmla="*/ 2147483646 h 186"/>
                <a:gd name="T114" fmla="*/ 2147483646 w 232"/>
                <a:gd name="T115" fmla="*/ 2147483646 h 186"/>
                <a:gd name="T116" fmla="*/ 2147483646 w 232"/>
                <a:gd name="T117" fmla="*/ 2147483646 h 186"/>
                <a:gd name="T118" fmla="*/ 2147483646 w 232"/>
                <a:gd name="T119" fmla="*/ 2147483646 h 186"/>
                <a:gd name="T120" fmla="*/ 2147483646 w 232"/>
                <a:gd name="T121" fmla="*/ 2147483646 h 18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232" h="186">
                  <a:moveTo>
                    <a:pt x="229" y="101"/>
                  </a:moveTo>
                  <a:lnTo>
                    <a:pt x="229" y="101"/>
                  </a:lnTo>
                  <a:lnTo>
                    <a:pt x="222" y="99"/>
                  </a:lnTo>
                  <a:lnTo>
                    <a:pt x="222" y="98"/>
                  </a:lnTo>
                  <a:lnTo>
                    <a:pt x="222" y="94"/>
                  </a:lnTo>
                  <a:lnTo>
                    <a:pt x="218" y="92"/>
                  </a:lnTo>
                  <a:lnTo>
                    <a:pt x="217" y="89"/>
                  </a:lnTo>
                  <a:lnTo>
                    <a:pt x="217" y="87"/>
                  </a:lnTo>
                  <a:lnTo>
                    <a:pt x="217" y="83"/>
                  </a:lnTo>
                  <a:lnTo>
                    <a:pt x="217" y="80"/>
                  </a:lnTo>
                  <a:lnTo>
                    <a:pt x="219" y="77"/>
                  </a:lnTo>
                  <a:lnTo>
                    <a:pt x="222" y="75"/>
                  </a:lnTo>
                  <a:lnTo>
                    <a:pt x="223" y="71"/>
                  </a:lnTo>
                  <a:lnTo>
                    <a:pt x="223" y="67"/>
                  </a:lnTo>
                  <a:lnTo>
                    <a:pt x="224" y="64"/>
                  </a:lnTo>
                  <a:lnTo>
                    <a:pt x="224" y="61"/>
                  </a:lnTo>
                  <a:lnTo>
                    <a:pt x="223" y="59"/>
                  </a:lnTo>
                  <a:lnTo>
                    <a:pt x="223" y="57"/>
                  </a:lnTo>
                  <a:lnTo>
                    <a:pt x="222" y="55"/>
                  </a:lnTo>
                  <a:lnTo>
                    <a:pt x="221" y="55"/>
                  </a:lnTo>
                  <a:lnTo>
                    <a:pt x="218" y="55"/>
                  </a:lnTo>
                  <a:lnTo>
                    <a:pt x="215" y="55"/>
                  </a:lnTo>
                  <a:lnTo>
                    <a:pt x="213" y="55"/>
                  </a:lnTo>
                  <a:lnTo>
                    <a:pt x="212" y="55"/>
                  </a:lnTo>
                  <a:lnTo>
                    <a:pt x="212" y="54"/>
                  </a:lnTo>
                  <a:lnTo>
                    <a:pt x="212" y="55"/>
                  </a:lnTo>
                  <a:lnTo>
                    <a:pt x="206" y="58"/>
                  </a:lnTo>
                  <a:lnTo>
                    <a:pt x="205" y="57"/>
                  </a:lnTo>
                  <a:lnTo>
                    <a:pt x="204" y="55"/>
                  </a:lnTo>
                  <a:lnTo>
                    <a:pt x="201" y="57"/>
                  </a:lnTo>
                  <a:lnTo>
                    <a:pt x="199" y="58"/>
                  </a:lnTo>
                  <a:lnTo>
                    <a:pt x="198" y="58"/>
                  </a:lnTo>
                  <a:lnTo>
                    <a:pt x="195" y="57"/>
                  </a:lnTo>
                  <a:lnTo>
                    <a:pt x="190" y="57"/>
                  </a:lnTo>
                  <a:lnTo>
                    <a:pt x="184" y="57"/>
                  </a:lnTo>
                  <a:lnTo>
                    <a:pt x="181" y="59"/>
                  </a:lnTo>
                  <a:lnTo>
                    <a:pt x="179" y="55"/>
                  </a:lnTo>
                  <a:lnTo>
                    <a:pt x="179" y="52"/>
                  </a:lnTo>
                  <a:lnTo>
                    <a:pt x="178" y="50"/>
                  </a:lnTo>
                  <a:lnTo>
                    <a:pt x="173" y="49"/>
                  </a:lnTo>
                  <a:lnTo>
                    <a:pt x="171" y="50"/>
                  </a:lnTo>
                  <a:lnTo>
                    <a:pt x="171" y="49"/>
                  </a:lnTo>
                  <a:lnTo>
                    <a:pt x="170" y="43"/>
                  </a:lnTo>
                  <a:lnTo>
                    <a:pt x="169" y="42"/>
                  </a:lnTo>
                  <a:lnTo>
                    <a:pt x="167" y="41"/>
                  </a:lnTo>
                  <a:lnTo>
                    <a:pt x="165" y="42"/>
                  </a:lnTo>
                  <a:lnTo>
                    <a:pt x="162" y="44"/>
                  </a:lnTo>
                  <a:lnTo>
                    <a:pt x="161" y="46"/>
                  </a:lnTo>
                  <a:lnTo>
                    <a:pt x="160" y="48"/>
                  </a:lnTo>
                  <a:lnTo>
                    <a:pt x="160" y="50"/>
                  </a:lnTo>
                  <a:lnTo>
                    <a:pt x="159" y="54"/>
                  </a:lnTo>
                  <a:lnTo>
                    <a:pt x="159" y="59"/>
                  </a:lnTo>
                  <a:lnTo>
                    <a:pt x="158" y="60"/>
                  </a:lnTo>
                  <a:lnTo>
                    <a:pt x="156" y="60"/>
                  </a:lnTo>
                  <a:lnTo>
                    <a:pt x="156" y="65"/>
                  </a:lnTo>
                  <a:lnTo>
                    <a:pt x="156" y="67"/>
                  </a:lnTo>
                  <a:lnTo>
                    <a:pt x="155" y="69"/>
                  </a:lnTo>
                  <a:lnTo>
                    <a:pt x="155" y="73"/>
                  </a:lnTo>
                  <a:lnTo>
                    <a:pt x="155" y="77"/>
                  </a:lnTo>
                  <a:lnTo>
                    <a:pt x="155" y="81"/>
                  </a:lnTo>
                  <a:lnTo>
                    <a:pt x="154" y="80"/>
                  </a:lnTo>
                  <a:lnTo>
                    <a:pt x="153" y="81"/>
                  </a:lnTo>
                  <a:lnTo>
                    <a:pt x="153" y="82"/>
                  </a:lnTo>
                  <a:lnTo>
                    <a:pt x="149" y="84"/>
                  </a:lnTo>
                  <a:lnTo>
                    <a:pt x="148" y="83"/>
                  </a:lnTo>
                  <a:lnTo>
                    <a:pt x="142" y="82"/>
                  </a:lnTo>
                  <a:lnTo>
                    <a:pt x="141" y="80"/>
                  </a:lnTo>
                  <a:lnTo>
                    <a:pt x="141" y="78"/>
                  </a:lnTo>
                  <a:lnTo>
                    <a:pt x="138" y="77"/>
                  </a:lnTo>
                  <a:lnTo>
                    <a:pt x="137" y="73"/>
                  </a:lnTo>
                  <a:lnTo>
                    <a:pt x="137" y="70"/>
                  </a:lnTo>
                  <a:lnTo>
                    <a:pt x="136" y="66"/>
                  </a:lnTo>
                  <a:lnTo>
                    <a:pt x="136" y="64"/>
                  </a:lnTo>
                  <a:lnTo>
                    <a:pt x="136" y="61"/>
                  </a:lnTo>
                  <a:lnTo>
                    <a:pt x="137" y="60"/>
                  </a:lnTo>
                  <a:lnTo>
                    <a:pt x="137" y="59"/>
                  </a:lnTo>
                  <a:lnTo>
                    <a:pt x="135" y="58"/>
                  </a:lnTo>
                  <a:lnTo>
                    <a:pt x="133" y="57"/>
                  </a:lnTo>
                  <a:lnTo>
                    <a:pt x="131" y="55"/>
                  </a:lnTo>
                  <a:lnTo>
                    <a:pt x="129" y="57"/>
                  </a:lnTo>
                  <a:lnTo>
                    <a:pt x="127" y="57"/>
                  </a:lnTo>
                  <a:lnTo>
                    <a:pt x="126" y="57"/>
                  </a:lnTo>
                  <a:lnTo>
                    <a:pt x="125" y="58"/>
                  </a:lnTo>
                  <a:lnTo>
                    <a:pt x="124" y="58"/>
                  </a:lnTo>
                  <a:lnTo>
                    <a:pt x="124" y="57"/>
                  </a:lnTo>
                  <a:lnTo>
                    <a:pt x="122" y="55"/>
                  </a:lnTo>
                  <a:lnTo>
                    <a:pt x="121" y="54"/>
                  </a:lnTo>
                  <a:lnTo>
                    <a:pt x="121" y="52"/>
                  </a:lnTo>
                  <a:lnTo>
                    <a:pt x="122" y="49"/>
                  </a:lnTo>
                  <a:lnTo>
                    <a:pt x="121" y="48"/>
                  </a:lnTo>
                  <a:lnTo>
                    <a:pt x="120" y="47"/>
                  </a:lnTo>
                  <a:lnTo>
                    <a:pt x="120" y="44"/>
                  </a:lnTo>
                  <a:lnTo>
                    <a:pt x="121" y="44"/>
                  </a:lnTo>
                  <a:lnTo>
                    <a:pt x="122" y="42"/>
                  </a:lnTo>
                  <a:lnTo>
                    <a:pt x="122" y="41"/>
                  </a:lnTo>
                  <a:lnTo>
                    <a:pt x="125" y="41"/>
                  </a:lnTo>
                  <a:lnTo>
                    <a:pt x="125" y="36"/>
                  </a:lnTo>
                  <a:lnTo>
                    <a:pt x="124" y="34"/>
                  </a:lnTo>
                  <a:lnTo>
                    <a:pt x="124" y="32"/>
                  </a:lnTo>
                  <a:lnTo>
                    <a:pt x="126" y="29"/>
                  </a:lnTo>
                  <a:lnTo>
                    <a:pt x="126" y="25"/>
                  </a:lnTo>
                  <a:lnTo>
                    <a:pt x="129" y="23"/>
                  </a:lnTo>
                  <a:lnTo>
                    <a:pt x="127" y="20"/>
                  </a:lnTo>
                  <a:lnTo>
                    <a:pt x="129" y="15"/>
                  </a:lnTo>
                  <a:lnTo>
                    <a:pt x="126" y="14"/>
                  </a:lnTo>
                  <a:lnTo>
                    <a:pt x="126" y="10"/>
                  </a:lnTo>
                  <a:lnTo>
                    <a:pt x="127" y="9"/>
                  </a:lnTo>
                  <a:lnTo>
                    <a:pt x="126" y="7"/>
                  </a:lnTo>
                  <a:lnTo>
                    <a:pt x="126" y="4"/>
                  </a:lnTo>
                  <a:lnTo>
                    <a:pt x="126" y="3"/>
                  </a:lnTo>
                  <a:lnTo>
                    <a:pt x="126" y="1"/>
                  </a:lnTo>
                  <a:lnTo>
                    <a:pt x="125" y="0"/>
                  </a:lnTo>
                  <a:lnTo>
                    <a:pt x="124" y="1"/>
                  </a:lnTo>
                  <a:lnTo>
                    <a:pt x="122" y="3"/>
                  </a:lnTo>
                  <a:lnTo>
                    <a:pt x="121" y="6"/>
                  </a:lnTo>
                  <a:lnTo>
                    <a:pt x="120" y="7"/>
                  </a:lnTo>
                  <a:lnTo>
                    <a:pt x="119" y="9"/>
                  </a:lnTo>
                  <a:lnTo>
                    <a:pt x="119" y="12"/>
                  </a:lnTo>
                  <a:lnTo>
                    <a:pt x="116" y="10"/>
                  </a:lnTo>
                  <a:lnTo>
                    <a:pt x="115" y="9"/>
                  </a:lnTo>
                  <a:lnTo>
                    <a:pt x="114" y="12"/>
                  </a:lnTo>
                  <a:lnTo>
                    <a:pt x="113" y="13"/>
                  </a:lnTo>
                  <a:lnTo>
                    <a:pt x="113" y="14"/>
                  </a:lnTo>
                  <a:lnTo>
                    <a:pt x="114" y="14"/>
                  </a:lnTo>
                  <a:lnTo>
                    <a:pt x="114" y="15"/>
                  </a:lnTo>
                  <a:lnTo>
                    <a:pt x="113" y="17"/>
                  </a:lnTo>
                  <a:lnTo>
                    <a:pt x="112" y="19"/>
                  </a:lnTo>
                  <a:lnTo>
                    <a:pt x="112" y="20"/>
                  </a:lnTo>
                  <a:lnTo>
                    <a:pt x="112" y="23"/>
                  </a:lnTo>
                  <a:lnTo>
                    <a:pt x="113" y="24"/>
                  </a:lnTo>
                  <a:lnTo>
                    <a:pt x="113" y="25"/>
                  </a:lnTo>
                  <a:lnTo>
                    <a:pt x="112" y="30"/>
                  </a:lnTo>
                  <a:lnTo>
                    <a:pt x="109" y="30"/>
                  </a:lnTo>
                  <a:lnTo>
                    <a:pt x="108" y="30"/>
                  </a:lnTo>
                  <a:lnTo>
                    <a:pt x="107" y="30"/>
                  </a:lnTo>
                  <a:lnTo>
                    <a:pt x="107" y="34"/>
                  </a:lnTo>
                  <a:lnTo>
                    <a:pt x="108" y="35"/>
                  </a:lnTo>
                  <a:lnTo>
                    <a:pt x="108" y="37"/>
                  </a:lnTo>
                  <a:lnTo>
                    <a:pt x="109" y="38"/>
                  </a:lnTo>
                  <a:lnTo>
                    <a:pt x="109" y="40"/>
                  </a:lnTo>
                  <a:lnTo>
                    <a:pt x="107" y="44"/>
                  </a:lnTo>
                  <a:lnTo>
                    <a:pt x="104" y="44"/>
                  </a:lnTo>
                  <a:lnTo>
                    <a:pt x="102" y="46"/>
                  </a:lnTo>
                  <a:lnTo>
                    <a:pt x="101" y="48"/>
                  </a:lnTo>
                  <a:lnTo>
                    <a:pt x="98" y="48"/>
                  </a:lnTo>
                  <a:lnTo>
                    <a:pt x="97" y="47"/>
                  </a:lnTo>
                  <a:lnTo>
                    <a:pt x="95" y="47"/>
                  </a:lnTo>
                  <a:lnTo>
                    <a:pt x="91" y="49"/>
                  </a:lnTo>
                  <a:lnTo>
                    <a:pt x="91" y="50"/>
                  </a:lnTo>
                  <a:lnTo>
                    <a:pt x="91" y="52"/>
                  </a:lnTo>
                  <a:lnTo>
                    <a:pt x="89" y="53"/>
                  </a:lnTo>
                  <a:lnTo>
                    <a:pt x="86" y="52"/>
                  </a:lnTo>
                  <a:lnTo>
                    <a:pt x="81" y="54"/>
                  </a:lnTo>
                  <a:lnTo>
                    <a:pt x="79" y="54"/>
                  </a:lnTo>
                  <a:lnTo>
                    <a:pt x="79" y="55"/>
                  </a:lnTo>
                  <a:lnTo>
                    <a:pt x="76" y="55"/>
                  </a:lnTo>
                  <a:lnTo>
                    <a:pt x="76" y="57"/>
                  </a:lnTo>
                  <a:lnTo>
                    <a:pt x="75" y="58"/>
                  </a:lnTo>
                  <a:lnTo>
                    <a:pt x="74" y="58"/>
                  </a:lnTo>
                  <a:lnTo>
                    <a:pt x="70" y="58"/>
                  </a:lnTo>
                  <a:lnTo>
                    <a:pt x="69" y="59"/>
                  </a:lnTo>
                  <a:lnTo>
                    <a:pt x="69" y="61"/>
                  </a:lnTo>
                  <a:lnTo>
                    <a:pt x="68" y="63"/>
                  </a:lnTo>
                  <a:lnTo>
                    <a:pt x="65" y="63"/>
                  </a:lnTo>
                  <a:lnTo>
                    <a:pt x="64" y="63"/>
                  </a:lnTo>
                  <a:lnTo>
                    <a:pt x="63" y="63"/>
                  </a:lnTo>
                  <a:lnTo>
                    <a:pt x="61" y="66"/>
                  </a:lnTo>
                  <a:lnTo>
                    <a:pt x="58" y="69"/>
                  </a:lnTo>
                  <a:lnTo>
                    <a:pt x="59" y="70"/>
                  </a:lnTo>
                  <a:lnTo>
                    <a:pt x="59" y="71"/>
                  </a:lnTo>
                  <a:lnTo>
                    <a:pt x="61" y="73"/>
                  </a:lnTo>
                  <a:lnTo>
                    <a:pt x="61" y="75"/>
                  </a:lnTo>
                  <a:lnTo>
                    <a:pt x="58" y="75"/>
                  </a:lnTo>
                  <a:lnTo>
                    <a:pt x="56" y="76"/>
                  </a:lnTo>
                  <a:lnTo>
                    <a:pt x="55" y="76"/>
                  </a:lnTo>
                  <a:lnTo>
                    <a:pt x="55" y="78"/>
                  </a:lnTo>
                  <a:lnTo>
                    <a:pt x="55" y="81"/>
                  </a:lnTo>
                  <a:lnTo>
                    <a:pt x="53" y="82"/>
                  </a:lnTo>
                  <a:lnTo>
                    <a:pt x="52" y="82"/>
                  </a:lnTo>
                  <a:lnTo>
                    <a:pt x="51" y="82"/>
                  </a:lnTo>
                  <a:lnTo>
                    <a:pt x="50" y="83"/>
                  </a:lnTo>
                  <a:lnTo>
                    <a:pt x="50" y="86"/>
                  </a:lnTo>
                  <a:lnTo>
                    <a:pt x="49" y="87"/>
                  </a:lnTo>
                  <a:lnTo>
                    <a:pt x="46" y="87"/>
                  </a:lnTo>
                  <a:lnTo>
                    <a:pt x="44" y="88"/>
                  </a:lnTo>
                  <a:lnTo>
                    <a:pt x="40" y="92"/>
                  </a:lnTo>
                  <a:lnTo>
                    <a:pt x="39" y="95"/>
                  </a:lnTo>
                  <a:lnTo>
                    <a:pt x="38" y="99"/>
                  </a:lnTo>
                  <a:lnTo>
                    <a:pt x="38" y="100"/>
                  </a:lnTo>
                  <a:lnTo>
                    <a:pt x="36" y="101"/>
                  </a:lnTo>
                  <a:lnTo>
                    <a:pt x="35" y="103"/>
                  </a:lnTo>
                  <a:lnTo>
                    <a:pt x="34" y="104"/>
                  </a:lnTo>
                  <a:lnTo>
                    <a:pt x="33" y="104"/>
                  </a:lnTo>
                  <a:lnTo>
                    <a:pt x="32" y="104"/>
                  </a:lnTo>
                  <a:lnTo>
                    <a:pt x="30" y="106"/>
                  </a:lnTo>
                  <a:lnTo>
                    <a:pt x="29" y="107"/>
                  </a:lnTo>
                  <a:lnTo>
                    <a:pt x="28" y="111"/>
                  </a:lnTo>
                  <a:lnTo>
                    <a:pt x="28" y="112"/>
                  </a:lnTo>
                  <a:lnTo>
                    <a:pt x="25" y="113"/>
                  </a:lnTo>
                  <a:lnTo>
                    <a:pt x="23" y="115"/>
                  </a:lnTo>
                  <a:lnTo>
                    <a:pt x="21" y="115"/>
                  </a:lnTo>
                  <a:lnTo>
                    <a:pt x="21" y="116"/>
                  </a:lnTo>
                  <a:lnTo>
                    <a:pt x="19" y="118"/>
                  </a:lnTo>
                  <a:lnTo>
                    <a:pt x="18" y="118"/>
                  </a:lnTo>
                  <a:lnTo>
                    <a:pt x="17" y="118"/>
                  </a:lnTo>
                  <a:lnTo>
                    <a:pt x="16" y="117"/>
                  </a:lnTo>
                  <a:lnTo>
                    <a:pt x="15" y="117"/>
                  </a:lnTo>
                  <a:lnTo>
                    <a:pt x="12" y="118"/>
                  </a:lnTo>
                  <a:lnTo>
                    <a:pt x="10" y="118"/>
                  </a:lnTo>
                  <a:lnTo>
                    <a:pt x="7" y="120"/>
                  </a:lnTo>
                  <a:lnTo>
                    <a:pt x="6" y="122"/>
                  </a:lnTo>
                  <a:lnTo>
                    <a:pt x="5" y="124"/>
                  </a:lnTo>
                  <a:lnTo>
                    <a:pt x="5" y="126"/>
                  </a:lnTo>
                  <a:lnTo>
                    <a:pt x="4" y="127"/>
                  </a:lnTo>
                  <a:lnTo>
                    <a:pt x="2" y="129"/>
                  </a:lnTo>
                  <a:lnTo>
                    <a:pt x="1" y="132"/>
                  </a:lnTo>
                  <a:lnTo>
                    <a:pt x="1" y="138"/>
                  </a:lnTo>
                  <a:lnTo>
                    <a:pt x="2" y="139"/>
                  </a:lnTo>
                  <a:lnTo>
                    <a:pt x="1" y="143"/>
                  </a:lnTo>
                  <a:lnTo>
                    <a:pt x="0" y="145"/>
                  </a:lnTo>
                  <a:lnTo>
                    <a:pt x="10" y="146"/>
                  </a:lnTo>
                  <a:lnTo>
                    <a:pt x="17" y="147"/>
                  </a:lnTo>
                  <a:lnTo>
                    <a:pt x="28" y="151"/>
                  </a:lnTo>
                  <a:lnTo>
                    <a:pt x="39" y="156"/>
                  </a:lnTo>
                  <a:lnTo>
                    <a:pt x="41" y="156"/>
                  </a:lnTo>
                  <a:lnTo>
                    <a:pt x="44" y="157"/>
                  </a:lnTo>
                  <a:lnTo>
                    <a:pt x="56" y="156"/>
                  </a:lnTo>
                  <a:lnTo>
                    <a:pt x="63" y="156"/>
                  </a:lnTo>
                  <a:lnTo>
                    <a:pt x="70" y="158"/>
                  </a:lnTo>
                  <a:lnTo>
                    <a:pt x="81" y="162"/>
                  </a:lnTo>
                  <a:lnTo>
                    <a:pt x="86" y="167"/>
                  </a:lnTo>
                  <a:lnTo>
                    <a:pt x="90" y="169"/>
                  </a:lnTo>
                  <a:lnTo>
                    <a:pt x="98" y="173"/>
                  </a:lnTo>
                  <a:lnTo>
                    <a:pt x="99" y="173"/>
                  </a:lnTo>
                  <a:lnTo>
                    <a:pt x="101" y="173"/>
                  </a:lnTo>
                  <a:lnTo>
                    <a:pt x="101" y="172"/>
                  </a:lnTo>
                  <a:lnTo>
                    <a:pt x="99" y="169"/>
                  </a:lnTo>
                  <a:lnTo>
                    <a:pt x="98" y="168"/>
                  </a:lnTo>
                  <a:lnTo>
                    <a:pt x="97" y="168"/>
                  </a:lnTo>
                  <a:lnTo>
                    <a:pt x="96" y="167"/>
                  </a:lnTo>
                  <a:lnTo>
                    <a:pt x="96" y="166"/>
                  </a:lnTo>
                  <a:lnTo>
                    <a:pt x="98" y="158"/>
                  </a:lnTo>
                  <a:lnTo>
                    <a:pt x="101" y="156"/>
                  </a:lnTo>
                  <a:lnTo>
                    <a:pt x="104" y="152"/>
                  </a:lnTo>
                  <a:lnTo>
                    <a:pt x="108" y="149"/>
                  </a:lnTo>
                  <a:lnTo>
                    <a:pt x="110" y="149"/>
                  </a:lnTo>
                  <a:lnTo>
                    <a:pt x="112" y="147"/>
                  </a:lnTo>
                  <a:lnTo>
                    <a:pt x="112" y="145"/>
                  </a:lnTo>
                  <a:lnTo>
                    <a:pt x="109" y="144"/>
                  </a:lnTo>
                  <a:lnTo>
                    <a:pt x="109" y="143"/>
                  </a:lnTo>
                  <a:lnTo>
                    <a:pt x="110" y="144"/>
                  </a:lnTo>
                  <a:lnTo>
                    <a:pt x="113" y="146"/>
                  </a:lnTo>
                  <a:lnTo>
                    <a:pt x="115" y="144"/>
                  </a:lnTo>
                  <a:lnTo>
                    <a:pt x="119" y="139"/>
                  </a:lnTo>
                  <a:lnTo>
                    <a:pt x="120" y="137"/>
                  </a:lnTo>
                  <a:lnTo>
                    <a:pt x="120" y="134"/>
                  </a:lnTo>
                  <a:lnTo>
                    <a:pt x="119" y="132"/>
                  </a:lnTo>
                  <a:lnTo>
                    <a:pt x="121" y="129"/>
                  </a:lnTo>
                  <a:lnTo>
                    <a:pt x="124" y="124"/>
                  </a:lnTo>
                  <a:lnTo>
                    <a:pt x="125" y="123"/>
                  </a:lnTo>
                  <a:lnTo>
                    <a:pt x="126" y="123"/>
                  </a:lnTo>
                  <a:lnTo>
                    <a:pt x="131" y="122"/>
                  </a:lnTo>
                  <a:lnTo>
                    <a:pt x="132" y="122"/>
                  </a:lnTo>
                  <a:lnTo>
                    <a:pt x="132" y="121"/>
                  </a:lnTo>
                  <a:lnTo>
                    <a:pt x="133" y="121"/>
                  </a:lnTo>
                  <a:lnTo>
                    <a:pt x="144" y="118"/>
                  </a:lnTo>
                  <a:lnTo>
                    <a:pt x="148" y="116"/>
                  </a:lnTo>
                  <a:lnTo>
                    <a:pt x="149" y="113"/>
                  </a:lnTo>
                  <a:lnTo>
                    <a:pt x="150" y="111"/>
                  </a:lnTo>
                  <a:lnTo>
                    <a:pt x="150" y="110"/>
                  </a:lnTo>
                  <a:lnTo>
                    <a:pt x="149" y="110"/>
                  </a:lnTo>
                  <a:lnTo>
                    <a:pt x="148" y="110"/>
                  </a:lnTo>
                  <a:lnTo>
                    <a:pt x="148" y="111"/>
                  </a:lnTo>
                  <a:lnTo>
                    <a:pt x="147" y="111"/>
                  </a:lnTo>
                  <a:lnTo>
                    <a:pt x="147" y="115"/>
                  </a:lnTo>
                  <a:lnTo>
                    <a:pt x="147" y="113"/>
                  </a:lnTo>
                  <a:lnTo>
                    <a:pt x="145" y="111"/>
                  </a:lnTo>
                  <a:lnTo>
                    <a:pt x="147" y="109"/>
                  </a:lnTo>
                  <a:lnTo>
                    <a:pt x="149" y="106"/>
                  </a:lnTo>
                  <a:lnTo>
                    <a:pt x="152" y="105"/>
                  </a:lnTo>
                  <a:lnTo>
                    <a:pt x="154" y="100"/>
                  </a:lnTo>
                  <a:lnTo>
                    <a:pt x="158" y="97"/>
                  </a:lnTo>
                  <a:lnTo>
                    <a:pt x="160" y="95"/>
                  </a:lnTo>
                  <a:lnTo>
                    <a:pt x="162" y="95"/>
                  </a:lnTo>
                  <a:lnTo>
                    <a:pt x="167" y="97"/>
                  </a:lnTo>
                  <a:lnTo>
                    <a:pt x="171" y="95"/>
                  </a:lnTo>
                  <a:lnTo>
                    <a:pt x="173" y="94"/>
                  </a:lnTo>
                  <a:lnTo>
                    <a:pt x="178" y="95"/>
                  </a:lnTo>
                  <a:lnTo>
                    <a:pt x="188" y="98"/>
                  </a:lnTo>
                  <a:lnTo>
                    <a:pt x="192" y="101"/>
                  </a:lnTo>
                  <a:lnTo>
                    <a:pt x="194" y="104"/>
                  </a:lnTo>
                  <a:lnTo>
                    <a:pt x="196" y="106"/>
                  </a:lnTo>
                  <a:lnTo>
                    <a:pt x="198" y="107"/>
                  </a:lnTo>
                  <a:lnTo>
                    <a:pt x="199" y="110"/>
                  </a:lnTo>
                  <a:lnTo>
                    <a:pt x="199" y="112"/>
                  </a:lnTo>
                  <a:lnTo>
                    <a:pt x="200" y="113"/>
                  </a:lnTo>
                  <a:lnTo>
                    <a:pt x="200" y="112"/>
                  </a:lnTo>
                  <a:lnTo>
                    <a:pt x="201" y="112"/>
                  </a:lnTo>
                  <a:lnTo>
                    <a:pt x="201" y="113"/>
                  </a:lnTo>
                  <a:lnTo>
                    <a:pt x="200" y="116"/>
                  </a:lnTo>
                  <a:lnTo>
                    <a:pt x="200" y="117"/>
                  </a:lnTo>
                  <a:lnTo>
                    <a:pt x="199" y="117"/>
                  </a:lnTo>
                  <a:lnTo>
                    <a:pt x="196" y="116"/>
                  </a:lnTo>
                  <a:lnTo>
                    <a:pt x="194" y="117"/>
                  </a:lnTo>
                  <a:lnTo>
                    <a:pt x="192" y="116"/>
                  </a:lnTo>
                  <a:lnTo>
                    <a:pt x="190" y="116"/>
                  </a:lnTo>
                  <a:lnTo>
                    <a:pt x="188" y="116"/>
                  </a:lnTo>
                  <a:lnTo>
                    <a:pt x="184" y="115"/>
                  </a:lnTo>
                  <a:lnTo>
                    <a:pt x="183" y="118"/>
                  </a:lnTo>
                  <a:lnTo>
                    <a:pt x="182" y="120"/>
                  </a:lnTo>
                  <a:lnTo>
                    <a:pt x="182" y="122"/>
                  </a:lnTo>
                  <a:lnTo>
                    <a:pt x="181" y="122"/>
                  </a:lnTo>
                  <a:lnTo>
                    <a:pt x="181" y="124"/>
                  </a:lnTo>
                  <a:lnTo>
                    <a:pt x="181" y="127"/>
                  </a:lnTo>
                  <a:lnTo>
                    <a:pt x="182" y="130"/>
                  </a:lnTo>
                  <a:lnTo>
                    <a:pt x="182" y="134"/>
                  </a:lnTo>
                  <a:lnTo>
                    <a:pt x="181" y="135"/>
                  </a:lnTo>
                  <a:lnTo>
                    <a:pt x="179" y="135"/>
                  </a:lnTo>
                  <a:lnTo>
                    <a:pt x="178" y="137"/>
                  </a:lnTo>
                  <a:lnTo>
                    <a:pt x="177" y="138"/>
                  </a:lnTo>
                  <a:lnTo>
                    <a:pt x="177" y="140"/>
                  </a:lnTo>
                  <a:lnTo>
                    <a:pt x="177" y="141"/>
                  </a:lnTo>
                  <a:lnTo>
                    <a:pt x="178" y="141"/>
                  </a:lnTo>
                  <a:lnTo>
                    <a:pt x="178" y="143"/>
                  </a:lnTo>
                  <a:lnTo>
                    <a:pt x="177" y="145"/>
                  </a:lnTo>
                  <a:lnTo>
                    <a:pt x="176" y="146"/>
                  </a:lnTo>
                  <a:lnTo>
                    <a:pt x="176" y="147"/>
                  </a:lnTo>
                  <a:lnTo>
                    <a:pt x="176" y="149"/>
                  </a:lnTo>
                  <a:lnTo>
                    <a:pt x="177" y="150"/>
                  </a:lnTo>
                  <a:lnTo>
                    <a:pt x="176" y="151"/>
                  </a:lnTo>
                  <a:lnTo>
                    <a:pt x="175" y="151"/>
                  </a:lnTo>
                  <a:lnTo>
                    <a:pt x="176" y="153"/>
                  </a:lnTo>
                  <a:lnTo>
                    <a:pt x="177" y="157"/>
                  </a:lnTo>
                  <a:lnTo>
                    <a:pt x="177" y="158"/>
                  </a:lnTo>
                  <a:lnTo>
                    <a:pt x="176" y="160"/>
                  </a:lnTo>
                  <a:lnTo>
                    <a:pt x="175" y="161"/>
                  </a:lnTo>
                  <a:lnTo>
                    <a:pt x="172" y="162"/>
                  </a:lnTo>
                  <a:lnTo>
                    <a:pt x="172" y="163"/>
                  </a:lnTo>
                  <a:lnTo>
                    <a:pt x="171" y="164"/>
                  </a:lnTo>
                  <a:lnTo>
                    <a:pt x="171" y="167"/>
                  </a:lnTo>
                  <a:lnTo>
                    <a:pt x="171" y="169"/>
                  </a:lnTo>
                  <a:lnTo>
                    <a:pt x="172" y="169"/>
                  </a:lnTo>
                  <a:lnTo>
                    <a:pt x="173" y="170"/>
                  </a:lnTo>
                  <a:lnTo>
                    <a:pt x="175" y="172"/>
                  </a:lnTo>
                  <a:lnTo>
                    <a:pt x="175" y="173"/>
                  </a:lnTo>
                  <a:lnTo>
                    <a:pt x="176" y="174"/>
                  </a:lnTo>
                  <a:lnTo>
                    <a:pt x="175" y="175"/>
                  </a:lnTo>
                  <a:lnTo>
                    <a:pt x="175" y="176"/>
                  </a:lnTo>
                  <a:lnTo>
                    <a:pt x="175" y="178"/>
                  </a:lnTo>
                  <a:lnTo>
                    <a:pt x="176" y="178"/>
                  </a:lnTo>
                  <a:lnTo>
                    <a:pt x="176" y="179"/>
                  </a:lnTo>
                  <a:lnTo>
                    <a:pt x="176" y="180"/>
                  </a:lnTo>
                  <a:lnTo>
                    <a:pt x="177" y="181"/>
                  </a:lnTo>
                  <a:lnTo>
                    <a:pt x="178" y="181"/>
                  </a:lnTo>
                  <a:lnTo>
                    <a:pt x="178" y="183"/>
                  </a:lnTo>
                  <a:lnTo>
                    <a:pt x="179" y="183"/>
                  </a:lnTo>
                  <a:lnTo>
                    <a:pt x="181" y="185"/>
                  </a:lnTo>
                  <a:lnTo>
                    <a:pt x="182" y="186"/>
                  </a:lnTo>
                  <a:lnTo>
                    <a:pt x="184" y="184"/>
                  </a:lnTo>
                  <a:lnTo>
                    <a:pt x="188" y="183"/>
                  </a:lnTo>
                  <a:lnTo>
                    <a:pt x="189" y="181"/>
                  </a:lnTo>
                  <a:lnTo>
                    <a:pt x="189" y="180"/>
                  </a:lnTo>
                  <a:lnTo>
                    <a:pt x="189" y="181"/>
                  </a:lnTo>
                  <a:lnTo>
                    <a:pt x="192" y="183"/>
                  </a:lnTo>
                  <a:lnTo>
                    <a:pt x="193" y="180"/>
                  </a:lnTo>
                  <a:lnTo>
                    <a:pt x="194" y="179"/>
                  </a:lnTo>
                  <a:lnTo>
                    <a:pt x="196" y="178"/>
                  </a:lnTo>
                  <a:lnTo>
                    <a:pt x="198" y="176"/>
                  </a:lnTo>
                  <a:lnTo>
                    <a:pt x="199" y="175"/>
                  </a:lnTo>
                  <a:lnTo>
                    <a:pt x="200" y="176"/>
                  </a:lnTo>
                  <a:lnTo>
                    <a:pt x="199" y="178"/>
                  </a:lnTo>
                  <a:lnTo>
                    <a:pt x="199" y="179"/>
                  </a:lnTo>
                  <a:lnTo>
                    <a:pt x="199" y="180"/>
                  </a:lnTo>
                  <a:lnTo>
                    <a:pt x="200" y="179"/>
                  </a:lnTo>
                  <a:lnTo>
                    <a:pt x="202" y="179"/>
                  </a:lnTo>
                  <a:lnTo>
                    <a:pt x="202" y="178"/>
                  </a:lnTo>
                  <a:lnTo>
                    <a:pt x="202" y="175"/>
                  </a:lnTo>
                  <a:lnTo>
                    <a:pt x="202" y="173"/>
                  </a:lnTo>
                  <a:lnTo>
                    <a:pt x="202" y="172"/>
                  </a:lnTo>
                  <a:lnTo>
                    <a:pt x="204" y="170"/>
                  </a:lnTo>
                  <a:lnTo>
                    <a:pt x="205" y="169"/>
                  </a:lnTo>
                  <a:lnTo>
                    <a:pt x="206" y="167"/>
                  </a:lnTo>
                  <a:lnTo>
                    <a:pt x="207" y="166"/>
                  </a:lnTo>
                  <a:lnTo>
                    <a:pt x="210" y="164"/>
                  </a:lnTo>
                  <a:lnTo>
                    <a:pt x="211" y="163"/>
                  </a:lnTo>
                  <a:lnTo>
                    <a:pt x="211" y="162"/>
                  </a:lnTo>
                  <a:lnTo>
                    <a:pt x="212" y="162"/>
                  </a:lnTo>
                  <a:lnTo>
                    <a:pt x="213" y="163"/>
                  </a:lnTo>
                  <a:lnTo>
                    <a:pt x="213" y="162"/>
                  </a:lnTo>
                  <a:lnTo>
                    <a:pt x="215" y="161"/>
                  </a:lnTo>
                  <a:lnTo>
                    <a:pt x="216" y="158"/>
                  </a:lnTo>
                  <a:lnTo>
                    <a:pt x="217" y="156"/>
                  </a:lnTo>
                  <a:lnTo>
                    <a:pt x="218" y="155"/>
                  </a:lnTo>
                  <a:lnTo>
                    <a:pt x="219" y="152"/>
                  </a:lnTo>
                  <a:lnTo>
                    <a:pt x="221" y="150"/>
                  </a:lnTo>
                  <a:lnTo>
                    <a:pt x="223" y="149"/>
                  </a:lnTo>
                  <a:lnTo>
                    <a:pt x="224" y="147"/>
                  </a:lnTo>
                  <a:lnTo>
                    <a:pt x="225" y="146"/>
                  </a:lnTo>
                  <a:lnTo>
                    <a:pt x="228" y="146"/>
                  </a:lnTo>
                  <a:lnTo>
                    <a:pt x="229" y="145"/>
                  </a:lnTo>
                  <a:lnTo>
                    <a:pt x="229" y="144"/>
                  </a:lnTo>
                  <a:lnTo>
                    <a:pt x="229" y="143"/>
                  </a:lnTo>
                  <a:lnTo>
                    <a:pt x="229" y="141"/>
                  </a:lnTo>
                  <a:lnTo>
                    <a:pt x="230" y="139"/>
                  </a:lnTo>
                  <a:lnTo>
                    <a:pt x="232" y="135"/>
                  </a:lnTo>
                  <a:lnTo>
                    <a:pt x="232" y="133"/>
                  </a:lnTo>
                  <a:lnTo>
                    <a:pt x="230" y="132"/>
                  </a:lnTo>
                  <a:lnTo>
                    <a:pt x="229" y="130"/>
                  </a:lnTo>
                  <a:lnTo>
                    <a:pt x="228" y="129"/>
                  </a:lnTo>
                  <a:lnTo>
                    <a:pt x="227" y="129"/>
                  </a:lnTo>
                  <a:lnTo>
                    <a:pt x="227" y="128"/>
                  </a:lnTo>
                  <a:lnTo>
                    <a:pt x="225" y="124"/>
                  </a:lnTo>
                  <a:lnTo>
                    <a:pt x="227" y="123"/>
                  </a:lnTo>
                  <a:lnTo>
                    <a:pt x="228" y="122"/>
                  </a:lnTo>
                  <a:lnTo>
                    <a:pt x="228" y="120"/>
                  </a:lnTo>
                  <a:lnTo>
                    <a:pt x="228" y="118"/>
                  </a:lnTo>
                  <a:lnTo>
                    <a:pt x="228" y="117"/>
                  </a:lnTo>
                  <a:lnTo>
                    <a:pt x="225" y="116"/>
                  </a:lnTo>
                  <a:lnTo>
                    <a:pt x="224" y="116"/>
                  </a:lnTo>
                  <a:lnTo>
                    <a:pt x="225" y="115"/>
                  </a:lnTo>
                  <a:lnTo>
                    <a:pt x="225" y="112"/>
                  </a:lnTo>
                  <a:lnTo>
                    <a:pt x="225" y="110"/>
                  </a:lnTo>
                  <a:lnTo>
                    <a:pt x="227" y="109"/>
                  </a:lnTo>
                  <a:lnTo>
                    <a:pt x="227" y="107"/>
                  </a:lnTo>
                  <a:lnTo>
                    <a:pt x="228" y="106"/>
                  </a:lnTo>
                  <a:lnTo>
                    <a:pt x="229" y="105"/>
                  </a:lnTo>
                  <a:lnTo>
                    <a:pt x="230" y="105"/>
                  </a:lnTo>
                  <a:lnTo>
                    <a:pt x="232" y="103"/>
                  </a:lnTo>
                  <a:lnTo>
                    <a:pt x="230" y="101"/>
                  </a:lnTo>
                  <a:lnTo>
                    <a:pt x="229" y="101"/>
                  </a:lnTo>
                  <a:close/>
                </a:path>
              </a:pathLst>
            </a:custGeom>
            <a:solidFill>
              <a:srgbClr val="FF6555"/>
            </a:solidFill>
            <a:ln w="2">
              <a:solidFill>
                <a:srgbClr val="555555"/>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p:txBody>
        </p:sp>
        <p:sp>
          <p:nvSpPr>
            <p:cNvPr id="1103" name="Freeform 110"/>
            <p:cNvSpPr>
              <a:spLocks/>
            </p:cNvSpPr>
            <p:nvPr/>
          </p:nvSpPr>
          <p:spPr bwMode="auto">
            <a:xfrm>
              <a:off x="1744664" y="5286371"/>
              <a:ext cx="0" cy="0"/>
            </a:xfrm>
            <a:custGeom>
              <a:avLst/>
              <a:gdLst>
                <a:gd name="T0" fmla="*/ 0 60000 65536"/>
                <a:gd name="T1" fmla="*/ 0 60000 65536"/>
                <a:gd name="T2" fmla="*/ 0 60000 65536"/>
                <a:gd name="T3" fmla="*/ 0 60000 65536"/>
                <a:gd name="T4" fmla="*/ 0 60000 65536"/>
                <a:gd name="T5" fmla="*/ 0 60000 65536"/>
              </a:gdLst>
              <a:ahLst/>
              <a:cxnLst>
                <a:cxn ang="T0">
                  <a:pos x="0" y="0"/>
                </a:cxn>
                <a:cxn ang="T1">
                  <a:pos x="0" y="0"/>
                </a:cxn>
                <a:cxn ang="T2">
                  <a:pos x="0" y="0"/>
                </a:cxn>
                <a:cxn ang="T3">
                  <a:pos x="0" y="0"/>
                </a:cxn>
                <a:cxn ang="T4">
                  <a:pos x="0" y="0"/>
                </a:cxn>
                <a:cxn ang="T5">
                  <a:pos x="0" y="0"/>
                </a:cxn>
              </a:cxnLst>
              <a:rect l="0" t="0" r="r" b="b"/>
              <a:pathLst>
                <a:path>
                  <a:moveTo>
                    <a:pt x="0" y="0"/>
                  </a:moveTo>
                  <a:lnTo>
                    <a:pt x="0" y="0"/>
                  </a:lnTo>
                  <a:close/>
                </a:path>
              </a:pathLst>
            </a:custGeom>
            <a:solidFill>
              <a:srgbClr val="FFFF00"/>
            </a:solidFill>
            <a:ln w="2">
              <a:solidFill>
                <a:srgbClr val="555555"/>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p:txBody>
        </p:sp>
        <p:sp>
          <p:nvSpPr>
            <p:cNvPr id="1104" name="Freeform 111"/>
            <p:cNvSpPr>
              <a:spLocks/>
            </p:cNvSpPr>
            <p:nvPr/>
          </p:nvSpPr>
          <p:spPr bwMode="auto">
            <a:xfrm>
              <a:off x="2006600" y="5019671"/>
              <a:ext cx="1588" cy="1588"/>
            </a:xfrm>
            <a:custGeom>
              <a:avLst/>
              <a:gdLst>
                <a:gd name="T0" fmla="*/ 2147483646 w 1"/>
                <a:gd name="T1" fmla="*/ 0 h 1"/>
                <a:gd name="T2" fmla="*/ 2147483646 w 1"/>
                <a:gd name="T3" fmla="*/ 0 h 1"/>
                <a:gd name="T4" fmla="*/ 2147483646 w 1"/>
                <a:gd name="T5" fmla="*/ 2147483646 h 1"/>
                <a:gd name="T6" fmla="*/ 0 w 1"/>
                <a:gd name="T7" fmla="*/ 2147483646 h 1"/>
                <a:gd name="T8" fmla="*/ 0 w 1"/>
                <a:gd name="T9" fmla="*/ 2147483646 h 1"/>
                <a:gd name="T10" fmla="*/ 0 w 1"/>
                <a:gd name="T11" fmla="*/ 2147483646 h 1"/>
                <a:gd name="T12" fmla="*/ 2147483646 w 1"/>
                <a:gd name="T13" fmla="*/ 0 h 1"/>
                <a:gd name="T14" fmla="*/ 2147483646 w 1"/>
                <a:gd name="T15" fmla="*/ 0 h 1"/>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1" h="1">
                  <a:moveTo>
                    <a:pt x="1" y="0"/>
                  </a:moveTo>
                  <a:lnTo>
                    <a:pt x="1" y="0"/>
                  </a:lnTo>
                  <a:lnTo>
                    <a:pt x="1" y="1"/>
                  </a:lnTo>
                  <a:lnTo>
                    <a:pt x="0" y="1"/>
                  </a:lnTo>
                  <a:lnTo>
                    <a:pt x="1" y="0"/>
                  </a:lnTo>
                  <a:close/>
                </a:path>
              </a:pathLst>
            </a:custGeom>
            <a:solidFill>
              <a:srgbClr val="FFFF00"/>
            </a:solidFill>
            <a:ln w="2">
              <a:solidFill>
                <a:srgbClr val="555555"/>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p:txBody>
        </p:sp>
        <p:sp>
          <p:nvSpPr>
            <p:cNvPr id="1105" name="Freeform 112"/>
            <p:cNvSpPr>
              <a:spLocks noEditPoints="1"/>
            </p:cNvSpPr>
            <p:nvPr/>
          </p:nvSpPr>
          <p:spPr bwMode="auto">
            <a:xfrm>
              <a:off x="1920875" y="4948234"/>
              <a:ext cx="149225" cy="234950"/>
            </a:xfrm>
            <a:custGeom>
              <a:avLst/>
              <a:gdLst>
                <a:gd name="T0" fmla="*/ 2147483646 w 94"/>
                <a:gd name="T1" fmla="*/ 2147483646 h 148"/>
                <a:gd name="T2" fmla="*/ 2147483646 w 94"/>
                <a:gd name="T3" fmla="*/ 2147483646 h 148"/>
                <a:gd name="T4" fmla="*/ 2147483646 w 94"/>
                <a:gd name="T5" fmla="*/ 2147483646 h 148"/>
                <a:gd name="T6" fmla="*/ 2147483646 w 94"/>
                <a:gd name="T7" fmla="*/ 2147483646 h 148"/>
                <a:gd name="T8" fmla="*/ 2147483646 w 94"/>
                <a:gd name="T9" fmla="*/ 2147483646 h 148"/>
                <a:gd name="T10" fmla="*/ 2147483646 w 94"/>
                <a:gd name="T11" fmla="*/ 2147483646 h 148"/>
                <a:gd name="T12" fmla="*/ 2147483646 w 94"/>
                <a:gd name="T13" fmla="*/ 2147483646 h 148"/>
                <a:gd name="T14" fmla="*/ 2147483646 w 94"/>
                <a:gd name="T15" fmla="*/ 2147483646 h 148"/>
                <a:gd name="T16" fmla="*/ 2147483646 w 94"/>
                <a:gd name="T17" fmla="*/ 2147483646 h 148"/>
                <a:gd name="T18" fmla="*/ 2147483646 w 94"/>
                <a:gd name="T19" fmla="*/ 2147483646 h 148"/>
                <a:gd name="T20" fmla="*/ 2147483646 w 94"/>
                <a:gd name="T21" fmla="*/ 2147483646 h 148"/>
                <a:gd name="T22" fmla="*/ 2147483646 w 94"/>
                <a:gd name="T23" fmla="*/ 2147483646 h 148"/>
                <a:gd name="T24" fmla="*/ 2147483646 w 94"/>
                <a:gd name="T25" fmla="*/ 2147483646 h 148"/>
                <a:gd name="T26" fmla="*/ 2147483646 w 94"/>
                <a:gd name="T27" fmla="*/ 2147483646 h 148"/>
                <a:gd name="T28" fmla="*/ 2147483646 w 94"/>
                <a:gd name="T29" fmla="*/ 2147483646 h 148"/>
                <a:gd name="T30" fmla="*/ 2147483646 w 94"/>
                <a:gd name="T31" fmla="*/ 2147483646 h 148"/>
                <a:gd name="T32" fmla="*/ 2147483646 w 94"/>
                <a:gd name="T33" fmla="*/ 2147483646 h 148"/>
                <a:gd name="T34" fmla="*/ 2147483646 w 94"/>
                <a:gd name="T35" fmla="*/ 2147483646 h 148"/>
                <a:gd name="T36" fmla="*/ 2147483646 w 94"/>
                <a:gd name="T37" fmla="*/ 2147483646 h 148"/>
                <a:gd name="T38" fmla="*/ 2147483646 w 94"/>
                <a:gd name="T39" fmla="*/ 2147483646 h 148"/>
                <a:gd name="T40" fmla="*/ 2147483646 w 94"/>
                <a:gd name="T41" fmla="*/ 2147483646 h 148"/>
                <a:gd name="T42" fmla="*/ 2147483646 w 94"/>
                <a:gd name="T43" fmla="*/ 2147483646 h 148"/>
                <a:gd name="T44" fmla="*/ 2147483646 w 94"/>
                <a:gd name="T45" fmla="*/ 2147483646 h 148"/>
                <a:gd name="T46" fmla="*/ 2147483646 w 94"/>
                <a:gd name="T47" fmla="*/ 2147483646 h 148"/>
                <a:gd name="T48" fmla="*/ 2147483646 w 94"/>
                <a:gd name="T49" fmla="*/ 2147483646 h 148"/>
                <a:gd name="T50" fmla="*/ 2147483646 w 94"/>
                <a:gd name="T51" fmla="*/ 2147483646 h 148"/>
                <a:gd name="T52" fmla="*/ 2147483646 w 94"/>
                <a:gd name="T53" fmla="*/ 2147483646 h 148"/>
                <a:gd name="T54" fmla="*/ 2147483646 w 94"/>
                <a:gd name="T55" fmla="*/ 2147483646 h 148"/>
                <a:gd name="T56" fmla="*/ 2147483646 w 94"/>
                <a:gd name="T57" fmla="*/ 2147483646 h 148"/>
                <a:gd name="T58" fmla="*/ 2147483646 w 94"/>
                <a:gd name="T59" fmla="*/ 2147483646 h 148"/>
                <a:gd name="T60" fmla="*/ 2147483646 w 94"/>
                <a:gd name="T61" fmla="*/ 2147483646 h 148"/>
                <a:gd name="T62" fmla="*/ 2147483646 w 94"/>
                <a:gd name="T63" fmla="*/ 2147483646 h 148"/>
                <a:gd name="T64" fmla="*/ 2147483646 w 94"/>
                <a:gd name="T65" fmla="*/ 2147483646 h 148"/>
                <a:gd name="T66" fmla="*/ 2147483646 w 94"/>
                <a:gd name="T67" fmla="*/ 2147483646 h 148"/>
                <a:gd name="T68" fmla="*/ 2147483646 w 94"/>
                <a:gd name="T69" fmla="*/ 2147483646 h 148"/>
                <a:gd name="T70" fmla="*/ 2147483646 w 94"/>
                <a:gd name="T71" fmla="*/ 2147483646 h 148"/>
                <a:gd name="T72" fmla="*/ 2147483646 w 94"/>
                <a:gd name="T73" fmla="*/ 2147483646 h 148"/>
                <a:gd name="T74" fmla="*/ 2147483646 w 94"/>
                <a:gd name="T75" fmla="*/ 2147483646 h 148"/>
                <a:gd name="T76" fmla="*/ 2147483646 w 94"/>
                <a:gd name="T77" fmla="*/ 2147483646 h 148"/>
                <a:gd name="T78" fmla="*/ 2147483646 w 94"/>
                <a:gd name="T79" fmla="*/ 2147483646 h 148"/>
                <a:gd name="T80" fmla="*/ 2147483646 w 94"/>
                <a:gd name="T81" fmla="*/ 2147483646 h 148"/>
                <a:gd name="T82" fmla="*/ 2147483646 w 94"/>
                <a:gd name="T83" fmla="*/ 2147483646 h 148"/>
                <a:gd name="T84" fmla="*/ 2147483646 w 94"/>
                <a:gd name="T85" fmla="*/ 2147483646 h 148"/>
                <a:gd name="T86" fmla="*/ 2147483646 w 94"/>
                <a:gd name="T87" fmla="*/ 2147483646 h 148"/>
                <a:gd name="T88" fmla="*/ 2147483646 w 94"/>
                <a:gd name="T89" fmla="*/ 2147483646 h 148"/>
                <a:gd name="T90" fmla="*/ 2147483646 w 94"/>
                <a:gd name="T91" fmla="*/ 2147483646 h 148"/>
                <a:gd name="T92" fmla="*/ 2147483646 w 94"/>
                <a:gd name="T93" fmla="*/ 2147483646 h 148"/>
                <a:gd name="T94" fmla="*/ 2147483646 w 94"/>
                <a:gd name="T95" fmla="*/ 2147483646 h 148"/>
                <a:gd name="T96" fmla="*/ 2147483646 w 94"/>
                <a:gd name="T97" fmla="*/ 2147483646 h 148"/>
                <a:gd name="T98" fmla="*/ 2147483646 w 94"/>
                <a:gd name="T99" fmla="*/ 2147483646 h 148"/>
                <a:gd name="T100" fmla="*/ 2147483646 w 94"/>
                <a:gd name="T101" fmla="*/ 2147483646 h 148"/>
                <a:gd name="T102" fmla="*/ 2147483646 w 94"/>
                <a:gd name="T103" fmla="*/ 2147483646 h 148"/>
                <a:gd name="T104" fmla="*/ 2147483646 w 94"/>
                <a:gd name="T105" fmla="*/ 2147483646 h 148"/>
                <a:gd name="T106" fmla="*/ 2147483646 w 94"/>
                <a:gd name="T107" fmla="*/ 2147483646 h 148"/>
                <a:gd name="T108" fmla="*/ 2147483646 w 94"/>
                <a:gd name="T109" fmla="*/ 2147483646 h 148"/>
                <a:gd name="T110" fmla="*/ 2147483646 w 94"/>
                <a:gd name="T111" fmla="*/ 2147483646 h 148"/>
                <a:gd name="T112" fmla="*/ 2147483646 w 94"/>
                <a:gd name="T113" fmla="*/ 2147483646 h 148"/>
                <a:gd name="T114" fmla="*/ 2147483646 w 94"/>
                <a:gd name="T115" fmla="*/ 2147483646 h 148"/>
                <a:gd name="T116" fmla="*/ 2147483646 w 94"/>
                <a:gd name="T117" fmla="*/ 2147483646 h 148"/>
                <a:gd name="T118" fmla="*/ 2147483646 w 94"/>
                <a:gd name="T119" fmla="*/ 2147483646 h 148"/>
                <a:gd name="T120" fmla="*/ 2147483646 w 94"/>
                <a:gd name="T121" fmla="*/ 2147483646 h 148"/>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94" h="148">
                  <a:moveTo>
                    <a:pt x="74" y="7"/>
                  </a:moveTo>
                  <a:lnTo>
                    <a:pt x="73" y="5"/>
                  </a:lnTo>
                  <a:lnTo>
                    <a:pt x="71" y="5"/>
                  </a:lnTo>
                  <a:lnTo>
                    <a:pt x="68" y="3"/>
                  </a:lnTo>
                  <a:lnTo>
                    <a:pt x="67" y="1"/>
                  </a:lnTo>
                  <a:lnTo>
                    <a:pt x="65" y="0"/>
                  </a:lnTo>
                  <a:lnTo>
                    <a:pt x="65" y="1"/>
                  </a:lnTo>
                  <a:lnTo>
                    <a:pt x="64" y="1"/>
                  </a:lnTo>
                  <a:lnTo>
                    <a:pt x="61" y="2"/>
                  </a:lnTo>
                  <a:lnTo>
                    <a:pt x="60" y="5"/>
                  </a:lnTo>
                  <a:lnTo>
                    <a:pt x="60" y="6"/>
                  </a:lnTo>
                  <a:lnTo>
                    <a:pt x="61" y="7"/>
                  </a:lnTo>
                  <a:lnTo>
                    <a:pt x="61" y="8"/>
                  </a:lnTo>
                  <a:lnTo>
                    <a:pt x="62" y="11"/>
                  </a:lnTo>
                  <a:lnTo>
                    <a:pt x="62" y="13"/>
                  </a:lnTo>
                  <a:lnTo>
                    <a:pt x="62" y="15"/>
                  </a:lnTo>
                  <a:lnTo>
                    <a:pt x="64" y="19"/>
                  </a:lnTo>
                  <a:lnTo>
                    <a:pt x="62" y="21"/>
                  </a:lnTo>
                  <a:lnTo>
                    <a:pt x="61" y="23"/>
                  </a:lnTo>
                  <a:lnTo>
                    <a:pt x="57" y="21"/>
                  </a:lnTo>
                  <a:lnTo>
                    <a:pt x="55" y="20"/>
                  </a:lnTo>
                  <a:lnTo>
                    <a:pt x="54" y="20"/>
                  </a:lnTo>
                  <a:lnTo>
                    <a:pt x="54" y="23"/>
                  </a:lnTo>
                  <a:lnTo>
                    <a:pt x="53" y="25"/>
                  </a:lnTo>
                  <a:lnTo>
                    <a:pt x="51" y="28"/>
                  </a:lnTo>
                  <a:lnTo>
                    <a:pt x="50" y="26"/>
                  </a:lnTo>
                  <a:lnTo>
                    <a:pt x="49" y="26"/>
                  </a:lnTo>
                  <a:lnTo>
                    <a:pt x="48" y="26"/>
                  </a:lnTo>
                  <a:lnTo>
                    <a:pt x="47" y="28"/>
                  </a:lnTo>
                  <a:lnTo>
                    <a:pt x="45" y="26"/>
                  </a:lnTo>
                  <a:lnTo>
                    <a:pt x="44" y="26"/>
                  </a:lnTo>
                  <a:lnTo>
                    <a:pt x="42" y="26"/>
                  </a:lnTo>
                  <a:lnTo>
                    <a:pt x="40" y="29"/>
                  </a:lnTo>
                  <a:lnTo>
                    <a:pt x="38" y="30"/>
                  </a:lnTo>
                  <a:lnTo>
                    <a:pt x="38" y="31"/>
                  </a:lnTo>
                  <a:lnTo>
                    <a:pt x="36" y="31"/>
                  </a:lnTo>
                  <a:lnTo>
                    <a:pt x="34" y="32"/>
                  </a:lnTo>
                  <a:lnTo>
                    <a:pt x="32" y="30"/>
                  </a:lnTo>
                  <a:lnTo>
                    <a:pt x="31" y="28"/>
                  </a:lnTo>
                  <a:lnTo>
                    <a:pt x="30" y="26"/>
                  </a:lnTo>
                  <a:lnTo>
                    <a:pt x="28" y="28"/>
                  </a:lnTo>
                  <a:lnTo>
                    <a:pt x="27" y="30"/>
                  </a:lnTo>
                  <a:lnTo>
                    <a:pt x="25" y="34"/>
                  </a:lnTo>
                  <a:lnTo>
                    <a:pt x="24" y="36"/>
                  </a:lnTo>
                  <a:lnTo>
                    <a:pt x="24" y="37"/>
                  </a:lnTo>
                  <a:lnTo>
                    <a:pt x="24" y="38"/>
                  </a:lnTo>
                  <a:lnTo>
                    <a:pt x="25" y="40"/>
                  </a:lnTo>
                  <a:lnTo>
                    <a:pt x="24" y="41"/>
                  </a:lnTo>
                  <a:lnTo>
                    <a:pt x="22" y="41"/>
                  </a:lnTo>
                  <a:lnTo>
                    <a:pt x="21" y="41"/>
                  </a:lnTo>
                  <a:lnTo>
                    <a:pt x="20" y="42"/>
                  </a:lnTo>
                  <a:lnTo>
                    <a:pt x="20" y="45"/>
                  </a:lnTo>
                  <a:lnTo>
                    <a:pt x="19" y="45"/>
                  </a:lnTo>
                  <a:lnTo>
                    <a:pt x="16" y="45"/>
                  </a:lnTo>
                  <a:lnTo>
                    <a:pt x="15" y="45"/>
                  </a:lnTo>
                  <a:lnTo>
                    <a:pt x="15" y="43"/>
                  </a:lnTo>
                  <a:lnTo>
                    <a:pt x="15" y="42"/>
                  </a:lnTo>
                  <a:lnTo>
                    <a:pt x="13" y="42"/>
                  </a:lnTo>
                  <a:lnTo>
                    <a:pt x="11" y="41"/>
                  </a:lnTo>
                  <a:lnTo>
                    <a:pt x="10" y="41"/>
                  </a:lnTo>
                  <a:lnTo>
                    <a:pt x="10" y="42"/>
                  </a:lnTo>
                  <a:lnTo>
                    <a:pt x="9" y="43"/>
                  </a:lnTo>
                  <a:lnTo>
                    <a:pt x="9" y="45"/>
                  </a:lnTo>
                  <a:lnTo>
                    <a:pt x="8" y="46"/>
                  </a:lnTo>
                  <a:lnTo>
                    <a:pt x="5" y="46"/>
                  </a:lnTo>
                  <a:lnTo>
                    <a:pt x="5" y="47"/>
                  </a:lnTo>
                  <a:lnTo>
                    <a:pt x="3" y="48"/>
                  </a:lnTo>
                  <a:lnTo>
                    <a:pt x="2" y="49"/>
                  </a:lnTo>
                  <a:lnTo>
                    <a:pt x="2" y="51"/>
                  </a:lnTo>
                  <a:lnTo>
                    <a:pt x="3" y="52"/>
                  </a:lnTo>
                  <a:lnTo>
                    <a:pt x="3" y="54"/>
                  </a:lnTo>
                  <a:lnTo>
                    <a:pt x="4" y="55"/>
                  </a:lnTo>
                  <a:lnTo>
                    <a:pt x="7" y="57"/>
                  </a:lnTo>
                  <a:lnTo>
                    <a:pt x="7" y="58"/>
                  </a:lnTo>
                  <a:lnTo>
                    <a:pt x="8" y="59"/>
                  </a:lnTo>
                  <a:lnTo>
                    <a:pt x="7" y="61"/>
                  </a:lnTo>
                  <a:lnTo>
                    <a:pt x="8" y="63"/>
                  </a:lnTo>
                  <a:lnTo>
                    <a:pt x="8" y="64"/>
                  </a:lnTo>
                  <a:lnTo>
                    <a:pt x="9" y="64"/>
                  </a:lnTo>
                  <a:lnTo>
                    <a:pt x="10" y="64"/>
                  </a:lnTo>
                  <a:lnTo>
                    <a:pt x="11" y="63"/>
                  </a:lnTo>
                  <a:lnTo>
                    <a:pt x="11" y="64"/>
                  </a:lnTo>
                  <a:lnTo>
                    <a:pt x="10" y="66"/>
                  </a:lnTo>
                  <a:lnTo>
                    <a:pt x="10" y="68"/>
                  </a:lnTo>
                  <a:lnTo>
                    <a:pt x="9" y="69"/>
                  </a:lnTo>
                  <a:lnTo>
                    <a:pt x="8" y="70"/>
                  </a:lnTo>
                  <a:lnTo>
                    <a:pt x="8" y="72"/>
                  </a:lnTo>
                  <a:lnTo>
                    <a:pt x="7" y="74"/>
                  </a:lnTo>
                  <a:lnTo>
                    <a:pt x="7" y="76"/>
                  </a:lnTo>
                  <a:lnTo>
                    <a:pt x="8" y="77"/>
                  </a:lnTo>
                  <a:lnTo>
                    <a:pt x="7" y="80"/>
                  </a:lnTo>
                  <a:lnTo>
                    <a:pt x="8" y="83"/>
                  </a:lnTo>
                  <a:lnTo>
                    <a:pt x="9" y="85"/>
                  </a:lnTo>
                  <a:lnTo>
                    <a:pt x="8" y="86"/>
                  </a:lnTo>
                  <a:lnTo>
                    <a:pt x="7" y="88"/>
                  </a:lnTo>
                  <a:lnTo>
                    <a:pt x="5" y="93"/>
                  </a:lnTo>
                  <a:lnTo>
                    <a:pt x="4" y="97"/>
                  </a:lnTo>
                  <a:lnTo>
                    <a:pt x="3" y="100"/>
                  </a:lnTo>
                  <a:lnTo>
                    <a:pt x="2" y="100"/>
                  </a:lnTo>
                  <a:lnTo>
                    <a:pt x="0" y="101"/>
                  </a:lnTo>
                  <a:lnTo>
                    <a:pt x="2" y="103"/>
                  </a:lnTo>
                  <a:lnTo>
                    <a:pt x="2" y="104"/>
                  </a:lnTo>
                  <a:lnTo>
                    <a:pt x="2" y="105"/>
                  </a:lnTo>
                  <a:lnTo>
                    <a:pt x="2" y="106"/>
                  </a:lnTo>
                  <a:lnTo>
                    <a:pt x="2" y="108"/>
                  </a:lnTo>
                  <a:lnTo>
                    <a:pt x="2" y="106"/>
                  </a:lnTo>
                  <a:lnTo>
                    <a:pt x="2" y="108"/>
                  </a:lnTo>
                  <a:lnTo>
                    <a:pt x="2" y="109"/>
                  </a:lnTo>
                  <a:lnTo>
                    <a:pt x="0" y="110"/>
                  </a:lnTo>
                  <a:lnTo>
                    <a:pt x="0" y="111"/>
                  </a:lnTo>
                  <a:lnTo>
                    <a:pt x="2" y="111"/>
                  </a:lnTo>
                  <a:lnTo>
                    <a:pt x="3" y="111"/>
                  </a:lnTo>
                  <a:lnTo>
                    <a:pt x="3" y="112"/>
                  </a:lnTo>
                  <a:lnTo>
                    <a:pt x="4" y="114"/>
                  </a:lnTo>
                  <a:lnTo>
                    <a:pt x="4" y="115"/>
                  </a:lnTo>
                  <a:lnTo>
                    <a:pt x="4" y="116"/>
                  </a:lnTo>
                  <a:lnTo>
                    <a:pt x="5" y="117"/>
                  </a:lnTo>
                  <a:lnTo>
                    <a:pt x="7" y="117"/>
                  </a:lnTo>
                  <a:lnTo>
                    <a:pt x="7" y="120"/>
                  </a:lnTo>
                  <a:lnTo>
                    <a:pt x="5" y="122"/>
                  </a:lnTo>
                  <a:lnTo>
                    <a:pt x="4" y="123"/>
                  </a:lnTo>
                  <a:lnTo>
                    <a:pt x="5" y="126"/>
                  </a:lnTo>
                  <a:lnTo>
                    <a:pt x="4" y="126"/>
                  </a:lnTo>
                  <a:lnTo>
                    <a:pt x="4" y="127"/>
                  </a:lnTo>
                  <a:lnTo>
                    <a:pt x="4" y="128"/>
                  </a:lnTo>
                  <a:lnTo>
                    <a:pt x="5" y="129"/>
                  </a:lnTo>
                  <a:lnTo>
                    <a:pt x="7" y="131"/>
                  </a:lnTo>
                  <a:lnTo>
                    <a:pt x="7" y="132"/>
                  </a:lnTo>
                  <a:lnTo>
                    <a:pt x="8" y="132"/>
                  </a:lnTo>
                  <a:lnTo>
                    <a:pt x="9" y="131"/>
                  </a:lnTo>
                  <a:lnTo>
                    <a:pt x="9" y="129"/>
                  </a:lnTo>
                  <a:lnTo>
                    <a:pt x="11" y="129"/>
                  </a:lnTo>
                  <a:lnTo>
                    <a:pt x="13" y="129"/>
                  </a:lnTo>
                  <a:lnTo>
                    <a:pt x="13" y="132"/>
                  </a:lnTo>
                  <a:lnTo>
                    <a:pt x="13" y="134"/>
                  </a:lnTo>
                  <a:lnTo>
                    <a:pt x="13" y="135"/>
                  </a:lnTo>
                  <a:lnTo>
                    <a:pt x="14" y="135"/>
                  </a:lnTo>
                  <a:lnTo>
                    <a:pt x="15" y="135"/>
                  </a:lnTo>
                  <a:lnTo>
                    <a:pt x="16" y="137"/>
                  </a:lnTo>
                  <a:lnTo>
                    <a:pt x="16" y="138"/>
                  </a:lnTo>
                  <a:lnTo>
                    <a:pt x="17" y="138"/>
                  </a:lnTo>
                  <a:lnTo>
                    <a:pt x="19" y="138"/>
                  </a:lnTo>
                  <a:lnTo>
                    <a:pt x="20" y="138"/>
                  </a:lnTo>
                  <a:lnTo>
                    <a:pt x="21" y="138"/>
                  </a:lnTo>
                  <a:lnTo>
                    <a:pt x="21" y="139"/>
                  </a:lnTo>
                  <a:lnTo>
                    <a:pt x="20" y="140"/>
                  </a:lnTo>
                  <a:lnTo>
                    <a:pt x="21" y="140"/>
                  </a:lnTo>
                  <a:lnTo>
                    <a:pt x="22" y="141"/>
                  </a:lnTo>
                  <a:lnTo>
                    <a:pt x="24" y="141"/>
                  </a:lnTo>
                  <a:lnTo>
                    <a:pt x="24" y="143"/>
                  </a:lnTo>
                  <a:lnTo>
                    <a:pt x="22" y="143"/>
                  </a:lnTo>
                  <a:lnTo>
                    <a:pt x="21" y="144"/>
                  </a:lnTo>
                  <a:lnTo>
                    <a:pt x="21" y="146"/>
                  </a:lnTo>
                  <a:lnTo>
                    <a:pt x="21" y="148"/>
                  </a:lnTo>
                  <a:lnTo>
                    <a:pt x="22" y="148"/>
                  </a:lnTo>
                  <a:lnTo>
                    <a:pt x="26" y="146"/>
                  </a:lnTo>
                  <a:lnTo>
                    <a:pt x="28" y="146"/>
                  </a:lnTo>
                  <a:lnTo>
                    <a:pt x="30" y="145"/>
                  </a:lnTo>
                  <a:lnTo>
                    <a:pt x="32" y="145"/>
                  </a:lnTo>
                  <a:lnTo>
                    <a:pt x="32" y="144"/>
                  </a:lnTo>
                  <a:lnTo>
                    <a:pt x="32" y="143"/>
                  </a:lnTo>
                  <a:lnTo>
                    <a:pt x="32" y="141"/>
                  </a:lnTo>
                  <a:lnTo>
                    <a:pt x="32" y="140"/>
                  </a:lnTo>
                  <a:lnTo>
                    <a:pt x="34" y="140"/>
                  </a:lnTo>
                  <a:lnTo>
                    <a:pt x="34" y="139"/>
                  </a:lnTo>
                  <a:lnTo>
                    <a:pt x="37" y="138"/>
                  </a:lnTo>
                  <a:lnTo>
                    <a:pt x="38" y="137"/>
                  </a:lnTo>
                  <a:lnTo>
                    <a:pt x="37" y="137"/>
                  </a:lnTo>
                  <a:lnTo>
                    <a:pt x="34" y="135"/>
                  </a:lnTo>
                  <a:lnTo>
                    <a:pt x="33" y="134"/>
                  </a:lnTo>
                  <a:lnTo>
                    <a:pt x="33" y="133"/>
                  </a:lnTo>
                  <a:lnTo>
                    <a:pt x="34" y="132"/>
                  </a:lnTo>
                  <a:lnTo>
                    <a:pt x="36" y="132"/>
                  </a:lnTo>
                  <a:lnTo>
                    <a:pt x="37" y="131"/>
                  </a:lnTo>
                  <a:lnTo>
                    <a:pt x="37" y="132"/>
                  </a:lnTo>
                  <a:lnTo>
                    <a:pt x="37" y="133"/>
                  </a:lnTo>
                  <a:lnTo>
                    <a:pt x="38" y="133"/>
                  </a:lnTo>
                  <a:lnTo>
                    <a:pt x="38" y="134"/>
                  </a:lnTo>
                  <a:lnTo>
                    <a:pt x="39" y="134"/>
                  </a:lnTo>
                  <a:lnTo>
                    <a:pt x="40" y="134"/>
                  </a:lnTo>
                  <a:lnTo>
                    <a:pt x="42" y="134"/>
                  </a:lnTo>
                  <a:lnTo>
                    <a:pt x="42" y="135"/>
                  </a:lnTo>
                  <a:lnTo>
                    <a:pt x="43" y="135"/>
                  </a:lnTo>
                  <a:lnTo>
                    <a:pt x="43" y="134"/>
                  </a:lnTo>
                  <a:lnTo>
                    <a:pt x="45" y="135"/>
                  </a:lnTo>
                  <a:lnTo>
                    <a:pt x="48" y="138"/>
                  </a:lnTo>
                  <a:lnTo>
                    <a:pt x="53" y="140"/>
                  </a:lnTo>
                  <a:lnTo>
                    <a:pt x="55" y="140"/>
                  </a:lnTo>
                  <a:lnTo>
                    <a:pt x="59" y="139"/>
                  </a:lnTo>
                  <a:lnTo>
                    <a:pt x="61" y="139"/>
                  </a:lnTo>
                  <a:lnTo>
                    <a:pt x="62" y="139"/>
                  </a:lnTo>
                  <a:lnTo>
                    <a:pt x="64" y="138"/>
                  </a:lnTo>
                  <a:lnTo>
                    <a:pt x="65" y="138"/>
                  </a:lnTo>
                  <a:lnTo>
                    <a:pt x="67" y="137"/>
                  </a:lnTo>
                  <a:lnTo>
                    <a:pt x="71" y="135"/>
                  </a:lnTo>
                  <a:lnTo>
                    <a:pt x="71" y="133"/>
                  </a:lnTo>
                  <a:lnTo>
                    <a:pt x="73" y="131"/>
                  </a:lnTo>
                  <a:lnTo>
                    <a:pt x="74" y="129"/>
                  </a:lnTo>
                  <a:lnTo>
                    <a:pt x="76" y="128"/>
                  </a:lnTo>
                  <a:lnTo>
                    <a:pt x="77" y="127"/>
                  </a:lnTo>
                  <a:lnTo>
                    <a:pt x="78" y="126"/>
                  </a:lnTo>
                  <a:lnTo>
                    <a:pt x="79" y="124"/>
                  </a:lnTo>
                  <a:lnTo>
                    <a:pt x="80" y="120"/>
                  </a:lnTo>
                  <a:lnTo>
                    <a:pt x="80" y="116"/>
                  </a:lnTo>
                  <a:lnTo>
                    <a:pt x="82" y="114"/>
                  </a:lnTo>
                  <a:lnTo>
                    <a:pt x="84" y="111"/>
                  </a:lnTo>
                  <a:lnTo>
                    <a:pt x="85" y="110"/>
                  </a:lnTo>
                  <a:lnTo>
                    <a:pt x="85" y="109"/>
                  </a:lnTo>
                  <a:lnTo>
                    <a:pt x="85" y="105"/>
                  </a:lnTo>
                  <a:lnTo>
                    <a:pt x="87" y="101"/>
                  </a:lnTo>
                  <a:lnTo>
                    <a:pt x="88" y="99"/>
                  </a:lnTo>
                  <a:lnTo>
                    <a:pt x="89" y="95"/>
                  </a:lnTo>
                  <a:lnTo>
                    <a:pt x="89" y="93"/>
                  </a:lnTo>
                  <a:lnTo>
                    <a:pt x="87" y="92"/>
                  </a:lnTo>
                  <a:lnTo>
                    <a:pt x="84" y="91"/>
                  </a:lnTo>
                  <a:lnTo>
                    <a:pt x="84" y="89"/>
                  </a:lnTo>
                  <a:lnTo>
                    <a:pt x="85" y="87"/>
                  </a:lnTo>
                  <a:lnTo>
                    <a:pt x="85" y="85"/>
                  </a:lnTo>
                  <a:lnTo>
                    <a:pt x="83" y="82"/>
                  </a:lnTo>
                  <a:lnTo>
                    <a:pt x="82" y="81"/>
                  </a:lnTo>
                  <a:lnTo>
                    <a:pt x="83" y="80"/>
                  </a:lnTo>
                  <a:lnTo>
                    <a:pt x="84" y="78"/>
                  </a:lnTo>
                  <a:lnTo>
                    <a:pt x="84" y="76"/>
                  </a:lnTo>
                  <a:lnTo>
                    <a:pt x="84" y="74"/>
                  </a:lnTo>
                  <a:lnTo>
                    <a:pt x="85" y="72"/>
                  </a:lnTo>
                  <a:lnTo>
                    <a:pt x="87" y="71"/>
                  </a:lnTo>
                  <a:lnTo>
                    <a:pt x="88" y="69"/>
                  </a:lnTo>
                  <a:lnTo>
                    <a:pt x="89" y="66"/>
                  </a:lnTo>
                  <a:lnTo>
                    <a:pt x="89" y="65"/>
                  </a:lnTo>
                  <a:lnTo>
                    <a:pt x="89" y="63"/>
                  </a:lnTo>
                  <a:lnTo>
                    <a:pt x="89" y="61"/>
                  </a:lnTo>
                  <a:lnTo>
                    <a:pt x="90" y="60"/>
                  </a:lnTo>
                  <a:lnTo>
                    <a:pt x="93" y="59"/>
                  </a:lnTo>
                  <a:lnTo>
                    <a:pt x="94" y="58"/>
                  </a:lnTo>
                  <a:lnTo>
                    <a:pt x="93" y="55"/>
                  </a:lnTo>
                  <a:lnTo>
                    <a:pt x="91" y="54"/>
                  </a:lnTo>
                  <a:lnTo>
                    <a:pt x="91" y="52"/>
                  </a:lnTo>
                  <a:lnTo>
                    <a:pt x="93" y="48"/>
                  </a:lnTo>
                  <a:lnTo>
                    <a:pt x="93" y="46"/>
                  </a:lnTo>
                  <a:lnTo>
                    <a:pt x="91" y="45"/>
                  </a:lnTo>
                  <a:lnTo>
                    <a:pt x="90" y="41"/>
                  </a:lnTo>
                  <a:lnTo>
                    <a:pt x="89" y="40"/>
                  </a:lnTo>
                  <a:lnTo>
                    <a:pt x="90" y="38"/>
                  </a:lnTo>
                  <a:lnTo>
                    <a:pt x="91" y="36"/>
                  </a:lnTo>
                  <a:lnTo>
                    <a:pt x="91" y="34"/>
                  </a:lnTo>
                  <a:lnTo>
                    <a:pt x="90" y="32"/>
                  </a:lnTo>
                  <a:lnTo>
                    <a:pt x="89" y="31"/>
                  </a:lnTo>
                  <a:lnTo>
                    <a:pt x="89" y="29"/>
                  </a:lnTo>
                  <a:lnTo>
                    <a:pt x="88" y="29"/>
                  </a:lnTo>
                  <a:lnTo>
                    <a:pt x="87" y="29"/>
                  </a:lnTo>
                  <a:lnTo>
                    <a:pt x="85" y="31"/>
                  </a:lnTo>
                  <a:lnTo>
                    <a:pt x="85" y="30"/>
                  </a:lnTo>
                  <a:lnTo>
                    <a:pt x="84" y="29"/>
                  </a:lnTo>
                  <a:lnTo>
                    <a:pt x="82" y="29"/>
                  </a:lnTo>
                  <a:lnTo>
                    <a:pt x="82" y="28"/>
                  </a:lnTo>
                  <a:lnTo>
                    <a:pt x="82" y="25"/>
                  </a:lnTo>
                  <a:lnTo>
                    <a:pt x="83" y="21"/>
                  </a:lnTo>
                  <a:lnTo>
                    <a:pt x="83" y="18"/>
                  </a:lnTo>
                  <a:lnTo>
                    <a:pt x="83" y="17"/>
                  </a:lnTo>
                  <a:lnTo>
                    <a:pt x="79" y="15"/>
                  </a:lnTo>
                  <a:lnTo>
                    <a:pt x="79" y="14"/>
                  </a:lnTo>
                  <a:lnTo>
                    <a:pt x="78" y="13"/>
                  </a:lnTo>
                  <a:lnTo>
                    <a:pt x="79" y="11"/>
                  </a:lnTo>
                  <a:lnTo>
                    <a:pt x="79" y="8"/>
                  </a:lnTo>
                  <a:lnTo>
                    <a:pt x="78" y="9"/>
                  </a:lnTo>
                  <a:lnTo>
                    <a:pt x="74" y="7"/>
                  </a:lnTo>
                  <a:close/>
                  <a:moveTo>
                    <a:pt x="71" y="59"/>
                  </a:moveTo>
                  <a:lnTo>
                    <a:pt x="71" y="59"/>
                  </a:lnTo>
                  <a:lnTo>
                    <a:pt x="68" y="63"/>
                  </a:lnTo>
                  <a:lnTo>
                    <a:pt x="67" y="68"/>
                  </a:lnTo>
                  <a:lnTo>
                    <a:pt x="64" y="71"/>
                  </a:lnTo>
                  <a:lnTo>
                    <a:pt x="61" y="72"/>
                  </a:lnTo>
                  <a:lnTo>
                    <a:pt x="59" y="74"/>
                  </a:lnTo>
                  <a:lnTo>
                    <a:pt x="55" y="76"/>
                  </a:lnTo>
                  <a:lnTo>
                    <a:pt x="51" y="77"/>
                  </a:lnTo>
                  <a:lnTo>
                    <a:pt x="45" y="76"/>
                  </a:lnTo>
                  <a:lnTo>
                    <a:pt x="44" y="77"/>
                  </a:lnTo>
                  <a:lnTo>
                    <a:pt x="42" y="78"/>
                  </a:lnTo>
                  <a:lnTo>
                    <a:pt x="39" y="78"/>
                  </a:lnTo>
                  <a:lnTo>
                    <a:pt x="38" y="78"/>
                  </a:lnTo>
                  <a:lnTo>
                    <a:pt x="37" y="80"/>
                  </a:lnTo>
                  <a:lnTo>
                    <a:pt x="39" y="81"/>
                  </a:lnTo>
                  <a:lnTo>
                    <a:pt x="40" y="82"/>
                  </a:lnTo>
                  <a:lnTo>
                    <a:pt x="39" y="82"/>
                  </a:lnTo>
                  <a:lnTo>
                    <a:pt x="37" y="83"/>
                  </a:lnTo>
                  <a:lnTo>
                    <a:pt x="36" y="86"/>
                  </a:lnTo>
                  <a:lnTo>
                    <a:pt x="36" y="88"/>
                  </a:lnTo>
                  <a:lnTo>
                    <a:pt x="34" y="89"/>
                  </a:lnTo>
                  <a:lnTo>
                    <a:pt x="32" y="88"/>
                  </a:lnTo>
                  <a:lnTo>
                    <a:pt x="31" y="88"/>
                  </a:lnTo>
                  <a:lnTo>
                    <a:pt x="30" y="89"/>
                  </a:lnTo>
                  <a:lnTo>
                    <a:pt x="28" y="89"/>
                  </a:lnTo>
                  <a:lnTo>
                    <a:pt x="27" y="88"/>
                  </a:lnTo>
                  <a:lnTo>
                    <a:pt x="26" y="88"/>
                  </a:lnTo>
                  <a:lnTo>
                    <a:pt x="25" y="91"/>
                  </a:lnTo>
                  <a:lnTo>
                    <a:pt x="24" y="92"/>
                  </a:lnTo>
                  <a:lnTo>
                    <a:pt x="21" y="91"/>
                  </a:lnTo>
                  <a:lnTo>
                    <a:pt x="20" y="91"/>
                  </a:lnTo>
                  <a:lnTo>
                    <a:pt x="19" y="93"/>
                  </a:lnTo>
                  <a:lnTo>
                    <a:pt x="19" y="97"/>
                  </a:lnTo>
                  <a:lnTo>
                    <a:pt x="19" y="98"/>
                  </a:lnTo>
                  <a:lnTo>
                    <a:pt x="17" y="100"/>
                  </a:lnTo>
                  <a:lnTo>
                    <a:pt x="15" y="101"/>
                  </a:lnTo>
                  <a:lnTo>
                    <a:pt x="14" y="104"/>
                  </a:lnTo>
                  <a:lnTo>
                    <a:pt x="13" y="105"/>
                  </a:lnTo>
                  <a:lnTo>
                    <a:pt x="13" y="106"/>
                  </a:lnTo>
                  <a:lnTo>
                    <a:pt x="13" y="109"/>
                  </a:lnTo>
                  <a:lnTo>
                    <a:pt x="11" y="110"/>
                  </a:lnTo>
                  <a:lnTo>
                    <a:pt x="11" y="111"/>
                  </a:lnTo>
                  <a:lnTo>
                    <a:pt x="10" y="112"/>
                  </a:lnTo>
                  <a:lnTo>
                    <a:pt x="10" y="111"/>
                  </a:lnTo>
                  <a:lnTo>
                    <a:pt x="9" y="110"/>
                  </a:lnTo>
                  <a:lnTo>
                    <a:pt x="8" y="109"/>
                  </a:lnTo>
                  <a:lnTo>
                    <a:pt x="7" y="108"/>
                  </a:lnTo>
                  <a:lnTo>
                    <a:pt x="7" y="106"/>
                  </a:lnTo>
                  <a:lnTo>
                    <a:pt x="8" y="105"/>
                  </a:lnTo>
                  <a:lnTo>
                    <a:pt x="9" y="103"/>
                  </a:lnTo>
                  <a:lnTo>
                    <a:pt x="10" y="99"/>
                  </a:lnTo>
                  <a:lnTo>
                    <a:pt x="13" y="97"/>
                  </a:lnTo>
                  <a:lnTo>
                    <a:pt x="15" y="94"/>
                  </a:lnTo>
                  <a:lnTo>
                    <a:pt x="17" y="91"/>
                  </a:lnTo>
                  <a:lnTo>
                    <a:pt x="17" y="87"/>
                  </a:lnTo>
                  <a:lnTo>
                    <a:pt x="19" y="86"/>
                  </a:lnTo>
                  <a:lnTo>
                    <a:pt x="20" y="86"/>
                  </a:lnTo>
                  <a:lnTo>
                    <a:pt x="19" y="82"/>
                  </a:lnTo>
                  <a:lnTo>
                    <a:pt x="19" y="80"/>
                  </a:lnTo>
                  <a:lnTo>
                    <a:pt x="19" y="78"/>
                  </a:lnTo>
                  <a:lnTo>
                    <a:pt x="22" y="76"/>
                  </a:lnTo>
                  <a:lnTo>
                    <a:pt x="25" y="74"/>
                  </a:lnTo>
                  <a:lnTo>
                    <a:pt x="26" y="71"/>
                  </a:lnTo>
                  <a:lnTo>
                    <a:pt x="28" y="69"/>
                  </a:lnTo>
                  <a:lnTo>
                    <a:pt x="31" y="68"/>
                  </a:lnTo>
                  <a:lnTo>
                    <a:pt x="33" y="68"/>
                  </a:lnTo>
                  <a:lnTo>
                    <a:pt x="34" y="65"/>
                  </a:lnTo>
                  <a:lnTo>
                    <a:pt x="36" y="63"/>
                  </a:lnTo>
                  <a:lnTo>
                    <a:pt x="37" y="63"/>
                  </a:lnTo>
                  <a:lnTo>
                    <a:pt x="38" y="63"/>
                  </a:lnTo>
                  <a:lnTo>
                    <a:pt x="40" y="61"/>
                  </a:lnTo>
                  <a:lnTo>
                    <a:pt x="42" y="61"/>
                  </a:lnTo>
                  <a:lnTo>
                    <a:pt x="43" y="60"/>
                  </a:lnTo>
                  <a:lnTo>
                    <a:pt x="43" y="58"/>
                  </a:lnTo>
                  <a:lnTo>
                    <a:pt x="42" y="54"/>
                  </a:lnTo>
                  <a:lnTo>
                    <a:pt x="40" y="51"/>
                  </a:lnTo>
                  <a:lnTo>
                    <a:pt x="40" y="47"/>
                  </a:lnTo>
                  <a:lnTo>
                    <a:pt x="42" y="43"/>
                  </a:lnTo>
                  <a:lnTo>
                    <a:pt x="43" y="40"/>
                  </a:lnTo>
                  <a:lnTo>
                    <a:pt x="44" y="38"/>
                  </a:lnTo>
                  <a:lnTo>
                    <a:pt x="45" y="37"/>
                  </a:lnTo>
                  <a:lnTo>
                    <a:pt x="47" y="37"/>
                  </a:lnTo>
                  <a:lnTo>
                    <a:pt x="47" y="38"/>
                  </a:lnTo>
                  <a:lnTo>
                    <a:pt x="48" y="40"/>
                  </a:lnTo>
                  <a:lnTo>
                    <a:pt x="49" y="40"/>
                  </a:lnTo>
                  <a:lnTo>
                    <a:pt x="53" y="35"/>
                  </a:lnTo>
                  <a:lnTo>
                    <a:pt x="54" y="36"/>
                  </a:lnTo>
                  <a:lnTo>
                    <a:pt x="53" y="38"/>
                  </a:lnTo>
                  <a:lnTo>
                    <a:pt x="53" y="40"/>
                  </a:lnTo>
                  <a:lnTo>
                    <a:pt x="55" y="40"/>
                  </a:lnTo>
                  <a:lnTo>
                    <a:pt x="54" y="42"/>
                  </a:lnTo>
                  <a:lnTo>
                    <a:pt x="55" y="42"/>
                  </a:lnTo>
                  <a:lnTo>
                    <a:pt x="56" y="41"/>
                  </a:lnTo>
                  <a:lnTo>
                    <a:pt x="56" y="40"/>
                  </a:lnTo>
                  <a:lnTo>
                    <a:pt x="56" y="38"/>
                  </a:lnTo>
                  <a:lnTo>
                    <a:pt x="56" y="36"/>
                  </a:lnTo>
                  <a:lnTo>
                    <a:pt x="59" y="35"/>
                  </a:lnTo>
                  <a:lnTo>
                    <a:pt x="59" y="34"/>
                  </a:lnTo>
                  <a:lnTo>
                    <a:pt x="60" y="34"/>
                  </a:lnTo>
                  <a:lnTo>
                    <a:pt x="61" y="32"/>
                  </a:lnTo>
                  <a:lnTo>
                    <a:pt x="62" y="32"/>
                  </a:lnTo>
                  <a:lnTo>
                    <a:pt x="62" y="35"/>
                  </a:lnTo>
                  <a:lnTo>
                    <a:pt x="62" y="37"/>
                  </a:lnTo>
                  <a:lnTo>
                    <a:pt x="62" y="40"/>
                  </a:lnTo>
                  <a:lnTo>
                    <a:pt x="62" y="41"/>
                  </a:lnTo>
                  <a:lnTo>
                    <a:pt x="61" y="42"/>
                  </a:lnTo>
                  <a:lnTo>
                    <a:pt x="62" y="47"/>
                  </a:lnTo>
                  <a:lnTo>
                    <a:pt x="62" y="49"/>
                  </a:lnTo>
                  <a:lnTo>
                    <a:pt x="64" y="51"/>
                  </a:lnTo>
                  <a:lnTo>
                    <a:pt x="62" y="53"/>
                  </a:lnTo>
                  <a:lnTo>
                    <a:pt x="64" y="53"/>
                  </a:lnTo>
                  <a:lnTo>
                    <a:pt x="68" y="55"/>
                  </a:lnTo>
                  <a:lnTo>
                    <a:pt x="71" y="57"/>
                  </a:lnTo>
                  <a:lnTo>
                    <a:pt x="71" y="58"/>
                  </a:lnTo>
                  <a:lnTo>
                    <a:pt x="71" y="59"/>
                  </a:lnTo>
                  <a:close/>
                </a:path>
              </a:pathLst>
            </a:custGeom>
            <a:solidFill>
              <a:srgbClr val="FF6555"/>
            </a:solidFill>
            <a:ln w="2">
              <a:solidFill>
                <a:srgbClr val="555555"/>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p:txBody>
        </p:sp>
        <p:sp>
          <p:nvSpPr>
            <p:cNvPr id="1106" name="Freeform 113"/>
            <p:cNvSpPr>
              <a:spLocks/>
            </p:cNvSpPr>
            <p:nvPr/>
          </p:nvSpPr>
          <p:spPr bwMode="auto">
            <a:xfrm>
              <a:off x="1825625" y="5175246"/>
              <a:ext cx="161925" cy="241299"/>
            </a:xfrm>
            <a:custGeom>
              <a:avLst/>
              <a:gdLst>
                <a:gd name="T0" fmla="*/ 2147483646 w 102"/>
                <a:gd name="T1" fmla="*/ 2147483646 h 152"/>
                <a:gd name="T2" fmla="*/ 2147483646 w 102"/>
                <a:gd name="T3" fmla="*/ 2147483646 h 152"/>
                <a:gd name="T4" fmla="*/ 2147483646 w 102"/>
                <a:gd name="T5" fmla="*/ 2147483646 h 152"/>
                <a:gd name="T6" fmla="*/ 2147483646 w 102"/>
                <a:gd name="T7" fmla="*/ 2147483646 h 152"/>
                <a:gd name="T8" fmla="*/ 2147483646 w 102"/>
                <a:gd name="T9" fmla="*/ 2147483646 h 152"/>
                <a:gd name="T10" fmla="*/ 2147483646 w 102"/>
                <a:gd name="T11" fmla="*/ 2147483646 h 152"/>
                <a:gd name="T12" fmla="*/ 2147483646 w 102"/>
                <a:gd name="T13" fmla="*/ 2147483646 h 152"/>
                <a:gd name="T14" fmla="*/ 2147483646 w 102"/>
                <a:gd name="T15" fmla="*/ 0 h 152"/>
                <a:gd name="T16" fmla="*/ 2147483646 w 102"/>
                <a:gd name="T17" fmla="*/ 2147483646 h 152"/>
                <a:gd name="T18" fmla="*/ 2147483646 w 102"/>
                <a:gd name="T19" fmla="*/ 2147483646 h 152"/>
                <a:gd name="T20" fmla="*/ 2147483646 w 102"/>
                <a:gd name="T21" fmla="*/ 2147483646 h 152"/>
                <a:gd name="T22" fmla="*/ 2147483646 w 102"/>
                <a:gd name="T23" fmla="*/ 2147483646 h 152"/>
                <a:gd name="T24" fmla="*/ 2147483646 w 102"/>
                <a:gd name="T25" fmla="*/ 2147483646 h 152"/>
                <a:gd name="T26" fmla="*/ 2147483646 w 102"/>
                <a:gd name="T27" fmla="*/ 2147483646 h 152"/>
                <a:gd name="T28" fmla="*/ 2147483646 w 102"/>
                <a:gd name="T29" fmla="*/ 2147483646 h 152"/>
                <a:gd name="T30" fmla="*/ 2147483646 w 102"/>
                <a:gd name="T31" fmla="*/ 2147483646 h 152"/>
                <a:gd name="T32" fmla="*/ 2147483646 w 102"/>
                <a:gd name="T33" fmla="*/ 2147483646 h 152"/>
                <a:gd name="T34" fmla="*/ 2147483646 w 102"/>
                <a:gd name="T35" fmla="*/ 2147483646 h 152"/>
                <a:gd name="T36" fmla="*/ 2147483646 w 102"/>
                <a:gd name="T37" fmla="*/ 2147483646 h 152"/>
                <a:gd name="T38" fmla="*/ 2147483646 w 102"/>
                <a:gd name="T39" fmla="*/ 2147483646 h 152"/>
                <a:gd name="T40" fmla="*/ 2147483646 w 102"/>
                <a:gd name="T41" fmla="*/ 2147483646 h 152"/>
                <a:gd name="T42" fmla="*/ 2147483646 w 102"/>
                <a:gd name="T43" fmla="*/ 2147483646 h 152"/>
                <a:gd name="T44" fmla="*/ 2147483646 w 102"/>
                <a:gd name="T45" fmla="*/ 2147483646 h 152"/>
                <a:gd name="T46" fmla="*/ 2147483646 w 102"/>
                <a:gd name="T47" fmla="*/ 2147483646 h 152"/>
                <a:gd name="T48" fmla="*/ 2147483646 w 102"/>
                <a:gd name="T49" fmla="*/ 2147483646 h 152"/>
                <a:gd name="T50" fmla="*/ 2147483646 w 102"/>
                <a:gd name="T51" fmla="*/ 2147483646 h 152"/>
                <a:gd name="T52" fmla="*/ 2147483646 w 102"/>
                <a:gd name="T53" fmla="*/ 2147483646 h 152"/>
                <a:gd name="T54" fmla="*/ 2147483646 w 102"/>
                <a:gd name="T55" fmla="*/ 2147483646 h 152"/>
                <a:gd name="T56" fmla="*/ 2147483646 w 102"/>
                <a:gd name="T57" fmla="*/ 2147483646 h 152"/>
                <a:gd name="T58" fmla="*/ 2147483646 w 102"/>
                <a:gd name="T59" fmla="*/ 2147483646 h 152"/>
                <a:gd name="T60" fmla="*/ 2147483646 w 102"/>
                <a:gd name="T61" fmla="*/ 2147483646 h 152"/>
                <a:gd name="T62" fmla="*/ 2147483646 w 102"/>
                <a:gd name="T63" fmla="*/ 2147483646 h 152"/>
                <a:gd name="T64" fmla="*/ 2147483646 w 102"/>
                <a:gd name="T65" fmla="*/ 2147483646 h 152"/>
                <a:gd name="T66" fmla="*/ 2147483646 w 102"/>
                <a:gd name="T67" fmla="*/ 2147483646 h 152"/>
                <a:gd name="T68" fmla="*/ 2147483646 w 102"/>
                <a:gd name="T69" fmla="*/ 2147483646 h 152"/>
                <a:gd name="T70" fmla="*/ 2147483646 w 102"/>
                <a:gd name="T71" fmla="*/ 2147483646 h 152"/>
                <a:gd name="T72" fmla="*/ 2147483646 w 102"/>
                <a:gd name="T73" fmla="*/ 2147483646 h 152"/>
                <a:gd name="T74" fmla="*/ 2147483646 w 102"/>
                <a:gd name="T75" fmla="*/ 2147483646 h 152"/>
                <a:gd name="T76" fmla="*/ 2147483646 w 102"/>
                <a:gd name="T77" fmla="*/ 2147483646 h 152"/>
                <a:gd name="T78" fmla="*/ 2147483646 w 102"/>
                <a:gd name="T79" fmla="*/ 2147483646 h 152"/>
                <a:gd name="T80" fmla="*/ 2147483646 w 102"/>
                <a:gd name="T81" fmla="*/ 2147483646 h 152"/>
                <a:gd name="T82" fmla="*/ 2147483646 w 102"/>
                <a:gd name="T83" fmla="*/ 2147483646 h 152"/>
                <a:gd name="T84" fmla="*/ 2147483646 w 102"/>
                <a:gd name="T85" fmla="*/ 2147483646 h 152"/>
                <a:gd name="T86" fmla="*/ 2147483646 w 102"/>
                <a:gd name="T87" fmla="*/ 2147483646 h 152"/>
                <a:gd name="T88" fmla="*/ 2147483646 w 102"/>
                <a:gd name="T89" fmla="*/ 2147483646 h 152"/>
                <a:gd name="T90" fmla="*/ 2147483646 w 102"/>
                <a:gd name="T91" fmla="*/ 2147483646 h 152"/>
                <a:gd name="T92" fmla="*/ 2147483646 w 102"/>
                <a:gd name="T93" fmla="*/ 2147483646 h 152"/>
                <a:gd name="T94" fmla="*/ 2147483646 w 102"/>
                <a:gd name="T95" fmla="*/ 2147483646 h 152"/>
                <a:gd name="T96" fmla="*/ 2147483646 w 102"/>
                <a:gd name="T97" fmla="*/ 2147483646 h 152"/>
                <a:gd name="T98" fmla="*/ 2147483646 w 102"/>
                <a:gd name="T99" fmla="*/ 2147483646 h 152"/>
                <a:gd name="T100" fmla="*/ 2147483646 w 102"/>
                <a:gd name="T101" fmla="*/ 2147483646 h 152"/>
                <a:gd name="T102" fmla="*/ 2147483646 w 102"/>
                <a:gd name="T103" fmla="*/ 2147483646 h 152"/>
                <a:gd name="T104" fmla="*/ 2147483646 w 102"/>
                <a:gd name="T105" fmla="*/ 2147483646 h 152"/>
                <a:gd name="T106" fmla="*/ 2147483646 w 102"/>
                <a:gd name="T107" fmla="*/ 2147483646 h 152"/>
                <a:gd name="T108" fmla="*/ 2147483646 w 102"/>
                <a:gd name="T109" fmla="*/ 2147483646 h 152"/>
                <a:gd name="T110" fmla="*/ 2147483646 w 102"/>
                <a:gd name="T111" fmla="*/ 2147483646 h 152"/>
                <a:gd name="T112" fmla="*/ 2147483646 w 102"/>
                <a:gd name="T113" fmla="*/ 2147483646 h 152"/>
                <a:gd name="T114" fmla="*/ 2147483646 w 102"/>
                <a:gd name="T115" fmla="*/ 2147483646 h 152"/>
                <a:gd name="T116" fmla="*/ 2147483646 w 102"/>
                <a:gd name="T117" fmla="*/ 2147483646 h 152"/>
                <a:gd name="T118" fmla="*/ 2147483646 w 102"/>
                <a:gd name="T119" fmla="*/ 2147483646 h 152"/>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102" h="152">
                  <a:moveTo>
                    <a:pt x="82" y="15"/>
                  </a:moveTo>
                  <a:lnTo>
                    <a:pt x="82" y="15"/>
                  </a:lnTo>
                  <a:lnTo>
                    <a:pt x="81" y="18"/>
                  </a:lnTo>
                  <a:lnTo>
                    <a:pt x="80" y="17"/>
                  </a:lnTo>
                  <a:lnTo>
                    <a:pt x="79" y="15"/>
                  </a:lnTo>
                  <a:lnTo>
                    <a:pt x="76" y="17"/>
                  </a:lnTo>
                  <a:lnTo>
                    <a:pt x="75" y="15"/>
                  </a:lnTo>
                  <a:lnTo>
                    <a:pt x="75" y="13"/>
                  </a:lnTo>
                  <a:lnTo>
                    <a:pt x="75" y="12"/>
                  </a:lnTo>
                  <a:lnTo>
                    <a:pt x="73" y="12"/>
                  </a:lnTo>
                  <a:lnTo>
                    <a:pt x="71" y="11"/>
                  </a:lnTo>
                  <a:lnTo>
                    <a:pt x="70" y="11"/>
                  </a:lnTo>
                  <a:lnTo>
                    <a:pt x="69" y="11"/>
                  </a:lnTo>
                  <a:lnTo>
                    <a:pt x="68" y="11"/>
                  </a:lnTo>
                  <a:lnTo>
                    <a:pt x="69" y="9"/>
                  </a:lnTo>
                  <a:lnTo>
                    <a:pt x="68" y="8"/>
                  </a:lnTo>
                  <a:lnTo>
                    <a:pt x="67" y="9"/>
                  </a:lnTo>
                  <a:lnTo>
                    <a:pt x="64" y="11"/>
                  </a:lnTo>
                  <a:lnTo>
                    <a:pt x="63" y="12"/>
                  </a:lnTo>
                  <a:lnTo>
                    <a:pt x="62" y="14"/>
                  </a:lnTo>
                  <a:lnTo>
                    <a:pt x="60" y="13"/>
                  </a:lnTo>
                  <a:lnTo>
                    <a:pt x="59" y="14"/>
                  </a:lnTo>
                  <a:lnTo>
                    <a:pt x="57" y="14"/>
                  </a:lnTo>
                  <a:lnTo>
                    <a:pt x="56" y="14"/>
                  </a:lnTo>
                  <a:lnTo>
                    <a:pt x="52" y="13"/>
                  </a:lnTo>
                  <a:lnTo>
                    <a:pt x="50" y="11"/>
                  </a:lnTo>
                  <a:lnTo>
                    <a:pt x="47" y="11"/>
                  </a:lnTo>
                  <a:lnTo>
                    <a:pt x="45" y="9"/>
                  </a:lnTo>
                  <a:lnTo>
                    <a:pt x="44" y="7"/>
                  </a:lnTo>
                  <a:lnTo>
                    <a:pt x="44" y="6"/>
                  </a:lnTo>
                  <a:lnTo>
                    <a:pt x="42" y="5"/>
                  </a:lnTo>
                  <a:lnTo>
                    <a:pt x="42" y="2"/>
                  </a:lnTo>
                  <a:lnTo>
                    <a:pt x="42" y="1"/>
                  </a:lnTo>
                  <a:lnTo>
                    <a:pt x="41" y="1"/>
                  </a:lnTo>
                  <a:lnTo>
                    <a:pt x="40" y="0"/>
                  </a:lnTo>
                  <a:lnTo>
                    <a:pt x="39" y="0"/>
                  </a:lnTo>
                  <a:lnTo>
                    <a:pt x="39" y="1"/>
                  </a:lnTo>
                  <a:lnTo>
                    <a:pt x="39" y="2"/>
                  </a:lnTo>
                  <a:lnTo>
                    <a:pt x="39" y="5"/>
                  </a:lnTo>
                  <a:lnTo>
                    <a:pt x="37" y="5"/>
                  </a:lnTo>
                  <a:lnTo>
                    <a:pt x="37" y="7"/>
                  </a:lnTo>
                  <a:lnTo>
                    <a:pt x="36" y="8"/>
                  </a:lnTo>
                  <a:lnTo>
                    <a:pt x="33" y="12"/>
                  </a:lnTo>
                  <a:lnTo>
                    <a:pt x="33" y="13"/>
                  </a:lnTo>
                  <a:lnTo>
                    <a:pt x="33" y="15"/>
                  </a:lnTo>
                  <a:lnTo>
                    <a:pt x="31" y="17"/>
                  </a:lnTo>
                  <a:lnTo>
                    <a:pt x="30" y="19"/>
                  </a:lnTo>
                  <a:lnTo>
                    <a:pt x="29" y="23"/>
                  </a:lnTo>
                  <a:lnTo>
                    <a:pt x="28" y="24"/>
                  </a:lnTo>
                  <a:lnTo>
                    <a:pt x="28" y="26"/>
                  </a:lnTo>
                  <a:lnTo>
                    <a:pt x="29" y="28"/>
                  </a:lnTo>
                  <a:lnTo>
                    <a:pt x="30" y="28"/>
                  </a:lnTo>
                  <a:lnTo>
                    <a:pt x="30" y="30"/>
                  </a:lnTo>
                  <a:lnTo>
                    <a:pt x="30" y="32"/>
                  </a:lnTo>
                  <a:lnTo>
                    <a:pt x="28" y="35"/>
                  </a:lnTo>
                  <a:lnTo>
                    <a:pt x="27" y="36"/>
                  </a:lnTo>
                  <a:lnTo>
                    <a:pt x="27" y="38"/>
                  </a:lnTo>
                  <a:lnTo>
                    <a:pt x="29" y="40"/>
                  </a:lnTo>
                  <a:lnTo>
                    <a:pt x="28" y="43"/>
                  </a:lnTo>
                  <a:lnTo>
                    <a:pt x="29" y="46"/>
                  </a:lnTo>
                  <a:lnTo>
                    <a:pt x="28" y="53"/>
                  </a:lnTo>
                  <a:lnTo>
                    <a:pt x="27" y="55"/>
                  </a:lnTo>
                  <a:lnTo>
                    <a:pt x="25" y="57"/>
                  </a:lnTo>
                  <a:lnTo>
                    <a:pt x="25" y="59"/>
                  </a:lnTo>
                  <a:lnTo>
                    <a:pt x="25" y="60"/>
                  </a:lnTo>
                  <a:lnTo>
                    <a:pt x="23" y="63"/>
                  </a:lnTo>
                  <a:lnTo>
                    <a:pt x="22" y="64"/>
                  </a:lnTo>
                  <a:lnTo>
                    <a:pt x="23" y="68"/>
                  </a:lnTo>
                  <a:lnTo>
                    <a:pt x="22" y="70"/>
                  </a:lnTo>
                  <a:lnTo>
                    <a:pt x="22" y="75"/>
                  </a:lnTo>
                  <a:lnTo>
                    <a:pt x="22" y="76"/>
                  </a:lnTo>
                  <a:lnTo>
                    <a:pt x="23" y="77"/>
                  </a:lnTo>
                  <a:lnTo>
                    <a:pt x="22" y="80"/>
                  </a:lnTo>
                  <a:lnTo>
                    <a:pt x="23" y="82"/>
                  </a:lnTo>
                  <a:lnTo>
                    <a:pt x="24" y="81"/>
                  </a:lnTo>
                  <a:lnTo>
                    <a:pt x="25" y="81"/>
                  </a:lnTo>
                  <a:lnTo>
                    <a:pt x="27" y="82"/>
                  </a:lnTo>
                  <a:lnTo>
                    <a:pt x="28" y="84"/>
                  </a:lnTo>
                  <a:lnTo>
                    <a:pt x="28" y="89"/>
                  </a:lnTo>
                  <a:lnTo>
                    <a:pt x="28" y="91"/>
                  </a:lnTo>
                  <a:lnTo>
                    <a:pt x="25" y="92"/>
                  </a:lnTo>
                  <a:lnTo>
                    <a:pt x="24" y="92"/>
                  </a:lnTo>
                  <a:lnTo>
                    <a:pt x="20" y="89"/>
                  </a:lnTo>
                  <a:lnTo>
                    <a:pt x="19" y="89"/>
                  </a:lnTo>
                  <a:lnTo>
                    <a:pt x="18" y="89"/>
                  </a:lnTo>
                  <a:lnTo>
                    <a:pt x="17" y="91"/>
                  </a:lnTo>
                  <a:lnTo>
                    <a:pt x="14" y="91"/>
                  </a:lnTo>
                  <a:lnTo>
                    <a:pt x="14" y="92"/>
                  </a:lnTo>
                  <a:lnTo>
                    <a:pt x="14" y="93"/>
                  </a:lnTo>
                  <a:lnTo>
                    <a:pt x="16" y="95"/>
                  </a:lnTo>
                  <a:lnTo>
                    <a:pt x="14" y="95"/>
                  </a:lnTo>
                  <a:lnTo>
                    <a:pt x="13" y="97"/>
                  </a:lnTo>
                  <a:lnTo>
                    <a:pt x="12" y="98"/>
                  </a:lnTo>
                  <a:lnTo>
                    <a:pt x="11" y="99"/>
                  </a:lnTo>
                  <a:lnTo>
                    <a:pt x="8" y="99"/>
                  </a:lnTo>
                  <a:lnTo>
                    <a:pt x="7" y="100"/>
                  </a:lnTo>
                  <a:lnTo>
                    <a:pt x="6" y="101"/>
                  </a:lnTo>
                  <a:lnTo>
                    <a:pt x="6" y="104"/>
                  </a:lnTo>
                  <a:lnTo>
                    <a:pt x="5" y="105"/>
                  </a:lnTo>
                  <a:lnTo>
                    <a:pt x="2" y="105"/>
                  </a:lnTo>
                  <a:lnTo>
                    <a:pt x="1" y="108"/>
                  </a:lnTo>
                  <a:lnTo>
                    <a:pt x="1" y="109"/>
                  </a:lnTo>
                  <a:lnTo>
                    <a:pt x="0" y="110"/>
                  </a:lnTo>
                  <a:lnTo>
                    <a:pt x="1" y="112"/>
                  </a:lnTo>
                  <a:lnTo>
                    <a:pt x="4" y="114"/>
                  </a:lnTo>
                  <a:lnTo>
                    <a:pt x="5" y="115"/>
                  </a:lnTo>
                  <a:lnTo>
                    <a:pt x="6" y="117"/>
                  </a:lnTo>
                  <a:lnTo>
                    <a:pt x="6" y="118"/>
                  </a:lnTo>
                  <a:lnTo>
                    <a:pt x="5" y="121"/>
                  </a:lnTo>
                  <a:lnTo>
                    <a:pt x="6" y="122"/>
                  </a:lnTo>
                  <a:lnTo>
                    <a:pt x="8" y="123"/>
                  </a:lnTo>
                  <a:lnTo>
                    <a:pt x="10" y="124"/>
                  </a:lnTo>
                  <a:lnTo>
                    <a:pt x="10" y="127"/>
                  </a:lnTo>
                  <a:lnTo>
                    <a:pt x="11" y="127"/>
                  </a:lnTo>
                  <a:lnTo>
                    <a:pt x="11" y="128"/>
                  </a:lnTo>
                  <a:lnTo>
                    <a:pt x="10" y="128"/>
                  </a:lnTo>
                  <a:lnTo>
                    <a:pt x="10" y="131"/>
                  </a:lnTo>
                  <a:lnTo>
                    <a:pt x="8" y="132"/>
                  </a:lnTo>
                  <a:lnTo>
                    <a:pt x="6" y="132"/>
                  </a:lnTo>
                  <a:lnTo>
                    <a:pt x="6" y="133"/>
                  </a:lnTo>
                  <a:lnTo>
                    <a:pt x="6" y="134"/>
                  </a:lnTo>
                  <a:lnTo>
                    <a:pt x="5" y="134"/>
                  </a:lnTo>
                  <a:lnTo>
                    <a:pt x="5" y="135"/>
                  </a:lnTo>
                  <a:lnTo>
                    <a:pt x="5" y="137"/>
                  </a:lnTo>
                  <a:lnTo>
                    <a:pt x="4" y="138"/>
                  </a:lnTo>
                  <a:lnTo>
                    <a:pt x="4" y="139"/>
                  </a:lnTo>
                  <a:lnTo>
                    <a:pt x="4" y="140"/>
                  </a:lnTo>
                  <a:lnTo>
                    <a:pt x="6" y="141"/>
                  </a:lnTo>
                  <a:lnTo>
                    <a:pt x="6" y="143"/>
                  </a:lnTo>
                  <a:lnTo>
                    <a:pt x="5" y="144"/>
                  </a:lnTo>
                  <a:lnTo>
                    <a:pt x="5" y="145"/>
                  </a:lnTo>
                  <a:lnTo>
                    <a:pt x="7" y="144"/>
                  </a:lnTo>
                  <a:lnTo>
                    <a:pt x="8" y="145"/>
                  </a:lnTo>
                  <a:lnTo>
                    <a:pt x="10" y="144"/>
                  </a:lnTo>
                  <a:lnTo>
                    <a:pt x="11" y="143"/>
                  </a:lnTo>
                  <a:lnTo>
                    <a:pt x="12" y="141"/>
                  </a:lnTo>
                  <a:lnTo>
                    <a:pt x="13" y="141"/>
                  </a:lnTo>
                  <a:lnTo>
                    <a:pt x="16" y="141"/>
                  </a:lnTo>
                  <a:lnTo>
                    <a:pt x="17" y="141"/>
                  </a:lnTo>
                  <a:lnTo>
                    <a:pt x="19" y="143"/>
                  </a:lnTo>
                  <a:lnTo>
                    <a:pt x="20" y="143"/>
                  </a:lnTo>
                  <a:lnTo>
                    <a:pt x="20" y="144"/>
                  </a:lnTo>
                  <a:lnTo>
                    <a:pt x="23" y="145"/>
                  </a:lnTo>
                  <a:lnTo>
                    <a:pt x="25" y="145"/>
                  </a:lnTo>
                  <a:lnTo>
                    <a:pt x="27" y="145"/>
                  </a:lnTo>
                  <a:lnTo>
                    <a:pt x="28" y="144"/>
                  </a:lnTo>
                  <a:lnTo>
                    <a:pt x="31" y="144"/>
                  </a:lnTo>
                  <a:lnTo>
                    <a:pt x="34" y="145"/>
                  </a:lnTo>
                  <a:lnTo>
                    <a:pt x="35" y="145"/>
                  </a:lnTo>
                  <a:lnTo>
                    <a:pt x="36" y="148"/>
                  </a:lnTo>
                  <a:lnTo>
                    <a:pt x="36" y="149"/>
                  </a:lnTo>
                  <a:lnTo>
                    <a:pt x="36" y="150"/>
                  </a:lnTo>
                  <a:lnTo>
                    <a:pt x="37" y="149"/>
                  </a:lnTo>
                  <a:lnTo>
                    <a:pt x="36" y="150"/>
                  </a:lnTo>
                  <a:lnTo>
                    <a:pt x="37" y="150"/>
                  </a:lnTo>
                  <a:lnTo>
                    <a:pt x="37" y="151"/>
                  </a:lnTo>
                  <a:lnTo>
                    <a:pt x="39" y="152"/>
                  </a:lnTo>
                  <a:lnTo>
                    <a:pt x="37" y="151"/>
                  </a:lnTo>
                  <a:lnTo>
                    <a:pt x="39" y="152"/>
                  </a:lnTo>
                  <a:lnTo>
                    <a:pt x="39" y="151"/>
                  </a:lnTo>
                  <a:lnTo>
                    <a:pt x="39" y="150"/>
                  </a:lnTo>
                  <a:lnTo>
                    <a:pt x="39" y="149"/>
                  </a:lnTo>
                  <a:lnTo>
                    <a:pt x="37" y="148"/>
                  </a:lnTo>
                  <a:lnTo>
                    <a:pt x="37" y="146"/>
                  </a:lnTo>
                  <a:lnTo>
                    <a:pt x="37" y="145"/>
                  </a:lnTo>
                  <a:lnTo>
                    <a:pt x="39" y="144"/>
                  </a:lnTo>
                  <a:lnTo>
                    <a:pt x="39" y="143"/>
                  </a:lnTo>
                  <a:lnTo>
                    <a:pt x="40" y="143"/>
                  </a:lnTo>
                  <a:lnTo>
                    <a:pt x="41" y="144"/>
                  </a:lnTo>
                  <a:lnTo>
                    <a:pt x="42" y="145"/>
                  </a:lnTo>
                  <a:lnTo>
                    <a:pt x="42" y="144"/>
                  </a:lnTo>
                  <a:lnTo>
                    <a:pt x="44" y="143"/>
                  </a:lnTo>
                  <a:lnTo>
                    <a:pt x="44" y="140"/>
                  </a:lnTo>
                  <a:lnTo>
                    <a:pt x="44" y="138"/>
                  </a:lnTo>
                  <a:lnTo>
                    <a:pt x="44" y="137"/>
                  </a:lnTo>
                  <a:lnTo>
                    <a:pt x="46" y="135"/>
                  </a:lnTo>
                  <a:lnTo>
                    <a:pt x="47" y="134"/>
                  </a:lnTo>
                  <a:lnTo>
                    <a:pt x="48" y="134"/>
                  </a:lnTo>
                  <a:lnTo>
                    <a:pt x="54" y="133"/>
                  </a:lnTo>
                  <a:lnTo>
                    <a:pt x="59" y="132"/>
                  </a:lnTo>
                  <a:lnTo>
                    <a:pt x="59" y="131"/>
                  </a:lnTo>
                  <a:lnTo>
                    <a:pt x="59" y="132"/>
                  </a:lnTo>
                  <a:lnTo>
                    <a:pt x="59" y="131"/>
                  </a:lnTo>
                  <a:lnTo>
                    <a:pt x="63" y="127"/>
                  </a:lnTo>
                  <a:lnTo>
                    <a:pt x="64" y="127"/>
                  </a:lnTo>
                  <a:lnTo>
                    <a:pt x="65" y="127"/>
                  </a:lnTo>
                  <a:lnTo>
                    <a:pt x="67" y="127"/>
                  </a:lnTo>
                  <a:lnTo>
                    <a:pt x="70" y="128"/>
                  </a:lnTo>
                  <a:lnTo>
                    <a:pt x="71" y="129"/>
                  </a:lnTo>
                  <a:lnTo>
                    <a:pt x="74" y="129"/>
                  </a:lnTo>
                  <a:lnTo>
                    <a:pt x="74" y="128"/>
                  </a:lnTo>
                  <a:lnTo>
                    <a:pt x="74" y="126"/>
                  </a:lnTo>
                  <a:lnTo>
                    <a:pt x="74" y="124"/>
                  </a:lnTo>
                  <a:lnTo>
                    <a:pt x="75" y="121"/>
                  </a:lnTo>
                  <a:lnTo>
                    <a:pt x="76" y="121"/>
                  </a:lnTo>
                  <a:lnTo>
                    <a:pt x="77" y="121"/>
                  </a:lnTo>
                  <a:lnTo>
                    <a:pt x="76" y="120"/>
                  </a:lnTo>
                  <a:lnTo>
                    <a:pt x="76" y="117"/>
                  </a:lnTo>
                  <a:lnTo>
                    <a:pt x="76" y="115"/>
                  </a:lnTo>
                  <a:lnTo>
                    <a:pt x="77" y="112"/>
                  </a:lnTo>
                  <a:lnTo>
                    <a:pt x="77" y="109"/>
                  </a:lnTo>
                  <a:lnTo>
                    <a:pt x="79" y="108"/>
                  </a:lnTo>
                  <a:lnTo>
                    <a:pt x="79" y="105"/>
                  </a:lnTo>
                  <a:lnTo>
                    <a:pt x="79" y="104"/>
                  </a:lnTo>
                  <a:lnTo>
                    <a:pt x="76" y="104"/>
                  </a:lnTo>
                  <a:lnTo>
                    <a:pt x="76" y="103"/>
                  </a:lnTo>
                  <a:lnTo>
                    <a:pt x="77" y="101"/>
                  </a:lnTo>
                  <a:lnTo>
                    <a:pt x="80" y="100"/>
                  </a:lnTo>
                  <a:lnTo>
                    <a:pt x="81" y="99"/>
                  </a:lnTo>
                  <a:lnTo>
                    <a:pt x="80" y="98"/>
                  </a:lnTo>
                  <a:lnTo>
                    <a:pt x="81" y="97"/>
                  </a:lnTo>
                  <a:lnTo>
                    <a:pt x="82" y="95"/>
                  </a:lnTo>
                  <a:lnTo>
                    <a:pt x="84" y="94"/>
                  </a:lnTo>
                  <a:lnTo>
                    <a:pt x="82" y="93"/>
                  </a:lnTo>
                  <a:lnTo>
                    <a:pt x="82" y="92"/>
                  </a:lnTo>
                  <a:lnTo>
                    <a:pt x="82" y="91"/>
                  </a:lnTo>
                  <a:lnTo>
                    <a:pt x="82" y="89"/>
                  </a:lnTo>
                  <a:lnTo>
                    <a:pt x="80" y="88"/>
                  </a:lnTo>
                  <a:lnTo>
                    <a:pt x="80" y="86"/>
                  </a:lnTo>
                  <a:lnTo>
                    <a:pt x="80" y="84"/>
                  </a:lnTo>
                  <a:lnTo>
                    <a:pt x="84" y="83"/>
                  </a:lnTo>
                  <a:lnTo>
                    <a:pt x="82" y="82"/>
                  </a:lnTo>
                  <a:lnTo>
                    <a:pt x="82" y="80"/>
                  </a:lnTo>
                  <a:lnTo>
                    <a:pt x="81" y="77"/>
                  </a:lnTo>
                  <a:lnTo>
                    <a:pt x="81" y="74"/>
                  </a:lnTo>
                  <a:lnTo>
                    <a:pt x="79" y="70"/>
                  </a:lnTo>
                  <a:lnTo>
                    <a:pt x="80" y="69"/>
                  </a:lnTo>
                  <a:lnTo>
                    <a:pt x="81" y="68"/>
                  </a:lnTo>
                  <a:lnTo>
                    <a:pt x="82" y="66"/>
                  </a:lnTo>
                  <a:lnTo>
                    <a:pt x="82" y="65"/>
                  </a:lnTo>
                  <a:lnTo>
                    <a:pt x="82" y="64"/>
                  </a:lnTo>
                  <a:lnTo>
                    <a:pt x="85" y="64"/>
                  </a:lnTo>
                  <a:lnTo>
                    <a:pt x="86" y="63"/>
                  </a:lnTo>
                  <a:lnTo>
                    <a:pt x="88" y="63"/>
                  </a:lnTo>
                  <a:lnTo>
                    <a:pt x="91" y="64"/>
                  </a:lnTo>
                  <a:lnTo>
                    <a:pt x="92" y="63"/>
                  </a:lnTo>
                  <a:lnTo>
                    <a:pt x="94" y="64"/>
                  </a:lnTo>
                  <a:lnTo>
                    <a:pt x="96" y="63"/>
                  </a:lnTo>
                  <a:lnTo>
                    <a:pt x="98" y="63"/>
                  </a:lnTo>
                  <a:lnTo>
                    <a:pt x="99" y="61"/>
                  </a:lnTo>
                  <a:lnTo>
                    <a:pt x="100" y="59"/>
                  </a:lnTo>
                  <a:lnTo>
                    <a:pt x="102" y="57"/>
                  </a:lnTo>
                  <a:lnTo>
                    <a:pt x="100" y="55"/>
                  </a:lnTo>
                  <a:lnTo>
                    <a:pt x="102" y="54"/>
                  </a:lnTo>
                  <a:lnTo>
                    <a:pt x="100" y="51"/>
                  </a:lnTo>
                  <a:lnTo>
                    <a:pt x="99" y="51"/>
                  </a:lnTo>
                  <a:lnTo>
                    <a:pt x="98" y="52"/>
                  </a:lnTo>
                  <a:lnTo>
                    <a:pt x="97" y="52"/>
                  </a:lnTo>
                  <a:lnTo>
                    <a:pt x="96" y="52"/>
                  </a:lnTo>
                  <a:lnTo>
                    <a:pt x="94" y="51"/>
                  </a:lnTo>
                  <a:lnTo>
                    <a:pt x="96" y="49"/>
                  </a:lnTo>
                  <a:lnTo>
                    <a:pt x="96" y="48"/>
                  </a:lnTo>
                  <a:lnTo>
                    <a:pt x="94" y="45"/>
                  </a:lnTo>
                  <a:lnTo>
                    <a:pt x="93" y="45"/>
                  </a:lnTo>
                  <a:lnTo>
                    <a:pt x="92" y="45"/>
                  </a:lnTo>
                  <a:lnTo>
                    <a:pt x="88" y="46"/>
                  </a:lnTo>
                  <a:lnTo>
                    <a:pt x="88" y="45"/>
                  </a:lnTo>
                  <a:lnTo>
                    <a:pt x="86" y="43"/>
                  </a:lnTo>
                  <a:lnTo>
                    <a:pt x="82" y="41"/>
                  </a:lnTo>
                  <a:lnTo>
                    <a:pt x="80" y="38"/>
                  </a:lnTo>
                  <a:lnTo>
                    <a:pt x="81" y="37"/>
                  </a:lnTo>
                  <a:lnTo>
                    <a:pt x="81" y="35"/>
                  </a:lnTo>
                  <a:lnTo>
                    <a:pt x="82" y="34"/>
                  </a:lnTo>
                  <a:lnTo>
                    <a:pt x="85" y="31"/>
                  </a:lnTo>
                  <a:lnTo>
                    <a:pt x="85" y="29"/>
                  </a:lnTo>
                  <a:lnTo>
                    <a:pt x="82" y="28"/>
                  </a:lnTo>
                  <a:lnTo>
                    <a:pt x="82" y="26"/>
                  </a:lnTo>
                  <a:lnTo>
                    <a:pt x="85" y="26"/>
                  </a:lnTo>
                  <a:lnTo>
                    <a:pt x="86" y="28"/>
                  </a:lnTo>
                  <a:lnTo>
                    <a:pt x="87" y="25"/>
                  </a:lnTo>
                  <a:lnTo>
                    <a:pt x="87" y="23"/>
                  </a:lnTo>
                  <a:lnTo>
                    <a:pt x="87" y="20"/>
                  </a:lnTo>
                  <a:lnTo>
                    <a:pt x="85" y="19"/>
                  </a:lnTo>
                  <a:lnTo>
                    <a:pt x="86" y="18"/>
                  </a:lnTo>
                  <a:lnTo>
                    <a:pt x="86" y="17"/>
                  </a:lnTo>
                  <a:lnTo>
                    <a:pt x="86" y="15"/>
                  </a:lnTo>
                  <a:lnTo>
                    <a:pt x="86" y="14"/>
                  </a:lnTo>
                  <a:lnTo>
                    <a:pt x="85" y="13"/>
                  </a:lnTo>
                  <a:lnTo>
                    <a:pt x="84" y="14"/>
                  </a:lnTo>
                  <a:lnTo>
                    <a:pt x="82" y="15"/>
                  </a:lnTo>
                  <a:close/>
                </a:path>
              </a:pathLst>
            </a:custGeom>
            <a:solidFill>
              <a:srgbClr val="FFDD00"/>
            </a:solidFill>
            <a:ln w="2">
              <a:solidFill>
                <a:srgbClr val="555555"/>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p:txBody>
        </p:sp>
        <p:sp>
          <p:nvSpPr>
            <p:cNvPr id="1107" name="Freeform 114"/>
            <p:cNvSpPr>
              <a:spLocks/>
            </p:cNvSpPr>
            <p:nvPr/>
          </p:nvSpPr>
          <p:spPr bwMode="auto">
            <a:xfrm>
              <a:off x="1909763" y="5456233"/>
              <a:ext cx="0" cy="1587"/>
            </a:xfrm>
            <a:custGeom>
              <a:avLst/>
              <a:gdLst>
                <a:gd name="T0" fmla="*/ 0 h 1"/>
                <a:gd name="T1" fmla="*/ 0 h 1"/>
                <a:gd name="T2" fmla="*/ 2147483646 h 1"/>
                <a:gd name="T3" fmla="*/ 2147483646 h 1"/>
                <a:gd name="T4" fmla="*/ 0 h 1"/>
                <a:gd name="T5" fmla="*/ 0 h 1"/>
                <a:gd name="T6" fmla="*/ 0 60000 65536"/>
                <a:gd name="T7" fmla="*/ 0 60000 65536"/>
                <a:gd name="T8" fmla="*/ 0 60000 65536"/>
                <a:gd name="T9" fmla="*/ 0 60000 65536"/>
                <a:gd name="T10" fmla="*/ 0 60000 65536"/>
                <a:gd name="T11" fmla="*/ 0 60000 65536"/>
              </a:gdLst>
              <a:ahLst/>
              <a:cxnLst>
                <a:cxn ang="T6">
                  <a:pos x="0" y="T0"/>
                </a:cxn>
                <a:cxn ang="T7">
                  <a:pos x="0" y="T1"/>
                </a:cxn>
                <a:cxn ang="T8">
                  <a:pos x="0" y="T2"/>
                </a:cxn>
                <a:cxn ang="T9">
                  <a:pos x="0" y="T3"/>
                </a:cxn>
                <a:cxn ang="T10">
                  <a:pos x="0" y="T4"/>
                </a:cxn>
                <a:cxn ang="T11">
                  <a:pos x="0" y="T5"/>
                </a:cxn>
              </a:cxnLst>
              <a:rect l="0" t="0" r="r" b="b"/>
              <a:pathLst>
                <a:path h="1">
                  <a:moveTo>
                    <a:pt x="0" y="0"/>
                  </a:moveTo>
                  <a:lnTo>
                    <a:pt x="0" y="0"/>
                  </a:lnTo>
                  <a:lnTo>
                    <a:pt x="0" y="1"/>
                  </a:lnTo>
                  <a:lnTo>
                    <a:pt x="0" y="0"/>
                  </a:lnTo>
                  <a:close/>
                </a:path>
              </a:pathLst>
            </a:custGeom>
            <a:solidFill>
              <a:srgbClr val="FFFF00"/>
            </a:solidFill>
            <a:ln w="2">
              <a:solidFill>
                <a:srgbClr val="555555"/>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p:txBody>
        </p:sp>
        <p:sp>
          <p:nvSpPr>
            <p:cNvPr id="1108" name="Freeform 115"/>
            <p:cNvSpPr>
              <a:spLocks/>
            </p:cNvSpPr>
            <p:nvPr/>
          </p:nvSpPr>
          <p:spPr bwMode="auto">
            <a:xfrm>
              <a:off x="1808163" y="5226046"/>
              <a:ext cx="3175" cy="6350"/>
            </a:xfrm>
            <a:custGeom>
              <a:avLst/>
              <a:gdLst>
                <a:gd name="T0" fmla="*/ 2147483646 w 2"/>
                <a:gd name="T1" fmla="*/ 0 h 4"/>
                <a:gd name="T2" fmla="*/ 2147483646 w 2"/>
                <a:gd name="T3" fmla="*/ 2147483646 h 4"/>
                <a:gd name="T4" fmla="*/ 2147483646 w 2"/>
                <a:gd name="T5" fmla="*/ 2147483646 h 4"/>
                <a:gd name="T6" fmla="*/ 2147483646 w 2"/>
                <a:gd name="T7" fmla="*/ 2147483646 h 4"/>
                <a:gd name="T8" fmla="*/ 2147483646 w 2"/>
                <a:gd name="T9" fmla="*/ 2147483646 h 4"/>
                <a:gd name="T10" fmla="*/ 2147483646 w 2"/>
                <a:gd name="T11" fmla="*/ 2147483646 h 4"/>
                <a:gd name="T12" fmla="*/ 2147483646 w 2"/>
                <a:gd name="T13" fmla="*/ 2147483646 h 4"/>
                <a:gd name="T14" fmla="*/ 2147483646 w 2"/>
                <a:gd name="T15" fmla="*/ 2147483646 h 4"/>
                <a:gd name="T16" fmla="*/ 0 w 2"/>
                <a:gd name="T17" fmla="*/ 2147483646 h 4"/>
                <a:gd name="T18" fmla="*/ 2147483646 w 2"/>
                <a:gd name="T19" fmla="*/ 2147483646 h 4"/>
                <a:gd name="T20" fmla="*/ 2147483646 w 2"/>
                <a:gd name="T21" fmla="*/ 2147483646 h 4"/>
                <a:gd name="T22" fmla="*/ 0 w 2"/>
                <a:gd name="T23" fmla="*/ 2147483646 h 4"/>
                <a:gd name="T24" fmla="*/ 0 w 2"/>
                <a:gd name="T25" fmla="*/ 2147483646 h 4"/>
                <a:gd name="T26" fmla="*/ 2147483646 w 2"/>
                <a:gd name="T27" fmla="*/ 0 h 4"/>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2" h="4">
                  <a:moveTo>
                    <a:pt x="1" y="0"/>
                  </a:moveTo>
                  <a:lnTo>
                    <a:pt x="2" y="3"/>
                  </a:lnTo>
                  <a:lnTo>
                    <a:pt x="2" y="4"/>
                  </a:lnTo>
                  <a:lnTo>
                    <a:pt x="1" y="4"/>
                  </a:lnTo>
                  <a:lnTo>
                    <a:pt x="1" y="3"/>
                  </a:lnTo>
                  <a:lnTo>
                    <a:pt x="0" y="3"/>
                  </a:lnTo>
                  <a:lnTo>
                    <a:pt x="1" y="3"/>
                  </a:lnTo>
                  <a:lnTo>
                    <a:pt x="0" y="3"/>
                  </a:lnTo>
                  <a:lnTo>
                    <a:pt x="1" y="0"/>
                  </a:lnTo>
                  <a:close/>
                </a:path>
              </a:pathLst>
            </a:custGeom>
            <a:solidFill>
              <a:srgbClr val="FFDD00"/>
            </a:solidFill>
            <a:ln w="2">
              <a:solidFill>
                <a:srgbClr val="555555"/>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p:txBody>
        </p:sp>
        <p:sp>
          <p:nvSpPr>
            <p:cNvPr id="1109" name="Freeform 116"/>
            <p:cNvSpPr>
              <a:spLocks/>
            </p:cNvSpPr>
            <p:nvPr/>
          </p:nvSpPr>
          <p:spPr bwMode="auto">
            <a:xfrm>
              <a:off x="1792288" y="5241921"/>
              <a:ext cx="4762" cy="6350"/>
            </a:xfrm>
            <a:custGeom>
              <a:avLst/>
              <a:gdLst>
                <a:gd name="T0" fmla="*/ 2147483646 w 3"/>
                <a:gd name="T1" fmla="*/ 0 h 4"/>
                <a:gd name="T2" fmla="*/ 2147483646 w 3"/>
                <a:gd name="T3" fmla="*/ 2147483646 h 4"/>
                <a:gd name="T4" fmla="*/ 2147483646 w 3"/>
                <a:gd name="T5" fmla="*/ 2147483646 h 4"/>
                <a:gd name="T6" fmla="*/ 0 w 3"/>
                <a:gd name="T7" fmla="*/ 2147483646 h 4"/>
                <a:gd name="T8" fmla="*/ 0 w 3"/>
                <a:gd name="T9" fmla="*/ 2147483646 h 4"/>
                <a:gd name="T10" fmla="*/ 2147483646 w 3"/>
                <a:gd name="T11" fmla="*/ 0 h 4"/>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3" h="4">
                  <a:moveTo>
                    <a:pt x="3" y="0"/>
                  </a:moveTo>
                  <a:lnTo>
                    <a:pt x="3" y="3"/>
                  </a:lnTo>
                  <a:lnTo>
                    <a:pt x="0" y="4"/>
                  </a:lnTo>
                  <a:lnTo>
                    <a:pt x="0" y="3"/>
                  </a:lnTo>
                  <a:lnTo>
                    <a:pt x="3" y="0"/>
                  </a:lnTo>
                  <a:close/>
                </a:path>
              </a:pathLst>
            </a:custGeom>
            <a:solidFill>
              <a:srgbClr val="FFDD00"/>
            </a:solidFill>
            <a:ln w="2">
              <a:solidFill>
                <a:srgbClr val="555555"/>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p:txBody>
        </p:sp>
        <p:sp>
          <p:nvSpPr>
            <p:cNvPr id="1110" name="Freeform 117"/>
            <p:cNvSpPr>
              <a:spLocks/>
            </p:cNvSpPr>
            <p:nvPr/>
          </p:nvSpPr>
          <p:spPr bwMode="auto">
            <a:xfrm>
              <a:off x="1798639" y="5240333"/>
              <a:ext cx="1587" cy="3175"/>
            </a:xfrm>
            <a:custGeom>
              <a:avLst/>
              <a:gdLst>
                <a:gd name="T0" fmla="*/ 2147483646 w 1"/>
                <a:gd name="T1" fmla="*/ 2147483646 h 2"/>
                <a:gd name="T2" fmla="*/ 0 w 1"/>
                <a:gd name="T3" fmla="*/ 2147483646 h 2"/>
                <a:gd name="T4" fmla="*/ 2147483646 w 1"/>
                <a:gd name="T5" fmla="*/ 2147483646 h 2"/>
                <a:gd name="T6" fmla="*/ 0 w 1"/>
                <a:gd name="T7" fmla="*/ 0 h 2"/>
                <a:gd name="T8" fmla="*/ 0 w 1"/>
                <a:gd name="T9" fmla="*/ 0 h 2"/>
                <a:gd name="T10" fmla="*/ 2147483646 w 1"/>
                <a:gd name="T11" fmla="*/ 2147483646 h 2"/>
                <a:gd name="T12" fmla="*/ 2147483646 w 1"/>
                <a:gd name="T13" fmla="*/ 2147483646 h 2"/>
                <a:gd name="T14" fmla="*/ 0 w 1"/>
                <a:gd name="T15" fmla="*/ 2147483646 h 2"/>
                <a:gd name="T16" fmla="*/ 0 w 1"/>
                <a:gd name="T17" fmla="*/ 2147483646 h 2"/>
                <a:gd name="T18" fmla="*/ 0 w 1"/>
                <a:gd name="T19" fmla="*/ 2147483646 h 2"/>
                <a:gd name="T20" fmla="*/ 0 w 1"/>
                <a:gd name="T21" fmla="*/ 2147483646 h 2"/>
                <a:gd name="T22" fmla="*/ 2147483646 w 1"/>
                <a:gd name="T23" fmla="*/ 2147483646 h 2"/>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1" h="2">
                  <a:moveTo>
                    <a:pt x="1" y="1"/>
                  </a:moveTo>
                  <a:lnTo>
                    <a:pt x="0" y="1"/>
                  </a:lnTo>
                  <a:lnTo>
                    <a:pt x="1" y="1"/>
                  </a:lnTo>
                  <a:lnTo>
                    <a:pt x="0" y="0"/>
                  </a:lnTo>
                  <a:lnTo>
                    <a:pt x="1" y="1"/>
                  </a:lnTo>
                  <a:lnTo>
                    <a:pt x="0" y="2"/>
                  </a:lnTo>
                  <a:lnTo>
                    <a:pt x="0" y="1"/>
                  </a:lnTo>
                  <a:lnTo>
                    <a:pt x="0" y="2"/>
                  </a:lnTo>
                  <a:lnTo>
                    <a:pt x="1" y="1"/>
                  </a:lnTo>
                  <a:close/>
                </a:path>
              </a:pathLst>
            </a:custGeom>
            <a:solidFill>
              <a:srgbClr val="FFDD00"/>
            </a:solidFill>
            <a:ln w="2">
              <a:solidFill>
                <a:srgbClr val="555555"/>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p:txBody>
        </p:sp>
        <p:sp>
          <p:nvSpPr>
            <p:cNvPr id="1111" name="Freeform 118"/>
            <p:cNvSpPr>
              <a:spLocks/>
            </p:cNvSpPr>
            <p:nvPr/>
          </p:nvSpPr>
          <p:spPr bwMode="auto">
            <a:xfrm>
              <a:off x="1816101" y="5205409"/>
              <a:ext cx="3175" cy="3175"/>
            </a:xfrm>
            <a:custGeom>
              <a:avLst/>
              <a:gdLst>
                <a:gd name="T0" fmla="*/ 2147483646 w 2"/>
                <a:gd name="T1" fmla="*/ 0 h 2"/>
                <a:gd name="T2" fmla="*/ 2147483646 w 2"/>
                <a:gd name="T3" fmla="*/ 0 h 2"/>
                <a:gd name="T4" fmla="*/ 2147483646 w 2"/>
                <a:gd name="T5" fmla="*/ 2147483646 h 2"/>
                <a:gd name="T6" fmla="*/ 2147483646 w 2"/>
                <a:gd name="T7" fmla="*/ 2147483646 h 2"/>
                <a:gd name="T8" fmla="*/ 2147483646 w 2"/>
                <a:gd name="T9" fmla="*/ 2147483646 h 2"/>
                <a:gd name="T10" fmla="*/ 2147483646 w 2"/>
                <a:gd name="T11" fmla="*/ 2147483646 h 2"/>
                <a:gd name="T12" fmla="*/ 2147483646 w 2"/>
                <a:gd name="T13" fmla="*/ 2147483646 h 2"/>
                <a:gd name="T14" fmla="*/ 0 w 2"/>
                <a:gd name="T15" fmla="*/ 2147483646 h 2"/>
                <a:gd name="T16" fmla="*/ 0 w 2"/>
                <a:gd name="T17" fmla="*/ 0 h 2"/>
                <a:gd name="T18" fmla="*/ 0 w 2"/>
                <a:gd name="T19" fmla="*/ 0 h 2"/>
                <a:gd name="T20" fmla="*/ 0 w 2"/>
                <a:gd name="T21" fmla="*/ 0 h 2"/>
                <a:gd name="T22" fmla="*/ 0 w 2"/>
                <a:gd name="T23" fmla="*/ 0 h 2"/>
                <a:gd name="T24" fmla="*/ 2147483646 w 2"/>
                <a:gd name="T25" fmla="*/ 0 h 2"/>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2" h="2">
                  <a:moveTo>
                    <a:pt x="2" y="0"/>
                  </a:moveTo>
                  <a:lnTo>
                    <a:pt x="2" y="0"/>
                  </a:lnTo>
                  <a:lnTo>
                    <a:pt x="2" y="1"/>
                  </a:lnTo>
                  <a:lnTo>
                    <a:pt x="1" y="1"/>
                  </a:lnTo>
                  <a:lnTo>
                    <a:pt x="1" y="2"/>
                  </a:lnTo>
                  <a:lnTo>
                    <a:pt x="1" y="1"/>
                  </a:lnTo>
                  <a:lnTo>
                    <a:pt x="0" y="1"/>
                  </a:lnTo>
                  <a:lnTo>
                    <a:pt x="0" y="0"/>
                  </a:lnTo>
                  <a:lnTo>
                    <a:pt x="2" y="0"/>
                  </a:lnTo>
                  <a:close/>
                </a:path>
              </a:pathLst>
            </a:custGeom>
            <a:solidFill>
              <a:srgbClr val="FFDD00"/>
            </a:solidFill>
            <a:ln w="2">
              <a:solidFill>
                <a:srgbClr val="555555"/>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p:txBody>
        </p:sp>
        <p:sp>
          <p:nvSpPr>
            <p:cNvPr id="1112" name="Freeform 119"/>
            <p:cNvSpPr>
              <a:spLocks/>
            </p:cNvSpPr>
            <p:nvPr/>
          </p:nvSpPr>
          <p:spPr bwMode="auto">
            <a:xfrm>
              <a:off x="1825625" y="5199058"/>
              <a:ext cx="1588" cy="0"/>
            </a:xfrm>
            <a:custGeom>
              <a:avLst/>
              <a:gdLst>
                <a:gd name="T0" fmla="*/ 0 w 1"/>
                <a:gd name="T1" fmla="*/ 0 w 1"/>
                <a:gd name="T2" fmla="*/ 0 w 1"/>
                <a:gd name="T3" fmla="*/ 0 w 1"/>
                <a:gd name="T4" fmla="*/ 0 w 1"/>
                <a:gd name="T5" fmla="*/ 2147483646 w 1"/>
                <a:gd name="T6" fmla="*/ 0 w 1"/>
                <a:gd name="T7" fmla="*/ 0 w 1"/>
                <a:gd name="T8" fmla="*/ 0 60000 65536"/>
                <a:gd name="T9" fmla="*/ 0 60000 65536"/>
                <a:gd name="T10" fmla="*/ 0 60000 65536"/>
                <a:gd name="T11" fmla="*/ 0 60000 65536"/>
                <a:gd name="T12" fmla="*/ 0 60000 65536"/>
                <a:gd name="T13" fmla="*/ 0 60000 65536"/>
                <a:gd name="T14" fmla="*/ 0 60000 65536"/>
                <a:gd name="T15" fmla="*/ 0 60000 65536"/>
              </a:gdLst>
              <a:ahLst/>
              <a:cxnLst>
                <a:cxn ang="T8">
                  <a:pos x="T0" y="0"/>
                </a:cxn>
                <a:cxn ang="T9">
                  <a:pos x="T1" y="0"/>
                </a:cxn>
                <a:cxn ang="T10">
                  <a:pos x="T2" y="0"/>
                </a:cxn>
                <a:cxn ang="T11">
                  <a:pos x="T3" y="0"/>
                </a:cxn>
                <a:cxn ang="T12">
                  <a:pos x="T4" y="0"/>
                </a:cxn>
                <a:cxn ang="T13">
                  <a:pos x="T5" y="0"/>
                </a:cxn>
                <a:cxn ang="T14">
                  <a:pos x="T6" y="0"/>
                </a:cxn>
                <a:cxn ang="T15">
                  <a:pos x="T7" y="0"/>
                </a:cxn>
              </a:cxnLst>
              <a:rect l="0" t="0" r="r" b="b"/>
              <a:pathLst>
                <a:path w="1">
                  <a:moveTo>
                    <a:pt x="0" y="0"/>
                  </a:moveTo>
                  <a:lnTo>
                    <a:pt x="0" y="0"/>
                  </a:lnTo>
                  <a:lnTo>
                    <a:pt x="1" y="0"/>
                  </a:lnTo>
                  <a:lnTo>
                    <a:pt x="0" y="0"/>
                  </a:lnTo>
                  <a:close/>
                </a:path>
              </a:pathLst>
            </a:custGeom>
            <a:solidFill>
              <a:srgbClr val="FFDD00"/>
            </a:solidFill>
            <a:ln w="2">
              <a:solidFill>
                <a:srgbClr val="555555"/>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p:txBody>
        </p:sp>
        <p:sp>
          <p:nvSpPr>
            <p:cNvPr id="1113" name="Freeform 120"/>
            <p:cNvSpPr>
              <a:spLocks/>
            </p:cNvSpPr>
            <p:nvPr/>
          </p:nvSpPr>
          <p:spPr bwMode="auto">
            <a:xfrm>
              <a:off x="1738314" y="5092696"/>
              <a:ext cx="158750" cy="193675"/>
            </a:xfrm>
            <a:custGeom>
              <a:avLst/>
              <a:gdLst>
                <a:gd name="T0" fmla="*/ 2147483646 w 100"/>
                <a:gd name="T1" fmla="*/ 2147483646 h 122"/>
                <a:gd name="T2" fmla="*/ 2147483646 w 100"/>
                <a:gd name="T3" fmla="*/ 2147483646 h 122"/>
                <a:gd name="T4" fmla="*/ 2147483646 w 100"/>
                <a:gd name="T5" fmla="*/ 2147483646 h 122"/>
                <a:gd name="T6" fmla="*/ 2147483646 w 100"/>
                <a:gd name="T7" fmla="*/ 2147483646 h 122"/>
                <a:gd name="T8" fmla="*/ 2147483646 w 100"/>
                <a:gd name="T9" fmla="*/ 2147483646 h 122"/>
                <a:gd name="T10" fmla="*/ 2147483646 w 100"/>
                <a:gd name="T11" fmla="*/ 2147483646 h 122"/>
                <a:gd name="T12" fmla="*/ 2147483646 w 100"/>
                <a:gd name="T13" fmla="*/ 2147483646 h 122"/>
                <a:gd name="T14" fmla="*/ 2147483646 w 100"/>
                <a:gd name="T15" fmla="*/ 2147483646 h 122"/>
                <a:gd name="T16" fmla="*/ 2147483646 w 100"/>
                <a:gd name="T17" fmla="*/ 2147483646 h 122"/>
                <a:gd name="T18" fmla="*/ 2147483646 w 100"/>
                <a:gd name="T19" fmla="*/ 2147483646 h 122"/>
                <a:gd name="T20" fmla="*/ 2147483646 w 100"/>
                <a:gd name="T21" fmla="*/ 2147483646 h 122"/>
                <a:gd name="T22" fmla="*/ 2147483646 w 100"/>
                <a:gd name="T23" fmla="*/ 2147483646 h 122"/>
                <a:gd name="T24" fmla="*/ 2147483646 w 100"/>
                <a:gd name="T25" fmla="*/ 2147483646 h 122"/>
                <a:gd name="T26" fmla="*/ 2147483646 w 100"/>
                <a:gd name="T27" fmla="*/ 2147483646 h 122"/>
                <a:gd name="T28" fmla="*/ 2147483646 w 100"/>
                <a:gd name="T29" fmla="*/ 2147483646 h 122"/>
                <a:gd name="T30" fmla="*/ 2147483646 w 100"/>
                <a:gd name="T31" fmla="*/ 2147483646 h 122"/>
                <a:gd name="T32" fmla="*/ 2147483646 w 100"/>
                <a:gd name="T33" fmla="*/ 2147483646 h 122"/>
                <a:gd name="T34" fmla="*/ 2147483646 w 100"/>
                <a:gd name="T35" fmla="*/ 2147483646 h 122"/>
                <a:gd name="T36" fmla="*/ 2147483646 w 100"/>
                <a:gd name="T37" fmla="*/ 2147483646 h 122"/>
                <a:gd name="T38" fmla="*/ 2147483646 w 100"/>
                <a:gd name="T39" fmla="*/ 2147483646 h 122"/>
                <a:gd name="T40" fmla="*/ 2147483646 w 100"/>
                <a:gd name="T41" fmla="*/ 2147483646 h 122"/>
                <a:gd name="T42" fmla="*/ 2147483646 w 100"/>
                <a:gd name="T43" fmla="*/ 2147483646 h 122"/>
                <a:gd name="T44" fmla="*/ 2147483646 w 100"/>
                <a:gd name="T45" fmla="*/ 2147483646 h 122"/>
                <a:gd name="T46" fmla="*/ 2147483646 w 100"/>
                <a:gd name="T47" fmla="*/ 2147483646 h 122"/>
                <a:gd name="T48" fmla="*/ 2147483646 w 100"/>
                <a:gd name="T49" fmla="*/ 2147483646 h 122"/>
                <a:gd name="T50" fmla="*/ 2147483646 w 100"/>
                <a:gd name="T51" fmla="*/ 2147483646 h 122"/>
                <a:gd name="T52" fmla="*/ 2147483646 w 100"/>
                <a:gd name="T53" fmla="*/ 2147483646 h 122"/>
                <a:gd name="T54" fmla="*/ 2147483646 w 100"/>
                <a:gd name="T55" fmla="*/ 2147483646 h 122"/>
                <a:gd name="T56" fmla="*/ 2147483646 w 100"/>
                <a:gd name="T57" fmla="*/ 2147483646 h 122"/>
                <a:gd name="T58" fmla="*/ 2147483646 w 100"/>
                <a:gd name="T59" fmla="*/ 2147483646 h 122"/>
                <a:gd name="T60" fmla="*/ 2147483646 w 100"/>
                <a:gd name="T61" fmla="*/ 2147483646 h 122"/>
                <a:gd name="T62" fmla="*/ 2147483646 w 100"/>
                <a:gd name="T63" fmla="*/ 2147483646 h 122"/>
                <a:gd name="T64" fmla="*/ 2147483646 w 100"/>
                <a:gd name="T65" fmla="*/ 2147483646 h 122"/>
                <a:gd name="T66" fmla="*/ 2147483646 w 100"/>
                <a:gd name="T67" fmla="*/ 2147483646 h 122"/>
                <a:gd name="T68" fmla="*/ 2147483646 w 100"/>
                <a:gd name="T69" fmla="*/ 2147483646 h 122"/>
                <a:gd name="T70" fmla="*/ 2147483646 w 100"/>
                <a:gd name="T71" fmla="*/ 2147483646 h 122"/>
                <a:gd name="T72" fmla="*/ 2147483646 w 100"/>
                <a:gd name="T73" fmla="*/ 2147483646 h 122"/>
                <a:gd name="T74" fmla="*/ 2147483646 w 100"/>
                <a:gd name="T75" fmla="*/ 2147483646 h 122"/>
                <a:gd name="T76" fmla="*/ 2147483646 w 100"/>
                <a:gd name="T77" fmla="*/ 2147483646 h 122"/>
                <a:gd name="T78" fmla="*/ 2147483646 w 100"/>
                <a:gd name="T79" fmla="*/ 2147483646 h 122"/>
                <a:gd name="T80" fmla="*/ 2147483646 w 100"/>
                <a:gd name="T81" fmla="*/ 2147483646 h 122"/>
                <a:gd name="T82" fmla="*/ 2147483646 w 100"/>
                <a:gd name="T83" fmla="*/ 2147483646 h 122"/>
                <a:gd name="T84" fmla="*/ 2147483646 w 100"/>
                <a:gd name="T85" fmla="*/ 2147483646 h 122"/>
                <a:gd name="T86" fmla="*/ 2147483646 w 100"/>
                <a:gd name="T87" fmla="*/ 2147483646 h 122"/>
                <a:gd name="T88" fmla="*/ 2147483646 w 100"/>
                <a:gd name="T89" fmla="*/ 2147483646 h 122"/>
                <a:gd name="T90" fmla="*/ 2147483646 w 100"/>
                <a:gd name="T91" fmla="*/ 2147483646 h 122"/>
                <a:gd name="T92" fmla="*/ 2147483646 w 100"/>
                <a:gd name="T93" fmla="*/ 2147483646 h 122"/>
                <a:gd name="T94" fmla="*/ 2147483646 w 100"/>
                <a:gd name="T95" fmla="*/ 2147483646 h 122"/>
                <a:gd name="T96" fmla="*/ 2147483646 w 100"/>
                <a:gd name="T97" fmla="*/ 2147483646 h 122"/>
                <a:gd name="T98" fmla="*/ 2147483646 w 100"/>
                <a:gd name="T99" fmla="*/ 2147483646 h 122"/>
                <a:gd name="T100" fmla="*/ 2147483646 w 100"/>
                <a:gd name="T101" fmla="*/ 2147483646 h 122"/>
                <a:gd name="T102" fmla="*/ 2147483646 w 100"/>
                <a:gd name="T103" fmla="*/ 2147483646 h 122"/>
                <a:gd name="T104" fmla="*/ 2147483646 w 100"/>
                <a:gd name="T105" fmla="*/ 2147483646 h 122"/>
                <a:gd name="T106" fmla="*/ 2147483646 w 100"/>
                <a:gd name="T107" fmla="*/ 2147483646 h 122"/>
                <a:gd name="T108" fmla="*/ 2147483646 w 100"/>
                <a:gd name="T109" fmla="*/ 2147483646 h 122"/>
                <a:gd name="T110" fmla="*/ 2147483646 w 100"/>
                <a:gd name="T111" fmla="*/ 2147483646 h 122"/>
                <a:gd name="T112" fmla="*/ 2147483646 w 100"/>
                <a:gd name="T113" fmla="*/ 2147483646 h 122"/>
                <a:gd name="T114" fmla="*/ 2147483646 w 100"/>
                <a:gd name="T115" fmla="*/ 2147483646 h 122"/>
                <a:gd name="T116" fmla="*/ 2147483646 w 100"/>
                <a:gd name="T117" fmla="*/ 2147483646 h 122"/>
                <a:gd name="T118" fmla="*/ 2147483646 w 100"/>
                <a:gd name="T119" fmla="*/ 2147483646 h 122"/>
                <a:gd name="T120" fmla="*/ 2147483646 w 100"/>
                <a:gd name="T121" fmla="*/ 2147483646 h 122"/>
                <a:gd name="T122" fmla="*/ 2147483646 w 100"/>
                <a:gd name="T123" fmla="*/ 2147483646 h 122"/>
                <a:gd name="T124" fmla="*/ 2147483646 w 100"/>
                <a:gd name="T125" fmla="*/ 2147483646 h 122"/>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100" h="122">
                  <a:moveTo>
                    <a:pt x="0" y="117"/>
                  </a:moveTo>
                  <a:lnTo>
                    <a:pt x="2" y="121"/>
                  </a:lnTo>
                  <a:lnTo>
                    <a:pt x="3" y="122"/>
                  </a:lnTo>
                  <a:lnTo>
                    <a:pt x="4" y="122"/>
                  </a:lnTo>
                  <a:lnTo>
                    <a:pt x="5" y="122"/>
                  </a:lnTo>
                  <a:lnTo>
                    <a:pt x="6" y="121"/>
                  </a:lnTo>
                  <a:lnTo>
                    <a:pt x="8" y="122"/>
                  </a:lnTo>
                  <a:lnTo>
                    <a:pt x="10" y="122"/>
                  </a:lnTo>
                  <a:lnTo>
                    <a:pt x="11" y="122"/>
                  </a:lnTo>
                  <a:lnTo>
                    <a:pt x="14" y="121"/>
                  </a:lnTo>
                  <a:lnTo>
                    <a:pt x="15" y="118"/>
                  </a:lnTo>
                  <a:lnTo>
                    <a:pt x="16" y="120"/>
                  </a:lnTo>
                  <a:lnTo>
                    <a:pt x="17" y="120"/>
                  </a:lnTo>
                  <a:lnTo>
                    <a:pt x="19" y="120"/>
                  </a:lnTo>
                  <a:lnTo>
                    <a:pt x="20" y="118"/>
                  </a:lnTo>
                  <a:lnTo>
                    <a:pt x="21" y="117"/>
                  </a:lnTo>
                  <a:lnTo>
                    <a:pt x="22" y="118"/>
                  </a:lnTo>
                  <a:lnTo>
                    <a:pt x="23" y="120"/>
                  </a:lnTo>
                  <a:lnTo>
                    <a:pt x="25" y="118"/>
                  </a:lnTo>
                  <a:lnTo>
                    <a:pt x="26" y="118"/>
                  </a:lnTo>
                  <a:lnTo>
                    <a:pt x="26" y="120"/>
                  </a:lnTo>
                  <a:lnTo>
                    <a:pt x="27" y="121"/>
                  </a:lnTo>
                  <a:lnTo>
                    <a:pt x="29" y="118"/>
                  </a:lnTo>
                  <a:lnTo>
                    <a:pt x="32" y="118"/>
                  </a:lnTo>
                  <a:lnTo>
                    <a:pt x="33" y="117"/>
                  </a:lnTo>
                  <a:lnTo>
                    <a:pt x="34" y="116"/>
                  </a:lnTo>
                  <a:lnTo>
                    <a:pt x="35" y="117"/>
                  </a:lnTo>
                  <a:lnTo>
                    <a:pt x="38" y="118"/>
                  </a:lnTo>
                  <a:lnTo>
                    <a:pt x="40" y="118"/>
                  </a:lnTo>
                  <a:lnTo>
                    <a:pt x="42" y="118"/>
                  </a:lnTo>
                  <a:lnTo>
                    <a:pt x="43" y="117"/>
                  </a:lnTo>
                  <a:lnTo>
                    <a:pt x="45" y="117"/>
                  </a:lnTo>
                  <a:lnTo>
                    <a:pt x="46" y="117"/>
                  </a:lnTo>
                  <a:lnTo>
                    <a:pt x="48" y="116"/>
                  </a:lnTo>
                  <a:lnTo>
                    <a:pt x="48" y="117"/>
                  </a:lnTo>
                  <a:lnTo>
                    <a:pt x="49" y="116"/>
                  </a:lnTo>
                  <a:lnTo>
                    <a:pt x="49" y="117"/>
                  </a:lnTo>
                  <a:lnTo>
                    <a:pt x="50" y="117"/>
                  </a:lnTo>
                  <a:lnTo>
                    <a:pt x="51" y="117"/>
                  </a:lnTo>
                  <a:lnTo>
                    <a:pt x="54" y="116"/>
                  </a:lnTo>
                  <a:lnTo>
                    <a:pt x="55" y="117"/>
                  </a:lnTo>
                  <a:lnTo>
                    <a:pt x="56" y="118"/>
                  </a:lnTo>
                  <a:lnTo>
                    <a:pt x="56" y="120"/>
                  </a:lnTo>
                  <a:lnTo>
                    <a:pt x="57" y="120"/>
                  </a:lnTo>
                  <a:lnTo>
                    <a:pt x="60" y="118"/>
                  </a:lnTo>
                  <a:lnTo>
                    <a:pt x="62" y="117"/>
                  </a:lnTo>
                  <a:lnTo>
                    <a:pt x="63" y="117"/>
                  </a:lnTo>
                  <a:lnTo>
                    <a:pt x="63" y="116"/>
                  </a:lnTo>
                  <a:lnTo>
                    <a:pt x="65" y="115"/>
                  </a:lnTo>
                  <a:lnTo>
                    <a:pt x="67" y="115"/>
                  </a:lnTo>
                  <a:lnTo>
                    <a:pt x="71" y="115"/>
                  </a:lnTo>
                  <a:lnTo>
                    <a:pt x="72" y="115"/>
                  </a:lnTo>
                  <a:lnTo>
                    <a:pt x="75" y="115"/>
                  </a:lnTo>
                  <a:lnTo>
                    <a:pt x="77" y="115"/>
                  </a:lnTo>
                  <a:lnTo>
                    <a:pt x="77" y="116"/>
                  </a:lnTo>
                  <a:lnTo>
                    <a:pt x="78" y="115"/>
                  </a:lnTo>
                  <a:lnTo>
                    <a:pt x="80" y="112"/>
                  </a:lnTo>
                  <a:lnTo>
                    <a:pt x="80" y="111"/>
                  </a:lnTo>
                  <a:lnTo>
                    <a:pt x="80" y="109"/>
                  </a:lnTo>
                  <a:lnTo>
                    <a:pt x="82" y="107"/>
                  </a:lnTo>
                  <a:lnTo>
                    <a:pt x="83" y="105"/>
                  </a:lnTo>
                  <a:lnTo>
                    <a:pt x="84" y="98"/>
                  </a:lnTo>
                  <a:lnTo>
                    <a:pt x="83" y="95"/>
                  </a:lnTo>
                  <a:lnTo>
                    <a:pt x="84" y="92"/>
                  </a:lnTo>
                  <a:lnTo>
                    <a:pt x="82" y="90"/>
                  </a:lnTo>
                  <a:lnTo>
                    <a:pt x="82" y="88"/>
                  </a:lnTo>
                  <a:lnTo>
                    <a:pt x="83" y="87"/>
                  </a:lnTo>
                  <a:lnTo>
                    <a:pt x="85" y="84"/>
                  </a:lnTo>
                  <a:lnTo>
                    <a:pt x="85" y="82"/>
                  </a:lnTo>
                  <a:lnTo>
                    <a:pt x="85" y="80"/>
                  </a:lnTo>
                  <a:lnTo>
                    <a:pt x="84" y="80"/>
                  </a:lnTo>
                  <a:lnTo>
                    <a:pt x="83" y="78"/>
                  </a:lnTo>
                  <a:lnTo>
                    <a:pt x="83" y="76"/>
                  </a:lnTo>
                  <a:lnTo>
                    <a:pt x="84" y="75"/>
                  </a:lnTo>
                  <a:lnTo>
                    <a:pt x="85" y="71"/>
                  </a:lnTo>
                  <a:lnTo>
                    <a:pt x="86" y="69"/>
                  </a:lnTo>
                  <a:lnTo>
                    <a:pt x="88" y="67"/>
                  </a:lnTo>
                  <a:lnTo>
                    <a:pt x="88" y="65"/>
                  </a:lnTo>
                  <a:lnTo>
                    <a:pt x="88" y="64"/>
                  </a:lnTo>
                  <a:lnTo>
                    <a:pt x="91" y="60"/>
                  </a:lnTo>
                  <a:lnTo>
                    <a:pt x="92" y="59"/>
                  </a:lnTo>
                  <a:lnTo>
                    <a:pt x="92" y="57"/>
                  </a:lnTo>
                  <a:lnTo>
                    <a:pt x="94" y="57"/>
                  </a:lnTo>
                  <a:lnTo>
                    <a:pt x="94" y="54"/>
                  </a:lnTo>
                  <a:lnTo>
                    <a:pt x="94" y="53"/>
                  </a:lnTo>
                  <a:lnTo>
                    <a:pt x="94" y="52"/>
                  </a:lnTo>
                  <a:lnTo>
                    <a:pt x="95" y="52"/>
                  </a:lnTo>
                  <a:lnTo>
                    <a:pt x="96" y="53"/>
                  </a:lnTo>
                  <a:lnTo>
                    <a:pt x="99" y="50"/>
                  </a:lnTo>
                  <a:lnTo>
                    <a:pt x="100" y="49"/>
                  </a:lnTo>
                  <a:lnTo>
                    <a:pt x="100" y="47"/>
                  </a:lnTo>
                  <a:lnTo>
                    <a:pt x="97" y="46"/>
                  </a:lnTo>
                  <a:lnTo>
                    <a:pt x="97" y="43"/>
                  </a:lnTo>
                  <a:lnTo>
                    <a:pt x="97" y="41"/>
                  </a:lnTo>
                  <a:lnTo>
                    <a:pt x="94" y="40"/>
                  </a:lnTo>
                  <a:lnTo>
                    <a:pt x="94" y="36"/>
                  </a:lnTo>
                  <a:lnTo>
                    <a:pt x="94" y="33"/>
                  </a:lnTo>
                  <a:lnTo>
                    <a:pt x="94" y="31"/>
                  </a:lnTo>
                  <a:lnTo>
                    <a:pt x="91" y="30"/>
                  </a:lnTo>
                  <a:lnTo>
                    <a:pt x="90" y="30"/>
                  </a:lnTo>
                  <a:lnTo>
                    <a:pt x="90" y="29"/>
                  </a:lnTo>
                  <a:lnTo>
                    <a:pt x="90" y="27"/>
                  </a:lnTo>
                  <a:lnTo>
                    <a:pt x="89" y="26"/>
                  </a:lnTo>
                  <a:lnTo>
                    <a:pt x="88" y="25"/>
                  </a:lnTo>
                  <a:lnTo>
                    <a:pt x="86" y="25"/>
                  </a:lnTo>
                  <a:lnTo>
                    <a:pt x="85" y="25"/>
                  </a:lnTo>
                  <a:lnTo>
                    <a:pt x="83" y="25"/>
                  </a:lnTo>
                  <a:lnTo>
                    <a:pt x="84" y="24"/>
                  </a:lnTo>
                  <a:lnTo>
                    <a:pt x="85" y="23"/>
                  </a:lnTo>
                  <a:lnTo>
                    <a:pt x="86" y="21"/>
                  </a:lnTo>
                  <a:lnTo>
                    <a:pt x="86" y="19"/>
                  </a:lnTo>
                  <a:lnTo>
                    <a:pt x="85" y="19"/>
                  </a:lnTo>
                  <a:lnTo>
                    <a:pt x="84" y="18"/>
                  </a:lnTo>
                  <a:lnTo>
                    <a:pt x="83" y="18"/>
                  </a:lnTo>
                  <a:lnTo>
                    <a:pt x="82" y="17"/>
                  </a:lnTo>
                  <a:lnTo>
                    <a:pt x="80" y="19"/>
                  </a:lnTo>
                  <a:lnTo>
                    <a:pt x="82" y="20"/>
                  </a:lnTo>
                  <a:lnTo>
                    <a:pt x="80" y="20"/>
                  </a:lnTo>
                  <a:lnTo>
                    <a:pt x="79" y="21"/>
                  </a:lnTo>
                  <a:lnTo>
                    <a:pt x="79" y="23"/>
                  </a:lnTo>
                  <a:lnTo>
                    <a:pt x="79" y="24"/>
                  </a:lnTo>
                  <a:lnTo>
                    <a:pt x="80" y="23"/>
                  </a:lnTo>
                  <a:lnTo>
                    <a:pt x="82" y="24"/>
                  </a:lnTo>
                  <a:lnTo>
                    <a:pt x="80" y="25"/>
                  </a:lnTo>
                  <a:lnTo>
                    <a:pt x="79" y="26"/>
                  </a:lnTo>
                  <a:lnTo>
                    <a:pt x="75" y="26"/>
                  </a:lnTo>
                  <a:lnTo>
                    <a:pt x="74" y="24"/>
                  </a:lnTo>
                  <a:lnTo>
                    <a:pt x="73" y="23"/>
                  </a:lnTo>
                  <a:lnTo>
                    <a:pt x="72" y="21"/>
                  </a:lnTo>
                  <a:lnTo>
                    <a:pt x="72" y="20"/>
                  </a:lnTo>
                  <a:lnTo>
                    <a:pt x="71" y="20"/>
                  </a:lnTo>
                  <a:lnTo>
                    <a:pt x="71" y="21"/>
                  </a:lnTo>
                  <a:lnTo>
                    <a:pt x="68" y="20"/>
                  </a:lnTo>
                  <a:lnTo>
                    <a:pt x="68" y="19"/>
                  </a:lnTo>
                  <a:lnTo>
                    <a:pt x="68" y="18"/>
                  </a:lnTo>
                  <a:lnTo>
                    <a:pt x="68" y="17"/>
                  </a:lnTo>
                  <a:lnTo>
                    <a:pt x="69" y="17"/>
                  </a:lnTo>
                  <a:lnTo>
                    <a:pt x="69" y="14"/>
                  </a:lnTo>
                  <a:lnTo>
                    <a:pt x="71" y="13"/>
                  </a:lnTo>
                  <a:lnTo>
                    <a:pt x="69" y="12"/>
                  </a:lnTo>
                  <a:lnTo>
                    <a:pt x="66" y="9"/>
                  </a:lnTo>
                  <a:lnTo>
                    <a:pt x="63" y="8"/>
                  </a:lnTo>
                  <a:lnTo>
                    <a:pt x="62" y="9"/>
                  </a:lnTo>
                  <a:lnTo>
                    <a:pt x="61" y="9"/>
                  </a:lnTo>
                  <a:lnTo>
                    <a:pt x="61" y="8"/>
                  </a:lnTo>
                  <a:lnTo>
                    <a:pt x="59" y="8"/>
                  </a:lnTo>
                  <a:lnTo>
                    <a:pt x="57" y="7"/>
                  </a:lnTo>
                  <a:lnTo>
                    <a:pt x="56" y="6"/>
                  </a:lnTo>
                  <a:lnTo>
                    <a:pt x="57" y="4"/>
                  </a:lnTo>
                  <a:lnTo>
                    <a:pt x="56" y="2"/>
                  </a:lnTo>
                  <a:lnTo>
                    <a:pt x="55" y="1"/>
                  </a:lnTo>
                  <a:lnTo>
                    <a:pt x="55" y="2"/>
                  </a:lnTo>
                  <a:lnTo>
                    <a:pt x="55" y="1"/>
                  </a:lnTo>
                  <a:lnTo>
                    <a:pt x="54" y="0"/>
                  </a:lnTo>
                  <a:lnTo>
                    <a:pt x="52" y="1"/>
                  </a:lnTo>
                  <a:lnTo>
                    <a:pt x="51" y="1"/>
                  </a:lnTo>
                  <a:lnTo>
                    <a:pt x="50" y="2"/>
                  </a:lnTo>
                  <a:lnTo>
                    <a:pt x="51" y="2"/>
                  </a:lnTo>
                  <a:lnTo>
                    <a:pt x="52" y="3"/>
                  </a:lnTo>
                  <a:lnTo>
                    <a:pt x="54" y="6"/>
                  </a:lnTo>
                  <a:lnTo>
                    <a:pt x="52" y="8"/>
                  </a:lnTo>
                  <a:lnTo>
                    <a:pt x="52" y="10"/>
                  </a:lnTo>
                  <a:lnTo>
                    <a:pt x="51" y="12"/>
                  </a:lnTo>
                  <a:lnTo>
                    <a:pt x="51" y="14"/>
                  </a:lnTo>
                  <a:lnTo>
                    <a:pt x="52" y="15"/>
                  </a:lnTo>
                  <a:lnTo>
                    <a:pt x="55" y="17"/>
                  </a:lnTo>
                  <a:lnTo>
                    <a:pt x="56" y="18"/>
                  </a:lnTo>
                  <a:lnTo>
                    <a:pt x="59" y="19"/>
                  </a:lnTo>
                  <a:lnTo>
                    <a:pt x="60" y="20"/>
                  </a:lnTo>
                  <a:lnTo>
                    <a:pt x="62" y="20"/>
                  </a:lnTo>
                  <a:lnTo>
                    <a:pt x="66" y="23"/>
                  </a:lnTo>
                  <a:lnTo>
                    <a:pt x="65" y="24"/>
                  </a:lnTo>
                  <a:lnTo>
                    <a:pt x="62" y="23"/>
                  </a:lnTo>
                  <a:lnTo>
                    <a:pt x="60" y="24"/>
                  </a:lnTo>
                  <a:lnTo>
                    <a:pt x="60" y="25"/>
                  </a:lnTo>
                  <a:lnTo>
                    <a:pt x="60" y="26"/>
                  </a:lnTo>
                  <a:lnTo>
                    <a:pt x="61" y="26"/>
                  </a:lnTo>
                  <a:lnTo>
                    <a:pt x="62" y="27"/>
                  </a:lnTo>
                  <a:lnTo>
                    <a:pt x="60" y="32"/>
                  </a:lnTo>
                  <a:lnTo>
                    <a:pt x="57" y="35"/>
                  </a:lnTo>
                  <a:lnTo>
                    <a:pt x="56" y="41"/>
                  </a:lnTo>
                  <a:lnTo>
                    <a:pt x="60" y="44"/>
                  </a:lnTo>
                  <a:lnTo>
                    <a:pt x="59" y="47"/>
                  </a:lnTo>
                  <a:lnTo>
                    <a:pt x="60" y="48"/>
                  </a:lnTo>
                  <a:lnTo>
                    <a:pt x="61" y="53"/>
                  </a:lnTo>
                  <a:lnTo>
                    <a:pt x="60" y="54"/>
                  </a:lnTo>
                  <a:lnTo>
                    <a:pt x="59" y="54"/>
                  </a:lnTo>
                  <a:lnTo>
                    <a:pt x="57" y="54"/>
                  </a:lnTo>
                  <a:lnTo>
                    <a:pt x="57" y="57"/>
                  </a:lnTo>
                  <a:lnTo>
                    <a:pt x="56" y="57"/>
                  </a:lnTo>
                  <a:lnTo>
                    <a:pt x="55" y="58"/>
                  </a:lnTo>
                  <a:lnTo>
                    <a:pt x="54" y="58"/>
                  </a:lnTo>
                  <a:lnTo>
                    <a:pt x="52" y="59"/>
                  </a:lnTo>
                  <a:lnTo>
                    <a:pt x="52" y="60"/>
                  </a:lnTo>
                  <a:lnTo>
                    <a:pt x="54" y="59"/>
                  </a:lnTo>
                  <a:lnTo>
                    <a:pt x="52" y="60"/>
                  </a:lnTo>
                  <a:lnTo>
                    <a:pt x="56" y="60"/>
                  </a:lnTo>
                  <a:lnTo>
                    <a:pt x="62" y="57"/>
                  </a:lnTo>
                  <a:lnTo>
                    <a:pt x="67" y="55"/>
                  </a:lnTo>
                  <a:lnTo>
                    <a:pt x="67" y="57"/>
                  </a:lnTo>
                  <a:lnTo>
                    <a:pt x="66" y="57"/>
                  </a:lnTo>
                  <a:lnTo>
                    <a:pt x="65" y="57"/>
                  </a:lnTo>
                  <a:lnTo>
                    <a:pt x="62" y="58"/>
                  </a:lnTo>
                  <a:lnTo>
                    <a:pt x="55" y="61"/>
                  </a:lnTo>
                  <a:lnTo>
                    <a:pt x="52" y="61"/>
                  </a:lnTo>
                  <a:lnTo>
                    <a:pt x="51" y="63"/>
                  </a:lnTo>
                  <a:lnTo>
                    <a:pt x="55" y="61"/>
                  </a:lnTo>
                  <a:lnTo>
                    <a:pt x="55" y="63"/>
                  </a:lnTo>
                  <a:lnTo>
                    <a:pt x="54" y="63"/>
                  </a:lnTo>
                  <a:lnTo>
                    <a:pt x="51" y="64"/>
                  </a:lnTo>
                  <a:lnTo>
                    <a:pt x="52" y="64"/>
                  </a:lnTo>
                  <a:lnTo>
                    <a:pt x="51" y="65"/>
                  </a:lnTo>
                  <a:lnTo>
                    <a:pt x="51" y="66"/>
                  </a:lnTo>
                  <a:lnTo>
                    <a:pt x="52" y="65"/>
                  </a:lnTo>
                  <a:lnTo>
                    <a:pt x="51" y="66"/>
                  </a:lnTo>
                  <a:lnTo>
                    <a:pt x="52" y="66"/>
                  </a:lnTo>
                  <a:lnTo>
                    <a:pt x="52" y="65"/>
                  </a:lnTo>
                  <a:lnTo>
                    <a:pt x="54" y="65"/>
                  </a:lnTo>
                  <a:lnTo>
                    <a:pt x="56" y="63"/>
                  </a:lnTo>
                  <a:lnTo>
                    <a:pt x="57" y="63"/>
                  </a:lnTo>
                  <a:lnTo>
                    <a:pt x="57" y="64"/>
                  </a:lnTo>
                  <a:lnTo>
                    <a:pt x="56" y="64"/>
                  </a:lnTo>
                  <a:lnTo>
                    <a:pt x="57" y="64"/>
                  </a:lnTo>
                  <a:lnTo>
                    <a:pt x="56" y="64"/>
                  </a:lnTo>
                  <a:lnTo>
                    <a:pt x="56" y="65"/>
                  </a:lnTo>
                  <a:lnTo>
                    <a:pt x="55" y="65"/>
                  </a:lnTo>
                  <a:lnTo>
                    <a:pt x="54" y="65"/>
                  </a:lnTo>
                  <a:lnTo>
                    <a:pt x="54" y="66"/>
                  </a:lnTo>
                  <a:lnTo>
                    <a:pt x="52" y="66"/>
                  </a:lnTo>
                  <a:lnTo>
                    <a:pt x="54" y="67"/>
                  </a:lnTo>
                  <a:lnTo>
                    <a:pt x="55" y="67"/>
                  </a:lnTo>
                  <a:lnTo>
                    <a:pt x="54" y="67"/>
                  </a:lnTo>
                  <a:lnTo>
                    <a:pt x="55" y="67"/>
                  </a:lnTo>
                  <a:lnTo>
                    <a:pt x="55" y="66"/>
                  </a:lnTo>
                  <a:lnTo>
                    <a:pt x="56" y="67"/>
                  </a:lnTo>
                  <a:lnTo>
                    <a:pt x="57" y="66"/>
                  </a:lnTo>
                  <a:lnTo>
                    <a:pt x="57" y="67"/>
                  </a:lnTo>
                  <a:lnTo>
                    <a:pt x="59" y="67"/>
                  </a:lnTo>
                  <a:lnTo>
                    <a:pt x="59" y="69"/>
                  </a:lnTo>
                  <a:lnTo>
                    <a:pt x="57" y="69"/>
                  </a:lnTo>
                  <a:lnTo>
                    <a:pt x="56" y="67"/>
                  </a:lnTo>
                  <a:lnTo>
                    <a:pt x="56" y="69"/>
                  </a:lnTo>
                  <a:lnTo>
                    <a:pt x="55" y="69"/>
                  </a:lnTo>
                  <a:lnTo>
                    <a:pt x="55" y="70"/>
                  </a:lnTo>
                  <a:lnTo>
                    <a:pt x="56" y="70"/>
                  </a:lnTo>
                  <a:lnTo>
                    <a:pt x="56" y="71"/>
                  </a:lnTo>
                  <a:lnTo>
                    <a:pt x="55" y="70"/>
                  </a:lnTo>
                  <a:lnTo>
                    <a:pt x="55" y="71"/>
                  </a:lnTo>
                  <a:lnTo>
                    <a:pt x="56" y="71"/>
                  </a:lnTo>
                  <a:lnTo>
                    <a:pt x="57" y="71"/>
                  </a:lnTo>
                  <a:lnTo>
                    <a:pt x="59" y="70"/>
                  </a:lnTo>
                  <a:lnTo>
                    <a:pt x="59" y="71"/>
                  </a:lnTo>
                  <a:lnTo>
                    <a:pt x="56" y="71"/>
                  </a:lnTo>
                  <a:lnTo>
                    <a:pt x="55" y="71"/>
                  </a:lnTo>
                  <a:lnTo>
                    <a:pt x="55" y="72"/>
                  </a:lnTo>
                  <a:lnTo>
                    <a:pt x="54" y="72"/>
                  </a:lnTo>
                  <a:lnTo>
                    <a:pt x="54" y="71"/>
                  </a:lnTo>
                  <a:lnTo>
                    <a:pt x="52" y="71"/>
                  </a:lnTo>
                  <a:lnTo>
                    <a:pt x="52" y="72"/>
                  </a:lnTo>
                  <a:lnTo>
                    <a:pt x="51" y="72"/>
                  </a:lnTo>
                  <a:lnTo>
                    <a:pt x="51" y="71"/>
                  </a:lnTo>
                  <a:lnTo>
                    <a:pt x="51" y="73"/>
                  </a:lnTo>
                  <a:lnTo>
                    <a:pt x="54" y="73"/>
                  </a:lnTo>
                  <a:lnTo>
                    <a:pt x="55" y="73"/>
                  </a:lnTo>
                  <a:lnTo>
                    <a:pt x="57" y="76"/>
                  </a:lnTo>
                  <a:lnTo>
                    <a:pt x="55" y="75"/>
                  </a:lnTo>
                  <a:lnTo>
                    <a:pt x="52" y="75"/>
                  </a:lnTo>
                  <a:lnTo>
                    <a:pt x="54" y="75"/>
                  </a:lnTo>
                  <a:lnTo>
                    <a:pt x="54" y="76"/>
                  </a:lnTo>
                  <a:lnTo>
                    <a:pt x="52" y="75"/>
                  </a:lnTo>
                  <a:lnTo>
                    <a:pt x="51" y="73"/>
                  </a:lnTo>
                  <a:lnTo>
                    <a:pt x="51" y="76"/>
                  </a:lnTo>
                  <a:lnTo>
                    <a:pt x="52" y="77"/>
                  </a:lnTo>
                  <a:lnTo>
                    <a:pt x="55" y="77"/>
                  </a:lnTo>
                  <a:lnTo>
                    <a:pt x="56" y="77"/>
                  </a:lnTo>
                  <a:lnTo>
                    <a:pt x="55" y="77"/>
                  </a:lnTo>
                  <a:lnTo>
                    <a:pt x="54" y="77"/>
                  </a:lnTo>
                  <a:lnTo>
                    <a:pt x="55" y="78"/>
                  </a:lnTo>
                  <a:lnTo>
                    <a:pt x="54" y="78"/>
                  </a:lnTo>
                  <a:lnTo>
                    <a:pt x="54" y="80"/>
                  </a:lnTo>
                  <a:lnTo>
                    <a:pt x="54" y="81"/>
                  </a:lnTo>
                  <a:lnTo>
                    <a:pt x="52" y="81"/>
                  </a:lnTo>
                  <a:lnTo>
                    <a:pt x="52" y="78"/>
                  </a:lnTo>
                  <a:lnTo>
                    <a:pt x="52" y="77"/>
                  </a:lnTo>
                  <a:lnTo>
                    <a:pt x="51" y="76"/>
                  </a:lnTo>
                  <a:lnTo>
                    <a:pt x="51" y="80"/>
                  </a:lnTo>
                  <a:lnTo>
                    <a:pt x="50" y="80"/>
                  </a:lnTo>
                  <a:lnTo>
                    <a:pt x="50" y="76"/>
                  </a:lnTo>
                  <a:lnTo>
                    <a:pt x="48" y="75"/>
                  </a:lnTo>
                  <a:lnTo>
                    <a:pt x="49" y="81"/>
                  </a:lnTo>
                  <a:lnTo>
                    <a:pt x="51" y="81"/>
                  </a:lnTo>
                  <a:lnTo>
                    <a:pt x="52" y="82"/>
                  </a:lnTo>
                  <a:lnTo>
                    <a:pt x="51" y="82"/>
                  </a:lnTo>
                  <a:lnTo>
                    <a:pt x="50" y="83"/>
                  </a:lnTo>
                  <a:lnTo>
                    <a:pt x="49" y="84"/>
                  </a:lnTo>
                  <a:lnTo>
                    <a:pt x="48" y="84"/>
                  </a:lnTo>
                  <a:lnTo>
                    <a:pt x="49" y="82"/>
                  </a:lnTo>
                  <a:lnTo>
                    <a:pt x="48" y="82"/>
                  </a:lnTo>
                  <a:lnTo>
                    <a:pt x="46" y="84"/>
                  </a:lnTo>
                  <a:lnTo>
                    <a:pt x="46" y="86"/>
                  </a:lnTo>
                  <a:lnTo>
                    <a:pt x="48" y="84"/>
                  </a:lnTo>
                  <a:lnTo>
                    <a:pt x="46" y="86"/>
                  </a:lnTo>
                  <a:lnTo>
                    <a:pt x="48" y="87"/>
                  </a:lnTo>
                  <a:lnTo>
                    <a:pt x="49" y="87"/>
                  </a:lnTo>
                  <a:lnTo>
                    <a:pt x="48" y="88"/>
                  </a:lnTo>
                  <a:lnTo>
                    <a:pt x="48" y="87"/>
                  </a:lnTo>
                  <a:lnTo>
                    <a:pt x="46" y="88"/>
                  </a:lnTo>
                  <a:lnTo>
                    <a:pt x="48" y="88"/>
                  </a:lnTo>
                  <a:lnTo>
                    <a:pt x="46" y="88"/>
                  </a:lnTo>
                  <a:lnTo>
                    <a:pt x="45" y="88"/>
                  </a:lnTo>
                  <a:lnTo>
                    <a:pt x="46" y="88"/>
                  </a:lnTo>
                  <a:lnTo>
                    <a:pt x="45" y="88"/>
                  </a:lnTo>
                  <a:lnTo>
                    <a:pt x="44" y="89"/>
                  </a:lnTo>
                  <a:lnTo>
                    <a:pt x="45" y="89"/>
                  </a:lnTo>
                  <a:lnTo>
                    <a:pt x="44" y="89"/>
                  </a:lnTo>
                  <a:lnTo>
                    <a:pt x="44" y="88"/>
                  </a:lnTo>
                  <a:lnTo>
                    <a:pt x="43" y="88"/>
                  </a:lnTo>
                  <a:lnTo>
                    <a:pt x="44" y="87"/>
                  </a:lnTo>
                  <a:lnTo>
                    <a:pt x="44" y="86"/>
                  </a:lnTo>
                  <a:lnTo>
                    <a:pt x="43" y="84"/>
                  </a:lnTo>
                  <a:lnTo>
                    <a:pt x="42" y="87"/>
                  </a:lnTo>
                  <a:lnTo>
                    <a:pt x="43" y="88"/>
                  </a:lnTo>
                  <a:lnTo>
                    <a:pt x="43" y="89"/>
                  </a:lnTo>
                  <a:lnTo>
                    <a:pt x="44" y="90"/>
                  </a:lnTo>
                  <a:lnTo>
                    <a:pt x="42" y="89"/>
                  </a:lnTo>
                  <a:lnTo>
                    <a:pt x="42" y="90"/>
                  </a:lnTo>
                  <a:lnTo>
                    <a:pt x="42" y="92"/>
                  </a:lnTo>
                  <a:lnTo>
                    <a:pt x="42" y="93"/>
                  </a:lnTo>
                  <a:lnTo>
                    <a:pt x="42" y="94"/>
                  </a:lnTo>
                  <a:lnTo>
                    <a:pt x="40" y="93"/>
                  </a:lnTo>
                  <a:lnTo>
                    <a:pt x="40" y="94"/>
                  </a:lnTo>
                  <a:lnTo>
                    <a:pt x="39" y="94"/>
                  </a:lnTo>
                  <a:lnTo>
                    <a:pt x="39" y="95"/>
                  </a:lnTo>
                  <a:lnTo>
                    <a:pt x="38" y="95"/>
                  </a:lnTo>
                  <a:lnTo>
                    <a:pt x="39" y="95"/>
                  </a:lnTo>
                  <a:lnTo>
                    <a:pt x="38" y="98"/>
                  </a:lnTo>
                  <a:lnTo>
                    <a:pt x="38" y="97"/>
                  </a:lnTo>
                  <a:lnTo>
                    <a:pt x="37" y="98"/>
                  </a:lnTo>
                  <a:lnTo>
                    <a:pt x="35" y="98"/>
                  </a:lnTo>
                  <a:lnTo>
                    <a:pt x="35" y="99"/>
                  </a:lnTo>
                  <a:lnTo>
                    <a:pt x="34" y="100"/>
                  </a:lnTo>
                  <a:lnTo>
                    <a:pt x="34" y="99"/>
                  </a:lnTo>
                  <a:lnTo>
                    <a:pt x="33" y="100"/>
                  </a:lnTo>
                  <a:lnTo>
                    <a:pt x="34" y="100"/>
                  </a:lnTo>
                  <a:lnTo>
                    <a:pt x="33" y="101"/>
                  </a:lnTo>
                  <a:lnTo>
                    <a:pt x="33" y="100"/>
                  </a:lnTo>
                  <a:lnTo>
                    <a:pt x="32" y="100"/>
                  </a:lnTo>
                  <a:lnTo>
                    <a:pt x="33" y="101"/>
                  </a:lnTo>
                  <a:lnTo>
                    <a:pt x="31" y="103"/>
                  </a:lnTo>
                  <a:lnTo>
                    <a:pt x="27" y="105"/>
                  </a:lnTo>
                  <a:lnTo>
                    <a:pt x="20" y="110"/>
                  </a:lnTo>
                  <a:lnTo>
                    <a:pt x="15" y="113"/>
                  </a:lnTo>
                  <a:lnTo>
                    <a:pt x="11" y="113"/>
                  </a:lnTo>
                  <a:lnTo>
                    <a:pt x="8" y="115"/>
                  </a:lnTo>
                  <a:lnTo>
                    <a:pt x="5" y="113"/>
                  </a:lnTo>
                  <a:lnTo>
                    <a:pt x="2" y="113"/>
                  </a:lnTo>
                  <a:lnTo>
                    <a:pt x="0" y="115"/>
                  </a:lnTo>
                  <a:lnTo>
                    <a:pt x="2" y="116"/>
                  </a:lnTo>
                  <a:lnTo>
                    <a:pt x="0" y="117"/>
                  </a:lnTo>
                  <a:close/>
                </a:path>
              </a:pathLst>
            </a:custGeom>
            <a:solidFill>
              <a:srgbClr val="FFDD00"/>
            </a:solidFill>
            <a:ln w="2">
              <a:solidFill>
                <a:srgbClr val="555555"/>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p:txBody>
        </p:sp>
        <p:sp>
          <p:nvSpPr>
            <p:cNvPr id="1114" name="Freeform 121"/>
            <p:cNvSpPr>
              <a:spLocks/>
            </p:cNvSpPr>
            <p:nvPr/>
          </p:nvSpPr>
          <p:spPr bwMode="auto">
            <a:xfrm>
              <a:off x="1660526" y="5197471"/>
              <a:ext cx="87313" cy="100013"/>
            </a:xfrm>
            <a:custGeom>
              <a:avLst/>
              <a:gdLst>
                <a:gd name="T0" fmla="*/ 2147483646 w 55"/>
                <a:gd name="T1" fmla="*/ 0 h 63"/>
                <a:gd name="T2" fmla="*/ 2147483646 w 55"/>
                <a:gd name="T3" fmla="*/ 2147483646 h 63"/>
                <a:gd name="T4" fmla="*/ 2147483646 w 55"/>
                <a:gd name="T5" fmla="*/ 2147483646 h 63"/>
                <a:gd name="T6" fmla="*/ 2147483646 w 55"/>
                <a:gd name="T7" fmla="*/ 2147483646 h 63"/>
                <a:gd name="T8" fmla="*/ 2147483646 w 55"/>
                <a:gd name="T9" fmla="*/ 2147483646 h 63"/>
                <a:gd name="T10" fmla="*/ 2147483646 w 55"/>
                <a:gd name="T11" fmla="*/ 2147483646 h 63"/>
                <a:gd name="T12" fmla="*/ 2147483646 w 55"/>
                <a:gd name="T13" fmla="*/ 2147483646 h 63"/>
                <a:gd name="T14" fmla="*/ 2147483646 w 55"/>
                <a:gd name="T15" fmla="*/ 2147483646 h 63"/>
                <a:gd name="T16" fmla="*/ 2147483646 w 55"/>
                <a:gd name="T17" fmla="*/ 2147483646 h 63"/>
                <a:gd name="T18" fmla="*/ 2147483646 w 55"/>
                <a:gd name="T19" fmla="*/ 2147483646 h 63"/>
                <a:gd name="T20" fmla="*/ 2147483646 w 55"/>
                <a:gd name="T21" fmla="*/ 2147483646 h 63"/>
                <a:gd name="T22" fmla="*/ 2147483646 w 55"/>
                <a:gd name="T23" fmla="*/ 2147483646 h 63"/>
                <a:gd name="T24" fmla="*/ 2147483646 w 55"/>
                <a:gd name="T25" fmla="*/ 2147483646 h 63"/>
                <a:gd name="T26" fmla="*/ 2147483646 w 55"/>
                <a:gd name="T27" fmla="*/ 2147483646 h 63"/>
                <a:gd name="T28" fmla="*/ 2147483646 w 55"/>
                <a:gd name="T29" fmla="*/ 2147483646 h 63"/>
                <a:gd name="T30" fmla="*/ 2147483646 w 55"/>
                <a:gd name="T31" fmla="*/ 2147483646 h 63"/>
                <a:gd name="T32" fmla="*/ 2147483646 w 55"/>
                <a:gd name="T33" fmla="*/ 2147483646 h 63"/>
                <a:gd name="T34" fmla="*/ 2147483646 w 55"/>
                <a:gd name="T35" fmla="*/ 2147483646 h 63"/>
                <a:gd name="T36" fmla="*/ 0 w 55"/>
                <a:gd name="T37" fmla="*/ 2147483646 h 63"/>
                <a:gd name="T38" fmla="*/ 0 w 55"/>
                <a:gd name="T39" fmla="*/ 2147483646 h 63"/>
                <a:gd name="T40" fmla="*/ 0 w 55"/>
                <a:gd name="T41" fmla="*/ 2147483646 h 63"/>
                <a:gd name="T42" fmla="*/ 2147483646 w 55"/>
                <a:gd name="T43" fmla="*/ 2147483646 h 63"/>
                <a:gd name="T44" fmla="*/ 2147483646 w 55"/>
                <a:gd name="T45" fmla="*/ 2147483646 h 63"/>
                <a:gd name="T46" fmla="*/ 2147483646 w 55"/>
                <a:gd name="T47" fmla="*/ 2147483646 h 63"/>
                <a:gd name="T48" fmla="*/ 2147483646 w 55"/>
                <a:gd name="T49" fmla="*/ 2147483646 h 63"/>
                <a:gd name="T50" fmla="*/ 2147483646 w 55"/>
                <a:gd name="T51" fmla="*/ 2147483646 h 63"/>
                <a:gd name="T52" fmla="*/ 2147483646 w 55"/>
                <a:gd name="T53" fmla="*/ 2147483646 h 63"/>
                <a:gd name="T54" fmla="*/ 2147483646 w 55"/>
                <a:gd name="T55" fmla="*/ 2147483646 h 63"/>
                <a:gd name="T56" fmla="*/ 2147483646 w 55"/>
                <a:gd name="T57" fmla="*/ 2147483646 h 63"/>
                <a:gd name="T58" fmla="*/ 2147483646 w 55"/>
                <a:gd name="T59" fmla="*/ 2147483646 h 63"/>
                <a:gd name="T60" fmla="*/ 2147483646 w 55"/>
                <a:gd name="T61" fmla="*/ 2147483646 h 63"/>
                <a:gd name="T62" fmla="*/ 2147483646 w 55"/>
                <a:gd name="T63" fmla="*/ 2147483646 h 63"/>
                <a:gd name="T64" fmla="*/ 2147483646 w 55"/>
                <a:gd name="T65" fmla="*/ 2147483646 h 63"/>
                <a:gd name="T66" fmla="*/ 2147483646 w 55"/>
                <a:gd name="T67" fmla="*/ 2147483646 h 63"/>
                <a:gd name="T68" fmla="*/ 2147483646 w 55"/>
                <a:gd name="T69" fmla="*/ 2147483646 h 63"/>
                <a:gd name="T70" fmla="*/ 2147483646 w 55"/>
                <a:gd name="T71" fmla="*/ 2147483646 h 63"/>
                <a:gd name="T72" fmla="*/ 2147483646 w 55"/>
                <a:gd name="T73" fmla="*/ 2147483646 h 63"/>
                <a:gd name="T74" fmla="*/ 2147483646 w 55"/>
                <a:gd name="T75" fmla="*/ 2147483646 h 63"/>
                <a:gd name="T76" fmla="*/ 2147483646 w 55"/>
                <a:gd name="T77" fmla="*/ 2147483646 h 63"/>
                <a:gd name="T78" fmla="*/ 2147483646 w 55"/>
                <a:gd name="T79" fmla="*/ 2147483646 h 63"/>
                <a:gd name="T80" fmla="*/ 2147483646 w 55"/>
                <a:gd name="T81" fmla="*/ 2147483646 h 63"/>
                <a:gd name="T82" fmla="*/ 2147483646 w 55"/>
                <a:gd name="T83" fmla="*/ 2147483646 h 63"/>
                <a:gd name="T84" fmla="*/ 2147483646 w 55"/>
                <a:gd name="T85" fmla="*/ 2147483646 h 63"/>
                <a:gd name="T86" fmla="*/ 2147483646 w 55"/>
                <a:gd name="T87" fmla="*/ 2147483646 h 63"/>
                <a:gd name="T88" fmla="*/ 2147483646 w 55"/>
                <a:gd name="T89" fmla="*/ 2147483646 h 63"/>
                <a:gd name="T90" fmla="*/ 2147483646 w 55"/>
                <a:gd name="T91" fmla="*/ 2147483646 h 63"/>
                <a:gd name="T92" fmla="*/ 2147483646 w 55"/>
                <a:gd name="T93" fmla="*/ 2147483646 h 63"/>
                <a:gd name="T94" fmla="*/ 2147483646 w 55"/>
                <a:gd name="T95" fmla="*/ 2147483646 h 63"/>
                <a:gd name="T96" fmla="*/ 2147483646 w 55"/>
                <a:gd name="T97" fmla="*/ 2147483646 h 63"/>
                <a:gd name="T98" fmla="*/ 2147483646 w 55"/>
                <a:gd name="T99" fmla="*/ 2147483646 h 63"/>
                <a:gd name="T100" fmla="*/ 2147483646 w 55"/>
                <a:gd name="T101" fmla="*/ 2147483646 h 63"/>
                <a:gd name="T102" fmla="*/ 2147483646 w 55"/>
                <a:gd name="T103" fmla="*/ 0 h 63"/>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55" h="63">
                  <a:moveTo>
                    <a:pt x="53" y="0"/>
                  </a:moveTo>
                  <a:lnTo>
                    <a:pt x="53" y="0"/>
                  </a:lnTo>
                  <a:lnTo>
                    <a:pt x="51" y="3"/>
                  </a:lnTo>
                  <a:lnTo>
                    <a:pt x="48" y="4"/>
                  </a:lnTo>
                  <a:lnTo>
                    <a:pt x="46" y="7"/>
                  </a:lnTo>
                  <a:lnTo>
                    <a:pt x="42" y="9"/>
                  </a:lnTo>
                  <a:lnTo>
                    <a:pt x="40" y="11"/>
                  </a:lnTo>
                  <a:lnTo>
                    <a:pt x="35" y="11"/>
                  </a:lnTo>
                  <a:lnTo>
                    <a:pt x="34" y="14"/>
                  </a:lnTo>
                  <a:lnTo>
                    <a:pt x="31" y="15"/>
                  </a:lnTo>
                  <a:lnTo>
                    <a:pt x="29" y="18"/>
                  </a:lnTo>
                  <a:lnTo>
                    <a:pt x="26" y="21"/>
                  </a:lnTo>
                  <a:lnTo>
                    <a:pt x="24" y="22"/>
                  </a:lnTo>
                  <a:lnTo>
                    <a:pt x="18" y="29"/>
                  </a:lnTo>
                  <a:lnTo>
                    <a:pt x="15" y="32"/>
                  </a:lnTo>
                  <a:lnTo>
                    <a:pt x="14" y="33"/>
                  </a:lnTo>
                  <a:lnTo>
                    <a:pt x="13" y="34"/>
                  </a:lnTo>
                  <a:lnTo>
                    <a:pt x="12" y="38"/>
                  </a:lnTo>
                  <a:lnTo>
                    <a:pt x="9" y="40"/>
                  </a:lnTo>
                  <a:lnTo>
                    <a:pt x="8" y="41"/>
                  </a:lnTo>
                  <a:lnTo>
                    <a:pt x="6" y="41"/>
                  </a:lnTo>
                  <a:lnTo>
                    <a:pt x="4" y="40"/>
                  </a:lnTo>
                  <a:lnTo>
                    <a:pt x="2" y="41"/>
                  </a:lnTo>
                  <a:lnTo>
                    <a:pt x="1" y="44"/>
                  </a:lnTo>
                  <a:lnTo>
                    <a:pt x="0" y="45"/>
                  </a:lnTo>
                  <a:lnTo>
                    <a:pt x="0" y="47"/>
                  </a:lnTo>
                  <a:lnTo>
                    <a:pt x="0" y="49"/>
                  </a:lnTo>
                  <a:lnTo>
                    <a:pt x="0" y="51"/>
                  </a:lnTo>
                  <a:lnTo>
                    <a:pt x="1" y="52"/>
                  </a:lnTo>
                  <a:lnTo>
                    <a:pt x="4" y="55"/>
                  </a:lnTo>
                  <a:lnTo>
                    <a:pt x="4" y="56"/>
                  </a:lnTo>
                  <a:lnTo>
                    <a:pt x="3" y="57"/>
                  </a:lnTo>
                  <a:lnTo>
                    <a:pt x="4" y="58"/>
                  </a:lnTo>
                  <a:lnTo>
                    <a:pt x="6" y="58"/>
                  </a:lnTo>
                  <a:lnTo>
                    <a:pt x="6" y="61"/>
                  </a:lnTo>
                  <a:lnTo>
                    <a:pt x="6" y="62"/>
                  </a:lnTo>
                  <a:lnTo>
                    <a:pt x="6" y="63"/>
                  </a:lnTo>
                  <a:lnTo>
                    <a:pt x="9" y="63"/>
                  </a:lnTo>
                  <a:lnTo>
                    <a:pt x="12" y="63"/>
                  </a:lnTo>
                  <a:lnTo>
                    <a:pt x="14" y="63"/>
                  </a:lnTo>
                  <a:lnTo>
                    <a:pt x="17" y="63"/>
                  </a:lnTo>
                  <a:lnTo>
                    <a:pt x="19" y="61"/>
                  </a:lnTo>
                  <a:lnTo>
                    <a:pt x="21" y="60"/>
                  </a:lnTo>
                  <a:lnTo>
                    <a:pt x="30" y="58"/>
                  </a:lnTo>
                  <a:lnTo>
                    <a:pt x="37" y="56"/>
                  </a:lnTo>
                  <a:lnTo>
                    <a:pt x="38" y="52"/>
                  </a:lnTo>
                  <a:lnTo>
                    <a:pt x="38" y="50"/>
                  </a:lnTo>
                  <a:lnTo>
                    <a:pt x="35" y="47"/>
                  </a:lnTo>
                  <a:lnTo>
                    <a:pt x="35" y="45"/>
                  </a:lnTo>
                  <a:lnTo>
                    <a:pt x="34" y="43"/>
                  </a:lnTo>
                  <a:lnTo>
                    <a:pt x="32" y="41"/>
                  </a:lnTo>
                  <a:lnTo>
                    <a:pt x="32" y="40"/>
                  </a:lnTo>
                  <a:lnTo>
                    <a:pt x="35" y="31"/>
                  </a:lnTo>
                  <a:lnTo>
                    <a:pt x="37" y="28"/>
                  </a:lnTo>
                  <a:lnTo>
                    <a:pt x="40" y="26"/>
                  </a:lnTo>
                  <a:lnTo>
                    <a:pt x="42" y="22"/>
                  </a:lnTo>
                  <a:lnTo>
                    <a:pt x="43" y="20"/>
                  </a:lnTo>
                  <a:lnTo>
                    <a:pt x="46" y="18"/>
                  </a:lnTo>
                  <a:lnTo>
                    <a:pt x="48" y="16"/>
                  </a:lnTo>
                  <a:lnTo>
                    <a:pt x="49" y="12"/>
                  </a:lnTo>
                  <a:lnTo>
                    <a:pt x="52" y="10"/>
                  </a:lnTo>
                  <a:lnTo>
                    <a:pt x="54" y="9"/>
                  </a:lnTo>
                  <a:lnTo>
                    <a:pt x="55" y="6"/>
                  </a:lnTo>
                  <a:lnTo>
                    <a:pt x="55" y="4"/>
                  </a:lnTo>
                  <a:lnTo>
                    <a:pt x="54" y="3"/>
                  </a:lnTo>
                  <a:lnTo>
                    <a:pt x="53" y="1"/>
                  </a:lnTo>
                  <a:lnTo>
                    <a:pt x="53" y="0"/>
                  </a:lnTo>
                  <a:close/>
                </a:path>
              </a:pathLst>
            </a:custGeom>
            <a:solidFill>
              <a:srgbClr val="FFDD00"/>
            </a:solidFill>
            <a:ln w="2">
              <a:solidFill>
                <a:srgbClr val="000000"/>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p:txBody>
        </p:sp>
        <p:sp>
          <p:nvSpPr>
            <p:cNvPr id="1115" name="Freeform 122"/>
            <p:cNvSpPr>
              <a:spLocks/>
            </p:cNvSpPr>
            <p:nvPr/>
          </p:nvSpPr>
          <p:spPr bwMode="auto">
            <a:xfrm>
              <a:off x="1581150" y="4903784"/>
              <a:ext cx="261938" cy="288925"/>
            </a:xfrm>
            <a:custGeom>
              <a:avLst/>
              <a:gdLst>
                <a:gd name="T0" fmla="*/ 2147483646 w 165"/>
                <a:gd name="T1" fmla="*/ 2147483646 h 182"/>
                <a:gd name="T2" fmla="*/ 2147483646 w 165"/>
                <a:gd name="T3" fmla="*/ 2147483646 h 182"/>
                <a:gd name="T4" fmla="*/ 2147483646 w 165"/>
                <a:gd name="T5" fmla="*/ 2147483646 h 182"/>
                <a:gd name="T6" fmla="*/ 2147483646 w 165"/>
                <a:gd name="T7" fmla="*/ 2147483646 h 182"/>
                <a:gd name="T8" fmla="*/ 2147483646 w 165"/>
                <a:gd name="T9" fmla="*/ 2147483646 h 182"/>
                <a:gd name="T10" fmla="*/ 2147483646 w 165"/>
                <a:gd name="T11" fmla="*/ 2147483646 h 182"/>
                <a:gd name="T12" fmla="*/ 2147483646 w 165"/>
                <a:gd name="T13" fmla="*/ 2147483646 h 182"/>
                <a:gd name="T14" fmla="*/ 2147483646 w 165"/>
                <a:gd name="T15" fmla="*/ 2147483646 h 182"/>
                <a:gd name="T16" fmla="*/ 2147483646 w 165"/>
                <a:gd name="T17" fmla="*/ 2147483646 h 182"/>
                <a:gd name="T18" fmla="*/ 2147483646 w 165"/>
                <a:gd name="T19" fmla="*/ 2147483646 h 182"/>
                <a:gd name="T20" fmla="*/ 2147483646 w 165"/>
                <a:gd name="T21" fmla="*/ 2147483646 h 182"/>
                <a:gd name="T22" fmla="*/ 2147483646 w 165"/>
                <a:gd name="T23" fmla="*/ 2147483646 h 182"/>
                <a:gd name="T24" fmla="*/ 2147483646 w 165"/>
                <a:gd name="T25" fmla="*/ 2147483646 h 182"/>
                <a:gd name="T26" fmla="*/ 2147483646 w 165"/>
                <a:gd name="T27" fmla="*/ 2147483646 h 182"/>
                <a:gd name="T28" fmla="*/ 2147483646 w 165"/>
                <a:gd name="T29" fmla="*/ 2147483646 h 182"/>
                <a:gd name="T30" fmla="*/ 2147483646 w 165"/>
                <a:gd name="T31" fmla="*/ 2147483646 h 182"/>
                <a:gd name="T32" fmla="*/ 2147483646 w 165"/>
                <a:gd name="T33" fmla="*/ 2147483646 h 182"/>
                <a:gd name="T34" fmla="*/ 2147483646 w 165"/>
                <a:gd name="T35" fmla="*/ 2147483646 h 182"/>
                <a:gd name="T36" fmla="*/ 2147483646 w 165"/>
                <a:gd name="T37" fmla="*/ 2147483646 h 182"/>
                <a:gd name="T38" fmla="*/ 2147483646 w 165"/>
                <a:gd name="T39" fmla="*/ 2147483646 h 182"/>
                <a:gd name="T40" fmla="*/ 2147483646 w 165"/>
                <a:gd name="T41" fmla="*/ 2147483646 h 182"/>
                <a:gd name="T42" fmla="*/ 2147483646 w 165"/>
                <a:gd name="T43" fmla="*/ 2147483646 h 182"/>
                <a:gd name="T44" fmla="*/ 2147483646 w 165"/>
                <a:gd name="T45" fmla="*/ 2147483646 h 182"/>
                <a:gd name="T46" fmla="*/ 2147483646 w 165"/>
                <a:gd name="T47" fmla="*/ 2147483646 h 182"/>
                <a:gd name="T48" fmla="*/ 2147483646 w 165"/>
                <a:gd name="T49" fmla="*/ 2147483646 h 182"/>
                <a:gd name="T50" fmla="*/ 2147483646 w 165"/>
                <a:gd name="T51" fmla="*/ 2147483646 h 182"/>
                <a:gd name="T52" fmla="*/ 2147483646 w 165"/>
                <a:gd name="T53" fmla="*/ 0 h 182"/>
                <a:gd name="T54" fmla="*/ 2147483646 w 165"/>
                <a:gd name="T55" fmla="*/ 2147483646 h 182"/>
                <a:gd name="T56" fmla="*/ 2147483646 w 165"/>
                <a:gd name="T57" fmla="*/ 2147483646 h 182"/>
                <a:gd name="T58" fmla="*/ 2147483646 w 165"/>
                <a:gd name="T59" fmla="*/ 2147483646 h 182"/>
                <a:gd name="T60" fmla="*/ 2147483646 w 165"/>
                <a:gd name="T61" fmla="*/ 2147483646 h 182"/>
                <a:gd name="T62" fmla="*/ 2147483646 w 165"/>
                <a:gd name="T63" fmla="*/ 2147483646 h 182"/>
                <a:gd name="T64" fmla="*/ 2147483646 w 165"/>
                <a:gd name="T65" fmla="*/ 2147483646 h 182"/>
                <a:gd name="T66" fmla="*/ 2147483646 w 165"/>
                <a:gd name="T67" fmla="*/ 2147483646 h 182"/>
                <a:gd name="T68" fmla="*/ 2147483646 w 165"/>
                <a:gd name="T69" fmla="*/ 2147483646 h 182"/>
                <a:gd name="T70" fmla="*/ 2147483646 w 165"/>
                <a:gd name="T71" fmla="*/ 2147483646 h 182"/>
                <a:gd name="T72" fmla="*/ 2147483646 w 165"/>
                <a:gd name="T73" fmla="*/ 2147483646 h 182"/>
                <a:gd name="T74" fmla="*/ 2147483646 w 165"/>
                <a:gd name="T75" fmla="*/ 2147483646 h 182"/>
                <a:gd name="T76" fmla="*/ 2147483646 w 165"/>
                <a:gd name="T77" fmla="*/ 2147483646 h 182"/>
                <a:gd name="T78" fmla="*/ 2147483646 w 165"/>
                <a:gd name="T79" fmla="*/ 2147483646 h 182"/>
                <a:gd name="T80" fmla="*/ 2147483646 w 165"/>
                <a:gd name="T81" fmla="*/ 2147483646 h 182"/>
                <a:gd name="T82" fmla="*/ 2147483646 w 165"/>
                <a:gd name="T83" fmla="*/ 2147483646 h 182"/>
                <a:gd name="T84" fmla="*/ 2147483646 w 165"/>
                <a:gd name="T85" fmla="*/ 2147483646 h 182"/>
                <a:gd name="T86" fmla="*/ 2147483646 w 165"/>
                <a:gd name="T87" fmla="*/ 2147483646 h 182"/>
                <a:gd name="T88" fmla="*/ 2147483646 w 165"/>
                <a:gd name="T89" fmla="*/ 2147483646 h 182"/>
                <a:gd name="T90" fmla="*/ 2147483646 w 165"/>
                <a:gd name="T91" fmla="*/ 2147483646 h 182"/>
                <a:gd name="T92" fmla="*/ 2147483646 w 165"/>
                <a:gd name="T93" fmla="*/ 2147483646 h 182"/>
                <a:gd name="T94" fmla="*/ 2147483646 w 165"/>
                <a:gd name="T95" fmla="*/ 2147483646 h 182"/>
                <a:gd name="T96" fmla="*/ 2147483646 w 165"/>
                <a:gd name="T97" fmla="*/ 2147483646 h 182"/>
                <a:gd name="T98" fmla="*/ 2147483646 w 165"/>
                <a:gd name="T99" fmla="*/ 2147483646 h 182"/>
                <a:gd name="T100" fmla="*/ 2147483646 w 165"/>
                <a:gd name="T101" fmla="*/ 2147483646 h 182"/>
                <a:gd name="T102" fmla="*/ 2147483646 w 165"/>
                <a:gd name="T103" fmla="*/ 2147483646 h 182"/>
                <a:gd name="T104" fmla="*/ 2147483646 w 165"/>
                <a:gd name="T105" fmla="*/ 2147483646 h 182"/>
                <a:gd name="T106" fmla="*/ 2147483646 w 165"/>
                <a:gd name="T107" fmla="*/ 2147483646 h 182"/>
                <a:gd name="T108" fmla="*/ 2147483646 w 165"/>
                <a:gd name="T109" fmla="*/ 2147483646 h 182"/>
                <a:gd name="T110" fmla="*/ 2147483646 w 165"/>
                <a:gd name="T111" fmla="*/ 2147483646 h 182"/>
                <a:gd name="T112" fmla="*/ 2147483646 w 165"/>
                <a:gd name="T113" fmla="*/ 2147483646 h 182"/>
                <a:gd name="T114" fmla="*/ 2147483646 w 165"/>
                <a:gd name="T115" fmla="*/ 2147483646 h 182"/>
                <a:gd name="T116" fmla="*/ 2147483646 w 165"/>
                <a:gd name="T117" fmla="*/ 2147483646 h 182"/>
                <a:gd name="T118" fmla="*/ 2147483646 w 165"/>
                <a:gd name="T119" fmla="*/ 2147483646 h 182"/>
                <a:gd name="T120" fmla="*/ 2147483646 w 165"/>
                <a:gd name="T121" fmla="*/ 2147483646 h 182"/>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165" h="182">
                  <a:moveTo>
                    <a:pt x="153" y="177"/>
                  </a:moveTo>
                  <a:lnTo>
                    <a:pt x="154" y="177"/>
                  </a:lnTo>
                  <a:lnTo>
                    <a:pt x="155" y="176"/>
                  </a:lnTo>
                  <a:lnTo>
                    <a:pt x="156" y="176"/>
                  </a:lnTo>
                  <a:lnTo>
                    <a:pt x="156" y="173"/>
                  </a:lnTo>
                  <a:lnTo>
                    <a:pt x="158" y="173"/>
                  </a:lnTo>
                  <a:lnTo>
                    <a:pt x="159" y="173"/>
                  </a:lnTo>
                  <a:lnTo>
                    <a:pt x="160" y="172"/>
                  </a:lnTo>
                  <a:lnTo>
                    <a:pt x="159" y="167"/>
                  </a:lnTo>
                  <a:lnTo>
                    <a:pt x="158" y="166"/>
                  </a:lnTo>
                  <a:lnTo>
                    <a:pt x="159" y="163"/>
                  </a:lnTo>
                  <a:lnTo>
                    <a:pt x="155" y="160"/>
                  </a:lnTo>
                  <a:lnTo>
                    <a:pt x="156" y="154"/>
                  </a:lnTo>
                  <a:lnTo>
                    <a:pt x="159" y="151"/>
                  </a:lnTo>
                  <a:lnTo>
                    <a:pt x="161" y="146"/>
                  </a:lnTo>
                  <a:lnTo>
                    <a:pt x="160" y="145"/>
                  </a:lnTo>
                  <a:lnTo>
                    <a:pt x="159" y="145"/>
                  </a:lnTo>
                  <a:lnTo>
                    <a:pt x="159" y="144"/>
                  </a:lnTo>
                  <a:lnTo>
                    <a:pt x="159" y="143"/>
                  </a:lnTo>
                  <a:lnTo>
                    <a:pt x="161" y="142"/>
                  </a:lnTo>
                  <a:lnTo>
                    <a:pt x="164" y="143"/>
                  </a:lnTo>
                  <a:lnTo>
                    <a:pt x="165" y="142"/>
                  </a:lnTo>
                  <a:lnTo>
                    <a:pt x="161" y="139"/>
                  </a:lnTo>
                  <a:lnTo>
                    <a:pt x="159" y="139"/>
                  </a:lnTo>
                  <a:lnTo>
                    <a:pt x="158" y="138"/>
                  </a:lnTo>
                  <a:lnTo>
                    <a:pt x="155" y="137"/>
                  </a:lnTo>
                  <a:lnTo>
                    <a:pt x="154" y="136"/>
                  </a:lnTo>
                  <a:lnTo>
                    <a:pt x="151" y="134"/>
                  </a:lnTo>
                  <a:lnTo>
                    <a:pt x="150" y="133"/>
                  </a:lnTo>
                  <a:lnTo>
                    <a:pt x="150" y="131"/>
                  </a:lnTo>
                  <a:lnTo>
                    <a:pt x="151" y="129"/>
                  </a:lnTo>
                  <a:lnTo>
                    <a:pt x="151" y="127"/>
                  </a:lnTo>
                  <a:lnTo>
                    <a:pt x="153" y="125"/>
                  </a:lnTo>
                  <a:lnTo>
                    <a:pt x="151" y="122"/>
                  </a:lnTo>
                  <a:lnTo>
                    <a:pt x="150" y="121"/>
                  </a:lnTo>
                  <a:lnTo>
                    <a:pt x="149" y="121"/>
                  </a:lnTo>
                  <a:lnTo>
                    <a:pt x="150" y="120"/>
                  </a:lnTo>
                  <a:lnTo>
                    <a:pt x="151" y="120"/>
                  </a:lnTo>
                  <a:lnTo>
                    <a:pt x="153" y="119"/>
                  </a:lnTo>
                  <a:lnTo>
                    <a:pt x="154" y="120"/>
                  </a:lnTo>
                  <a:lnTo>
                    <a:pt x="155" y="119"/>
                  </a:lnTo>
                  <a:lnTo>
                    <a:pt x="155" y="117"/>
                  </a:lnTo>
                  <a:lnTo>
                    <a:pt x="156" y="116"/>
                  </a:lnTo>
                  <a:lnTo>
                    <a:pt x="160" y="115"/>
                  </a:lnTo>
                  <a:lnTo>
                    <a:pt x="160" y="114"/>
                  </a:lnTo>
                  <a:lnTo>
                    <a:pt x="160" y="113"/>
                  </a:lnTo>
                  <a:lnTo>
                    <a:pt x="159" y="111"/>
                  </a:lnTo>
                  <a:lnTo>
                    <a:pt x="159" y="110"/>
                  </a:lnTo>
                  <a:lnTo>
                    <a:pt x="159" y="109"/>
                  </a:lnTo>
                  <a:lnTo>
                    <a:pt x="159" y="108"/>
                  </a:lnTo>
                  <a:lnTo>
                    <a:pt x="159" y="106"/>
                  </a:lnTo>
                  <a:lnTo>
                    <a:pt x="156" y="106"/>
                  </a:lnTo>
                  <a:lnTo>
                    <a:pt x="154" y="105"/>
                  </a:lnTo>
                  <a:lnTo>
                    <a:pt x="154" y="104"/>
                  </a:lnTo>
                  <a:lnTo>
                    <a:pt x="153" y="103"/>
                  </a:lnTo>
                  <a:lnTo>
                    <a:pt x="150" y="103"/>
                  </a:lnTo>
                  <a:lnTo>
                    <a:pt x="147" y="103"/>
                  </a:lnTo>
                  <a:lnTo>
                    <a:pt x="145" y="102"/>
                  </a:lnTo>
                  <a:lnTo>
                    <a:pt x="145" y="100"/>
                  </a:lnTo>
                  <a:lnTo>
                    <a:pt x="147" y="100"/>
                  </a:lnTo>
                  <a:lnTo>
                    <a:pt x="147" y="99"/>
                  </a:lnTo>
                  <a:lnTo>
                    <a:pt x="147" y="98"/>
                  </a:lnTo>
                  <a:lnTo>
                    <a:pt x="145" y="97"/>
                  </a:lnTo>
                  <a:lnTo>
                    <a:pt x="142" y="96"/>
                  </a:lnTo>
                  <a:lnTo>
                    <a:pt x="141" y="96"/>
                  </a:lnTo>
                  <a:lnTo>
                    <a:pt x="139" y="98"/>
                  </a:lnTo>
                  <a:lnTo>
                    <a:pt x="136" y="98"/>
                  </a:lnTo>
                  <a:lnTo>
                    <a:pt x="136" y="97"/>
                  </a:lnTo>
                  <a:lnTo>
                    <a:pt x="134" y="96"/>
                  </a:lnTo>
                  <a:lnTo>
                    <a:pt x="133" y="96"/>
                  </a:lnTo>
                  <a:lnTo>
                    <a:pt x="134" y="93"/>
                  </a:lnTo>
                  <a:lnTo>
                    <a:pt x="136" y="92"/>
                  </a:lnTo>
                  <a:lnTo>
                    <a:pt x="136" y="91"/>
                  </a:lnTo>
                  <a:lnTo>
                    <a:pt x="134" y="89"/>
                  </a:lnTo>
                  <a:lnTo>
                    <a:pt x="133" y="88"/>
                  </a:lnTo>
                  <a:lnTo>
                    <a:pt x="132" y="87"/>
                  </a:lnTo>
                  <a:lnTo>
                    <a:pt x="131" y="86"/>
                  </a:lnTo>
                  <a:lnTo>
                    <a:pt x="132" y="85"/>
                  </a:lnTo>
                  <a:lnTo>
                    <a:pt x="132" y="82"/>
                  </a:lnTo>
                  <a:lnTo>
                    <a:pt x="132" y="81"/>
                  </a:lnTo>
                  <a:lnTo>
                    <a:pt x="131" y="80"/>
                  </a:lnTo>
                  <a:lnTo>
                    <a:pt x="127" y="80"/>
                  </a:lnTo>
                  <a:lnTo>
                    <a:pt x="126" y="79"/>
                  </a:lnTo>
                  <a:lnTo>
                    <a:pt x="125" y="79"/>
                  </a:lnTo>
                  <a:lnTo>
                    <a:pt x="124" y="80"/>
                  </a:lnTo>
                  <a:lnTo>
                    <a:pt x="122" y="81"/>
                  </a:lnTo>
                  <a:lnTo>
                    <a:pt x="121" y="81"/>
                  </a:lnTo>
                  <a:lnTo>
                    <a:pt x="120" y="81"/>
                  </a:lnTo>
                  <a:lnTo>
                    <a:pt x="120" y="82"/>
                  </a:lnTo>
                  <a:lnTo>
                    <a:pt x="119" y="80"/>
                  </a:lnTo>
                  <a:lnTo>
                    <a:pt x="118" y="77"/>
                  </a:lnTo>
                  <a:lnTo>
                    <a:pt x="118" y="79"/>
                  </a:lnTo>
                  <a:lnTo>
                    <a:pt x="113" y="76"/>
                  </a:lnTo>
                  <a:lnTo>
                    <a:pt x="113" y="74"/>
                  </a:lnTo>
                  <a:lnTo>
                    <a:pt x="113" y="73"/>
                  </a:lnTo>
                  <a:lnTo>
                    <a:pt x="111" y="73"/>
                  </a:lnTo>
                  <a:lnTo>
                    <a:pt x="107" y="70"/>
                  </a:lnTo>
                  <a:lnTo>
                    <a:pt x="104" y="69"/>
                  </a:lnTo>
                  <a:lnTo>
                    <a:pt x="102" y="66"/>
                  </a:lnTo>
                  <a:lnTo>
                    <a:pt x="102" y="65"/>
                  </a:lnTo>
                  <a:lnTo>
                    <a:pt x="103" y="64"/>
                  </a:lnTo>
                  <a:lnTo>
                    <a:pt x="102" y="63"/>
                  </a:lnTo>
                  <a:lnTo>
                    <a:pt x="102" y="60"/>
                  </a:lnTo>
                  <a:lnTo>
                    <a:pt x="103" y="58"/>
                  </a:lnTo>
                  <a:lnTo>
                    <a:pt x="104" y="53"/>
                  </a:lnTo>
                  <a:lnTo>
                    <a:pt x="105" y="52"/>
                  </a:lnTo>
                  <a:lnTo>
                    <a:pt x="107" y="51"/>
                  </a:lnTo>
                  <a:lnTo>
                    <a:pt x="109" y="52"/>
                  </a:lnTo>
                  <a:lnTo>
                    <a:pt x="110" y="53"/>
                  </a:lnTo>
                  <a:lnTo>
                    <a:pt x="113" y="56"/>
                  </a:lnTo>
                  <a:lnTo>
                    <a:pt x="113" y="57"/>
                  </a:lnTo>
                  <a:lnTo>
                    <a:pt x="114" y="56"/>
                  </a:lnTo>
                  <a:lnTo>
                    <a:pt x="115" y="56"/>
                  </a:lnTo>
                  <a:lnTo>
                    <a:pt x="118" y="54"/>
                  </a:lnTo>
                  <a:lnTo>
                    <a:pt x="119" y="53"/>
                  </a:lnTo>
                  <a:lnTo>
                    <a:pt x="120" y="53"/>
                  </a:lnTo>
                  <a:lnTo>
                    <a:pt x="121" y="53"/>
                  </a:lnTo>
                  <a:lnTo>
                    <a:pt x="121" y="51"/>
                  </a:lnTo>
                  <a:lnTo>
                    <a:pt x="122" y="47"/>
                  </a:lnTo>
                  <a:lnTo>
                    <a:pt x="121" y="43"/>
                  </a:lnTo>
                  <a:lnTo>
                    <a:pt x="121" y="42"/>
                  </a:lnTo>
                  <a:lnTo>
                    <a:pt x="122" y="40"/>
                  </a:lnTo>
                  <a:lnTo>
                    <a:pt x="121" y="40"/>
                  </a:lnTo>
                  <a:lnTo>
                    <a:pt x="121" y="39"/>
                  </a:lnTo>
                  <a:lnTo>
                    <a:pt x="122" y="39"/>
                  </a:lnTo>
                  <a:lnTo>
                    <a:pt x="124" y="36"/>
                  </a:lnTo>
                  <a:lnTo>
                    <a:pt x="122" y="33"/>
                  </a:lnTo>
                  <a:lnTo>
                    <a:pt x="121" y="33"/>
                  </a:lnTo>
                  <a:lnTo>
                    <a:pt x="119" y="33"/>
                  </a:lnTo>
                  <a:lnTo>
                    <a:pt x="116" y="31"/>
                  </a:lnTo>
                  <a:lnTo>
                    <a:pt x="113" y="34"/>
                  </a:lnTo>
                  <a:lnTo>
                    <a:pt x="110" y="34"/>
                  </a:lnTo>
                  <a:lnTo>
                    <a:pt x="108" y="34"/>
                  </a:lnTo>
                  <a:lnTo>
                    <a:pt x="107" y="33"/>
                  </a:lnTo>
                  <a:lnTo>
                    <a:pt x="107" y="31"/>
                  </a:lnTo>
                  <a:lnTo>
                    <a:pt x="107" y="29"/>
                  </a:lnTo>
                  <a:lnTo>
                    <a:pt x="104" y="26"/>
                  </a:lnTo>
                  <a:lnTo>
                    <a:pt x="103" y="24"/>
                  </a:lnTo>
                  <a:lnTo>
                    <a:pt x="102" y="23"/>
                  </a:lnTo>
                  <a:lnTo>
                    <a:pt x="101" y="22"/>
                  </a:lnTo>
                  <a:lnTo>
                    <a:pt x="99" y="19"/>
                  </a:lnTo>
                  <a:lnTo>
                    <a:pt x="101" y="18"/>
                  </a:lnTo>
                  <a:lnTo>
                    <a:pt x="102" y="17"/>
                  </a:lnTo>
                  <a:lnTo>
                    <a:pt x="102" y="16"/>
                  </a:lnTo>
                  <a:lnTo>
                    <a:pt x="103" y="13"/>
                  </a:lnTo>
                  <a:lnTo>
                    <a:pt x="102" y="11"/>
                  </a:lnTo>
                  <a:lnTo>
                    <a:pt x="103" y="8"/>
                  </a:lnTo>
                  <a:lnTo>
                    <a:pt x="102" y="8"/>
                  </a:lnTo>
                  <a:lnTo>
                    <a:pt x="99" y="8"/>
                  </a:lnTo>
                  <a:lnTo>
                    <a:pt x="98" y="11"/>
                  </a:lnTo>
                  <a:lnTo>
                    <a:pt x="98" y="10"/>
                  </a:lnTo>
                  <a:lnTo>
                    <a:pt x="96" y="11"/>
                  </a:lnTo>
                  <a:lnTo>
                    <a:pt x="96" y="10"/>
                  </a:lnTo>
                  <a:lnTo>
                    <a:pt x="97" y="10"/>
                  </a:lnTo>
                  <a:lnTo>
                    <a:pt x="98" y="8"/>
                  </a:lnTo>
                  <a:lnTo>
                    <a:pt x="96" y="7"/>
                  </a:lnTo>
                  <a:lnTo>
                    <a:pt x="93" y="5"/>
                  </a:lnTo>
                  <a:lnTo>
                    <a:pt x="90" y="6"/>
                  </a:lnTo>
                  <a:lnTo>
                    <a:pt x="88" y="6"/>
                  </a:lnTo>
                  <a:lnTo>
                    <a:pt x="88" y="5"/>
                  </a:lnTo>
                  <a:lnTo>
                    <a:pt x="86" y="5"/>
                  </a:lnTo>
                  <a:lnTo>
                    <a:pt x="85" y="5"/>
                  </a:lnTo>
                  <a:lnTo>
                    <a:pt x="82" y="3"/>
                  </a:lnTo>
                  <a:lnTo>
                    <a:pt x="81" y="5"/>
                  </a:lnTo>
                  <a:lnTo>
                    <a:pt x="80" y="5"/>
                  </a:lnTo>
                  <a:lnTo>
                    <a:pt x="79" y="5"/>
                  </a:lnTo>
                  <a:lnTo>
                    <a:pt x="79" y="3"/>
                  </a:lnTo>
                  <a:lnTo>
                    <a:pt x="78" y="5"/>
                  </a:lnTo>
                  <a:lnTo>
                    <a:pt x="76" y="5"/>
                  </a:lnTo>
                  <a:lnTo>
                    <a:pt x="75" y="3"/>
                  </a:lnTo>
                  <a:lnTo>
                    <a:pt x="76" y="2"/>
                  </a:lnTo>
                  <a:lnTo>
                    <a:pt x="75" y="2"/>
                  </a:lnTo>
                  <a:lnTo>
                    <a:pt x="71" y="5"/>
                  </a:lnTo>
                  <a:lnTo>
                    <a:pt x="69" y="6"/>
                  </a:lnTo>
                  <a:lnTo>
                    <a:pt x="68" y="6"/>
                  </a:lnTo>
                  <a:lnTo>
                    <a:pt x="68" y="5"/>
                  </a:lnTo>
                  <a:lnTo>
                    <a:pt x="67" y="3"/>
                  </a:lnTo>
                  <a:lnTo>
                    <a:pt x="64" y="2"/>
                  </a:lnTo>
                  <a:lnTo>
                    <a:pt x="62" y="2"/>
                  </a:lnTo>
                  <a:lnTo>
                    <a:pt x="61" y="3"/>
                  </a:lnTo>
                  <a:lnTo>
                    <a:pt x="59" y="2"/>
                  </a:lnTo>
                  <a:lnTo>
                    <a:pt x="59" y="0"/>
                  </a:lnTo>
                  <a:lnTo>
                    <a:pt x="57" y="0"/>
                  </a:lnTo>
                  <a:lnTo>
                    <a:pt x="51" y="2"/>
                  </a:lnTo>
                  <a:lnTo>
                    <a:pt x="50" y="3"/>
                  </a:lnTo>
                  <a:lnTo>
                    <a:pt x="48" y="3"/>
                  </a:lnTo>
                  <a:lnTo>
                    <a:pt x="46" y="3"/>
                  </a:lnTo>
                  <a:lnTo>
                    <a:pt x="45" y="5"/>
                  </a:lnTo>
                  <a:lnTo>
                    <a:pt x="44" y="3"/>
                  </a:lnTo>
                  <a:lnTo>
                    <a:pt x="42" y="5"/>
                  </a:lnTo>
                  <a:lnTo>
                    <a:pt x="41" y="5"/>
                  </a:lnTo>
                  <a:lnTo>
                    <a:pt x="38" y="5"/>
                  </a:lnTo>
                  <a:lnTo>
                    <a:pt x="35" y="6"/>
                  </a:lnTo>
                  <a:lnTo>
                    <a:pt x="34" y="7"/>
                  </a:lnTo>
                  <a:lnTo>
                    <a:pt x="35" y="7"/>
                  </a:lnTo>
                  <a:lnTo>
                    <a:pt x="38" y="8"/>
                  </a:lnTo>
                  <a:lnTo>
                    <a:pt x="39" y="11"/>
                  </a:lnTo>
                  <a:lnTo>
                    <a:pt x="38" y="13"/>
                  </a:lnTo>
                  <a:lnTo>
                    <a:pt x="39" y="14"/>
                  </a:lnTo>
                  <a:lnTo>
                    <a:pt x="40" y="16"/>
                  </a:lnTo>
                  <a:lnTo>
                    <a:pt x="40" y="20"/>
                  </a:lnTo>
                  <a:lnTo>
                    <a:pt x="38" y="22"/>
                  </a:lnTo>
                  <a:lnTo>
                    <a:pt x="38" y="23"/>
                  </a:lnTo>
                  <a:lnTo>
                    <a:pt x="39" y="24"/>
                  </a:lnTo>
                  <a:lnTo>
                    <a:pt x="40" y="24"/>
                  </a:lnTo>
                  <a:lnTo>
                    <a:pt x="39" y="25"/>
                  </a:lnTo>
                  <a:lnTo>
                    <a:pt x="40" y="28"/>
                  </a:lnTo>
                  <a:lnTo>
                    <a:pt x="40" y="29"/>
                  </a:lnTo>
                  <a:lnTo>
                    <a:pt x="39" y="31"/>
                  </a:lnTo>
                  <a:lnTo>
                    <a:pt x="40" y="34"/>
                  </a:lnTo>
                  <a:lnTo>
                    <a:pt x="39" y="35"/>
                  </a:lnTo>
                  <a:lnTo>
                    <a:pt x="44" y="39"/>
                  </a:lnTo>
                  <a:lnTo>
                    <a:pt x="44" y="40"/>
                  </a:lnTo>
                  <a:lnTo>
                    <a:pt x="44" y="43"/>
                  </a:lnTo>
                  <a:lnTo>
                    <a:pt x="42" y="45"/>
                  </a:lnTo>
                  <a:lnTo>
                    <a:pt x="42" y="46"/>
                  </a:lnTo>
                  <a:lnTo>
                    <a:pt x="42" y="47"/>
                  </a:lnTo>
                  <a:lnTo>
                    <a:pt x="46" y="49"/>
                  </a:lnTo>
                  <a:lnTo>
                    <a:pt x="47" y="52"/>
                  </a:lnTo>
                  <a:lnTo>
                    <a:pt x="46" y="53"/>
                  </a:lnTo>
                  <a:lnTo>
                    <a:pt x="46" y="56"/>
                  </a:lnTo>
                  <a:lnTo>
                    <a:pt x="45" y="58"/>
                  </a:lnTo>
                  <a:lnTo>
                    <a:pt x="46" y="62"/>
                  </a:lnTo>
                  <a:lnTo>
                    <a:pt x="45" y="63"/>
                  </a:lnTo>
                  <a:lnTo>
                    <a:pt x="45" y="64"/>
                  </a:lnTo>
                  <a:lnTo>
                    <a:pt x="41" y="66"/>
                  </a:lnTo>
                  <a:lnTo>
                    <a:pt x="38" y="69"/>
                  </a:lnTo>
                  <a:lnTo>
                    <a:pt x="35" y="69"/>
                  </a:lnTo>
                  <a:lnTo>
                    <a:pt x="34" y="70"/>
                  </a:lnTo>
                  <a:lnTo>
                    <a:pt x="33" y="70"/>
                  </a:lnTo>
                  <a:lnTo>
                    <a:pt x="31" y="69"/>
                  </a:lnTo>
                  <a:lnTo>
                    <a:pt x="30" y="68"/>
                  </a:lnTo>
                  <a:lnTo>
                    <a:pt x="28" y="70"/>
                  </a:lnTo>
                  <a:lnTo>
                    <a:pt x="27" y="70"/>
                  </a:lnTo>
                  <a:lnTo>
                    <a:pt x="27" y="73"/>
                  </a:lnTo>
                  <a:lnTo>
                    <a:pt x="25" y="74"/>
                  </a:lnTo>
                  <a:lnTo>
                    <a:pt x="27" y="75"/>
                  </a:lnTo>
                  <a:lnTo>
                    <a:pt x="29" y="77"/>
                  </a:lnTo>
                  <a:lnTo>
                    <a:pt x="29" y="79"/>
                  </a:lnTo>
                  <a:lnTo>
                    <a:pt x="29" y="81"/>
                  </a:lnTo>
                  <a:lnTo>
                    <a:pt x="28" y="82"/>
                  </a:lnTo>
                  <a:lnTo>
                    <a:pt x="27" y="83"/>
                  </a:lnTo>
                  <a:lnTo>
                    <a:pt x="25" y="82"/>
                  </a:lnTo>
                  <a:lnTo>
                    <a:pt x="23" y="82"/>
                  </a:lnTo>
                  <a:lnTo>
                    <a:pt x="22" y="83"/>
                  </a:lnTo>
                  <a:lnTo>
                    <a:pt x="21" y="85"/>
                  </a:lnTo>
                  <a:lnTo>
                    <a:pt x="21" y="86"/>
                  </a:lnTo>
                  <a:lnTo>
                    <a:pt x="19" y="87"/>
                  </a:lnTo>
                  <a:lnTo>
                    <a:pt x="19" y="89"/>
                  </a:lnTo>
                  <a:lnTo>
                    <a:pt x="19" y="91"/>
                  </a:lnTo>
                  <a:lnTo>
                    <a:pt x="18" y="91"/>
                  </a:lnTo>
                  <a:lnTo>
                    <a:pt x="16" y="92"/>
                  </a:lnTo>
                  <a:lnTo>
                    <a:pt x="15" y="92"/>
                  </a:lnTo>
                  <a:lnTo>
                    <a:pt x="15" y="93"/>
                  </a:lnTo>
                  <a:lnTo>
                    <a:pt x="13" y="96"/>
                  </a:lnTo>
                  <a:lnTo>
                    <a:pt x="13" y="98"/>
                  </a:lnTo>
                  <a:lnTo>
                    <a:pt x="11" y="99"/>
                  </a:lnTo>
                  <a:lnTo>
                    <a:pt x="8" y="98"/>
                  </a:lnTo>
                  <a:lnTo>
                    <a:pt x="8" y="99"/>
                  </a:lnTo>
                  <a:lnTo>
                    <a:pt x="6" y="100"/>
                  </a:lnTo>
                  <a:lnTo>
                    <a:pt x="5" y="102"/>
                  </a:lnTo>
                  <a:lnTo>
                    <a:pt x="6" y="104"/>
                  </a:lnTo>
                  <a:lnTo>
                    <a:pt x="7" y="105"/>
                  </a:lnTo>
                  <a:lnTo>
                    <a:pt x="6" y="106"/>
                  </a:lnTo>
                  <a:lnTo>
                    <a:pt x="6" y="108"/>
                  </a:lnTo>
                  <a:lnTo>
                    <a:pt x="6" y="109"/>
                  </a:lnTo>
                  <a:lnTo>
                    <a:pt x="6" y="110"/>
                  </a:lnTo>
                  <a:lnTo>
                    <a:pt x="5" y="111"/>
                  </a:lnTo>
                  <a:lnTo>
                    <a:pt x="4" y="113"/>
                  </a:lnTo>
                  <a:lnTo>
                    <a:pt x="2" y="113"/>
                  </a:lnTo>
                  <a:lnTo>
                    <a:pt x="2" y="114"/>
                  </a:lnTo>
                  <a:lnTo>
                    <a:pt x="2" y="115"/>
                  </a:lnTo>
                  <a:lnTo>
                    <a:pt x="6" y="117"/>
                  </a:lnTo>
                  <a:lnTo>
                    <a:pt x="6" y="119"/>
                  </a:lnTo>
                  <a:lnTo>
                    <a:pt x="6" y="121"/>
                  </a:lnTo>
                  <a:lnTo>
                    <a:pt x="4" y="122"/>
                  </a:lnTo>
                  <a:lnTo>
                    <a:pt x="2" y="123"/>
                  </a:lnTo>
                  <a:lnTo>
                    <a:pt x="1" y="125"/>
                  </a:lnTo>
                  <a:lnTo>
                    <a:pt x="0" y="127"/>
                  </a:lnTo>
                  <a:lnTo>
                    <a:pt x="0" y="128"/>
                  </a:lnTo>
                  <a:lnTo>
                    <a:pt x="1" y="131"/>
                  </a:lnTo>
                  <a:lnTo>
                    <a:pt x="1" y="133"/>
                  </a:lnTo>
                  <a:lnTo>
                    <a:pt x="4" y="133"/>
                  </a:lnTo>
                  <a:lnTo>
                    <a:pt x="4" y="134"/>
                  </a:lnTo>
                  <a:lnTo>
                    <a:pt x="5" y="136"/>
                  </a:lnTo>
                  <a:lnTo>
                    <a:pt x="6" y="137"/>
                  </a:lnTo>
                  <a:lnTo>
                    <a:pt x="7" y="138"/>
                  </a:lnTo>
                  <a:lnTo>
                    <a:pt x="6" y="142"/>
                  </a:lnTo>
                  <a:lnTo>
                    <a:pt x="7" y="143"/>
                  </a:lnTo>
                  <a:lnTo>
                    <a:pt x="7" y="144"/>
                  </a:lnTo>
                  <a:lnTo>
                    <a:pt x="7" y="145"/>
                  </a:lnTo>
                  <a:lnTo>
                    <a:pt x="6" y="146"/>
                  </a:lnTo>
                  <a:lnTo>
                    <a:pt x="6" y="148"/>
                  </a:lnTo>
                  <a:lnTo>
                    <a:pt x="6" y="150"/>
                  </a:lnTo>
                  <a:lnTo>
                    <a:pt x="7" y="149"/>
                  </a:lnTo>
                  <a:lnTo>
                    <a:pt x="10" y="149"/>
                  </a:lnTo>
                  <a:lnTo>
                    <a:pt x="11" y="149"/>
                  </a:lnTo>
                  <a:lnTo>
                    <a:pt x="12" y="148"/>
                  </a:lnTo>
                  <a:lnTo>
                    <a:pt x="12" y="149"/>
                  </a:lnTo>
                  <a:lnTo>
                    <a:pt x="13" y="151"/>
                  </a:lnTo>
                  <a:lnTo>
                    <a:pt x="15" y="151"/>
                  </a:lnTo>
                  <a:lnTo>
                    <a:pt x="16" y="149"/>
                  </a:lnTo>
                  <a:lnTo>
                    <a:pt x="16" y="150"/>
                  </a:lnTo>
                  <a:lnTo>
                    <a:pt x="17" y="152"/>
                  </a:lnTo>
                  <a:lnTo>
                    <a:pt x="19" y="151"/>
                  </a:lnTo>
                  <a:lnTo>
                    <a:pt x="21" y="149"/>
                  </a:lnTo>
                  <a:lnTo>
                    <a:pt x="21" y="148"/>
                  </a:lnTo>
                  <a:lnTo>
                    <a:pt x="23" y="146"/>
                  </a:lnTo>
                  <a:lnTo>
                    <a:pt x="24" y="146"/>
                  </a:lnTo>
                  <a:lnTo>
                    <a:pt x="24" y="149"/>
                  </a:lnTo>
                  <a:lnTo>
                    <a:pt x="25" y="148"/>
                  </a:lnTo>
                  <a:lnTo>
                    <a:pt x="25" y="145"/>
                  </a:lnTo>
                  <a:lnTo>
                    <a:pt x="25" y="144"/>
                  </a:lnTo>
                  <a:lnTo>
                    <a:pt x="27" y="143"/>
                  </a:lnTo>
                  <a:lnTo>
                    <a:pt x="28" y="144"/>
                  </a:lnTo>
                  <a:lnTo>
                    <a:pt x="27" y="144"/>
                  </a:lnTo>
                  <a:lnTo>
                    <a:pt x="27" y="145"/>
                  </a:lnTo>
                  <a:lnTo>
                    <a:pt x="27" y="148"/>
                  </a:lnTo>
                  <a:lnTo>
                    <a:pt x="28" y="149"/>
                  </a:lnTo>
                  <a:lnTo>
                    <a:pt x="28" y="148"/>
                  </a:lnTo>
                  <a:lnTo>
                    <a:pt x="30" y="148"/>
                  </a:lnTo>
                  <a:lnTo>
                    <a:pt x="31" y="149"/>
                  </a:lnTo>
                  <a:lnTo>
                    <a:pt x="31" y="148"/>
                  </a:lnTo>
                  <a:lnTo>
                    <a:pt x="33" y="148"/>
                  </a:lnTo>
                  <a:lnTo>
                    <a:pt x="34" y="146"/>
                  </a:lnTo>
                  <a:lnTo>
                    <a:pt x="35" y="148"/>
                  </a:lnTo>
                  <a:lnTo>
                    <a:pt x="38" y="148"/>
                  </a:lnTo>
                  <a:lnTo>
                    <a:pt x="39" y="149"/>
                  </a:lnTo>
                  <a:lnTo>
                    <a:pt x="40" y="149"/>
                  </a:lnTo>
                  <a:lnTo>
                    <a:pt x="41" y="150"/>
                  </a:lnTo>
                  <a:lnTo>
                    <a:pt x="42" y="149"/>
                  </a:lnTo>
                  <a:lnTo>
                    <a:pt x="44" y="150"/>
                  </a:lnTo>
                  <a:lnTo>
                    <a:pt x="45" y="150"/>
                  </a:lnTo>
                  <a:lnTo>
                    <a:pt x="44" y="149"/>
                  </a:lnTo>
                  <a:lnTo>
                    <a:pt x="45" y="148"/>
                  </a:lnTo>
                  <a:lnTo>
                    <a:pt x="46" y="150"/>
                  </a:lnTo>
                  <a:lnTo>
                    <a:pt x="47" y="149"/>
                  </a:lnTo>
                  <a:lnTo>
                    <a:pt x="47" y="148"/>
                  </a:lnTo>
                  <a:lnTo>
                    <a:pt x="50" y="149"/>
                  </a:lnTo>
                  <a:lnTo>
                    <a:pt x="48" y="150"/>
                  </a:lnTo>
                  <a:lnTo>
                    <a:pt x="50" y="150"/>
                  </a:lnTo>
                  <a:lnTo>
                    <a:pt x="51" y="150"/>
                  </a:lnTo>
                  <a:lnTo>
                    <a:pt x="52" y="151"/>
                  </a:lnTo>
                  <a:lnTo>
                    <a:pt x="53" y="150"/>
                  </a:lnTo>
                  <a:lnTo>
                    <a:pt x="54" y="150"/>
                  </a:lnTo>
                  <a:lnTo>
                    <a:pt x="56" y="150"/>
                  </a:lnTo>
                  <a:lnTo>
                    <a:pt x="56" y="152"/>
                  </a:lnTo>
                  <a:lnTo>
                    <a:pt x="57" y="152"/>
                  </a:lnTo>
                  <a:lnTo>
                    <a:pt x="58" y="150"/>
                  </a:lnTo>
                  <a:lnTo>
                    <a:pt x="59" y="151"/>
                  </a:lnTo>
                  <a:lnTo>
                    <a:pt x="65" y="154"/>
                  </a:lnTo>
                  <a:lnTo>
                    <a:pt x="64" y="155"/>
                  </a:lnTo>
                  <a:lnTo>
                    <a:pt x="65" y="156"/>
                  </a:lnTo>
                  <a:lnTo>
                    <a:pt x="67" y="156"/>
                  </a:lnTo>
                  <a:lnTo>
                    <a:pt x="70" y="160"/>
                  </a:lnTo>
                  <a:lnTo>
                    <a:pt x="71" y="161"/>
                  </a:lnTo>
                  <a:lnTo>
                    <a:pt x="73" y="163"/>
                  </a:lnTo>
                  <a:lnTo>
                    <a:pt x="75" y="165"/>
                  </a:lnTo>
                  <a:lnTo>
                    <a:pt x="75" y="167"/>
                  </a:lnTo>
                  <a:lnTo>
                    <a:pt x="76" y="166"/>
                  </a:lnTo>
                  <a:lnTo>
                    <a:pt x="78" y="167"/>
                  </a:lnTo>
                  <a:lnTo>
                    <a:pt x="76" y="167"/>
                  </a:lnTo>
                  <a:lnTo>
                    <a:pt x="79" y="169"/>
                  </a:lnTo>
                  <a:lnTo>
                    <a:pt x="80" y="168"/>
                  </a:lnTo>
                  <a:lnTo>
                    <a:pt x="81" y="169"/>
                  </a:lnTo>
                  <a:lnTo>
                    <a:pt x="82" y="171"/>
                  </a:lnTo>
                  <a:lnTo>
                    <a:pt x="84" y="172"/>
                  </a:lnTo>
                  <a:lnTo>
                    <a:pt x="88" y="174"/>
                  </a:lnTo>
                  <a:lnTo>
                    <a:pt x="88" y="176"/>
                  </a:lnTo>
                  <a:lnTo>
                    <a:pt x="88" y="177"/>
                  </a:lnTo>
                  <a:lnTo>
                    <a:pt x="92" y="179"/>
                  </a:lnTo>
                  <a:lnTo>
                    <a:pt x="96" y="179"/>
                  </a:lnTo>
                  <a:lnTo>
                    <a:pt x="99" y="182"/>
                  </a:lnTo>
                  <a:lnTo>
                    <a:pt x="101" y="182"/>
                  </a:lnTo>
                  <a:lnTo>
                    <a:pt x="102" y="182"/>
                  </a:lnTo>
                  <a:lnTo>
                    <a:pt x="107" y="182"/>
                  </a:lnTo>
                  <a:lnTo>
                    <a:pt x="109" y="180"/>
                  </a:lnTo>
                  <a:lnTo>
                    <a:pt x="111" y="182"/>
                  </a:lnTo>
                  <a:lnTo>
                    <a:pt x="113" y="182"/>
                  </a:lnTo>
                  <a:lnTo>
                    <a:pt x="114" y="180"/>
                  </a:lnTo>
                  <a:lnTo>
                    <a:pt x="115" y="180"/>
                  </a:lnTo>
                  <a:lnTo>
                    <a:pt x="118" y="180"/>
                  </a:lnTo>
                  <a:lnTo>
                    <a:pt x="119" y="180"/>
                  </a:lnTo>
                  <a:lnTo>
                    <a:pt x="120" y="180"/>
                  </a:lnTo>
                  <a:lnTo>
                    <a:pt x="119" y="180"/>
                  </a:lnTo>
                  <a:lnTo>
                    <a:pt x="119" y="179"/>
                  </a:lnTo>
                  <a:lnTo>
                    <a:pt x="120" y="179"/>
                  </a:lnTo>
                  <a:lnTo>
                    <a:pt x="120" y="178"/>
                  </a:lnTo>
                  <a:lnTo>
                    <a:pt x="119" y="178"/>
                  </a:lnTo>
                  <a:lnTo>
                    <a:pt x="120" y="178"/>
                  </a:lnTo>
                  <a:lnTo>
                    <a:pt x="120" y="177"/>
                  </a:lnTo>
                  <a:lnTo>
                    <a:pt x="120" y="176"/>
                  </a:lnTo>
                  <a:lnTo>
                    <a:pt x="121" y="176"/>
                  </a:lnTo>
                  <a:lnTo>
                    <a:pt x="122" y="177"/>
                  </a:lnTo>
                  <a:lnTo>
                    <a:pt x="122" y="176"/>
                  </a:lnTo>
                  <a:lnTo>
                    <a:pt x="124" y="176"/>
                  </a:lnTo>
                  <a:lnTo>
                    <a:pt x="125" y="176"/>
                  </a:lnTo>
                  <a:lnTo>
                    <a:pt x="125" y="174"/>
                  </a:lnTo>
                  <a:lnTo>
                    <a:pt x="124" y="174"/>
                  </a:lnTo>
                  <a:lnTo>
                    <a:pt x="122" y="174"/>
                  </a:lnTo>
                  <a:lnTo>
                    <a:pt x="124" y="174"/>
                  </a:lnTo>
                  <a:lnTo>
                    <a:pt x="125" y="173"/>
                  </a:lnTo>
                  <a:lnTo>
                    <a:pt x="126" y="173"/>
                  </a:lnTo>
                  <a:lnTo>
                    <a:pt x="125" y="174"/>
                  </a:lnTo>
                  <a:lnTo>
                    <a:pt x="126" y="174"/>
                  </a:lnTo>
                  <a:lnTo>
                    <a:pt x="127" y="176"/>
                  </a:lnTo>
                  <a:lnTo>
                    <a:pt x="127" y="174"/>
                  </a:lnTo>
                  <a:lnTo>
                    <a:pt x="126" y="173"/>
                  </a:lnTo>
                  <a:lnTo>
                    <a:pt x="127" y="173"/>
                  </a:lnTo>
                  <a:lnTo>
                    <a:pt x="128" y="174"/>
                  </a:lnTo>
                  <a:lnTo>
                    <a:pt x="130" y="174"/>
                  </a:lnTo>
                  <a:lnTo>
                    <a:pt x="130" y="173"/>
                  </a:lnTo>
                  <a:lnTo>
                    <a:pt x="130" y="172"/>
                  </a:lnTo>
                  <a:lnTo>
                    <a:pt x="130" y="173"/>
                  </a:lnTo>
                  <a:lnTo>
                    <a:pt x="130" y="174"/>
                  </a:lnTo>
                  <a:lnTo>
                    <a:pt x="132" y="174"/>
                  </a:lnTo>
                  <a:lnTo>
                    <a:pt x="132" y="173"/>
                  </a:lnTo>
                  <a:lnTo>
                    <a:pt x="132" y="174"/>
                  </a:lnTo>
                  <a:lnTo>
                    <a:pt x="134" y="174"/>
                  </a:lnTo>
                  <a:lnTo>
                    <a:pt x="134" y="173"/>
                  </a:lnTo>
                  <a:lnTo>
                    <a:pt x="134" y="172"/>
                  </a:lnTo>
                  <a:lnTo>
                    <a:pt x="136" y="172"/>
                  </a:lnTo>
                  <a:lnTo>
                    <a:pt x="137" y="172"/>
                  </a:lnTo>
                  <a:lnTo>
                    <a:pt x="137" y="174"/>
                  </a:lnTo>
                  <a:lnTo>
                    <a:pt x="138" y="174"/>
                  </a:lnTo>
                  <a:lnTo>
                    <a:pt x="139" y="174"/>
                  </a:lnTo>
                  <a:lnTo>
                    <a:pt x="139" y="173"/>
                  </a:lnTo>
                  <a:lnTo>
                    <a:pt x="139" y="171"/>
                  </a:lnTo>
                  <a:lnTo>
                    <a:pt x="141" y="172"/>
                  </a:lnTo>
                  <a:lnTo>
                    <a:pt x="142" y="172"/>
                  </a:lnTo>
                  <a:lnTo>
                    <a:pt x="142" y="173"/>
                  </a:lnTo>
                  <a:lnTo>
                    <a:pt x="143" y="173"/>
                  </a:lnTo>
                  <a:lnTo>
                    <a:pt x="144" y="176"/>
                  </a:lnTo>
                  <a:lnTo>
                    <a:pt x="145" y="176"/>
                  </a:lnTo>
                  <a:lnTo>
                    <a:pt x="144" y="176"/>
                  </a:lnTo>
                  <a:lnTo>
                    <a:pt x="143" y="177"/>
                  </a:lnTo>
                  <a:lnTo>
                    <a:pt x="144" y="178"/>
                  </a:lnTo>
                  <a:lnTo>
                    <a:pt x="144" y="177"/>
                  </a:lnTo>
                  <a:lnTo>
                    <a:pt x="145" y="177"/>
                  </a:lnTo>
                  <a:lnTo>
                    <a:pt x="147" y="176"/>
                  </a:lnTo>
                  <a:lnTo>
                    <a:pt x="147" y="177"/>
                  </a:lnTo>
                  <a:lnTo>
                    <a:pt x="144" y="179"/>
                  </a:lnTo>
                  <a:lnTo>
                    <a:pt x="145" y="179"/>
                  </a:lnTo>
                  <a:lnTo>
                    <a:pt x="147" y="177"/>
                  </a:lnTo>
                  <a:lnTo>
                    <a:pt x="147" y="178"/>
                  </a:lnTo>
                  <a:lnTo>
                    <a:pt x="148" y="178"/>
                  </a:lnTo>
                  <a:lnTo>
                    <a:pt x="149" y="177"/>
                  </a:lnTo>
                  <a:lnTo>
                    <a:pt x="150" y="177"/>
                  </a:lnTo>
                  <a:lnTo>
                    <a:pt x="149" y="178"/>
                  </a:lnTo>
                  <a:lnTo>
                    <a:pt x="148" y="179"/>
                  </a:lnTo>
                  <a:lnTo>
                    <a:pt x="145" y="179"/>
                  </a:lnTo>
                  <a:lnTo>
                    <a:pt x="145" y="180"/>
                  </a:lnTo>
                  <a:lnTo>
                    <a:pt x="148" y="180"/>
                  </a:lnTo>
                  <a:lnTo>
                    <a:pt x="149" y="178"/>
                  </a:lnTo>
                  <a:lnTo>
                    <a:pt x="150" y="178"/>
                  </a:lnTo>
                  <a:lnTo>
                    <a:pt x="151" y="178"/>
                  </a:lnTo>
                  <a:lnTo>
                    <a:pt x="153" y="177"/>
                  </a:lnTo>
                  <a:close/>
                </a:path>
              </a:pathLst>
            </a:custGeom>
            <a:solidFill>
              <a:srgbClr val="FFDD00"/>
            </a:solidFill>
            <a:ln w="2">
              <a:solidFill>
                <a:srgbClr val="555555"/>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p:txBody>
        </p:sp>
        <p:sp>
          <p:nvSpPr>
            <p:cNvPr id="1116" name="Freeform 123"/>
            <p:cNvSpPr>
              <a:spLocks/>
            </p:cNvSpPr>
            <p:nvPr/>
          </p:nvSpPr>
          <p:spPr bwMode="auto">
            <a:xfrm>
              <a:off x="1895476" y="5384796"/>
              <a:ext cx="23813" cy="19050"/>
            </a:xfrm>
            <a:custGeom>
              <a:avLst/>
              <a:gdLst>
                <a:gd name="T0" fmla="*/ 2147483646 w 15"/>
                <a:gd name="T1" fmla="*/ 2147483646 h 12"/>
                <a:gd name="T2" fmla="*/ 2147483646 w 15"/>
                <a:gd name="T3" fmla="*/ 2147483646 h 12"/>
                <a:gd name="T4" fmla="*/ 0 w 15"/>
                <a:gd name="T5" fmla="*/ 2147483646 h 12"/>
                <a:gd name="T6" fmla="*/ 0 w 15"/>
                <a:gd name="T7" fmla="*/ 2147483646 h 12"/>
                <a:gd name="T8" fmla="*/ 0 w 15"/>
                <a:gd name="T9" fmla="*/ 2147483646 h 12"/>
                <a:gd name="T10" fmla="*/ 0 w 15"/>
                <a:gd name="T11" fmla="*/ 2147483646 h 12"/>
                <a:gd name="T12" fmla="*/ 0 w 15"/>
                <a:gd name="T13" fmla="*/ 2147483646 h 12"/>
                <a:gd name="T14" fmla="*/ 2147483646 w 15"/>
                <a:gd name="T15" fmla="*/ 2147483646 h 12"/>
                <a:gd name="T16" fmla="*/ 2147483646 w 15"/>
                <a:gd name="T17" fmla="*/ 2147483646 h 12"/>
                <a:gd name="T18" fmla="*/ 2147483646 w 15"/>
                <a:gd name="T19" fmla="*/ 2147483646 h 12"/>
                <a:gd name="T20" fmla="*/ 2147483646 w 15"/>
                <a:gd name="T21" fmla="*/ 2147483646 h 12"/>
                <a:gd name="T22" fmla="*/ 2147483646 w 15"/>
                <a:gd name="T23" fmla="*/ 2147483646 h 12"/>
                <a:gd name="T24" fmla="*/ 2147483646 w 15"/>
                <a:gd name="T25" fmla="*/ 2147483646 h 12"/>
                <a:gd name="T26" fmla="*/ 2147483646 w 15"/>
                <a:gd name="T27" fmla="*/ 2147483646 h 12"/>
                <a:gd name="T28" fmla="*/ 2147483646 w 15"/>
                <a:gd name="T29" fmla="*/ 2147483646 h 12"/>
                <a:gd name="T30" fmla="*/ 2147483646 w 15"/>
                <a:gd name="T31" fmla="*/ 2147483646 h 12"/>
                <a:gd name="T32" fmla="*/ 2147483646 w 15"/>
                <a:gd name="T33" fmla="*/ 2147483646 h 12"/>
                <a:gd name="T34" fmla="*/ 2147483646 w 15"/>
                <a:gd name="T35" fmla="*/ 2147483646 h 12"/>
                <a:gd name="T36" fmla="*/ 2147483646 w 15"/>
                <a:gd name="T37" fmla="*/ 2147483646 h 12"/>
                <a:gd name="T38" fmla="*/ 2147483646 w 15"/>
                <a:gd name="T39" fmla="*/ 2147483646 h 12"/>
                <a:gd name="T40" fmla="*/ 2147483646 w 15"/>
                <a:gd name="T41" fmla="*/ 2147483646 h 12"/>
                <a:gd name="T42" fmla="*/ 2147483646 w 15"/>
                <a:gd name="T43" fmla="*/ 2147483646 h 12"/>
                <a:gd name="T44" fmla="*/ 2147483646 w 15"/>
                <a:gd name="T45" fmla="*/ 2147483646 h 12"/>
                <a:gd name="T46" fmla="*/ 2147483646 w 15"/>
                <a:gd name="T47" fmla="*/ 2147483646 h 12"/>
                <a:gd name="T48" fmla="*/ 2147483646 w 15"/>
                <a:gd name="T49" fmla="*/ 2147483646 h 12"/>
                <a:gd name="T50" fmla="*/ 2147483646 w 15"/>
                <a:gd name="T51" fmla="*/ 2147483646 h 12"/>
                <a:gd name="T52" fmla="*/ 2147483646 w 15"/>
                <a:gd name="T53" fmla="*/ 2147483646 h 12"/>
                <a:gd name="T54" fmla="*/ 2147483646 w 15"/>
                <a:gd name="T55" fmla="*/ 2147483646 h 12"/>
                <a:gd name="T56" fmla="*/ 2147483646 w 15"/>
                <a:gd name="T57" fmla="*/ 2147483646 h 12"/>
                <a:gd name="T58" fmla="*/ 2147483646 w 15"/>
                <a:gd name="T59" fmla="*/ 2147483646 h 12"/>
                <a:gd name="T60" fmla="*/ 2147483646 w 15"/>
                <a:gd name="T61" fmla="*/ 0 h 12"/>
                <a:gd name="T62" fmla="*/ 2147483646 w 15"/>
                <a:gd name="T63" fmla="*/ 2147483646 h 12"/>
                <a:gd name="T64" fmla="*/ 2147483646 w 15"/>
                <a:gd name="T65" fmla="*/ 2147483646 h 12"/>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15" h="12">
                  <a:moveTo>
                    <a:pt x="4" y="2"/>
                  </a:moveTo>
                  <a:lnTo>
                    <a:pt x="4" y="2"/>
                  </a:lnTo>
                  <a:lnTo>
                    <a:pt x="3" y="2"/>
                  </a:lnTo>
                  <a:lnTo>
                    <a:pt x="2" y="3"/>
                  </a:lnTo>
                  <a:lnTo>
                    <a:pt x="0" y="5"/>
                  </a:lnTo>
                  <a:lnTo>
                    <a:pt x="0" y="6"/>
                  </a:lnTo>
                  <a:lnTo>
                    <a:pt x="0" y="8"/>
                  </a:lnTo>
                  <a:lnTo>
                    <a:pt x="0" y="11"/>
                  </a:lnTo>
                  <a:lnTo>
                    <a:pt x="2" y="12"/>
                  </a:lnTo>
                  <a:lnTo>
                    <a:pt x="3" y="12"/>
                  </a:lnTo>
                  <a:lnTo>
                    <a:pt x="4" y="12"/>
                  </a:lnTo>
                  <a:lnTo>
                    <a:pt x="3" y="11"/>
                  </a:lnTo>
                  <a:lnTo>
                    <a:pt x="3" y="9"/>
                  </a:lnTo>
                  <a:lnTo>
                    <a:pt x="4" y="8"/>
                  </a:lnTo>
                  <a:lnTo>
                    <a:pt x="6" y="8"/>
                  </a:lnTo>
                  <a:lnTo>
                    <a:pt x="7" y="9"/>
                  </a:lnTo>
                  <a:lnTo>
                    <a:pt x="8" y="11"/>
                  </a:lnTo>
                  <a:lnTo>
                    <a:pt x="9" y="12"/>
                  </a:lnTo>
                  <a:lnTo>
                    <a:pt x="10" y="9"/>
                  </a:lnTo>
                  <a:lnTo>
                    <a:pt x="10" y="8"/>
                  </a:lnTo>
                  <a:lnTo>
                    <a:pt x="12" y="7"/>
                  </a:lnTo>
                  <a:lnTo>
                    <a:pt x="10" y="6"/>
                  </a:lnTo>
                  <a:lnTo>
                    <a:pt x="12" y="6"/>
                  </a:lnTo>
                  <a:lnTo>
                    <a:pt x="12" y="5"/>
                  </a:lnTo>
                  <a:lnTo>
                    <a:pt x="13" y="6"/>
                  </a:lnTo>
                  <a:lnTo>
                    <a:pt x="13" y="7"/>
                  </a:lnTo>
                  <a:lnTo>
                    <a:pt x="14" y="6"/>
                  </a:lnTo>
                  <a:lnTo>
                    <a:pt x="15" y="6"/>
                  </a:lnTo>
                  <a:lnTo>
                    <a:pt x="15" y="3"/>
                  </a:lnTo>
                  <a:lnTo>
                    <a:pt x="15" y="1"/>
                  </a:lnTo>
                  <a:lnTo>
                    <a:pt x="15" y="0"/>
                  </a:lnTo>
                  <a:lnTo>
                    <a:pt x="10" y="1"/>
                  </a:lnTo>
                  <a:lnTo>
                    <a:pt x="4" y="2"/>
                  </a:lnTo>
                  <a:close/>
                </a:path>
              </a:pathLst>
            </a:custGeom>
            <a:solidFill>
              <a:srgbClr val="FFDD00"/>
            </a:solidFill>
            <a:ln w="2">
              <a:solidFill>
                <a:srgbClr val="555555"/>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p:txBody>
        </p:sp>
        <p:sp>
          <p:nvSpPr>
            <p:cNvPr id="1117" name="Freeform 124"/>
            <p:cNvSpPr>
              <a:spLocks/>
            </p:cNvSpPr>
            <p:nvPr/>
          </p:nvSpPr>
          <p:spPr bwMode="auto">
            <a:xfrm>
              <a:off x="1884363" y="5402259"/>
              <a:ext cx="7937" cy="14287"/>
            </a:xfrm>
            <a:custGeom>
              <a:avLst/>
              <a:gdLst>
                <a:gd name="T0" fmla="*/ 2147483646 w 5"/>
                <a:gd name="T1" fmla="*/ 0 h 9"/>
                <a:gd name="T2" fmla="*/ 2147483646 w 5"/>
                <a:gd name="T3" fmla="*/ 0 h 9"/>
                <a:gd name="T4" fmla="*/ 2147483646 w 5"/>
                <a:gd name="T5" fmla="*/ 2147483646 h 9"/>
                <a:gd name="T6" fmla="*/ 2147483646 w 5"/>
                <a:gd name="T7" fmla="*/ 2147483646 h 9"/>
                <a:gd name="T8" fmla="*/ 0 w 5"/>
                <a:gd name="T9" fmla="*/ 2147483646 h 9"/>
                <a:gd name="T10" fmla="*/ 0 w 5"/>
                <a:gd name="T11" fmla="*/ 2147483646 h 9"/>
                <a:gd name="T12" fmla="*/ 0 w 5"/>
                <a:gd name="T13" fmla="*/ 2147483646 h 9"/>
                <a:gd name="T14" fmla="*/ 0 w 5"/>
                <a:gd name="T15" fmla="*/ 2147483646 h 9"/>
                <a:gd name="T16" fmla="*/ 2147483646 w 5"/>
                <a:gd name="T17" fmla="*/ 2147483646 h 9"/>
                <a:gd name="T18" fmla="*/ 2147483646 w 5"/>
                <a:gd name="T19" fmla="*/ 2147483646 h 9"/>
                <a:gd name="T20" fmla="*/ 2147483646 w 5"/>
                <a:gd name="T21" fmla="*/ 2147483646 h 9"/>
                <a:gd name="T22" fmla="*/ 2147483646 w 5"/>
                <a:gd name="T23" fmla="*/ 2147483646 h 9"/>
                <a:gd name="T24" fmla="*/ 2147483646 w 5"/>
                <a:gd name="T25" fmla="*/ 2147483646 h 9"/>
                <a:gd name="T26" fmla="*/ 2147483646 w 5"/>
                <a:gd name="T27" fmla="*/ 2147483646 h 9"/>
                <a:gd name="T28" fmla="*/ 2147483646 w 5"/>
                <a:gd name="T29" fmla="*/ 2147483646 h 9"/>
                <a:gd name="T30" fmla="*/ 2147483646 w 5"/>
                <a:gd name="T31" fmla="*/ 2147483646 h 9"/>
                <a:gd name="T32" fmla="*/ 2147483646 w 5"/>
                <a:gd name="T33" fmla="*/ 2147483646 h 9"/>
                <a:gd name="T34" fmla="*/ 2147483646 w 5"/>
                <a:gd name="T35" fmla="*/ 2147483646 h 9"/>
                <a:gd name="T36" fmla="*/ 2147483646 w 5"/>
                <a:gd name="T37" fmla="*/ 2147483646 h 9"/>
                <a:gd name="T38" fmla="*/ 2147483646 w 5"/>
                <a:gd name="T39" fmla="*/ 2147483646 h 9"/>
                <a:gd name="T40" fmla="*/ 2147483646 w 5"/>
                <a:gd name="T41" fmla="*/ 2147483646 h 9"/>
                <a:gd name="T42" fmla="*/ 2147483646 w 5"/>
                <a:gd name="T43" fmla="*/ 2147483646 h 9"/>
                <a:gd name="T44" fmla="*/ 2147483646 w 5"/>
                <a:gd name="T45" fmla="*/ 2147483646 h 9"/>
                <a:gd name="T46" fmla="*/ 2147483646 w 5"/>
                <a:gd name="T47" fmla="*/ 2147483646 h 9"/>
                <a:gd name="T48" fmla="*/ 2147483646 w 5"/>
                <a:gd name="T49" fmla="*/ 2147483646 h 9"/>
                <a:gd name="T50" fmla="*/ 2147483646 w 5"/>
                <a:gd name="T51" fmla="*/ 2147483646 h 9"/>
                <a:gd name="T52" fmla="*/ 2147483646 w 5"/>
                <a:gd name="T53" fmla="*/ 2147483646 h 9"/>
                <a:gd name="T54" fmla="*/ 2147483646 w 5"/>
                <a:gd name="T55" fmla="*/ 2147483646 h 9"/>
                <a:gd name="T56" fmla="*/ 2147483646 w 5"/>
                <a:gd name="T57" fmla="*/ 2147483646 h 9"/>
                <a:gd name="T58" fmla="*/ 2147483646 w 5"/>
                <a:gd name="T59" fmla="*/ 2147483646 h 9"/>
                <a:gd name="T60" fmla="*/ 2147483646 w 5"/>
                <a:gd name="T61" fmla="*/ 2147483646 h 9"/>
                <a:gd name="T62" fmla="*/ 2147483646 w 5"/>
                <a:gd name="T63" fmla="*/ 2147483646 h 9"/>
                <a:gd name="T64" fmla="*/ 2147483646 w 5"/>
                <a:gd name="T65" fmla="*/ 2147483646 h 9"/>
                <a:gd name="T66" fmla="*/ 2147483646 w 5"/>
                <a:gd name="T67" fmla="*/ 2147483646 h 9"/>
                <a:gd name="T68" fmla="*/ 2147483646 w 5"/>
                <a:gd name="T69" fmla="*/ 2147483646 h 9"/>
                <a:gd name="T70" fmla="*/ 2147483646 w 5"/>
                <a:gd name="T71" fmla="*/ 2147483646 h 9"/>
                <a:gd name="T72" fmla="*/ 2147483646 w 5"/>
                <a:gd name="T73" fmla="*/ 2147483646 h 9"/>
                <a:gd name="T74" fmla="*/ 2147483646 w 5"/>
                <a:gd name="T75" fmla="*/ 0 h 9"/>
                <a:gd name="T76" fmla="*/ 2147483646 w 5"/>
                <a:gd name="T77" fmla="*/ 0 h 9"/>
                <a:gd name="T78" fmla="*/ 2147483646 w 5"/>
                <a:gd name="T79" fmla="*/ 0 h 9"/>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0" t="0" r="r" b="b"/>
              <a:pathLst>
                <a:path w="5" h="9">
                  <a:moveTo>
                    <a:pt x="2" y="0"/>
                  </a:moveTo>
                  <a:lnTo>
                    <a:pt x="2" y="0"/>
                  </a:lnTo>
                  <a:lnTo>
                    <a:pt x="2" y="1"/>
                  </a:lnTo>
                  <a:lnTo>
                    <a:pt x="0" y="2"/>
                  </a:lnTo>
                  <a:lnTo>
                    <a:pt x="0" y="3"/>
                  </a:lnTo>
                  <a:lnTo>
                    <a:pt x="0" y="5"/>
                  </a:lnTo>
                  <a:lnTo>
                    <a:pt x="2" y="6"/>
                  </a:lnTo>
                  <a:lnTo>
                    <a:pt x="2" y="7"/>
                  </a:lnTo>
                  <a:lnTo>
                    <a:pt x="2" y="8"/>
                  </a:lnTo>
                  <a:lnTo>
                    <a:pt x="2" y="9"/>
                  </a:lnTo>
                  <a:lnTo>
                    <a:pt x="3" y="8"/>
                  </a:lnTo>
                  <a:lnTo>
                    <a:pt x="5" y="8"/>
                  </a:lnTo>
                  <a:lnTo>
                    <a:pt x="5" y="6"/>
                  </a:lnTo>
                  <a:lnTo>
                    <a:pt x="5" y="5"/>
                  </a:lnTo>
                  <a:lnTo>
                    <a:pt x="4" y="6"/>
                  </a:lnTo>
                  <a:lnTo>
                    <a:pt x="4" y="5"/>
                  </a:lnTo>
                  <a:lnTo>
                    <a:pt x="4" y="3"/>
                  </a:lnTo>
                  <a:lnTo>
                    <a:pt x="3" y="2"/>
                  </a:lnTo>
                  <a:lnTo>
                    <a:pt x="4" y="1"/>
                  </a:lnTo>
                  <a:lnTo>
                    <a:pt x="3" y="0"/>
                  </a:lnTo>
                  <a:lnTo>
                    <a:pt x="2" y="0"/>
                  </a:lnTo>
                  <a:close/>
                </a:path>
              </a:pathLst>
            </a:custGeom>
            <a:solidFill>
              <a:srgbClr val="FFDD00"/>
            </a:solidFill>
            <a:ln w="2">
              <a:solidFill>
                <a:srgbClr val="555555"/>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p:txBody>
        </p:sp>
        <p:sp>
          <p:nvSpPr>
            <p:cNvPr id="1118" name="Freeform 125"/>
            <p:cNvSpPr>
              <a:spLocks/>
            </p:cNvSpPr>
            <p:nvPr/>
          </p:nvSpPr>
          <p:spPr bwMode="auto">
            <a:xfrm>
              <a:off x="1714500" y="5275259"/>
              <a:ext cx="195263" cy="247650"/>
            </a:xfrm>
            <a:custGeom>
              <a:avLst/>
              <a:gdLst>
                <a:gd name="T0" fmla="*/ 2147483646 w 123"/>
                <a:gd name="T1" fmla="*/ 2147483646 h 156"/>
                <a:gd name="T2" fmla="*/ 2147483646 w 123"/>
                <a:gd name="T3" fmla="*/ 2147483646 h 156"/>
                <a:gd name="T4" fmla="*/ 2147483646 w 123"/>
                <a:gd name="T5" fmla="*/ 2147483646 h 156"/>
                <a:gd name="T6" fmla="*/ 2147483646 w 123"/>
                <a:gd name="T7" fmla="*/ 2147483646 h 156"/>
                <a:gd name="T8" fmla="*/ 2147483646 w 123"/>
                <a:gd name="T9" fmla="*/ 2147483646 h 156"/>
                <a:gd name="T10" fmla="*/ 2147483646 w 123"/>
                <a:gd name="T11" fmla="*/ 2147483646 h 156"/>
                <a:gd name="T12" fmla="*/ 2147483646 w 123"/>
                <a:gd name="T13" fmla="*/ 2147483646 h 156"/>
                <a:gd name="T14" fmla="*/ 2147483646 w 123"/>
                <a:gd name="T15" fmla="*/ 2147483646 h 156"/>
                <a:gd name="T16" fmla="*/ 2147483646 w 123"/>
                <a:gd name="T17" fmla="*/ 2147483646 h 156"/>
                <a:gd name="T18" fmla="*/ 2147483646 w 123"/>
                <a:gd name="T19" fmla="*/ 2147483646 h 156"/>
                <a:gd name="T20" fmla="*/ 2147483646 w 123"/>
                <a:gd name="T21" fmla="*/ 2147483646 h 156"/>
                <a:gd name="T22" fmla="*/ 2147483646 w 123"/>
                <a:gd name="T23" fmla="*/ 2147483646 h 156"/>
                <a:gd name="T24" fmla="*/ 2147483646 w 123"/>
                <a:gd name="T25" fmla="*/ 2147483646 h 156"/>
                <a:gd name="T26" fmla="*/ 2147483646 w 123"/>
                <a:gd name="T27" fmla="*/ 2147483646 h 156"/>
                <a:gd name="T28" fmla="*/ 2147483646 w 123"/>
                <a:gd name="T29" fmla="*/ 2147483646 h 156"/>
                <a:gd name="T30" fmla="*/ 2147483646 w 123"/>
                <a:gd name="T31" fmla="*/ 2147483646 h 156"/>
                <a:gd name="T32" fmla="*/ 2147483646 w 123"/>
                <a:gd name="T33" fmla="*/ 0 h 156"/>
                <a:gd name="T34" fmla="*/ 2147483646 w 123"/>
                <a:gd name="T35" fmla="*/ 2147483646 h 156"/>
                <a:gd name="T36" fmla="*/ 2147483646 w 123"/>
                <a:gd name="T37" fmla="*/ 2147483646 h 156"/>
                <a:gd name="T38" fmla="*/ 2147483646 w 123"/>
                <a:gd name="T39" fmla="*/ 2147483646 h 156"/>
                <a:gd name="T40" fmla="*/ 2147483646 w 123"/>
                <a:gd name="T41" fmla="*/ 2147483646 h 156"/>
                <a:gd name="T42" fmla="*/ 2147483646 w 123"/>
                <a:gd name="T43" fmla="*/ 2147483646 h 156"/>
                <a:gd name="T44" fmla="*/ 2147483646 w 123"/>
                <a:gd name="T45" fmla="*/ 2147483646 h 156"/>
                <a:gd name="T46" fmla="*/ 2147483646 w 123"/>
                <a:gd name="T47" fmla="*/ 2147483646 h 156"/>
                <a:gd name="T48" fmla="*/ 2147483646 w 123"/>
                <a:gd name="T49" fmla="*/ 2147483646 h 156"/>
                <a:gd name="T50" fmla="*/ 2147483646 w 123"/>
                <a:gd name="T51" fmla="*/ 2147483646 h 156"/>
                <a:gd name="T52" fmla="*/ 2147483646 w 123"/>
                <a:gd name="T53" fmla="*/ 2147483646 h 156"/>
                <a:gd name="T54" fmla="*/ 2147483646 w 123"/>
                <a:gd name="T55" fmla="*/ 2147483646 h 156"/>
                <a:gd name="T56" fmla="*/ 2147483646 w 123"/>
                <a:gd name="T57" fmla="*/ 2147483646 h 156"/>
                <a:gd name="T58" fmla="*/ 2147483646 w 123"/>
                <a:gd name="T59" fmla="*/ 2147483646 h 156"/>
                <a:gd name="T60" fmla="*/ 2147483646 w 123"/>
                <a:gd name="T61" fmla="*/ 2147483646 h 156"/>
                <a:gd name="T62" fmla="*/ 2147483646 w 123"/>
                <a:gd name="T63" fmla="*/ 2147483646 h 156"/>
                <a:gd name="T64" fmla="*/ 2147483646 w 123"/>
                <a:gd name="T65" fmla="*/ 2147483646 h 156"/>
                <a:gd name="T66" fmla="*/ 2147483646 w 123"/>
                <a:gd name="T67" fmla="*/ 2147483646 h 156"/>
                <a:gd name="T68" fmla="*/ 2147483646 w 123"/>
                <a:gd name="T69" fmla="*/ 2147483646 h 156"/>
                <a:gd name="T70" fmla="*/ 2147483646 w 123"/>
                <a:gd name="T71" fmla="*/ 2147483646 h 156"/>
                <a:gd name="T72" fmla="*/ 2147483646 w 123"/>
                <a:gd name="T73" fmla="*/ 2147483646 h 156"/>
                <a:gd name="T74" fmla="*/ 2147483646 w 123"/>
                <a:gd name="T75" fmla="*/ 2147483646 h 156"/>
                <a:gd name="T76" fmla="*/ 0 w 123"/>
                <a:gd name="T77" fmla="*/ 2147483646 h 156"/>
                <a:gd name="T78" fmla="*/ 2147483646 w 123"/>
                <a:gd name="T79" fmla="*/ 2147483646 h 156"/>
                <a:gd name="T80" fmla="*/ 2147483646 w 123"/>
                <a:gd name="T81" fmla="*/ 2147483646 h 156"/>
                <a:gd name="T82" fmla="*/ 2147483646 w 123"/>
                <a:gd name="T83" fmla="*/ 2147483646 h 156"/>
                <a:gd name="T84" fmla="*/ 2147483646 w 123"/>
                <a:gd name="T85" fmla="*/ 2147483646 h 156"/>
                <a:gd name="T86" fmla="*/ 2147483646 w 123"/>
                <a:gd name="T87" fmla="*/ 2147483646 h 156"/>
                <a:gd name="T88" fmla="*/ 2147483646 w 123"/>
                <a:gd name="T89" fmla="*/ 2147483646 h 156"/>
                <a:gd name="T90" fmla="*/ 2147483646 w 123"/>
                <a:gd name="T91" fmla="*/ 2147483646 h 156"/>
                <a:gd name="T92" fmla="*/ 2147483646 w 123"/>
                <a:gd name="T93" fmla="*/ 2147483646 h 156"/>
                <a:gd name="T94" fmla="*/ 2147483646 w 123"/>
                <a:gd name="T95" fmla="*/ 2147483646 h 156"/>
                <a:gd name="T96" fmla="*/ 2147483646 w 123"/>
                <a:gd name="T97" fmla="*/ 2147483646 h 156"/>
                <a:gd name="T98" fmla="*/ 2147483646 w 123"/>
                <a:gd name="T99" fmla="*/ 2147483646 h 156"/>
                <a:gd name="T100" fmla="*/ 2147483646 w 123"/>
                <a:gd name="T101" fmla="*/ 2147483646 h 156"/>
                <a:gd name="T102" fmla="*/ 2147483646 w 123"/>
                <a:gd name="T103" fmla="*/ 2147483646 h 156"/>
                <a:gd name="T104" fmla="*/ 2147483646 w 123"/>
                <a:gd name="T105" fmla="*/ 2147483646 h 156"/>
                <a:gd name="T106" fmla="*/ 2147483646 w 123"/>
                <a:gd name="T107" fmla="*/ 2147483646 h 156"/>
                <a:gd name="T108" fmla="*/ 2147483646 w 123"/>
                <a:gd name="T109" fmla="*/ 2147483646 h 156"/>
                <a:gd name="T110" fmla="*/ 2147483646 w 123"/>
                <a:gd name="T111" fmla="*/ 2147483646 h 156"/>
                <a:gd name="T112" fmla="*/ 2147483646 w 123"/>
                <a:gd name="T113" fmla="*/ 2147483646 h 156"/>
                <a:gd name="T114" fmla="*/ 2147483646 w 123"/>
                <a:gd name="T115" fmla="*/ 2147483646 h 156"/>
                <a:gd name="T116" fmla="*/ 2147483646 w 123"/>
                <a:gd name="T117" fmla="*/ 2147483646 h 15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123" h="156">
                  <a:moveTo>
                    <a:pt x="120" y="111"/>
                  </a:moveTo>
                  <a:lnTo>
                    <a:pt x="118" y="112"/>
                  </a:lnTo>
                  <a:lnTo>
                    <a:pt x="115" y="111"/>
                  </a:lnTo>
                  <a:lnTo>
                    <a:pt x="115" y="110"/>
                  </a:lnTo>
                  <a:lnTo>
                    <a:pt x="115" y="109"/>
                  </a:lnTo>
                  <a:lnTo>
                    <a:pt x="115" y="108"/>
                  </a:lnTo>
                  <a:lnTo>
                    <a:pt x="114" y="106"/>
                  </a:lnTo>
                  <a:lnTo>
                    <a:pt x="112" y="105"/>
                  </a:lnTo>
                  <a:lnTo>
                    <a:pt x="111" y="105"/>
                  </a:lnTo>
                  <a:lnTo>
                    <a:pt x="110" y="103"/>
                  </a:lnTo>
                  <a:lnTo>
                    <a:pt x="110" y="100"/>
                  </a:lnTo>
                  <a:lnTo>
                    <a:pt x="110" y="99"/>
                  </a:lnTo>
                  <a:lnTo>
                    <a:pt x="107" y="98"/>
                  </a:lnTo>
                  <a:lnTo>
                    <a:pt x="106" y="97"/>
                  </a:lnTo>
                  <a:lnTo>
                    <a:pt x="106" y="94"/>
                  </a:lnTo>
                  <a:lnTo>
                    <a:pt x="106" y="93"/>
                  </a:lnTo>
                  <a:lnTo>
                    <a:pt x="106" y="92"/>
                  </a:lnTo>
                  <a:lnTo>
                    <a:pt x="106" y="89"/>
                  </a:lnTo>
                  <a:lnTo>
                    <a:pt x="106" y="88"/>
                  </a:lnTo>
                  <a:lnTo>
                    <a:pt x="106" y="87"/>
                  </a:lnTo>
                  <a:lnTo>
                    <a:pt x="106" y="86"/>
                  </a:lnTo>
                  <a:lnTo>
                    <a:pt x="106" y="85"/>
                  </a:lnTo>
                  <a:lnTo>
                    <a:pt x="105" y="82"/>
                  </a:lnTo>
                  <a:lnTo>
                    <a:pt x="104" y="82"/>
                  </a:lnTo>
                  <a:lnTo>
                    <a:pt x="101" y="81"/>
                  </a:lnTo>
                  <a:lnTo>
                    <a:pt x="98" y="81"/>
                  </a:lnTo>
                  <a:lnTo>
                    <a:pt x="97" y="82"/>
                  </a:lnTo>
                  <a:lnTo>
                    <a:pt x="95" y="82"/>
                  </a:lnTo>
                  <a:lnTo>
                    <a:pt x="93" y="82"/>
                  </a:lnTo>
                  <a:lnTo>
                    <a:pt x="90" y="81"/>
                  </a:lnTo>
                  <a:lnTo>
                    <a:pt x="90" y="80"/>
                  </a:lnTo>
                  <a:lnTo>
                    <a:pt x="89" y="80"/>
                  </a:lnTo>
                  <a:lnTo>
                    <a:pt x="87" y="78"/>
                  </a:lnTo>
                  <a:lnTo>
                    <a:pt x="86" y="78"/>
                  </a:lnTo>
                  <a:lnTo>
                    <a:pt x="83" y="78"/>
                  </a:lnTo>
                  <a:lnTo>
                    <a:pt x="82" y="78"/>
                  </a:lnTo>
                  <a:lnTo>
                    <a:pt x="81" y="80"/>
                  </a:lnTo>
                  <a:lnTo>
                    <a:pt x="80" y="81"/>
                  </a:lnTo>
                  <a:lnTo>
                    <a:pt x="78" y="82"/>
                  </a:lnTo>
                  <a:lnTo>
                    <a:pt x="77" y="81"/>
                  </a:lnTo>
                  <a:lnTo>
                    <a:pt x="75" y="82"/>
                  </a:lnTo>
                  <a:lnTo>
                    <a:pt x="75" y="81"/>
                  </a:lnTo>
                  <a:lnTo>
                    <a:pt x="76" y="80"/>
                  </a:lnTo>
                  <a:lnTo>
                    <a:pt x="76" y="78"/>
                  </a:lnTo>
                  <a:lnTo>
                    <a:pt x="74" y="77"/>
                  </a:lnTo>
                  <a:lnTo>
                    <a:pt x="74" y="76"/>
                  </a:lnTo>
                  <a:lnTo>
                    <a:pt x="74" y="75"/>
                  </a:lnTo>
                  <a:lnTo>
                    <a:pt x="75" y="74"/>
                  </a:lnTo>
                  <a:lnTo>
                    <a:pt x="75" y="72"/>
                  </a:lnTo>
                  <a:lnTo>
                    <a:pt x="75" y="71"/>
                  </a:lnTo>
                  <a:lnTo>
                    <a:pt x="76" y="71"/>
                  </a:lnTo>
                  <a:lnTo>
                    <a:pt x="76" y="70"/>
                  </a:lnTo>
                  <a:lnTo>
                    <a:pt x="76" y="69"/>
                  </a:lnTo>
                  <a:lnTo>
                    <a:pt x="78" y="69"/>
                  </a:lnTo>
                  <a:lnTo>
                    <a:pt x="80" y="68"/>
                  </a:lnTo>
                  <a:lnTo>
                    <a:pt x="80" y="65"/>
                  </a:lnTo>
                  <a:lnTo>
                    <a:pt x="81" y="65"/>
                  </a:lnTo>
                  <a:lnTo>
                    <a:pt x="81" y="64"/>
                  </a:lnTo>
                  <a:lnTo>
                    <a:pt x="80" y="64"/>
                  </a:lnTo>
                  <a:lnTo>
                    <a:pt x="80" y="61"/>
                  </a:lnTo>
                  <a:lnTo>
                    <a:pt x="78" y="60"/>
                  </a:lnTo>
                  <a:lnTo>
                    <a:pt x="76" y="59"/>
                  </a:lnTo>
                  <a:lnTo>
                    <a:pt x="75" y="58"/>
                  </a:lnTo>
                  <a:lnTo>
                    <a:pt x="76" y="55"/>
                  </a:lnTo>
                  <a:lnTo>
                    <a:pt x="76" y="54"/>
                  </a:lnTo>
                  <a:lnTo>
                    <a:pt x="75" y="52"/>
                  </a:lnTo>
                  <a:lnTo>
                    <a:pt x="74" y="51"/>
                  </a:lnTo>
                  <a:lnTo>
                    <a:pt x="71" y="49"/>
                  </a:lnTo>
                  <a:lnTo>
                    <a:pt x="70" y="47"/>
                  </a:lnTo>
                  <a:lnTo>
                    <a:pt x="71" y="46"/>
                  </a:lnTo>
                  <a:lnTo>
                    <a:pt x="71" y="45"/>
                  </a:lnTo>
                  <a:lnTo>
                    <a:pt x="72" y="42"/>
                  </a:lnTo>
                  <a:lnTo>
                    <a:pt x="75" y="42"/>
                  </a:lnTo>
                  <a:lnTo>
                    <a:pt x="76" y="41"/>
                  </a:lnTo>
                  <a:lnTo>
                    <a:pt x="76" y="38"/>
                  </a:lnTo>
                  <a:lnTo>
                    <a:pt x="77" y="37"/>
                  </a:lnTo>
                  <a:lnTo>
                    <a:pt x="78" y="36"/>
                  </a:lnTo>
                  <a:lnTo>
                    <a:pt x="81" y="36"/>
                  </a:lnTo>
                  <a:lnTo>
                    <a:pt x="82" y="35"/>
                  </a:lnTo>
                  <a:lnTo>
                    <a:pt x="83" y="34"/>
                  </a:lnTo>
                  <a:lnTo>
                    <a:pt x="84" y="32"/>
                  </a:lnTo>
                  <a:lnTo>
                    <a:pt x="86" y="32"/>
                  </a:lnTo>
                  <a:lnTo>
                    <a:pt x="84" y="30"/>
                  </a:lnTo>
                  <a:lnTo>
                    <a:pt x="84" y="29"/>
                  </a:lnTo>
                  <a:lnTo>
                    <a:pt x="84" y="28"/>
                  </a:lnTo>
                  <a:lnTo>
                    <a:pt x="87" y="28"/>
                  </a:lnTo>
                  <a:lnTo>
                    <a:pt x="88" y="26"/>
                  </a:lnTo>
                  <a:lnTo>
                    <a:pt x="89" y="26"/>
                  </a:lnTo>
                  <a:lnTo>
                    <a:pt x="90" y="26"/>
                  </a:lnTo>
                  <a:lnTo>
                    <a:pt x="94" y="29"/>
                  </a:lnTo>
                  <a:lnTo>
                    <a:pt x="95" y="29"/>
                  </a:lnTo>
                  <a:lnTo>
                    <a:pt x="98" y="28"/>
                  </a:lnTo>
                  <a:lnTo>
                    <a:pt x="98" y="26"/>
                  </a:lnTo>
                  <a:lnTo>
                    <a:pt x="98" y="21"/>
                  </a:lnTo>
                  <a:lnTo>
                    <a:pt x="97" y="19"/>
                  </a:lnTo>
                  <a:lnTo>
                    <a:pt x="95" y="18"/>
                  </a:lnTo>
                  <a:lnTo>
                    <a:pt x="94" y="18"/>
                  </a:lnTo>
                  <a:lnTo>
                    <a:pt x="93" y="19"/>
                  </a:lnTo>
                  <a:lnTo>
                    <a:pt x="92" y="17"/>
                  </a:lnTo>
                  <a:lnTo>
                    <a:pt x="93" y="14"/>
                  </a:lnTo>
                  <a:lnTo>
                    <a:pt x="92" y="13"/>
                  </a:lnTo>
                  <a:lnTo>
                    <a:pt x="92" y="12"/>
                  </a:lnTo>
                  <a:lnTo>
                    <a:pt x="92" y="7"/>
                  </a:lnTo>
                  <a:lnTo>
                    <a:pt x="93" y="5"/>
                  </a:lnTo>
                  <a:lnTo>
                    <a:pt x="92" y="1"/>
                  </a:lnTo>
                  <a:lnTo>
                    <a:pt x="92" y="0"/>
                  </a:lnTo>
                  <a:lnTo>
                    <a:pt x="90" y="0"/>
                  </a:lnTo>
                  <a:lnTo>
                    <a:pt x="87" y="0"/>
                  </a:lnTo>
                  <a:lnTo>
                    <a:pt x="86" y="0"/>
                  </a:lnTo>
                  <a:lnTo>
                    <a:pt x="82" y="0"/>
                  </a:lnTo>
                  <a:lnTo>
                    <a:pt x="80" y="0"/>
                  </a:lnTo>
                  <a:lnTo>
                    <a:pt x="78" y="1"/>
                  </a:lnTo>
                  <a:lnTo>
                    <a:pt x="78" y="2"/>
                  </a:lnTo>
                  <a:lnTo>
                    <a:pt x="77" y="2"/>
                  </a:lnTo>
                  <a:lnTo>
                    <a:pt x="75" y="3"/>
                  </a:lnTo>
                  <a:lnTo>
                    <a:pt x="72" y="5"/>
                  </a:lnTo>
                  <a:lnTo>
                    <a:pt x="71" y="5"/>
                  </a:lnTo>
                  <a:lnTo>
                    <a:pt x="71" y="3"/>
                  </a:lnTo>
                  <a:lnTo>
                    <a:pt x="70" y="2"/>
                  </a:lnTo>
                  <a:lnTo>
                    <a:pt x="69" y="1"/>
                  </a:lnTo>
                  <a:lnTo>
                    <a:pt x="66" y="2"/>
                  </a:lnTo>
                  <a:lnTo>
                    <a:pt x="65" y="2"/>
                  </a:lnTo>
                  <a:lnTo>
                    <a:pt x="64" y="2"/>
                  </a:lnTo>
                  <a:lnTo>
                    <a:pt x="64" y="1"/>
                  </a:lnTo>
                  <a:lnTo>
                    <a:pt x="63" y="2"/>
                  </a:lnTo>
                  <a:lnTo>
                    <a:pt x="63" y="1"/>
                  </a:lnTo>
                  <a:lnTo>
                    <a:pt x="61" y="2"/>
                  </a:lnTo>
                  <a:lnTo>
                    <a:pt x="60" y="2"/>
                  </a:lnTo>
                  <a:lnTo>
                    <a:pt x="58" y="2"/>
                  </a:lnTo>
                  <a:lnTo>
                    <a:pt x="57" y="3"/>
                  </a:lnTo>
                  <a:lnTo>
                    <a:pt x="55" y="3"/>
                  </a:lnTo>
                  <a:lnTo>
                    <a:pt x="53" y="3"/>
                  </a:lnTo>
                  <a:lnTo>
                    <a:pt x="50" y="2"/>
                  </a:lnTo>
                  <a:lnTo>
                    <a:pt x="49" y="1"/>
                  </a:lnTo>
                  <a:lnTo>
                    <a:pt x="48" y="2"/>
                  </a:lnTo>
                  <a:lnTo>
                    <a:pt x="47" y="3"/>
                  </a:lnTo>
                  <a:lnTo>
                    <a:pt x="44" y="3"/>
                  </a:lnTo>
                  <a:lnTo>
                    <a:pt x="42" y="6"/>
                  </a:lnTo>
                  <a:lnTo>
                    <a:pt x="41" y="5"/>
                  </a:lnTo>
                  <a:lnTo>
                    <a:pt x="41" y="3"/>
                  </a:lnTo>
                  <a:lnTo>
                    <a:pt x="40" y="3"/>
                  </a:lnTo>
                  <a:lnTo>
                    <a:pt x="38" y="5"/>
                  </a:lnTo>
                  <a:lnTo>
                    <a:pt x="37" y="3"/>
                  </a:lnTo>
                  <a:lnTo>
                    <a:pt x="36" y="2"/>
                  </a:lnTo>
                  <a:lnTo>
                    <a:pt x="35" y="3"/>
                  </a:lnTo>
                  <a:lnTo>
                    <a:pt x="34" y="5"/>
                  </a:lnTo>
                  <a:lnTo>
                    <a:pt x="32" y="5"/>
                  </a:lnTo>
                  <a:lnTo>
                    <a:pt x="31" y="5"/>
                  </a:lnTo>
                  <a:lnTo>
                    <a:pt x="30" y="3"/>
                  </a:lnTo>
                  <a:lnTo>
                    <a:pt x="29" y="6"/>
                  </a:lnTo>
                  <a:lnTo>
                    <a:pt x="26" y="7"/>
                  </a:lnTo>
                  <a:lnTo>
                    <a:pt x="25" y="7"/>
                  </a:lnTo>
                  <a:lnTo>
                    <a:pt x="23" y="7"/>
                  </a:lnTo>
                  <a:lnTo>
                    <a:pt x="21" y="6"/>
                  </a:lnTo>
                  <a:lnTo>
                    <a:pt x="20" y="7"/>
                  </a:lnTo>
                  <a:lnTo>
                    <a:pt x="19" y="7"/>
                  </a:lnTo>
                  <a:lnTo>
                    <a:pt x="18" y="7"/>
                  </a:lnTo>
                  <a:lnTo>
                    <a:pt x="17" y="6"/>
                  </a:lnTo>
                  <a:lnTo>
                    <a:pt x="15" y="2"/>
                  </a:lnTo>
                  <a:lnTo>
                    <a:pt x="17" y="1"/>
                  </a:lnTo>
                  <a:lnTo>
                    <a:pt x="15" y="0"/>
                  </a:lnTo>
                  <a:lnTo>
                    <a:pt x="14" y="1"/>
                  </a:lnTo>
                  <a:lnTo>
                    <a:pt x="12" y="2"/>
                  </a:lnTo>
                  <a:lnTo>
                    <a:pt x="12" y="5"/>
                  </a:lnTo>
                  <a:lnTo>
                    <a:pt x="12" y="6"/>
                  </a:lnTo>
                  <a:lnTo>
                    <a:pt x="10" y="6"/>
                  </a:lnTo>
                  <a:lnTo>
                    <a:pt x="9" y="7"/>
                  </a:lnTo>
                  <a:lnTo>
                    <a:pt x="12" y="8"/>
                  </a:lnTo>
                  <a:lnTo>
                    <a:pt x="15" y="11"/>
                  </a:lnTo>
                  <a:lnTo>
                    <a:pt x="17" y="12"/>
                  </a:lnTo>
                  <a:lnTo>
                    <a:pt x="18" y="14"/>
                  </a:lnTo>
                  <a:lnTo>
                    <a:pt x="17" y="14"/>
                  </a:lnTo>
                  <a:lnTo>
                    <a:pt x="15" y="13"/>
                  </a:lnTo>
                  <a:lnTo>
                    <a:pt x="14" y="13"/>
                  </a:lnTo>
                  <a:lnTo>
                    <a:pt x="15" y="14"/>
                  </a:lnTo>
                  <a:lnTo>
                    <a:pt x="18" y="15"/>
                  </a:lnTo>
                  <a:lnTo>
                    <a:pt x="20" y="14"/>
                  </a:lnTo>
                  <a:lnTo>
                    <a:pt x="21" y="15"/>
                  </a:lnTo>
                  <a:lnTo>
                    <a:pt x="19" y="17"/>
                  </a:lnTo>
                  <a:lnTo>
                    <a:pt x="18" y="18"/>
                  </a:lnTo>
                  <a:lnTo>
                    <a:pt x="18" y="19"/>
                  </a:lnTo>
                  <a:lnTo>
                    <a:pt x="18" y="20"/>
                  </a:lnTo>
                  <a:lnTo>
                    <a:pt x="19" y="21"/>
                  </a:lnTo>
                  <a:lnTo>
                    <a:pt x="21" y="21"/>
                  </a:lnTo>
                  <a:lnTo>
                    <a:pt x="23" y="23"/>
                  </a:lnTo>
                  <a:lnTo>
                    <a:pt x="23" y="25"/>
                  </a:lnTo>
                  <a:lnTo>
                    <a:pt x="23" y="26"/>
                  </a:lnTo>
                  <a:lnTo>
                    <a:pt x="21" y="26"/>
                  </a:lnTo>
                  <a:lnTo>
                    <a:pt x="21" y="28"/>
                  </a:lnTo>
                  <a:lnTo>
                    <a:pt x="23" y="28"/>
                  </a:lnTo>
                  <a:lnTo>
                    <a:pt x="24" y="29"/>
                  </a:lnTo>
                  <a:lnTo>
                    <a:pt x="23" y="30"/>
                  </a:lnTo>
                  <a:lnTo>
                    <a:pt x="20" y="30"/>
                  </a:lnTo>
                  <a:lnTo>
                    <a:pt x="15" y="29"/>
                  </a:lnTo>
                  <a:lnTo>
                    <a:pt x="14" y="30"/>
                  </a:lnTo>
                  <a:lnTo>
                    <a:pt x="14" y="31"/>
                  </a:lnTo>
                  <a:lnTo>
                    <a:pt x="15" y="30"/>
                  </a:lnTo>
                  <a:lnTo>
                    <a:pt x="15" y="31"/>
                  </a:lnTo>
                  <a:lnTo>
                    <a:pt x="15" y="32"/>
                  </a:lnTo>
                  <a:lnTo>
                    <a:pt x="17" y="32"/>
                  </a:lnTo>
                  <a:lnTo>
                    <a:pt x="17" y="34"/>
                  </a:lnTo>
                  <a:lnTo>
                    <a:pt x="15" y="34"/>
                  </a:lnTo>
                  <a:lnTo>
                    <a:pt x="14" y="31"/>
                  </a:lnTo>
                  <a:lnTo>
                    <a:pt x="13" y="31"/>
                  </a:lnTo>
                  <a:lnTo>
                    <a:pt x="13" y="32"/>
                  </a:lnTo>
                  <a:lnTo>
                    <a:pt x="12" y="35"/>
                  </a:lnTo>
                  <a:lnTo>
                    <a:pt x="9" y="36"/>
                  </a:lnTo>
                  <a:lnTo>
                    <a:pt x="9" y="37"/>
                  </a:lnTo>
                  <a:lnTo>
                    <a:pt x="8" y="38"/>
                  </a:lnTo>
                  <a:lnTo>
                    <a:pt x="8" y="40"/>
                  </a:lnTo>
                  <a:lnTo>
                    <a:pt x="13" y="41"/>
                  </a:lnTo>
                  <a:lnTo>
                    <a:pt x="15" y="42"/>
                  </a:lnTo>
                  <a:lnTo>
                    <a:pt x="15" y="45"/>
                  </a:lnTo>
                  <a:lnTo>
                    <a:pt x="17" y="45"/>
                  </a:lnTo>
                  <a:lnTo>
                    <a:pt x="18" y="46"/>
                  </a:lnTo>
                  <a:lnTo>
                    <a:pt x="18" y="47"/>
                  </a:lnTo>
                  <a:lnTo>
                    <a:pt x="17" y="48"/>
                  </a:lnTo>
                  <a:lnTo>
                    <a:pt x="15" y="48"/>
                  </a:lnTo>
                  <a:lnTo>
                    <a:pt x="14" y="48"/>
                  </a:lnTo>
                  <a:lnTo>
                    <a:pt x="13" y="48"/>
                  </a:lnTo>
                  <a:lnTo>
                    <a:pt x="14" y="49"/>
                  </a:lnTo>
                  <a:lnTo>
                    <a:pt x="14" y="51"/>
                  </a:lnTo>
                  <a:lnTo>
                    <a:pt x="13" y="51"/>
                  </a:lnTo>
                  <a:lnTo>
                    <a:pt x="13" y="52"/>
                  </a:lnTo>
                  <a:lnTo>
                    <a:pt x="9" y="51"/>
                  </a:lnTo>
                  <a:lnTo>
                    <a:pt x="9" y="52"/>
                  </a:lnTo>
                  <a:lnTo>
                    <a:pt x="8" y="53"/>
                  </a:lnTo>
                  <a:lnTo>
                    <a:pt x="8" y="52"/>
                  </a:lnTo>
                  <a:lnTo>
                    <a:pt x="7" y="52"/>
                  </a:lnTo>
                  <a:lnTo>
                    <a:pt x="6" y="53"/>
                  </a:lnTo>
                  <a:lnTo>
                    <a:pt x="4" y="54"/>
                  </a:lnTo>
                  <a:lnTo>
                    <a:pt x="3" y="54"/>
                  </a:lnTo>
                  <a:lnTo>
                    <a:pt x="4" y="55"/>
                  </a:lnTo>
                  <a:lnTo>
                    <a:pt x="4" y="57"/>
                  </a:lnTo>
                  <a:lnTo>
                    <a:pt x="3" y="58"/>
                  </a:lnTo>
                  <a:lnTo>
                    <a:pt x="6" y="58"/>
                  </a:lnTo>
                  <a:lnTo>
                    <a:pt x="7" y="57"/>
                  </a:lnTo>
                  <a:lnTo>
                    <a:pt x="8" y="57"/>
                  </a:lnTo>
                  <a:lnTo>
                    <a:pt x="8" y="58"/>
                  </a:lnTo>
                  <a:lnTo>
                    <a:pt x="6" y="59"/>
                  </a:lnTo>
                  <a:lnTo>
                    <a:pt x="2" y="61"/>
                  </a:lnTo>
                  <a:lnTo>
                    <a:pt x="2" y="63"/>
                  </a:lnTo>
                  <a:lnTo>
                    <a:pt x="3" y="64"/>
                  </a:lnTo>
                  <a:lnTo>
                    <a:pt x="3" y="65"/>
                  </a:lnTo>
                  <a:lnTo>
                    <a:pt x="2" y="66"/>
                  </a:lnTo>
                  <a:lnTo>
                    <a:pt x="1" y="65"/>
                  </a:lnTo>
                  <a:lnTo>
                    <a:pt x="0" y="65"/>
                  </a:lnTo>
                  <a:lnTo>
                    <a:pt x="0" y="68"/>
                  </a:lnTo>
                  <a:lnTo>
                    <a:pt x="0" y="70"/>
                  </a:lnTo>
                  <a:lnTo>
                    <a:pt x="2" y="69"/>
                  </a:lnTo>
                  <a:lnTo>
                    <a:pt x="3" y="69"/>
                  </a:lnTo>
                  <a:lnTo>
                    <a:pt x="4" y="69"/>
                  </a:lnTo>
                  <a:lnTo>
                    <a:pt x="7" y="69"/>
                  </a:lnTo>
                  <a:lnTo>
                    <a:pt x="9" y="69"/>
                  </a:lnTo>
                  <a:lnTo>
                    <a:pt x="10" y="70"/>
                  </a:lnTo>
                  <a:lnTo>
                    <a:pt x="12" y="74"/>
                  </a:lnTo>
                  <a:lnTo>
                    <a:pt x="13" y="77"/>
                  </a:lnTo>
                  <a:lnTo>
                    <a:pt x="15" y="81"/>
                  </a:lnTo>
                  <a:lnTo>
                    <a:pt x="19" y="85"/>
                  </a:lnTo>
                  <a:lnTo>
                    <a:pt x="21" y="87"/>
                  </a:lnTo>
                  <a:lnTo>
                    <a:pt x="20" y="88"/>
                  </a:lnTo>
                  <a:lnTo>
                    <a:pt x="21" y="89"/>
                  </a:lnTo>
                  <a:lnTo>
                    <a:pt x="25" y="89"/>
                  </a:lnTo>
                  <a:lnTo>
                    <a:pt x="27" y="92"/>
                  </a:lnTo>
                  <a:lnTo>
                    <a:pt x="29" y="93"/>
                  </a:lnTo>
                  <a:lnTo>
                    <a:pt x="30" y="93"/>
                  </a:lnTo>
                  <a:lnTo>
                    <a:pt x="31" y="93"/>
                  </a:lnTo>
                  <a:lnTo>
                    <a:pt x="32" y="94"/>
                  </a:lnTo>
                  <a:lnTo>
                    <a:pt x="32" y="97"/>
                  </a:lnTo>
                  <a:lnTo>
                    <a:pt x="35" y="97"/>
                  </a:lnTo>
                  <a:lnTo>
                    <a:pt x="35" y="98"/>
                  </a:lnTo>
                  <a:lnTo>
                    <a:pt x="35" y="100"/>
                  </a:lnTo>
                  <a:lnTo>
                    <a:pt x="37" y="100"/>
                  </a:lnTo>
                  <a:lnTo>
                    <a:pt x="38" y="100"/>
                  </a:lnTo>
                  <a:lnTo>
                    <a:pt x="38" y="101"/>
                  </a:lnTo>
                  <a:lnTo>
                    <a:pt x="40" y="104"/>
                  </a:lnTo>
                  <a:lnTo>
                    <a:pt x="37" y="105"/>
                  </a:lnTo>
                  <a:lnTo>
                    <a:pt x="35" y="108"/>
                  </a:lnTo>
                  <a:lnTo>
                    <a:pt x="35" y="106"/>
                  </a:lnTo>
                  <a:lnTo>
                    <a:pt x="32" y="105"/>
                  </a:lnTo>
                  <a:lnTo>
                    <a:pt x="32" y="106"/>
                  </a:lnTo>
                  <a:lnTo>
                    <a:pt x="32" y="108"/>
                  </a:lnTo>
                  <a:lnTo>
                    <a:pt x="31" y="109"/>
                  </a:lnTo>
                  <a:lnTo>
                    <a:pt x="31" y="110"/>
                  </a:lnTo>
                  <a:lnTo>
                    <a:pt x="32" y="111"/>
                  </a:lnTo>
                  <a:lnTo>
                    <a:pt x="35" y="114"/>
                  </a:lnTo>
                  <a:lnTo>
                    <a:pt x="37" y="114"/>
                  </a:lnTo>
                  <a:lnTo>
                    <a:pt x="37" y="117"/>
                  </a:lnTo>
                  <a:lnTo>
                    <a:pt x="36" y="120"/>
                  </a:lnTo>
                  <a:lnTo>
                    <a:pt x="36" y="121"/>
                  </a:lnTo>
                  <a:lnTo>
                    <a:pt x="36" y="123"/>
                  </a:lnTo>
                  <a:lnTo>
                    <a:pt x="40" y="126"/>
                  </a:lnTo>
                  <a:lnTo>
                    <a:pt x="42" y="127"/>
                  </a:lnTo>
                  <a:lnTo>
                    <a:pt x="43" y="128"/>
                  </a:lnTo>
                  <a:lnTo>
                    <a:pt x="43" y="131"/>
                  </a:lnTo>
                  <a:lnTo>
                    <a:pt x="43" y="132"/>
                  </a:lnTo>
                  <a:lnTo>
                    <a:pt x="44" y="132"/>
                  </a:lnTo>
                  <a:lnTo>
                    <a:pt x="48" y="132"/>
                  </a:lnTo>
                  <a:lnTo>
                    <a:pt x="49" y="134"/>
                  </a:lnTo>
                  <a:lnTo>
                    <a:pt x="50" y="137"/>
                  </a:lnTo>
                  <a:lnTo>
                    <a:pt x="53" y="137"/>
                  </a:lnTo>
                  <a:lnTo>
                    <a:pt x="55" y="138"/>
                  </a:lnTo>
                  <a:lnTo>
                    <a:pt x="60" y="140"/>
                  </a:lnTo>
                  <a:lnTo>
                    <a:pt x="61" y="141"/>
                  </a:lnTo>
                  <a:lnTo>
                    <a:pt x="63" y="140"/>
                  </a:lnTo>
                  <a:lnTo>
                    <a:pt x="65" y="141"/>
                  </a:lnTo>
                  <a:lnTo>
                    <a:pt x="66" y="141"/>
                  </a:lnTo>
                  <a:lnTo>
                    <a:pt x="67" y="143"/>
                  </a:lnTo>
                  <a:lnTo>
                    <a:pt x="70" y="144"/>
                  </a:lnTo>
                  <a:lnTo>
                    <a:pt x="72" y="145"/>
                  </a:lnTo>
                  <a:lnTo>
                    <a:pt x="75" y="146"/>
                  </a:lnTo>
                  <a:lnTo>
                    <a:pt x="76" y="146"/>
                  </a:lnTo>
                  <a:lnTo>
                    <a:pt x="76" y="148"/>
                  </a:lnTo>
                  <a:lnTo>
                    <a:pt x="78" y="148"/>
                  </a:lnTo>
                  <a:lnTo>
                    <a:pt x="81" y="149"/>
                  </a:lnTo>
                  <a:lnTo>
                    <a:pt x="82" y="149"/>
                  </a:lnTo>
                  <a:lnTo>
                    <a:pt x="83" y="149"/>
                  </a:lnTo>
                  <a:lnTo>
                    <a:pt x="86" y="149"/>
                  </a:lnTo>
                  <a:lnTo>
                    <a:pt x="86" y="150"/>
                  </a:lnTo>
                  <a:lnTo>
                    <a:pt x="86" y="152"/>
                  </a:lnTo>
                  <a:lnTo>
                    <a:pt x="84" y="152"/>
                  </a:lnTo>
                  <a:lnTo>
                    <a:pt x="83" y="154"/>
                  </a:lnTo>
                  <a:lnTo>
                    <a:pt x="82" y="154"/>
                  </a:lnTo>
                  <a:lnTo>
                    <a:pt x="82" y="155"/>
                  </a:lnTo>
                  <a:lnTo>
                    <a:pt x="82" y="156"/>
                  </a:lnTo>
                  <a:lnTo>
                    <a:pt x="84" y="155"/>
                  </a:lnTo>
                  <a:lnTo>
                    <a:pt x="86" y="156"/>
                  </a:lnTo>
                  <a:lnTo>
                    <a:pt x="87" y="156"/>
                  </a:lnTo>
                  <a:lnTo>
                    <a:pt x="87" y="155"/>
                  </a:lnTo>
                  <a:lnTo>
                    <a:pt x="88" y="154"/>
                  </a:lnTo>
                  <a:lnTo>
                    <a:pt x="87" y="150"/>
                  </a:lnTo>
                  <a:lnTo>
                    <a:pt x="88" y="149"/>
                  </a:lnTo>
                  <a:lnTo>
                    <a:pt x="89" y="148"/>
                  </a:lnTo>
                  <a:lnTo>
                    <a:pt x="92" y="146"/>
                  </a:lnTo>
                  <a:lnTo>
                    <a:pt x="93" y="146"/>
                  </a:lnTo>
                  <a:lnTo>
                    <a:pt x="93" y="145"/>
                  </a:lnTo>
                  <a:lnTo>
                    <a:pt x="94" y="145"/>
                  </a:lnTo>
                  <a:lnTo>
                    <a:pt x="95" y="145"/>
                  </a:lnTo>
                  <a:lnTo>
                    <a:pt x="97" y="144"/>
                  </a:lnTo>
                  <a:lnTo>
                    <a:pt x="99" y="144"/>
                  </a:lnTo>
                  <a:lnTo>
                    <a:pt x="100" y="143"/>
                  </a:lnTo>
                  <a:lnTo>
                    <a:pt x="104" y="141"/>
                  </a:lnTo>
                  <a:lnTo>
                    <a:pt x="106" y="140"/>
                  </a:lnTo>
                  <a:lnTo>
                    <a:pt x="107" y="139"/>
                  </a:lnTo>
                  <a:lnTo>
                    <a:pt x="106" y="138"/>
                  </a:lnTo>
                  <a:lnTo>
                    <a:pt x="107" y="137"/>
                  </a:lnTo>
                  <a:lnTo>
                    <a:pt x="109" y="137"/>
                  </a:lnTo>
                  <a:lnTo>
                    <a:pt x="110" y="137"/>
                  </a:lnTo>
                  <a:lnTo>
                    <a:pt x="112" y="137"/>
                  </a:lnTo>
                  <a:lnTo>
                    <a:pt x="112" y="134"/>
                  </a:lnTo>
                  <a:lnTo>
                    <a:pt x="112" y="133"/>
                  </a:lnTo>
                  <a:lnTo>
                    <a:pt x="111" y="133"/>
                  </a:lnTo>
                  <a:lnTo>
                    <a:pt x="110" y="133"/>
                  </a:lnTo>
                  <a:lnTo>
                    <a:pt x="109" y="132"/>
                  </a:lnTo>
                  <a:lnTo>
                    <a:pt x="110" y="131"/>
                  </a:lnTo>
                  <a:lnTo>
                    <a:pt x="111" y="131"/>
                  </a:lnTo>
                  <a:lnTo>
                    <a:pt x="112" y="129"/>
                  </a:lnTo>
                  <a:lnTo>
                    <a:pt x="114" y="129"/>
                  </a:lnTo>
                  <a:lnTo>
                    <a:pt x="114" y="128"/>
                  </a:lnTo>
                  <a:lnTo>
                    <a:pt x="114" y="127"/>
                  </a:lnTo>
                  <a:lnTo>
                    <a:pt x="112" y="127"/>
                  </a:lnTo>
                  <a:lnTo>
                    <a:pt x="112" y="126"/>
                  </a:lnTo>
                  <a:lnTo>
                    <a:pt x="116" y="124"/>
                  </a:lnTo>
                  <a:lnTo>
                    <a:pt x="117" y="126"/>
                  </a:lnTo>
                  <a:lnTo>
                    <a:pt x="118" y="126"/>
                  </a:lnTo>
                  <a:lnTo>
                    <a:pt x="118" y="124"/>
                  </a:lnTo>
                  <a:lnTo>
                    <a:pt x="118" y="123"/>
                  </a:lnTo>
                  <a:lnTo>
                    <a:pt x="117" y="123"/>
                  </a:lnTo>
                  <a:lnTo>
                    <a:pt x="118" y="121"/>
                  </a:lnTo>
                  <a:lnTo>
                    <a:pt x="120" y="120"/>
                  </a:lnTo>
                  <a:lnTo>
                    <a:pt x="121" y="117"/>
                  </a:lnTo>
                  <a:lnTo>
                    <a:pt x="122" y="116"/>
                  </a:lnTo>
                  <a:lnTo>
                    <a:pt x="122" y="115"/>
                  </a:lnTo>
                  <a:lnTo>
                    <a:pt x="122" y="114"/>
                  </a:lnTo>
                  <a:lnTo>
                    <a:pt x="123" y="114"/>
                  </a:lnTo>
                  <a:lnTo>
                    <a:pt x="121" y="111"/>
                  </a:lnTo>
                  <a:lnTo>
                    <a:pt x="120" y="111"/>
                  </a:lnTo>
                  <a:close/>
                </a:path>
              </a:pathLst>
            </a:custGeom>
            <a:solidFill>
              <a:srgbClr val="FFDD00"/>
            </a:solidFill>
            <a:ln w="2">
              <a:solidFill>
                <a:srgbClr val="555555"/>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p:txBody>
        </p:sp>
        <p:sp>
          <p:nvSpPr>
            <p:cNvPr id="1119" name="Freeform 126"/>
            <p:cNvSpPr>
              <a:spLocks/>
            </p:cNvSpPr>
            <p:nvPr/>
          </p:nvSpPr>
          <p:spPr bwMode="auto">
            <a:xfrm>
              <a:off x="1738314" y="4895846"/>
              <a:ext cx="222249" cy="307975"/>
            </a:xfrm>
            <a:custGeom>
              <a:avLst/>
              <a:gdLst>
                <a:gd name="T0" fmla="*/ 2147483646 w 140"/>
                <a:gd name="T1" fmla="*/ 2147483646 h 194"/>
                <a:gd name="T2" fmla="*/ 2147483646 w 140"/>
                <a:gd name="T3" fmla="*/ 2147483646 h 194"/>
                <a:gd name="T4" fmla="*/ 2147483646 w 140"/>
                <a:gd name="T5" fmla="*/ 2147483646 h 194"/>
                <a:gd name="T6" fmla="*/ 2147483646 w 140"/>
                <a:gd name="T7" fmla="*/ 2147483646 h 194"/>
                <a:gd name="T8" fmla="*/ 2147483646 w 140"/>
                <a:gd name="T9" fmla="*/ 2147483646 h 194"/>
                <a:gd name="T10" fmla="*/ 2147483646 w 140"/>
                <a:gd name="T11" fmla="*/ 2147483646 h 194"/>
                <a:gd name="T12" fmla="*/ 2147483646 w 140"/>
                <a:gd name="T13" fmla="*/ 2147483646 h 194"/>
                <a:gd name="T14" fmla="*/ 2147483646 w 140"/>
                <a:gd name="T15" fmla="*/ 2147483646 h 194"/>
                <a:gd name="T16" fmla="*/ 2147483646 w 140"/>
                <a:gd name="T17" fmla="*/ 2147483646 h 194"/>
                <a:gd name="T18" fmla="*/ 2147483646 w 140"/>
                <a:gd name="T19" fmla="*/ 2147483646 h 194"/>
                <a:gd name="T20" fmla="*/ 2147483646 w 140"/>
                <a:gd name="T21" fmla="*/ 2147483646 h 194"/>
                <a:gd name="T22" fmla="*/ 2147483646 w 140"/>
                <a:gd name="T23" fmla="*/ 2147483646 h 194"/>
                <a:gd name="T24" fmla="*/ 2147483646 w 140"/>
                <a:gd name="T25" fmla="*/ 2147483646 h 194"/>
                <a:gd name="T26" fmla="*/ 2147483646 w 140"/>
                <a:gd name="T27" fmla="*/ 2147483646 h 194"/>
                <a:gd name="T28" fmla="*/ 2147483646 w 140"/>
                <a:gd name="T29" fmla="*/ 2147483646 h 194"/>
                <a:gd name="T30" fmla="*/ 2147483646 w 140"/>
                <a:gd name="T31" fmla="*/ 2147483646 h 194"/>
                <a:gd name="T32" fmla="*/ 2147483646 w 140"/>
                <a:gd name="T33" fmla="*/ 2147483646 h 194"/>
                <a:gd name="T34" fmla="*/ 2147483646 w 140"/>
                <a:gd name="T35" fmla="*/ 2147483646 h 194"/>
                <a:gd name="T36" fmla="*/ 2147483646 w 140"/>
                <a:gd name="T37" fmla="*/ 2147483646 h 194"/>
                <a:gd name="T38" fmla="*/ 2147483646 w 140"/>
                <a:gd name="T39" fmla="*/ 2147483646 h 194"/>
                <a:gd name="T40" fmla="*/ 2147483646 w 140"/>
                <a:gd name="T41" fmla="*/ 2147483646 h 194"/>
                <a:gd name="T42" fmla="*/ 2147483646 w 140"/>
                <a:gd name="T43" fmla="*/ 2147483646 h 194"/>
                <a:gd name="T44" fmla="*/ 2147483646 w 140"/>
                <a:gd name="T45" fmla="*/ 2147483646 h 194"/>
                <a:gd name="T46" fmla="*/ 2147483646 w 140"/>
                <a:gd name="T47" fmla="*/ 2147483646 h 194"/>
                <a:gd name="T48" fmla="*/ 2147483646 w 140"/>
                <a:gd name="T49" fmla="*/ 2147483646 h 194"/>
                <a:gd name="T50" fmla="*/ 2147483646 w 140"/>
                <a:gd name="T51" fmla="*/ 2147483646 h 194"/>
                <a:gd name="T52" fmla="*/ 2147483646 w 140"/>
                <a:gd name="T53" fmla="*/ 2147483646 h 194"/>
                <a:gd name="T54" fmla="*/ 2147483646 w 140"/>
                <a:gd name="T55" fmla="*/ 2147483646 h 194"/>
                <a:gd name="T56" fmla="*/ 2147483646 w 140"/>
                <a:gd name="T57" fmla="*/ 2147483646 h 194"/>
                <a:gd name="T58" fmla="*/ 2147483646 w 140"/>
                <a:gd name="T59" fmla="*/ 2147483646 h 194"/>
                <a:gd name="T60" fmla="*/ 2147483646 w 140"/>
                <a:gd name="T61" fmla="*/ 2147483646 h 194"/>
                <a:gd name="T62" fmla="*/ 2147483646 w 140"/>
                <a:gd name="T63" fmla="*/ 2147483646 h 194"/>
                <a:gd name="T64" fmla="*/ 2147483646 w 140"/>
                <a:gd name="T65" fmla="*/ 2147483646 h 194"/>
                <a:gd name="T66" fmla="*/ 2147483646 w 140"/>
                <a:gd name="T67" fmla="*/ 2147483646 h 194"/>
                <a:gd name="T68" fmla="*/ 2147483646 w 140"/>
                <a:gd name="T69" fmla="*/ 2147483646 h 194"/>
                <a:gd name="T70" fmla="*/ 2147483646 w 140"/>
                <a:gd name="T71" fmla="*/ 2147483646 h 194"/>
                <a:gd name="T72" fmla="*/ 2147483646 w 140"/>
                <a:gd name="T73" fmla="*/ 2147483646 h 194"/>
                <a:gd name="T74" fmla="*/ 2147483646 w 140"/>
                <a:gd name="T75" fmla="*/ 2147483646 h 194"/>
                <a:gd name="T76" fmla="*/ 2147483646 w 140"/>
                <a:gd name="T77" fmla="*/ 2147483646 h 194"/>
                <a:gd name="T78" fmla="*/ 2147483646 w 140"/>
                <a:gd name="T79" fmla="*/ 2147483646 h 194"/>
                <a:gd name="T80" fmla="*/ 2147483646 w 140"/>
                <a:gd name="T81" fmla="*/ 2147483646 h 194"/>
                <a:gd name="T82" fmla="*/ 2147483646 w 140"/>
                <a:gd name="T83" fmla="*/ 2147483646 h 194"/>
                <a:gd name="T84" fmla="*/ 2147483646 w 140"/>
                <a:gd name="T85" fmla="*/ 2147483646 h 194"/>
                <a:gd name="T86" fmla="*/ 2147483646 w 140"/>
                <a:gd name="T87" fmla="*/ 2147483646 h 194"/>
                <a:gd name="T88" fmla="*/ 2147483646 w 140"/>
                <a:gd name="T89" fmla="*/ 2147483646 h 194"/>
                <a:gd name="T90" fmla="*/ 2147483646 w 140"/>
                <a:gd name="T91" fmla="*/ 2147483646 h 194"/>
                <a:gd name="T92" fmla="*/ 2147483646 w 140"/>
                <a:gd name="T93" fmla="*/ 2147483646 h 194"/>
                <a:gd name="T94" fmla="*/ 2147483646 w 140"/>
                <a:gd name="T95" fmla="*/ 2147483646 h 194"/>
                <a:gd name="T96" fmla="*/ 2147483646 w 140"/>
                <a:gd name="T97" fmla="*/ 2147483646 h 194"/>
                <a:gd name="T98" fmla="*/ 2147483646 w 140"/>
                <a:gd name="T99" fmla="*/ 2147483646 h 194"/>
                <a:gd name="T100" fmla="*/ 2147483646 w 140"/>
                <a:gd name="T101" fmla="*/ 2147483646 h 194"/>
                <a:gd name="T102" fmla="*/ 2147483646 w 140"/>
                <a:gd name="T103" fmla="*/ 2147483646 h 194"/>
                <a:gd name="T104" fmla="*/ 2147483646 w 140"/>
                <a:gd name="T105" fmla="*/ 2147483646 h 194"/>
                <a:gd name="T106" fmla="*/ 2147483646 w 140"/>
                <a:gd name="T107" fmla="*/ 2147483646 h 194"/>
                <a:gd name="T108" fmla="*/ 2147483646 w 140"/>
                <a:gd name="T109" fmla="*/ 2147483646 h 194"/>
                <a:gd name="T110" fmla="*/ 2147483646 w 140"/>
                <a:gd name="T111" fmla="*/ 2147483646 h 194"/>
                <a:gd name="T112" fmla="*/ 2147483646 w 140"/>
                <a:gd name="T113" fmla="*/ 2147483646 h 194"/>
                <a:gd name="T114" fmla="*/ 2147483646 w 140"/>
                <a:gd name="T115" fmla="*/ 2147483646 h 194"/>
                <a:gd name="T116" fmla="*/ 2147483646 w 140"/>
                <a:gd name="T117" fmla="*/ 2147483646 h 194"/>
                <a:gd name="T118" fmla="*/ 2147483646 w 140"/>
                <a:gd name="T119" fmla="*/ 2147483646 h 194"/>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140" h="194">
                  <a:moveTo>
                    <a:pt x="3" y="16"/>
                  </a:moveTo>
                  <a:lnTo>
                    <a:pt x="3" y="16"/>
                  </a:lnTo>
                  <a:lnTo>
                    <a:pt x="4" y="18"/>
                  </a:lnTo>
                  <a:lnTo>
                    <a:pt x="3" y="21"/>
                  </a:lnTo>
                  <a:lnTo>
                    <a:pt x="3" y="22"/>
                  </a:lnTo>
                  <a:lnTo>
                    <a:pt x="2" y="23"/>
                  </a:lnTo>
                  <a:lnTo>
                    <a:pt x="0" y="24"/>
                  </a:lnTo>
                  <a:lnTo>
                    <a:pt x="2" y="27"/>
                  </a:lnTo>
                  <a:lnTo>
                    <a:pt x="3" y="28"/>
                  </a:lnTo>
                  <a:lnTo>
                    <a:pt x="4" y="29"/>
                  </a:lnTo>
                  <a:lnTo>
                    <a:pt x="5" y="31"/>
                  </a:lnTo>
                  <a:lnTo>
                    <a:pt x="8" y="34"/>
                  </a:lnTo>
                  <a:lnTo>
                    <a:pt x="8" y="36"/>
                  </a:lnTo>
                  <a:lnTo>
                    <a:pt x="8" y="38"/>
                  </a:lnTo>
                  <a:lnTo>
                    <a:pt x="9" y="39"/>
                  </a:lnTo>
                  <a:lnTo>
                    <a:pt x="11" y="39"/>
                  </a:lnTo>
                  <a:lnTo>
                    <a:pt x="14" y="39"/>
                  </a:lnTo>
                  <a:lnTo>
                    <a:pt x="17" y="36"/>
                  </a:lnTo>
                  <a:lnTo>
                    <a:pt x="20" y="38"/>
                  </a:lnTo>
                  <a:lnTo>
                    <a:pt x="22" y="38"/>
                  </a:lnTo>
                  <a:lnTo>
                    <a:pt x="23" y="38"/>
                  </a:lnTo>
                  <a:lnTo>
                    <a:pt x="25" y="41"/>
                  </a:lnTo>
                  <a:lnTo>
                    <a:pt x="23" y="44"/>
                  </a:lnTo>
                  <a:lnTo>
                    <a:pt x="22" y="44"/>
                  </a:lnTo>
                  <a:lnTo>
                    <a:pt x="22" y="45"/>
                  </a:lnTo>
                  <a:lnTo>
                    <a:pt x="23" y="45"/>
                  </a:lnTo>
                  <a:lnTo>
                    <a:pt x="22" y="47"/>
                  </a:lnTo>
                  <a:lnTo>
                    <a:pt x="22" y="48"/>
                  </a:lnTo>
                  <a:lnTo>
                    <a:pt x="23" y="52"/>
                  </a:lnTo>
                  <a:lnTo>
                    <a:pt x="22" y="56"/>
                  </a:lnTo>
                  <a:lnTo>
                    <a:pt x="22" y="58"/>
                  </a:lnTo>
                  <a:lnTo>
                    <a:pt x="21" y="58"/>
                  </a:lnTo>
                  <a:lnTo>
                    <a:pt x="20" y="58"/>
                  </a:lnTo>
                  <a:lnTo>
                    <a:pt x="19" y="59"/>
                  </a:lnTo>
                  <a:lnTo>
                    <a:pt x="16" y="61"/>
                  </a:lnTo>
                  <a:lnTo>
                    <a:pt x="15" y="61"/>
                  </a:lnTo>
                  <a:lnTo>
                    <a:pt x="14" y="62"/>
                  </a:lnTo>
                  <a:lnTo>
                    <a:pt x="14" y="61"/>
                  </a:lnTo>
                  <a:lnTo>
                    <a:pt x="11" y="58"/>
                  </a:lnTo>
                  <a:lnTo>
                    <a:pt x="10" y="57"/>
                  </a:lnTo>
                  <a:lnTo>
                    <a:pt x="8" y="56"/>
                  </a:lnTo>
                  <a:lnTo>
                    <a:pt x="6" y="57"/>
                  </a:lnTo>
                  <a:lnTo>
                    <a:pt x="5" y="58"/>
                  </a:lnTo>
                  <a:lnTo>
                    <a:pt x="4" y="63"/>
                  </a:lnTo>
                  <a:lnTo>
                    <a:pt x="3" y="65"/>
                  </a:lnTo>
                  <a:lnTo>
                    <a:pt x="3" y="68"/>
                  </a:lnTo>
                  <a:lnTo>
                    <a:pt x="4" y="69"/>
                  </a:lnTo>
                  <a:lnTo>
                    <a:pt x="3" y="70"/>
                  </a:lnTo>
                  <a:lnTo>
                    <a:pt x="3" y="71"/>
                  </a:lnTo>
                  <a:lnTo>
                    <a:pt x="5" y="74"/>
                  </a:lnTo>
                  <a:lnTo>
                    <a:pt x="8" y="75"/>
                  </a:lnTo>
                  <a:lnTo>
                    <a:pt x="12" y="78"/>
                  </a:lnTo>
                  <a:lnTo>
                    <a:pt x="14" y="78"/>
                  </a:lnTo>
                  <a:lnTo>
                    <a:pt x="14" y="79"/>
                  </a:lnTo>
                  <a:lnTo>
                    <a:pt x="14" y="81"/>
                  </a:lnTo>
                  <a:lnTo>
                    <a:pt x="19" y="84"/>
                  </a:lnTo>
                  <a:lnTo>
                    <a:pt x="19" y="82"/>
                  </a:lnTo>
                  <a:lnTo>
                    <a:pt x="20" y="85"/>
                  </a:lnTo>
                  <a:lnTo>
                    <a:pt x="21" y="87"/>
                  </a:lnTo>
                  <a:lnTo>
                    <a:pt x="21" y="86"/>
                  </a:lnTo>
                  <a:lnTo>
                    <a:pt x="22" y="86"/>
                  </a:lnTo>
                  <a:lnTo>
                    <a:pt x="23" y="86"/>
                  </a:lnTo>
                  <a:lnTo>
                    <a:pt x="25" y="85"/>
                  </a:lnTo>
                  <a:lnTo>
                    <a:pt x="26" y="84"/>
                  </a:lnTo>
                  <a:lnTo>
                    <a:pt x="27" y="84"/>
                  </a:lnTo>
                  <a:lnTo>
                    <a:pt x="28" y="85"/>
                  </a:lnTo>
                  <a:lnTo>
                    <a:pt x="32" y="85"/>
                  </a:lnTo>
                  <a:lnTo>
                    <a:pt x="33" y="86"/>
                  </a:lnTo>
                  <a:lnTo>
                    <a:pt x="33" y="87"/>
                  </a:lnTo>
                  <a:lnTo>
                    <a:pt x="33" y="90"/>
                  </a:lnTo>
                  <a:lnTo>
                    <a:pt x="32" y="91"/>
                  </a:lnTo>
                  <a:lnTo>
                    <a:pt x="33" y="92"/>
                  </a:lnTo>
                  <a:lnTo>
                    <a:pt x="34" y="93"/>
                  </a:lnTo>
                  <a:lnTo>
                    <a:pt x="35" y="94"/>
                  </a:lnTo>
                  <a:lnTo>
                    <a:pt x="37" y="96"/>
                  </a:lnTo>
                  <a:lnTo>
                    <a:pt x="37" y="97"/>
                  </a:lnTo>
                  <a:lnTo>
                    <a:pt x="35" y="98"/>
                  </a:lnTo>
                  <a:lnTo>
                    <a:pt x="34" y="101"/>
                  </a:lnTo>
                  <a:lnTo>
                    <a:pt x="35" y="101"/>
                  </a:lnTo>
                  <a:lnTo>
                    <a:pt x="37" y="102"/>
                  </a:lnTo>
                  <a:lnTo>
                    <a:pt x="37" y="103"/>
                  </a:lnTo>
                  <a:lnTo>
                    <a:pt x="40" y="103"/>
                  </a:lnTo>
                  <a:lnTo>
                    <a:pt x="42" y="101"/>
                  </a:lnTo>
                  <a:lnTo>
                    <a:pt x="43" y="101"/>
                  </a:lnTo>
                  <a:lnTo>
                    <a:pt x="46" y="102"/>
                  </a:lnTo>
                  <a:lnTo>
                    <a:pt x="48" y="103"/>
                  </a:lnTo>
                  <a:lnTo>
                    <a:pt x="48" y="104"/>
                  </a:lnTo>
                  <a:lnTo>
                    <a:pt x="48" y="105"/>
                  </a:lnTo>
                  <a:lnTo>
                    <a:pt x="46" y="105"/>
                  </a:lnTo>
                  <a:lnTo>
                    <a:pt x="46" y="107"/>
                  </a:lnTo>
                  <a:lnTo>
                    <a:pt x="48" y="108"/>
                  </a:lnTo>
                  <a:lnTo>
                    <a:pt x="51" y="108"/>
                  </a:lnTo>
                  <a:lnTo>
                    <a:pt x="54" y="108"/>
                  </a:lnTo>
                  <a:lnTo>
                    <a:pt x="55" y="109"/>
                  </a:lnTo>
                  <a:lnTo>
                    <a:pt x="55" y="110"/>
                  </a:lnTo>
                  <a:lnTo>
                    <a:pt x="57" y="111"/>
                  </a:lnTo>
                  <a:lnTo>
                    <a:pt x="60" y="111"/>
                  </a:lnTo>
                  <a:lnTo>
                    <a:pt x="60" y="113"/>
                  </a:lnTo>
                  <a:lnTo>
                    <a:pt x="60" y="114"/>
                  </a:lnTo>
                  <a:lnTo>
                    <a:pt x="60" y="115"/>
                  </a:lnTo>
                  <a:lnTo>
                    <a:pt x="60" y="116"/>
                  </a:lnTo>
                  <a:lnTo>
                    <a:pt x="61" y="118"/>
                  </a:lnTo>
                  <a:lnTo>
                    <a:pt x="61" y="119"/>
                  </a:lnTo>
                  <a:lnTo>
                    <a:pt x="61" y="120"/>
                  </a:lnTo>
                  <a:lnTo>
                    <a:pt x="57" y="121"/>
                  </a:lnTo>
                  <a:lnTo>
                    <a:pt x="56" y="122"/>
                  </a:lnTo>
                  <a:lnTo>
                    <a:pt x="56" y="124"/>
                  </a:lnTo>
                  <a:lnTo>
                    <a:pt x="55" y="125"/>
                  </a:lnTo>
                  <a:lnTo>
                    <a:pt x="56" y="126"/>
                  </a:lnTo>
                  <a:lnTo>
                    <a:pt x="57" y="128"/>
                  </a:lnTo>
                  <a:lnTo>
                    <a:pt x="56" y="130"/>
                  </a:lnTo>
                  <a:lnTo>
                    <a:pt x="57" y="131"/>
                  </a:lnTo>
                  <a:lnTo>
                    <a:pt x="59" y="132"/>
                  </a:lnTo>
                  <a:lnTo>
                    <a:pt x="61" y="132"/>
                  </a:lnTo>
                  <a:lnTo>
                    <a:pt x="61" y="133"/>
                  </a:lnTo>
                  <a:lnTo>
                    <a:pt x="62" y="133"/>
                  </a:lnTo>
                  <a:lnTo>
                    <a:pt x="63" y="132"/>
                  </a:lnTo>
                  <a:lnTo>
                    <a:pt x="66" y="133"/>
                  </a:lnTo>
                  <a:lnTo>
                    <a:pt x="69" y="136"/>
                  </a:lnTo>
                  <a:lnTo>
                    <a:pt x="71" y="137"/>
                  </a:lnTo>
                  <a:lnTo>
                    <a:pt x="69" y="138"/>
                  </a:lnTo>
                  <a:lnTo>
                    <a:pt x="69" y="141"/>
                  </a:lnTo>
                  <a:lnTo>
                    <a:pt x="68" y="141"/>
                  </a:lnTo>
                  <a:lnTo>
                    <a:pt x="68" y="142"/>
                  </a:lnTo>
                  <a:lnTo>
                    <a:pt x="68" y="143"/>
                  </a:lnTo>
                  <a:lnTo>
                    <a:pt x="68" y="144"/>
                  </a:lnTo>
                  <a:lnTo>
                    <a:pt x="71" y="145"/>
                  </a:lnTo>
                  <a:lnTo>
                    <a:pt x="71" y="144"/>
                  </a:lnTo>
                  <a:lnTo>
                    <a:pt x="72" y="144"/>
                  </a:lnTo>
                  <a:lnTo>
                    <a:pt x="72" y="145"/>
                  </a:lnTo>
                  <a:lnTo>
                    <a:pt x="73" y="147"/>
                  </a:lnTo>
                  <a:lnTo>
                    <a:pt x="74" y="148"/>
                  </a:lnTo>
                  <a:lnTo>
                    <a:pt x="75" y="150"/>
                  </a:lnTo>
                  <a:lnTo>
                    <a:pt x="79" y="150"/>
                  </a:lnTo>
                  <a:lnTo>
                    <a:pt x="80" y="149"/>
                  </a:lnTo>
                  <a:lnTo>
                    <a:pt x="82" y="148"/>
                  </a:lnTo>
                  <a:lnTo>
                    <a:pt x="80" y="147"/>
                  </a:lnTo>
                  <a:lnTo>
                    <a:pt x="79" y="148"/>
                  </a:lnTo>
                  <a:lnTo>
                    <a:pt x="79" y="147"/>
                  </a:lnTo>
                  <a:lnTo>
                    <a:pt x="79" y="145"/>
                  </a:lnTo>
                  <a:lnTo>
                    <a:pt x="80" y="144"/>
                  </a:lnTo>
                  <a:lnTo>
                    <a:pt x="82" y="144"/>
                  </a:lnTo>
                  <a:lnTo>
                    <a:pt x="80" y="143"/>
                  </a:lnTo>
                  <a:lnTo>
                    <a:pt x="82" y="141"/>
                  </a:lnTo>
                  <a:lnTo>
                    <a:pt x="83" y="142"/>
                  </a:lnTo>
                  <a:lnTo>
                    <a:pt x="84" y="142"/>
                  </a:lnTo>
                  <a:lnTo>
                    <a:pt x="85" y="143"/>
                  </a:lnTo>
                  <a:lnTo>
                    <a:pt x="86" y="143"/>
                  </a:lnTo>
                  <a:lnTo>
                    <a:pt x="86" y="145"/>
                  </a:lnTo>
                  <a:lnTo>
                    <a:pt x="85" y="147"/>
                  </a:lnTo>
                  <a:lnTo>
                    <a:pt x="84" y="148"/>
                  </a:lnTo>
                  <a:lnTo>
                    <a:pt x="83" y="149"/>
                  </a:lnTo>
                  <a:lnTo>
                    <a:pt x="85" y="149"/>
                  </a:lnTo>
                  <a:lnTo>
                    <a:pt x="86" y="149"/>
                  </a:lnTo>
                  <a:lnTo>
                    <a:pt x="88" y="149"/>
                  </a:lnTo>
                  <a:lnTo>
                    <a:pt x="89" y="150"/>
                  </a:lnTo>
                  <a:lnTo>
                    <a:pt x="90" y="151"/>
                  </a:lnTo>
                  <a:lnTo>
                    <a:pt x="90" y="153"/>
                  </a:lnTo>
                  <a:lnTo>
                    <a:pt x="90" y="154"/>
                  </a:lnTo>
                  <a:lnTo>
                    <a:pt x="91" y="154"/>
                  </a:lnTo>
                  <a:lnTo>
                    <a:pt x="94" y="155"/>
                  </a:lnTo>
                  <a:lnTo>
                    <a:pt x="94" y="157"/>
                  </a:lnTo>
                  <a:lnTo>
                    <a:pt x="94" y="160"/>
                  </a:lnTo>
                  <a:lnTo>
                    <a:pt x="94" y="164"/>
                  </a:lnTo>
                  <a:lnTo>
                    <a:pt x="97" y="165"/>
                  </a:lnTo>
                  <a:lnTo>
                    <a:pt x="97" y="167"/>
                  </a:lnTo>
                  <a:lnTo>
                    <a:pt x="97" y="170"/>
                  </a:lnTo>
                  <a:lnTo>
                    <a:pt x="100" y="171"/>
                  </a:lnTo>
                  <a:lnTo>
                    <a:pt x="100" y="173"/>
                  </a:lnTo>
                  <a:lnTo>
                    <a:pt x="99" y="174"/>
                  </a:lnTo>
                  <a:lnTo>
                    <a:pt x="96" y="177"/>
                  </a:lnTo>
                  <a:lnTo>
                    <a:pt x="97" y="177"/>
                  </a:lnTo>
                  <a:lnTo>
                    <a:pt x="97" y="178"/>
                  </a:lnTo>
                  <a:lnTo>
                    <a:pt x="97" y="181"/>
                  </a:lnTo>
                  <a:lnTo>
                    <a:pt x="99" y="182"/>
                  </a:lnTo>
                  <a:lnTo>
                    <a:pt x="99" y="183"/>
                  </a:lnTo>
                  <a:lnTo>
                    <a:pt x="100" y="185"/>
                  </a:lnTo>
                  <a:lnTo>
                    <a:pt x="102" y="187"/>
                  </a:lnTo>
                  <a:lnTo>
                    <a:pt x="105" y="187"/>
                  </a:lnTo>
                  <a:lnTo>
                    <a:pt x="107" y="189"/>
                  </a:lnTo>
                  <a:lnTo>
                    <a:pt x="111" y="190"/>
                  </a:lnTo>
                  <a:lnTo>
                    <a:pt x="112" y="190"/>
                  </a:lnTo>
                  <a:lnTo>
                    <a:pt x="114" y="190"/>
                  </a:lnTo>
                  <a:lnTo>
                    <a:pt x="115" y="189"/>
                  </a:lnTo>
                  <a:lnTo>
                    <a:pt x="117" y="190"/>
                  </a:lnTo>
                  <a:lnTo>
                    <a:pt x="118" y="188"/>
                  </a:lnTo>
                  <a:lnTo>
                    <a:pt x="119" y="187"/>
                  </a:lnTo>
                  <a:lnTo>
                    <a:pt x="122" y="185"/>
                  </a:lnTo>
                  <a:lnTo>
                    <a:pt x="123" y="184"/>
                  </a:lnTo>
                  <a:lnTo>
                    <a:pt x="124" y="185"/>
                  </a:lnTo>
                  <a:lnTo>
                    <a:pt x="123" y="187"/>
                  </a:lnTo>
                  <a:lnTo>
                    <a:pt x="124" y="187"/>
                  </a:lnTo>
                  <a:lnTo>
                    <a:pt x="125" y="187"/>
                  </a:lnTo>
                  <a:lnTo>
                    <a:pt x="126" y="187"/>
                  </a:lnTo>
                  <a:lnTo>
                    <a:pt x="128" y="188"/>
                  </a:lnTo>
                  <a:lnTo>
                    <a:pt x="130" y="188"/>
                  </a:lnTo>
                  <a:lnTo>
                    <a:pt x="130" y="189"/>
                  </a:lnTo>
                  <a:lnTo>
                    <a:pt x="130" y="191"/>
                  </a:lnTo>
                  <a:lnTo>
                    <a:pt x="131" y="193"/>
                  </a:lnTo>
                  <a:lnTo>
                    <a:pt x="134" y="191"/>
                  </a:lnTo>
                  <a:lnTo>
                    <a:pt x="135" y="193"/>
                  </a:lnTo>
                  <a:lnTo>
                    <a:pt x="136" y="194"/>
                  </a:lnTo>
                  <a:lnTo>
                    <a:pt x="137" y="191"/>
                  </a:lnTo>
                  <a:lnTo>
                    <a:pt x="139" y="190"/>
                  </a:lnTo>
                  <a:lnTo>
                    <a:pt x="140" y="189"/>
                  </a:lnTo>
                  <a:lnTo>
                    <a:pt x="137" y="187"/>
                  </a:lnTo>
                  <a:lnTo>
                    <a:pt x="137" y="184"/>
                  </a:lnTo>
                  <a:lnTo>
                    <a:pt x="137" y="183"/>
                  </a:lnTo>
                  <a:lnTo>
                    <a:pt x="137" y="182"/>
                  </a:lnTo>
                  <a:lnTo>
                    <a:pt x="136" y="181"/>
                  </a:lnTo>
                  <a:lnTo>
                    <a:pt x="136" y="179"/>
                  </a:lnTo>
                  <a:lnTo>
                    <a:pt x="136" y="177"/>
                  </a:lnTo>
                  <a:lnTo>
                    <a:pt x="137" y="176"/>
                  </a:lnTo>
                  <a:lnTo>
                    <a:pt x="139" y="176"/>
                  </a:lnTo>
                  <a:lnTo>
                    <a:pt x="139" y="174"/>
                  </a:lnTo>
                  <a:lnTo>
                    <a:pt x="137" y="174"/>
                  </a:lnTo>
                  <a:lnTo>
                    <a:pt x="136" y="173"/>
                  </a:lnTo>
                  <a:lnTo>
                    <a:pt x="135" y="173"/>
                  </a:lnTo>
                  <a:lnTo>
                    <a:pt x="136" y="172"/>
                  </a:lnTo>
                  <a:lnTo>
                    <a:pt x="136" y="171"/>
                  </a:lnTo>
                  <a:lnTo>
                    <a:pt x="135" y="171"/>
                  </a:lnTo>
                  <a:lnTo>
                    <a:pt x="134" y="171"/>
                  </a:lnTo>
                  <a:lnTo>
                    <a:pt x="132" y="171"/>
                  </a:lnTo>
                  <a:lnTo>
                    <a:pt x="131" y="171"/>
                  </a:lnTo>
                  <a:lnTo>
                    <a:pt x="131" y="170"/>
                  </a:lnTo>
                  <a:lnTo>
                    <a:pt x="130" y="168"/>
                  </a:lnTo>
                  <a:lnTo>
                    <a:pt x="129" y="168"/>
                  </a:lnTo>
                  <a:lnTo>
                    <a:pt x="128" y="168"/>
                  </a:lnTo>
                  <a:lnTo>
                    <a:pt x="128" y="167"/>
                  </a:lnTo>
                  <a:lnTo>
                    <a:pt x="128" y="165"/>
                  </a:lnTo>
                  <a:lnTo>
                    <a:pt x="128" y="162"/>
                  </a:lnTo>
                  <a:lnTo>
                    <a:pt x="126" y="162"/>
                  </a:lnTo>
                  <a:lnTo>
                    <a:pt x="124" y="162"/>
                  </a:lnTo>
                  <a:lnTo>
                    <a:pt x="124" y="164"/>
                  </a:lnTo>
                  <a:lnTo>
                    <a:pt x="123" y="165"/>
                  </a:lnTo>
                  <a:lnTo>
                    <a:pt x="122" y="165"/>
                  </a:lnTo>
                  <a:lnTo>
                    <a:pt x="122" y="164"/>
                  </a:lnTo>
                  <a:lnTo>
                    <a:pt x="120" y="162"/>
                  </a:lnTo>
                  <a:lnTo>
                    <a:pt x="119" y="161"/>
                  </a:lnTo>
                  <a:lnTo>
                    <a:pt x="119" y="160"/>
                  </a:lnTo>
                  <a:lnTo>
                    <a:pt x="119" y="159"/>
                  </a:lnTo>
                  <a:lnTo>
                    <a:pt x="120" y="159"/>
                  </a:lnTo>
                  <a:lnTo>
                    <a:pt x="119" y="156"/>
                  </a:lnTo>
                  <a:lnTo>
                    <a:pt x="120" y="155"/>
                  </a:lnTo>
                  <a:lnTo>
                    <a:pt x="122" y="153"/>
                  </a:lnTo>
                  <a:lnTo>
                    <a:pt x="122" y="150"/>
                  </a:lnTo>
                  <a:lnTo>
                    <a:pt x="120" y="150"/>
                  </a:lnTo>
                  <a:lnTo>
                    <a:pt x="119" y="149"/>
                  </a:lnTo>
                  <a:lnTo>
                    <a:pt x="119" y="148"/>
                  </a:lnTo>
                  <a:lnTo>
                    <a:pt x="119" y="147"/>
                  </a:lnTo>
                  <a:lnTo>
                    <a:pt x="118" y="145"/>
                  </a:lnTo>
                  <a:lnTo>
                    <a:pt x="118" y="144"/>
                  </a:lnTo>
                  <a:lnTo>
                    <a:pt x="117" y="144"/>
                  </a:lnTo>
                  <a:lnTo>
                    <a:pt x="115" y="144"/>
                  </a:lnTo>
                  <a:lnTo>
                    <a:pt x="115" y="143"/>
                  </a:lnTo>
                  <a:lnTo>
                    <a:pt x="117" y="142"/>
                  </a:lnTo>
                  <a:lnTo>
                    <a:pt x="117" y="141"/>
                  </a:lnTo>
                  <a:lnTo>
                    <a:pt x="117" y="139"/>
                  </a:lnTo>
                  <a:lnTo>
                    <a:pt x="117" y="141"/>
                  </a:lnTo>
                  <a:lnTo>
                    <a:pt x="117" y="139"/>
                  </a:lnTo>
                  <a:lnTo>
                    <a:pt x="117" y="138"/>
                  </a:lnTo>
                  <a:lnTo>
                    <a:pt x="117" y="137"/>
                  </a:lnTo>
                  <a:lnTo>
                    <a:pt x="117" y="136"/>
                  </a:lnTo>
                  <a:lnTo>
                    <a:pt x="115" y="134"/>
                  </a:lnTo>
                  <a:lnTo>
                    <a:pt x="117" y="133"/>
                  </a:lnTo>
                  <a:lnTo>
                    <a:pt x="118" y="133"/>
                  </a:lnTo>
                  <a:lnTo>
                    <a:pt x="119" y="130"/>
                  </a:lnTo>
                  <a:lnTo>
                    <a:pt x="120" y="126"/>
                  </a:lnTo>
                  <a:lnTo>
                    <a:pt x="122" y="121"/>
                  </a:lnTo>
                  <a:lnTo>
                    <a:pt x="123" y="119"/>
                  </a:lnTo>
                  <a:lnTo>
                    <a:pt x="124" y="118"/>
                  </a:lnTo>
                  <a:lnTo>
                    <a:pt x="123" y="116"/>
                  </a:lnTo>
                  <a:lnTo>
                    <a:pt x="122" y="113"/>
                  </a:lnTo>
                  <a:lnTo>
                    <a:pt x="123" y="110"/>
                  </a:lnTo>
                  <a:lnTo>
                    <a:pt x="122" y="109"/>
                  </a:lnTo>
                  <a:lnTo>
                    <a:pt x="122" y="107"/>
                  </a:lnTo>
                  <a:lnTo>
                    <a:pt x="123" y="105"/>
                  </a:lnTo>
                  <a:lnTo>
                    <a:pt x="123" y="103"/>
                  </a:lnTo>
                  <a:lnTo>
                    <a:pt x="124" y="102"/>
                  </a:lnTo>
                  <a:lnTo>
                    <a:pt x="125" y="101"/>
                  </a:lnTo>
                  <a:lnTo>
                    <a:pt x="125" y="99"/>
                  </a:lnTo>
                  <a:lnTo>
                    <a:pt x="126" y="97"/>
                  </a:lnTo>
                  <a:lnTo>
                    <a:pt x="126" y="96"/>
                  </a:lnTo>
                  <a:lnTo>
                    <a:pt x="125" y="97"/>
                  </a:lnTo>
                  <a:lnTo>
                    <a:pt x="124" y="97"/>
                  </a:lnTo>
                  <a:lnTo>
                    <a:pt x="123" y="97"/>
                  </a:lnTo>
                  <a:lnTo>
                    <a:pt x="123" y="96"/>
                  </a:lnTo>
                  <a:lnTo>
                    <a:pt x="122" y="94"/>
                  </a:lnTo>
                  <a:lnTo>
                    <a:pt x="123" y="92"/>
                  </a:lnTo>
                  <a:lnTo>
                    <a:pt x="122" y="91"/>
                  </a:lnTo>
                  <a:lnTo>
                    <a:pt x="122" y="90"/>
                  </a:lnTo>
                  <a:lnTo>
                    <a:pt x="119" y="88"/>
                  </a:lnTo>
                  <a:lnTo>
                    <a:pt x="118" y="87"/>
                  </a:lnTo>
                  <a:lnTo>
                    <a:pt x="118" y="85"/>
                  </a:lnTo>
                  <a:lnTo>
                    <a:pt x="117" y="84"/>
                  </a:lnTo>
                  <a:lnTo>
                    <a:pt x="117" y="82"/>
                  </a:lnTo>
                  <a:lnTo>
                    <a:pt x="114" y="82"/>
                  </a:lnTo>
                  <a:lnTo>
                    <a:pt x="111" y="82"/>
                  </a:lnTo>
                  <a:lnTo>
                    <a:pt x="106" y="82"/>
                  </a:lnTo>
                  <a:lnTo>
                    <a:pt x="103" y="80"/>
                  </a:lnTo>
                  <a:lnTo>
                    <a:pt x="101" y="79"/>
                  </a:lnTo>
                  <a:lnTo>
                    <a:pt x="96" y="78"/>
                  </a:lnTo>
                  <a:lnTo>
                    <a:pt x="95" y="78"/>
                  </a:lnTo>
                  <a:lnTo>
                    <a:pt x="92" y="76"/>
                  </a:lnTo>
                  <a:lnTo>
                    <a:pt x="91" y="75"/>
                  </a:lnTo>
                  <a:lnTo>
                    <a:pt x="86" y="74"/>
                  </a:lnTo>
                  <a:lnTo>
                    <a:pt x="85" y="73"/>
                  </a:lnTo>
                  <a:lnTo>
                    <a:pt x="86" y="70"/>
                  </a:lnTo>
                  <a:lnTo>
                    <a:pt x="86" y="69"/>
                  </a:lnTo>
                  <a:lnTo>
                    <a:pt x="86" y="67"/>
                  </a:lnTo>
                  <a:lnTo>
                    <a:pt x="84" y="67"/>
                  </a:lnTo>
                  <a:lnTo>
                    <a:pt x="83" y="65"/>
                  </a:lnTo>
                  <a:lnTo>
                    <a:pt x="83" y="64"/>
                  </a:lnTo>
                  <a:lnTo>
                    <a:pt x="82" y="62"/>
                  </a:lnTo>
                  <a:lnTo>
                    <a:pt x="80" y="61"/>
                  </a:lnTo>
                  <a:lnTo>
                    <a:pt x="79" y="59"/>
                  </a:lnTo>
                  <a:lnTo>
                    <a:pt x="78" y="58"/>
                  </a:lnTo>
                  <a:lnTo>
                    <a:pt x="78" y="57"/>
                  </a:lnTo>
                  <a:lnTo>
                    <a:pt x="80" y="54"/>
                  </a:lnTo>
                  <a:lnTo>
                    <a:pt x="82" y="53"/>
                  </a:lnTo>
                  <a:lnTo>
                    <a:pt x="80" y="51"/>
                  </a:lnTo>
                  <a:lnTo>
                    <a:pt x="79" y="48"/>
                  </a:lnTo>
                  <a:lnTo>
                    <a:pt x="79" y="47"/>
                  </a:lnTo>
                  <a:lnTo>
                    <a:pt x="80" y="45"/>
                  </a:lnTo>
                  <a:lnTo>
                    <a:pt x="83" y="44"/>
                  </a:lnTo>
                  <a:lnTo>
                    <a:pt x="84" y="42"/>
                  </a:lnTo>
                  <a:lnTo>
                    <a:pt x="83" y="42"/>
                  </a:lnTo>
                  <a:lnTo>
                    <a:pt x="82" y="41"/>
                  </a:lnTo>
                  <a:lnTo>
                    <a:pt x="82" y="40"/>
                  </a:lnTo>
                  <a:lnTo>
                    <a:pt x="80" y="40"/>
                  </a:lnTo>
                  <a:lnTo>
                    <a:pt x="79" y="39"/>
                  </a:lnTo>
                  <a:lnTo>
                    <a:pt x="80" y="36"/>
                  </a:lnTo>
                  <a:lnTo>
                    <a:pt x="82" y="35"/>
                  </a:lnTo>
                  <a:lnTo>
                    <a:pt x="82" y="34"/>
                  </a:lnTo>
                  <a:lnTo>
                    <a:pt x="80" y="35"/>
                  </a:lnTo>
                  <a:lnTo>
                    <a:pt x="78" y="36"/>
                  </a:lnTo>
                  <a:lnTo>
                    <a:pt x="77" y="39"/>
                  </a:lnTo>
                  <a:lnTo>
                    <a:pt x="75" y="39"/>
                  </a:lnTo>
                  <a:lnTo>
                    <a:pt x="74" y="39"/>
                  </a:lnTo>
                  <a:lnTo>
                    <a:pt x="71" y="40"/>
                  </a:lnTo>
                  <a:lnTo>
                    <a:pt x="69" y="40"/>
                  </a:lnTo>
                  <a:lnTo>
                    <a:pt x="67" y="41"/>
                  </a:lnTo>
                  <a:lnTo>
                    <a:pt x="66" y="42"/>
                  </a:lnTo>
                  <a:lnTo>
                    <a:pt x="65" y="41"/>
                  </a:lnTo>
                  <a:lnTo>
                    <a:pt x="63" y="44"/>
                  </a:lnTo>
                  <a:lnTo>
                    <a:pt x="63" y="45"/>
                  </a:lnTo>
                  <a:lnTo>
                    <a:pt x="65" y="46"/>
                  </a:lnTo>
                  <a:lnTo>
                    <a:pt x="63" y="47"/>
                  </a:lnTo>
                  <a:lnTo>
                    <a:pt x="63" y="48"/>
                  </a:lnTo>
                  <a:lnTo>
                    <a:pt x="66" y="50"/>
                  </a:lnTo>
                  <a:lnTo>
                    <a:pt x="67" y="48"/>
                  </a:lnTo>
                  <a:lnTo>
                    <a:pt x="71" y="48"/>
                  </a:lnTo>
                  <a:lnTo>
                    <a:pt x="71" y="50"/>
                  </a:lnTo>
                  <a:lnTo>
                    <a:pt x="72" y="52"/>
                  </a:lnTo>
                  <a:lnTo>
                    <a:pt x="69" y="53"/>
                  </a:lnTo>
                  <a:lnTo>
                    <a:pt x="67" y="52"/>
                  </a:lnTo>
                  <a:lnTo>
                    <a:pt x="66" y="51"/>
                  </a:lnTo>
                  <a:lnTo>
                    <a:pt x="65" y="51"/>
                  </a:lnTo>
                  <a:lnTo>
                    <a:pt x="62" y="53"/>
                  </a:lnTo>
                  <a:lnTo>
                    <a:pt x="60" y="56"/>
                  </a:lnTo>
                  <a:lnTo>
                    <a:pt x="59" y="56"/>
                  </a:lnTo>
                  <a:lnTo>
                    <a:pt x="59" y="57"/>
                  </a:lnTo>
                  <a:lnTo>
                    <a:pt x="59" y="56"/>
                  </a:lnTo>
                  <a:lnTo>
                    <a:pt x="60" y="52"/>
                  </a:lnTo>
                  <a:lnTo>
                    <a:pt x="61" y="50"/>
                  </a:lnTo>
                  <a:lnTo>
                    <a:pt x="62" y="47"/>
                  </a:lnTo>
                  <a:lnTo>
                    <a:pt x="61" y="45"/>
                  </a:lnTo>
                  <a:lnTo>
                    <a:pt x="60" y="46"/>
                  </a:lnTo>
                  <a:lnTo>
                    <a:pt x="59" y="46"/>
                  </a:lnTo>
                  <a:lnTo>
                    <a:pt x="57" y="46"/>
                  </a:lnTo>
                  <a:lnTo>
                    <a:pt x="55" y="45"/>
                  </a:lnTo>
                  <a:lnTo>
                    <a:pt x="54" y="44"/>
                  </a:lnTo>
                  <a:lnTo>
                    <a:pt x="52" y="42"/>
                  </a:lnTo>
                  <a:lnTo>
                    <a:pt x="51" y="41"/>
                  </a:lnTo>
                  <a:lnTo>
                    <a:pt x="50" y="40"/>
                  </a:lnTo>
                  <a:lnTo>
                    <a:pt x="50" y="39"/>
                  </a:lnTo>
                  <a:lnTo>
                    <a:pt x="51" y="38"/>
                  </a:lnTo>
                  <a:lnTo>
                    <a:pt x="52" y="38"/>
                  </a:lnTo>
                  <a:lnTo>
                    <a:pt x="52" y="39"/>
                  </a:lnTo>
                  <a:lnTo>
                    <a:pt x="54" y="39"/>
                  </a:lnTo>
                  <a:lnTo>
                    <a:pt x="55" y="38"/>
                  </a:lnTo>
                  <a:lnTo>
                    <a:pt x="54" y="36"/>
                  </a:lnTo>
                  <a:lnTo>
                    <a:pt x="52" y="36"/>
                  </a:lnTo>
                  <a:lnTo>
                    <a:pt x="52" y="35"/>
                  </a:lnTo>
                  <a:lnTo>
                    <a:pt x="54" y="31"/>
                  </a:lnTo>
                  <a:lnTo>
                    <a:pt x="52" y="33"/>
                  </a:lnTo>
                  <a:lnTo>
                    <a:pt x="51" y="33"/>
                  </a:lnTo>
                  <a:lnTo>
                    <a:pt x="50" y="33"/>
                  </a:lnTo>
                  <a:lnTo>
                    <a:pt x="50" y="34"/>
                  </a:lnTo>
                  <a:lnTo>
                    <a:pt x="49" y="35"/>
                  </a:lnTo>
                  <a:lnTo>
                    <a:pt x="48" y="36"/>
                  </a:lnTo>
                  <a:lnTo>
                    <a:pt x="46" y="36"/>
                  </a:lnTo>
                  <a:lnTo>
                    <a:pt x="46" y="38"/>
                  </a:lnTo>
                  <a:lnTo>
                    <a:pt x="46" y="39"/>
                  </a:lnTo>
                  <a:lnTo>
                    <a:pt x="44" y="40"/>
                  </a:lnTo>
                  <a:lnTo>
                    <a:pt x="44" y="39"/>
                  </a:lnTo>
                  <a:lnTo>
                    <a:pt x="44" y="36"/>
                  </a:lnTo>
                  <a:lnTo>
                    <a:pt x="43" y="35"/>
                  </a:lnTo>
                  <a:lnTo>
                    <a:pt x="42" y="35"/>
                  </a:lnTo>
                  <a:lnTo>
                    <a:pt x="40" y="35"/>
                  </a:lnTo>
                  <a:lnTo>
                    <a:pt x="42" y="34"/>
                  </a:lnTo>
                  <a:lnTo>
                    <a:pt x="45" y="33"/>
                  </a:lnTo>
                  <a:lnTo>
                    <a:pt x="48" y="31"/>
                  </a:lnTo>
                  <a:lnTo>
                    <a:pt x="50" y="29"/>
                  </a:lnTo>
                  <a:lnTo>
                    <a:pt x="52" y="28"/>
                  </a:lnTo>
                  <a:lnTo>
                    <a:pt x="54" y="27"/>
                  </a:lnTo>
                  <a:lnTo>
                    <a:pt x="55" y="23"/>
                  </a:lnTo>
                  <a:lnTo>
                    <a:pt x="57" y="21"/>
                  </a:lnTo>
                  <a:lnTo>
                    <a:pt x="59" y="21"/>
                  </a:lnTo>
                  <a:lnTo>
                    <a:pt x="60" y="19"/>
                  </a:lnTo>
                  <a:lnTo>
                    <a:pt x="61" y="19"/>
                  </a:lnTo>
                  <a:lnTo>
                    <a:pt x="60" y="22"/>
                  </a:lnTo>
                  <a:lnTo>
                    <a:pt x="61" y="22"/>
                  </a:lnTo>
                  <a:lnTo>
                    <a:pt x="63" y="16"/>
                  </a:lnTo>
                  <a:lnTo>
                    <a:pt x="63" y="15"/>
                  </a:lnTo>
                  <a:lnTo>
                    <a:pt x="62" y="13"/>
                  </a:lnTo>
                  <a:lnTo>
                    <a:pt x="60" y="10"/>
                  </a:lnTo>
                  <a:lnTo>
                    <a:pt x="60" y="7"/>
                  </a:lnTo>
                  <a:lnTo>
                    <a:pt x="59" y="6"/>
                  </a:lnTo>
                  <a:lnTo>
                    <a:pt x="57" y="5"/>
                  </a:lnTo>
                  <a:lnTo>
                    <a:pt x="56" y="2"/>
                  </a:lnTo>
                  <a:lnTo>
                    <a:pt x="55" y="1"/>
                  </a:lnTo>
                  <a:lnTo>
                    <a:pt x="55" y="0"/>
                  </a:lnTo>
                  <a:lnTo>
                    <a:pt x="54" y="0"/>
                  </a:lnTo>
                  <a:lnTo>
                    <a:pt x="52" y="1"/>
                  </a:lnTo>
                  <a:lnTo>
                    <a:pt x="51" y="2"/>
                  </a:lnTo>
                  <a:lnTo>
                    <a:pt x="46" y="2"/>
                  </a:lnTo>
                  <a:lnTo>
                    <a:pt x="44" y="4"/>
                  </a:lnTo>
                  <a:lnTo>
                    <a:pt x="43" y="2"/>
                  </a:lnTo>
                  <a:lnTo>
                    <a:pt x="42" y="2"/>
                  </a:lnTo>
                  <a:lnTo>
                    <a:pt x="40" y="2"/>
                  </a:lnTo>
                  <a:lnTo>
                    <a:pt x="39" y="4"/>
                  </a:lnTo>
                  <a:lnTo>
                    <a:pt x="38" y="4"/>
                  </a:lnTo>
                  <a:lnTo>
                    <a:pt x="35" y="4"/>
                  </a:lnTo>
                  <a:lnTo>
                    <a:pt x="35" y="5"/>
                  </a:lnTo>
                  <a:lnTo>
                    <a:pt x="34" y="6"/>
                  </a:lnTo>
                  <a:lnTo>
                    <a:pt x="32" y="7"/>
                  </a:lnTo>
                  <a:lnTo>
                    <a:pt x="31" y="8"/>
                  </a:lnTo>
                  <a:lnTo>
                    <a:pt x="28" y="10"/>
                  </a:lnTo>
                  <a:lnTo>
                    <a:pt x="27" y="10"/>
                  </a:lnTo>
                  <a:lnTo>
                    <a:pt x="26" y="10"/>
                  </a:lnTo>
                  <a:lnTo>
                    <a:pt x="25" y="11"/>
                  </a:lnTo>
                  <a:lnTo>
                    <a:pt x="22" y="10"/>
                  </a:lnTo>
                  <a:lnTo>
                    <a:pt x="20" y="10"/>
                  </a:lnTo>
                  <a:lnTo>
                    <a:pt x="19" y="11"/>
                  </a:lnTo>
                  <a:lnTo>
                    <a:pt x="16" y="15"/>
                  </a:lnTo>
                  <a:lnTo>
                    <a:pt x="14" y="16"/>
                  </a:lnTo>
                  <a:lnTo>
                    <a:pt x="10" y="17"/>
                  </a:lnTo>
                  <a:lnTo>
                    <a:pt x="8" y="16"/>
                  </a:lnTo>
                  <a:lnTo>
                    <a:pt x="6" y="15"/>
                  </a:lnTo>
                  <a:lnTo>
                    <a:pt x="6" y="13"/>
                  </a:lnTo>
                  <a:lnTo>
                    <a:pt x="5" y="13"/>
                  </a:lnTo>
                  <a:lnTo>
                    <a:pt x="4" y="13"/>
                  </a:lnTo>
                  <a:lnTo>
                    <a:pt x="3" y="16"/>
                  </a:lnTo>
                  <a:close/>
                </a:path>
              </a:pathLst>
            </a:custGeom>
            <a:solidFill>
              <a:srgbClr val="FFDD00"/>
            </a:solidFill>
            <a:ln w="2">
              <a:solidFill>
                <a:srgbClr val="555555"/>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p:txBody>
        </p:sp>
        <p:sp>
          <p:nvSpPr>
            <p:cNvPr id="1120" name="Freeform 127"/>
            <p:cNvSpPr>
              <a:spLocks/>
            </p:cNvSpPr>
            <p:nvPr/>
          </p:nvSpPr>
          <p:spPr bwMode="auto">
            <a:xfrm>
              <a:off x="1870075" y="4949821"/>
              <a:ext cx="1588" cy="3175"/>
            </a:xfrm>
            <a:custGeom>
              <a:avLst/>
              <a:gdLst>
                <a:gd name="T0" fmla="*/ 2147483646 w 1"/>
                <a:gd name="T1" fmla="*/ 0 h 2"/>
                <a:gd name="T2" fmla="*/ 2147483646 w 1"/>
                <a:gd name="T3" fmla="*/ 0 h 2"/>
                <a:gd name="T4" fmla="*/ 2147483646 w 1"/>
                <a:gd name="T5" fmla="*/ 2147483646 h 2"/>
                <a:gd name="T6" fmla="*/ 2147483646 w 1"/>
                <a:gd name="T7" fmla="*/ 2147483646 h 2"/>
                <a:gd name="T8" fmla="*/ 2147483646 w 1"/>
                <a:gd name="T9" fmla="*/ 2147483646 h 2"/>
                <a:gd name="T10" fmla="*/ 0 w 1"/>
                <a:gd name="T11" fmla="*/ 2147483646 h 2"/>
                <a:gd name="T12" fmla="*/ 2147483646 w 1"/>
                <a:gd name="T13" fmla="*/ 0 h 2"/>
                <a:gd name="T14" fmla="*/ 2147483646 w 1"/>
                <a:gd name="T15" fmla="*/ 0 h 2"/>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1" h="2">
                  <a:moveTo>
                    <a:pt x="1" y="0"/>
                  </a:moveTo>
                  <a:lnTo>
                    <a:pt x="1" y="0"/>
                  </a:lnTo>
                  <a:lnTo>
                    <a:pt x="1" y="1"/>
                  </a:lnTo>
                  <a:lnTo>
                    <a:pt x="1" y="2"/>
                  </a:lnTo>
                  <a:lnTo>
                    <a:pt x="0" y="1"/>
                  </a:lnTo>
                  <a:lnTo>
                    <a:pt x="1" y="0"/>
                  </a:lnTo>
                  <a:close/>
                </a:path>
              </a:pathLst>
            </a:custGeom>
            <a:solidFill>
              <a:srgbClr val="FFDD00"/>
            </a:solidFill>
            <a:ln w="2">
              <a:solidFill>
                <a:srgbClr val="555555"/>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p:txBody>
        </p:sp>
        <p:sp>
          <p:nvSpPr>
            <p:cNvPr id="1121" name="Freeform 128"/>
            <p:cNvSpPr>
              <a:spLocks/>
            </p:cNvSpPr>
            <p:nvPr/>
          </p:nvSpPr>
          <p:spPr bwMode="auto">
            <a:xfrm>
              <a:off x="2543175" y="4322759"/>
              <a:ext cx="88900" cy="136525"/>
            </a:xfrm>
            <a:custGeom>
              <a:avLst/>
              <a:gdLst>
                <a:gd name="T0" fmla="*/ 2147483646 w 56"/>
                <a:gd name="T1" fmla="*/ 2147483646 h 86"/>
                <a:gd name="T2" fmla="*/ 2147483646 w 56"/>
                <a:gd name="T3" fmla="*/ 2147483646 h 86"/>
                <a:gd name="T4" fmla="*/ 2147483646 w 56"/>
                <a:gd name="T5" fmla="*/ 2147483646 h 86"/>
                <a:gd name="T6" fmla="*/ 2147483646 w 56"/>
                <a:gd name="T7" fmla="*/ 2147483646 h 86"/>
                <a:gd name="T8" fmla="*/ 2147483646 w 56"/>
                <a:gd name="T9" fmla="*/ 2147483646 h 86"/>
                <a:gd name="T10" fmla="*/ 2147483646 w 56"/>
                <a:gd name="T11" fmla="*/ 2147483646 h 86"/>
                <a:gd name="T12" fmla="*/ 2147483646 w 56"/>
                <a:gd name="T13" fmla="*/ 2147483646 h 86"/>
                <a:gd name="T14" fmla="*/ 2147483646 w 56"/>
                <a:gd name="T15" fmla="*/ 0 h 86"/>
                <a:gd name="T16" fmla="*/ 2147483646 w 56"/>
                <a:gd name="T17" fmla="*/ 2147483646 h 86"/>
                <a:gd name="T18" fmla="*/ 2147483646 w 56"/>
                <a:gd name="T19" fmla="*/ 2147483646 h 86"/>
                <a:gd name="T20" fmla="*/ 2147483646 w 56"/>
                <a:gd name="T21" fmla="*/ 2147483646 h 86"/>
                <a:gd name="T22" fmla="*/ 2147483646 w 56"/>
                <a:gd name="T23" fmla="*/ 2147483646 h 86"/>
                <a:gd name="T24" fmla="*/ 2147483646 w 56"/>
                <a:gd name="T25" fmla="*/ 2147483646 h 86"/>
                <a:gd name="T26" fmla="*/ 2147483646 w 56"/>
                <a:gd name="T27" fmla="*/ 2147483646 h 86"/>
                <a:gd name="T28" fmla="*/ 2147483646 w 56"/>
                <a:gd name="T29" fmla="*/ 2147483646 h 86"/>
                <a:gd name="T30" fmla="*/ 2147483646 w 56"/>
                <a:gd name="T31" fmla="*/ 2147483646 h 86"/>
                <a:gd name="T32" fmla="*/ 2147483646 w 56"/>
                <a:gd name="T33" fmla="*/ 2147483646 h 86"/>
                <a:gd name="T34" fmla="*/ 2147483646 w 56"/>
                <a:gd name="T35" fmla="*/ 2147483646 h 86"/>
                <a:gd name="T36" fmla="*/ 2147483646 w 56"/>
                <a:gd name="T37" fmla="*/ 2147483646 h 86"/>
                <a:gd name="T38" fmla="*/ 2147483646 w 56"/>
                <a:gd name="T39" fmla="*/ 2147483646 h 86"/>
                <a:gd name="T40" fmla="*/ 2147483646 w 56"/>
                <a:gd name="T41" fmla="*/ 2147483646 h 86"/>
                <a:gd name="T42" fmla="*/ 2147483646 w 56"/>
                <a:gd name="T43" fmla="*/ 2147483646 h 86"/>
                <a:gd name="T44" fmla="*/ 2147483646 w 56"/>
                <a:gd name="T45" fmla="*/ 2147483646 h 86"/>
                <a:gd name="T46" fmla="*/ 2147483646 w 56"/>
                <a:gd name="T47" fmla="*/ 2147483646 h 86"/>
                <a:gd name="T48" fmla="*/ 2147483646 w 56"/>
                <a:gd name="T49" fmla="*/ 2147483646 h 86"/>
                <a:gd name="T50" fmla="*/ 2147483646 w 56"/>
                <a:gd name="T51" fmla="*/ 2147483646 h 86"/>
                <a:gd name="T52" fmla="*/ 2147483646 w 56"/>
                <a:gd name="T53" fmla="*/ 2147483646 h 86"/>
                <a:gd name="T54" fmla="*/ 2147483646 w 56"/>
                <a:gd name="T55" fmla="*/ 2147483646 h 86"/>
                <a:gd name="T56" fmla="*/ 2147483646 w 56"/>
                <a:gd name="T57" fmla="*/ 2147483646 h 86"/>
                <a:gd name="T58" fmla="*/ 2147483646 w 56"/>
                <a:gd name="T59" fmla="*/ 2147483646 h 86"/>
                <a:gd name="T60" fmla="*/ 2147483646 w 56"/>
                <a:gd name="T61" fmla="*/ 2147483646 h 86"/>
                <a:gd name="T62" fmla="*/ 2147483646 w 56"/>
                <a:gd name="T63" fmla="*/ 2147483646 h 86"/>
                <a:gd name="T64" fmla="*/ 2147483646 w 56"/>
                <a:gd name="T65" fmla="*/ 2147483646 h 86"/>
                <a:gd name="T66" fmla="*/ 0 w 56"/>
                <a:gd name="T67" fmla="*/ 2147483646 h 86"/>
                <a:gd name="T68" fmla="*/ 2147483646 w 56"/>
                <a:gd name="T69" fmla="*/ 2147483646 h 86"/>
                <a:gd name="T70" fmla="*/ 2147483646 w 56"/>
                <a:gd name="T71" fmla="*/ 2147483646 h 86"/>
                <a:gd name="T72" fmla="*/ 2147483646 w 56"/>
                <a:gd name="T73" fmla="*/ 2147483646 h 86"/>
                <a:gd name="T74" fmla="*/ 2147483646 w 56"/>
                <a:gd name="T75" fmla="*/ 2147483646 h 86"/>
                <a:gd name="T76" fmla="*/ 2147483646 w 56"/>
                <a:gd name="T77" fmla="*/ 2147483646 h 86"/>
                <a:gd name="T78" fmla="*/ 2147483646 w 56"/>
                <a:gd name="T79" fmla="*/ 2147483646 h 86"/>
                <a:gd name="T80" fmla="*/ 2147483646 w 56"/>
                <a:gd name="T81" fmla="*/ 2147483646 h 86"/>
                <a:gd name="T82" fmla="*/ 2147483646 w 56"/>
                <a:gd name="T83" fmla="*/ 2147483646 h 86"/>
                <a:gd name="T84" fmla="*/ 2147483646 w 56"/>
                <a:gd name="T85" fmla="*/ 2147483646 h 86"/>
                <a:gd name="T86" fmla="*/ 2147483646 w 56"/>
                <a:gd name="T87" fmla="*/ 2147483646 h 86"/>
                <a:gd name="T88" fmla="*/ 2147483646 w 56"/>
                <a:gd name="T89" fmla="*/ 2147483646 h 86"/>
                <a:gd name="T90" fmla="*/ 2147483646 w 56"/>
                <a:gd name="T91" fmla="*/ 2147483646 h 86"/>
                <a:gd name="T92" fmla="*/ 2147483646 w 56"/>
                <a:gd name="T93" fmla="*/ 2147483646 h 86"/>
                <a:gd name="T94" fmla="*/ 2147483646 w 56"/>
                <a:gd name="T95" fmla="*/ 2147483646 h 86"/>
                <a:gd name="T96" fmla="*/ 2147483646 w 56"/>
                <a:gd name="T97" fmla="*/ 2147483646 h 86"/>
                <a:gd name="T98" fmla="*/ 2147483646 w 56"/>
                <a:gd name="T99" fmla="*/ 2147483646 h 86"/>
                <a:gd name="T100" fmla="*/ 2147483646 w 56"/>
                <a:gd name="T101" fmla="*/ 2147483646 h 86"/>
                <a:gd name="T102" fmla="*/ 2147483646 w 56"/>
                <a:gd name="T103" fmla="*/ 2147483646 h 86"/>
                <a:gd name="T104" fmla="*/ 2147483646 w 56"/>
                <a:gd name="T105" fmla="*/ 2147483646 h 86"/>
                <a:gd name="T106" fmla="*/ 2147483646 w 56"/>
                <a:gd name="T107" fmla="*/ 2147483646 h 86"/>
                <a:gd name="T108" fmla="*/ 2147483646 w 56"/>
                <a:gd name="T109" fmla="*/ 2147483646 h 86"/>
                <a:gd name="T110" fmla="*/ 2147483646 w 56"/>
                <a:gd name="T111" fmla="*/ 2147483646 h 86"/>
                <a:gd name="T112" fmla="*/ 2147483646 w 56"/>
                <a:gd name="T113" fmla="*/ 2147483646 h 86"/>
                <a:gd name="T114" fmla="*/ 2147483646 w 56"/>
                <a:gd name="T115" fmla="*/ 2147483646 h 86"/>
                <a:gd name="T116" fmla="*/ 2147483646 w 56"/>
                <a:gd name="T117" fmla="*/ 2147483646 h 86"/>
                <a:gd name="T118" fmla="*/ 2147483646 w 56"/>
                <a:gd name="T119" fmla="*/ 2147483646 h 86"/>
                <a:gd name="T120" fmla="*/ 2147483646 w 56"/>
                <a:gd name="T121" fmla="*/ 2147483646 h 8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56" h="86">
                  <a:moveTo>
                    <a:pt x="36" y="13"/>
                  </a:moveTo>
                  <a:lnTo>
                    <a:pt x="36" y="13"/>
                  </a:lnTo>
                  <a:lnTo>
                    <a:pt x="38" y="13"/>
                  </a:lnTo>
                  <a:lnTo>
                    <a:pt x="39" y="13"/>
                  </a:lnTo>
                  <a:lnTo>
                    <a:pt x="40" y="13"/>
                  </a:lnTo>
                  <a:lnTo>
                    <a:pt x="41" y="12"/>
                  </a:lnTo>
                  <a:lnTo>
                    <a:pt x="42" y="12"/>
                  </a:lnTo>
                  <a:lnTo>
                    <a:pt x="44" y="8"/>
                  </a:lnTo>
                  <a:lnTo>
                    <a:pt x="44" y="7"/>
                  </a:lnTo>
                  <a:lnTo>
                    <a:pt x="45" y="6"/>
                  </a:lnTo>
                  <a:lnTo>
                    <a:pt x="47" y="3"/>
                  </a:lnTo>
                  <a:lnTo>
                    <a:pt x="47" y="2"/>
                  </a:lnTo>
                  <a:lnTo>
                    <a:pt x="48" y="1"/>
                  </a:lnTo>
                  <a:lnTo>
                    <a:pt x="51" y="1"/>
                  </a:lnTo>
                  <a:lnTo>
                    <a:pt x="52" y="0"/>
                  </a:lnTo>
                  <a:lnTo>
                    <a:pt x="53" y="0"/>
                  </a:lnTo>
                  <a:lnTo>
                    <a:pt x="55" y="1"/>
                  </a:lnTo>
                  <a:lnTo>
                    <a:pt x="53" y="8"/>
                  </a:lnTo>
                  <a:lnTo>
                    <a:pt x="52" y="12"/>
                  </a:lnTo>
                  <a:lnTo>
                    <a:pt x="51" y="17"/>
                  </a:lnTo>
                  <a:lnTo>
                    <a:pt x="48" y="22"/>
                  </a:lnTo>
                  <a:lnTo>
                    <a:pt x="47" y="24"/>
                  </a:lnTo>
                  <a:lnTo>
                    <a:pt x="45" y="29"/>
                  </a:lnTo>
                  <a:lnTo>
                    <a:pt x="41" y="33"/>
                  </a:lnTo>
                  <a:lnTo>
                    <a:pt x="39" y="36"/>
                  </a:lnTo>
                  <a:lnTo>
                    <a:pt x="38" y="40"/>
                  </a:lnTo>
                  <a:lnTo>
                    <a:pt x="38" y="41"/>
                  </a:lnTo>
                  <a:lnTo>
                    <a:pt x="39" y="43"/>
                  </a:lnTo>
                  <a:lnTo>
                    <a:pt x="40" y="45"/>
                  </a:lnTo>
                  <a:lnTo>
                    <a:pt x="42" y="46"/>
                  </a:lnTo>
                  <a:lnTo>
                    <a:pt x="46" y="46"/>
                  </a:lnTo>
                  <a:lnTo>
                    <a:pt x="48" y="46"/>
                  </a:lnTo>
                  <a:lnTo>
                    <a:pt x="52" y="43"/>
                  </a:lnTo>
                  <a:lnTo>
                    <a:pt x="53" y="42"/>
                  </a:lnTo>
                  <a:lnTo>
                    <a:pt x="55" y="42"/>
                  </a:lnTo>
                  <a:lnTo>
                    <a:pt x="56" y="43"/>
                  </a:lnTo>
                  <a:lnTo>
                    <a:pt x="56" y="46"/>
                  </a:lnTo>
                  <a:lnTo>
                    <a:pt x="55" y="48"/>
                  </a:lnTo>
                  <a:lnTo>
                    <a:pt x="53" y="51"/>
                  </a:lnTo>
                  <a:lnTo>
                    <a:pt x="51" y="54"/>
                  </a:lnTo>
                  <a:lnTo>
                    <a:pt x="50" y="58"/>
                  </a:lnTo>
                  <a:lnTo>
                    <a:pt x="47" y="62"/>
                  </a:lnTo>
                  <a:lnTo>
                    <a:pt x="44" y="68"/>
                  </a:lnTo>
                  <a:lnTo>
                    <a:pt x="42" y="69"/>
                  </a:lnTo>
                  <a:lnTo>
                    <a:pt x="41" y="71"/>
                  </a:lnTo>
                  <a:lnTo>
                    <a:pt x="40" y="71"/>
                  </a:lnTo>
                  <a:lnTo>
                    <a:pt x="38" y="75"/>
                  </a:lnTo>
                  <a:lnTo>
                    <a:pt x="34" y="75"/>
                  </a:lnTo>
                  <a:lnTo>
                    <a:pt x="28" y="80"/>
                  </a:lnTo>
                  <a:lnTo>
                    <a:pt x="24" y="82"/>
                  </a:lnTo>
                  <a:lnTo>
                    <a:pt x="19" y="83"/>
                  </a:lnTo>
                  <a:lnTo>
                    <a:pt x="13" y="83"/>
                  </a:lnTo>
                  <a:lnTo>
                    <a:pt x="11" y="83"/>
                  </a:lnTo>
                  <a:lnTo>
                    <a:pt x="8" y="85"/>
                  </a:lnTo>
                  <a:lnTo>
                    <a:pt x="7" y="85"/>
                  </a:lnTo>
                  <a:lnTo>
                    <a:pt x="7" y="86"/>
                  </a:lnTo>
                  <a:lnTo>
                    <a:pt x="5" y="86"/>
                  </a:lnTo>
                  <a:lnTo>
                    <a:pt x="2" y="85"/>
                  </a:lnTo>
                  <a:lnTo>
                    <a:pt x="0" y="83"/>
                  </a:lnTo>
                  <a:lnTo>
                    <a:pt x="0" y="82"/>
                  </a:lnTo>
                  <a:lnTo>
                    <a:pt x="1" y="81"/>
                  </a:lnTo>
                  <a:lnTo>
                    <a:pt x="1" y="80"/>
                  </a:lnTo>
                  <a:lnTo>
                    <a:pt x="2" y="80"/>
                  </a:lnTo>
                  <a:lnTo>
                    <a:pt x="6" y="80"/>
                  </a:lnTo>
                  <a:lnTo>
                    <a:pt x="7" y="80"/>
                  </a:lnTo>
                  <a:lnTo>
                    <a:pt x="7" y="79"/>
                  </a:lnTo>
                  <a:lnTo>
                    <a:pt x="10" y="79"/>
                  </a:lnTo>
                  <a:lnTo>
                    <a:pt x="12" y="75"/>
                  </a:lnTo>
                  <a:lnTo>
                    <a:pt x="13" y="73"/>
                  </a:lnTo>
                  <a:lnTo>
                    <a:pt x="13" y="70"/>
                  </a:lnTo>
                  <a:lnTo>
                    <a:pt x="13" y="69"/>
                  </a:lnTo>
                  <a:lnTo>
                    <a:pt x="13" y="67"/>
                  </a:lnTo>
                  <a:lnTo>
                    <a:pt x="17" y="64"/>
                  </a:lnTo>
                  <a:lnTo>
                    <a:pt x="19" y="63"/>
                  </a:lnTo>
                  <a:lnTo>
                    <a:pt x="22" y="60"/>
                  </a:lnTo>
                  <a:lnTo>
                    <a:pt x="22" y="58"/>
                  </a:lnTo>
                  <a:lnTo>
                    <a:pt x="21" y="54"/>
                  </a:lnTo>
                  <a:lnTo>
                    <a:pt x="17" y="52"/>
                  </a:lnTo>
                  <a:lnTo>
                    <a:pt x="15" y="52"/>
                  </a:lnTo>
                  <a:lnTo>
                    <a:pt x="15" y="53"/>
                  </a:lnTo>
                  <a:lnTo>
                    <a:pt x="13" y="54"/>
                  </a:lnTo>
                  <a:lnTo>
                    <a:pt x="12" y="56"/>
                  </a:lnTo>
                  <a:lnTo>
                    <a:pt x="11" y="58"/>
                  </a:lnTo>
                  <a:lnTo>
                    <a:pt x="11" y="59"/>
                  </a:lnTo>
                  <a:lnTo>
                    <a:pt x="10" y="59"/>
                  </a:lnTo>
                  <a:lnTo>
                    <a:pt x="8" y="57"/>
                  </a:lnTo>
                  <a:lnTo>
                    <a:pt x="7" y="56"/>
                  </a:lnTo>
                  <a:lnTo>
                    <a:pt x="7" y="54"/>
                  </a:lnTo>
                  <a:lnTo>
                    <a:pt x="8" y="51"/>
                  </a:lnTo>
                  <a:lnTo>
                    <a:pt x="8" y="50"/>
                  </a:lnTo>
                  <a:lnTo>
                    <a:pt x="8" y="48"/>
                  </a:lnTo>
                  <a:lnTo>
                    <a:pt x="10" y="47"/>
                  </a:lnTo>
                  <a:lnTo>
                    <a:pt x="10" y="46"/>
                  </a:lnTo>
                  <a:lnTo>
                    <a:pt x="10" y="43"/>
                  </a:lnTo>
                  <a:lnTo>
                    <a:pt x="11" y="41"/>
                  </a:lnTo>
                  <a:lnTo>
                    <a:pt x="12" y="40"/>
                  </a:lnTo>
                  <a:lnTo>
                    <a:pt x="12" y="39"/>
                  </a:lnTo>
                  <a:lnTo>
                    <a:pt x="12" y="37"/>
                  </a:lnTo>
                  <a:lnTo>
                    <a:pt x="13" y="36"/>
                  </a:lnTo>
                  <a:lnTo>
                    <a:pt x="18" y="33"/>
                  </a:lnTo>
                  <a:lnTo>
                    <a:pt x="21" y="29"/>
                  </a:lnTo>
                  <a:lnTo>
                    <a:pt x="22" y="27"/>
                  </a:lnTo>
                  <a:lnTo>
                    <a:pt x="23" y="24"/>
                  </a:lnTo>
                  <a:lnTo>
                    <a:pt x="25" y="20"/>
                  </a:lnTo>
                  <a:lnTo>
                    <a:pt x="27" y="20"/>
                  </a:lnTo>
                  <a:lnTo>
                    <a:pt x="28" y="20"/>
                  </a:lnTo>
                  <a:lnTo>
                    <a:pt x="30" y="19"/>
                  </a:lnTo>
                  <a:lnTo>
                    <a:pt x="34" y="17"/>
                  </a:lnTo>
                  <a:lnTo>
                    <a:pt x="35" y="16"/>
                  </a:lnTo>
                  <a:lnTo>
                    <a:pt x="36" y="13"/>
                  </a:lnTo>
                  <a:close/>
                </a:path>
              </a:pathLst>
            </a:custGeom>
            <a:solidFill>
              <a:srgbClr val="FCFFB7"/>
            </a:solidFill>
            <a:ln w="2">
              <a:solidFill>
                <a:srgbClr val="000000"/>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p:txBody>
        </p:sp>
        <p:sp>
          <p:nvSpPr>
            <p:cNvPr id="1122" name="Freeform 129"/>
            <p:cNvSpPr>
              <a:spLocks/>
            </p:cNvSpPr>
            <p:nvPr/>
          </p:nvSpPr>
          <p:spPr bwMode="auto">
            <a:xfrm>
              <a:off x="2387600" y="4298947"/>
              <a:ext cx="538163" cy="461963"/>
            </a:xfrm>
            <a:custGeom>
              <a:avLst/>
              <a:gdLst>
                <a:gd name="T0" fmla="*/ 2147483646 w 339"/>
                <a:gd name="T1" fmla="*/ 2147483646 h 291"/>
                <a:gd name="T2" fmla="*/ 2147483646 w 339"/>
                <a:gd name="T3" fmla="*/ 2147483646 h 291"/>
                <a:gd name="T4" fmla="*/ 2147483646 w 339"/>
                <a:gd name="T5" fmla="*/ 2147483646 h 291"/>
                <a:gd name="T6" fmla="*/ 2147483646 w 339"/>
                <a:gd name="T7" fmla="*/ 2147483646 h 291"/>
                <a:gd name="T8" fmla="*/ 2147483646 w 339"/>
                <a:gd name="T9" fmla="*/ 2147483646 h 291"/>
                <a:gd name="T10" fmla="*/ 2147483646 w 339"/>
                <a:gd name="T11" fmla="*/ 2147483646 h 291"/>
                <a:gd name="T12" fmla="*/ 2147483646 w 339"/>
                <a:gd name="T13" fmla="*/ 2147483646 h 291"/>
                <a:gd name="T14" fmla="*/ 2147483646 w 339"/>
                <a:gd name="T15" fmla="*/ 2147483646 h 291"/>
                <a:gd name="T16" fmla="*/ 2147483646 w 339"/>
                <a:gd name="T17" fmla="*/ 2147483646 h 291"/>
                <a:gd name="T18" fmla="*/ 2147483646 w 339"/>
                <a:gd name="T19" fmla="*/ 2147483646 h 291"/>
                <a:gd name="T20" fmla="*/ 2147483646 w 339"/>
                <a:gd name="T21" fmla="*/ 2147483646 h 291"/>
                <a:gd name="T22" fmla="*/ 2147483646 w 339"/>
                <a:gd name="T23" fmla="*/ 2147483646 h 291"/>
                <a:gd name="T24" fmla="*/ 2147483646 w 339"/>
                <a:gd name="T25" fmla="*/ 2147483646 h 291"/>
                <a:gd name="T26" fmla="*/ 2147483646 w 339"/>
                <a:gd name="T27" fmla="*/ 2147483646 h 291"/>
                <a:gd name="T28" fmla="*/ 2147483646 w 339"/>
                <a:gd name="T29" fmla="*/ 2147483646 h 291"/>
                <a:gd name="T30" fmla="*/ 2147483646 w 339"/>
                <a:gd name="T31" fmla="*/ 2147483646 h 291"/>
                <a:gd name="T32" fmla="*/ 2147483646 w 339"/>
                <a:gd name="T33" fmla="*/ 2147483646 h 291"/>
                <a:gd name="T34" fmla="*/ 2147483646 w 339"/>
                <a:gd name="T35" fmla="*/ 2147483646 h 291"/>
                <a:gd name="T36" fmla="*/ 2147483646 w 339"/>
                <a:gd name="T37" fmla="*/ 2147483646 h 291"/>
                <a:gd name="T38" fmla="*/ 2147483646 w 339"/>
                <a:gd name="T39" fmla="*/ 2147483646 h 291"/>
                <a:gd name="T40" fmla="*/ 2147483646 w 339"/>
                <a:gd name="T41" fmla="*/ 2147483646 h 291"/>
                <a:gd name="T42" fmla="*/ 2147483646 w 339"/>
                <a:gd name="T43" fmla="*/ 2147483646 h 291"/>
                <a:gd name="T44" fmla="*/ 2147483646 w 339"/>
                <a:gd name="T45" fmla="*/ 2147483646 h 291"/>
                <a:gd name="T46" fmla="*/ 2147483646 w 339"/>
                <a:gd name="T47" fmla="*/ 2147483646 h 291"/>
                <a:gd name="T48" fmla="*/ 2147483646 w 339"/>
                <a:gd name="T49" fmla="*/ 2147483646 h 291"/>
                <a:gd name="T50" fmla="*/ 2147483646 w 339"/>
                <a:gd name="T51" fmla="*/ 2147483646 h 291"/>
                <a:gd name="T52" fmla="*/ 2147483646 w 339"/>
                <a:gd name="T53" fmla="*/ 2147483646 h 291"/>
                <a:gd name="T54" fmla="*/ 2147483646 w 339"/>
                <a:gd name="T55" fmla="*/ 2147483646 h 291"/>
                <a:gd name="T56" fmla="*/ 2147483646 w 339"/>
                <a:gd name="T57" fmla="*/ 2147483646 h 291"/>
                <a:gd name="T58" fmla="*/ 2147483646 w 339"/>
                <a:gd name="T59" fmla="*/ 2147483646 h 291"/>
                <a:gd name="T60" fmla="*/ 2147483646 w 339"/>
                <a:gd name="T61" fmla="*/ 2147483646 h 291"/>
                <a:gd name="T62" fmla="*/ 2147483646 w 339"/>
                <a:gd name="T63" fmla="*/ 2147483646 h 291"/>
                <a:gd name="T64" fmla="*/ 2147483646 w 339"/>
                <a:gd name="T65" fmla="*/ 2147483646 h 291"/>
                <a:gd name="T66" fmla="*/ 2147483646 w 339"/>
                <a:gd name="T67" fmla="*/ 2147483646 h 291"/>
                <a:gd name="T68" fmla="*/ 2147483646 w 339"/>
                <a:gd name="T69" fmla="*/ 2147483646 h 291"/>
                <a:gd name="T70" fmla="*/ 2147483646 w 339"/>
                <a:gd name="T71" fmla="*/ 2147483646 h 291"/>
                <a:gd name="T72" fmla="*/ 2147483646 w 339"/>
                <a:gd name="T73" fmla="*/ 2147483646 h 291"/>
                <a:gd name="T74" fmla="*/ 2147483646 w 339"/>
                <a:gd name="T75" fmla="*/ 2147483646 h 291"/>
                <a:gd name="T76" fmla="*/ 2147483646 w 339"/>
                <a:gd name="T77" fmla="*/ 2147483646 h 291"/>
                <a:gd name="T78" fmla="*/ 2147483646 w 339"/>
                <a:gd name="T79" fmla="*/ 2147483646 h 291"/>
                <a:gd name="T80" fmla="*/ 2147483646 w 339"/>
                <a:gd name="T81" fmla="*/ 2147483646 h 291"/>
                <a:gd name="T82" fmla="*/ 2147483646 w 339"/>
                <a:gd name="T83" fmla="*/ 2147483646 h 291"/>
                <a:gd name="T84" fmla="*/ 2147483646 w 339"/>
                <a:gd name="T85" fmla="*/ 2147483646 h 291"/>
                <a:gd name="T86" fmla="*/ 2147483646 w 339"/>
                <a:gd name="T87" fmla="*/ 2147483646 h 291"/>
                <a:gd name="T88" fmla="*/ 2147483646 w 339"/>
                <a:gd name="T89" fmla="*/ 2147483646 h 291"/>
                <a:gd name="T90" fmla="*/ 2147483646 w 339"/>
                <a:gd name="T91" fmla="*/ 2147483646 h 291"/>
                <a:gd name="T92" fmla="*/ 2147483646 w 339"/>
                <a:gd name="T93" fmla="*/ 2147483646 h 291"/>
                <a:gd name="T94" fmla="*/ 2147483646 w 339"/>
                <a:gd name="T95" fmla="*/ 2147483646 h 291"/>
                <a:gd name="T96" fmla="*/ 2147483646 w 339"/>
                <a:gd name="T97" fmla="*/ 2147483646 h 291"/>
                <a:gd name="T98" fmla="*/ 2147483646 w 339"/>
                <a:gd name="T99" fmla="*/ 2147483646 h 291"/>
                <a:gd name="T100" fmla="*/ 2147483646 w 339"/>
                <a:gd name="T101" fmla="*/ 2147483646 h 291"/>
                <a:gd name="T102" fmla="*/ 2147483646 w 339"/>
                <a:gd name="T103" fmla="*/ 2147483646 h 291"/>
                <a:gd name="T104" fmla="*/ 2147483646 w 339"/>
                <a:gd name="T105" fmla="*/ 2147483646 h 291"/>
                <a:gd name="T106" fmla="*/ 2147483646 w 339"/>
                <a:gd name="T107" fmla="*/ 2147483646 h 291"/>
                <a:gd name="T108" fmla="*/ 2147483646 w 339"/>
                <a:gd name="T109" fmla="*/ 2147483646 h 291"/>
                <a:gd name="T110" fmla="*/ 2147483646 w 339"/>
                <a:gd name="T111" fmla="*/ 2147483646 h 291"/>
                <a:gd name="T112" fmla="*/ 2147483646 w 339"/>
                <a:gd name="T113" fmla="*/ 2147483646 h 291"/>
                <a:gd name="T114" fmla="*/ 2147483646 w 339"/>
                <a:gd name="T115" fmla="*/ 2147483646 h 291"/>
                <a:gd name="T116" fmla="*/ 2147483646 w 339"/>
                <a:gd name="T117" fmla="*/ 2147483646 h 291"/>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339" h="291">
                  <a:moveTo>
                    <a:pt x="3" y="233"/>
                  </a:moveTo>
                  <a:lnTo>
                    <a:pt x="3" y="233"/>
                  </a:lnTo>
                  <a:lnTo>
                    <a:pt x="8" y="235"/>
                  </a:lnTo>
                  <a:lnTo>
                    <a:pt x="10" y="238"/>
                  </a:lnTo>
                  <a:lnTo>
                    <a:pt x="8" y="240"/>
                  </a:lnTo>
                  <a:lnTo>
                    <a:pt x="7" y="243"/>
                  </a:lnTo>
                  <a:lnTo>
                    <a:pt x="8" y="246"/>
                  </a:lnTo>
                  <a:lnTo>
                    <a:pt x="10" y="249"/>
                  </a:lnTo>
                  <a:lnTo>
                    <a:pt x="10" y="251"/>
                  </a:lnTo>
                  <a:lnTo>
                    <a:pt x="8" y="254"/>
                  </a:lnTo>
                  <a:lnTo>
                    <a:pt x="10" y="258"/>
                  </a:lnTo>
                  <a:lnTo>
                    <a:pt x="10" y="261"/>
                  </a:lnTo>
                  <a:lnTo>
                    <a:pt x="10" y="263"/>
                  </a:lnTo>
                  <a:lnTo>
                    <a:pt x="10" y="264"/>
                  </a:lnTo>
                  <a:lnTo>
                    <a:pt x="11" y="266"/>
                  </a:lnTo>
                  <a:lnTo>
                    <a:pt x="12" y="266"/>
                  </a:lnTo>
                  <a:lnTo>
                    <a:pt x="12" y="264"/>
                  </a:lnTo>
                  <a:lnTo>
                    <a:pt x="12" y="266"/>
                  </a:lnTo>
                  <a:lnTo>
                    <a:pt x="14" y="264"/>
                  </a:lnTo>
                  <a:lnTo>
                    <a:pt x="19" y="262"/>
                  </a:lnTo>
                  <a:lnTo>
                    <a:pt x="22" y="258"/>
                  </a:lnTo>
                  <a:lnTo>
                    <a:pt x="24" y="256"/>
                  </a:lnTo>
                  <a:lnTo>
                    <a:pt x="26" y="252"/>
                  </a:lnTo>
                  <a:lnTo>
                    <a:pt x="29" y="252"/>
                  </a:lnTo>
                  <a:lnTo>
                    <a:pt x="29" y="251"/>
                  </a:lnTo>
                  <a:lnTo>
                    <a:pt x="28" y="245"/>
                  </a:lnTo>
                  <a:lnTo>
                    <a:pt x="28" y="244"/>
                  </a:lnTo>
                  <a:lnTo>
                    <a:pt x="29" y="244"/>
                  </a:lnTo>
                  <a:lnTo>
                    <a:pt x="33" y="244"/>
                  </a:lnTo>
                  <a:lnTo>
                    <a:pt x="36" y="244"/>
                  </a:lnTo>
                  <a:lnTo>
                    <a:pt x="39" y="244"/>
                  </a:lnTo>
                  <a:lnTo>
                    <a:pt x="40" y="245"/>
                  </a:lnTo>
                  <a:lnTo>
                    <a:pt x="40" y="246"/>
                  </a:lnTo>
                  <a:lnTo>
                    <a:pt x="41" y="246"/>
                  </a:lnTo>
                  <a:lnTo>
                    <a:pt x="46" y="248"/>
                  </a:lnTo>
                  <a:lnTo>
                    <a:pt x="48" y="249"/>
                  </a:lnTo>
                  <a:lnTo>
                    <a:pt x="50" y="250"/>
                  </a:lnTo>
                  <a:lnTo>
                    <a:pt x="51" y="251"/>
                  </a:lnTo>
                  <a:lnTo>
                    <a:pt x="50" y="254"/>
                  </a:lnTo>
                  <a:lnTo>
                    <a:pt x="48" y="255"/>
                  </a:lnTo>
                  <a:lnTo>
                    <a:pt x="47" y="256"/>
                  </a:lnTo>
                  <a:lnTo>
                    <a:pt x="47" y="258"/>
                  </a:lnTo>
                  <a:lnTo>
                    <a:pt x="47" y="260"/>
                  </a:lnTo>
                  <a:lnTo>
                    <a:pt x="46" y="260"/>
                  </a:lnTo>
                  <a:lnTo>
                    <a:pt x="45" y="261"/>
                  </a:lnTo>
                  <a:lnTo>
                    <a:pt x="48" y="263"/>
                  </a:lnTo>
                  <a:lnTo>
                    <a:pt x="48" y="264"/>
                  </a:lnTo>
                  <a:lnTo>
                    <a:pt x="50" y="264"/>
                  </a:lnTo>
                  <a:lnTo>
                    <a:pt x="51" y="264"/>
                  </a:lnTo>
                  <a:lnTo>
                    <a:pt x="51" y="266"/>
                  </a:lnTo>
                  <a:lnTo>
                    <a:pt x="52" y="267"/>
                  </a:lnTo>
                  <a:lnTo>
                    <a:pt x="53" y="266"/>
                  </a:lnTo>
                  <a:lnTo>
                    <a:pt x="54" y="264"/>
                  </a:lnTo>
                  <a:lnTo>
                    <a:pt x="56" y="262"/>
                  </a:lnTo>
                  <a:lnTo>
                    <a:pt x="58" y="261"/>
                  </a:lnTo>
                  <a:lnTo>
                    <a:pt x="60" y="260"/>
                  </a:lnTo>
                  <a:lnTo>
                    <a:pt x="64" y="260"/>
                  </a:lnTo>
                  <a:lnTo>
                    <a:pt x="68" y="261"/>
                  </a:lnTo>
                  <a:lnTo>
                    <a:pt x="71" y="260"/>
                  </a:lnTo>
                  <a:lnTo>
                    <a:pt x="75" y="258"/>
                  </a:lnTo>
                  <a:lnTo>
                    <a:pt x="79" y="258"/>
                  </a:lnTo>
                  <a:lnTo>
                    <a:pt x="81" y="261"/>
                  </a:lnTo>
                  <a:lnTo>
                    <a:pt x="82" y="262"/>
                  </a:lnTo>
                  <a:lnTo>
                    <a:pt x="81" y="263"/>
                  </a:lnTo>
                  <a:lnTo>
                    <a:pt x="82" y="264"/>
                  </a:lnTo>
                  <a:lnTo>
                    <a:pt x="83" y="263"/>
                  </a:lnTo>
                  <a:lnTo>
                    <a:pt x="85" y="262"/>
                  </a:lnTo>
                  <a:lnTo>
                    <a:pt x="85" y="261"/>
                  </a:lnTo>
                  <a:lnTo>
                    <a:pt x="85" y="260"/>
                  </a:lnTo>
                  <a:lnTo>
                    <a:pt x="85" y="258"/>
                  </a:lnTo>
                  <a:lnTo>
                    <a:pt x="86" y="257"/>
                  </a:lnTo>
                  <a:lnTo>
                    <a:pt x="86" y="256"/>
                  </a:lnTo>
                  <a:lnTo>
                    <a:pt x="86" y="255"/>
                  </a:lnTo>
                  <a:lnTo>
                    <a:pt x="87" y="254"/>
                  </a:lnTo>
                  <a:lnTo>
                    <a:pt x="88" y="251"/>
                  </a:lnTo>
                  <a:lnTo>
                    <a:pt x="90" y="251"/>
                  </a:lnTo>
                  <a:lnTo>
                    <a:pt x="93" y="251"/>
                  </a:lnTo>
                  <a:lnTo>
                    <a:pt x="96" y="250"/>
                  </a:lnTo>
                  <a:lnTo>
                    <a:pt x="97" y="248"/>
                  </a:lnTo>
                  <a:lnTo>
                    <a:pt x="98" y="245"/>
                  </a:lnTo>
                  <a:lnTo>
                    <a:pt x="100" y="243"/>
                  </a:lnTo>
                  <a:lnTo>
                    <a:pt x="102" y="241"/>
                  </a:lnTo>
                  <a:lnTo>
                    <a:pt x="103" y="240"/>
                  </a:lnTo>
                  <a:lnTo>
                    <a:pt x="109" y="239"/>
                  </a:lnTo>
                  <a:lnTo>
                    <a:pt x="114" y="238"/>
                  </a:lnTo>
                  <a:lnTo>
                    <a:pt x="119" y="238"/>
                  </a:lnTo>
                  <a:lnTo>
                    <a:pt x="120" y="238"/>
                  </a:lnTo>
                  <a:lnTo>
                    <a:pt x="121" y="239"/>
                  </a:lnTo>
                  <a:lnTo>
                    <a:pt x="122" y="240"/>
                  </a:lnTo>
                  <a:lnTo>
                    <a:pt x="125" y="240"/>
                  </a:lnTo>
                  <a:lnTo>
                    <a:pt x="125" y="241"/>
                  </a:lnTo>
                  <a:lnTo>
                    <a:pt x="125" y="243"/>
                  </a:lnTo>
                  <a:lnTo>
                    <a:pt x="126" y="245"/>
                  </a:lnTo>
                  <a:lnTo>
                    <a:pt x="127" y="249"/>
                  </a:lnTo>
                  <a:lnTo>
                    <a:pt x="125" y="256"/>
                  </a:lnTo>
                  <a:lnTo>
                    <a:pt x="126" y="257"/>
                  </a:lnTo>
                  <a:lnTo>
                    <a:pt x="126" y="260"/>
                  </a:lnTo>
                  <a:lnTo>
                    <a:pt x="127" y="260"/>
                  </a:lnTo>
                  <a:lnTo>
                    <a:pt x="128" y="260"/>
                  </a:lnTo>
                  <a:lnTo>
                    <a:pt x="130" y="261"/>
                  </a:lnTo>
                  <a:lnTo>
                    <a:pt x="130" y="262"/>
                  </a:lnTo>
                  <a:lnTo>
                    <a:pt x="130" y="264"/>
                  </a:lnTo>
                  <a:lnTo>
                    <a:pt x="131" y="264"/>
                  </a:lnTo>
                  <a:lnTo>
                    <a:pt x="133" y="266"/>
                  </a:lnTo>
                  <a:lnTo>
                    <a:pt x="136" y="268"/>
                  </a:lnTo>
                  <a:lnTo>
                    <a:pt x="137" y="269"/>
                  </a:lnTo>
                  <a:lnTo>
                    <a:pt x="137" y="271"/>
                  </a:lnTo>
                  <a:lnTo>
                    <a:pt x="137" y="273"/>
                  </a:lnTo>
                  <a:lnTo>
                    <a:pt x="136" y="275"/>
                  </a:lnTo>
                  <a:lnTo>
                    <a:pt x="137" y="277"/>
                  </a:lnTo>
                  <a:lnTo>
                    <a:pt x="137" y="278"/>
                  </a:lnTo>
                  <a:lnTo>
                    <a:pt x="136" y="280"/>
                  </a:lnTo>
                  <a:lnTo>
                    <a:pt x="133" y="283"/>
                  </a:lnTo>
                  <a:lnTo>
                    <a:pt x="133" y="284"/>
                  </a:lnTo>
                  <a:lnTo>
                    <a:pt x="133" y="285"/>
                  </a:lnTo>
                  <a:lnTo>
                    <a:pt x="136" y="288"/>
                  </a:lnTo>
                  <a:lnTo>
                    <a:pt x="134" y="291"/>
                  </a:lnTo>
                  <a:lnTo>
                    <a:pt x="138" y="289"/>
                  </a:lnTo>
                  <a:lnTo>
                    <a:pt x="139" y="288"/>
                  </a:lnTo>
                  <a:lnTo>
                    <a:pt x="142" y="289"/>
                  </a:lnTo>
                  <a:lnTo>
                    <a:pt x="145" y="290"/>
                  </a:lnTo>
                  <a:lnTo>
                    <a:pt x="146" y="290"/>
                  </a:lnTo>
                  <a:lnTo>
                    <a:pt x="149" y="290"/>
                  </a:lnTo>
                  <a:lnTo>
                    <a:pt x="150" y="289"/>
                  </a:lnTo>
                  <a:lnTo>
                    <a:pt x="153" y="289"/>
                  </a:lnTo>
                  <a:lnTo>
                    <a:pt x="154" y="288"/>
                  </a:lnTo>
                  <a:lnTo>
                    <a:pt x="154" y="285"/>
                  </a:lnTo>
                  <a:lnTo>
                    <a:pt x="155" y="280"/>
                  </a:lnTo>
                  <a:lnTo>
                    <a:pt x="156" y="280"/>
                  </a:lnTo>
                  <a:lnTo>
                    <a:pt x="159" y="281"/>
                  </a:lnTo>
                  <a:lnTo>
                    <a:pt x="165" y="280"/>
                  </a:lnTo>
                  <a:lnTo>
                    <a:pt x="168" y="279"/>
                  </a:lnTo>
                  <a:lnTo>
                    <a:pt x="168" y="278"/>
                  </a:lnTo>
                  <a:lnTo>
                    <a:pt x="168" y="274"/>
                  </a:lnTo>
                  <a:lnTo>
                    <a:pt x="170" y="272"/>
                  </a:lnTo>
                  <a:lnTo>
                    <a:pt x="171" y="271"/>
                  </a:lnTo>
                  <a:lnTo>
                    <a:pt x="172" y="271"/>
                  </a:lnTo>
                  <a:lnTo>
                    <a:pt x="174" y="271"/>
                  </a:lnTo>
                  <a:lnTo>
                    <a:pt x="177" y="272"/>
                  </a:lnTo>
                  <a:lnTo>
                    <a:pt x="178" y="271"/>
                  </a:lnTo>
                  <a:lnTo>
                    <a:pt x="178" y="268"/>
                  </a:lnTo>
                  <a:lnTo>
                    <a:pt x="177" y="262"/>
                  </a:lnTo>
                  <a:lnTo>
                    <a:pt x="177" y="258"/>
                  </a:lnTo>
                  <a:lnTo>
                    <a:pt x="178" y="256"/>
                  </a:lnTo>
                  <a:lnTo>
                    <a:pt x="188" y="256"/>
                  </a:lnTo>
                  <a:lnTo>
                    <a:pt x="189" y="255"/>
                  </a:lnTo>
                  <a:lnTo>
                    <a:pt x="190" y="255"/>
                  </a:lnTo>
                  <a:lnTo>
                    <a:pt x="190" y="254"/>
                  </a:lnTo>
                  <a:lnTo>
                    <a:pt x="191" y="254"/>
                  </a:lnTo>
                  <a:lnTo>
                    <a:pt x="194" y="252"/>
                  </a:lnTo>
                  <a:lnTo>
                    <a:pt x="195" y="251"/>
                  </a:lnTo>
                  <a:lnTo>
                    <a:pt x="195" y="249"/>
                  </a:lnTo>
                  <a:lnTo>
                    <a:pt x="196" y="246"/>
                  </a:lnTo>
                  <a:lnTo>
                    <a:pt x="197" y="245"/>
                  </a:lnTo>
                  <a:lnTo>
                    <a:pt x="200" y="248"/>
                  </a:lnTo>
                  <a:lnTo>
                    <a:pt x="201" y="250"/>
                  </a:lnTo>
                  <a:lnTo>
                    <a:pt x="201" y="252"/>
                  </a:lnTo>
                  <a:lnTo>
                    <a:pt x="203" y="254"/>
                  </a:lnTo>
                  <a:lnTo>
                    <a:pt x="206" y="255"/>
                  </a:lnTo>
                  <a:lnTo>
                    <a:pt x="206" y="257"/>
                  </a:lnTo>
                  <a:lnTo>
                    <a:pt x="206" y="261"/>
                  </a:lnTo>
                  <a:lnTo>
                    <a:pt x="207" y="263"/>
                  </a:lnTo>
                  <a:lnTo>
                    <a:pt x="209" y="263"/>
                  </a:lnTo>
                  <a:lnTo>
                    <a:pt x="212" y="263"/>
                  </a:lnTo>
                  <a:lnTo>
                    <a:pt x="213" y="266"/>
                  </a:lnTo>
                  <a:lnTo>
                    <a:pt x="213" y="267"/>
                  </a:lnTo>
                  <a:lnTo>
                    <a:pt x="216" y="264"/>
                  </a:lnTo>
                  <a:lnTo>
                    <a:pt x="217" y="262"/>
                  </a:lnTo>
                  <a:lnTo>
                    <a:pt x="217" y="261"/>
                  </a:lnTo>
                  <a:lnTo>
                    <a:pt x="217" y="257"/>
                  </a:lnTo>
                  <a:lnTo>
                    <a:pt x="218" y="252"/>
                  </a:lnTo>
                  <a:lnTo>
                    <a:pt x="219" y="249"/>
                  </a:lnTo>
                  <a:lnTo>
                    <a:pt x="219" y="245"/>
                  </a:lnTo>
                  <a:lnTo>
                    <a:pt x="219" y="238"/>
                  </a:lnTo>
                  <a:lnTo>
                    <a:pt x="222" y="231"/>
                  </a:lnTo>
                  <a:lnTo>
                    <a:pt x="219" y="222"/>
                  </a:lnTo>
                  <a:lnTo>
                    <a:pt x="218" y="221"/>
                  </a:lnTo>
                  <a:lnTo>
                    <a:pt x="217" y="222"/>
                  </a:lnTo>
                  <a:lnTo>
                    <a:pt x="216" y="223"/>
                  </a:lnTo>
                  <a:lnTo>
                    <a:pt x="214" y="222"/>
                  </a:lnTo>
                  <a:lnTo>
                    <a:pt x="212" y="220"/>
                  </a:lnTo>
                  <a:lnTo>
                    <a:pt x="212" y="216"/>
                  </a:lnTo>
                  <a:lnTo>
                    <a:pt x="213" y="212"/>
                  </a:lnTo>
                  <a:lnTo>
                    <a:pt x="216" y="211"/>
                  </a:lnTo>
                  <a:lnTo>
                    <a:pt x="218" y="210"/>
                  </a:lnTo>
                  <a:lnTo>
                    <a:pt x="219" y="205"/>
                  </a:lnTo>
                  <a:lnTo>
                    <a:pt x="220" y="203"/>
                  </a:lnTo>
                  <a:lnTo>
                    <a:pt x="223" y="200"/>
                  </a:lnTo>
                  <a:lnTo>
                    <a:pt x="224" y="199"/>
                  </a:lnTo>
                  <a:lnTo>
                    <a:pt x="225" y="197"/>
                  </a:lnTo>
                  <a:lnTo>
                    <a:pt x="225" y="193"/>
                  </a:lnTo>
                  <a:lnTo>
                    <a:pt x="224" y="192"/>
                  </a:lnTo>
                  <a:lnTo>
                    <a:pt x="223" y="191"/>
                  </a:lnTo>
                  <a:lnTo>
                    <a:pt x="220" y="188"/>
                  </a:lnTo>
                  <a:lnTo>
                    <a:pt x="222" y="187"/>
                  </a:lnTo>
                  <a:lnTo>
                    <a:pt x="223" y="186"/>
                  </a:lnTo>
                  <a:lnTo>
                    <a:pt x="223" y="185"/>
                  </a:lnTo>
                  <a:lnTo>
                    <a:pt x="223" y="183"/>
                  </a:lnTo>
                  <a:lnTo>
                    <a:pt x="224" y="182"/>
                  </a:lnTo>
                  <a:lnTo>
                    <a:pt x="226" y="182"/>
                  </a:lnTo>
                  <a:lnTo>
                    <a:pt x="229" y="182"/>
                  </a:lnTo>
                  <a:lnTo>
                    <a:pt x="233" y="182"/>
                  </a:lnTo>
                  <a:lnTo>
                    <a:pt x="235" y="182"/>
                  </a:lnTo>
                  <a:lnTo>
                    <a:pt x="245" y="182"/>
                  </a:lnTo>
                  <a:lnTo>
                    <a:pt x="247" y="182"/>
                  </a:lnTo>
                  <a:lnTo>
                    <a:pt x="249" y="183"/>
                  </a:lnTo>
                  <a:lnTo>
                    <a:pt x="251" y="180"/>
                  </a:lnTo>
                  <a:lnTo>
                    <a:pt x="253" y="176"/>
                  </a:lnTo>
                  <a:lnTo>
                    <a:pt x="254" y="175"/>
                  </a:lnTo>
                  <a:lnTo>
                    <a:pt x="257" y="175"/>
                  </a:lnTo>
                  <a:lnTo>
                    <a:pt x="259" y="176"/>
                  </a:lnTo>
                  <a:lnTo>
                    <a:pt x="260" y="177"/>
                  </a:lnTo>
                  <a:lnTo>
                    <a:pt x="263" y="177"/>
                  </a:lnTo>
                  <a:lnTo>
                    <a:pt x="265" y="177"/>
                  </a:lnTo>
                  <a:lnTo>
                    <a:pt x="268" y="177"/>
                  </a:lnTo>
                  <a:lnTo>
                    <a:pt x="271" y="178"/>
                  </a:lnTo>
                  <a:lnTo>
                    <a:pt x="273" y="178"/>
                  </a:lnTo>
                  <a:lnTo>
                    <a:pt x="274" y="178"/>
                  </a:lnTo>
                  <a:lnTo>
                    <a:pt x="275" y="177"/>
                  </a:lnTo>
                  <a:lnTo>
                    <a:pt x="275" y="176"/>
                  </a:lnTo>
                  <a:lnTo>
                    <a:pt x="274" y="174"/>
                  </a:lnTo>
                  <a:lnTo>
                    <a:pt x="275" y="170"/>
                  </a:lnTo>
                  <a:lnTo>
                    <a:pt x="275" y="166"/>
                  </a:lnTo>
                  <a:lnTo>
                    <a:pt x="274" y="161"/>
                  </a:lnTo>
                  <a:lnTo>
                    <a:pt x="273" y="160"/>
                  </a:lnTo>
                  <a:lnTo>
                    <a:pt x="273" y="159"/>
                  </a:lnTo>
                  <a:lnTo>
                    <a:pt x="274" y="157"/>
                  </a:lnTo>
                  <a:lnTo>
                    <a:pt x="274" y="154"/>
                  </a:lnTo>
                  <a:lnTo>
                    <a:pt x="275" y="154"/>
                  </a:lnTo>
                  <a:lnTo>
                    <a:pt x="281" y="153"/>
                  </a:lnTo>
                  <a:lnTo>
                    <a:pt x="281" y="152"/>
                  </a:lnTo>
                  <a:lnTo>
                    <a:pt x="282" y="151"/>
                  </a:lnTo>
                  <a:lnTo>
                    <a:pt x="285" y="148"/>
                  </a:lnTo>
                  <a:lnTo>
                    <a:pt x="286" y="148"/>
                  </a:lnTo>
                  <a:lnTo>
                    <a:pt x="286" y="147"/>
                  </a:lnTo>
                  <a:lnTo>
                    <a:pt x="286" y="145"/>
                  </a:lnTo>
                  <a:lnTo>
                    <a:pt x="288" y="143"/>
                  </a:lnTo>
                  <a:lnTo>
                    <a:pt x="291" y="140"/>
                  </a:lnTo>
                  <a:lnTo>
                    <a:pt x="294" y="135"/>
                  </a:lnTo>
                  <a:lnTo>
                    <a:pt x="303" y="130"/>
                  </a:lnTo>
                  <a:lnTo>
                    <a:pt x="304" y="129"/>
                  </a:lnTo>
                  <a:lnTo>
                    <a:pt x="304" y="128"/>
                  </a:lnTo>
                  <a:lnTo>
                    <a:pt x="303" y="128"/>
                  </a:lnTo>
                  <a:lnTo>
                    <a:pt x="303" y="125"/>
                  </a:lnTo>
                  <a:lnTo>
                    <a:pt x="300" y="124"/>
                  </a:lnTo>
                  <a:lnTo>
                    <a:pt x="297" y="123"/>
                  </a:lnTo>
                  <a:lnTo>
                    <a:pt x="296" y="120"/>
                  </a:lnTo>
                  <a:lnTo>
                    <a:pt x="294" y="117"/>
                  </a:lnTo>
                  <a:lnTo>
                    <a:pt x="292" y="113"/>
                  </a:lnTo>
                  <a:lnTo>
                    <a:pt x="292" y="111"/>
                  </a:lnTo>
                  <a:lnTo>
                    <a:pt x="293" y="107"/>
                  </a:lnTo>
                  <a:lnTo>
                    <a:pt x="294" y="103"/>
                  </a:lnTo>
                  <a:lnTo>
                    <a:pt x="296" y="97"/>
                  </a:lnTo>
                  <a:lnTo>
                    <a:pt x="298" y="92"/>
                  </a:lnTo>
                  <a:lnTo>
                    <a:pt x="299" y="91"/>
                  </a:lnTo>
                  <a:lnTo>
                    <a:pt x="300" y="90"/>
                  </a:lnTo>
                  <a:lnTo>
                    <a:pt x="303" y="89"/>
                  </a:lnTo>
                  <a:lnTo>
                    <a:pt x="304" y="88"/>
                  </a:lnTo>
                  <a:lnTo>
                    <a:pt x="303" y="86"/>
                  </a:lnTo>
                  <a:lnTo>
                    <a:pt x="302" y="84"/>
                  </a:lnTo>
                  <a:lnTo>
                    <a:pt x="300" y="84"/>
                  </a:lnTo>
                  <a:lnTo>
                    <a:pt x="302" y="83"/>
                  </a:lnTo>
                  <a:lnTo>
                    <a:pt x="303" y="80"/>
                  </a:lnTo>
                  <a:lnTo>
                    <a:pt x="304" y="78"/>
                  </a:lnTo>
                  <a:lnTo>
                    <a:pt x="305" y="75"/>
                  </a:lnTo>
                  <a:lnTo>
                    <a:pt x="305" y="73"/>
                  </a:lnTo>
                  <a:lnTo>
                    <a:pt x="305" y="71"/>
                  </a:lnTo>
                  <a:lnTo>
                    <a:pt x="305" y="68"/>
                  </a:lnTo>
                  <a:lnTo>
                    <a:pt x="306" y="66"/>
                  </a:lnTo>
                  <a:lnTo>
                    <a:pt x="308" y="63"/>
                  </a:lnTo>
                  <a:lnTo>
                    <a:pt x="310" y="63"/>
                  </a:lnTo>
                  <a:lnTo>
                    <a:pt x="314" y="65"/>
                  </a:lnTo>
                  <a:lnTo>
                    <a:pt x="319" y="66"/>
                  </a:lnTo>
                  <a:lnTo>
                    <a:pt x="320" y="66"/>
                  </a:lnTo>
                  <a:lnTo>
                    <a:pt x="321" y="66"/>
                  </a:lnTo>
                  <a:lnTo>
                    <a:pt x="329" y="62"/>
                  </a:lnTo>
                  <a:lnTo>
                    <a:pt x="332" y="60"/>
                  </a:lnTo>
                  <a:lnTo>
                    <a:pt x="334" y="57"/>
                  </a:lnTo>
                  <a:lnTo>
                    <a:pt x="334" y="56"/>
                  </a:lnTo>
                  <a:lnTo>
                    <a:pt x="336" y="55"/>
                  </a:lnTo>
                  <a:lnTo>
                    <a:pt x="339" y="54"/>
                  </a:lnTo>
                  <a:lnTo>
                    <a:pt x="339" y="52"/>
                  </a:lnTo>
                  <a:lnTo>
                    <a:pt x="338" y="51"/>
                  </a:lnTo>
                  <a:lnTo>
                    <a:pt x="336" y="48"/>
                  </a:lnTo>
                  <a:lnTo>
                    <a:pt x="333" y="44"/>
                  </a:lnTo>
                  <a:lnTo>
                    <a:pt x="331" y="40"/>
                  </a:lnTo>
                  <a:lnTo>
                    <a:pt x="328" y="39"/>
                  </a:lnTo>
                  <a:lnTo>
                    <a:pt x="326" y="40"/>
                  </a:lnTo>
                  <a:lnTo>
                    <a:pt x="321" y="38"/>
                  </a:lnTo>
                  <a:lnTo>
                    <a:pt x="320" y="37"/>
                  </a:lnTo>
                  <a:lnTo>
                    <a:pt x="319" y="33"/>
                  </a:lnTo>
                  <a:lnTo>
                    <a:pt x="319" y="32"/>
                  </a:lnTo>
                  <a:lnTo>
                    <a:pt x="315" y="32"/>
                  </a:lnTo>
                  <a:lnTo>
                    <a:pt x="314" y="31"/>
                  </a:lnTo>
                  <a:lnTo>
                    <a:pt x="315" y="29"/>
                  </a:lnTo>
                  <a:lnTo>
                    <a:pt x="316" y="27"/>
                  </a:lnTo>
                  <a:lnTo>
                    <a:pt x="317" y="23"/>
                  </a:lnTo>
                  <a:lnTo>
                    <a:pt x="317" y="20"/>
                  </a:lnTo>
                  <a:lnTo>
                    <a:pt x="317" y="17"/>
                  </a:lnTo>
                  <a:lnTo>
                    <a:pt x="319" y="16"/>
                  </a:lnTo>
                  <a:lnTo>
                    <a:pt x="320" y="15"/>
                  </a:lnTo>
                  <a:lnTo>
                    <a:pt x="317" y="12"/>
                  </a:lnTo>
                  <a:lnTo>
                    <a:pt x="315" y="11"/>
                  </a:lnTo>
                  <a:lnTo>
                    <a:pt x="313" y="10"/>
                  </a:lnTo>
                  <a:lnTo>
                    <a:pt x="310" y="9"/>
                  </a:lnTo>
                  <a:lnTo>
                    <a:pt x="308" y="8"/>
                  </a:lnTo>
                  <a:lnTo>
                    <a:pt x="304" y="6"/>
                  </a:lnTo>
                  <a:lnTo>
                    <a:pt x="300" y="3"/>
                  </a:lnTo>
                  <a:lnTo>
                    <a:pt x="298" y="0"/>
                  </a:lnTo>
                  <a:lnTo>
                    <a:pt x="296" y="3"/>
                  </a:lnTo>
                  <a:lnTo>
                    <a:pt x="293" y="8"/>
                  </a:lnTo>
                  <a:lnTo>
                    <a:pt x="287" y="15"/>
                  </a:lnTo>
                  <a:lnTo>
                    <a:pt x="283" y="22"/>
                  </a:lnTo>
                  <a:lnTo>
                    <a:pt x="280" y="27"/>
                  </a:lnTo>
                  <a:lnTo>
                    <a:pt x="280" y="29"/>
                  </a:lnTo>
                  <a:lnTo>
                    <a:pt x="279" y="33"/>
                  </a:lnTo>
                  <a:lnTo>
                    <a:pt x="276" y="45"/>
                  </a:lnTo>
                  <a:lnTo>
                    <a:pt x="276" y="48"/>
                  </a:lnTo>
                  <a:lnTo>
                    <a:pt x="276" y="50"/>
                  </a:lnTo>
                  <a:lnTo>
                    <a:pt x="276" y="51"/>
                  </a:lnTo>
                  <a:lnTo>
                    <a:pt x="275" y="52"/>
                  </a:lnTo>
                  <a:lnTo>
                    <a:pt x="273" y="57"/>
                  </a:lnTo>
                  <a:lnTo>
                    <a:pt x="271" y="61"/>
                  </a:lnTo>
                  <a:lnTo>
                    <a:pt x="270" y="63"/>
                  </a:lnTo>
                  <a:lnTo>
                    <a:pt x="268" y="67"/>
                  </a:lnTo>
                  <a:lnTo>
                    <a:pt x="262" y="73"/>
                  </a:lnTo>
                  <a:lnTo>
                    <a:pt x="253" y="80"/>
                  </a:lnTo>
                  <a:lnTo>
                    <a:pt x="248" y="84"/>
                  </a:lnTo>
                  <a:lnTo>
                    <a:pt x="243" y="86"/>
                  </a:lnTo>
                  <a:lnTo>
                    <a:pt x="240" y="89"/>
                  </a:lnTo>
                  <a:lnTo>
                    <a:pt x="240" y="90"/>
                  </a:lnTo>
                  <a:lnTo>
                    <a:pt x="241" y="91"/>
                  </a:lnTo>
                  <a:lnTo>
                    <a:pt x="240" y="94"/>
                  </a:lnTo>
                  <a:lnTo>
                    <a:pt x="240" y="91"/>
                  </a:lnTo>
                  <a:lnTo>
                    <a:pt x="239" y="89"/>
                  </a:lnTo>
                  <a:lnTo>
                    <a:pt x="236" y="89"/>
                  </a:lnTo>
                  <a:lnTo>
                    <a:pt x="233" y="90"/>
                  </a:lnTo>
                  <a:lnTo>
                    <a:pt x="229" y="91"/>
                  </a:lnTo>
                  <a:lnTo>
                    <a:pt x="223" y="94"/>
                  </a:lnTo>
                  <a:lnTo>
                    <a:pt x="220" y="92"/>
                  </a:lnTo>
                  <a:lnTo>
                    <a:pt x="216" y="94"/>
                  </a:lnTo>
                  <a:lnTo>
                    <a:pt x="199" y="102"/>
                  </a:lnTo>
                  <a:lnTo>
                    <a:pt x="191" y="106"/>
                  </a:lnTo>
                  <a:lnTo>
                    <a:pt x="185" y="109"/>
                  </a:lnTo>
                  <a:lnTo>
                    <a:pt x="180" y="113"/>
                  </a:lnTo>
                  <a:lnTo>
                    <a:pt x="178" y="117"/>
                  </a:lnTo>
                  <a:lnTo>
                    <a:pt x="176" y="120"/>
                  </a:lnTo>
                  <a:lnTo>
                    <a:pt x="171" y="135"/>
                  </a:lnTo>
                  <a:lnTo>
                    <a:pt x="163" y="147"/>
                  </a:lnTo>
                  <a:lnTo>
                    <a:pt x="160" y="151"/>
                  </a:lnTo>
                  <a:lnTo>
                    <a:pt x="155" y="154"/>
                  </a:lnTo>
                  <a:lnTo>
                    <a:pt x="151" y="155"/>
                  </a:lnTo>
                  <a:lnTo>
                    <a:pt x="149" y="158"/>
                  </a:lnTo>
                  <a:lnTo>
                    <a:pt x="146" y="161"/>
                  </a:lnTo>
                  <a:lnTo>
                    <a:pt x="145" y="163"/>
                  </a:lnTo>
                  <a:lnTo>
                    <a:pt x="143" y="165"/>
                  </a:lnTo>
                  <a:lnTo>
                    <a:pt x="138" y="174"/>
                  </a:lnTo>
                  <a:lnTo>
                    <a:pt x="132" y="180"/>
                  </a:lnTo>
                  <a:lnTo>
                    <a:pt x="127" y="182"/>
                  </a:lnTo>
                  <a:lnTo>
                    <a:pt x="121" y="183"/>
                  </a:lnTo>
                  <a:lnTo>
                    <a:pt x="115" y="187"/>
                  </a:lnTo>
                  <a:lnTo>
                    <a:pt x="109" y="192"/>
                  </a:lnTo>
                  <a:lnTo>
                    <a:pt x="93" y="203"/>
                  </a:lnTo>
                  <a:lnTo>
                    <a:pt x="92" y="204"/>
                  </a:lnTo>
                  <a:lnTo>
                    <a:pt x="90" y="205"/>
                  </a:lnTo>
                  <a:lnTo>
                    <a:pt x="88" y="205"/>
                  </a:lnTo>
                  <a:lnTo>
                    <a:pt x="87" y="205"/>
                  </a:lnTo>
                  <a:lnTo>
                    <a:pt x="86" y="206"/>
                  </a:lnTo>
                  <a:lnTo>
                    <a:pt x="83" y="208"/>
                  </a:lnTo>
                  <a:lnTo>
                    <a:pt x="74" y="208"/>
                  </a:lnTo>
                  <a:lnTo>
                    <a:pt x="70" y="206"/>
                  </a:lnTo>
                  <a:lnTo>
                    <a:pt x="69" y="205"/>
                  </a:lnTo>
                  <a:lnTo>
                    <a:pt x="66" y="205"/>
                  </a:lnTo>
                  <a:lnTo>
                    <a:pt x="63" y="206"/>
                  </a:lnTo>
                  <a:lnTo>
                    <a:pt x="59" y="209"/>
                  </a:lnTo>
                  <a:lnTo>
                    <a:pt x="56" y="212"/>
                  </a:lnTo>
                  <a:lnTo>
                    <a:pt x="50" y="215"/>
                  </a:lnTo>
                  <a:lnTo>
                    <a:pt x="43" y="217"/>
                  </a:lnTo>
                  <a:lnTo>
                    <a:pt x="36" y="220"/>
                  </a:lnTo>
                  <a:lnTo>
                    <a:pt x="23" y="223"/>
                  </a:lnTo>
                  <a:lnTo>
                    <a:pt x="5" y="227"/>
                  </a:lnTo>
                  <a:lnTo>
                    <a:pt x="0" y="228"/>
                  </a:lnTo>
                  <a:lnTo>
                    <a:pt x="1" y="229"/>
                  </a:lnTo>
                  <a:lnTo>
                    <a:pt x="2" y="232"/>
                  </a:lnTo>
                  <a:lnTo>
                    <a:pt x="3" y="233"/>
                  </a:lnTo>
                  <a:close/>
                </a:path>
              </a:pathLst>
            </a:custGeom>
            <a:solidFill>
              <a:srgbClr val="FCFFB7"/>
            </a:solidFill>
            <a:ln w="2">
              <a:solidFill>
                <a:srgbClr val="555555"/>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p:txBody>
        </p:sp>
        <p:sp>
          <p:nvSpPr>
            <p:cNvPr id="1123" name="Freeform 130"/>
            <p:cNvSpPr>
              <a:spLocks/>
            </p:cNvSpPr>
            <p:nvPr/>
          </p:nvSpPr>
          <p:spPr bwMode="auto">
            <a:xfrm>
              <a:off x="2179638" y="4643435"/>
              <a:ext cx="227012" cy="180975"/>
            </a:xfrm>
            <a:custGeom>
              <a:avLst/>
              <a:gdLst>
                <a:gd name="T0" fmla="*/ 2147483646 w 143"/>
                <a:gd name="T1" fmla="*/ 2147483646 h 114"/>
                <a:gd name="T2" fmla="*/ 2147483646 w 143"/>
                <a:gd name="T3" fmla="*/ 0 h 114"/>
                <a:gd name="T4" fmla="*/ 2147483646 w 143"/>
                <a:gd name="T5" fmla="*/ 2147483646 h 114"/>
                <a:gd name="T6" fmla="*/ 2147483646 w 143"/>
                <a:gd name="T7" fmla="*/ 2147483646 h 114"/>
                <a:gd name="T8" fmla="*/ 2147483646 w 143"/>
                <a:gd name="T9" fmla="*/ 2147483646 h 114"/>
                <a:gd name="T10" fmla="*/ 2147483646 w 143"/>
                <a:gd name="T11" fmla="*/ 2147483646 h 114"/>
                <a:gd name="T12" fmla="*/ 2147483646 w 143"/>
                <a:gd name="T13" fmla="*/ 2147483646 h 114"/>
                <a:gd name="T14" fmla="*/ 2147483646 w 143"/>
                <a:gd name="T15" fmla="*/ 2147483646 h 114"/>
                <a:gd name="T16" fmla="*/ 2147483646 w 143"/>
                <a:gd name="T17" fmla="*/ 2147483646 h 114"/>
                <a:gd name="T18" fmla="*/ 2147483646 w 143"/>
                <a:gd name="T19" fmla="*/ 2147483646 h 114"/>
                <a:gd name="T20" fmla="*/ 2147483646 w 143"/>
                <a:gd name="T21" fmla="*/ 2147483646 h 114"/>
                <a:gd name="T22" fmla="*/ 2147483646 w 143"/>
                <a:gd name="T23" fmla="*/ 2147483646 h 114"/>
                <a:gd name="T24" fmla="*/ 2147483646 w 143"/>
                <a:gd name="T25" fmla="*/ 2147483646 h 114"/>
                <a:gd name="T26" fmla="*/ 2147483646 w 143"/>
                <a:gd name="T27" fmla="*/ 2147483646 h 114"/>
                <a:gd name="T28" fmla="*/ 0 w 143"/>
                <a:gd name="T29" fmla="*/ 2147483646 h 114"/>
                <a:gd name="T30" fmla="*/ 2147483646 w 143"/>
                <a:gd name="T31" fmla="*/ 2147483646 h 114"/>
                <a:gd name="T32" fmla="*/ 2147483646 w 143"/>
                <a:gd name="T33" fmla="*/ 2147483646 h 114"/>
                <a:gd name="T34" fmla="*/ 0 w 143"/>
                <a:gd name="T35" fmla="*/ 2147483646 h 114"/>
                <a:gd name="T36" fmla="*/ 2147483646 w 143"/>
                <a:gd name="T37" fmla="*/ 2147483646 h 114"/>
                <a:gd name="T38" fmla="*/ 2147483646 w 143"/>
                <a:gd name="T39" fmla="*/ 2147483646 h 114"/>
                <a:gd name="T40" fmla="*/ 2147483646 w 143"/>
                <a:gd name="T41" fmla="*/ 2147483646 h 114"/>
                <a:gd name="T42" fmla="*/ 2147483646 w 143"/>
                <a:gd name="T43" fmla="*/ 2147483646 h 114"/>
                <a:gd name="T44" fmla="*/ 2147483646 w 143"/>
                <a:gd name="T45" fmla="*/ 2147483646 h 114"/>
                <a:gd name="T46" fmla="*/ 2147483646 w 143"/>
                <a:gd name="T47" fmla="*/ 2147483646 h 114"/>
                <a:gd name="T48" fmla="*/ 2147483646 w 143"/>
                <a:gd name="T49" fmla="*/ 2147483646 h 114"/>
                <a:gd name="T50" fmla="*/ 2147483646 w 143"/>
                <a:gd name="T51" fmla="*/ 2147483646 h 114"/>
                <a:gd name="T52" fmla="*/ 2147483646 w 143"/>
                <a:gd name="T53" fmla="*/ 2147483646 h 114"/>
                <a:gd name="T54" fmla="*/ 2147483646 w 143"/>
                <a:gd name="T55" fmla="*/ 2147483646 h 114"/>
                <a:gd name="T56" fmla="*/ 2147483646 w 143"/>
                <a:gd name="T57" fmla="*/ 2147483646 h 114"/>
                <a:gd name="T58" fmla="*/ 2147483646 w 143"/>
                <a:gd name="T59" fmla="*/ 2147483646 h 114"/>
                <a:gd name="T60" fmla="*/ 2147483646 w 143"/>
                <a:gd name="T61" fmla="*/ 2147483646 h 114"/>
                <a:gd name="T62" fmla="*/ 2147483646 w 143"/>
                <a:gd name="T63" fmla="*/ 2147483646 h 114"/>
                <a:gd name="T64" fmla="*/ 2147483646 w 143"/>
                <a:gd name="T65" fmla="*/ 2147483646 h 114"/>
                <a:gd name="T66" fmla="*/ 2147483646 w 143"/>
                <a:gd name="T67" fmla="*/ 2147483646 h 114"/>
                <a:gd name="T68" fmla="*/ 2147483646 w 143"/>
                <a:gd name="T69" fmla="*/ 2147483646 h 114"/>
                <a:gd name="T70" fmla="*/ 2147483646 w 143"/>
                <a:gd name="T71" fmla="*/ 2147483646 h 114"/>
                <a:gd name="T72" fmla="*/ 2147483646 w 143"/>
                <a:gd name="T73" fmla="*/ 2147483646 h 114"/>
                <a:gd name="T74" fmla="*/ 2147483646 w 143"/>
                <a:gd name="T75" fmla="*/ 2147483646 h 114"/>
                <a:gd name="T76" fmla="*/ 2147483646 w 143"/>
                <a:gd name="T77" fmla="*/ 2147483646 h 114"/>
                <a:gd name="T78" fmla="*/ 2147483646 w 143"/>
                <a:gd name="T79" fmla="*/ 2147483646 h 114"/>
                <a:gd name="T80" fmla="*/ 2147483646 w 143"/>
                <a:gd name="T81" fmla="*/ 2147483646 h 114"/>
                <a:gd name="T82" fmla="*/ 2147483646 w 143"/>
                <a:gd name="T83" fmla="*/ 2147483646 h 114"/>
                <a:gd name="T84" fmla="*/ 2147483646 w 143"/>
                <a:gd name="T85" fmla="*/ 2147483646 h 114"/>
                <a:gd name="T86" fmla="*/ 2147483646 w 143"/>
                <a:gd name="T87" fmla="*/ 2147483646 h 114"/>
                <a:gd name="T88" fmla="*/ 2147483646 w 143"/>
                <a:gd name="T89" fmla="*/ 2147483646 h 114"/>
                <a:gd name="T90" fmla="*/ 2147483646 w 143"/>
                <a:gd name="T91" fmla="*/ 2147483646 h 114"/>
                <a:gd name="T92" fmla="*/ 2147483646 w 143"/>
                <a:gd name="T93" fmla="*/ 2147483646 h 114"/>
                <a:gd name="T94" fmla="*/ 2147483646 w 143"/>
                <a:gd name="T95" fmla="*/ 2147483646 h 114"/>
                <a:gd name="T96" fmla="*/ 2147483646 w 143"/>
                <a:gd name="T97" fmla="*/ 2147483646 h 114"/>
                <a:gd name="T98" fmla="*/ 2147483646 w 143"/>
                <a:gd name="T99" fmla="*/ 2147483646 h 114"/>
                <a:gd name="T100" fmla="*/ 2147483646 w 143"/>
                <a:gd name="T101" fmla="*/ 2147483646 h 114"/>
                <a:gd name="T102" fmla="*/ 2147483646 w 143"/>
                <a:gd name="T103" fmla="*/ 2147483646 h 114"/>
                <a:gd name="T104" fmla="*/ 2147483646 w 143"/>
                <a:gd name="T105" fmla="*/ 2147483646 h 114"/>
                <a:gd name="T106" fmla="*/ 2147483646 w 143"/>
                <a:gd name="T107" fmla="*/ 2147483646 h 114"/>
                <a:gd name="T108" fmla="*/ 2147483646 w 143"/>
                <a:gd name="T109" fmla="*/ 2147483646 h 114"/>
                <a:gd name="T110" fmla="*/ 2147483646 w 143"/>
                <a:gd name="T111" fmla="*/ 2147483646 h 114"/>
                <a:gd name="T112" fmla="*/ 2147483646 w 143"/>
                <a:gd name="T113" fmla="*/ 2147483646 h 114"/>
                <a:gd name="T114" fmla="*/ 2147483646 w 143"/>
                <a:gd name="T115" fmla="*/ 2147483646 h 114"/>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0" t="0" r="r" b="b"/>
              <a:pathLst>
                <a:path w="143" h="114">
                  <a:moveTo>
                    <a:pt x="45" y="0"/>
                  </a:moveTo>
                  <a:lnTo>
                    <a:pt x="45" y="0"/>
                  </a:lnTo>
                  <a:lnTo>
                    <a:pt x="44" y="0"/>
                  </a:lnTo>
                  <a:lnTo>
                    <a:pt x="42" y="0"/>
                  </a:lnTo>
                  <a:lnTo>
                    <a:pt x="41" y="3"/>
                  </a:lnTo>
                  <a:lnTo>
                    <a:pt x="40" y="3"/>
                  </a:lnTo>
                  <a:lnTo>
                    <a:pt x="39" y="1"/>
                  </a:lnTo>
                  <a:lnTo>
                    <a:pt x="36" y="0"/>
                  </a:lnTo>
                  <a:lnTo>
                    <a:pt x="34" y="3"/>
                  </a:lnTo>
                  <a:lnTo>
                    <a:pt x="31" y="4"/>
                  </a:lnTo>
                  <a:lnTo>
                    <a:pt x="30" y="4"/>
                  </a:lnTo>
                  <a:lnTo>
                    <a:pt x="28" y="5"/>
                  </a:lnTo>
                  <a:lnTo>
                    <a:pt x="27" y="7"/>
                  </a:lnTo>
                  <a:lnTo>
                    <a:pt x="27" y="10"/>
                  </a:lnTo>
                  <a:lnTo>
                    <a:pt x="25" y="12"/>
                  </a:lnTo>
                  <a:lnTo>
                    <a:pt x="24" y="15"/>
                  </a:lnTo>
                  <a:lnTo>
                    <a:pt x="23" y="16"/>
                  </a:lnTo>
                  <a:lnTo>
                    <a:pt x="23" y="17"/>
                  </a:lnTo>
                  <a:lnTo>
                    <a:pt x="22" y="22"/>
                  </a:lnTo>
                  <a:lnTo>
                    <a:pt x="21" y="23"/>
                  </a:lnTo>
                  <a:lnTo>
                    <a:pt x="21" y="24"/>
                  </a:lnTo>
                  <a:lnTo>
                    <a:pt x="21" y="27"/>
                  </a:lnTo>
                  <a:lnTo>
                    <a:pt x="19" y="28"/>
                  </a:lnTo>
                  <a:lnTo>
                    <a:pt x="19" y="29"/>
                  </a:lnTo>
                  <a:lnTo>
                    <a:pt x="18" y="32"/>
                  </a:lnTo>
                  <a:lnTo>
                    <a:pt x="17" y="33"/>
                  </a:lnTo>
                  <a:lnTo>
                    <a:pt x="14" y="35"/>
                  </a:lnTo>
                  <a:lnTo>
                    <a:pt x="13" y="35"/>
                  </a:lnTo>
                  <a:lnTo>
                    <a:pt x="12" y="35"/>
                  </a:lnTo>
                  <a:lnTo>
                    <a:pt x="11" y="37"/>
                  </a:lnTo>
                  <a:lnTo>
                    <a:pt x="11" y="39"/>
                  </a:lnTo>
                  <a:lnTo>
                    <a:pt x="12" y="40"/>
                  </a:lnTo>
                  <a:lnTo>
                    <a:pt x="12" y="41"/>
                  </a:lnTo>
                  <a:lnTo>
                    <a:pt x="12" y="43"/>
                  </a:lnTo>
                  <a:lnTo>
                    <a:pt x="13" y="44"/>
                  </a:lnTo>
                  <a:lnTo>
                    <a:pt x="13" y="46"/>
                  </a:lnTo>
                  <a:lnTo>
                    <a:pt x="11" y="47"/>
                  </a:lnTo>
                  <a:lnTo>
                    <a:pt x="10" y="49"/>
                  </a:lnTo>
                  <a:lnTo>
                    <a:pt x="10" y="50"/>
                  </a:lnTo>
                  <a:lnTo>
                    <a:pt x="10" y="51"/>
                  </a:lnTo>
                  <a:lnTo>
                    <a:pt x="8" y="52"/>
                  </a:lnTo>
                  <a:lnTo>
                    <a:pt x="7" y="52"/>
                  </a:lnTo>
                  <a:lnTo>
                    <a:pt x="7" y="58"/>
                  </a:lnTo>
                  <a:lnTo>
                    <a:pt x="6" y="61"/>
                  </a:lnTo>
                  <a:lnTo>
                    <a:pt x="7" y="62"/>
                  </a:lnTo>
                  <a:lnTo>
                    <a:pt x="8" y="63"/>
                  </a:lnTo>
                  <a:lnTo>
                    <a:pt x="10" y="64"/>
                  </a:lnTo>
                  <a:lnTo>
                    <a:pt x="7" y="69"/>
                  </a:lnTo>
                  <a:lnTo>
                    <a:pt x="6" y="72"/>
                  </a:lnTo>
                  <a:lnTo>
                    <a:pt x="5" y="75"/>
                  </a:lnTo>
                  <a:lnTo>
                    <a:pt x="5" y="77"/>
                  </a:lnTo>
                  <a:lnTo>
                    <a:pt x="5" y="78"/>
                  </a:lnTo>
                  <a:lnTo>
                    <a:pt x="5" y="79"/>
                  </a:lnTo>
                  <a:lnTo>
                    <a:pt x="4" y="81"/>
                  </a:lnTo>
                  <a:lnTo>
                    <a:pt x="0" y="84"/>
                  </a:lnTo>
                  <a:lnTo>
                    <a:pt x="0" y="85"/>
                  </a:lnTo>
                  <a:lnTo>
                    <a:pt x="0" y="86"/>
                  </a:lnTo>
                  <a:lnTo>
                    <a:pt x="1" y="89"/>
                  </a:lnTo>
                  <a:lnTo>
                    <a:pt x="2" y="90"/>
                  </a:lnTo>
                  <a:lnTo>
                    <a:pt x="2" y="91"/>
                  </a:lnTo>
                  <a:lnTo>
                    <a:pt x="2" y="95"/>
                  </a:lnTo>
                  <a:lnTo>
                    <a:pt x="4" y="96"/>
                  </a:lnTo>
                  <a:lnTo>
                    <a:pt x="2" y="97"/>
                  </a:lnTo>
                  <a:lnTo>
                    <a:pt x="0" y="100"/>
                  </a:lnTo>
                  <a:lnTo>
                    <a:pt x="0" y="102"/>
                  </a:lnTo>
                  <a:lnTo>
                    <a:pt x="0" y="107"/>
                  </a:lnTo>
                  <a:lnTo>
                    <a:pt x="4" y="106"/>
                  </a:lnTo>
                  <a:lnTo>
                    <a:pt x="5" y="104"/>
                  </a:lnTo>
                  <a:lnTo>
                    <a:pt x="6" y="102"/>
                  </a:lnTo>
                  <a:lnTo>
                    <a:pt x="6" y="100"/>
                  </a:lnTo>
                  <a:lnTo>
                    <a:pt x="7" y="98"/>
                  </a:lnTo>
                  <a:lnTo>
                    <a:pt x="7" y="100"/>
                  </a:lnTo>
                  <a:lnTo>
                    <a:pt x="10" y="101"/>
                  </a:lnTo>
                  <a:lnTo>
                    <a:pt x="11" y="100"/>
                  </a:lnTo>
                  <a:lnTo>
                    <a:pt x="13" y="101"/>
                  </a:lnTo>
                  <a:lnTo>
                    <a:pt x="16" y="100"/>
                  </a:lnTo>
                  <a:lnTo>
                    <a:pt x="18" y="100"/>
                  </a:lnTo>
                  <a:lnTo>
                    <a:pt x="21" y="101"/>
                  </a:lnTo>
                  <a:lnTo>
                    <a:pt x="22" y="103"/>
                  </a:lnTo>
                  <a:lnTo>
                    <a:pt x="23" y="104"/>
                  </a:lnTo>
                  <a:lnTo>
                    <a:pt x="23" y="108"/>
                  </a:lnTo>
                  <a:lnTo>
                    <a:pt x="23" y="112"/>
                  </a:lnTo>
                  <a:lnTo>
                    <a:pt x="22" y="113"/>
                  </a:lnTo>
                  <a:lnTo>
                    <a:pt x="22" y="114"/>
                  </a:lnTo>
                  <a:lnTo>
                    <a:pt x="28" y="112"/>
                  </a:lnTo>
                  <a:lnTo>
                    <a:pt x="29" y="110"/>
                  </a:lnTo>
                  <a:lnTo>
                    <a:pt x="30" y="108"/>
                  </a:lnTo>
                  <a:lnTo>
                    <a:pt x="31" y="108"/>
                  </a:lnTo>
                  <a:lnTo>
                    <a:pt x="33" y="108"/>
                  </a:lnTo>
                  <a:lnTo>
                    <a:pt x="35" y="106"/>
                  </a:lnTo>
                  <a:lnTo>
                    <a:pt x="35" y="104"/>
                  </a:lnTo>
                  <a:lnTo>
                    <a:pt x="37" y="100"/>
                  </a:lnTo>
                  <a:lnTo>
                    <a:pt x="39" y="98"/>
                  </a:lnTo>
                  <a:lnTo>
                    <a:pt x="40" y="98"/>
                  </a:lnTo>
                  <a:lnTo>
                    <a:pt x="42" y="98"/>
                  </a:lnTo>
                  <a:lnTo>
                    <a:pt x="42" y="97"/>
                  </a:lnTo>
                  <a:lnTo>
                    <a:pt x="44" y="96"/>
                  </a:lnTo>
                  <a:lnTo>
                    <a:pt x="47" y="94"/>
                  </a:lnTo>
                  <a:lnTo>
                    <a:pt x="52" y="89"/>
                  </a:lnTo>
                  <a:lnTo>
                    <a:pt x="56" y="89"/>
                  </a:lnTo>
                  <a:lnTo>
                    <a:pt x="57" y="90"/>
                  </a:lnTo>
                  <a:lnTo>
                    <a:pt x="59" y="91"/>
                  </a:lnTo>
                  <a:lnTo>
                    <a:pt x="61" y="94"/>
                  </a:lnTo>
                  <a:lnTo>
                    <a:pt x="63" y="92"/>
                  </a:lnTo>
                  <a:lnTo>
                    <a:pt x="65" y="89"/>
                  </a:lnTo>
                  <a:lnTo>
                    <a:pt x="67" y="90"/>
                  </a:lnTo>
                  <a:lnTo>
                    <a:pt x="68" y="90"/>
                  </a:lnTo>
                  <a:lnTo>
                    <a:pt x="70" y="90"/>
                  </a:lnTo>
                  <a:lnTo>
                    <a:pt x="73" y="90"/>
                  </a:lnTo>
                  <a:lnTo>
                    <a:pt x="74" y="91"/>
                  </a:lnTo>
                  <a:lnTo>
                    <a:pt x="71" y="95"/>
                  </a:lnTo>
                  <a:lnTo>
                    <a:pt x="71" y="96"/>
                  </a:lnTo>
                  <a:lnTo>
                    <a:pt x="73" y="97"/>
                  </a:lnTo>
                  <a:lnTo>
                    <a:pt x="74" y="97"/>
                  </a:lnTo>
                  <a:lnTo>
                    <a:pt x="76" y="96"/>
                  </a:lnTo>
                  <a:lnTo>
                    <a:pt x="79" y="96"/>
                  </a:lnTo>
                  <a:lnTo>
                    <a:pt x="80" y="94"/>
                  </a:lnTo>
                  <a:lnTo>
                    <a:pt x="82" y="94"/>
                  </a:lnTo>
                  <a:lnTo>
                    <a:pt x="85" y="95"/>
                  </a:lnTo>
                  <a:lnTo>
                    <a:pt x="85" y="96"/>
                  </a:lnTo>
                  <a:lnTo>
                    <a:pt x="85" y="97"/>
                  </a:lnTo>
                  <a:lnTo>
                    <a:pt x="88" y="100"/>
                  </a:lnTo>
                  <a:lnTo>
                    <a:pt x="92" y="102"/>
                  </a:lnTo>
                  <a:lnTo>
                    <a:pt x="93" y="101"/>
                  </a:lnTo>
                  <a:lnTo>
                    <a:pt x="94" y="100"/>
                  </a:lnTo>
                  <a:lnTo>
                    <a:pt x="97" y="101"/>
                  </a:lnTo>
                  <a:lnTo>
                    <a:pt x="99" y="102"/>
                  </a:lnTo>
                  <a:lnTo>
                    <a:pt x="99" y="103"/>
                  </a:lnTo>
                  <a:lnTo>
                    <a:pt x="101" y="104"/>
                  </a:lnTo>
                  <a:lnTo>
                    <a:pt x="102" y="106"/>
                  </a:lnTo>
                  <a:lnTo>
                    <a:pt x="104" y="107"/>
                  </a:lnTo>
                  <a:lnTo>
                    <a:pt x="109" y="108"/>
                  </a:lnTo>
                  <a:lnTo>
                    <a:pt x="109" y="106"/>
                  </a:lnTo>
                  <a:lnTo>
                    <a:pt x="109" y="108"/>
                  </a:lnTo>
                  <a:lnTo>
                    <a:pt x="110" y="108"/>
                  </a:lnTo>
                  <a:lnTo>
                    <a:pt x="111" y="106"/>
                  </a:lnTo>
                  <a:lnTo>
                    <a:pt x="113" y="104"/>
                  </a:lnTo>
                  <a:lnTo>
                    <a:pt x="116" y="103"/>
                  </a:lnTo>
                  <a:lnTo>
                    <a:pt x="117" y="101"/>
                  </a:lnTo>
                  <a:lnTo>
                    <a:pt x="117" y="100"/>
                  </a:lnTo>
                  <a:lnTo>
                    <a:pt x="119" y="98"/>
                  </a:lnTo>
                  <a:lnTo>
                    <a:pt x="120" y="94"/>
                  </a:lnTo>
                  <a:lnTo>
                    <a:pt x="121" y="92"/>
                  </a:lnTo>
                  <a:lnTo>
                    <a:pt x="122" y="92"/>
                  </a:lnTo>
                  <a:lnTo>
                    <a:pt x="122" y="91"/>
                  </a:lnTo>
                  <a:lnTo>
                    <a:pt x="124" y="90"/>
                  </a:lnTo>
                  <a:lnTo>
                    <a:pt x="126" y="90"/>
                  </a:lnTo>
                  <a:lnTo>
                    <a:pt x="127" y="90"/>
                  </a:lnTo>
                  <a:lnTo>
                    <a:pt x="127" y="89"/>
                  </a:lnTo>
                  <a:lnTo>
                    <a:pt x="127" y="86"/>
                  </a:lnTo>
                  <a:lnTo>
                    <a:pt x="126" y="85"/>
                  </a:lnTo>
                  <a:lnTo>
                    <a:pt x="126" y="83"/>
                  </a:lnTo>
                  <a:lnTo>
                    <a:pt x="127" y="81"/>
                  </a:lnTo>
                  <a:lnTo>
                    <a:pt x="130" y="80"/>
                  </a:lnTo>
                  <a:lnTo>
                    <a:pt x="134" y="79"/>
                  </a:lnTo>
                  <a:lnTo>
                    <a:pt x="136" y="78"/>
                  </a:lnTo>
                  <a:lnTo>
                    <a:pt x="136" y="77"/>
                  </a:lnTo>
                  <a:lnTo>
                    <a:pt x="136" y="73"/>
                  </a:lnTo>
                  <a:lnTo>
                    <a:pt x="137" y="68"/>
                  </a:lnTo>
                  <a:lnTo>
                    <a:pt x="138" y="67"/>
                  </a:lnTo>
                  <a:lnTo>
                    <a:pt x="139" y="63"/>
                  </a:lnTo>
                  <a:lnTo>
                    <a:pt x="139" y="60"/>
                  </a:lnTo>
                  <a:lnTo>
                    <a:pt x="141" y="57"/>
                  </a:lnTo>
                  <a:lnTo>
                    <a:pt x="141" y="52"/>
                  </a:lnTo>
                  <a:lnTo>
                    <a:pt x="143" y="49"/>
                  </a:lnTo>
                  <a:lnTo>
                    <a:pt x="142" y="49"/>
                  </a:lnTo>
                  <a:lnTo>
                    <a:pt x="141" y="47"/>
                  </a:lnTo>
                  <a:lnTo>
                    <a:pt x="141" y="46"/>
                  </a:lnTo>
                  <a:lnTo>
                    <a:pt x="141" y="44"/>
                  </a:lnTo>
                  <a:lnTo>
                    <a:pt x="141" y="41"/>
                  </a:lnTo>
                  <a:lnTo>
                    <a:pt x="139" y="37"/>
                  </a:lnTo>
                  <a:lnTo>
                    <a:pt x="141" y="34"/>
                  </a:lnTo>
                  <a:lnTo>
                    <a:pt x="141" y="32"/>
                  </a:lnTo>
                  <a:lnTo>
                    <a:pt x="139" y="29"/>
                  </a:lnTo>
                  <a:lnTo>
                    <a:pt x="138" y="26"/>
                  </a:lnTo>
                  <a:lnTo>
                    <a:pt x="139" y="23"/>
                  </a:lnTo>
                  <a:lnTo>
                    <a:pt x="141" y="21"/>
                  </a:lnTo>
                  <a:lnTo>
                    <a:pt x="139" y="18"/>
                  </a:lnTo>
                  <a:lnTo>
                    <a:pt x="134" y="16"/>
                  </a:lnTo>
                  <a:lnTo>
                    <a:pt x="133" y="15"/>
                  </a:lnTo>
                  <a:lnTo>
                    <a:pt x="132" y="12"/>
                  </a:lnTo>
                  <a:lnTo>
                    <a:pt x="131" y="11"/>
                  </a:lnTo>
                  <a:lnTo>
                    <a:pt x="120" y="12"/>
                  </a:lnTo>
                  <a:lnTo>
                    <a:pt x="114" y="12"/>
                  </a:lnTo>
                  <a:lnTo>
                    <a:pt x="110" y="12"/>
                  </a:lnTo>
                  <a:lnTo>
                    <a:pt x="107" y="14"/>
                  </a:lnTo>
                  <a:lnTo>
                    <a:pt x="103" y="15"/>
                  </a:lnTo>
                  <a:lnTo>
                    <a:pt x="99" y="17"/>
                  </a:lnTo>
                  <a:lnTo>
                    <a:pt x="98" y="20"/>
                  </a:lnTo>
                  <a:lnTo>
                    <a:pt x="98" y="24"/>
                  </a:lnTo>
                  <a:lnTo>
                    <a:pt x="97" y="27"/>
                  </a:lnTo>
                  <a:lnTo>
                    <a:pt x="94" y="29"/>
                  </a:lnTo>
                  <a:lnTo>
                    <a:pt x="92" y="35"/>
                  </a:lnTo>
                  <a:lnTo>
                    <a:pt x="90" y="37"/>
                  </a:lnTo>
                  <a:lnTo>
                    <a:pt x="87" y="38"/>
                  </a:lnTo>
                  <a:lnTo>
                    <a:pt x="85" y="40"/>
                  </a:lnTo>
                  <a:lnTo>
                    <a:pt x="82" y="41"/>
                  </a:lnTo>
                  <a:lnTo>
                    <a:pt x="76" y="40"/>
                  </a:lnTo>
                  <a:lnTo>
                    <a:pt x="70" y="39"/>
                  </a:lnTo>
                  <a:lnTo>
                    <a:pt x="64" y="38"/>
                  </a:lnTo>
                  <a:lnTo>
                    <a:pt x="61" y="37"/>
                  </a:lnTo>
                  <a:lnTo>
                    <a:pt x="58" y="35"/>
                  </a:lnTo>
                  <a:lnTo>
                    <a:pt x="57" y="34"/>
                  </a:lnTo>
                  <a:lnTo>
                    <a:pt x="53" y="33"/>
                  </a:lnTo>
                  <a:lnTo>
                    <a:pt x="50" y="31"/>
                  </a:lnTo>
                  <a:lnTo>
                    <a:pt x="47" y="28"/>
                  </a:lnTo>
                  <a:lnTo>
                    <a:pt x="44" y="24"/>
                  </a:lnTo>
                  <a:lnTo>
                    <a:pt x="40" y="20"/>
                  </a:lnTo>
                  <a:lnTo>
                    <a:pt x="40" y="17"/>
                  </a:lnTo>
                  <a:lnTo>
                    <a:pt x="40" y="16"/>
                  </a:lnTo>
                  <a:lnTo>
                    <a:pt x="41" y="15"/>
                  </a:lnTo>
                  <a:lnTo>
                    <a:pt x="45" y="11"/>
                  </a:lnTo>
                  <a:lnTo>
                    <a:pt x="47" y="7"/>
                  </a:lnTo>
                  <a:lnTo>
                    <a:pt x="48" y="5"/>
                  </a:lnTo>
                  <a:lnTo>
                    <a:pt x="50" y="4"/>
                  </a:lnTo>
                  <a:lnTo>
                    <a:pt x="50" y="3"/>
                  </a:lnTo>
                  <a:lnTo>
                    <a:pt x="51" y="1"/>
                  </a:lnTo>
                  <a:lnTo>
                    <a:pt x="50" y="0"/>
                  </a:lnTo>
                  <a:lnTo>
                    <a:pt x="45" y="0"/>
                  </a:lnTo>
                  <a:close/>
                </a:path>
              </a:pathLst>
            </a:custGeom>
            <a:solidFill>
              <a:srgbClr val="FFA3FF"/>
            </a:solidFill>
            <a:ln w="2">
              <a:solidFill>
                <a:srgbClr val="555555"/>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p:txBody>
        </p:sp>
        <p:sp>
          <p:nvSpPr>
            <p:cNvPr id="1124" name="Freeform 131"/>
            <p:cNvSpPr>
              <a:spLocks/>
            </p:cNvSpPr>
            <p:nvPr/>
          </p:nvSpPr>
          <p:spPr bwMode="auto">
            <a:xfrm>
              <a:off x="1860551" y="4795834"/>
              <a:ext cx="309563" cy="233362"/>
            </a:xfrm>
            <a:custGeom>
              <a:avLst/>
              <a:gdLst>
                <a:gd name="T0" fmla="*/ 0 w 195"/>
                <a:gd name="T1" fmla="*/ 2147483646 h 147"/>
                <a:gd name="T2" fmla="*/ 2147483646 w 195"/>
                <a:gd name="T3" fmla="*/ 2147483646 h 147"/>
                <a:gd name="T4" fmla="*/ 2147483646 w 195"/>
                <a:gd name="T5" fmla="*/ 2147483646 h 147"/>
                <a:gd name="T6" fmla="*/ 2147483646 w 195"/>
                <a:gd name="T7" fmla="*/ 2147483646 h 147"/>
                <a:gd name="T8" fmla="*/ 2147483646 w 195"/>
                <a:gd name="T9" fmla="*/ 2147483646 h 147"/>
                <a:gd name="T10" fmla="*/ 2147483646 w 195"/>
                <a:gd name="T11" fmla="*/ 2147483646 h 147"/>
                <a:gd name="T12" fmla="*/ 2147483646 w 195"/>
                <a:gd name="T13" fmla="*/ 2147483646 h 147"/>
                <a:gd name="T14" fmla="*/ 2147483646 w 195"/>
                <a:gd name="T15" fmla="*/ 2147483646 h 147"/>
                <a:gd name="T16" fmla="*/ 2147483646 w 195"/>
                <a:gd name="T17" fmla="*/ 2147483646 h 147"/>
                <a:gd name="T18" fmla="*/ 2147483646 w 195"/>
                <a:gd name="T19" fmla="*/ 2147483646 h 147"/>
                <a:gd name="T20" fmla="*/ 2147483646 w 195"/>
                <a:gd name="T21" fmla="*/ 2147483646 h 147"/>
                <a:gd name="T22" fmla="*/ 2147483646 w 195"/>
                <a:gd name="T23" fmla="*/ 2147483646 h 147"/>
                <a:gd name="T24" fmla="*/ 2147483646 w 195"/>
                <a:gd name="T25" fmla="*/ 2147483646 h 147"/>
                <a:gd name="T26" fmla="*/ 2147483646 w 195"/>
                <a:gd name="T27" fmla="*/ 2147483646 h 147"/>
                <a:gd name="T28" fmla="*/ 2147483646 w 195"/>
                <a:gd name="T29" fmla="*/ 2147483646 h 147"/>
                <a:gd name="T30" fmla="*/ 2147483646 w 195"/>
                <a:gd name="T31" fmla="*/ 2147483646 h 147"/>
                <a:gd name="T32" fmla="*/ 2147483646 w 195"/>
                <a:gd name="T33" fmla="*/ 2147483646 h 147"/>
                <a:gd name="T34" fmla="*/ 2147483646 w 195"/>
                <a:gd name="T35" fmla="*/ 2147483646 h 147"/>
                <a:gd name="T36" fmla="*/ 2147483646 w 195"/>
                <a:gd name="T37" fmla="*/ 2147483646 h 147"/>
                <a:gd name="T38" fmla="*/ 2147483646 w 195"/>
                <a:gd name="T39" fmla="*/ 2147483646 h 147"/>
                <a:gd name="T40" fmla="*/ 2147483646 w 195"/>
                <a:gd name="T41" fmla="*/ 2147483646 h 147"/>
                <a:gd name="T42" fmla="*/ 2147483646 w 195"/>
                <a:gd name="T43" fmla="*/ 2147483646 h 147"/>
                <a:gd name="T44" fmla="*/ 2147483646 w 195"/>
                <a:gd name="T45" fmla="*/ 2147483646 h 147"/>
                <a:gd name="T46" fmla="*/ 2147483646 w 195"/>
                <a:gd name="T47" fmla="*/ 2147483646 h 147"/>
                <a:gd name="T48" fmla="*/ 2147483646 w 195"/>
                <a:gd name="T49" fmla="*/ 2147483646 h 147"/>
                <a:gd name="T50" fmla="*/ 2147483646 w 195"/>
                <a:gd name="T51" fmla="*/ 2147483646 h 147"/>
                <a:gd name="T52" fmla="*/ 2147483646 w 195"/>
                <a:gd name="T53" fmla="*/ 2147483646 h 147"/>
                <a:gd name="T54" fmla="*/ 2147483646 w 195"/>
                <a:gd name="T55" fmla="*/ 2147483646 h 147"/>
                <a:gd name="T56" fmla="*/ 2147483646 w 195"/>
                <a:gd name="T57" fmla="*/ 2147483646 h 147"/>
                <a:gd name="T58" fmla="*/ 2147483646 w 195"/>
                <a:gd name="T59" fmla="*/ 2147483646 h 147"/>
                <a:gd name="T60" fmla="*/ 2147483646 w 195"/>
                <a:gd name="T61" fmla="*/ 2147483646 h 147"/>
                <a:gd name="T62" fmla="*/ 2147483646 w 195"/>
                <a:gd name="T63" fmla="*/ 2147483646 h 147"/>
                <a:gd name="T64" fmla="*/ 2147483646 w 195"/>
                <a:gd name="T65" fmla="*/ 2147483646 h 147"/>
                <a:gd name="T66" fmla="*/ 2147483646 w 195"/>
                <a:gd name="T67" fmla="*/ 2147483646 h 147"/>
                <a:gd name="T68" fmla="*/ 2147483646 w 195"/>
                <a:gd name="T69" fmla="*/ 2147483646 h 147"/>
                <a:gd name="T70" fmla="*/ 2147483646 w 195"/>
                <a:gd name="T71" fmla="*/ 2147483646 h 147"/>
                <a:gd name="T72" fmla="*/ 2147483646 w 195"/>
                <a:gd name="T73" fmla="*/ 2147483646 h 147"/>
                <a:gd name="T74" fmla="*/ 2147483646 w 195"/>
                <a:gd name="T75" fmla="*/ 2147483646 h 147"/>
                <a:gd name="T76" fmla="*/ 2147483646 w 195"/>
                <a:gd name="T77" fmla="*/ 2147483646 h 147"/>
                <a:gd name="T78" fmla="*/ 2147483646 w 195"/>
                <a:gd name="T79" fmla="*/ 2147483646 h 147"/>
                <a:gd name="T80" fmla="*/ 2147483646 w 195"/>
                <a:gd name="T81" fmla="*/ 2147483646 h 147"/>
                <a:gd name="T82" fmla="*/ 2147483646 w 195"/>
                <a:gd name="T83" fmla="*/ 2147483646 h 147"/>
                <a:gd name="T84" fmla="*/ 2147483646 w 195"/>
                <a:gd name="T85" fmla="*/ 2147483646 h 147"/>
                <a:gd name="T86" fmla="*/ 2147483646 w 195"/>
                <a:gd name="T87" fmla="*/ 2147483646 h 147"/>
                <a:gd name="T88" fmla="*/ 2147483646 w 195"/>
                <a:gd name="T89" fmla="*/ 2147483646 h 147"/>
                <a:gd name="T90" fmla="*/ 2147483646 w 195"/>
                <a:gd name="T91" fmla="*/ 2147483646 h 147"/>
                <a:gd name="T92" fmla="*/ 2147483646 w 195"/>
                <a:gd name="T93" fmla="*/ 2147483646 h 147"/>
                <a:gd name="T94" fmla="*/ 2147483646 w 195"/>
                <a:gd name="T95" fmla="*/ 2147483646 h 147"/>
                <a:gd name="T96" fmla="*/ 2147483646 w 195"/>
                <a:gd name="T97" fmla="*/ 2147483646 h 147"/>
                <a:gd name="T98" fmla="*/ 2147483646 w 195"/>
                <a:gd name="T99" fmla="*/ 2147483646 h 147"/>
                <a:gd name="T100" fmla="*/ 2147483646 w 195"/>
                <a:gd name="T101" fmla="*/ 2147483646 h 147"/>
                <a:gd name="T102" fmla="*/ 2147483646 w 195"/>
                <a:gd name="T103" fmla="*/ 2147483646 h 147"/>
                <a:gd name="T104" fmla="*/ 2147483646 w 195"/>
                <a:gd name="T105" fmla="*/ 2147483646 h 147"/>
                <a:gd name="T106" fmla="*/ 2147483646 w 195"/>
                <a:gd name="T107" fmla="*/ 2147483646 h 147"/>
                <a:gd name="T108" fmla="*/ 2147483646 w 195"/>
                <a:gd name="T109" fmla="*/ 2147483646 h 147"/>
                <a:gd name="T110" fmla="*/ 2147483646 w 195"/>
                <a:gd name="T111" fmla="*/ 2147483646 h 147"/>
                <a:gd name="T112" fmla="*/ 2147483646 w 195"/>
                <a:gd name="T113" fmla="*/ 2147483646 h 147"/>
                <a:gd name="T114" fmla="*/ 2147483646 w 195"/>
                <a:gd name="T115" fmla="*/ 2147483646 h 147"/>
                <a:gd name="T116" fmla="*/ 2147483646 w 195"/>
                <a:gd name="T117" fmla="*/ 2147483646 h 147"/>
                <a:gd name="T118" fmla="*/ 2147483646 w 195"/>
                <a:gd name="T119" fmla="*/ 2147483646 h 147"/>
                <a:gd name="T120" fmla="*/ 2147483646 w 195"/>
                <a:gd name="T121" fmla="*/ 2147483646 h 147"/>
                <a:gd name="T122" fmla="*/ 2147483646 w 195"/>
                <a:gd name="T123" fmla="*/ 2147483646 h 147"/>
                <a:gd name="T124" fmla="*/ 2147483646 w 195"/>
                <a:gd name="T125" fmla="*/ 2147483646 h 147"/>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195" h="147">
                  <a:moveTo>
                    <a:pt x="1" y="110"/>
                  </a:moveTo>
                  <a:lnTo>
                    <a:pt x="1" y="110"/>
                  </a:lnTo>
                  <a:lnTo>
                    <a:pt x="1" y="113"/>
                  </a:lnTo>
                  <a:lnTo>
                    <a:pt x="2" y="115"/>
                  </a:lnTo>
                  <a:lnTo>
                    <a:pt x="3" y="117"/>
                  </a:lnTo>
                  <a:lnTo>
                    <a:pt x="3" y="119"/>
                  </a:lnTo>
                  <a:lnTo>
                    <a:pt x="0" y="120"/>
                  </a:lnTo>
                  <a:lnTo>
                    <a:pt x="1" y="122"/>
                  </a:lnTo>
                  <a:lnTo>
                    <a:pt x="1" y="124"/>
                  </a:lnTo>
                  <a:lnTo>
                    <a:pt x="2" y="124"/>
                  </a:lnTo>
                  <a:lnTo>
                    <a:pt x="3" y="126"/>
                  </a:lnTo>
                  <a:lnTo>
                    <a:pt x="5" y="127"/>
                  </a:lnTo>
                  <a:lnTo>
                    <a:pt x="5" y="128"/>
                  </a:lnTo>
                  <a:lnTo>
                    <a:pt x="6" y="131"/>
                  </a:lnTo>
                  <a:lnTo>
                    <a:pt x="8" y="131"/>
                  </a:lnTo>
                  <a:lnTo>
                    <a:pt x="8" y="133"/>
                  </a:lnTo>
                  <a:lnTo>
                    <a:pt x="8" y="134"/>
                  </a:lnTo>
                  <a:lnTo>
                    <a:pt x="8" y="136"/>
                  </a:lnTo>
                  <a:lnTo>
                    <a:pt x="8" y="138"/>
                  </a:lnTo>
                  <a:lnTo>
                    <a:pt x="13" y="138"/>
                  </a:lnTo>
                  <a:lnTo>
                    <a:pt x="14" y="139"/>
                  </a:lnTo>
                  <a:lnTo>
                    <a:pt x="14" y="141"/>
                  </a:lnTo>
                  <a:lnTo>
                    <a:pt x="17" y="141"/>
                  </a:lnTo>
                  <a:lnTo>
                    <a:pt x="18" y="141"/>
                  </a:lnTo>
                  <a:lnTo>
                    <a:pt x="23" y="142"/>
                  </a:lnTo>
                  <a:lnTo>
                    <a:pt x="25" y="144"/>
                  </a:lnTo>
                  <a:lnTo>
                    <a:pt x="29" y="145"/>
                  </a:lnTo>
                  <a:lnTo>
                    <a:pt x="32" y="145"/>
                  </a:lnTo>
                  <a:lnTo>
                    <a:pt x="36" y="147"/>
                  </a:lnTo>
                  <a:lnTo>
                    <a:pt x="38" y="147"/>
                  </a:lnTo>
                  <a:lnTo>
                    <a:pt x="38" y="145"/>
                  </a:lnTo>
                  <a:lnTo>
                    <a:pt x="40" y="144"/>
                  </a:lnTo>
                  <a:lnTo>
                    <a:pt x="42" y="144"/>
                  </a:lnTo>
                  <a:lnTo>
                    <a:pt x="43" y="143"/>
                  </a:lnTo>
                  <a:lnTo>
                    <a:pt x="43" y="142"/>
                  </a:lnTo>
                  <a:lnTo>
                    <a:pt x="45" y="142"/>
                  </a:lnTo>
                  <a:lnTo>
                    <a:pt x="46" y="142"/>
                  </a:lnTo>
                  <a:lnTo>
                    <a:pt x="46" y="139"/>
                  </a:lnTo>
                  <a:lnTo>
                    <a:pt x="47" y="138"/>
                  </a:lnTo>
                  <a:lnTo>
                    <a:pt x="48" y="138"/>
                  </a:lnTo>
                  <a:lnTo>
                    <a:pt x="49" y="138"/>
                  </a:lnTo>
                  <a:lnTo>
                    <a:pt x="52" y="139"/>
                  </a:lnTo>
                  <a:lnTo>
                    <a:pt x="52" y="141"/>
                  </a:lnTo>
                  <a:lnTo>
                    <a:pt x="54" y="142"/>
                  </a:lnTo>
                  <a:lnTo>
                    <a:pt x="55" y="142"/>
                  </a:lnTo>
                  <a:lnTo>
                    <a:pt x="57" y="141"/>
                  </a:lnTo>
                  <a:lnTo>
                    <a:pt x="57" y="139"/>
                  </a:lnTo>
                  <a:lnTo>
                    <a:pt x="58" y="138"/>
                  </a:lnTo>
                  <a:lnTo>
                    <a:pt x="60" y="137"/>
                  </a:lnTo>
                  <a:lnTo>
                    <a:pt x="62" y="137"/>
                  </a:lnTo>
                  <a:lnTo>
                    <a:pt x="60" y="136"/>
                  </a:lnTo>
                  <a:lnTo>
                    <a:pt x="60" y="134"/>
                  </a:lnTo>
                  <a:lnTo>
                    <a:pt x="60" y="133"/>
                  </a:lnTo>
                  <a:lnTo>
                    <a:pt x="62" y="131"/>
                  </a:lnTo>
                  <a:lnTo>
                    <a:pt x="65" y="127"/>
                  </a:lnTo>
                  <a:lnTo>
                    <a:pt x="65" y="125"/>
                  </a:lnTo>
                  <a:lnTo>
                    <a:pt x="66" y="124"/>
                  </a:lnTo>
                  <a:lnTo>
                    <a:pt x="68" y="125"/>
                  </a:lnTo>
                  <a:lnTo>
                    <a:pt x="69" y="127"/>
                  </a:lnTo>
                  <a:lnTo>
                    <a:pt x="71" y="130"/>
                  </a:lnTo>
                  <a:lnTo>
                    <a:pt x="71" y="128"/>
                  </a:lnTo>
                  <a:lnTo>
                    <a:pt x="74" y="128"/>
                  </a:lnTo>
                  <a:lnTo>
                    <a:pt x="75" y="128"/>
                  </a:lnTo>
                  <a:lnTo>
                    <a:pt x="76" y="127"/>
                  </a:lnTo>
                  <a:lnTo>
                    <a:pt x="77" y="125"/>
                  </a:lnTo>
                  <a:lnTo>
                    <a:pt x="78" y="124"/>
                  </a:lnTo>
                  <a:lnTo>
                    <a:pt x="78" y="122"/>
                  </a:lnTo>
                  <a:lnTo>
                    <a:pt x="82" y="122"/>
                  </a:lnTo>
                  <a:lnTo>
                    <a:pt x="83" y="124"/>
                  </a:lnTo>
                  <a:lnTo>
                    <a:pt x="85" y="125"/>
                  </a:lnTo>
                  <a:lnTo>
                    <a:pt x="86" y="124"/>
                  </a:lnTo>
                  <a:lnTo>
                    <a:pt x="86" y="122"/>
                  </a:lnTo>
                  <a:lnTo>
                    <a:pt x="87" y="124"/>
                  </a:lnTo>
                  <a:lnTo>
                    <a:pt x="88" y="124"/>
                  </a:lnTo>
                  <a:lnTo>
                    <a:pt x="89" y="122"/>
                  </a:lnTo>
                  <a:lnTo>
                    <a:pt x="91" y="119"/>
                  </a:lnTo>
                  <a:lnTo>
                    <a:pt x="91" y="116"/>
                  </a:lnTo>
                  <a:lnTo>
                    <a:pt x="92" y="116"/>
                  </a:lnTo>
                  <a:lnTo>
                    <a:pt x="95" y="119"/>
                  </a:lnTo>
                  <a:lnTo>
                    <a:pt x="99" y="119"/>
                  </a:lnTo>
                  <a:lnTo>
                    <a:pt x="99" y="117"/>
                  </a:lnTo>
                  <a:lnTo>
                    <a:pt x="100" y="116"/>
                  </a:lnTo>
                  <a:lnTo>
                    <a:pt x="100" y="113"/>
                  </a:lnTo>
                  <a:lnTo>
                    <a:pt x="99" y="109"/>
                  </a:lnTo>
                  <a:lnTo>
                    <a:pt x="99" y="107"/>
                  </a:lnTo>
                  <a:lnTo>
                    <a:pt x="99" y="105"/>
                  </a:lnTo>
                  <a:lnTo>
                    <a:pt x="98" y="104"/>
                  </a:lnTo>
                  <a:lnTo>
                    <a:pt x="97" y="103"/>
                  </a:lnTo>
                  <a:lnTo>
                    <a:pt x="98" y="101"/>
                  </a:lnTo>
                  <a:lnTo>
                    <a:pt x="98" y="99"/>
                  </a:lnTo>
                  <a:lnTo>
                    <a:pt x="100" y="98"/>
                  </a:lnTo>
                  <a:lnTo>
                    <a:pt x="102" y="97"/>
                  </a:lnTo>
                  <a:lnTo>
                    <a:pt x="104" y="97"/>
                  </a:lnTo>
                  <a:lnTo>
                    <a:pt x="106" y="101"/>
                  </a:lnTo>
                  <a:lnTo>
                    <a:pt x="108" y="102"/>
                  </a:lnTo>
                  <a:lnTo>
                    <a:pt x="110" y="102"/>
                  </a:lnTo>
                  <a:lnTo>
                    <a:pt x="111" y="103"/>
                  </a:lnTo>
                  <a:lnTo>
                    <a:pt x="116" y="107"/>
                  </a:lnTo>
                  <a:lnTo>
                    <a:pt x="116" y="105"/>
                  </a:lnTo>
                  <a:lnTo>
                    <a:pt x="116" y="103"/>
                  </a:lnTo>
                  <a:lnTo>
                    <a:pt x="116" y="105"/>
                  </a:lnTo>
                  <a:lnTo>
                    <a:pt x="118" y="104"/>
                  </a:lnTo>
                  <a:lnTo>
                    <a:pt x="117" y="103"/>
                  </a:lnTo>
                  <a:lnTo>
                    <a:pt x="117" y="102"/>
                  </a:lnTo>
                  <a:lnTo>
                    <a:pt x="118" y="101"/>
                  </a:lnTo>
                  <a:lnTo>
                    <a:pt x="120" y="99"/>
                  </a:lnTo>
                  <a:lnTo>
                    <a:pt x="122" y="97"/>
                  </a:lnTo>
                  <a:lnTo>
                    <a:pt x="123" y="96"/>
                  </a:lnTo>
                  <a:lnTo>
                    <a:pt x="123" y="92"/>
                  </a:lnTo>
                  <a:lnTo>
                    <a:pt x="123" y="91"/>
                  </a:lnTo>
                  <a:lnTo>
                    <a:pt x="125" y="88"/>
                  </a:lnTo>
                  <a:lnTo>
                    <a:pt x="126" y="88"/>
                  </a:lnTo>
                  <a:lnTo>
                    <a:pt x="127" y="88"/>
                  </a:lnTo>
                  <a:lnTo>
                    <a:pt x="129" y="87"/>
                  </a:lnTo>
                  <a:lnTo>
                    <a:pt x="132" y="86"/>
                  </a:lnTo>
                  <a:lnTo>
                    <a:pt x="133" y="86"/>
                  </a:lnTo>
                  <a:lnTo>
                    <a:pt x="133" y="87"/>
                  </a:lnTo>
                  <a:lnTo>
                    <a:pt x="135" y="88"/>
                  </a:lnTo>
                  <a:lnTo>
                    <a:pt x="137" y="88"/>
                  </a:lnTo>
                  <a:lnTo>
                    <a:pt x="139" y="91"/>
                  </a:lnTo>
                  <a:lnTo>
                    <a:pt x="143" y="91"/>
                  </a:lnTo>
                  <a:lnTo>
                    <a:pt x="145" y="91"/>
                  </a:lnTo>
                  <a:lnTo>
                    <a:pt x="146" y="93"/>
                  </a:lnTo>
                  <a:lnTo>
                    <a:pt x="148" y="94"/>
                  </a:lnTo>
                  <a:lnTo>
                    <a:pt x="149" y="93"/>
                  </a:lnTo>
                  <a:lnTo>
                    <a:pt x="150" y="92"/>
                  </a:lnTo>
                  <a:lnTo>
                    <a:pt x="151" y="90"/>
                  </a:lnTo>
                  <a:lnTo>
                    <a:pt x="154" y="92"/>
                  </a:lnTo>
                  <a:lnTo>
                    <a:pt x="155" y="92"/>
                  </a:lnTo>
                  <a:lnTo>
                    <a:pt x="156" y="92"/>
                  </a:lnTo>
                  <a:lnTo>
                    <a:pt x="158" y="92"/>
                  </a:lnTo>
                  <a:lnTo>
                    <a:pt x="160" y="92"/>
                  </a:lnTo>
                  <a:lnTo>
                    <a:pt x="160" y="91"/>
                  </a:lnTo>
                  <a:lnTo>
                    <a:pt x="161" y="90"/>
                  </a:lnTo>
                  <a:lnTo>
                    <a:pt x="162" y="91"/>
                  </a:lnTo>
                  <a:lnTo>
                    <a:pt x="163" y="92"/>
                  </a:lnTo>
                  <a:lnTo>
                    <a:pt x="165" y="92"/>
                  </a:lnTo>
                  <a:lnTo>
                    <a:pt x="166" y="91"/>
                  </a:lnTo>
                  <a:lnTo>
                    <a:pt x="167" y="91"/>
                  </a:lnTo>
                  <a:lnTo>
                    <a:pt x="168" y="90"/>
                  </a:lnTo>
                  <a:lnTo>
                    <a:pt x="168" y="93"/>
                  </a:lnTo>
                  <a:lnTo>
                    <a:pt x="171" y="93"/>
                  </a:lnTo>
                  <a:lnTo>
                    <a:pt x="172" y="92"/>
                  </a:lnTo>
                  <a:lnTo>
                    <a:pt x="173" y="93"/>
                  </a:lnTo>
                  <a:lnTo>
                    <a:pt x="174" y="92"/>
                  </a:lnTo>
                  <a:lnTo>
                    <a:pt x="177" y="92"/>
                  </a:lnTo>
                  <a:lnTo>
                    <a:pt x="179" y="91"/>
                  </a:lnTo>
                  <a:lnTo>
                    <a:pt x="180" y="92"/>
                  </a:lnTo>
                  <a:lnTo>
                    <a:pt x="182" y="92"/>
                  </a:lnTo>
                  <a:lnTo>
                    <a:pt x="185" y="92"/>
                  </a:lnTo>
                  <a:lnTo>
                    <a:pt x="185" y="93"/>
                  </a:lnTo>
                  <a:lnTo>
                    <a:pt x="186" y="93"/>
                  </a:lnTo>
                  <a:lnTo>
                    <a:pt x="188" y="93"/>
                  </a:lnTo>
                  <a:lnTo>
                    <a:pt x="190" y="87"/>
                  </a:lnTo>
                  <a:lnTo>
                    <a:pt x="191" y="86"/>
                  </a:lnTo>
                  <a:lnTo>
                    <a:pt x="192" y="86"/>
                  </a:lnTo>
                  <a:lnTo>
                    <a:pt x="194" y="86"/>
                  </a:lnTo>
                  <a:lnTo>
                    <a:pt x="195" y="84"/>
                  </a:lnTo>
                  <a:lnTo>
                    <a:pt x="194" y="82"/>
                  </a:lnTo>
                  <a:lnTo>
                    <a:pt x="194" y="80"/>
                  </a:lnTo>
                  <a:lnTo>
                    <a:pt x="194" y="79"/>
                  </a:lnTo>
                  <a:lnTo>
                    <a:pt x="194" y="76"/>
                  </a:lnTo>
                  <a:lnTo>
                    <a:pt x="191" y="74"/>
                  </a:lnTo>
                  <a:lnTo>
                    <a:pt x="190" y="73"/>
                  </a:lnTo>
                  <a:lnTo>
                    <a:pt x="191" y="71"/>
                  </a:lnTo>
                  <a:lnTo>
                    <a:pt x="191" y="70"/>
                  </a:lnTo>
                  <a:lnTo>
                    <a:pt x="191" y="69"/>
                  </a:lnTo>
                  <a:lnTo>
                    <a:pt x="188" y="68"/>
                  </a:lnTo>
                  <a:lnTo>
                    <a:pt x="186" y="67"/>
                  </a:lnTo>
                  <a:lnTo>
                    <a:pt x="186" y="65"/>
                  </a:lnTo>
                  <a:lnTo>
                    <a:pt x="188" y="63"/>
                  </a:lnTo>
                  <a:lnTo>
                    <a:pt x="188" y="62"/>
                  </a:lnTo>
                  <a:lnTo>
                    <a:pt x="184" y="61"/>
                  </a:lnTo>
                  <a:lnTo>
                    <a:pt x="185" y="58"/>
                  </a:lnTo>
                  <a:lnTo>
                    <a:pt x="185" y="56"/>
                  </a:lnTo>
                  <a:lnTo>
                    <a:pt x="186" y="51"/>
                  </a:lnTo>
                  <a:lnTo>
                    <a:pt x="189" y="50"/>
                  </a:lnTo>
                  <a:lnTo>
                    <a:pt x="190" y="48"/>
                  </a:lnTo>
                  <a:lnTo>
                    <a:pt x="190" y="46"/>
                  </a:lnTo>
                  <a:lnTo>
                    <a:pt x="188" y="46"/>
                  </a:lnTo>
                  <a:lnTo>
                    <a:pt x="184" y="46"/>
                  </a:lnTo>
                  <a:lnTo>
                    <a:pt x="178" y="46"/>
                  </a:lnTo>
                  <a:lnTo>
                    <a:pt x="177" y="45"/>
                  </a:lnTo>
                  <a:lnTo>
                    <a:pt x="177" y="42"/>
                  </a:lnTo>
                  <a:lnTo>
                    <a:pt x="177" y="41"/>
                  </a:lnTo>
                  <a:lnTo>
                    <a:pt x="175" y="41"/>
                  </a:lnTo>
                  <a:lnTo>
                    <a:pt x="173" y="40"/>
                  </a:lnTo>
                  <a:lnTo>
                    <a:pt x="172" y="36"/>
                  </a:lnTo>
                  <a:lnTo>
                    <a:pt x="171" y="35"/>
                  </a:lnTo>
                  <a:lnTo>
                    <a:pt x="169" y="34"/>
                  </a:lnTo>
                  <a:lnTo>
                    <a:pt x="167" y="31"/>
                  </a:lnTo>
                  <a:lnTo>
                    <a:pt x="166" y="30"/>
                  </a:lnTo>
                  <a:lnTo>
                    <a:pt x="162" y="30"/>
                  </a:lnTo>
                  <a:lnTo>
                    <a:pt x="160" y="30"/>
                  </a:lnTo>
                  <a:lnTo>
                    <a:pt x="154" y="30"/>
                  </a:lnTo>
                  <a:lnTo>
                    <a:pt x="152" y="30"/>
                  </a:lnTo>
                  <a:lnTo>
                    <a:pt x="150" y="30"/>
                  </a:lnTo>
                  <a:lnTo>
                    <a:pt x="148" y="29"/>
                  </a:lnTo>
                  <a:lnTo>
                    <a:pt x="146" y="27"/>
                  </a:lnTo>
                  <a:lnTo>
                    <a:pt x="145" y="24"/>
                  </a:lnTo>
                  <a:lnTo>
                    <a:pt x="144" y="24"/>
                  </a:lnTo>
                  <a:lnTo>
                    <a:pt x="140" y="24"/>
                  </a:lnTo>
                  <a:lnTo>
                    <a:pt x="138" y="23"/>
                  </a:lnTo>
                  <a:lnTo>
                    <a:pt x="138" y="22"/>
                  </a:lnTo>
                  <a:lnTo>
                    <a:pt x="135" y="13"/>
                  </a:lnTo>
                  <a:lnTo>
                    <a:pt x="135" y="10"/>
                  </a:lnTo>
                  <a:lnTo>
                    <a:pt x="134" y="7"/>
                  </a:lnTo>
                  <a:lnTo>
                    <a:pt x="132" y="6"/>
                  </a:lnTo>
                  <a:lnTo>
                    <a:pt x="131" y="6"/>
                  </a:lnTo>
                  <a:lnTo>
                    <a:pt x="129" y="4"/>
                  </a:lnTo>
                  <a:lnTo>
                    <a:pt x="128" y="1"/>
                  </a:lnTo>
                  <a:lnTo>
                    <a:pt x="127" y="0"/>
                  </a:lnTo>
                  <a:lnTo>
                    <a:pt x="121" y="4"/>
                  </a:lnTo>
                  <a:lnTo>
                    <a:pt x="116" y="6"/>
                  </a:lnTo>
                  <a:lnTo>
                    <a:pt x="111" y="5"/>
                  </a:lnTo>
                  <a:lnTo>
                    <a:pt x="110" y="5"/>
                  </a:lnTo>
                  <a:lnTo>
                    <a:pt x="109" y="5"/>
                  </a:lnTo>
                  <a:lnTo>
                    <a:pt x="109" y="6"/>
                  </a:lnTo>
                  <a:lnTo>
                    <a:pt x="110" y="11"/>
                  </a:lnTo>
                  <a:lnTo>
                    <a:pt x="109" y="12"/>
                  </a:lnTo>
                  <a:lnTo>
                    <a:pt x="108" y="13"/>
                  </a:lnTo>
                  <a:lnTo>
                    <a:pt x="109" y="13"/>
                  </a:lnTo>
                  <a:lnTo>
                    <a:pt x="109" y="14"/>
                  </a:lnTo>
                  <a:lnTo>
                    <a:pt x="106" y="14"/>
                  </a:lnTo>
                  <a:lnTo>
                    <a:pt x="105" y="16"/>
                  </a:lnTo>
                  <a:lnTo>
                    <a:pt x="103" y="19"/>
                  </a:lnTo>
                  <a:lnTo>
                    <a:pt x="103" y="21"/>
                  </a:lnTo>
                  <a:lnTo>
                    <a:pt x="100" y="22"/>
                  </a:lnTo>
                  <a:lnTo>
                    <a:pt x="98" y="23"/>
                  </a:lnTo>
                  <a:lnTo>
                    <a:pt x="95" y="25"/>
                  </a:lnTo>
                  <a:lnTo>
                    <a:pt x="93" y="29"/>
                  </a:lnTo>
                  <a:lnTo>
                    <a:pt x="87" y="39"/>
                  </a:lnTo>
                  <a:lnTo>
                    <a:pt x="86" y="41"/>
                  </a:lnTo>
                  <a:lnTo>
                    <a:pt x="82" y="44"/>
                  </a:lnTo>
                  <a:lnTo>
                    <a:pt x="81" y="44"/>
                  </a:lnTo>
                  <a:lnTo>
                    <a:pt x="81" y="46"/>
                  </a:lnTo>
                  <a:lnTo>
                    <a:pt x="81" y="47"/>
                  </a:lnTo>
                  <a:lnTo>
                    <a:pt x="81" y="48"/>
                  </a:lnTo>
                  <a:lnTo>
                    <a:pt x="83" y="52"/>
                  </a:lnTo>
                  <a:lnTo>
                    <a:pt x="85" y="53"/>
                  </a:lnTo>
                  <a:lnTo>
                    <a:pt x="85" y="56"/>
                  </a:lnTo>
                  <a:lnTo>
                    <a:pt x="83" y="61"/>
                  </a:lnTo>
                  <a:lnTo>
                    <a:pt x="83" y="62"/>
                  </a:lnTo>
                  <a:lnTo>
                    <a:pt x="83" y="64"/>
                  </a:lnTo>
                  <a:lnTo>
                    <a:pt x="89" y="73"/>
                  </a:lnTo>
                  <a:lnTo>
                    <a:pt x="92" y="79"/>
                  </a:lnTo>
                  <a:lnTo>
                    <a:pt x="93" y="82"/>
                  </a:lnTo>
                  <a:lnTo>
                    <a:pt x="93" y="86"/>
                  </a:lnTo>
                  <a:lnTo>
                    <a:pt x="93" y="88"/>
                  </a:lnTo>
                  <a:lnTo>
                    <a:pt x="92" y="90"/>
                  </a:lnTo>
                  <a:lnTo>
                    <a:pt x="92" y="92"/>
                  </a:lnTo>
                  <a:lnTo>
                    <a:pt x="91" y="94"/>
                  </a:lnTo>
                  <a:lnTo>
                    <a:pt x="89" y="96"/>
                  </a:lnTo>
                  <a:lnTo>
                    <a:pt x="89" y="97"/>
                  </a:lnTo>
                  <a:lnTo>
                    <a:pt x="89" y="99"/>
                  </a:lnTo>
                  <a:lnTo>
                    <a:pt x="87" y="102"/>
                  </a:lnTo>
                  <a:lnTo>
                    <a:pt x="85" y="102"/>
                  </a:lnTo>
                  <a:lnTo>
                    <a:pt x="85" y="103"/>
                  </a:lnTo>
                  <a:lnTo>
                    <a:pt x="83" y="102"/>
                  </a:lnTo>
                  <a:lnTo>
                    <a:pt x="83" y="101"/>
                  </a:lnTo>
                  <a:lnTo>
                    <a:pt x="82" y="99"/>
                  </a:lnTo>
                  <a:lnTo>
                    <a:pt x="82" y="97"/>
                  </a:lnTo>
                  <a:lnTo>
                    <a:pt x="82" y="96"/>
                  </a:lnTo>
                  <a:lnTo>
                    <a:pt x="83" y="96"/>
                  </a:lnTo>
                  <a:lnTo>
                    <a:pt x="85" y="96"/>
                  </a:lnTo>
                  <a:lnTo>
                    <a:pt x="85" y="92"/>
                  </a:lnTo>
                  <a:lnTo>
                    <a:pt x="85" y="88"/>
                  </a:lnTo>
                  <a:lnTo>
                    <a:pt x="83" y="87"/>
                  </a:lnTo>
                  <a:lnTo>
                    <a:pt x="83" y="86"/>
                  </a:lnTo>
                  <a:lnTo>
                    <a:pt x="85" y="86"/>
                  </a:lnTo>
                  <a:lnTo>
                    <a:pt x="85" y="85"/>
                  </a:lnTo>
                  <a:lnTo>
                    <a:pt x="83" y="84"/>
                  </a:lnTo>
                  <a:lnTo>
                    <a:pt x="82" y="84"/>
                  </a:lnTo>
                  <a:lnTo>
                    <a:pt x="81" y="85"/>
                  </a:lnTo>
                  <a:lnTo>
                    <a:pt x="77" y="87"/>
                  </a:lnTo>
                  <a:lnTo>
                    <a:pt x="75" y="87"/>
                  </a:lnTo>
                  <a:lnTo>
                    <a:pt x="74" y="88"/>
                  </a:lnTo>
                  <a:lnTo>
                    <a:pt x="74" y="90"/>
                  </a:lnTo>
                  <a:lnTo>
                    <a:pt x="74" y="93"/>
                  </a:lnTo>
                  <a:lnTo>
                    <a:pt x="75" y="92"/>
                  </a:lnTo>
                  <a:lnTo>
                    <a:pt x="75" y="91"/>
                  </a:lnTo>
                  <a:lnTo>
                    <a:pt x="75" y="92"/>
                  </a:lnTo>
                  <a:lnTo>
                    <a:pt x="76" y="94"/>
                  </a:lnTo>
                  <a:lnTo>
                    <a:pt x="75" y="96"/>
                  </a:lnTo>
                  <a:lnTo>
                    <a:pt x="74" y="97"/>
                  </a:lnTo>
                  <a:lnTo>
                    <a:pt x="72" y="99"/>
                  </a:lnTo>
                  <a:lnTo>
                    <a:pt x="74" y="99"/>
                  </a:lnTo>
                  <a:lnTo>
                    <a:pt x="75" y="101"/>
                  </a:lnTo>
                  <a:lnTo>
                    <a:pt x="75" y="103"/>
                  </a:lnTo>
                  <a:lnTo>
                    <a:pt x="75" y="104"/>
                  </a:lnTo>
                  <a:lnTo>
                    <a:pt x="72" y="105"/>
                  </a:lnTo>
                  <a:lnTo>
                    <a:pt x="71" y="104"/>
                  </a:lnTo>
                  <a:lnTo>
                    <a:pt x="71" y="103"/>
                  </a:lnTo>
                  <a:lnTo>
                    <a:pt x="69" y="105"/>
                  </a:lnTo>
                  <a:lnTo>
                    <a:pt x="68" y="107"/>
                  </a:lnTo>
                  <a:lnTo>
                    <a:pt x="66" y="107"/>
                  </a:lnTo>
                  <a:lnTo>
                    <a:pt x="64" y="104"/>
                  </a:lnTo>
                  <a:lnTo>
                    <a:pt x="63" y="107"/>
                  </a:lnTo>
                  <a:lnTo>
                    <a:pt x="63" y="108"/>
                  </a:lnTo>
                  <a:lnTo>
                    <a:pt x="62" y="107"/>
                  </a:lnTo>
                  <a:lnTo>
                    <a:pt x="62" y="105"/>
                  </a:lnTo>
                  <a:lnTo>
                    <a:pt x="60" y="105"/>
                  </a:lnTo>
                  <a:lnTo>
                    <a:pt x="59" y="105"/>
                  </a:lnTo>
                  <a:lnTo>
                    <a:pt x="58" y="105"/>
                  </a:lnTo>
                  <a:lnTo>
                    <a:pt x="58" y="104"/>
                  </a:lnTo>
                  <a:lnTo>
                    <a:pt x="58" y="103"/>
                  </a:lnTo>
                  <a:lnTo>
                    <a:pt x="57" y="103"/>
                  </a:lnTo>
                  <a:lnTo>
                    <a:pt x="57" y="102"/>
                  </a:lnTo>
                  <a:lnTo>
                    <a:pt x="55" y="101"/>
                  </a:lnTo>
                  <a:lnTo>
                    <a:pt x="54" y="101"/>
                  </a:lnTo>
                  <a:lnTo>
                    <a:pt x="53" y="101"/>
                  </a:lnTo>
                  <a:lnTo>
                    <a:pt x="54" y="103"/>
                  </a:lnTo>
                  <a:lnTo>
                    <a:pt x="55" y="103"/>
                  </a:lnTo>
                  <a:lnTo>
                    <a:pt x="55" y="104"/>
                  </a:lnTo>
                  <a:lnTo>
                    <a:pt x="54" y="105"/>
                  </a:lnTo>
                  <a:lnTo>
                    <a:pt x="55" y="107"/>
                  </a:lnTo>
                  <a:lnTo>
                    <a:pt x="57" y="108"/>
                  </a:lnTo>
                  <a:lnTo>
                    <a:pt x="57" y="110"/>
                  </a:lnTo>
                  <a:lnTo>
                    <a:pt x="55" y="111"/>
                  </a:lnTo>
                  <a:lnTo>
                    <a:pt x="54" y="111"/>
                  </a:lnTo>
                  <a:lnTo>
                    <a:pt x="53" y="111"/>
                  </a:lnTo>
                  <a:lnTo>
                    <a:pt x="51" y="111"/>
                  </a:lnTo>
                  <a:lnTo>
                    <a:pt x="51" y="115"/>
                  </a:lnTo>
                  <a:lnTo>
                    <a:pt x="51" y="117"/>
                  </a:lnTo>
                  <a:lnTo>
                    <a:pt x="49" y="117"/>
                  </a:lnTo>
                  <a:lnTo>
                    <a:pt x="47" y="116"/>
                  </a:lnTo>
                  <a:lnTo>
                    <a:pt x="46" y="114"/>
                  </a:lnTo>
                  <a:lnTo>
                    <a:pt x="45" y="113"/>
                  </a:lnTo>
                  <a:lnTo>
                    <a:pt x="43" y="114"/>
                  </a:lnTo>
                  <a:lnTo>
                    <a:pt x="42" y="113"/>
                  </a:lnTo>
                  <a:lnTo>
                    <a:pt x="42" y="110"/>
                  </a:lnTo>
                  <a:lnTo>
                    <a:pt x="41" y="110"/>
                  </a:lnTo>
                  <a:lnTo>
                    <a:pt x="40" y="110"/>
                  </a:lnTo>
                  <a:lnTo>
                    <a:pt x="38" y="109"/>
                  </a:lnTo>
                  <a:lnTo>
                    <a:pt x="36" y="110"/>
                  </a:lnTo>
                  <a:lnTo>
                    <a:pt x="34" y="111"/>
                  </a:lnTo>
                  <a:lnTo>
                    <a:pt x="32" y="113"/>
                  </a:lnTo>
                  <a:lnTo>
                    <a:pt x="34" y="113"/>
                  </a:lnTo>
                  <a:lnTo>
                    <a:pt x="36" y="113"/>
                  </a:lnTo>
                  <a:lnTo>
                    <a:pt x="37" y="113"/>
                  </a:lnTo>
                  <a:lnTo>
                    <a:pt x="37" y="114"/>
                  </a:lnTo>
                  <a:lnTo>
                    <a:pt x="36" y="116"/>
                  </a:lnTo>
                  <a:lnTo>
                    <a:pt x="36" y="117"/>
                  </a:lnTo>
                  <a:lnTo>
                    <a:pt x="37" y="117"/>
                  </a:lnTo>
                  <a:lnTo>
                    <a:pt x="38" y="116"/>
                  </a:lnTo>
                  <a:lnTo>
                    <a:pt x="40" y="115"/>
                  </a:lnTo>
                  <a:lnTo>
                    <a:pt x="41" y="115"/>
                  </a:lnTo>
                  <a:lnTo>
                    <a:pt x="37" y="121"/>
                  </a:lnTo>
                  <a:lnTo>
                    <a:pt x="32" y="121"/>
                  </a:lnTo>
                  <a:lnTo>
                    <a:pt x="29" y="121"/>
                  </a:lnTo>
                  <a:lnTo>
                    <a:pt x="28" y="121"/>
                  </a:lnTo>
                  <a:lnTo>
                    <a:pt x="26" y="122"/>
                  </a:lnTo>
                  <a:lnTo>
                    <a:pt x="24" y="122"/>
                  </a:lnTo>
                  <a:lnTo>
                    <a:pt x="22" y="121"/>
                  </a:lnTo>
                  <a:lnTo>
                    <a:pt x="24" y="120"/>
                  </a:lnTo>
                  <a:lnTo>
                    <a:pt x="25" y="117"/>
                  </a:lnTo>
                  <a:lnTo>
                    <a:pt x="25" y="116"/>
                  </a:lnTo>
                  <a:lnTo>
                    <a:pt x="26" y="115"/>
                  </a:lnTo>
                  <a:lnTo>
                    <a:pt x="28" y="115"/>
                  </a:lnTo>
                  <a:lnTo>
                    <a:pt x="29" y="115"/>
                  </a:lnTo>
                  <a:lnTo>
                    <a:pt x="30" y="115"/>
                  </a:lnTo>
                  <a:lnTo>
                    <a:pt x="30" y="114"/>
                  </a:lnTo>
                  <a:lnTo>
                    <a:pt x="29" y="113"/>
                  </a:lnTo>
                  <a:lnTo>
                    <a:pt x="30" y="111"/>
                  </a:lnTo>
                  <a:lnTo>
                    <a:pt x="29" y="111"/>
                  </a:lnTo>
                  <a:lnTo>
                    <a:pt x="25" y="113"/>
                  </a:lnTo>
                  <a:lnTo>
                    <a:pt x="23" y="115"/>
                  </a:lnTo>
                  <a:lnTo>
                    <a:pt x="22" y="115"/>
                  </a:lnTo>
                  <a:lnTo>
                    <a:pt x="18" y="117"/>
                  </a:lnTo>
                  <a:lnTo>
                    <a:pt x="17" y="117"/>
                  </a:lnTo>
                  <a:lnTo>
                    <a:pt x="15" y="119"/>
                  </a:lnTo>
                  <a:lnTo>
                    <a:pt x="14" y="119"/>
                  </a:lnTo>
                  <a:lnTo>
                    <a:pt x="13" y="119"/>
                  </a:lnTo>
                  <a:lnTo>
                    <a:pt x="11" y="117"/>
                  </a:lnTo>
                  <a:lnTo>
                    <a:pt x="9" y="116"/>
                  </a:lnTo>
                  <a:lnTo>
                    <a:pt x="8" y="116"/>
                  </a:lnTo>
                  <a:lnTo>
                    <a:pt x="8" y="114"/>
                  </a:lnTo>
                  <a:lnTo>
                    <a:pt x="9" y="113"/>
                  </a:lnTo>
                  <a:lnTo>
                    <a:pt x="9" y="110"/>
                  </a:lnTo>
                  <a:lnTo>
                    <a:pt x="11" y="109"/>
                  </a:lnTo>
                  <a:lnTo>
                    <a:pt x="8" y="108"/>
                  </a:lnTo>
                  <a:lnTo>
                    <a:pt x="7" y="108"/>
                  </a:lnTo>
                  <a:lnTo>
                    <a:pt x="8" y="109"/>
                  </a:lnTo>
                  <a:lnTo>
                    <a:pt x="8" y="110"/>
                  </a:lnTo>
                  <a:lnTo>
                    <a:pt x="7" y="111"/>
                  </a:lnTo>
                  <a:lnTo>
                    <a:pt x="6" y="111"/>
                  </a:lnTo>
                  <a:lnTo>
                    <a:pt x="5" y="111"/>
                  </a:lnTo>
                  <a:lnTo>
                    <a:pt x="5" y="110"/>
                  </a:lnTo>
                  <a:lnTo>
                    <a:pt x="5" y="109"/>
                  </a:lnTo>
                  <a:lnTo>
                    <a:pt x="5" y="108"/>
                  </a:lnTo>
                  <a:lnTo>
                    <a:pt x="2" y="109"/>
                  </a:lnTo>
                  <a:lnTo>
                    <a:pt x="1" y="110"/>
                  </a:lnTo>
                  <a:close/>
                </a:path>
              </a:pathLst>
            </a:custGeom>
            <a:solidFill>
              <a:srgbClr val="FFA3FF"/>
            </a:solidFill>
            <a:ln w="2">
              <a:solidFill>
                <a:srgbClr val="555555"/>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p:txBody>
        </p:sp>
        <p:sp>
          <p:nvSpPr>
            <p:cNvPr id="1125" name="Freeform 132"/>
            <p:cNvSpPr>
              <a:spLocks/>
            </p:cNvSpPr>
            <p:nvPr/>
          </p:nvSpPr>
          <p:spPr bwMode="auto">
            <a:xfrm>
              <a:off x="1870075" y="4951409"/>
              <a:ext cx="1588" cy="4762"/>
            </a:xfrm>
            <a:custGeom>
              <a:avLst/>
              <a:gdLst>
                <a:gd name="T0" fmla="*/ 0 w 1"/>
                <a:gd name="T1" fmla="*/ 0 h 3"/>
                <a:gd name="T2" fmla="*/ 0 w 1"/>
                <a:gd name="T3" fmla="*/ 0 h 3"/>
                <a:gd name="T4" fmla="*/ 2147483646 w 1"/>
                <a:gd name="T5" fmla="*/ 2147483646 h 3"/>
                <a:gd name="T6" fmla="*/ 0 w 1"/>
                <a:gd name="T7" fmla="*/ 2147483646 h 3"/>
                <a:gd name="T8" fmla="*/ 0 w 1"/>
                <a:gd name="T9" fmla="*/ 2147483646 h 3"/>
                <a:gd name="T10" fmla="*/ 0 w 1"/>
                <a:gd name="T11" fmla="*/ 2147483646 h 3"/>
                <a:gd name="T12" fmla="*/ 0 w 1"/>
                <a:gd name="T13" fmla="*/ 0 h 3"/>
                <a:gd name="T14" fmla="*/ 0 w 1"/>
                <a:gd name="T15" fmla="*/ 0 h 3"/>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1" h="3">
                  <a:moveTo>
                    <a:pt x="0" y="0"/>
                  </a:moveTo>
                  <a:lnTo>
                    <a:pt x="0" y="0"/>
                  </a:lnTo>
                  <a:lnTo>
                    <a:pt x="1" y="1"/>
                  </a:lnTo>
                  <a:lnTo>
                    <a:pt x="0" y="3"/>
                  </a:lnTo>
                  <a:lnTo>
                    <a:pt x="0" y="1"/>
                  </a:lnTo>
                  <a:lnTo>
                    <a:pt x="0" y="0"/>
                  </a:lnTo>
                  <a:close/>
                </a:path>
              </a:pathLst>
            </a:custGeom>
            <a:solidFill>
              <a:srgbClr val="FFA3FF"/>
            </a:solidFill>
            <a:ln w="2">
              <a:solidFill>
                <a:srgbClr val="555555"/>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p:txBody>
        </p:sp>
        <p:sp>
          <p:nvSpPr>
            <p:cNvPr id="1126" name="Freeform 133"/>
            <p:cNvSpPr>
              <a:spLocks/>
            </p:cNvSpPr>
            <p:nvPr/>
          </p:nvSpPr>
          <p:spPr bwMode="auto">
            <a:xfrm>
              <a:off x="2236788" y="4589459"/>
              <a:ext cx="31750" cy="19050"/>
            </a:xfrm>
            <a:custGeom>
              <a:avLst/>
              <a:gdLst>
                <a:gd name="T0" fmla="*/ 2147483646 w 20"/>
                <a:gd name="T1" fmla="*/ 2147483646 h 12"/>
                <a:gd name="T2" fmla="*/ 2147483646 w 20"/>
                <a:gd name="T3" fmla="*/ 2147483646 h 12"/>
                <a:gd name="T4" fmla="*/ 2147483646 w 20"/>
                <a:gd name="T5" fmla="*/ 2147483646 h 12"/>
                <a:gd name="T6" fmla="*/ 2147483646 w 20"/>
                <a:gd name="T7" fmla="*/ 0 h 12"/>
                <a:gd name="T8" fmla="*/ 2147483646 w 20"/>
                <a:gd name="T9" fmla="*/ 0 h 12"/>
                <a:gd name="T10" fmla="*/ 2147483646 w 20"/>
                <a:gd name="T11" fmla="*/ 2147483646 h 12"/>
                <a:gd name="T12" fmla="*/ 2147483646 w 20"/>
                <a:gd name="T13" fmla="*/ 2147483646 h 12"/>
                <a:gd name="T14" fmla="*/ 2147483646 w 20"/>
                <a:gd name="T15" fmla="*/ 2147483646 h 12"/>
                <a:gd name="T16" fmla="*/ 2147483646 w 20"/>
                <a:gd name="T17" fmla="*/ 2147483646 h 12"/>
                <a:gd name="T18" fmla="*/ 2147483646 w 20"/>
                <a:gd name="T19" fmla="*/ 2147483646 h 12"/>
                <a:gd name="T20" fmla="*/ 2147483646 w 20"/>
                <a:gd name="T21" fmla="*/ 2147483646 h 12"/>
                <a:gd name="T22" fmla="*/ 2147483646 w 20"/>
                <a:gd name="T23" fmla="*/ 2147483646 h 12"/>
                <a:gd name="T24" fmla="*/ 2147483646 w 20"/>
                <a:gd name="T25" fmla="*/ 2147483646 h 12"/>
                <a:gd name="T26" fmla="*/ 2147483646 w 20"/>
                <a:gd name="T27" fmla="*/ 2147483646 h 12"/>
                <a:gd name="T28" fmla="*/ 2147483646 w 20"/>
                <a:gd name="T29" fmla="*/ 2147483646 h 12"/>
                <a:gd name="T30" fmla="*/ 2147483646 w 20"/>
                <a:gd name="T31" fmla="*/ 2147483646 h 12"/>
                <a:gd name="T32" fmla="*/ 2147483646 w 20"/>
                <a:gd name="T33" fmla="*/ 2147483646 h 12"/>
                <a:gd name="T34" fmla="*/ 2147483646 w 20"/>
                <a:gd name="T35" fmla="*/ 2147483646 h 12"/>
                <a:gd name="T36" fmla="*/ 2147483646 w 20"/>
                <a:gd name="T37" fmla="*/ 2147483646 h 12"/>
                <a:gd name="T38" fmla="*/ 2147483646 w 20"/>
                <a:gd name="T39" fmla="*/ 2147483646 h 12"/>
                <a:gd name="T40" fmla="*/ 2147483646 w 20"/>
                <a:gd name="T41" fmla="*/ 2147483646 h 12"/>
                <a:gd name="T42" fmla="*/ 2147483646 w 20"/>
                <a:gd name="T43" fmla="*/ 2147483646 h 12"/>
                <a:gd name="T44" fmla="*/ 2147483646 w 20"/>
                <a:gd name="T45" fmla="*/ 2147483646 h 12"/>
                <a:gd name="T46" fmla="*/ 2147483646 w 20"/>
                <a:gd name="T47" fmla="*/ 2147483646 h 12"/>
                <a:gd name="T48" fmla="*/ 2147483646 w 20"/>
                <a:gd name="T49" fmla="*/ 2147483646 h 12"/>
                <a:gd name="T50" fmla="*/ 2147483646 w 20"/>
                <a:gd name="T51" fmla="*/ 2147483646 h 12"/>
                <a:gd name="T52" fmla="*/ 2147483646 w 20"/>
                <a:gd name="T53" fmla="*/ 2147483646 h 12"/>
                <a:gd name="T54" fmla="*/ 2147483646 w 20"/>
                <a:gd name="T55" fmla="*/ 2147483646 h 12"/>
                <a:gd name="T56" fmla="*/ 2147483646 w 20"/>
                <a:gd name="T57" fmla="*/ 2147483646 h 12"/>
                <a:gd name="T58" fmla="*/ 2147483646 w 20"/>
                <a:gd name="T59" fmla="*/ 2147483646 h 12"/>
                <a:gd name="T60" fmla="*/ 2147483646 w 20"/>
                <a:gd name="T61" fmla="*/ 2147483646 h 12"/>
                <a:gd name="T62" fmla="*/ 2147483646 w 20"/>
                <a:gd name="T63" fmla="*/ 2147483646 h 12"/>
                <a:gd name="T64" fmla="*/ 2147483646 w 20"/>
                <a:gd name="T65" fmla="*/ 2147483646 h 12"/>
                <a:gd name="T66" fmla="*/ 2147483646 w 20"/>
                <a:gd name="T67" fmla="*/ 2147483646 h 12"/>
                <a:gd name="T68" fmla="*/ 2147483646 w 20"/>
                <a:gd name="T69" fmla="*/ 2147483646 h 12"/>
                <a:gd name="T70" fmla="*/ 0 w 20"/>
                <a:gd name="T71" fmla="*/ 2147483646 h 12"/>
                <a:gd name="T72" fmla="*/ 0 w 20"/>
                <a:gd name="T73" fmla="*/ 2147483646 h 12"/>
                <a:gd name="T74" fmla="*/ 0 w 20"/>
                <a:gd name="T75" fmla="*/ 2147483646 h 12"/>
                <a:gd name="T76" fmla="*/ 2147483646 w 20"/>
                <a:gd name="T77" fmla="*/ 2147483646 h 12"/>
                <a:gd name="T78" fmla="*/ 2147483646 w 20"/>
                <a:gd name="T79" fmla="*/ 2147483646 h 12"/>
                <a:gd name="T80" fmla="*/ 2147483646 w 20"/>
                <a:gd name="T81" fmla="*/ 0 h 12"/>
                <a:gd name="T82" fmla="*/ 2147483646 w 20"/>
                <a:gd name="T83" fmla="*/ 2147483646 h 12"/>
                <a:gd name="T84" fmla="*/ 2147483646 w 20"/>
                <a:gd name="T85" fmla="*/ 2147483646 h 12"/>
                <a:gd name="T86" fmla="*/ 2147483646 w 20"/>
                <a:gd name="T87" fmla="*/ 2147483646 h 12"/>
                <a:gd name="T88" fmla="*/ 2147483646 w 20"/>
                <a:gd name="T89" fmla="*/ 2147483646 h 12"/>
                <a:gd name="T90" fmla="*/ 2147483646 w 20"/>
                <a:gd name="T91" fmla="*/ 2147483646 h 12"/>
                <a:gd name="T92" fmla="*/ 2147483646 w 20"/>
                <a:gd name="T93" fmla="*/ 2147483646 h 12"/>
                <a:gd name="T94" fmla="*/ 2147483646 w 20"/>
                <a:gd name="T95" fmla="*/ 2147483646 h 12"/>
                <a:gd name="T96" fmla="*/ 2147483646 w 20"/>
                <a:gd name="T97" fmla="*/ 2147483646 h 12"/>
                <a:gd name="T98" fmla="*/ 2147483646 w 20"/>
                <a:gd name="T99" fmla="*/ 2147483646 h 12"/>
                <a:gd name="T100" fmla="*/ 2147483646 w 20"/>
                <a:gd name="T101" fmla="*/ 2147483646 h 12"/>
                <a:gd name="T102" fmla="*/ 2147483646 w 20"/>
                <a:gd name="T103" fmla="*/ 2147483646 h 12"/>
                <a:gd name="T104" fmla="*/ 2147483646 w 20"/>
                <a:gd name="T105" fmla="*/ 2147483646 h 12"/>
                <a:gd name="T106" fmla="*/ 2147483646 w 20"/>
                <a:gd name="T107" fmla="*/ 2147483646 h 12"/>
                <a:gd name="T108" fmla="*/ 2147483646 w 20"/>
                <a:gd name="T109" fmla="*/ 2147483646 h 12"/>
                <a:gd name="T110" fmla="*/ 2147483646 w 20"/>
                <a:gd name="T111" fmla="*/ 2147483646 h 12"/>
                <a:gd name="T112" fmla="*/ 2147483646 w 20"/>
                <a:gd name="T113" fmla="*/ 2147483646 h 12"/>
                <a:gd name="T114" fmla="*/ 2147483646 w 20"/>
                <a:gd name="T115" fmla="*/ 2147483646 h 12"/>
                <a:gd name="T116" fmla="*/ 2147483646 w 20"/>
                <a:gd name="T117" fmla="*/ 2147483646 h 12"/>
                <a:gd name="T118" fmla="*/ 2147483646 w 20"/>
                <a:gd name="T119" fmla="*/ 2147483646 h 12"/>
                <a:gd name="T120" fmla="*/ 2147483646 w 20"/>
                <a:gd name="T121" fmla="*/ 2147483646 h 12"/>
                <a:gd name="T122" fmla="*/ 2147483646 w 20"/>
                <a:gd name="T123" fmla="*/ 2147483646 h 12"/>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0" h="12">
                  <a:moveTo>
                    <a:pt x="16" y="3"/>
                  </a:moveTo>
                  <a:lnTo>
                    <a:pt x="16" y="3"/>
                  </a:lnTo>
                  <a:lnTo>
                    <a:pt x="17" y="2"/>
                  </a:lnTo>
                  <a:lnTo>
                    <a:pt x="20" y="0"/>
                  </a:lnTo>
                  <a:lnTo>
                    <a:pt x="20" y="3"/>
                  </a:lnTo>
                  <a:lnTo>
                    <a:pt x="20" y="5"/>
                  </a:lnTo>
                  <a:lnTo>
                    <a:pt x="20" y="6"/>
                  </a:lnTo>
                  <a:lnTo>
                    <a:pt x="20" y="9"/>
                  </a:lnTo>
                  <a:lnTo>
                    <a:pt x="17" y="9"/>
                  </a:lnTo>
                  <a:lnTo>
                    <a:pt x="15" y="10"/>
                  </a:lnTo>
                  <a:lnTo>
                    <a:pt x="14" y="10"/>
                  </a:lnTo>
                  <a:lnTo>
                    <a:pt x="14" y="9"/>
                  </a:lnTo>
                  <a:lnTo>
                    <a:pt x="14" y="8"/>
                  </a:lnTo>
                  <a:lnTo>
                    <a:pt x="12" y="8"/>
                  </a:lnTo>
                  <a:lnTo>
                    <a:pt x="10" y="9"/>
                  </a:lnTo>
                  <a:lnTo>
                    <a:pt x="9" y="10"/>
                  </a:lnTo>
                  <a:lnTo>
                    <a:pt x="9" y="11"/>
                  </a:lnTo>
                  <a:lnTo>
                    <a:pt x="8" y="11"/>
                  </a:lnTo>
                  <a:lnTo>
                    <a:pt x="6" y="10"/>
                  </a:lnTo>
                  <a:lnTo>
                    <a:pt x="5" y="11"/>
                  </a:lnTo>
                  <a:lnTo>
                    <a:pt x="5" y="12"/>
                  </a:lnTo>
                  <a:lnTo>
                    <a:pt x="4" y="9"/>
                  </a:lnTo>
                  <a:lnTo>
                    <a:pt x="3" y="6"/>
                  </a:lnTo>
                  <a:lnTo>
                    <a:pt x="1" y="5"/>
                  </a:lnTo>
                  <a:lnTo>
                    <a:pt x="0" y="4"/>
                  </a:lnTo>
                  <a:lnTo>
                    <a:pt x="0" y="3"/>
                  </a:lnTo>
                  <a:lnTo>
                    <a:pt x="1" y="2"/>
                  </a:lnTo>
                  <a:lnTo>
                    <a:pt x="3" y="0"/>
                  </a:lnTo>
                  <a:lnTo>
                    <a:pt x="3" y="2"/>
                  </a:lnTo>
                  <a:lnTo>
                    <a:pt x="3" y="4"/>
                  </a:lnTo>
                  <a:lnTo>
                    <a:pt x="4" y="5"/>
                  </a:lnTo>
                  <a:lnTo>
                    <a:pt x="5" y="4"/>
                  </a:lnTo>
                  <a:lnTo>
                    <a:pt x="6" y="3"/>
                  </a:lnTo>
                  <a:lnTo>
                    <a:pt x="8" y="3"/>
                  </a:lnTo>
                  <a:lnTo>
                    <a:pt x="10" y="3"/>
                  </a:lnTo>
                  <a:lnTo>
                    <a:pt x="11" y="2"/>
                  </a:lnTo>
                  <a:lnTo>
                    <a:pt x="12" y="3"/>
                  </a:lnTo>
                  <a:lnTo>
                    <a:pt x="12" y="4"/>
                  </a:lnTo>
                  <a:lnTo>
                    <a:pt x="14" y="5"/>
                  </a:lnTo>
                  <a:lnTo>
                    <a:pt x="16" y="4"/>
                  </a:lnTo>
                  <a:lnTo>
                    <a:pt x="16" y="3"/>
                  </a:lnTo>
                  <a:close/>
                </a:path>
              </a:pathLst>
            </a:custGeom>
            <a:solidFill>
              <a:srgbClr val="FFA3FF"/>
            </a:solidFill>
            <a:ln w="2">
              <a:solidFill>
                <a:srgbClr val="555555"/>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p:txBody>
        </p:sp>
        <p:sp>
          <p:nvSpPr>
            <p:cNvPr id="1127" name="Freeform 134"/>
            <p:cNvSpPr>
              <a:spLocks/>
            </p:cNvSpPr>
            <p:nvPr/>
          </p:nvSpPr>
          <p:spPr bwMode="auto">
            <a:xfrm>
              <a:off x="2062163" y="4498971"/>
              <a:ext cx="284162" cy="369888"/>
            </a:xfrm>
            <a:custGeom>
              <a:avLst/>
              <a:gdLst>
                <a:gd name="T0" fmla="*/ 2147483646 w 179"/>
                <a:gd name="T1" fmla="*/ 2147483646 h 233"/>
                <a:gd name="T2" fmla="*/ 2147483646 w 179"/>
                <a:gd name="T3" fmla="*/ 2147483646 h 233"/>
                <a:gd name="T4" fmla="*/ 2147483646 w 179"/>
                <a:gd name="T5" fmla="*/ 2147483646 h 233"/>
                <a:gd name="T6" fmla="*/ 2147483646 w 179"/>
                <a:gd name="T7" fmla="*/ 2147483646 h 233"/>
                <a:gd name="T8" fmla="*/ 2147483646 w 179"/>
                <a:gd name="T9" fmla="*/ 2147483646 h 233"/>
                <a:gd name="T10" fmla="*/ 2147483646 w 179"/>
                <a:gd name="T11" fmla="*/ 2147483646 h 233"/>
                <a:gd name="T12" fmla="*/ 2147483646 w 179"/>
                <a:gd name="T13" fmla="*/ 2147483646 h 233"/>
                <a:gd name="T14" fmla="*/ 2147483646 w 179"/>
                <a:gd name="T15" fmla="*/ 2147483646 h 233"/>
                <a:gd name="T16" fmla="*/ 2147483646 w 179"/>
                <a:gd name="T17" fmla="*/ 2147483646 h 233"/>
                <a:gd name="T18" fmla="*/ 2147483646 w 179"/>
                <a:gd name="T19" fmla="*/ 2147483646 h 233"/>
                <a:gd name="T20" fmla="*/ 2147483646 w 179"/>
                <a:gd name="T21" fmla="*/ 2147483646 h 233"/>
                <a:gd name="T22" fmla="*/ 2147483646 w 179"/>
                <a:gd name="T23" fmla="*/ 2147483646 h 233"/>
                <a:gd name="T24" fmla="*/ 2147483646 w 179"/>
                <a:gd name="T25" fmla="*/ 2147483646 h 233"/>
                <a:gd name="T26" fmla="*/ 2147483646 w 179"/>
                <a:gd name="T27" fmla="*/ 2147483646 h 233"/>
                <a:gd name="T28" fmla="*/ 2147483646 w 179"/>
                <a:gd name="T29" fmla="*/ 2147483646 h 233"/>
                <a:gd name="T30" fmla="*/ 2147483646 w 179"/>
                <a:gd name="T31" fmla="*/ 2147483646 h 233"/>
                <a:gd name="T32" fmla="*/ 2147483646 w 179"/>
                <a:gd name="T33" fmla="*/ 2147483646 h 233"/>
                <a:gd name="T34" fmla="*/ 2147483646 w 179"/>
                <a:gd name="T35" fmla="*/ 2147483646 h 233"/>
                <a:gd name="T36" fmla="*/ 2147483646 w 179"/>
                <a:gd name="T37" fmla="*/ 2147483646 h 233"/>
                <a:gd name="T38" fmla="*/ 2147483646 w 179"/>
                <a:gd name="T39" fmla="*/ 2147483646 h 233"/>
                <a:gd name="T40" fmla="*/ 2147483646 w 179"/>
                <a:gd name="T41" fmla="*/ 2147483646 h 233"/>
                <a:gd name="T42" fmla="*/ 2147483646 w 179"/>
                <a:gd name="T43" fmla="*/ 2147483646 h 233"/>
                <a:gd name="T44" fmla="*/ 2147483646 w 179"/>
                <a:gd name="T45" fmla="*/ 2147483646 h 233"/>
                <a:gd name="T46" fmla="*/ 2147483646 w 179"/>
                <a:gd name="T47" fmla="*/ 2147483646 h 233"/>
                <a:gd name="T48" fmla="*/ 2147483646 w 179"/>
                <a:gd name="T49" fmla="*/ 2147483646 h 233"/>
                <a:gd name="T50" fmla="*/ 2147483646 w 179"/>
                <a:gd name="T51" fmla="*/ 2147483646 h 233"/>
                <a:gd name="T52" fmla="*/ 2147483646 w 179"/>
                <a:gd name="T53" fmla="*/ 2147483646 h 233"/>
                <a:gd name="T54" fmla="*/ 2147483646 w 179"/>
                <a:gd name="T55" fmla="*/ 2147483646 h 233"/>
                <a:gd name="T56" fmla="*/ 2147483646 w 179"/>
                <a:gd name="T57" fmla="*/ 2147483646 h 233"/>
                <a:gd name="T58" fmla="*/ 2147483646 w 179"/>
                <a:gd name="T59" fmla="*/ 2147483646 h 233"/>
                <a:gd name="T60" fmla="*/ 2147483646 w 179"/>
                <a:gd name="T61" fmla="*/ 2147483646 h 233"/>
                <a:gd name="T62" fmla="*/ 2147483646 w 179"/>
                <a:gd name="T63" fmla="*/ 2147483646 h 233"/>
                <a:gd name="T64" fmla="*/ 2147483646 w 179"/>
                <a:gd name="T65" fmla="*/ 2147483646 h 233"/>
                <a:gd name="T66" fmla="*/ 2147483646 w 179"/>
                <a:gd name="T67" fmla="*/ 2147483646 h 233"/>
                <a:gd name="T68" fmla="*/ 2147483646 w 179"/>
                <a:gd name="T69" fmla="*/ 2147483646 h 233"/>
                <a:gd name="T70" fmla="*/ 2147483646 w 179"/>
                <a:gd name="T71" fmla="*/ 2147483646 h 233"/>
                <a:gd name="T72" fmla="*/ 2147483646 w 179"/>
                <a:gd name="T73" fmla="*/ 2147483646 h 233"/>
                <a:gd name="T74" fmla="*/ 2147483646 w 179"/>
                <a:gd name="T75" fmla="*/ 2147483646 h 233"/>
                <a:gd name="T76" fmla="*/ 2147483646 w 179"/>
                <a:gd name="T77" fmla="*/ 2147483646 h 233"/>
                <a:gd name="T78" fmla="*/ 2147483646 w 179"/>
                <a:gd name="T79" fmla="*/ 2147483646 h 233"/>
                <a:gd name="T80" fmla="*/ 2147483646 w 179"/>
                <a:gd name="T81" fmla="*/ 2147483646 h 233"/>
                <a:gd name="T82" fmla="*/ 2147483646 w 179"/>
                <a:gd name="T83" fmla="*/ 2147483646 h 233"/>
                <a:gd name="T84" fmla="*/ 2147483646 w 179"/>
                <a:gd name="T85" fmla="*/ 2147483646 h 233"/>
                <a:gd name="T86" fmla="*/ 2147483646 w 179"/>
                <a:gd name="T87" fmla="*/ 0 h 233"/>
                <a:gd name="T88" fmla="*/ 2147483646 w 179"/>
                <a:gd name="T89" fmla="*/ 2147483646 h 233"/>
                <a:gd name="T90" fmla="*/ 2147483646 w 179"/>
                <a:gd name="T91" fmla="*/ 2147483646 h 233"/>
                <a:gd name="T92" fmla="*/ 2147483646 w 179"/>
                <a:gd name="T93" fmla="*/ 2147483646 h 233"/>
                <a:gd name="T94" fmla="*/ 2147483646 w 179"/>
                <a:gd name="T95" fmla="*/ 2147483646 h 233"/>
                <a:gd name="T96" fmla="*/ 2147483646 w 179"/>
                <a:gd name="T97" fmla="*/ 2147483646 h 233"/>
                <a:gd name="T98" fmla="*/ 2147483646 w 179"/>
                <a:gd name="T99" fmla="*/ 2147483646 h 233"/>
                <a:gd name="T100" fmla="*/ 2147483646 w 179"/>
                <a:gd name="T101" fmla="*/ 2147483646 h 233"/>
                <a:gd name="T102" fmla="*/ 2147483646 w 179"/>
                <a:gd name="T103" fmla="*/ 2147483646 h 233"/>
                <a:gd name="T104" fmla="*/ 2147483646 w 179"/>
                <a:gd name="T105" fmla="*/ 2147483646 h 233"/>
                <a:gd name="T106" fmla="*/ 2147483646 w 179"/>
                <a:gd name="T107" fmla="*/ 2147483646 h 233"/>
                <a:gd name="T108" fmla="*/ 2147483646 w 179"/>
                <a:gd name="T109" fmla="*/ 2147483646 h 233"/>
                <a:gd name="T110" fmla="*/ 2147483646 w 179"/>
                <a:gd name="T111" fmla="*/ 2147483646 h 233"/>
                <a:gd name="T112" fmla="*/ 2147483646 w 179"/>
                <a:gd name="T113" fmla="*/ 2147483646 h 233"/>
                <a:gd name="T114" fmla="*/ 2147483646 w 179"/>
                <a:gd name="T115" fmla="*/ 2147483646 h 233"/>
                <a:gd name="T116" fmla="*/ 2147483646 w 179"/>
                <a:gd name="T117" fmla="*/ 2147483646 h 233"/>
                <a:gd name="T118" fmla="*/ 2147483646 w 179"/>
                <a:gd name="T119" fmla="*/ 2147483646 h 233"/>
                <a:gd name="T120" fmla="*/ 2147483646 w 179"/>
                <a:gd name="T121" fmla="*/ 2147483646 h 233"/>
                <a:gd name="T122" fmla="*/ 2147483646 w 179"/>
                <a:gd name="T123" fmla="*/ 2147483646 h 233"/>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179" h="233">
                  <a:moveTo>
                    <a:pt x="4" y="193"/>
                  </a:moveTo>
                  <a:lnTo>
                    <a:pt x="4" y="193"/>
                  </a:lnTo>
                  <a:lnTo>
                    <a:pt x="5" y="193"/>
                  </a:lnTo>
                  <a:lnTo>
                    <a:pt x="7" y="194"/>
                  </a:lnTo>
                  <a:lnTo>
                    <a:pt x="8" y="197"/>
                  </a:lnTo>
                  <a:lnTo>
                    <a:pt x="8" y="200"/>
                  </a:lnTo>
                  <a:lnTo>
                    <a:pt x="11" y="209"/>
                  </a:lnTo>
                  <a:lnTo>
                    <a:pt x="11" y="210"/>
                  </a:lnTo>
                  <a:lnTo>
                    <a:pt x="13" y="211"/>
                  </a:lnTo>
                  <a:lnTo>
                    <a:pt x="17" y="211"/>
                  </a:lnTo>
                  <a:lnTo>
                    <a:pt x="18" y="211"/>
                  </a:lnTo>
                  <a:lnTo>
                    <a:pt x="19" y="214"/>
                  </a:lnTo>
                  <a:lnTo>
                    <a:pt x="21" y="216"/>
                  </a:lnTo>
                  <a:lnTo>
                    <a:pt x="23" y="217"/>
                  </a:lnTo>
                  <a:lnTo>
                    <a:pt x="25" y="217"/>
                  </a:lnTo>
                  <a:lnTo>
                    <a:pt x="27" y="217"/>
                  </a:lnTo>
                  <a:lnTo>
                    <a:pt x="33" y="217"/>
                  </a:lnTo>
                  <a:lnTo>
                    <a:pt x="35" y="217"/>
                  </a:lnTo>
                  <a:lnTo>
                    <a:pt x="39" y="217"/>
                  </a:lnTo>
                  <a:lnTo>
                    <a:pt x="40" y="218"/>
                  </a:lnTo>
                  <a:lnTo>
                    <a:pt x="42" y="221"/>
                  </a:lnTo>
                  <a:lnTo>
                    <a:pt x="44" y="222"/>
                  </a:lnTo>
                  <a:lnTo>
                    <a:pt x="45" y="223"/>
                  </a:lnTo>
                  <a:lnTo>
                    <a:pt x="46" y="227"/>
                  </a:lnTo>
                  <a:lnTo>
                    <a:pt x="48" y="228"/>
                  </a:lnTo>
                  <a:lnTo>
                    <a:pt x="50" y="228"/>
                  </a:lnTo>
                  <a:lnTo>
                    <a:pt x="50" y="229"/>
                  </a:lnTo>
                  <a:lnTo>
                    <a:pt x="50" y="232"/>
                  </a:lnTo>
                  <a:lnTo>
                    <a:pt x="51" y="233"/>
                  </a:lnTo>
                  <a:lnTo>
                    <a:pt x="57" y="233"/>
                  </a:lnTo>
                  <a:lnTo>
                    <a:pt x="61" y="233"/>
                  </a:lnTo>
                  <a:lnTo>
                    <a:pt x="63" y="233"/>
                  </a:lnTo>
                  <a:lnTo>
                    <a:pt x="64" y="231"/>
                  </a:lnTo>
                  <a:lnTo>
                    <a:pt x="68" y="226"/>
                  </a:lnTo>
                  <a:lnTo>
                    <a:pt x="68" y="220"/>
                  </a:lnTo>
                  <a:lnTo>
                    <a:pt x="69" y="220"/>
                  </a:lnTo>
                  <a:lnTo>
                    <a:pt x="70" y="218"/>
                  </a:lnTo>
                  <a:lnTo>
                    <a:pt x="75" y="215"/>
                  </a:lnTo>
                  <a:lnTo>
                    <a:pt x="76" y="211"/>
                  </a:lnTo>
                  <a:lnTo>
                    <a:pt x="80" y="208"/>
                  </a:lnTo>
                  <a:lnTo>
                    <a:pt x="79" y="205"/>
                  </a:lnTo>
                  <a:lnTo>
                    <a:pt x="78" y="204"/>
                  </a:lnTo>
                  <a:lnTo>
                    <a:pt x="76" y="204"/>
                  </a:lnTo>
                  <a:lnTo>
                    <a:pt x="75" y="201"/>
                  </a:lnTo>
                  <a:lnTo>
                    <a:pt x="75" y="199"/>
                  </a:lnTo>
                  <a:lnTo>
                    <a:pt x="74" y="198"/>
                  </a:lnTo>
                  <a:lnTo>
                    <a:pt x="71" y="199"/>
                  </a:lnTo>
                  <a:lnTo>
                    <a:pt x="74" y="198"/>
                  </a:lnTo>
                  <a:lnTo>
                    <a:pt x="74" y="193"/>
                  </a:lnTo>
                  <a:lnTo>
                    <a:pt x="74" y="191"/>
                  </a:lnTo>
                  <a:lnTo>
                    <a:pt x="76" y="188"/>
                  </a:lnTo>
                  <a:lnTo>
                    <a:pt x="78" y="187"/>
                  </a:lnTo>
                  <a:lnTo>
                    <a:pt x="76" y="186"/>
                  </a:lnTo>
                  <a:lnTo>
                    <a:pt x="76" y="182"/>
                  </a:lnTo>
                  <a:lnTo>
                    <a:pt x="76" y="181"/>
                  </a:lnTo>
                  <a:lnTo>
                    <a:pt x="75" y="180"/>
                  </a:lnTo>
                  <a:lnTo>
                    <a:pt x="74" y="177"/>
                  </a:lnTo>
                  <a:lnTo>
                    <a:pt x="74" y="176"/>
                  </a:lnTo>
                  <a:lnTo>
                    <a:pt x="74" y="175"/>
                  </a:lnTo>
                  <a:lnTo>
                    <a:pt x="78" y="172"/>
                  </a:lnTo>
                  <a:lnTo>
                    <a:pt x="79" y="170"/>
                  </a:lnTo>
                  <a:lnTo>
                    <a:pt x="79" y="169"/>
                  </a:lnTo>
                  <a:lnTo>
                    <a:pt x="79" y="168"/>
                  </a:lnTo>
                  <a:lnTo>
                    <a:pt x="79" y="166"/>
                  </a:lnTo>
                  <a:lnTo>
                    <a:pt x="80" y="163"/>
                  </a:lnTo>
                  <a:lnTo>
                    <a:pt x="81" y="160"/>
                  </a:lnTo>
                  <a:lnTo>
                    <a:pt x="84" y="155"/>
                  </a:lnTo>
                  <a:lnTo>
                    <a:pt x="82" y="154"/>
                  </a:lnTo>
                  <a:lnTo>
                    <a:pt x="81" y="153"/>
                  </a:lnTo>
                  <a:lnTo>
                    <a:pt x="80" y="152"/>
                  </a:lnTo>
                  <a:lnTo>
                    <a:pt x="81" y="149"/>
                  </a:lnTo>
                  <a:lnTo>
                    <a:pt x="81" y="143"/>
                  </a:lnTo>
                  <a:lnTo>
                    <a:pt x="82" y="143"/>
                  </a:lnTo>
                  <a:lnTo>
                    <a:pt x="84" y="142"/>
                  </a:lnTo>
                  <a:lnTo>
                    <a:pt x="84" y="141"/>
                  </a:lnTo>
                  <a:lnTo>
                    <a:pt x="84" y="140"/>
                  </a:lnTo>
                  <a:lnTo>
                    <a:pt x="85" y="138"/>
                  </a:lnTo>
                  <a:lnTo>
                    <a:pt x="87" y="137"/>
                  </a:lnTo>
                  <a:lnTo>
                    <a:pt x="87" y="135"/>
                  </a:lnTo>
                  <a:lnTo>
                    <a:pt x="86" y="134"/>
                  </a:lnTo>
                  <a:lnTo>
                    <a:pt x="86" y="132"/>
                  </a:lnTo>
                  <a:lnTo>
                    <a:pt x="86" y="131"/>
                  </a:lnTo>
                  <a:lnTo>
                    <a:pt x="85" y="130"/>
                  </a:lnTo>
                  <a:lnTo>
                    <a:pt x="85" y="128"/>
                  </a:lnTo>
                  <a:lnTo>
                    <a:pt x="86" y="126"/>
                  </a:lnTo>
                  <a:lnTo>
                    <a:pt x="87" y="126"/>
                  </a:lnTo>
                  <a:lnTo>
                    <a:pt x="88" y="126"/>
                  </a:lnTo>
                  <a:lnTo>
                    <a:pt x="91" y="124"/>
                  </a:lnTo>
                  <a:lnTo>
                    <a:pt x="92" y="123"/>
                  </a:lnTo>
                  <a:lnTo>
                    <a:pt x="93" y="120"/>
                  </a:lnTo>
                  <a:lnTo>
                    <a:pt x="93" y="119"/>
                  </a:lnTo>
                  <a:lnTo>
                    <a:pt x="95" y="118"/>
                  </a:lnTo>
                  <a:lnTo>
                    <a:pt x="95" y="115"/>
                  </a:lnTo>
                  <a:lnTo>
                    <a:pt x="95" y="114"/>
                  </a:lnTo>
                  <a:lnTo>
                    <a:pt x="96" y="113"/>
                  </a:lnTo>
                  <a:lnTo>
                    <a:pt x="97" y="108"/>
                  </a:lnTo>
                  <a:lnTo>
                    <a:pt x="97" y="107"/>
                  </a:lnTo>
                  <a:lnTo>
                    <a:pt x="98" y="106"/>
                  </a:lnTo>
                  <a:lnTo>
                    <a:pt x="99" y="103"/>
                  </a:lnTo>
                  <a:lnTo>
                    <a:pt x="101" y="101"/>
                  </a:lnTo>
                  <a:lnTo>
                    <a:pt x="101" y="98"/>
                  </a:lnTo>
                  <a:lnTo>
                    <a:pt x="102" y="96"/>
                  </a:lnTo>
                  <a:lnTo>
                    <a:pt x="104" y="95"/>
                  </a:lnTo>
                  <a:lnTo>
                    <a:pt x="105" y="95"/>
                  </a:lnTo>
                  <a:lnTo>
                    <a:pt x="108" y="94"/>
                  </a:lnTo>
                  <a:lnTo>
                    <a:pt x="110" y="91"/>
                  </a:lnTo>
                  <a:lnTo>
                    <a:pt x="113" y="92"/>
                  </a:lnTo>
                  <a:lnTo>
                    <a:pt x="114" y="94"/>
                  </a:lnTo>
                  <a:lnTo>
                    <a:pt x="115" y="94"/>
                  </a:lnTo>
                  <a:lnTo>
                    <a:pt x="116" y="91"/>
                  </a:lnTo>
                  <a:lnTo>
                    <a:pt x="118" y="91"/>
                  </a:lnTo>
                  <a:lnTo>
                    <a:pt x="119" y="91"/>
                  </a:lnTo>
                  <a:lnTo>
                    <a:pt x="124" y="91"/>
                  </a:lnTo>
                  <a:lnTo>
                    <a:pt x="125" y="92"/>
                  </a:lnTo>
                  <a:lnTo>
                    <a:pt x="126" y="90"/>
                  </a:lnTo>
                  <a:lnTo>
                    <a:pt x="126" y="85"/>
                  </a:lnTo>
                  <a:lnTo>
                    <a:pt x="128" y="73"/>
                  </a:lnTo>
                  <a:lnTo>
                    <a:pt x="128" y="71"/>
                  </a:lnTo>
                  <a:lnTo>
                    <a:pt x="128" y="69"/>
                  </a:lnTo>
                  <a:lnTo>
                    <a:pt x="130" y="68"/>
                  </a:lnTo>
                  <a:lnTo>
                    <a:pt x="128" y="68"/>
                  </a:lnTo>
                  <a:lnTo>
                    <a:pt x="126" y="69"/>
                  </a:lnTo>
                  <a:lnTo>
                    <a:pt x="122" y="71"/>
                  </a:lnTo>
                  <a:lnTo>
                    <a:pt x="122" y="73"/>
                  </a:lnTo>
                  <a:lnTo>
                    <a:pt x="122" y="74"/>
                  </a:lnTo>
                  <a:lnTo>
                    <a:pt x="121" y="75"/>
                  </a:lnTo>
                  <a:lnTo>
                    <a:pt x="120" y="74"/>
                  </a:lnTo>
                  <a:lnTo>
                    <a:pt x="120" y="75"/>
                  </a:lnTo>
                  <a:lnTo>
                    <a:pt x="119" y="75"/>
                  </a:lnTo>
                  <a:lnTo>
                    <a:pt x="118" y="75"/>
                  </a:lnTo>
                  <a:lnTo>
                    <a:pt x="115" y="75"/>
                  </a:lnTo>
                  <a:lnTo>
                    <a:pt x="116" y="74"/>
                  </a:lnTo>
                  <a:lnTo>
                    <a:pt x="115" y="73"/>
                  </a:lnTo>
                  <a:lnTo>
                    <a:pt x="114" y="72"/>
                  </a:lnTo>
                  <a:lnTo>
                    <a:pt x="113" y="72"/>
                  </a:lnTo>
                  <a:lnTo>
                    <a:pt x="113" y="71"/>
                  </a:lnTo>
                  <a:lnTo>
                    <a:pt x="114" y="69"/>
                  </a:lnTo>
                  <a:lnTo>
                    <a:pt x="113" y="69"/>
                  </a:lnTo>
                  <a:lnTo>
                    <a:pt x="111" y="68"/>
                  </a:lnTo>
                  <a:lnTo>
                    <a:pt x="110" y="68"/>
                  </a:lnTo>
                  <a:lnTo>
                    <a:pt x="109" y="69"/>
                  </a:lnTo>
                  <a:lnTo>
                    <a:pt x="108" y="71"/>
                  </a:lnTo>
                  <a:lnTo>
                    <a:pt x="105" y="71"/>
                  </a:lnTo>
                  <a:lnTo>
                    <a:pt x="104" y="69"/>
                  </a:lnTo>
                  <a:lnTo>
                    <a:pt x="103" y="68"/>
                  </a:lnTo>
                  <a:lnTo>
                    <a:pt x="104" y="68"/>
                  </a:lnTo>
                  <a:lnTo>
                    <a:pt x="104" y="65"/>
                  </a:lnTo>
                  <a:lnTo>
                    <a:pt x="105" y="63"/>
                  </a:lnTo>
                  <a:lnTo>
                    <a:pt x="107" y="65"/>
                  </a:lnTo>
                  <a:lnTo>
                    <a:pt x="108" y="63"/>
                  </a:lnTo>
                  <a:lnTo>
                    <a:pt x="109" y="61"/>
                  </a:lnTo>
                  <a:lnTo>
                    <a:pt x="109" y="59"/>
                  </a:lnTo>
                  <a:lnTo>
                    <a:pt x="107" y="60"/>
                  </a:lnTo>
                  <a:lnTo>
                    <a:pt x="107" y="59"/>
                  </a:lnTo>
                  <a:lnTo>
                    <a:pt x="108" y="57"/>
                  </a:lnTo>
                  <a:lnTo>
                    <a:pt x="113" y="51"/>
                  </a:lnTo>
                  <a:lnTo>
                    <a:pt x="113" y="50"/>
                  </a:lnTo>
                  <a:lnTo>
                    <a:pt x="115" y="50"/>
                  </a:lnTo>
                  <a:lnTo>
                    <a:pt x="115" y="49"/>
                  </a:lnTo>
                  <a:lnTo>
                    <a:pt x="115" y="46"/>
                  </a:lnTo>
                  <a:lnTo>
                    <a:pt x="114" y="45"/>
                  </a:lnTo>
                  <a:lnTo>
                    <a:pt x="115" y="46"/>
                  </a:lnTo>
                  <a:lnTo>
                    <a:pt x="116" y="46"/>
                  </a:lnTo>
                  <a:lnTo>
                    <a:pt x="118" y="45"/>
                  </a:lnTo>
                  <a:lnTo>
                    <a:pt x="120" y="45"/>
                  </a:lnTo>
                  <a:lnTo>
                    <a:pt x="119" y="48"/>
                  </a:lnTo>
                  <a:lnTo>
                    <a:pt x="120" y="50"/>
                  </a:lnTo>
                  <a:lnTo>
                    <a:pt x="124" y="52"/>
                  </a:lnTo>
                  <a:lnTo>
                    <a:pt x="125" y="54"/>
                  </a:lnTo>
                  <a:lnTo>
                    <a:pt x="126" y="54"/>
                  </a:lnTo>
                  <a:lnTo>
                    <a:pt x="128" y="54"/>
                  </a:lnTo>
                  <a:lnTo>
                    <a:pt x="130" y="52"/>
                  </a:lnTo>
                  <a:lnTo>
                    <a:pt x="131" y="51"/>
                  </a:lnTo>
                  <a:lnTo>
                    <a:pt x="132" y="51"/>
                  </a:lnTo>
                  <a:lnTo>
                    <a:pt x="133" y="51"/>
                  </a:lnTo>
                  <a:lnTo>
                    <a:pt x="133" y="50"/>
                  </a:lnTo>
                  <a:lnTo>
                    <a:pt x="135" y="48"/>
                  </a:lnTo>
                  <a:lnTo>
                    <a:pt x="137" y="45"/>
                  </a:lnTo>
                  <a:lnTo>
                    <a:pt x="138" y="44"/>
                  </a:lnTo>
                  <a:lnTo>
                    <a:pt x="139" y="42"/>
                  </a:lnTo>
                  <a:lnTo>
                    <a:pt x="142" y="39"/>
                  </a:lnTo>
                  <a:lnTo>
                    <a:pt x="145" y="39"/>
                  </a:lnTo>
                  <a:lnTo>
                    <a:pt x="148" y="38"/>
                  </a:lnTo>
                  <a:lnTo>
                    <a:pt x="149" y="38"/>
                  </a:lnTo>
                  <a:lnTo>
                    <a:pt x="150" y="38"/>
                  </a:lnTo>
                  <a:lnTo>
                    <a:pt x="155" y="39"/>
                  </a:lnTo>
                  <a:lnTo>
                    <a:pt x="156" y="40"/>
                  </a:lnTo>
                  <a:lnTo>
                    <a:pt x="158" y="40"/>
                  </a:lnTo>
                  <a:lnTo>
                    <a:pt x="159" y="40"/>
                  </a:lnTo>
                  <a:lnTo>
                    <a:pt x="160" y="38"/>
                  </a:lnTo>
                  <a:lnTo>
                    <a:pt x="164" y="34"/>
                  </a:lnTo>
                  <a:lnTo>
                    <a:pt x="164" y="33"/>
                  </a:lnTo>
                  <a:lnTo>
                    <a:pt x="162" y="33"/>
                  </a:lnTo>
                  <a:lnTo>
                    <a:pt x="165" y="31"/>
                  </a:lnTo>
                  <a:lnTo>
                    <a:pt x="162" y="31"/>
                  </a:lnTo>
                  <a:lnTo>
                    <a:pt x="161" y="29"/>
                  </a:lnTo>
                  <a:lnTo>
                    <a:pt x="161" y="27"/>
                  </a:lnTo>
                  <a:lnTo>
                    <a:pt x="162" y="22"/>
                  </a:lnTo>
                  <a:lnTo>
                    <a:pt x="165" y="19"/>
                  </a:lnTo>
                  <a:lnTo>
                    <a:pt x="166" y="17"/>
                  </a:lnTo>
                  <a:lnTo>
                    <a:pt x="170" y="17"/>
                  </a:lnTo>
                  <a:lnTo>
                    <a:pt x="173" y="19"/>
                  </a:lnTo>
                  <a:lnTo>
                    <a:pt x="177" y="17"/>
                  </a:lnTo>
                  <a:lnTo>
                    <a:pt x="179" y="16"/>
                  </a:lnTo>
                  <a:lnTo>
                    <a:pt x="179" y="15"/>
                  </a:lnTo>
                  <a:lnTo>
                    <a:pt x="178" y="11"/>
                  </a:lnTo>
                  <a:lnTo>
                    <a:pt x="177" y="10"/>
                  </a:lnTo>
                  <a:lnTo>
                    <a:pt x="178" y="9"/>
                  </a:lnTo>
                  <a:lnTo>
                    <a:pt x="179" y="6"/>
                  </a:lnTo>
                  <a:lnTo>
                    <a:pt x="179" y="5"/>
                  </a:lnTo>
                  <a:lnTo>
                    <a:pt x="177" y="4"/>
                  </a:lnTo>
                  <a:lnTo>
                    <a:pt x="177" y="3"/>
                  </a:lnTo>
                  <a:lnTo>
                    <a:pt x="176" y="2"/>
                  </a:lnTo>
                  <a:lnTo>
                    <a:pt x="175" y="2"/>
                  </a:lnTo>
                  <a:lnTo>
                    <a:pt x="172" y="2"/>
                  </a:lnTo>
                  <a:lnTo>
                    <a:pt x="168" y="0"/>
                  </a:lnTo>
                  <a:lnTo>
                    <a:pt x="166" y="3"/>
                  </a:lnTo>
                  <a:lnTo>
                    <a:pt x="161" y="4"/>
                  </a:lnTo>
                  <a:lnTo>
                    <a:pt x="159" y="4"/>
                  </a:lnTo>
                  <a:lnTo>
                    <a:pt x="158" y="4"/>
                  </a:lnTo>
                  <a:lnTo>
                    <a:pt x="154" y="4"/>
                  </a:lnTo>
                  <a:lnTo>
                    <a:pt x="149" y="5"/>
                  </a:lnTo>
                  <a:lnTo>
                    <a:pt x="143" y="9"/>
                  </a:lnTo>
                  <a:lnTo>
                    <a:pt x="139" y="10"/>
                  </a:lnTo>
                  <a:lnTo>
                    <a:pt x="138" y="10"/>
                  </a:lnTo>
                  <a:lnTo>
                    <a:pt x="136" y="11"/>
                  </a:lnTo>
                  <a:lnTo>
                    <a:pt x="133" y="12"/>
                  </a:lnTo>
                  <a:lnTo>
                    <a:pt x="131" y="12"/>
                  </a:lnTo>
                  <a:lnTo>
                    <a:pt x="125" y="15"/>
                  </a:lnTo>
                  <a:lnTo>
                    <a:pt x="122" y="16"/>
                  </a:lnTo>
                  <a:lnTo>
                    <a:pt x="120" y="16"/>
                  </a:lnTo>
                  <a:lnTo>
                    <a:pt x="118" y="16"/>
                  </a:lnTo>
                  <a:lnTo>
                    <a:pt x="118" y="15"/>
                  </a:lnTo>
                  <a:lnTo>
                    <a:pt x="116" y="15"/>
                  </a:lnTo>
                  <a:lnTo>
                    <a:pt x="109" y="15"/>
                  </a:lnTo>
                  <a:lnTo>
                    <a:pt x="107" y="16"/>
                  </a:lnTo>
                  <a:lnTo>
                    <a:pt x="105" y="16"/>
                  </a:lnTo>
                  <a:lnTo>
                    <a:pt x="103" y="17"/>
                  </a:lnTo>
                  <a:lnTo>
                    <a:pt x="99" y="17"/>
                  </a:lnTo>
                  <a:lnTo>
                    <a:pt x="99" y="19"/>
                  </a:lnTo>
                  <a:lnTo>
                    <a:pt x="98" y="19"/>
                  </a:lnTo>
                  <a:lnTo>
                    <a:pt x="96" y="19"/>
                  </a:lnTo>
                  <a:lnTo>
                    <a:pt x="96" y="20"/>
                  </a:lnTo>
                  <a:lnTo>
                    <a:pt x="96" y="21"/>
                  </a:lnTo>
                  <a:lnTo>
                    <a:pt x="95" y="22"/>
                  </a:lnTo>
                  <a:lnTo>
                    <a:pt x="93" y="21"/>
                  </a:lnTo>
                  <a:lnTo>
                    <a:pt x="93" y="22"/>
                  </a:lnTo>
                  <a:lnTo>
                    <a:pt x="92" y="23"/>
                  </a:lnTo>
                  <a:lnTo>
                    <a:pt x="91" y="25"/>
                  </a:lnTo>
                  <a:lnTo>
                    <a:pt x="90" y="27"/>
                  </a:lnTo>
                  <a:lnTo>
                    <a:pt x="91" y="31"/>
                  </a:lnTo>
                  <a:lnTo>
                    <a:pt x="90" y="33"/>
                  </a:lnTo>
                  <a:lnTo>
                    <a:pt x="88" y="37"/>
                  </a:lnTo>
                  <a:lnTo>
                    <a:pt x="86" y="38"/>
                  </a:lnTo>
                  <a:lnTo>
                    <a:pt x="85" y="40"/>
                  </a:lnTo>
                  <a:lnTo>
                    <a:pt x="85" y="42"/>
                  </a:lnTo>
                  <a:lnTo>
                    <a:pt x="84" y="43"/>
                  </a:lnTo>
                  <a:lnTo>
                    <a:pt x="82" y="44"/>
                  </a:lnTo>
                  <a:lnTo>
                    <a:pt x="81" y="46"/>
                  </a:lnTo>
                  <a:lnTo>
                    <a:pt x="80" y="50"/>
                  </a:lnTo>
                  <a:lnTo>
                    <a:pt x="79" y="54"/>
                  </a:lnTo>
                  <a:lnTo>
                    <a:pt x="80" y="55"/>
                  </a:lnTo>
                  <a:lnTo>
                    <a:pt x="81" y="56"/>
                  </a:lnTo>
                  <a:lnTo>
                    <a:pt x="82" y="55"/>
                  </a:lnTo>
                  <a:lnTo>
                    <a:pt x="84" y="54"/>
                  </a:lnTo>
                  <a:lnTo>
                    <a:pt x="85" y="54"/>
                  </a:lnTo>
                  <a:lnTo>
                    <a:pt x="86" y="57"/>
                  </a:lnTo>
                  <a:lnTo>
                    <a:pt x="86" y="60"/>
                  </a:lnTo>
                  <a:lnTo>
                    <a:pt x="86" y="62"/>
                  </a:lnTo>
                  <a:lnTo>
                    <a:pt x="84" y="66"/>
                  </a:lnTo>
                  <a:lnTo>
                    <a:pt x="84" y="68"/>
                  </a:lnTo>
                  <a:lnTo>
                    <a:pt x="85" y="71"/>
                  </a:lnTo>
                  <a:lnTo>
                    <a:pt x="85" y="72"/>
                  </a:lnTo>
                  <a:lnTo>
                    <a:pt x="86" y="74"/>
                  </a:lnTo>
                  <a:lnTo>
                    <a:pt x="86" y="75"/>
                  </a:lnTo>
                  <a:lnTo>
                    <a:pt x="86" y="78"/>
                  </a:lnTo>
                  <a:lnTo>
                    <a:pt x="86" y="79"/>
                  </a:lnTo>
                  <a:lnTo>
                    <a:pt x="87" y="79"/>
                  </a:lnTo>
                  <a:lnTo>
                    <a:pt x="88" y="82"/>
                  </a:lnTo>
                  <a:lnTo>
                    <a:pt x="87" y="86"/>
                  </a:lnTo>
                  <a:lnTo>
                    <a:pt x="86" y="90"/>
                  </a:lnTo>
                  <a:lnTo>
                    <a:pt x="85" y="91"/>
                  </a:lnTo>
                  <a:lnTo>
                    <a:pt x="85" y="94"/>
                  </a:lnTo>
                  <a:lnTo>
                    <a:pt x="85" y="96"/>
                  </a:lnTo>
                  <a:lnTo>
                    <a:pt x="85" y="98"/>
                  </a:lnTo>
                  <a:lnTo>
                    <a:pt x="85" y="101"/>
                  </a:lnTo>
                  <a:lnTo>
                    <a:pt x="81" y="109"/>
                  </a:lnTo>
                  <a:lnTo>
                    <a:pt x="78" y="114"/>
                  </a:lnTo>
                  <a:lnTo>
                    <a:pt x="75" y="118"/>
                  </a:lnTo>
                  <a:lnTo>
                    <a:pt x="67" y="129"/>
                  </a:lnTo>
                  <a:lnTo>
                    <a:pt x="61" y="137"/>
                  </a:lnTo>
                  <a:lnTo>
                    <a:pt x="58" y="138"/>
                  </a:lnTo>
                  <a:lnTo>
                    <a:pt x="57" y="140"/>
                  </a:lnTo>
                  <a:lnTo>
                    <a:pt x="58" y="141"/>
                  </a:lnTo>
                  <a:lnTo>
                    <a:pt x="58" y="142"/>
                  </a:lnTo>
                  <a:lnTo>
                    <a:pt x="56" y="142"/>
                  </a:lnTo>
                  <a:lnTo>
                    <a:pt x="56" y="141"/>
                  </a:lnTo>
                  <a:lnTo>
                    <a:pt x="53" y="142"/>
                  </a:lnTo>
                  <a:lnTo>
                    <a:pt x="36" y="159"/>
                  </a:lnTo>
                  <a:lnTo>
                    <a:pt x="30" y="165"/>
                  </a:lnTo>
                  <a:lnTo>
                    <a:pt x="24" y="171"/>
                  </a:lnTo>
                  <a:lnTo>
                    <a:pt x="17" y="176"/>
                  </a:lnTo>
                  <a:lnTo>
                    <a:pt x="15" y="177"/>
                  </a:lnTo>
                  <a:lnTo>
                    <a:pt x="12" y="178"/>
                  </a:lnTo>
                  <a:lnTo>
                    <a:pt x="10" y="178"/>
                  </a:lnTo>
                  <a:lnTo>
                    <a:pt x="7" y="181"/>
                  </a:lnTo>
                  <a:lnTo>
                    <a:pt x="2" y="186"/>
                  </a:lnTo>
                  <a:lnTo>
                    <a:pt x="0" y="187"/>
                  </a:lnTo>
                  <a:lnTo>
                    <a:pt x="1" y="188"/>
                  </a:lnTo>
                  <a:lnTo>
                    <a:pt x="2" y="191"/>
                  </a:lnTo>
                  <a:lnTo>
                    <a:pt x="4" y="193"/>
                  </a:lnTo>
                  <a:close/>
                </a:path>
              </a:pathLst>
            </a:custGeom>
            <a:solidFill>
              <a:srgbClr val="FFA3FF"/>
            </a:solidFill>
            <a:ln w="2">
              <a:solidFill>
                <a:srgbClr val="555555"/>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p:txBody>
        </p:sp>
        <p:sp>
          <p:nvSpPr>
            <p:cNvPr id="1128" name="Freeform 135"/>
            <p:cNvSpPr>
              <a:spLocks/>
            </p:cNvSpPr>
            <p:nvPr/>
          </p:nvSpPr>
          <p:spPr bwMode="auto">
            <a:xfrm>
              <a:off x="655639" y="5224459"/>
              <a:ext cx="252412" cy="233362"/>
            </a:xfrm>
            <a:custGeom>
              <a:avLst/>
              <a:gdLst>
                <a:gd name="T0" fmla="*/ 2147483646 w 159"/>
                <a:gd name="T1" fmla="*/ 2147483646 h 147"/>
                <a:gd name="T2" fmla="*/ 2147483646 w 159"/>
                <a:gd name="T3" fmla="*/ 2147483646 h 147"/>
                <a:gd name="T4" fmla="*/ 2147483646 w 159"/>
                <a:gd name="T5" fmla="*/ 2147483646 h 147"/>
                <a:gd name="T6" fmla="*/ 2147483646 w 159"/>
                <a:gd name="T7" fmla="*/ 2147483646 h 147"/>
                <a:gd name="T8" fmla="*/ 2147483646 w 159"/>
                <a:gd name="T9" fmla="*/ 2147483646 h 147"/>
                <a:gd name="T10" fmla="*/ 2147483646 w 159"/>
                <a:gd name="T11" fmla="*/ 2147483646 h 147"/>
                <a:gd name="T12" fmla="*/ 2147483646 w 159"/>
                <a:gd name="T13" fmla="*/ 2147483646 h 147"/>
                <a:gd name="T14" fmla="*/ 2147483646 w 159"/>
                <a:gd name="T15" fmla="*/ 2147483646 h 147"/>
                <a:gd name="T16" fmla="*/ 2147483646 w 159"/>
                <a:gd name="T17" fmla="*/ 2147483646 h 147"/>
                <a:gd name="T18" fmla="*/ 2147483646 w 159"/>
                <a:gd name="T19" fmla="*/ 2147483646 h 147"/>
                <a:gd name="T20" fmla="*/ 2147483646 w 159"/>
                <a:gd name="T21" fmla="*/ 2147483646 h 147"/>
                <a:gd name="T22" fmla="*/ 2147483646 w 159"/>
                <a:gd name="T23" fmla="*/ 2147483646 h 147"/>
                <a:gd name="T24" fmla="*/ 2147483646 w 159"/>
                <a:gd name="T25" fmla="*/ 2147483646 h 147"/>
                <a:gd name="T26" fmla="*/ 2147483646 w 159"/>
                <a:gd name="T27" fmla="*/ 2147483646 h 147"/>
                <a:gd name="T28" fmla="*/ 2147483646 w 159"/>
                <a:gd name="T29" fmla="*/ 2147483646 h 147"/>
                <a:gd name="T30" fmla="*/ 2147483646 w 159"/>
                <a:gd name="T31" fmla="*/ 2147483646 h 147"/>
                <a:gd name="T32" fmla="*/ 2147483646 w 159"/>
                <a:gd name="T33" fmla="*/ 2147483646 h 147"/>
                <a:gd name="T34" fmla="*/ 2147483646 w 159"/>
                <a:gd name="T35" fmla="*/ 2147483646 h 147"/>
                <a:gd name="T36" fmla="*/ 2147483646 w 159"/>
                <a:gd name="T37" fmla="*/ 2147483646 h 147"/>
                <a:gd name="T38" fmla="*/ 2147483646 w 159"/>
                <a:gd name="T39" fmla="*/ 2147483646 h 147"/>
                <a:gd name="T40" fmla="*/ 2147483646 w 159"/>
                <a:gd name="T41" fmla="*/ 2147483646 h 147"/>
                <a:gd name="T42" fmla="*/ 2147483646 w 159"/>
                <a:gd name="T43" fmla="*/ 2147483646 h 147"/>
                <a:gd name="T44" fmla="*/ 2147483646 w 159"/>
                <a:gd name="T45" fmla="*/ 2147483646 h 147"/>
                <a:gd name="T46" fmla="*/ 2147483646 w 159"/>
                <a:gd name="T47" fmla="*/ 2147483646 h 147"/>
                <a:gd name="T48" fmla="*/ 2147483646 w 159"/>
                <a:gd name="T49" fmla="*/ 2147483646 h 147"/>
                <a:gd name="T50" fmla="*/ 2147483646 w 159"/>
                <a:gd name="T51" fmla="*/ 2147483646 h 147"/>
                <a:gd name="T52" fmla="*/ 2147483646 w 159"/>
                <a:gd name="T53" fmla="*/ 2147483646 h 147"/>
                <a:gd name="T54" fmla="*/ 2147483646 w 159"/>
                <a:gd name="T55" fmla="*/ 2147483646 h 147"/>
                <a:gd name="T56" fmla="*/ 2147483646 w 159"/>
                <a:gd name="T57" fmla="*/ 2147483646 h 147"/>
                <a:gd name="T58" fmla="*/ 2147483646 w 159"/>
                <a:gd name="T59" fmla="*/ 0 h 147"/>
                <a:gd name="T60" fmla="*/ 2147483646 w 159"/>
                <a:gd name="T61" fmla="*/ 2147483646 h 147"/>
                <a:gd name="T62" fmla="*/ 2147483646 w 159"/>
                <a:gd name="T63" fmla="*/ 2147483646 h 147"/>
                <a:gd name="T64" fmla="*/ 2147483646 w 159"/>
                <a:gd name="T65" fmla="*/ 2147483646 h 147"/>
                <a:gd name="T66" fmla="*/ 2147483646 w 159"/>
                <a:gd name="T67" fmla="*/ 2147483646 h 147"/>
                <a:gd name="T68" fmla="*/ 2147483646 w 159"/>
                <a:gd name="T69" fmla="*/ 2147483646 h 147"/>
                <a:gd name="T70" fmla="*/ 2147483646 w 159"/>
                <a:gd name="T71" fmla="*/ 2147483646 h 147"/>
                <a:gd name="T72" fmla="*/ 2147483646 w 159"/>
                <a:gd name="T73" fmla="*/ 2147483646 h 147"/>
                <a:gd name="T74" fmla="*/ 2147483646 w 159"/>
                <a:gd name="T75" fmla="*/ 2147483646 h 147"/>
                <a:gd name="T76" fmla="*/ 2147483646 w 159"/>
                <a:gd name="T77" fmla="*/ 2147483646 h 147"/>
                <a:gd name="T78" fmla="*/ 2147483646 w 159"/>
                <a:gd name="T79" fmla="*/ 2147483646 h 147"/>
                <a:gd name="T80" fmla="*/ 2147483646 w 159"/>
                <a:gd name="T81" fmla="*/ 2147483646 h 147"/>
                <a:gd name="T82" fmla="*/ 2147483646 w 159"/>
                <a:gd name="T83" fmla="*/ 2147483646 h 147"/>
                <a:gd name="T84" fmla="*/ 2147483646 w 159"/>
                <a:gd name="T85" fmla="*/ 2147483646 h 147"/>
                <a:gd name="T86" fmla="*/ 2147483646 w 159"/>
                <a:gd name="T87" fmla="*/ 2147483646 h 147"/>
                <a:gd name="T88" fmla="*/ 2147483646 w 159"/>
                <a:gd name="T89" fmla="*/ 2147483646 h 147"/>
                <a:gd name="T90" fmla="*/ 2147483646 w 159"/>
                <a:gd name="T91" fmla="*/ 2147483646 h 147"/>
                <a:gd name="T92" fmla="*/ 2147483646 w 159"/>
                <a:gd name="T93" fmla="*/ 2147483646 h 147"/>
                <a:gd name="T94" fmla="*/ 2147483646 w 159"/>
                <a:gd name="T95" fmla="*/ 2147483646 h 147"/>
                <a:gd name="T96" fmla="*/ 2147483646 w 159"/>
                <a:gd name="T97" fmla="*/ 2147483646 h 147"/>
                <a:gd name="T98" fmla="*/ 2147483646 w 159"/>
                <a:gd name="T99" fmla="*/ 2147483646 h 147"/>
                <a:gd name="T100" fmla="*/ 2147483646 w 159"/>
                <a:gd name="T101" fmla="*/ 2147483646 h 147"/>
                <a:gd name="T102" fmla="*/ 2147483646 w 159"/>
                <a:gd name="T103" fmla="*/ 2147483646 h 147"/>
                <a:gd name="T104" fmla="*/ 2147483646 w 159"/>
                <a:gd name="T105" fmla="*/ 2147483646 h 147"/>
                <a:gd name="T106" fmla="*/ 2147483646 w 159"/>
                <a:gd name="T107" fmla="*/ 2147483646 h 147"/>
                <a:gd name="T108" fmla="*/ 2147483646 w 159"/>
                <a:gd name="T109" fmla="*/ 2147483646 h 147"/>
                <a:gd name="T110" fmla="*/ 2147483646 w 159"/>
                <a:gd name="T111" fmla="*/ 2147483646 h 147"/>
                <a:gd name="T112" fmla="*/ 2147483646 w 159"/>
                <a:gd name="T113" fmla="*/ 2147483646 h 147"/>
                <a:gd name="T114" fmla="*/ 2147483646 w 159"/>
                <a:gd name="T115" fmla="*/ 2147483646 h 147"/>
                <a:gd name="T116" fmla="*/ 2147483646 w 159"/>
                <a:gd name="T117" fmla="*/ 2147483646 h 147"/>
                <a:gd name="T118" fmla="*/ 2147483646 w 159"/>
                <a:gd name="T119" fmla="*/ 2147483646 h 147"/>
                <a:gd name="T120" fmla="*/ 2147483646 w 159"/>
                <a:gd name="T121" fmla="*/ 2147483646 h 147"/>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159" h="147">
                  <a:moveTo>
                    <a:pt x="44" y="146"/>
                  </a:moveTo>
                  <a:lnTo>
                    <a:pt x="44" y="146"/>
                  </a:lnTo>
                  <a:lnTo>
                    <a:pt x="50" y="147"/>
                  </a:lnTo>
                  <a:lnTo>
                    <a:pt x="51" y="147"/>
                  </a:lnTo>
                  <a:lnTo>
                    <a:pt x="52" y="147"/>
                  </a:lnTo>
                  <a:lnTo>
                    <a:pt x="52" y="146"/>
                  </a:lnTo>
                  <a:lnTo>
                    <a:pt x="52" y="143"/>
                  </a:lnTo>
                  <a:lnTo>
                    <a:pt x="51" y="141"/>
                  </a:lnTo>
                  <a:lnTo>
                    <a:pt x="52" y="138"/>
                  </a:lnTo>
                  <a:lnTo>
                    <a:pt x="53" y="138"/>
                  </a:lnTo>
                  <a:lnTo>
                    <a:pt x="56" y="138"/>
                  </a:lnTo>
                  <a:lnTo>
                    <a:pt x="57" y="137"/>
                  </a:lnTo>
                  <a:lnTo>
                    <a:pt x="57" y="136"/>
                  </a:lnTo>
                  <a:lnTo>
                    <a:pt x="59" y="136"/>
                  </a:lnTo>
                  <a:lnTo>
                    <a:pt x="62" y="135"/>
                  </a:lnTo>
                  <a:lnTo>
                    <a:pt x="61" y="133"/>
                  </a:lnTo>
                  <a:lnTo>
                    <a:pt x="62" y="132"/>
                  </a:lnTo>
                  <a:lnTo>
                    <a:pt x="63" y="131"/>
                  </a:lnTo>
                  <a:lnTo>
                    <a:pt x="67" y="131"/>
                  </a:lnTo>
                  <a:lnTo>
                    <a:pt x="68" y="132"/>
                  </a:lnTo>
                  <a:lnTo>
                    <a:pt x="71" y="132"/>
                  </a:lnTo>
                  <a:lnTo>
                    <a:pt x="73" y="133"/>
                  </a:lnTo>
                  <a:lnTo>
                    <a:pt x="74" y="133"/>
                  </a:lnTo>
                  <a:lnTo>
                    <a:pt x="75" y="129"/>
                  </a:lnTo>
                  <a:lnTo>
                    <a:pt x="76" y="126"/>
                  </a:lnTo>
                  <a:lnTo>
                    <a:pt x="78" y="125"/>
                  </a:lnTo>
                  <a:lnTo>
                    <a:pt x="79" y="124"/>
                  </a:lnTo>
                  <a:lnTo>
                    <a:pt x="80" y="125"/>
                  </a:lnTo>
                  <a:lnTo>
                    <a:pt x="80" y="126"/>
                  </a:lnTo>
                  <a:lnTo>
                    <a:pt x="81" y="127"/>
                  </a:lnTo>
                  <a:lnTo>
                    <a:pt x="82" y="127"/>
                  </a:lnTo>
                  <a:lnTo>
                    <a:pt x="84" y="127"/>
                  </a:lnTo>
                  <a:lnTo>
                    <a:pt x="86" y="127"/>
                  </a:lnTo>
                  <a:lnTo>
                    <a:pt x="86" y="129"/>
                  </a:lnTo>
                  <a:lnTo>
                    <a:pt x="86" y="130"/>
                  </a:lnTo>
                  <a:lnTo>
                    <a:pt x="88" y="132"/>
                  </a:lnTo>
                  <a:lnTo>
                    <a:pt x="92" y="133"/>
                  </a:lnTo>
                  <a:lnTo>
                    <a:pt x="94" y="135"/>
                  </a:lnTo>
                  <a:lnTo>
                    <a:pt x="96" y="136"/>
                  </a:lnTo>
                  <a:lnTo>
                    <a:pt x="96" y="137"/>
                  </a:lnTo>
                  <a:lnTo>
                    <a:pt x="97" y="138"/>
                  </a:lnTo>
                  <a:lnTo>
                    <a:pt x="99" y="137"/>
                  </a:lnTo>
                  <a:lnTo>
                    <a:pt x="101" y="137"/>
                  </a:lnTo>
                  <a:lnTo>
                    <a:pt x="101" y="136"/>
                  </a:lnTo>
                  <a:lnTo>
                    <a:pt x="102" y="133"/>
                  </a:lnTo>
                  <a:lnTo>
                    <a:pt x="103" y="132"/>
                  </a:lnTo>
                  <a:lnTo>
                    <a:pt x="104" y="130"/>
                  </a:lnTo>
                  <a:lnTo>
                    <a:pt x="104" y="129"/>
                  </a:lnTo>
                  <a:lnTo>
                    <a:pt x="105" y="127"/>
                  </a:lnTo>
                  <a:lnTo>
                    <a:pt x="105" y="126"/>
                  </a:lnTo>
                  <a:lnTo>
                    <a:pt x="105" y="125"/>
                  </a:lnTo>
                  <a:lnTo>
                    <a:pt x="104" y="124"/>
                  </a:lnTo>
                  <a:lnTo>
                    <a:pt x="102" y="123"/>
                  </a:lnTo>
                  <a:lnTo>
                    <a:pt x="101" y="120"/>
                  </a:lnTo>
                  <a:lnTo>
                    <a:pt x="102" y="119"/>
                  </a:lnTo>
                  <a:lnTo>
                    <a:pt x="103" y="119"/>
                  </a:lnTo>
                  <a:lnTo>
                    <a:pt x="104" y="118"/>
                  </a:lnTo>
                  <a:lnTo>
                    <a:pt x="102" y="117"/>
                  </a:lnTo>
                  <a:lnTo>
                    <a:pt x="101" y="117"/>
                  </a:lnTo>
                  <a:lnTo>
                    <a:pt x="101" y="115"/>
                  </a:lnTo>
                  <a:lnTo>
                    <a:pt x="101" y="113"/>
                  </a:lnTo>
                  <a:lnTo>
                    <a:pt x="103" y="113"/>
                  </a:lnTo>
                  <a:lnTo>
                    <a:pt x="105" y="112"/>
                  </a:lnTo>
                  <a:lnTo>
                    <a:pt x="104" y="110"/>
                  </a:lnTo>
                  <a:lnTo>
                    <a:pt x="104" y="109"/>
                  </a:lnTo>
                  <a:lnTo>
                    <a:pt x="105" y="108"/>
                  </a:lnTo>
                  <a:lnTo>
                    <a:pt x="107" y="106"/>
                  </a:lnTo>
                  <a:lnTo>
                    <a:pt x="105" y="103"/>
                  </a:lnTo>
                  <a:lnTo>
                    <a:pt x="105" y="101"/>
                  </a:lnTo>
                  <a:lnTo>
                    <a:pt x="107" y="101"/>
                  </a:lnTo>
                  <a:lnTo>
                    <a:pt x="108" y="101"/>
                  </a:lnTo>
                  <a:lnTo>
                    <a:pt x="109" y="100"/>
                  </a:lnTo>
                  <a:lnTo>
                    <a:pt x="111" y="93"/>
                  </a:lnTo>
                  <a:lnTo>
                    <a:pt x="111" y="90"/>
                  </a:lnTo>
                  <a:lnTo>
                    <a:pt x="113" y="87"/>
                  </a:lnTo>
                  <a:lnTo>
                    <a:pt x="113" y="85"/>
                  </a:lnTo>
                  <a:lnTo>
                    <a:pt x="116" y="83"/>
                  </a:lnTo>
                  <a:lnTo>
                    <a:pt x="119" y="80"/>
                  </a:lnTo>
                  <a:lnTo>
                    <a:pt x="124" y="77"/>
                  </a:lnTo>
                  <a:lnTo>
                    <a:pt x="127" y="75"/>
                  </a:lnTo>
                  <a:lnTo>
                    <a:pt x="132" y="75"/>
                  </a:lnTo>
                  <a:lnTo>
                    <a:pt x="134" y="75"/>
                  </a:lnTo>
                  <a:lnTo>
                    <a:pt x="137" y="77"/>
                  </a:lnTo>
                  <a:lnTo>
                    <a:pt x="141" y="78"/>
                  </a:lnTo>
                  <a:lnTo>
                    <a:pt x="144" y="78"/>
                  </a:lnTo>
                  <a:lnTo>
                    <a:pt x="147" y="79"/>
                  </a:lnTo>
                  <a:lnTo>
                    <a:pt x="149" y="79"/>
                  </a:lnTo>
                  <a:lnTo>
                    <a:pt x="150" y="79"/>
                  </a:lnTo>
                  <a:lnTo>
                    <a:pt x="153" y="80"/>
                  </a:lnTo>
                  <a:lnTo>
                    <a:pt x="153" y="79"/>
                  </a:lnTo>
                  <a:lnTo>
                    <a:pt x="153" y="78"/>
                  </a:lnTo>
                  <a:lnTo>
                    <a:pt x="153" y="75"/>
                  </a:lnTo>
                  <a:lnTo>
                    <a:pt x="154" y="74"/>
                  </a:lnTo>
                  <a:lnTo>
                    <a:pt x="155" y="73"/>
                  </a:lnTo>
                  <a:lnTo>
                    <a:pt x="155" y="70"/>
                  </a:lnTo>
                  <a:lnTo>
                    <a:pt x="155" y="69"/>
                  </a:lnTo>
                  <a:lnTo>
                    <a:pt x="155" y="67"/>
                  </a:lnTo>
                  <a:lnTo>
                    <a:pt x="155" y="64"/>
                  </a:lnTo>
                  <a:lnTo>
                    <a:pt x="159" y="62"/>
                  </a:lnTo>
                  <a:lnTo>
                    <a:pt x="158" y="62"/>
                  </a:lnTo>
                  <a:lnTo>
                    <a:pt x="155" y="61"/>
                  </a:lnTo>
                  <a:lnTo>
                    <a:pt x="154" y="62"/>
                  </a:lnTo>
                  <a:lnTo>
                    <a:pt x="151" y="60"/>
                  </a:lnTo>
                  <a:lnTo>
                    <a:pt x="150" y="60"/>
                  </a:lnTo>
                  <a:lnTo>
                    <a:pt x="148" y="60"/>
                  </a:lnTo>
                  <a:lnTo>
                    <a:pt x="147" y="60"/>
                  </a:lnTo>
                  <a:lnTo>
                    <a:pt x="144" y="58"/>
                  </a:lnTo>
                  <a:lnTo>
                    <a:pt x="144" y="55"/>
                  </a:lnTo>
                  <a:lnTo>
                    <a:pt x="142" y="52"/>
                  </a:lnTo>
                  <a:lnTo>
                    <a:pt x="142" y="51"/>
                  </a:lnTo>
                  <a:lnTo>
                    <a:pt x="141" y="49"/>
                  </a:lnTo>
                  <a:lnTo>
                    <a:pt x="141" y="47"/>
                  </a:lnTo>
                  <a:lnTo>
                    <a:pt x="139" y="47"/>
                  </a:lnTo>
                  <a:lnTo>
                    <a:pt x="138" y="46"/>
                  </a:lnTo>
                  <a:lnTo>
                    <a:pt x="137" y="41"/>
                  </a:lnTo>
                  <a:lnTo>
                    <a:pt x="137" y="39"/>
                  </a:lnTo>
                  <a:lnTo>
                    <a:pt x="137" y="38"/>
                  </a:lnTo>
                  <a:lnTo>
                    <a:pt x="136" y="37"/>
                  </a:lnTo>
                  <a:lnTo>
                    <a:pt x="136" y="35"/>
                  </a:lnTo>
                  <a:lnTo>
                    <a:pt x="138" y="34"/>
                  </a:lnTo>
                  <a:lnTo>
                    <a:pt x="138" y="33"/>
                  </a:lnTo>
                  <a:lnTo>
                    <a:pt x="137" y="33"/>
                  </a:lnTo>
                  <a:lnTo>
                    <a:pt x="137" y="32"/>
                  </a:lnTo>
                  <a:lnTo>
                    <a:pt x="138" y="30"/>
                  </a:lnTo>
                  <a:lnTo>
                    <a:pt x="138" y="29"/>
                  </a:lnTo>
                  <a:lnTo>
                    <a:pt x="137" y="29"/>
                  </a:lnTo>
                  <a:lnTo>
                    <a:pt x="136" y="30"/>
                  </a:lnTo>
                  <a:lnTo>
                    <a:pt x="136" y="29"/>
                  </a:lnTo>
                  <a:lnTo>
                    <a:pt x="136" y="28"/>
                  </a:lnTo>
                  <a:lnTo>
                    <a:pt x="137" y="28"/>
                  </a:lnTo>
                  <a:lnTo>
                    <a:pt x="138" y="28"/>
                  </a:lnTo>
                  <a:lnTo>
                    <a:pt x="139" y="28"/>
                  </a:lnTo>
                  <a:lnTo>
                    <a:pt x="138" y="27"/>
                  </a:lnTo>
                  <a:lnTo>
                    <a:pt x="136" y="27"/>
                  </a:lnTo>
                  <a:lnTo>
                    <a:pt x="134" y="27"/>
                  </a:lnTo>
                  <a:lnTo>
                    <a:pt x="133" y="27"/>
                  </a:lnTo>
                  <a:lnTo>
                    <a:pt x="132" y="24"/>
                  </a:lnTo>
                  <a:lnTo>
                    <a:pt x="132" y="22"/>
                  </a:lnTo>
                  <a:lnTo>
                    <a:pt x="133" y="23"/>
                  </a:lnTo>
                  <a:lnTo>
                    <a:pt x="134" y="23"/>
                  </a:lnTo>
                  <a:lnTo>
                    <a:pt x="136" y="21"/>
                  </a:lnTo>
                  <a:lnTo>
                    <a:pt x="137" y="21"/>
                  </a:lnTo>
                  <a:lnTo>
                    <a:pt x="138" y="18"/>
                  </a:lnTo>
                  <a:lnTo>
                    <a:pt x="137" y="17"/>
                  </a:lnTo>
                  <a:lnTo>
                    <a:pt x="137" y="15"/>
                  </a:lnTo>
                  <a:lnTo>
                    <a:pt x="138" y="16"/>
                  </a:lnTo>
                  <a:lnTo>
                    <a:pt x="139" y="15"/>
                  </a:lnTo>
                  <a:lnTo>
                    <a:pt x="138" y="14"/>
                  </a:lnTo>
                  <a:lnTo>
                    <a:pt x="138" y="12"/>
                  </a:lnTo>
                  <a:lnTo>
                    <a:pt x="139" y="12"/>
                  </a:lnTo>
                  <a:lnTo>
                    <a:pt x="141" y="11"/>
                  </a:lnTo>
                  <a:lnTo>
                    <a:pt x="142" y="11"/>
                  </a:lnTo>
                  <a:lnTo>
                    <a:pt x="141" y="10"/>
                  </a:lnTo>
                  <a:lnTo>
                    <a:pt x="141" y="9"/>
                  </a:lnTo>
                  <a:lnTo>
                    <a:pt x="142" y="7"/>
                  </a:lnTo>
                  <a:lnTo>
                    <a:pt x="142" y="6"/>
                  </a:lnTo>
                  <a:lnTo>
                    <a:pt x="143" y="6"/>
                  </a:lnTo>
                  <a:lnTo>
                    <a:pt x="143" y="5"/>
                  </a:lnTo>
                  <a:lnTo>
                    <a:pt x="144" y="4"/>
                  </a:lnTo>
                  <a:lnTo>
                    <a:pt x="143" y="3"/>
                  </a:lnTo>
                  <a:lnTo>
                    <a:pt x="142" y="3"/>
                  </a:lnTo>
                  <a:lnTo>
                    <a:pt x="141" y="1"/>
                  </a:lnTo>
                  <a:lnTo>
                    <a:pt x="141" y="3"/>
                  </a:lnTo>
                  <a:lnTo>
                    <a:pt x="137" y="3"/>
                  </a:lnTo>
                  <a:lnTo>
                    <a:pt x="136" y="4"/>
                  </a:lnTo>
                  <a:lnTo>
                    <a:pt x="133" y="6"/>
                  </a:lnTo>
                  <a:lnTo>
                    <a:pt x="132" y="9"/>
                  </a:lnTo>
                  <a:lnTo>
                    <a:pt x="130" y="10"/>
                  </a:lnTo>
                  <a:lnTo>
                    <a:pt x="127" y="11"/>
                  </a:lnTo>
                  <a:lnTo>
                    <a:pt x="125" y="12"/>
                  </a:lnTo>
                  <a:lnTo>
                    <a:pt x="124" y="12"/>
                  </a:lnTo>
                  <a:lnTo>
                    <a:pt x="122" y="12"/>
                  </a:lnTo>
                  <a:lnTo>
                    <a:pt x="124" y="11"/>
                  </a:lnTo>
                  <a:lnTo>
                    <a:pt x="124" y="10"/>
                  </a:lnTo>
                  <a:lnTo>
                    <a:pt x="122" y="10"/>
                  </a:lnTo>
                  <a:lnTo>
                    <a:pt x="124" y="10"/>
                  </a:lnTo>
                  <a:lnTo>
                    <a:pt x="122" y="7"/>
                  </a:lnTo>
                  <a:lnTo>
                    <a:pt x="120" y="9"/>
                  </a:lnTo>
                  <a:lnTo>
                    <a:pt x="120" y="7"/>
                  </a:lnTo>
                  <a:lnTo>
                    <a:pt x="121" y="7"/>
                  </a:lnTo>
                  <a:lnTo>
                    <a:pt x="121" y="6"/>
                  </a:lnTo>
                  <a:lnTo>
                    <a:pt x="120" y="6"/>
                  </a:lnTo>
                  <a:lnTo>
                    <a:pt x="120" y="5"/>
                  </a:lnTo>
                  <a:lnTo>
                    <a:pt x="118" y="5"/>
                  </a:lnTo>
                  <a:lnTo>
                    <a:pt x="115" y="7"/>
                  </a:lnTo>
                  <a:lnTo>
                    <a:pt x="114" y="7"/>
                  </a:lnTo>
                  <a:lnTo>
                    <a:pt x="114" y="6"/>
                  </a:lnTo>
                  <a:lnTo>
                    <a:pt x="115" y="6"/>
                  </a:lnTo>
                  <a:lnTo>
                    <a:pt x="115" y="4"/>
                  </a:lnTo>
                  <a:lnTo>
                    <a:pt x="118" y="4"/>
                  </a:lnTo>
                  <a:lnTo>
                    <a:pt x="119" y="4"/>
                  </a:lnTo>
                  <a:lnTo>
                    <a:pt x="119" y="3"/>
                  </a:lnTo>
                  <a:lnTo>
                    <a:pt x="119" y="1"/>
                  </a:lnTo>
                  <a:lnTo>
                    <a:pt x="118" y="1"/>
                  </a:lnTo>
                  <a:lnTo>
                    <a:pt x="116" y="1"/>
                  </a:lnTo>
                  <a:lnTo>
                    <a:pt x="114" y="1"/>
                  </a:lnTo>
                  <a:lnTo>
                    <a:pt x="111" y="1"/>
                  </a:lnTo>
                  <a:lnTo>
                    <a:pt x="110" y="3"/>
                  </a:lnTo>
                  <a:lnTo>
                    <a:pt x="110" y="4"/>
                  </a:lnTo>
                  <a:lnTo>
                    <a:pt x="109" y="4"/>
                  </a:lnTo>
                  <a:lnTo>
                    <a:pt x="109" y="3"/>
                  </a:lnTo>
                  <a:lnTo>
                    <a:pt x="109" y="1"/>
                  </a:lnTo>
                  <a:lnTo>
                    <a:pt x="109" y="0"/>
                  </a:lnTo>
                  <a:lnTo>
                    <a:pt x="108" y="1"/>
                  </a:lnTo>
                  <a:lnTo>
                    <a:pt x="107" y="3"/>
                  </a:lnTo>
                  <a:lnTo>
                    <a:pt x="105" y="3"/>
                  </a:lnTo>
                  <a:lnTo>
                    <a:pt x="104" y="1"/>
                  </a:lnTo>
                  <a:lnTo>
                    <a:pt x="102" y="1"/>
                  </a:lnTo>
                  <a:lnTo>
                    <a:pt x="98" y="0"/>
                  </a:lnTo>
                  <a:lnTo>
                    <a:pt x="98" y="1"/>
                  </a:lnTo>
                  <a:lnTo>
                    <a:pt x="97" y="3"/>
                  </a:lnTo>
                  <a:lnTo>
                    <a:pt x="94" y="4"/>
                  </a:lnTo>
                  <a:lnTo>
                    <a:pt x="94" y="5"/>
                  </a:lnTo>
                  <a:lnTo>
                    <a:pt x="93" y="6"/>
                  </a:lnTo>
                  <a:lnTo>
                    <a:pt x="91" y="7"/>
                  </a:lnTo>
                  <a:lnTo>
                    <a:pt x="88" y="7"/>
                  </a:lnTo>
                  <a:lnTo>
                    <a:pt x="85" y="7"/>
                  </a:lnTo>
                  <a:lnTo>
                    <a:pt x="82" y="7"/>
                  </a:lnTo>
                  <a:lnTo>
                    <a:pt x="81" y="6"/>
                  </a:lnTo>
                  <a:lnTo>
                    <a:pt x="81" y="5"/>
                  </a:lnTo>
                  <a:lnTo>
                    <a:pt x="79" y="5"/>
                  </a:lnTo>
                  <a:lnTo>
                    <a:pt x="76" y="5"/>
                  </a:lnTo>
                  <a:lnTo>
                    <a:pt x="76" y="6"/>
                  </a:lnTo>
                  <a:lnTo>
                    <a:pt x="75" y="7"/>
                  </a:lnTo>
                  <a:lnTo>
                    <a:pt x="75" y="9"/>
                  </a:lnTo>
                  <a:lnTo>
                    <a:pt x="69" y="10"/>
                  </a:lnTo>
                  <a:lnTo>
                    <a:pt x="68" y="9"/>
                  </a:lnTo>
                  <a:lnTo>
                    <a:pt x="68" y="10"/>
                  </a:lnTo>
                  <a:lnTo>
                    <a:pt x="68" y="15"/>
                  </a:lnTo>
                  <a:lnTo>
                    <a:pt x="67" y="16"/>
                  </a:lnTo>
                  <a:lnTo>
                    <a:pt x="65" y="16"/>
                  </a:lnTo>
                  <a:lnTo>
                    <a:pt x="63" y="16"/>
                  </a:lnTo>
                  <a:lnTo>
                    <a:pt x="63" y="17"/>
                  </a:lnTo>
                  <a:lnTo>
                    <a:pt x="63" y="18"/>
                  </a:lnTo>
                  <a:lnTo>
                    <a:pt x="63" y="20"/>
                  </a:lnTo>
                  <a:lnTo>
                    <a:pt x="64" y="21"/>
                  </a:lnTo>
                  <a:lnTo>
                    <a:pt x="65" y="22"/>
                  </a:lnTo>
                  <a:lnTo>
                    <a:pt x="64" y="26"/>
                  </a:lnTo>
                  <a:lnTo>
                    <a:pt x="61" y="29"/>
                  </a:lnTo>
                  <a:lnTo>
                    <a:pt x="61" y="30"/>
                  </a:lnTo>
                  <a:lnTo>
                    <a:pt x="59" y="30"/>
                  </a:lnTo>
                  <a:lnTo>
                    <a:pt x="58" y="30"/>
                  </a:lnTo>
                  <a:lnTo>
                    <a:pt x="57" y="30"/>
                  </a:lnTo>
                  <a:lnTo>
                    <a:pt x="56" y="33"/>
                  </a:lnTo>
                  <a:lnTo>
                    <a:pt x="53" y="35"/>
                  </a:lnTo>
                  <a:lnTo>
                    <a:pt x="47" y="38"/>
                  </a:lnTo>
                  <a:lnTo>
                    <a:pt x="44" y="38"/>
                  </a:lnTo>
                  <a:lnTo>
                    <a:pt x="44" y="39"/>
                  </a:lnTo>
                  <a:lnTo>
                    <a:pt x="46" y="40"/>
                  </a:lnTo>
                  <a:lnTo>
                    <a:pt x="47" y="41"/>
                  </a:lnTo>
                  <a:lnTo>
                    <a:pt x="47" y="40"/>
                  </a:lnTo>
                  <a:lnTo>
                    <a:pt x="48" y="39"/>
                  </a:lnTo>
                  <a:lnTo>
                    <a:pt x="53" y="38"/>
                  </a:lnTo>
                  <a:lnTo>
                    <a:pt x="56" y="37"/>
                  </a:lnTo>
                  <a:lnTo>
                    <a:pt x="57" y="35"/>
                  </a:lnTo>
                  <a:lnTo>
                    <a:pt x="57" y="37"/>
                  </a:lnTo>
                  <a:lnTo>
                    <a:pt x="57" y="38"/>
                  </a:lnTo>
                  <a:lnTo>
                    <a:pt x="58" y="39"/>
                  </a:lnTo>
                  <a:lnTo>
                    <a:pt x="57" y="40"/>
                  </a:lnTo>
                  <a:lnTo>
                    <a:pt x="56" y="40"/>
                  </a:lnTo>
                  <a:lnTo>
                    <a:pt x="57" y="39"/>
                  </a:lnTo>
                  <a:lnTo>
                    <a:pt x="56" y="38"/>
                  </a:lnTo>
                  <a:lnTo>
                    <a:pt x="53" y="38"/>
                  </a:lnTo>
                  <a:lnTo>
                    <a:pt x="53" y="39"/>
                  </a:lnTo>
                  <a:lnTo>
                    <a:pt x="53" y="40"/>
                  </a:lnTo>
                  <a:lnTo>
                    <a:pt x="54" y="40"/>
                  </a:lnTo>
                  <a:lnTo>
                    <a:pt x="56" y="40"/>
                  </a:lnTo>
                  <a:lnTo>
                    <a:pt x="54" y="41"/>
                  </a:lnTo>
                  <a:lnTo>
                    <a:pt x="56" y="41"/>
                  </a:lnTo>
                  <a:lnTo>
                    <a:pt x="54" y="43"/>
                  </a:lnTo>
                  <a:lnTo>
                    <a:pt x="53" y="43"/>
                  </a:lnTo>
                  <a:lnTo>
                    <a:pt x="53" y="44"/>
                  </a:lnTo>
                  <a:lnTo>
                    <a:pt x="53" y="45"/>
                  </a:lnTo>
                  <a:lnTo>
                    <a:pt x="52" y="46"/>
                  </a:lnTo>
                  <a:lnTo>
                    <a:pt x="53" y="46"/>
                  </a:lnTo>
                  <a:lnTo>
                    <a:pt x="53" y="47"/>
                  </a:lnTo>
                  <a:lnTo>
                    <a:pt x="52" y="46"/>
                  </a:lnTo>
                  <a:lnTo>
                    <a:pt x="51" y="47"/>
                  </a:lnTo>
                  <a:lnTo>
                    <a:pt x="50" y="47"/>
                  </a:lnTo>
                  <a:lnTo>
                    <a:pt x="48" y="47"/>
                  </a:lnTo>
                  <a:lnTo>
                    <a:pt x="46" y="47"/>
                  </a:lnTo>
                  <a:lnTo>
                    <a:pt x="44" y="49"/>
                  </a:lnTo>
                  <a:lnTo>
                    <a:pt x="42" y="49"/>
                  </a:lnTo>
                  <a:lnTo>
                    <a:pt x="40" y="47"/>
                  </a:lnTo>
                  <a:lnTo>
                    <a:pt x="39" y="49"/>
                  </a:lnTo>
                  <a:lnTo>
                    <a:pt x="39" y="50"/>
                  </a:lnTo>
                  <a:lnTo>
                    <a:pt x="38" y="50"/>
                  </a:lnTo>
                  <a:lnTo>
                    <a:pt x="35" y="50"/>
                  </a:lnTo>
                  <a:lnTo>
                    <a:pt x="33" y="49"/>
                  </a:lnTo>
                  <a:lnTo>
                    <a:pt x="33" y="47"/>
                  </a:lnTo>
                  <a:lnTo>
                    <a:pt x="33" y="46"/>
                  </a:lnTo>
                  <a:lnTo>
                    <a:pt x="31" y="46"/>
                  </a:lnTo>
                  <a:lnTo>
                    <a:pt x="33" y="46"/>
                  </a:lnTo>
                  <a:lnTo>
                    <a:pt x="34" y="46"/>
                  </a:lnTo>
                  <a:lnTo>
                    <a:pt x="35" y="45"/>
                  </a:lnTo>
                  <a:lnTo>
                    <a:pt x="35" y="44"/>
                  </a:lnTo>
                  <a:lnTo>
                    <a:pt x="31" y="43"/>
                  </a:lnTo>
                  <a:lnTo>
                    <a:pt x="30" y="43"/>
                  </a:lnTo>
                  <a:lnTo>
                    <a:pt x="29" y="41"/>
                  </a:lnTo>
                  <a:lnTo>
                    <a:pt x="29" y="39"/>
                  </a:lnTo>
                  <a:lnTo>
                    <a:pt x="30" y="38"/>
                  </a:lnTo>
                  <a:lnTo>
                    <a:pt x="31" y="38"/>
                  </a:lnTo>
                  <a:lnTo>
                    <a:pt x="30" y="37"/>
                  </a:lnTo>
                  <a:lnTo>
                    <a:pt x="28" y="34"/>
                  </a:lnTo>
                  <a:lnTo>
                    <a:pt x="28" y="35"/>
                  </a:lnTo>
                  <a:lnTo>
                    <a:pt x="27" y="37"/>
                  </a:lnTo>
                  <a:lnTo>
                    <a:pt x="25" y="39"/>
                  </a:lnTo>
                  <a:lnTo>
                    <a:pt x="23" y="39"/>
                  </a:lnTo>
                  <a:lnTo>
                    <a:pt x="21" y="39"/>
                  </a:lnTo>
                  <a:lnTo>
                    <a:pt x="19" y="40"/>
                  </a:lnTo>
                  <a:lnTo>
                    <a:pt x="19" y="41"/>
                  </a:lnTo>
                  <a:lnTo>
                    <a:pt x="21" y="41"/>
                  </a:lnTo>
                  <a:lnTo>
                    <a:pt x="19" y="43"/>
                  </a:lnTo>
                  <a:lnTo>
                    <a:pt x="17" y="44"/>
                  </a:lnTo>
                  <a:lnTo>
                    <a:pt x="16" y="45"/>
                  </a:lnTo>
                  <a:lnTo>
                    <a:pt x="14" y="45"/>
                  </a:lnTo>
                  <a:lnTo>
                    <a:pt x="13" y="44"/>
                  </a:lnTo>
                  <a:lnTo>
                    <a:pt x="12" y="44"/>
                  </a:lnTo>
                  <a:lnTo>
                    <a:pt x="12" y="45"/>
                  </a:lnTo>
                  <a:lnTo>
                    <a:pt x="11" y="45"/>
                  </a:lnTo>
                  <a:lnTo>
                    <a:pt x="10" y="45"/>
                  </a:lnTo>
                  <a:lnTo>
                    <a:pt x="10" y="46"/>
                  </a:lnTo>
                  <a:lnTo>
                    <a:pt x="11" y="47"/>
                  </a:lnTo>
                  <a:lnTo>
                    <a:pt x="11" y="49"/>
                  </a:lnTo>
                  <a:lnTo>
                    <a:pt x="12" y="47"/>
                  </a:lnTo>
                  <a:lnTo>
                    <a:pt x="13" y="47"/>
                  </a:lnTo>
                  <a:lnTo>
                    <a:pt x="14" y="49"/>
                  </a:lnTo>
                  <a:lnTo>
                    <a:pt x="14" y="50"/>
                  </a:lnTo>
                  <a:lnTo>
                    <a:pt x="13" y="49"/>
                  </a:lnTo>
                  <a:lnTo>
                    <a:pt x="12" y="50"/>
                  </a:lnTo>
                  <a:lnTo>
                    <a:pt x="12" y="51"/>
                  </a:lnTo>
                  <a:lnTo>
                    <a:pt x="13" y="51"/>
                  </a:lnTo>
                  <a:lnTo>
                    <a:pt x="14" y="50"/>
                  </a:lnTo>
                  <a:lnTo>
                    <a:pt x="16" y="51"/>
                  </a:lnTo>
                  <a:lnTo>
                    <a:pt x="17" y="51"/>
                  </a:lnTo>
                  <a:lnTo>
                    <a:pt x="18" y="50"/>
                  </a:lnTo>
                  <a:lnTo>
                    <a:pt x="19" y="51"/>
                  </a:lnTo>
                  <a:lnTo>
                    <a:pt x="17" y="53"/>
                  </a:lnTo>
                  <a:lnTo>
                    <a:pt x="16" y="53"/>
                  </a:lnTo>
                  <a:lnTo>
                    <a:pt x="14" y="55"/>
                  </a:lnTo>
                  <a:lnTo>
                    <a:pt x="13" y="55"/>
                  </a:lnTo>
                  <a:lnTo>
                    <a:pt x="13" y="56"/>
                  </a:lnTo>
                  <a:lnTo>
                    <a:pt x="14" y="56"/>
                  </a:lnTo>
                  <a:lnTo>
                    <a:pt x="13" y="57"/>
                  </a:lnTo>
                  <a:lnTo>
                    <a:pt x="10" y="57"/>
                  </a:lnTo>
                  <a:lnTo>
                    <a:pt x="10" y="56"/>
                  </a:lnTo>
                  <a:lnTo>
                    <a:pt x="8" y="57"/>
                  </a:lnTo>
                  <a:lnTo>
                    <a:pt x="6" y="57"/>
                  </a:lnTo>
                  <a:lnTo>
                    <a:pt x="2" y="58"/>
                  </a:lnTo>
                  <a:lnTo>
                    <a:pt x="1" y="60"/>
                  </a:lnTo>
                  <a:lnTo>
                    <a:pt x="0" y="62"/>
                  </a:lnTo>
                  <a:lnTo>
                    <a:pt x="4" y="62"/>
                  </a:lnTo>
                  <a:lnTo>
                    <a:pt x="7" y="63"/>
                  </a:lnTo>
                  <a:lnTo>
                    <a:pt x="10" y="63"/>
                  </a:lnTo>
                  <a:lnTo>
                    <a:pt x="14" y="63"/>
                  </a:lnTo>
                  <a:lnTo>
                    <a:pt x="17" y="64"/>
                  </a:lnTo>
                  <a:lnTo>
                    <a:pt x="19" y="66"/>
                  </a:lnTo>
                  <a:lnTo>
                    <a:pt x="21" y="66"/>
                  </a:lnTo>
                  <a:lnTo>
                    <a:pt x="22" y="64"/>
                  </a:lnTo>
                  <a:lnTo>
                    <a:pt x="23" y="64"/>
                  </a:lnTo>
                  <a:lnTo>
                    <a:pt x="28" y="67"/>
                  </a:lnTo>
                  <a:lnTo>
                    <a:pt x="29" y="67"/>
                  </a:lnTo>
                  <a:lnTo>
                    <a:pt x="31" y="66"/>
                  </a:lnTo>
                  <a:lnTo>
                    <a:pt x="33" y="66"/>
                  </a:lnTo>
                  <a:lnTo>
                    <a:pt x="34" y="67"/>
                  </a:lnTo>
                  <a:lnTo>
                    <a:pt x="39" y="70"/>
                  </a:lnTo>
                  <a:lnTo>
                    <a:pt x="41" y="74"/>
                  </a:lnTo>
                  <a:lnTo>
                    <a:pt x="44" y="75"/>
                  </a:lnTo>
                  <a:lnTo>
                    <a:pt x="45" y="77"/>
                  </a:lnTo>
                  <a:lnTo>
                    <a:pt x="47" y="77"/>
                  </a:lnTo>
                  <a:lnTo>
                    <a:pt x="48" y="79"/>
                  </a:lnTo>
                  <a:lnTo>
                    <a:pt x="48" y="80"/>
                  </a:lnTo>
                  <a:lnTo>
                    <a:pt x="48" y="81"/>
                  </a:lnTo>
                  <a:lnTo>
                    <a:pt x="51" y="81"/>
                  </a:lnTo>
                  <a:lnTo>
                    <a:pt x="52" y="80"/>
                  </a:lnTo>
                  <a:lnTo>
                    <a:pt x="53" y="79"/>
                  </a:lnTo>
                  <a:lnTo>
                    <a:pt x="56" y="78"/>
                  </a:lnTo>
                  <a:lnTo>
                    <a:pt x="59" y="77"/>
                  </a:lnTo>
                  <a:lnTo>
                    <a:pt x="63" y="77"/>
                  </a:lnTo>
                  <a:lnTo>
                    <a:pt x="65" y="77"/>
                  </a:lnTo>
                  <a:lnTo>
                    <a:pt x="67" y="78"/>
                  </a:lnTo>
                  <a:lnTo>
                    <a:pt x="67" y="84"/>
                  </a:lnTo>
                  <a:lnTo>
                    <a:pt x="65" y="89"/>
                  </a:lnTo>
                  <a:lnTo>
                    <a:pt x="64" y="91"/>
                  </a:lnTo>
                  <a:lnTo>
                    <a:pt x="63" y="92"/>
                  </a:lnTo>
                  <a:lnTo>
                    <a:pt x="61" y="92"/>
                  </a:lnTo>
                  <a:lnTo>
                    <a:pt x="59" y="93"/>
                  </a:lnTo>
                  <a:lnTo>
                    <a:pt x="59" y="95"/>
                  </a:lnTo>
                  <a:lnTo>
                    <a:pt x="57" y="95"/>
                  </a:lnTo>
                  <a:lnTo>
                    <a:pt x="56" y="95"/>
                  </a:lnTo>
                  <a:lnTo>
                    <a:pt x="56" y="98"/>
                  </a:lnTo>
                  <a:lnTo>
                    <a:pt x="53" y="100"/>
                  </a:lnTo>
                  <a:lnTo>
                    <a:pt x="52" y="100"/>
                  </a:lnTo>
                  <a:lnTo>
                    <a:pt x="52" y="101"/>
                  </a:lnTo>
                  <a:lnTo>
                    <a:pt x="51" y="102"/>
                  </a:lnTo>
                  <a:lnTo>
                    <a:pt x="51" y="103"/>
                  </a:lnTo>
                  <a:lnTo>
                    <a:pt x="50" y="104"/>
                  </a:lnTo>
                  <a:lnTo>
                    <a:pt x="48" y="103"/>
                  </a:lnTo>
                  <a:lnTo>
                    <a:pt x="47" y="103"/>
                  </a:lnTo>
                  <a:lnTo>
                    <a:pt x="46" y="104"/>
                  </a:lnTo>
                  <a:lnTo>
                    <a:pt x="45" y="106"/>
                  </a:lnTo>
                  <a:lnTo>
                    <a:pt x="44" y="106"/>
                  </a:lnTo>
                  <a:lnTo>
                    <a:pt x="42" y="104"/>
                  </a:lnTo>
                  <a:lnTo>
                    <a:pt x="41" y="106"/>
                  </a:lnTo>
                  <a:lnTo>
                    <a:pt x="39" y="107"/>
                  </a:lnTo>
                  <a:lnTo>
                    <a:pt x="40" y="109"/>
                  </a:lnTo>
                  <a:lnTo>
                    <a:pt x="38" y="110"/>
                  </a:lnTo>
                  <a:lnTo>
                    <a:pt x="35" y="112"/>
                  </a:lnTo>
                  <a:lnTo>
                    <a:pt x="34" y="113"/>
                  </a:lnTo>
                  <a:lnTo>
                    <a:pt x="34" y="115"/>
                  </a:lnTo>
                  <a:lnTo>
                    <a:pt x="34" y="120"/>
                  </a:lnTo>
                  <a:lnTo>
                    <a:pt x="35" y="120"/>
                  </a:lnTo>
                  <a:lnTo>
                    <a:pt x="36" y="121"/>
                  </a:lnTo>
                  <a:lnTo>
                    <a:pt x="36" y="123"/>
                  </a:lnTo>
                  <a:lnTo>
                    <a:pt x="36" y="124"/>
                  </a:lnTo>
                  <a:lnTo>
                    <a:pt x="36" y="125"/>
                  </a:lnTo>
                  <a:lnTo>
                    <a:pt x="36" y="126"/>
                  </a:lnTo>
                  <a:lnTo>
                    <a:pt x="38" y="127"/>
                  </a:lnTo>
                  <a:lnTo>
                    <a:pt x="39" y="127"/>
                  </a:lnTo>
                  <a:lnTo>
                    <a:pt x="39" y="129"/>
                  </a:lnTo>
                  <a:lnTo>
                    <a:pt x="39" y="130"/>
                  </a:lnTo>
                  <a:lnTo>
                    <a:pt x="38" y="130"/>
                  </a:lnTo>
                  <a:lnTo>
                    <a:pt x="40" y="132"/>
                  </a:lnTo>
                  <a:lnTo>
                    <a:pt x="41" y="136"/>
                  </a:lnTo>
                  <a:lnTo>
                    <a:pt x="41" y="140"/>
                  </a:lnTo>
                  <a:lnTo>
                    <a:pt x="40" y="142"/>
                  </a:lnTo>
                  <a:lnTo>
                    <a:pt x="39" y="143"/>
                  </a:lnTo>
                  <a:lnTo>
                    <a:pt x="39" y="144"/>
                  </a:lnTo>
                  <a:lnTo>
                    <a:pt x="38" y="144"/>
                  </a:lnTo>
                  <a:lnTo>
                    <a:pt x="36" y="144"/>
                  </a:lnTo>
                  <a:lnTo>
                    <a:pt x="36" y="146"/>
                  </a:lnTo>
                  <a:lnTo>
                    <a:pt x="39" y="146"/>
                  </a:lnTo>
                  <a:lnTo>
                    <a:pt x="41" y="146"/>
                  </a:lnTo>
                  <a:lnTo>
                    <a:pt x="44" y="146"/>
                  </a:lnTo>
                  <a:close/>
                </a:path>
              </a:pathLst>
            </a:custGeom>
            <a:solidFill>
              <a:srgbClr val="FFFF7A"/>
            </a:solidFill>
            <a:ln w="2">
              <a:solidFill>
                <a:srgbClr val="555555"/>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p:txBody>
        </p:sp>
        <p:sp>
          <p:nvSpPr>
            <p:cNvPr id="1129" name="Freeform 136"/>
            <p:cNvSpPr>
              <a:spLocks/>
            </p:cNvSpPr>
            <p:nvPr/>
          </p:nvSpPr>
          <p:spPr bwMode="auto">
            <a:xfrm>
              <a:off x="839789" y="5213346"/>
              <a:ext cx="3175" cy="3175"/>
            </a:xfrm>
            <a:custGeom>
              <a:avLst/>
              <a:gdLst>
                <a:gd name="T0" fmla="*/ 2147483646 w 2"/>
                <a:gd name="T1" fmla="*/ 2147483646 h 2"/>
                <a:gd name="T2" fmla="*/ 2147483646 w 2"/>
                <a:gd name="T3" fmla="*/ 2147483646 h 2"/>
                <a:gd name="T4" fmla="*/ 0 w 2"/>
                <a:gd name="T5" fmla="*/ 2147483646 h 2"/>
                <a:gd name="T6" fmla="*/ 0 w 2"/>
                <a:gd name="T7" fmla="*/ 2147483646 h 2"/>
                <a:gd name="T8" fmla="*/ 0 w 2"/>
                <a:gd name="T9" fmla="*/ 0 h 2"/>
                <a:gd name="T10" fmla="*/ 2147483646 w 2"/>
                <a:gd name="T11" fmla="*/ 0 h 2"/>
                <a:gd name="T12" fmla="*/ 2147483646 w 2"/>
                <a:gd name="T13" fmla="*/ 0 h 2"/>
                <a:gd name="T14" fmla="*/ 2147483646 w 2"/>
                <a:gd name="T15" fmla="*/ 2147483646 h 2"/>
                <a:gd name="T16" fmla="*/ 2147483646 w 2"/>
                <a:gd name="T17" fmla="*/ 2147483646 h 2"/>
                <a:gd name="T18" fmla="*/ 2147483646 w 2"/>
                <a:gd name="T19" fmla="*/ 2147483646 h 2"/>
                <a:gd name="T20" fmla="*/ 2147483646 w 2"/>
                <a:gd name="T21" fmla="*/ 2147483646 h 2"/>
                <a:gd name="T22" fmla="*/ 2147483646 w 2"/>
                <a:gd name="T23" fmla="*/ 2147483646 h 2"/>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2" h="2">
                  <a:moveTo>
                    <a:pt x="2" y="2"/>
                  </a:moveTo>
                  <a:lnTo>
                    <a:pt x="2" y="2"/>
                  </a:lnTo>
                  <a:lnTo>
                    <a:pt x="0" y="1"/>
                  </a:lnTo>
                  <a:lnTo>
                    <a:pt x="0" y="0"/>
                  </a:lnTo>
                  <a:lnTo>
                    <a:pt x="2" y="0"/>
                  </a:lnTo>
                  <a:lnTo>
                    <a:pt x="2" y="1"/>
                  </a:lnTo>
                  <a:lnTo>
                    <a:pt x="2" y="2"/>
                  </a:lnTo>
                  <a:close/>
                </a:path>
              </a:pathLst>
            </a:custGeom>
            <a:solidFill>
              <a:srgbClr val="FFFF00"/>
            </a:solidFill>
            <a:ln w="2">
              <a:solidFill>
                <a:srgbClr val="555555"/>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p:txBody>
        </p:sp>
        <p:sp>
          <p:nvSpPr>
            <p:cNvPr id="1130" name="Freeform 137"/>
            <p:cNvSpPr>
              <a:spLocks/>
            </p:cNvSpPr>
            <p:nvPr/>
          </p:nvSpPr>
          <p:spPr bwMode="auto">
            <a:xfrm>
              <a:off x="847726" y="5221284"/>
              <a:ext cx="1588" cy="3175"/>
            </a:xfrm>
            <a:custGeom>
              <a:avLst/>
              <a:gdLst>
                <a:gd name="T0" fmla="*/ 0 w 1"/>
                <a:gd name="T1" fmla="*/ 0 h 2"/>
                <a:gd name="T2" fmla="*/ 0 w 1"/>
                <a:gd name="T3" fmla="*/ 0 h 2"/>
                <a:gd name="T4" fmla="*/ 2147483646 w 1"/>
                <a:gd name="T5" fmla="*/ 2147483646 h 2"/>
                <a:gd name="T6" fmla="*/ 0 w 1"/>
                <a:gd name="T7" fmla="*/ 2147483646 h 2"/>
                <a:gd name="T8" fmla="*/ 0 w 1"/>
                <a:gd name="T9" fmla="*/ 2147483646 h 2"/>
                <a:gd name="T10" fmla="*/ 0 w 1"/>
                <a:gd name="T11" fmla="*/ 2147483646 h 2"/>
                <a:gd name="T12" fmla="*/ 0 w 1"/>
                <a:gd name="T13" fmla="*/ 0 h 2"/>
                <a:gd name="T14" fmla="*/ 0 w 1"/>
                <a:gd name="T15" fmla="*/ 0 h 2"/>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1" h="2">
                  <a:moveTo>
                    <a:pt x="0" y="0"/>
                  </a:moveTo>
                  <a:lnTo>
                    <a:pt x="0" y="0"/>
                  </a:lnTo>
                  <a:lnTo>
                    <a:pt x="1" y="1"/>
                  </a:lnTo>
                  <a:lnTo>
                    <a:pt x="0" y="2"/>
                  </a:lnTo>
                  <a:lnTo>
                    <a:pt x="0" y="1"/>
                  </a:lnTo>
                  <a:lnTo>
                    <a:pt x="0" y="0"/>
                  </a:lnTo>
                  <a:close/>
                </a:path>
              </a:pathLst>
            </a:custGeom>
            <a:solidFill>
              <a:srgbClr val="FFFF00"/>
            </a:solidFill>
            <a:ln w="2">
              <a:solidFill>
                <a:srgbClr val="555555"/>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p:txBody>
        </p:sp>
        <p:sp>
          <p:nvSpPr>
            <p:cNvPr id="1131" name="Freeform 138"/>
            <p:cNvSpPr>
              <a:spLocks/>
            </p:cNvSpPr>
            <p:nvPr/>
          </p:nvSpPr>
          <p:spPr bwMode="auto">
            <a:xfrm>
              <a:off x="588964" y="5295896"/>
              <a:ext cx="173037" cy="165100"/>
            </a:xfrm>
            <a:custGeom>
              <a:avLst/>
              <a:gdLst>
                <a:gd name="T0" fmla="*/ 2147483646 w 109"/>
                <a:gd name="T1" fmla="*/ 2147483646 h 104"/>
                <a:gd name="T2" fmla="*/ 2147483646 w 109"/>
                <a:gd name="T3" fmla="*/ 2147483646 h 104"/>
                <a:gd name="T4" fmla="*/ 2147483646 w 109"/>
                <a:gd name="T5" fmla="*/ 2147483646 h 104"/>
                <a:gd name="T6" fmla="*/ 2147483646 w 109"/>
                <a:gd name="T7" fmla="*/ 2147483646 h 104"/>
                <a:gd name="T8" fmla="*/ 2147483646 w 109"/>
                <a:gd name="T9" fmla="*/ 2147483646 h 104"/>
                <a:gd name="T10" fmla="*/ 2147483646 w 109"/>
                <a:gd name="T11" fmla="*/ 2147483646 h 104"/>
                <a:gd name="T12" fmla="*/ 2147483646 w 109"/>
                <a:gd name="T13" fmla="*/ 2147483646 h 104"/>
                <a:gd name="T14" fmla="*/ 2147483646 w 109"/>
                <a:gd name="T15" fmla="*/ 2147483646 h 104"/>
                <a:gd name="T16" fmla="*/ 2147483646 w 109"/>
                <a:gd name="T17" fmla="*/ 2147483646 h 104"/>
                <a:gd name="T18" fmla="*/ 2147483646 w 109"/>
                <a:gd name="T19" fmla="*/ 2147483646 h 104"/>
                <a:gd name="T20" fmla="*/ 2147483646 w 109"/>
                <a:gd name="T21" fmla="*/ 2147483646 h 104"/>
                <a:gd name="T22" fmla="*/ 2147483646 w 109"/>
                <a:gd name="T23" fmla="*/ 2147483646 h 104"/>
                <a:gd name="T24" fmla="*/ 2147483646 w 109"/>
                <a:gd name="T25" fmla="*/ 2147483646 h 104"/>
                <a:gd name="T26" fmla="*/ 2147483646 w 109"/>
                <a:gd name="T27" fmla="*/ 2147483646 h 104"/>
                <a:gd name="T28" fmla="*/ 2147483646 w 109"/>
                <a:gd name="T29" fmla="*/ 2147483646 h 104"/>
                <a:gd name="T30" fmla="*/ 2147483646 w 109"/>
                <a:gd name="T31" fmla="*/ 2147483646 h 104"/>
                <a:gd name="T32" fmla="*/ 2147483646 w 109"/>
                <a:gd name="T33" fmla="*/ 2147483646 h 104"/>
                <a:gd name="T34" fmla="*/ 2147483646 w 109"/>
                <a:gd name="T35" fmla="*/ 2147483646 h 104"/>
                <a:gd name="T36" fmla="*/ 2147483646 w 109"/>
                <a:gd name="T37" fmla="*/ 2147483646 h 104"/>
                <a:gd name="T38" fmla="*/ 2147483646 w 109"/>
                <a:gd name="T39" fmla="*/ 2147483646 h 104"/>
                <a:gd name="T40" fmla="*/ 2147483646 w 109"/>
                <a:gd name="T41" fmla="*/ 2147483646 h 104"/>
                <a:gd name="T42" fmla="*/ 2147483646 w 109"/>
                <a:gd name="T43" fmla="*/ 0 h 104"/>
                <a:gd name="T44" fmla="*/ 2147483646 w 109"/>
                <a:gd name="T45" fmla="*/ 2147483646 h 104"/>
                <a:gd name="T46" fmla="*/ 2147483646 w 109"/>
                <a:gd name="T47" fmla="*/ 2147483646 h 104"/>
                <a:gd name="T48" fmla="*/ 2147483646 w 109"/>
                <a:gd name="T49" fmla="*/ 2147483646 h 104"/>
                <a:gd name="T50" fmla="*/ 2147483646 w 109"/>
                <a:gd name="T51" fmla="*/ 2147483646 h 104"/>
                <a:gd name="T52" fmla="*/ 2147483646 w 109"/>
                <a:gd name="T53" fmla="*/ 2147483646 h 104"/>
                <a:gd name="T54" fmla="*/ 2147483646 w 109"/>
                <a:gd name="T55" fmla="*/ 2147483646 h 104"/>
                <a:gd name="T56" fmla="*/ 2147483646 w 109"/>
                <a:gd name="T57" fmla="*/ 2147483646 h 104"/>
                <a:gd name="T58" fmla="*/ 2147483646 w 109"/>
                <a:gd name="T59" fmla="*/ 2147483646 h 104"/>
                <a:gd name="T60" fmla="*/ 2147483646 w 109"/>
                <a:gd name="T61" fmla="*/ 2147483646 h 104"/>
                <a:gd name="T62" fmla="*/ 2147483646 w 109"/>
                <a:gd name="T63" fmla="*/ 2147483646 h 104"/>
                <a:gd name="T64" fmla="*/ 2147483646 w 109"/>
                <a:gd name="T65" fmla="*/ 2147483646 h 104"/>
                <a:gd name="T66" fmla="*/ 2147483646 w 109"/>
                <a:gd name="T67" fmla="*/ 2147483646 h 104"/>
                <a:gd name="T68" fmla="*/ 2147483646 w 109"/>
                <a:gd name="T69" fmla="*/ 2147483646 h 104"/>
                <a:gd name="T70" fmla="*/ 2147483646 w 109"/>
                <a:gd name="T71" fmla="*/ 2147483646 h 104"/>
                <a:gd name="T72" fmla="*/ 2147483646 w 109"/>
                <a:gd name="T73" fmla="*/ 2147483646 h 104"/>
                <a:gd name="T74" fmla="*/ 2147483646 w 109"/>
                <a:gd name="T75" fmla="*/ 2147483646 h 104"/>
                <a:gd name="T76" fmla="*/ 2147483646 w 109"/>
                <a:gd name="T77" fmla="*/ 2147483646 h 104"/>
                <a:gd name="T78" fmla="*/ 2147483646 w 109"/>
                <a:gd name="T79" fmla="*/ 2147483646 h 104"/>
                <a:gd name="T80" fmla="*/ 2147483646 w 109"/>
                <a:gd name="T81" fmla="*/ 2147483646 h 104"/>
                <a:gd name="T82" fmla="*/ 2147483646 w 109"/>
                <a:gd name="T83" fmla="*/ 2147483646 h 104"/>
                <a:gd name="T84" fmla="*/ 2147483646 w 109"/>
                <a:gd name="T85" fmla="*/ 2147483646 h 104"/>
                <a:gd name="T86" fmla="*/ 2147483646 w 109"/>
                <a:gd name="T87" fmla="*/ 2147483646 h 104"/>
                <a:gd name="T88" fmla="*/ 2147483646 w 109"/>
                <a:gd name="T89" fmla="*/ 2147483646 h 104"/>
                <a:gd name="T90" fmla="*/ 2147483646 w 109"/>
                <a:gd name="T91" fmla="*/ 2147483646 h 104"/>
                <a:gd name="T92" fmla="*/ 2147483646 w 109"/>
                <a:gd name="T93" fmla="*/ 2147483646 h 104"/>
                <a:gd name="T94" fmla="*/ 2147483646 w 109"/>
                <a:gd name="T95" fmla="*/ 2147483646 h 104"/>
                <a:gd name="T96" fmla="*/ 2147483646 w 109"/>
                <a:gd name="T97" fmla="*/ 2147483646 h 104"/>
                <a:gd name="T98" fmla="*/ 2147483646 w 109"/>
                <a:gd name="T99" fmla="*/ 2147483646 h 104"/>
                <a:gd name="T100" fmla="*/ 2147483646 w 109"/>
                <a:gd name="T101" fmla="*/ 2147483646 h 104"/>
                <a:gd name="T102" fmla="*/ 2147483646 w 109"/>
                <a:gd name="T103" fmla="*/ 2147483646 h 104"/>
                <a:gd name="T104" fmla="*/ 2147483646 w 109"/>
                <a:gd name="T105" fmla="*/ 2147483646 h 104"/>
                <a:gd name="T106" fmla="*/ 2147483646 w 109"/>
                <a:gd name="T107" fmla="*/ 2147483646 h 104"/>
                <a:gd name="T108" fmla="*/ 2147483646 w 109"/>
                <a:gd name="T109" fmla="*/ 2147483646 h 104"/>
                <a:gd name="T110" fmla="*/ 2147483646 w 109"/>
                <a:gd name="T111" fmla="*/ 2147483646 h 104"/>
                <a:gd name="T112" fmla="*/ 2147483646 w 109"/>
                <a:gd name="T113" fmla="*/ 2147483646 h 104"/>
                <a:gd name="T114" fmla="*/ 2147483646 w 109"/>
                <a:gd name="T115" fmla="*/ 2147483646 h 104"/>
                <a:gd name="T116" fmla="*/ 2147483646 w 109"/>
                <a:gd name="T117" fmla="*/ 2147483646 h 104"/>
                <a:gd name="T118" fmla="*/ 2147483646 w 109"/>
                <a:gd name="T119" fmla="*/ 2147483646 h 104"/>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109" h="104">
                  <a:moveTo>
                    <a:pt x="77" y="67"/>
                  </a:moveTo>
                  <a:lnTo>
                    <a:pt x="77" y="67"/>
                  </a:lnTo>
                  <a:lnTo>
                    <a:pt x="80" y="65"/>
                  </a:lnTo>
                  <a:lnTo>
                    <a:pt x="82" y="64"/>
                  </a:lnTo>
                  <a:lnTo>
                    <a:pt x="81" y="62"/>
                  </a:lnTo>
                  <a:lnTo>
                    <a:pt x="83" y="61"/>
                  </a:lnTo>
                  <a:lnTo>
                    <a:pt x="84" y="59"/>
                  </a:lnTo>
                  <a:lnTo>
                    <a:pt x="86" y="61"/>
                  </a:lnTo>
                  <a:lnTo>
                    <a:pt x="87" y="61"/>
                  </a:lnTo>
                  <a:lnTo>
                    <a:pt x="88" y="59"/>
                  </a:lnTo>
                  <a:lnTo>
                    <a:pt x="89" y="58"/>
                  </a:lnTo>
                  <a:lnTo>
                    <a:pt x="90" y="58"/>
                  </a:lnTo>
                  <a:lnTo>
                    <a:pt x="92" y="59"/>
                  </a:lnTo>
                  <a:lnTo>
                    <a:pt x="93" y="58"/>
                  </a:lnTo>
                  <a:lnTo>
                    <a:pt x="93" y="57"/>
                  </a:lnTo>
                  <a:lnTo>
                    <a:pt x="94" y="56"/>
                  </a:lnTo>
                  <a:lnTo>
                    <a:pt x="94" y="55"/>
                  </a:lnTo>
                  <a:lnTo>
                    <a:pt x="95" y="55"/>
                  </a:lnTo>
                  <a:lnTo>
                    <a:pt x="98" y="53"/>
                  </a:lnTo>
                  <a:lnTo>
                    <a:pt x="98" y="50"/>
                  </a:lnTo>
                  <a:lnTo>
                    <a:pt x="99" y="50"/>
                  </a:lnTo>
                  <a:lnTo>
                    <a:pt x="101" y="50"/>
                  </a:lnTo>
                  <a:lnTo>
                    <a:pt x="101" y="48"/>
                  </a:lnTo>
                  <a:lnTo>
                    <a:pt x="103" y="47"/>
                  </a:lnTo>
                  <a:lnTo>
                    <a:pt x="105" y="47"/>
                  </a:lnTo>
                  <a:lnTo>
                    <a:pt x="106" y="46"/>
                  </a:lnTo>
                  <a:lnTo>
                    <a:pt x="107" y="44"/>
                  </a:lnTo>
                  <a:lnTo>
                    <a:pt x="109" y="39"/>
                  </a:lnTo>
                  <a:lnTo>
                    <a:pt x="109" y="33"/>
                  </a:lnTo>
                  <a:lnTo>
                    <a:pt x="107" y="32"/>
                  </a:lnTo>
                  <a:lnTo>
                    <a:pt x="105" y="32"/>
                  </a:lnTo>
                  <a:lnTo>
                    <a:pt x="101" y="32"/>
                  </a:lnTo>
                  <a:lnTo>
                    <a:pt x="98" y="33"/>
                  </a:lnTo>
                  <a:lnTo>
                    <a:pt x="95" y="34"/>
                  </a:lnTo>
                  <a:lnTo>
                    <a:pt x="94" y="35"/>
                  </a:lnTo>
                  <a:lnTo>
                    <a:pt x="93" y="36"/>
                  </a:lnTo>
                  <a:lnTo>
                    <a:pt x="90" y="36"/>
                  </a:lnTo>
                  <a:lnTo>
                    <a:pt x="90" y="35"/>
                  </a:lnTo>
                  <a:lnTo>
                    <a:pt x="90" y="34"/>
                  </a:lnTo>
                  <a:lnTo>
                    <a:pt x="89" y="32"/>
                  </a:lnTo>
                  <a:lnTo>
                    <a:pt x="87" y="32"/>
                  </a:lnTo>
                  <a:lnTo>
                    <a:pt x="86" y="30"/>
                  </a:lnTo>
                  <a:lnTo>
                    <a:pt x="83" y="29"/>
                  </a:lnTo>
                  <a:lnTo>
                    <a:pt x="81" y="25"/>
                  </a:lnTo>
                  <a:lnTo>
                    <a:pt x="76" y="22"/>
                  </a:lnTo>
                  <a:lnTo>
                    <a:pt x="75" y="21"/>
                  </a:lnTo>
                  <a:lnTo>
                    <a:pt x="73" y="21"/>
                  </a:lnTo>
                  <a:lnTo>
                    <a:pt x="71" y="22"/>
                  </a:lnTo>
                  <a:lnTo>
                    <a:pt x="70" y="22"/>
                  </a:lnTo>
                  <a:lnTo>
                    <a:pt x="65" y="19"/>
                  </a:lnTo>
                  <a:lnTo>
                    <a:pt x="64" y="19"/>
                  </a:lnTo>
                  <a:lnTo>
                    <a:pt x="63" y="21"/>
                  </a:lnTo>
                  <a:lnTo>
                    <a:pt x="61" y="21"/>
                  </a:lnTo>
                  <a:lnTo>
                    <a:pt x="59" y="19"/>
                  </a:lnTo>
                  <a:lnTo>
                    <a:pt x="56" y="18"/>
                  </a:lnTo>
                  <a:lnTo>
                    <a:pt x="52" y="18"/>
                  </a:lnTo>
                  <a:lnTo>
                    <a:pt x="49" y="18"/>
                  </a:lnTo>
                  <a:lnTo>
                    <a:pt x="46" y="17"/>
                  </a:lnTo>
                  <a:lnTo>
                    <a:pt x="42" y="17"/>
                  </a:lnTo>
                  <a:lnTo>
                    <a:pt x="42" y="18"/>
                  </a:lnTo>
                  <a:lnTo>
                    <a:pt x="42" y="19"/>
                  </a:lnTo>
                  <a:lnTo>
                    <a:pt x="42" y="21"/>
                  </a:lnTo>
                  <a:lnTo>
                    <a:pt x="38" y="21"/>
                  </a:lnTo>
                  <a:lnTo>
                    <a:pt x="36" y="21"/>
                  </a:lnTo>
                  <a:lnTo>
                    <a:pt x="33" y="18"/>
                  </a:lnTo>
                  <a:lnTo>
                    <a:pt x="32" y="18"/>
                  </a:lnTo>
                  <a:lnTo>
                    <a:pt x="32" y="17"/>
                  </a:lnTo>
                  <a:lnTo>
                    <a:pt x="31" y="16"/>
                  </a:lnTo>
                  <a:lnTo>
                    <a:pt x="33" y="16"/>
                  </a:lnTo>
                  <a:lnTo>
                    <a:pt x="33" y="15"/>
                  </a:lnTo>
                  <a:lnTo>
                    <a:pt x="32" y="13"/>
                  </a:lnTo>
                  <a:lnTo>
                    <a:pt x="31" y="15"/>
                  </a:lnTo>
                  <a:lnTo>
                    <a:pt x="30" y="15"/>
                  </a:lnTo>
                  <a:lnTo>
                    <a:pt x="30" y="12"/>
                  </a:lnTo>
                  <a:lnTo>
                    <a:pt x="31" y="11"/>
                  </a:lnTo>
                  <a:lnTo>
                    <a:pt x="32" y="10"/>
                  </a:lnTo>
                  <a:lnTo>
                    <a:pt x="33" y="10"/>
                  </a:lnTo>
                  <a:lnTo>
                    <a:pt x="33" y="8"/>
                  </a:lnTo>
                  <a:lnTo>
                    <a:pt x="32" y="8"/>
                  </a:lnTo>
                  <a:lnTo>
                    <a:pt x="32" y="6"/>
                  </a:lnTo>
                  <a:lnTo>
                    <a:pt x="31" y="6"/>
                  </a:lnTo>
                  <a:lnTo>
                    <a:pt x="31" y="5"/>
                  </a:lnTo>
                  <a:lnTo>
                    <a:pt x="30" y="5"/>
                  </a:lnTo>
                  <a:lnTo>
                    <a:pt x="29" y="5"/>
                  </a:lnTo>
                  <a:lnTo>
                    <a:pt x="29" y="4"/>
                  </a:lnTo>
                  <a:lnTo>
                    <a:pt x="29" y="2"/>
                  </a:lnTo>
                  <a:lnTo>
                    <a:pt x="27" y="2"/>
                  </a:lnTo>
                  <a:lnTo>
                    <a:pt x="26" y="2"/>
                  </a:lnTo>
                  <a:lnTo>
                    <a:pt x="25" y="1"/>
                  </a:lnTo>
                  <a:lnTo>
                    <a:pt x="24" y="2"/>
                  </a:lnTo>
                  <a:lnTo>
                    <a:pt x="23" y="4"/>
                  </a:lnTo>
                  <a:lnTo>
                    <a:pt x="20" y="2"/>
                  </a:lnTo>
                  <a:lnTo>
                    <a:pt x="20" y="1"/>
                  </a:lnTo>
                  <a:lnTo>
                    <a:pt x="20" y="0"/>
                  </a:lnTo>
                  <a:lnTo>
                    <a:pt x="19" y="0"/>
                  </a:lnTo>
                  <a:lnTo>
                    <a:pt x="19" y="2"/>
                  </a:lnTo>
                  <a:lnTo>
                    <a:pt x="19" y="4"/>
                  </a:lnTo>
                  <a:lnTo>
                    <a:pt x="18" y="5"/>
                  </a:lnTo>
                  <a:lnTo>
                    <a:pt x="17" y="5"/>
                  </a:lnTo>
                  <a:lnTo>
                    <a:pt x="17" y="6"/>
                  </a:lnTo>
                  <a:lnTo>
                    <a:pt x="15" y="5"/>
                  </a:lnTo>
                  <a:lnTo>
                    <a:pt x="15" y="6"/>
                  </a:lnTo>
                  <a:lnTo>
                    <a:pt x="15" y="8"/>
                  </a:lnTo>
                  <a:lnTo>
                    <a:pt x="17" y="10"/>
                  </a:lnTo>
                  <a:lnTo>
                    <a:pt x="15" y="11"/>
                  </a:lnTo>
                  <a:lnTo>
                    <a:pt x="17" y="11"/>
                  </a:lnTo>
                  <a:lnTo>
                    <a:pt x="15" y="12"/>
                  </a:lnTo>
                  <a:lnTo>
                    <a:pt x="15" y="13"/>
                  </a:lnTo>
                  <a:lnTo>
                    <a:pt x="17" y="12"/>
                  </a:lnTo>
                  <a:lnTo>
                    <a:pt x="18" y="13"/>
                  </a:lnTo>
                  <a:lnTo>
                    <a:pt x="18" y="16"/>
                  </a:lnTo>
                  <a:lnTo>
                    <a:pt x="17" y="17"/>
                  </a:lnTo>
                  <a:lnTo>
                    <a:pt x="15" y="17"/>
                  </a:lnTo>
                  <a:lnTo>
                    <a:pt x="15" y="16"/>
                  </a:lnTo>
                  <a:lnTo>
                    <a:pt x="15" y="15"/>
                  </a:lnTo>
                  <a:lnTo>
                    <a:pt x="14" y="13"/>
                  </a:lnTo>
                  <a:lnTo>
                    <a:pt x="13" y="12"/>
                  </a:lnTo>
                  <a:lnTo>
                    <a:pt x="13" y="11"/>
                  </a:lnTo>
                  <a:lnTo>
                    <a:pt x="12" y="10"/>
                  </a:lnTo>
                  <a:lnTo>
                    <a:pt x="10" y="11"/>
                  </a:lnTo>
                  <a:lnTo>
                    <a:pt x="9" y="12"/>
                  </a:lnTo>
                  <a:lnTo>
                    <a:pt x="9" y="13"/>
                  </a:lnTo>
                  <a:lnTo>
                    <a:pt x="10" y="15"/>
                  </a:lnTo>
                  <a:lnTo>
                    <a:pt x="9" y="15"/>
                  </a:lnTo>
                  <a:lnTo>
                    <a:pt x="8" y="13"/>
                  </a:lnTo>
                  <a:lnTo>
                    <a:pt x="8" y="15"/>
                  </a:lnTo>
                  <a:lnTo>
                    <a:pt x="8" y="16"/>
                  </a:lnTo>
                  <a:lnTo>
                    <a:pt x="9" y="17"/>
                  </a:lnTo>
                  <a:lnTo>
                    <a:pt x="9" y="18"/>
                  </a:lnTo>
                  <a:lnTo>
                    <a:pt x="10" y="18"/>
                  </a:lnTo>
                  <a:lnTo>
                    <a:pt x="12" y="19"/>
                  </a:lnTo>
                  <a:lnTo>
                    <a:pt x="13" y="21"/>
                  </a:lnTo>
                  <a:lnTo>
                    <a:pt x="12" y="22"/>
                  </a:lnTo>
                  <a:lnTo>
                    <a:pt x="13" y="22"/>
                  </a:lnTo>
                  <a:lnTo>
                    <a:pt x="14" y="23"/>
                  </a:lnTo>
                  <a:lnTo>
                    <a:pt x="15" y="24"/>
                  </a:lnTo>
                  <a:lnTo>
                    <a:pt x="17" y="23"/>
                  </a:lnTo>
                  <a:lnTo>
                    <a:pt x="18" y="23"/>
                  </a:lnTo>
                  <a:lnTo>
                    <a:pt x="18" y="24"/>
                  </a:lnTo>
                  <a:lnTo>
                    <a:pt x="18" y="27"/>
                  </a:lnTo>
                  <a:lnTo>
                    <a:pt x="17" y="28"/>
                  </a:lnTo>
                  <a:lnTo>
                    <a:pt x="15" y="30"/>
                  </a:lnTo>
                  <a:lnTo>
                    <a:pt x="14" y="32"/>
                  </a:lnTo>
                  <a:lnTo>
                    <a:pt x="13" y="34"/>
                  </a:lnTo>
                  <a:lnTo>
                    <a:pt x="12" y="34"/>
                  </a:lnTo>
                  <a:lnTo>
                    <a:pt x="10" y="34"/>
                  </a:lnTo>
                  <a:lnTo>
                    <a:pt x="10" y="35"/>
                  </a:lnTo>
                  <a:lnTo>
                    <a:pt x="12" y="35"/>
                  </a:lnTo>
                  <a:lnTo>
                    <a:pt x="12" y="36"/>
                  </a:lnTo>
                  <a:lnTo>
                    <a:pt x="12" y="38"/>
                  </a:lnTo>
                  <a:lnTo>
                    <a:pt x="10" y="39"/>
                  </a:lnTo>
                  <a:lnTo>
                    <a:pt x="10" y="40"/>
                  </a:lnTo>
                  <a:lnTo>
                    <a:pt x="12" y="40"/>
                  </a:lnTo>
                  <a:lnTo>
                    <a:pt x="13" y="41"/>
                  </a:lnTo>
                  <a:lnTo>
                    <a:pt x="13" y="44"/>
                  </a:lnTo>
                  <a:lnTo>
                    <a:pt x="12" y="42"/>
                  </a:lnTo>
                  <a:lnTo>
                    <a:pt x="10" y="40"/>
                  </a:lnTo>
                  <a:lnTo>
                    <a:pt x="9" y="39"/>
                  </a:lnTo>
                  <a:lnTo>
                    <a:pt x="8" y="38"/>
                  </a:lnTo>
                  <a:lnTo>
                    <a:pt x="8" y="36"/>
                  </a:lnTo>
                  <a:lnTo>
                    <a:pt x="8" y="34"/>
                  </a:lnTo>
                  <a:lnTo>
                    <a:pt x="7" y="34"/>
                  </a:lnTo>
                  <a:lnTo>
                    <a:pt x="6" y="33"/>
                  </a:lnTo>
                  <a:lnTo>
                    <a:pt x="4" y="33"/>
                  </a:lnTo>
                  <a:lnTo>
                    <a:pt x="2" y="36"/>
                  </a:lnTo>
                  <a:lnTo>
                    <a:pt x="0" y="40"/>
                  </a:lnTo>
                  <a:lnTo>
                    <a:pt x="2" y="42"/>
                  </a:lnTo>
                  <a:lnTo>
                    <a:pt x="3" y="45"/>
                  </a:lnTo>
                  <a:lnTo>
                    <a:pt x="6" y="50"/>
                  </a:lnTo>
                  <a:lnTo>
                    <a:pt x="6" y="52"/>
                  </a:lnTo>
                  <a:lnTo>
                    <a:pt x="4" y="56"/>
                  </a:lnTo>
                  <a:lnTo>
                    <a:pt x="6" y="57"/>
                  </a:lnTo>
                  <a:lnTo>
                    <a:pt x="6" y="59"/>
                  </a:lnTo>
                  <a:lnTo>
                    <a:pt x="8" y="62"/>
                  </a:lnTo>
                  <a:lnTo>
                    <a:pt x="10" y="62"/>
                  </a:lnTo>
                  <a:lnTo>
                    <a:pt x="12" y="62"/>
                  </a:lnTo>
                  <a:lnTo>
                    <a:pt x="13" y="63"/>
                  </a:lnTo>
                  <a:lnTo>
                    <a:pt x="15" y="64"/>
                  </a:lnTo>
                  <a:lnTo>
                    <a:pt x="19" y="64"/>
                  </a:lnTo>
                  <a:lnTo>
                    <a:pt x="21" y="64"/>
                  </a:lnTo>
                  <a:lnTo>
                    <a:pt x="21" y="68"/>
                  </a:lnTo>
                  <a:lnTo>
                    <a:pt x="23" y="72"/>
                  </a:lnTo>
                  <a:lnTo>
                    <a:pt x="23" y="73"/>
                  </a:lnTo>
                  <a:lnTo>
                    <a:pt x="21" y="74"/>
                  </a:lnTo>
                  <a:lnTo>
                    <a:pt x="20" y="73"/>
                  </a:lnTo>
                  <a:lnTo>
                    <a:pt x="18" y="74"/>
                  </a:lnTo>
                  <a:lnTo>
                    <a:pt x="18" y="76"/>
                  </a:lnTo>
                  <a:lnTo>
                    <a:pt x="19" y="76"/>
                  </a:lnTo>
                  <a:lnTo>
                    <a:pt x="19" y="78"/>
                  </a:lnTo>
                  <a:lnTo>
                    <a:pt x="19" y="79"/>
                  </a:lnTo>
                  <a:lnTo>
                    <a:pt x="20" y="80"/>
                  </a:lnTo>
                  <a:lnTo>
                    <a:pt x="25" y="82"/>
                  </a:lnTo>
                  <a:lnTo>
                    <a:pt x="25" y="84"/>
                  </a:lnTo>
                  <a:lnTo>
                    <a:pt x="26" y="85"/>
                  </a:lnTo>
                  <a:lnTo>
                    <a:pt x="26" y="88"/>
                  </a:lnTo>
                  <a:lnTo>
                    <a:pt x="27" y="90"/>
                  </a:lnTo>
                  <a:lnTo>
                    <a:pt x="29" y="90"/>
                  </a:lnTo>
                  <a:lnTo>
                    <a:pt x="30" y="91"/>
                  </a:lnTo>
                  <a:lnTo>
                    <a:pt x="32" y="95"/>
                  </a:lnTo>
                  <a:lnTo>
                    <a:pt x="35" y="96"/>
                  </a:lnTo>
                  <a:lnTo>
                    <a:pt x="36" y="97"/>
                  </a:lnTo>
                  <a:lnTo>
                    <a:pt x="38" y="98"/>
                  </a:lnTo>
                  <a:lnTo>
                    <a:pt x="42" y="99"/>
                  </a:lnTo>
                  <a:lnTo>
                    <a:pt x="43" y="101"/>
                  </a:lnTo>
                  <a:lnTo>
                    <a:pt x="44" y="101"/>
                  </a:lnTo>
                  <a:lnTo>
                    <a:pt x="47" y="102"/>
                  </a:lnTo>
                  <a:lnTo>
                    <a:pt x="49" y="103"/>
                  </a:lnTo>
                  <a:lnTo>
                    <a:pt x="52" y="103"/>
                  </a:lnTo>
                  <a:lnTo>
                    <a:pt x="54" y="104"/>
                  </a:lnTo>
                  <a:lnTo>
                    <a:pt x="54" y="103"/>
                  </a:lnTo>
                  <a:lnTo>
                    <a:pt x="54" y="101"/>
                  </a:lnTo>
                  <a:lnTo>
                    <a:pt x="53" y="99"/>
                  </a:lnTo>
                  <a:lnTo>
                    <a:pt x="52" y="97"/>
                  </a:lnTo>
                  <a:lnTo>
                    <a:pt x="50" y="93"/>
                  </a:lnTo>
                  <a:lnTo>
                    <a:pt x="50" y="90"/>
                  </a:lnTo>
                  <a:lnTo>
                    <a:pt x="49" y="88"/>
                  </a:lnTo>
                  <a:lnTo>
                    <a:pt x="48" y="86"/>
                  </a:lnTo>
                  <a:lnTo>
                    <a:pt x="47" y="82"/>
                  </a:lnTo>
                  <a:lnTo>
                    <a:pt x="46" y="81"/>
                  </a:lnTo>
                  <a:lnTo>
                    <a:pt x="46" y="79"/>
                  </a:lnTo>
                  <a:lnTo>
                    <a:pt x="44" y="78"/>
                  </a:lnTo>
                  <a:lnTo>
                    <a:pt x="46" y="78"/>
                  </a:lnTo>
                  <a:lnTo>
                    <a:pt x="47" y="76"/>
                  </a:lnTo>
                  <a:lnTo>
                    <a:pt x="48" y="78"/>
                  </a:lnTo>
                  <a:lnTo>
                    <a:pt x="49" y="78"/>
                  </a:lnTo>
                  <a:lnTo>
                    <a:pt x="53" y="74"/>
                  </a:lnTo>
                  <a:lnTo>
                    <a:pt x="54" y="73"/>
                  </a:lnTo>
                  <a:lnTo>
                    <a:pt x="55" y="72"/>
                  </a:lnTo>
                  <a:lnTo>
                    <a:pt x="59" y="70"/>
                  </a:lnTo>
                  <a:lnTo>
                    <a:pt x="60" y="68"/>
                  </a:lnTo>
                  <a:lnTo>
                    <a:pt x="61" y="67"/>
                  </a:lnTo>
                  <a:lnTo>
                    <a:pt x="59" y="65"/>
                  </a:lnTo>
                  <a:lnTo>
                    <a:pt x="58" y="64"/>
                  </a:lnTo>
                  <a:lnTo>
                    <a:pt x="61" y="64"/>
                  </a:lnTo>
                  <a:lnTo>
                    <a:pt x="63" y="65"/>
                  </a:lnTo>
                  <a:lnTo>
                    <a:pt x="64" y="65"/>
                  </a:lnTo>
                  <a:lnTo>
                    <a:pt x="64" y="68"/>
                  </a:lnTo>
                  <a:lnTo>
                    <a:pt x="67" y="72"/>
                  </a:lnTo>
                  <a:lnTo>
                    <a:pt x="67" y="74"/>
                  </a:lnTo>
                  <a:lnTo>
                    <a:pt x="73" y="75"/>
                  </a:lnTo>
                  <a:lnTo>
                    <a:pt x="73" y="74"/>
                  </a:lnTo>
                  <a:lnTo>
                    <a:pt x="75" y="75"/>
                  </a:lnTo>
                  <a:lnTo>
                    <a:pt x="76" y="75"/>
                  </a:lnTo>
                  <a:lnTo>
                    <a:pt x="76" y="70"/>
                  </a:lnTo>
                  <a:lnTo>
                    <a:pt x="76" y="68"/>
                  </a:lnTo>
                  <a:lnTo>
                    <a:pt x="77" y="67"/>
                  </a:lnTo>
                  <a:close/>
                </a:path>
              </a:pathLst>
            </a:custGeom>
            <a:solidFill>
              <a:srgbClr val="FFFF7A"/>
            </a:solidFill>
            <a:ln w="2">
              <a:solidFill>
                <a:srgbClr val="555555"/>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p:txBody>
        </p:sp>
        <p:sp>
          <p:nvSpPr>
            <p:cNvPr id="1132" name="Freeform 139"/>
            <p:cNvSpPr>
              <a:spLocks/>
            </p:cNvSpPr>
            <p:nvPr/>
          </p:nvSpPr>
          <p:spPr bwMode="auto">
            <a:xfrm>
              <a:off x="495301" y="4987921"/>
              <a:ext cx="90488" cy="152400"/>
            </a:xfrm>
            <a:custGeom>
              <a:avLst/>
              <a:gdLst>
                <a:gd name="T0" fmla="*/ 2147483646 w 57"/>
                <a:gd name="T1" fmla="*/ 2147483646 h 96"/>
                <a:gd name="T2" fmla="*/ 2147483646 w 57"/>
                <a:gd name="T3" fmla="*/ 2147483646 h 96"/>
                <a:gd name="T4" fmla="*/ 2147483646 w 57"/>
                <a:gd name="T5" fmla="*/ 2147483646 h 96"/>
                <a:gd name="T6" fmla="*/ 2147483646 w 57"/>
                <a:gd name="T7" fmla="*/ 2147483646 h 96"/>
                <a:gd name="T8" fmla="*/ 2147483646 w 57"/>
                <a:gd name="T9" fmla="*/ 2147483646 h 96"/>
                <a:gd name="T10" fmla="*/ 2147483646 w 57"/>
                <a:gd name="T11" fmla="*/ 2147483646 h 96"/>
                <a:gd name="T12" fmla="*/ 2147483646 w 57"/>
                <a:gd name="T13" fmla="*/ 2147483646 h 96"/>
                <a:gd name="T14" fmla="*/ 2147483646 w 57"/>
                <a:gd name="T15" fmla="*/ 2147483646 h 96"/>
                <a:gd name="T16" fmla="*/ 2147483646 w 57"/>
                <a:gd name="T17" fmla="*/ 2147483646 h 96"/>
                <a:gd name="T18" fmla="*/ 2147483646 w 57"/>
                <a:gd name="T19" fmla="*/ 2147483646 h 96"/>
                <a:gd name="T20" fmla="*/ 2147483646 w 57"/>
                <a:gd name="T21" fmla="*/ 2147483646 h 96"/>
                <a:gd name="T22" fmla="*/ 2147483646 w 57"/>
                <a:gd name="T23" fmla="*/ 2147483646 h 96"/>
                <a:gd name="T24" fmla="*/ 2147483646 w 57"/>
                <a:gd name="T25" fmla="*/ 2147483646 h 96"/>
                <a:gd name="T26" fmla="*/ 2147483646 w 57"/>
                <a:gd name="T27" fmla="*/ 2147483646 h 96"/>
                <a:gd name="T28" fmla="*/ 2147483646 w 57"/>
                <a:gd name="T29" fmla="*/ 2147483646 h 96"/>
                <a:gd name="T30" fmla="*/ 2147483646 w 57"/>
                <a:gd name="T31" fmla="*/ 2147483646 h 96"/>
                <a:gd name="T32" fmla="*/ 2147483646 w 57"/>
                <a:gd name="T33" fmla="*/ 2147483646 h 96"/>
                <a:gd name="T34" fmla="*/ 2147483646 w 57"/>
                <a:gd name="T35" fmla="*/ 2147483646 h 96"/>
                <a:gd name="T36" fmla="*/ 2147483646 w 57"/>
                <a:gd name="T37" fmla="*/ 2147483646 h 96"/>
                <a:gd name="T38" fmla="*/ 2147483646 w 57"/>
                <a:gd name="T39" fmla="*/ 2147483646 h 96"/>
                <a:gd name="T40" fmla="*/ 2147483646 w 57"/>
                <a:gd name="T41" fmla="*/ 2147483646 h 96"/>
                <a:gd name="T42" fmla="*/ 2147483646 w 57"/>
                <a:gd name="T43" fmla="*/ 2147483646 h 96"/>
                <a:gd name="T44" fmla="*/ 2147483646 w 57"/>
                <a:gd name="T45" fmla="*/ 2147483646 h 96"/>
                <a:gd name="T46" fmla="*/ 2147483646 w 57"/>
                <a:gd name="T47" fmla="*/ 2147483646 h 96"/>
                <a:gd name="T48" fmla="*/ 2147483646 w 57"/>
                <a:gd name="T49" fmla="*/ 2147483646 h 96"/>
                <a:gd name="T50" fmla="*/ 2147483646 w 57"/>
                <a:gd name="T51" fmla="*/ 2147483646 h 96"/>
                <a:gd name="T52" fmla="*/ 2147483646 w 57"/>
                <a:gd name="T53" fmla="*/ 2147483646 h 96"/>
                <a:gd name="T54" fmla="*/ 2147483646 w 57"/>
                <a:gd name="T55" fmla="*/ 2147483646 h 96"/>
                <a:gd name="T56" fmla="*/ 2147483646 w 57"/>
                <a:gd name="T57" fmla="*/ 2147483646 h 96"/>
                <a:gd name="T58" fmla="*/ 2147483646 w 57"/>
                <a:gd name="T59" fmla="*/ 2147483646 h 96"/>
                <a:gd name="T60" fmla="*/ 2147483646 w 57"/>
                <a:gd name="T61" fmla="*/ 2147483646 h 96"/>
                <a:gd name="T62" fmla="*/ 2147483646 w 57"/>
                <a:gd name="T63" fmla="*/ 2147483646 h 96"/>
                <a:gd name="T64" fmla="*/ 0 w 57"/>
                <a:gd name="T65" fmla="*/ 2147483646 h 96"/>
                <a:gd name="T66" fmla="*/ 2147483646 w 57"/>
                <a:gd name="T67" fmla="*/ 2147483646 h 96"/>
                <a:gd name="T68" fmla="*/ 2147483646 w 57"/>
                <a:gd name="T69" fmla="*/ 2147483646 h 96"/>
                <a:gd name="T70" fmla="*/ 2147483646 w 57"/>
                <a:gd name="T71" fmla="*/ 2147483646 h 96"/>
                <a:gd name="T72" fmla="*/ 2147483646 w 57"/>
                <a:gd name="T73" fmla="*/ 2147483646 h 96"/>
                <a:gd name="T74" fmla="*/ 2147483646 w 57"/>
                <a:gd name="T75" fmla="*/ 2147483646 h 96"/>
                <a:gd name="T76" fmla="*/ 2147483646 w 57"/>
                <a:gd name="T77" fmla="*/ 2147483646 h 96"/>
                <a:gd name="T78" fmla="*/ 2147483646 w 57"/>
                <a:gd name="T79" fmla="*/ 2147483646 h 96"/>
                <a:gd name="T80" fmla="*/ 2147483646 w 57"/>
                <a:gd name="T81" fmla="*/ 2147483646 h 96"/>
                <a:gd name="T82" fmla="*/ 2147483646 w 57"/>
                <a:gd name="T83" fmla="*/ 2147483646 h 96"/>
                <a:gd name="T84" fmla="*/ 2147483646 w 57"/>
                <a:gd name="T85" fmla="*/ 2147483646 h 96"/>
                <a:gd name="T86" fmla="*/ 2147483646 w 57"/>
                <a:gd name="T87" fmla="*/ 2147483646 h 96"/>
                <a:gd name="T88" fmla="*/ 2147483646 w 57"/>
                <a:gd name="T89" fmla="*/ 2147483646 h 96"/>
                <a:gd name="T90" fmla="*/ 2147483646 w 57"/>
                <a:gd name="T91" fmla="*/ 2147483646 h 96"/>
                <a:gd name="T92" fmla="*/ 2147483646 w 57"/>
                <a:gd name="T93" fmla="*/ 2147483646 h 96"/>
                <a:gd name="T94" fmla="*/ 2147483646 w 57"/>
                <a:gd name="T95" fmla="*/ 2147483646 h 96"/>
                <a:gd name="T96" fmla="*/ 2147483646 w 57"/>
                <a:gd name="T97" fmla="*/ 2147483646 h 96"/>
                <a:gd name="T98" fmla="*/ 2147483646 w 57"/>
                <a:gd name="T99" fmla="*/ 2147483646 h 96"/>
                <a:gd name="T100" fmla="*/ 2147483646 w 57"/>
                <a:gd name="T101" fmla="*/ 2147483646 h 96"/>
                <a:gd name="T102" fmla="*/ 2147483646 w 57"/>
                <a:gd name="T103" fmla="*/ 2147483646 h 96"/>
                <a:gd name="T104" fmla="*/ 2147483646 w 57"/>
                <a:gd name="T105" fmla="*/ 2147483646 h 96"/>
                <a:gd name="T106" fmla="*/ 2147483646 w 57"/>
                <a:gd name="T107" fmla="*/ 2147483646 h 96"/>
                <a:gd name="T108" fmla="*/ 2147483646 w 57"/>
                <a:gd name="T109" fmla="*/ 2147483646 h 96"/>
                <a:gd name="T110" fmla="*/ 2147483646 w 57"/>
                <a:gd name="T111" fmla="*/ 2147483646 h 96"/>
                <a:gd name="T112" fmla="*/ 2147483646 w 57"/>
                <a:gd name="T113" fmla="*/ 2147483646 h 96"/>
                <a:gd name="T114" fmla="*/ 2147483646 w 57"/>
                <a:gd name="T115" fmla="*/ 2147483646 h 96"/>
                <a:gd name="T116" fmla="*/ 2147483646 w 57"/>
                <a:gd name="T117" fmla="*/ 2147483646 h 96"/>
                <a:gd name="T118" fmla="*/ 2147483646 w 57"/>
                <a:gd name="T119" fmla="*/ 2147483646 h 96"/>
                <a:gd name="T120" fmla="*/ 2147483646 w 57"/>
                <a:gd name="T121" fmla="*/ 2147483646 h 96"/>
                <a:gd name="T122" fmla="*/ 2147483646 w 57"/>
                <a:gd name="T123" fmla="*/ 2147483646 h 9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57" h="96">
                  <a:moveTo>
                    <a:pt x="33" y="24"/>
                  </a:moveTo>
                  <a:lnTo>
                    <a:pt x="33" y="24"/>
                  </a:lnTo>
                  <a:lnTo>
                    <a:pt x="33" y="23"/>
                  </a:lnTo>
                  <a:lnTo>
                    <a:pt x="32" y="23"/>
                  </a:lnTo>
                  <a:lnTo>
                    <a:pt x="31" y="21"/>
                  </a:lnTo>
                  <a:lnTo>
                    <a:pt x="31" y="20"/>
                  </a:lnTo>
                  <a:lnTo>
                    <a:pt x="29" y="21"/>
                  </a:lnTo>
                  <a:lnTo>
                    <a:pt x="28" y="21"/>
                  </a:lnTo>
                  <a:lnTo>
                    <a:pt x="27" y="20"/>
                  </a:lnTo>
                  <a:lnTo>
                    <a:pt x="28" y="18"/>
                  </a:lnTo>
                  <a:lnTo>
                    <a:pt x="29" y="16"/>
                  </a:lnTo>
                  <a:lnTo>
                    <a:pt x="34" y="7"/>
                  </a:lnTo>
                  <a:lnTo>
                    <a:pt x="36" y="7"/>
                  </a:lnTo>
                  <a:lnTo>
                    <a:pt x="40" y="7"/>
                  </a:lnTo>
                  <a:lnTo>
                    <a:pt x="42" y="7"/>
                  </a:lnTo>
                  <a:lnTo>
                    <a:pt x="43" y="7"/>
                  </a:lnTo>
                  <a:lnTo>
                    <a:pt x="44" y="7"/>
                  </a:lnTo>
                  <a:lnTo>
                    <a:pt x="46" y="4"/>
                  </a:lnTo>
                  <a:lnTo>
                    <a:pt x="48" y="4"/>
                  </a:lnTo>
                  <a:lnTo>
                    <a:pt x="48" y="1"/>
                  </a:lnTo>
                  <a:lnTo>
                    <a:pt x="49" y="0"/>
                  </a:lnTo>
                  <a:lnTo>
                    <a:pt x="50" y="1"/>
                  </a:lnTo>
                  <a:lnTo>
                    <a:pt x="51" y="1"/>
                  </a:lnTo>
                  <a:lnTo>
                    <a:pt x="54" y="0"/>
                  </a:lnTo>
                  <a:lnTo>
                    <a:pt x="55" y="1"/>
                  </a:lnTo>
                  <a:lnTo>
                    <a:pt x="56" y="1"/>
                  </a:lnTo>
                  <a:lnTo>
                    <a:pt x="57" y="3"/>
                  </a:lnTo>
                  <a:lnTo>
                    <a:pt x="57" y="4"/>
                  </a:lnTo>
                  <a:lnTo>
                    <a:pt x="56" y="4"/>
                  </a:lnTo>
                  <a:lnTo>
                    <a:pt x="56" y="6"/>
                  </a:lnTo>
                  <a:lnTo>
                    <a:pt x="56" y="7"/>
                  </a:lnTo>
                  <a:lnTo>
                    <a:pt x="56" y="9"/>
                  </a:lnTo>
                  <a:lnTo>
                    <a:pt x="55" y="10"/>
                  </a:lnTo>
                  <a:lnTo>
                    <a:pt x="56" y="11"/>
                  </a:lnTo>
                  <a:lnTo>
                    <a:pt x="56" y="12"/>
                  </a:lnTo>
                  <a:lnTo>
                    <a:pt x="55" y="13"/>
                  </a:lnTo>
                  <a:lnTo>
                    <a:pt x="54" y="15"/>
                  </a:lnTo>
                  <a:lnTo>
                    <a:pt x="52" y="15"/>
                  </a:lnTo>
                  <a:lnTo>
                    <a:pt x="51" y="13"/>
                  </a:lnTo>
                  <a:lnTo>
                    <a:pt x="52" y="12"/>
                  </a:lnTo>
                  <a:lnTo>
                    <a:pt x="51" y="12"/>
                  </a:lnTo>
                  <a:lnTo>
                    <a:pt x="51" y="13"/>
                  </a:lnTo>
                  <a:lnTo>
                    <a:pt x="50" y="13"/>
                  </a:lnTo>
                  <a:lnTo>
                    <a:pt x="49" y="13"/>
                  </a:lnTo>
                  <a:lnTo>
                    <a:pt x="49" y="15"/>
                  </a:lnTo>
                  <a:lnTo>
                    <a:pt x="52" y="16"/>
                  </a:lnTo>
                  <a:lnTo>
                    <a:pt x="52" y="18"/>
                  </a:lnTo>
                  <a:lnTo>
                    <a:pt x="52" y="20"/>
                  </a:lnTo>
                  <a:lnTo>
                    <a:pt x="52" y="21"/>
                  </a:lnTo>
                  <a:lnTo>
                    <a:pt x="51" y="24"/>
                  </a:lnTo>
                  <a:lnTo>
                    <a:pt x="50" y="27"/>
                  </a:lnTo>
                  <a:lnTo>
                    <a:pt x="48" y="29"/>
                  </a:lnTo>
                  <a:lnTo>
                    <a:pt x="43" y="33"/>
                  </a:lnTo>
                  <a:lnTo>
                    <a:pt x="39" y="36"/>
                  </a:lnTo>
                  <a:lnTo>
                    <a:pt x="37" y="39"/>
                  </a:lnTo>
                  <a:lnTo>
                    <a:pt x="37" y="40"/>
                  </a:lnTo>
                  <a:lnTo>
                    <a:pt x="37" y="41"/>
                  </a:lnTo>
                  <a:lnTo>
                    <a:pt x="37" y="44"/>
                  </a:lnTo>
                  <a:lnTo>
                    <a:pt x="36" y="43"/>
                  </a:lnTo>
                  <a:lnTo>
                    <a:pt x="36" y="41"/>
                  </a:lnTo>
                  <a:lnTo>
                    <a:pt x="34" y="43"/>
                  </a:lnTo>
                  <a:lnTo>
                    <a:pt x="36" y="44"/>
                  </a:lnTo>
                  <a:lnTo>
                    <a:pt x="37" y="44"/>
                  </a:lnTo>
                  <a:lnTo>
                    <a:pt x="37" y="45"/>
                  </a:lnTo>
                  <a:lnTo>
                    <a:pt x="36" y="47"/>
                  </a:lnTo>
                  <a:lnTo>
                    <a:pt x="33" y="49"/>
                  </a:lnTo>
                  <a:lnTo>
                    <a:pt x="34" y="49"/>
                  </a:lnTo>
                  <a:lnTo>
                    <a:pt x="36" y="47"/>
                  </a:lnTo>
                  <a:lnTo>
                    <a:pt x="38" y="47"/>
                  </a:lnTo>
                  <a:lnTo>
                    <a:pt x="37" y="50"/>
                  </a:lnTo>
                  <a:lnTo>
                    <a:pt x="36" y="51"/>
                  </a:lnTo>
                  <a:lnTo>
                    <a:pt x="36" y="52"/>
                  </a:lnTo>
                  <a:lnTo>
                    <a:pt x="37" y="53"/>
                  </a:lnTo>
                  <a:lnTo>
                    <a:pt x="37" y="55"/>
                  </a:lnTo>
                  <a:lnTo>
                    <a:pt x="36" y="56"/>
                  </a:lnTo>
                  <a:lnTo>
                    <a:pt x="34" y="56"/>
                  </a:lnTo>
                  <a:lnTo>
                    <a:pt x="36" y="57"/>
                  </a:lnTo>
                  <a:lnTo>
                    <a:pt x="37" y="56"/>
                  </a:lnTo>
                  <a:lnTo>
                    <a:pt x="38" y="55"/>
                  </a:lnTo>
                  <a:lnTo>
                    <a:pt x="38" y="56"/>
                  </a:lnTo>
                  <a:lnTo>
                    <a:pt x="38" y="58"/>
                  </a:lnTo>
                  <a:lnTo>
                    <a:pt x="37" y="58"/>
                  </a:lnTo>
                  <a:lnTo>
                    <a:pt x="36" y="58"/>
                  </a:lnTo>
                  <a:lnTo>
                    <a:pt x="34" y="58"/>
                  </a:lnTo>
                  <a:lnTo>
                    <a:pt x="33" y="58"/>
                  </a:lnTo>
                  <a:lnTo>
                    <a:pt x="32" y="58"/>
                  </a:lnTo>
                  <a:lnTo>
                    <a:pt x="33" y="60"/>
                  </a:lnTo>
                  <a:lnTo>
                    <a:pt x="33" y="61"/>
                  </a:lnTo>
                  <a:lnTo>
                    <a:pt x="32" y="62"/>
                  </a:lnTo>
                  <a:lnTo>
                    <a:pt x="31" y="62"/>
                  </a:lnTo>
                  <a:lnTo>
                    <a:pt x="31" y="63"/>
                  </a:lnTo>
                  <a:lnTo>
                    <a:pt x="32" y="63"/>
                  </a:lnTo>
                  <a:lnTo>
                    <a:pt x="33" y="63"/>
                  </a:lnTo>
                  <a:lnTo>
                    <a:pt x="34" y="64"/>
                  </a:lnTo>
                  <a:lnTo>
                    <a:pt x="34" y="66"/>
                  </a:lnTo>
                  <a:lnTo>
                    <a:pt x="32" y="67"/>
                  </a:lnTo>
                  <a:lnTo>
                    <a:pt x="31" y="67"/>
                  </a:lnTo>
                  <a:lnTo>
                    <a:pt x="29" y="67"/>
                  </a:lnTo>
                  <a:lnTo>
                    <a:pt x="28" y="67"/>
                  </a:lnTo>
                  <a:lnTo>
                    <a:pt x="26" y="67"/>
                  </a:lnTo>
                  <a:lnTo>
                    <a:pt x="25" y="68"/>
                  </a:lnTo>
                  <a:lnTo>
                    <a:pt x="23" y="70"/>
                  </a:lnTo>
                  <a:lnTo>
                    <a:pt x="23" y="73"/>
                  </a:lnTo>
                  <a:lnTo>
                    <a:pt x="23" y="74"/>
                  </a:lnTo>
                  <a:lnTo>
                    <a:pt x="20" y="76"/>
                  </a:lnTo>
                  <a:lnTo>
                    <a:pt x="19" y="79"/>
                  </a:lnTo>
                  <a:lnTo>
                    <a:pt x="17" y="83"/>
                  </a:lnTo>
                  <a:lnTo>
                    <a:pt x="17" y="84"/>
                  </a:lnTo>
                  <a:lnTo>
                    <a:pt x="16" y="85"/>
                  </a:lnTo>
                  <a:lnTo>
                    <a:pt x="15" y="87"/>
                  </a:lnTo>
                  <a:lnTo>
                    <a:pt x="16" y="87"/>
                  </a:lnTo>
                  <a:lnTo>
                    <a:pt x="15" y="89"/>
                  </a:lnTo>
                  <a:lnTo>
                    <a:pt x="15" y="90"/>
                  </a:lnTo>
                  <a:lnTo>
                    <a:pt x="14" y="90"/>
                  </a:lnTo>
                  <a:lnTo>
                    <a:pt x="11" y="91"/>
                  </a:lnTo>
                  <a:lnTo>
                    <a:pt x="10" y="92"/>
                  </a:lnTo>
                  <a:lnTo>
                    <a:pt x="9" y="92"/>
                  </a:lnTo>
                  <a:lnTo>
                    <a:pt x="9" y="91"/>
                  </a:lnTo>
                  <a:lnTo>
                    <a:pt x="8" y="92"/>
                  </a:lnTo>
                  <a:lnTo>
                    <a:pt x="6" y="93"/>
                  </a:lnTo>
                  <a:lnTo>
                    <a:pt x="6" y="96"/>
                  </a:lnTo>
                  <a:lnTo>
                    <a:pt x="5" y="96"/>
                  </a:lnTo>
                  <a:lnTo>
                    <a:pt x="5" y="93"/>
                  </a:lnTo>
                  <a:lnTo>
                    <a:pt x="5" y="92"/>
                  </a:lnTo>
                  <a:lnTo>
                    <a:pt x="6" y="92"/>
                  </a:lnTo>
                  <a:lnTo>
                    <a:pt x="5" y="91"/>
                  </a:lnTo>
                  <a:lnTo>
                    <a:pt x="4" y="91"/>
                  </a:lnTo>
                  <a:lnTo>
                    <a:pt x="2" y="90"/>
                  </a:lnTo>
                  <a:lnTo>
                    <a:pt x="0" y="90"/>
                  </a:lnTo>
                  <a:lnTo>
                    <a:pt x="0" y="91"/>
                  </a:lnTo>
                  <a:lnTo>
                    <a:pt x="0" y="90"/>
                  </a:lnTo>
                  <a:lnTo>
                    <a:pt x="0" y="87"/>
                  </a:lnTo>
                  <a:lnTo>
                    <a:pt x="2" y="83"/>
                  </a:lnTo>
                  <a:lnTo>
                    <a:pt x="3" y="78"/>
                  </a:lnTo>
                  <a:lnTo>
                    <a:pt x="4" y="74"/>
                  </a:lnTo>
                  <a:lnTo>
                    <a:pt x="4" y="72"/>
                  </a:lnTo>
                  <a:lnTo>
                    <a:pt x="5" y="70"/>
                  </a:lnTo>
                  <a:lnTo>
                    <a:pt x="5" y="69"/>
                  </a:lnTo>
                  <a:lnTo>
                    <a:pt x="5" y="67"/>
                  </a:lnTo>
                  <a:lnTo>
                    <a:pt x="8" y="64"/>
                  </a:lnTo>
                  <a:lnTo>
                    <a:pt x="8" y="61"/>
                  </a:lnTo>
                  <a:lnTo>
                    <a:pt x="10" y="57"/>
                  </a:lnTo>
                  <a:lnTo>
                    <a:pt x="11" y="56"/>
                  </a:lnTo>
                  <a:lnTo>
                    <a:pt x="12" y="56"/>
                  </a:lnTo>
                  <a:lnTo>
                    <a:pt x="12" y="57"/>
                  </a:lnTo>
                  <a:lnTo>
                    <a:pt x="12" y="60"/>
                  </a:lnTo>
                  <a:lnTo>
                    <a:pt x="11" y="61"/>
                  </a:lnTo>
                  <a:lnTo>
                    <a:pt x="11" y="62"/>
                  </a:lnTo>
                  <a:lnTo>
                    <a:pt x="12" y="62"/>
                  </a:lnTo>
                  <a:lnTo>
                    <a:pt x="14" y="62"/>
                  </a:lnTo>
                  <a:lnTo>
                    <a:pt x="15" y="61"/>
                  </a:lnTo>
                  <a:lnTo>
                    <a:pt x="16" y="60"/>
                  </a:lnTo>
                  <a:lnTo>
                    <a:pt x="16" y="61"/>
                  </a:lnTo>
                  <a:lnTo>
                    <a:pt x="17" y="61"/>
                  </a:lnTo>
                  <a:lnTo>
                    <a:pt x="16" y="62"/>
                  </a:lnTo>
                  <a:lnTo>
                    <a:pt x="19" y="61"/>
                  </a:lnTo>
                  <a:lnTo>
                    <a:pt x="20" y="61"/>
                  </a:lnTo>
                  <a:lnTo>
                    <a:pt x="20" y="63"/>
                  </a:lnTo>
                  <a:lnTo>
                    <a:pt x="20" y="64"/>
                  </a:lnTo>
                  <a:lnTo>
                    <a:pt x="20" y="62"/>
                  </a:lnTo>
                  <a:lnTo>
                    <a:pt x="21" y="61"/>
                  </a:lnTo>
                  <a:lnTo>
                    <a:pt x="20" y="60"/>
                  </a:lnTo>
                  <a:lnTo>
                    <a:pt x="19" y="58"/>
                  </a:lnTo>
                  <a:lnTo>
                    <a:pt x="20" y="58"/>
                  </a:lnTo>
                  <a:lnTo>
                    <a:pt x="21" y="60"/>
                  </a:lnTo>
                  <a:lnTo>
                    <a:pt x="22" y="61"/>
                  </a:lnTo>
                  <a:lnTo>
                    <a:pt x="23" y="61"/>
                  </a:lnTo>
                  <a:lnTo>
                    <a:pt x="23" y="62"/>
                  </a:lnTo>
                  <a:lnTo>
                    <a:pt x="22" y="63"/>
                  </a:lnTo>
                  <a:lnTo>
                    <a:pt x="22" y="64"/>
                  </a:lnTo>
                  <a:lnTo>
                    <a:pt x="25" y="63"/>
                  </a:lnTo>
                  <a:lnTo>
                    <a:pt x="26" y="63"/>
                  </a:lnTo>
                  <a:lnTo>
                    <a:pt x="28" y="63"/>
                  </a:lnTo>
                  <a:lnTo>
                    <a:pt x="28" y="62"/>
                  </a:lnTo>
                  <a:lnTo>
                    <a:pt x="27" y="62"/>
                  </a:lnTo>
                  <a:lnTo>
                    <a:pt x="26" y="62"/>
                  </a:lnTo>
                  <a:lnTo>
                    <a:pt x="26" y="61"/>
                  </a:lnTo>
                  <a:lnTo>
                    <a:pt x="25" y="60"/>
                  </a:lnTo>
                  <a:lnTo>
                    <a:pt x="23" y="58"/>
                  </a:lnTo>
                  <a:lnTo>
                    <a:pt x="25" y="57"/>
                  </a:lnTo>
                  <a:lnTo>
                    <a:pt x="26" y="58"/>
                  </a:lnTo>
                  <a:lnTo>
                    <a:pt x="27" y="60"/>
                  </a:lnTo>
                  <a:lnTo>
                    <a:pt x="28" y="60"/>
                  </a:lnTo>
                  <a:lnTo>
                    <a:pt x="29" y="60"/>
                  </a:lnTo>
                  <a:lnTo>
                    <a:pt x="31" y="57"/>
                  </a:lnTo>
                  <a:lnTo>
                    <a:pt x="29" y="56"/>
                  </a:lnTo>
                  <a:lnTo>
                    <a:pt x="29" y="55"/>
                  </a:lnTo>
                  <a:lnTo>
                    <a:pt x="31" y="53"/>
                  </a:lnTo>
                  <a:lnTo>
                    <a:pt x="31" y="52"/>
                  </a:lnTo>
                  <a:lnTo>
                    <a:pt x="29" y="52"/>
                  </a:lnTo>
                  <a:lnTo>
                    <a:pt x="28" y="53"/>
                  </a:lnTo>
                  <a:lnTo>
                    <a:pt x="28" y="52"/>
                  </a:lnTo>
                  <a:lnTo>
                    <a:pt x="28" y="51"/>
                  </a:lnTo>
                  <a:lnTo>
                    <a:pt x="27" y="51"/>
                  </a:lnTo>
                  <a:lnTo>
                    <a:pt x="27" y="53"/>
                  </a:lnTo>
                  <a:lnTo>
                    <a:pt x="26" y="56"/>
                  </a:lnTo>
                  <a:lnTo>
                    <a:pt x="25" y="56"/>
                  </a:lnTo>
                  <a:lnTo>
                    <a:pt x="25" y="55"/>
                  </a:lnTo>
                  <a:lnTo>
                    <a:pt x="25" y="52"/>
                  </a:lnTo>
                  <a:lnTo>
                    <a:pt x="25" y="51"/>
                  </a:lnTo>
                  <a:lnTo>
                    <a:pt x="25" y="50"/>
                  </a:lnTo>
                  <a:lnTo>
                    <a:pt x="26" y="49"/>
                  </a:lnTo>
                  <a:lnTo>
                    <a:pt x="25" y="49"/>
                  </a:lnTo>
                  <a:lnTo>
                    <a:pt x="23" y="50"/>
                  </a:lnTo>
                  <a:lnTo>
                    <a:pt x="22" y="49"/>
                  </a:lnTo>
                  <a:lnTo>
                    <a:pt x="22" y="50"/>
                  </a:lnTo>
                  <a:lnTo>
                    <a:pt x="22" y="51"/>
                  </a:lnTo>
                  <a:lnTo>
                    <a:pt x="22" y="52"/>
                  </a:lnTo>
                  <a:lnTo>
                    <a:pt x="22" y="53"/>
                  </a:lnTo>
                  <a:lnTo>
                    <a:pt x="22" y="55"/>
                  </a:lnTo>
                  <a:lnTo>
                    <a:pt x="22" y="56"/>
                  </a:lnTo>
                  <a:lnTo>
                    <a:pt x="21" y="56"/>
                  </a:lnTo>
                  <a:lnTo>
                    <a:pt x="20" y="53"/>
                  </a:lnTo>
                  <a:lnTo>
                    <a:pt x="19" y="53"/>
                  </a:lnTo>
                  <a:lnTo>
                    <a:pt x="16" y="53"/>
                  </a:lnTo>
                  <a:lnTo>
                    <a:pt x="15" y="52"/>
                  </a:lnTo>
                  <a:lnTo>
                    <a:pt x="15" y="51"/>
                  </a:lnTo>
                  <a:lnTo>
                    <a:pt x="15" y="50"/>
                  </a:lnTo>
                  <a:lnTo>
                    <a:pt x="16" y="50"/>
                  </a:lnTo>
                  <a:lnTo>
                    <a:pt x="17" y="51"/>
                  </a:lnTo>
                  <a:lnTo>
                    <a:pt x="17" y="52"/>
                  </a:lnTo>
                  <a:lnTo>
                    <a:pt x="17" y="51"/>
                  </a:lnTo>
                  <a:lnTo>
                    <a:pt x="19" y="50"/>
                  </a:lnTo>
                  <a:lnTo>
                    <a:pt x="20" y="50"/>
                  </a:lnTo>
                  <a:lnTo>
                    <a:pt x="21" y="50"/>
                  </a:lnTo>
                  <a:lnTo>
                    <a:pt x="21" y="49"/>
                  </a:lnTo>
                  <a:lnTo>
                    <a:pt x="21" y="47"/>
                  </a:lnTo>
                  <a:lnTo>
                    <a:pt x="22" y="43"/>
                  </a:lnTo>
                  <a:lnTo>
                    <a:pt x="22" y="40"/>
                  </a:lnTo>
                  <a:lnTo>
                    <a:pt x="23" y="39"/>
                  </a:lnTo>
                  <a:lnTo>
                    <a:pt x="25" y="40"/>
                  </a:lnTo>
                  <a:lnTo>
                    <a:pt x="26" y="40"/>
                  </a:lnTo>
                  <a:lnTo>
                    <a:pt x="26" y="39"/>
                  </a:lnTo>
                  <a:lnTo>
                    <a:pt x="27" y="38"/>
                  </a:lnTo>
                  <a:lnTo>
                    <a:pt x="27" y="36"/>
                  </a:lnTo>
                  <a:lnTo>
                    <a:pt x="26" y="36"/>
                  </a:lnTo>
                  <a:lnTo>
                    <a:pt x="25" y="38"/>
                  </a:lnTo>
                  <a:lnTo>
                    <a:pt x="23" y="38"/>
                  </a:lnTo>
                  <a:lnTo>
                    <a:pt x="23" y="36"/>
                  </a:lnTo>
                  <a:lnTo>
                    <a:pt x="23" y="35"/>
                  </a:lnTo>
                  <a:lnTo>
                    <a:pt x="25" y="34"/>
                  </a:lnTo>
                  <a:lnTo>
                    <a:pt x="26" y="32"/>
                  </a:lnTo>
                  <a:lnTo>
                    <a:pt x="28" y="28"/>
                  </a:lnTo>
                  <a:lnTo>
                    <a:pt x="29" y="27"/>
                  </a:lnTo>
                  <a:lnTo>
                    <a:pt x="31" y="26"/>
                  </a:lnTo>
                  <a:lnTo>
                    <a:pt x="32" y="26"/>
                  </a:lnTo>
                  <a:lnTo>
                    <a:pt x="33" y="26"/>
                  </a:lnTo>
                  <a:lnTo>
                    <a:pt x="34" y="26"/>
                  </a:lnTo>
                  <a:lnTo>
                    <a:pt x="33" y="24"/>
                  </a:lnTo>
                  <a:close/>
                </a:path>
              </a:pathLst>
            </a:custGeom>
            <a:solidFill>
              <a:srgbClr val="FFFF7A"/>
            </a:solidFill>
            <a:ln w="2">
              <a:solidFill>
                <a:srgbClr val="000000"/>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p:txBody>
        </p:sp>
        <p:sp>
          <p:nvSpPr>
            <p:cNvPr id="1133" name="Freeform 140"/>
            <p:cNvSpPr>
              <a:spLocks/>
            </p:cNvSpPr>
            <p:nvPr/>
          </p:nvSpPr>
          <p:spPr bwMode="auto">
            <a:xfrm>
              <a:off x="593725" y="5208584"/>
              <a:ext cx="1588" cy="3175"/>
            </a:xfrm>
            <a:custGeom>
              <a:avLst/>
              <a:gdLst>
                <a:gd name="T0" fmla="*/ 2147483646 w 1"/>
                <a:gd name="T1" fmla="*/ 2147483646 h 2"/>
                <a:gd name="T2" fmla="*/ 2147483646 w 1"/>
                <a:gd name="T3" fmla="*/ 2147483646 h 2"/>
                <a:gd name="T4" fmla="*/ 0 w 1"/>
                <a:gd name="T5" fmla="*/ 2147483646 h 2"/>
                <a:gd name="T6" fmla="*/ 0 w 1"/>
                <a:gd name="T7" fmla="*/ 0 h 2"/>
                <a:gd name="T8" fmla="*/ 0 w 1"/>
                <a:gd name="T9" fmla="*/ 0 h 2"/>
                <a:gd name="T10" fmla="*/ 2147483646 w 1"/>
                <a:gd name="T11" fmla="*/ 2147483646 h 2"/>
                <a:gd name="T12" fmla="*/ 2147483646 w 1"/>
                <a:gd name="T13" fmla="*/ 2147483646 h 2"/>
                <a:gd name="T14" fmla="*/ 2147483646 w 1"/>
                <a:gd name="T15" fmla="*/ 2147483646 h 2"/>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1" h="2">
                  <a:moveTo>
                    <a:pt x="1" y="2"/>
                  </a:moveTo>
                  <a:lnTo>
                    <a:pt x="1" y="2"/>
                  </a:lnTo>
                  <a:lnTo>
                    <a:pt x="0" y="2"/>
                  </a:lnTo>
                  <a:lnTo>
                    <a:pt x="0" y="0"/>
                  </a:lnTo>
                  <a:lnTo>
                    <a:pt x="1" y="2"/>
                  </a:lnTo>
                  <a:close/>
                </a:path>
              </a:pathLst>
            </a:custGeom>
            <a:solidFill>
              <a:srgbClr val="FFFF00"/>
            </a:solidFill>
            <a:ln w="2">
              <a:solidFill>
                <a:srgbClr val="000000"/>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p:txBody>
        </p:sp>
        <p:sp>
          <p:nvSpPr>
            <p:cNvPr id="1134" name="Freeform 141"/>
            <p:cNvSpPr>
              <a:spLocks/>
            </p:cNvSpPr>
            <p:nvPr/>
          </p:nvSpPr>
          <p:spPr bwMode="auto">
            <a:xfrm>
              <a:off x="598489" y="5208584"/>
              <a:ext cx="1587" cy="3175"/>
            </a:xfrm>
            <a:custGeom>
              <a:avLst/>
              <a:gdLst>
                <a:gd name="T0" fmla="*/ 0 w 1"/>
                <a:gd name="T1" fmla="*/ 2147483646 h 2"/>
                <a:gd name="T2" fmla="*/ 0 w 1"/>
                <a:gd name="T3" fmla="*/ 2147483646 h 2"/>
                <a:gd name="T4" fmla="*/ 0 w 1"/>
                <a:gd name="T5" fmla="*/ 2147483646 h 2"/>
                <a:gd name="T6" fmla="*/ 2147483646 w 1"/>
                <a:gd name="T7" fmla="*/ 0 h 2"/>
                <a:gd name="T8" fmla="*/ 2147483646 w 1"/>
                <a:gd name="T9" fmla="*/ 0 h 2"/>
                <a:gd name="T10" fmla="*/ 2147483646 w 1"/>
                <a:gd name="T11" fmla="*/ 2147483646 h 2"/>
                <a:gd name="T12" fmla="*/ 0 w 1"/>
                <a:gd name="T13" fmla="*/ 2147483646 h 2"/>
                <a:gd name="T14" fmla="*/ 0 w 1"/>
                <a:gd name="T15" fmla="*/ 2147483646 h 2"/>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1" h="2">
                  <a:moveTo>
                    <a:pt x="0" y="2"/>
                  </a:moveTo>
                  <a:lnTo>
                    <a:pt x="0" y="2"/>
                  </a:lnTo>
                  <a:lnTo>
                    <a:pt x="1" y="0"/>
                  </a:lnTo>
                  <a:lnTo>
                    <a:pt x="1" y="2"/>
                  </a:lnTo>
                  <a:lnTo>
                    <a:pt x="0" y="2"/>
                  </a:lnTo>
                  <a:close/>
                </a:path>
              </a:pathLst>
            </a:custGeom>
            <a:solidFill>
              <a:srgbClr val="FFFF00"/>
            </a:solidFill>
            <a:ln w="2">
              <a:solidFill>
                <a:srgbClr val="000000"/>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p:txBody>
        </p:sp>
        <p:sp>
          <p:nvSpPr>
            <p:cNvPr id="1135" name="Freeform 142"/>
            <p:cNvSpPr>
              <a:spLocks/>
            </p:cNvSpPr>
            <p:nvPr/>
          </p:nvSpPr>
          <p:spPr bwMode="auto">
            <a:xfrm>
              <a:off x="584201" y="5213346"/>
              <a:ext cx="31750" cy="38100"/>
            </a:xfrm>
            <a:custGeom>
              <a:avLst/>
              <a:gdLst>
                <a:gd name="T0" fmla="*/ 2147483646 w 20"/>
                <a:gd name="T1" fmla="*/ 2147483646 h 24"/>
                <a:gd name="T2" fmla="*/ 2147483646 w 20"/>
                <a:gd name="T3" fmla="*/ 0 h 24"/>
                <a:gd name="T4" fmla="*/ 2147483646 w 20"/>
                <a:gd name="T5" fmla="*/ 2147483646 h 24"/>
                <a:gd name="T6" fmla="*/ 2147483646 w 20"/>
                <a:gd name="T7" fmla="*/ 2147483646 h 24"/>
                <a:gd name="T8" fmla="*/ 2147483646 w 20"/>
                <a:gd name="T9" fmla="*/ 2147483646 h 24"/>
                <a:gd name="T10" fmla="*/ 2147483646 w 20"/>
                <a:gd name="T11" fmla="*/ 2147483646 h 24"/>
                <a:gd name="T12" fmla="*/ 2147483646 w 20"/>
                <a:gd name="T13" fmla="*/ 2147483646 h 24"/>
                <a:gd name="T14" fmla="*/ 2147483646 w 20"/>
                <a:gd name="T15" fmla="*/ 2147483646 h 24"/>
                <a:gd name="T16" fmla="*/ 2147483646 w 20"/>
                <a:gd name="T17" fmla="*/ 2147483646 h 24"/>
                <a:gd name="T18" fmla="*/ 2147483646 w 20"/>
                <a:gd name="T19" fmla="*/ 2147483646 h 24"/>
                <a:gd name="T20" fmla="*/ 2147483646 w 20"/>
                <a:gd name="T21" fmla="*/ 2147483646 h 24"/>
                <a:gd name="T22" fmla="*/ 2147483646 w 20"/>
                <a:gd name="T23" fmla="*/ 2147483646 h 24"/>
                <a:gd name="T24" fmla="*/ 2147483646 w 20"/>
                <a:gd name="T25" fmla="*/ 2147483646 h 24"/>
                <a:gd name="T26" fmla="*/ 2147483646 w 20"/>
                <a:gd name="T27" fmla="*/ 2147483646 h 24"/>
                <a:gd name="T28" fmla="*/ 2147483646 w 20"/>
                <a:gd name="T29" fmla="*/ 2147483646 h 24"/>
                <a:gd name="T30" fmla="*/ 2147483646 w 20"/>
                <a:gd name="T31" fmla="*/ 2147483646 h 24"/>
                <a:gd name="T32" fmla="*/ 2147483646 w 20"/>
                <a:gd name="T33" fmla="*/ 2147483646 h 24"/>
                <a:gd name="T34" fmla="*/ 2147483646 w 20"/>
                <a:gd name="T35" fmla="*/ 2147483646 h 24"/>
                <a:gd name="T36" fmla="*/ 2147483646 w 20"/>
                <a:gd name="T37" fmla="*/ 2147483646 h 24"/>
                <a:gd name="T38" fmla="*/ 2147483646 w 20"/>
                <a:gd name="T39" fmla="*/ 2147483646 h 24"/>
                <a:gd name="T40" fmla="*/ 2147483646 w 20"/>
                <a:gd name="T41" fmla="*/ 2147483646 h 24"/>
                <a:gd name="T42" fmla="*/ 2147483646 w 20"/>
                <a:gd name="T43" fmla="*/ 2147483646 h 24"/>
                <a:gd name="T44" fmla="*/ 2147483646 w 20"/>
                <a:gd name="T45" fmla="*/ 2147483646 h 24"/>
                <a:gd name="T46" fmla="*/ 2147483646 w 20"/>
                <a:gd name="T47" fmla="*/ 2147483646 h 24"/>
                <a:gd name="T48" fmla="*/ 2147483646 w 20"/>
                <a:gd name="T49" fmla="*/ 2147483646 h 24"/>
                <a:gd name="T50" fmla="*/ 2147483646 w 20"/>
                <a:gd name="T51" fmla="*/ 2147483646 h 24"/>
                <a:gd name="T52" fmla="*/ 2147483646 w 20"/>
                <a:gd name="T53" fmla="*/ 2147483646 h 24"/>
                <a:gd name="T54" fmla="*/ 2147483646 w 20"/>
                <a:gd name="T55" fmla="*/ 2147483646 h 24"/>
                <a:gd name="T56" fmla="*/ 2147483646 w 20"/>
                <a:gd name="T57" fmla="*/ 2147483646 h 24"/>
                <a:gd name="T58" fmla="*/ 2147483646 w 20"/>
                <a:gd name="T59" fmla="*/ 2147483646 h 24"/>
                <a:gd name="T60" fmla="*/ 2147483646 w 20"/>
                <a:gd name="T61" fmla="*/ 2147483646 h 24"/>
                <a:gd name="T62" fmla="*/ 2147483646 w 20"/>
                <a:gd name="T63" fmla="*/ 2147483646 h 24"/>
                <a:gd name="T64" fmla="*/ 2147483646 w 20"/>
                <a:gd name="T65" fmla="*/ 2147483646 h 24"/>
                <a:gd name="T66" fmla="*/ 2147483646 w 20"/>
                <a:gd name="T67" fmla="*/ 2147483646 h 24"/>
                <a:gd name="T68" fmla="*/ 2147483646 w 20"/>
                <a:gd name="T69" fmla="*/ 2147483646 h 24"/>
                <a:gd name="T70" fmla="*/ 2147483646 w 20"/>
                <a:gd name="T71" fmla="*/ 2147483646 h 24"/>
                <a:gd name="T72" fmla="*/ 2147483646 w 20"/>
                <a:gd name="T73" fmla="*/ 2147483646 h 24"/>
                <a:gd name="T74" fmla="*/ 2147483646 w 20"/>
                <a:gd name="T75" fmla="*/ 2147483646 h 24"/>
                <a:gd name="T76" fmla="*/ 2147483646 w 20"/>
                <a:gd name="T77" fmla="*/ 2147483646 h 24"/>
                <a:gd name="T78" fmla="*/ 2147483646 w 20"/>
                <a:gd name="T79" fmla="*/ 2147483646 h 24"/>
                <a:gd name="T80" fmla="*/ 2147483646 w 20"/>
                <a:gd name="T81" fmla="*/ 2147483646 h 24"/>
                <a:gd name="T82" fmla="*/ 2147483646 w 20"/>
                <a:gd name="T83" fmla="*/ 2147483646 h 24"/>
                <a:gd name="T84" fmla="*/ 0 w 20"/>
                <a:gd name="T85" fmla="*/ 2147483646 h 24"/>
                <a:gd name="T86" fmla="*/ 0 w 20"/>
                <a:gd name="T87" fmla="*/ 2147483646 h 24"/>
                <a:gd name="T88" fmla="*/ 0 w 20"/>
                <a:gd name="T89" fmla="*/ 2147483646 h 24"/>
                <a:gd name="T90" fmla="*/ 0 w 20"/>
                <a:gd name="T91" fmla="*/ 2147483646 h 24"/>
                <a:gd name="T92" fmla="*/ 2147483646 w 20"/>
                <a:gd name="T93" fmla="*/ 2147483646 h 24"/>
                <a:gd name="T94" fmla="*/ 2147483646 w 20"/>
                <a:gd name="T95" fmla="*/ 2147483646 h 24"/>
                <a:gd name="T96" fmla="*/ 2147483646 w 20"/>
                <a:gd name="T97" fmla="*/ 2147483646 h 24"/>
                <a:gd name="T98" fmla="*/ 2147483646 w 20"/>
                <a:gd name="T99" fmla="*/ 2147483646 h 24"/>
                <a:gd name="T100" fmla="*/ 2147483646 w 20"/>
                <a:gd name="T101" fmla="*/ 2147483646 h 24"/>
                <a:gd name="T102" fmla="*/ 2147483646 w 20"/>
                <a:gd name="T103" fmla="*/ 2147483646 h 24"/>
                <a:gd name="T104" fmla="*/ 2147483646 w 20"/>
                <a:gd name="T105" fmla="*/ 2147483646 h 24"/>
                <a:gd name="T106" fmla="*/ 2147483646 w 20"/>
                <a:gd name="T107" fmla="*/ 2147483646 h 24"/>
                <a:gd name="T108" fmla="*/ 2147483646 w 20"/>
                <a:gd name="T109" fmla="*/ 2147483646 h 24"/>
                <a:gd name="T110" fmla="*/ 2147483646 w 20"/>
                <a:gd name="T111" fmla="*/ 2147483646 h 24"/>
                <a:gd name="T112" fmla="*/ 2147483646 w 20"/>
                <a:gd name="T113" fmla="*/ 2147483646 h 24"/>
                <a:gd name="T114" fmla="*/ 2147483646 w 20"/>
                <a:gd name="T115" fmla="*/ 2147483646 h 24"/>
                <a:gd name="T116" fmla="*/ 2147483646 w 20"/>
                <a:gd name="T117" fmla="*/ 2147483646 h 24"/>
                <a:gd name="T118" fmla="*/ 2147483646 w 20"/>
                <a:gd name="T119" fmla="*/ 2147483646 h 24"/>
                <a:gd name="T120" fmla="*/ 2147483646 w 20"/>
                <a:gd name="T121" fmla="*/ 2147483646 h 24"/>
                <a:gd name="T122" fmla="*/ 2147483646 w 20"/>
                <a:gd name="T123" fmla="*/ 2147483646 h 24"/>
                <a:gd name="T124" fmla="*/ 2147483646 w 20"/>
                <a:gd name="T125" fmla="*/ 2147483646 h 24"/>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20" h="24">
                  <a:moveTo>
                    <a:pt x="9" y="1"/>
                  </a:moveTo>
                  <a:lnTo>
                    <a:pt x="9" y="1"/>
                  </a:lnTo>
                  <a:lnTo>
                    <a:pt x="10" y="0"/>
                  </a:lnTo>
                  <a:lnTo>
                    <a:pt x="11" y="1"/>
                  </a:lnTo>
                  <a:lnTo>
                    <a:pt x="12" y="1"/>
                  </a:lnTo>
                  <a:lnTo>
                    <a:pt x="16" y="2"/>
                  </a:lnTo>
                  <a:lnTo>
                    <a:pt x="17" y="4"/>
                  </a:lnTo>
                  <a:lnTo>
                    <a:pt x="18" y="4"/>
                  </a:lnTo>
                  <a:lnTo>
                    <a:pt x="17" y="6"/>
                  </a:lnTo>
                  <a:lnTo>
                    <a:pt x="16" y="8"/>
                  </a:lnTo>
                  <a:lnTo>
                    <a:pt x="15" y="10"/>
                  </a:lnTo>
                  <a:lnTo>
                    <a:pt x="13" y="10"/>
                  </a:lnTo>
                  <a:lnTo>
                    <a:pt x="17" y="11"/>
                  </a:lnTo>
                  <a:lnTo>
                    <a:pt x="20" y="12"/>
                  </a:lnTo>
                  <a:lnTo>
                    <a:pt x="20" y="13"/>
                  </a:lnTo>
                  <a:lnTo>
                    <a:pt x="17" y="13"/>
                  </a:lnTo>
                  <a:lnTo>
                    <a:pt x="16" y="13"/>
                  </a:lnTo>
                  <a:lnTo>
                    <a:pt x="16" y="14"/>
                  </a:lnTo>
                  <a:lnTo>
                    <a:pt x="16" y="16"/>
                  </a:lnTo>
                  <a:lnTo>
                    <a:pt x="17" y="16"/>
                  </a:lnTo>
                  <a:lnTo>
                    <a:pt x="18" y="16"/>
                  </a:lnTo>
                  <a:lnTo>
                    <a:pt x="18" y="17"/>
                  </a:lnTo>
                  <a:lnTo>
                    <a:pt x="20" y="17"/>
                  </a:lnTo>
                  <a:lnTo>
                    <a:pt x="20" y="18"/>
                  </a:lnTo>
                  <a:lnTo>
                    <a:pt x="18" y="18"/>
                  </a:lnTo>
                  <a:lnTo>
                    <a:pt x="18" y="19"/>
                  </a:lnTo>
                  <a:lnTo>
                    <a:pt x="17" y="21"/>
                  </a:lnTo>
                  <a:lnTo>
                    <a:pt x="12" y="21"/>
                  </a:lnTo>
                  <a:lnTo>
                    <a:pt x="11" y="19"/>
                  </a:lnTo>
                  <a:lnTo>
                    <a:pt x="9" y="23"/>
                  </a:lnTo>
                  <a:lnTo>
                    <a:pt x="9" y="24"/>
                  </a:lnTo>
                  <a:lnTo>
                    <a:pt x="6" y="24"/>
                  </a:lnTo>
                  <a:lnTo>
                    <a:pt x="5" y="23"/>
                  </a:lnTo>
                  <a:lnTo>
                    <a:pt x="5" y="22"/>
                  </a:lnTo>
                  <a:lnTo>
                    <a:pt x="5" y="21"/>
                  </a:lnTo>
                  <a:lnTo>
                    <a:pt x="4" y="21"/>
                  </a:lnTo>
                  <a:lnTo>
                    <a:pt x="4" y="19"/>
                  </a:lnTo>
                  <a:lnTo>
                    <a:pt x="4" y="18"/>
                  </a:lnTo>
                  <a:lnTo>
                    <a:pt x="4" y="17"/>
                  </a:lnTo>
                  <a:lnTo>
                    <a:pt x="4" y="16"/>
                  </a:lnTo>
                  <a:lnTo>
                    <a:pt x="3" y="16"/>
                  </a:lnTo>
                  <a:lnTo>
                    <a:pt x="3" y="17"/>
                  </a:lnTo>
                  <a:lnTo>
                    <a:pt x="1" y="17"/>
                  </a:lnTo>
                  <a:lnTo>
                    <a:pt x="1" y="18"/>
                  </a:lnTo>
                  <a:lnTo>
                    <a:pt x="1" y="19"/>
                  </a:lnTo>
                  <a:lnTo>
                    <a:pt x="0" y="18"/>
                  </a:lnTo>
                  <a:lnTo>
                    <a:pt x="0" y="17"/>
                  </a:lnTo>
                  <a:lnTo>
                    <a:pt x="0" y="14"/>
                  </a:lnTo>
                  <a:lnTo>
                    <a:pt x="0" y="13"/>
                  </a:lnTo>
                  <a:lnTo>
                    <a:pt x="3" y="13"/>
                  </a:lnTo>
                  <a:lnTo>
                    <a:pt x="4" y="14"/>
                  </a:lnTo>
                  <a:lnTo>
                    <a:pt x="5" y="13"/>
                  </a:lnTo>
                  <a:lnTo>
                    <a:pt x="4" y="12"/>
                  </a:lnTo>
                  <a:lnTo>
                    <a:pt x="3" y="12"/>
                  </a:lnTo>
                  <a:lnTo>
                    <a:pt x="3" y="11"/>
                  </a:lnTo>
                  <a:lnTo>
                    <a:pt x="3" y="10"/>
                  </a:lnTo>
                  <a:lnTo>
                    <a:pt x="3" y="8"/>
                  </a:lnTo>
                  <a:lnTo>
                    <a:pt x="3" y="7"/>
                  </a:lnTo>
                  <a:lnTo>
                    <a:pt x="3" y="6"/>
                  </a:lnTo>
                  <a:lnTo>
                    <a:pt x="4" y="7"/>
                  </a:lnTo>
                  <a:lnTo>
                    <a:pt x="4" y="8"/>
                  </a:lnTo>
                  <a:lnTo>
                    <a:pt x="5" y="8"/>
                  </a:lnTo>
                  <a:lnTo>
                    <a:pt x="6" y="8"/>
                  </a:lnTo>
                  <a:lnTo>
                    <a:pt x="6" y="7"/>
                  </a:lnTo>
                  <a:lnTo>
                    <a:pt x="5" y="5"/>
                  </a:lnTo>
                  <a:lnTo>
                    <a:pt x="5" y="4"/>
                  </a:lnTo>
                  <a:lnTo>
                    <a:pt x="5" y="2"/>
                  </a:lnTo>
                  <a:lnTo>
                    <a:pt x="7" y="1"/>
                  </a:lnTo>
                  <a:lnTo>
                    <a:pt x="9" y="1"/>
                  </a:lnTo>
                  <a:close/>
                </a:path>
              </a:pathLst>
            </a:custGeom>
            <a:solidFill>
              <a:srgbClr val="FFFF7A"/>
            </a:solidFill>
            <a:ln w="2">
              <a:solidFill>
                <a:srgbClr val="000000"/>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p:txBody>
        </p:sp>
        <p:sp>
          <p:nvSpPr>
            <p:cNvPr id="1136" name="Freeform 143"/>
            <p:cNvSpPr>
              <a:spLocks/>
            </p:cNvSpPr>
            <p:nvPr/>
          </p:nvSpPr>
          <p:spPr bwMode="auto">
            <a:xfrm>
              <a:off x="577851" y="5240333"/>
              <a:ext cx="4763" cy="1587"/>
            </a:xfrm>
            <a:custGeom>
              <a:avLst/>
              <a:gdLst>
                <a:gd name="T0" fmla="*/ 2147483646 w 3"/>
                <a:gd name="T1" fmla="*/ 0 h 1"/>
                <a:gd name="T2" fmla="*/ 2147483646 w 3"/>
                <a:gd name="T3" fmla="*/ 0 h 1"/>
                <a:gd name="T4" fmla="*/ 0 w 3"/>
                <a:gd name="T5" fmla="*/ 0 h 1"/>
                <a:gd name="T6" fmla="*/ 0 w 3"/>
                <a:gd name="T7" fmla="*/ 2147483646 h 1"/>
                <a:gd name="T8" fmla="*/ 2147483646 w 3"/>
                <a:gd name="T9" fmla="*/ 2147483646 h 1"/>
                <a:gd name="T10" fmla="*/ 2147483646 w 3"/>
                <a:gd name="T11" fmla="*/ 2147483646 h 1"/>
                <a:gd name="T12" fmla="*/ 2147483646 w 3"/>
                <a:gd name="T13" fmla="*/ 2147483646 h 1"/>
                <a:gd name="T14" fmla="*/ 2147483646 w 3"/>
                <a:gd name="T15" fmla="*/ 2147483646 h 1"/>
                <a:gd name="T16" fmla="*/ 2147483646 w 3"/>
                <a:gd name="T17" fmla="*/ 2147483646 h 1"/>
                <a:gd name="T18" fmla="*/ 2147483646 w 3"/>
                <a:gd name="T19" fmla="*/ 0 h 1"/>
                <a:gd name="T20" fmla="*/ 2147483646 w 3"/>
                <a:gd name="T21" fmla="*/ 0 h 1"/>
                <a:gd name="T22" fmla="*/ 2147483646 w 3"/>
                <a:gd name="T23" fmla="*/ 0 h 1"/>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3" h="1">
                  <a:moveTo>
                    <a:pt x="2" y="0"/>
                  </a:moveTo>
                  <a:lnTo>
                    <a:pt x="2" y="0"/>
                  </a:lnTo>
                  <a:lnTo>
                    <a:pt x="0" y="0"/>
                  </a:lnTo>
                  <a:lnTo>
                    <a:pt x="0" y="1"/>
                  </a:lnTo>
                  <a:lnTo>
                    <a:pt x="2" y="1"/>
                  </a:lnTo>
                  <a:lnTo>
                    <a:pt x="3" y="1"/>
                  </a:lnTo>
                  <a:lnTo>
                    <a:pt x="3" y="0"/>
                  </a:lnTo>
                  <a:lnTo>
                    <a:pt x="2" y="0"/>
                  </a:lnTo>
                  <a:close/>
                </a:path>
              </a:pathLst>
            </a:custGeom>
            <a:solidFill>
              <a:srgbClr val="FFFF00"/>
            </a:solidFill>
            <a:ln w="2">
              <a:solidFill>
                <a:srgbClr val="555555"/>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p:txBody>
        </p:sp>
        <p:sp>
          <p:nvSpPr>
            <p:cNvPr id="1137" name="Freeform 144"/>
            <p:cNvSpPr>
              <a:spLocks/>
            </p:cNvSpPr>
            <p:nvPr/>
          </p:nvSpPr>
          <p:spPr bwMode="auto">
            <a:xfrm>
              <a:off x="577851" y="5243509"/>
              <a:ext cx="3175" cy="3175"/>
            </a:xfrm>
            <a:custGeom>
              <a:avLst/>
              <a:gdLst>
                <a:gd name="T0" fmla="*/ 0 w 2"/>
                <a:gd name="T1" fmla="*/ 2147483646 h 2"/>
                <a:gd name="T2" fmla="*/ 0 w 2"/>
                <a:gd name="T3" fmla="*/ 2147483646 h 2"/>
                <a:gd name="T4" fmla="*/ 0 w 2"/>
                <a:gd name="T5" fmla="*/ 2147483646 h 2"/>
                <a:gd name="T6" fmla="*/ 0 w 2"/>
                <a:gd name="T7" fmla="*/ 0 h 2"/>
                <a:gd name="T8" fmla="*/ 0 w 2"/>
                <a:gd name="T9" fmla="*/ 0 h 2"/>
                <a:gd name="T10" fmla="*/ 2147483646 w 2"/>
                <a:gd name="T11" fmla="*/ 2147483646 h 2"/>
                <a:gd name="T12" fmla="*/ 0 w 2"/>
                <a:gd name="T13" fmla="*/ 2147483646 h 2"/>
                <a:gd name="T14" fmla="*/ 0 w 2"/>
                <a:gd name="T15" fmla="*/ 2147483646 h 2"/>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 h="2">
                  <a:moveTo>
                    <a:pt x="0" y="2"/>
                  </a:moveTo>
                  <a:lnTo>
                    <a:pt x="0" y="2"/>
                  </a:lnTo>
                  <a:lnTo>
                    <a:pt x="0" y="0"/>
                  </a:lnTo>
                  <a:lnTo>
                    <a:pt x="2" y="2"/>
                  </a:lnTo>
                  <a:lnTo>
                    <a:pt x="0" y="2"/>
                  </a:lnTo>
                  <a:close/>
                </a:path>
              </a:pathLst>
            </a:custGeom>
            <a:solidFill>
              <a:srgbClr val="FFFF00"/>
            </a:solidFill>
            <a:ln w="2">
              <a:solidFill>
                <a:srgbClr val="555555"/>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p:txBody>
        </p:sp>
        <p:sp>
          <p:nvSpPr>
            <p:cNvPr id="1138" name="Freeform 145"/>
            <p:cNvSpPr>
              <a:spLocks/>
            </p:cNvSpPr>
            <p:nvPr/>
          </p:nvSpPr>
          <p:spPr bwMode="auto">
            <a:xfrm>
              <a:off x="582614" y="5246684"/>
              <a:ext cx="1587" cy="0"/>
            </a:xfrm>
            <a:custGeom>
              <a:avLst/>
              <a:gdLst>
                <a:gd name="T0" fmla="*/ 0 w 1"/>
                <a:gd name="T1" fmla="*/ 0 w 1"/>
                <a:gd name="T2" fmla="*/ 0 w 1"/>
                <a:gd name="T3" fmla="*/ 0 w 1"/>
                <a:gd name="T4" fmla="*/ 0 w 1"/>
                <a:gd name="T5" fmla="*/ 2147483646 w 1"/>
                <a:gd name="T6" fmla="*/ 0 w 1"/>
                <a:gd name="T7" fmla="*/ 0 w 1"/>
                <a:gd name="T8" fmla="*/ 0 60000 65536"/>
                <a:gd name="T9" fmla="*/ 0 60000 65536"/>
                <a:gd name="T10" fmla="*/ 0 60000 65536"/>
                <a:gd name="T11" fmla="*/ 0 60000 65536"/>
                <a:gd name="T12" fmla="*/ 0 60000 65536"/>
                <a:gd name="T13" fmla="*/ 0 60000 65536"/>
                <a:gd name="T14" fmla="*/ 0 60000 65536"/>
                <a:gd name="T15" fmla="*/ 0 60000 65536"/>
              </a:gdLst>
              <a:ahLst/>
              <a:cxnLst>
                <a:cxn ang="T8">
                  <a:pos x="T0" y="0"/>
                </a:cxn>
                <a:cxn ang="T9">
                  <a:pos x="T1" y="0"/>
                </a:cxn>
                <a:cxn ang="T10">
                  <a:pos x="T2" y="0"/>
                </a:cxn>
                <a:cxn ang="T11">
                  <a:pos x="T3" y="0"/>
                </a:cxn>
                <a:cxn ang="T12">
                  <a:pos x="T4" y="0"/>
                </a:cxn>
                <a:cxn ang="T13">
                  <a:pos x="T5" y="0"/>
                </a:cxn>
                <a:cxn ang="T14">
                  <a:pos x="T6" y="0"/>
                </a:cxn>
                <a:cxn ang="T15">
                  <a:pos x="T7" y="0"/>
                </a:cxn>
              </a:cxnLst>
              <a:rect l="0" t="0" r="r" b="b"/>
              <a:pathLst>
                <a:path w="1">
                  <a:moveTo>
                    <a:pt x="0" y="0"/>
                  </a:moveTo>
                  <a:lnTo>
                    <a:pt x="0" y="0"/>
                  </a:lnTo>
                  <a:lnTo>
                    <a:pt x="1" y="0"/>
                  </a:lnTo>
                  <a:lnTo>
                    <a:pt x="0" y="0"/>
                  </a:lnTo>
                  <a:close/>
                </a:path>
              </a:pathLst>
            </a:custGeom>
            <a:solidFill>
              <a:srgbClr val="FFFF00"/>
            </a:solidFill>
            <a:ln w="2">
              <a:solidFill>
                <a:srgbClr val="555555"/>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p:txBody>
        </p:sp>
        <p:sp>
          <p:nvSpPr>
            <p:cNvPr id="1139" name="Freeform 146"/>
            <p:cNvSpPr>
              <a:spLocks/>
            </p:cNvSpPr>
            <p:nvPr/>
          </p:nvSpPr>
          <p:spPr bwMode="auto">
            <a:xfrm>
              <a:off x="584201" y="5414958"/>
              <a:ext cx="1588" cy="4762"/>
            </a:xfrm>
            <a:custGeom>
              <a:avLst/>
              <a:gdLst>
                <a:gd name="T0" fmla="*/ 2147483646 w 1"/>
                <a:gd name="T1" fmla="*/ 0 h 3"/>
                <a:gd name="T2" fmla="*/ 2147483646 w 1"/>
                <a:gd name="T3" fmla="*/ 0 h 3"/>
                <a:gd name="T4" fmla="*/ 0 w 1"/>
                <a:gd name="T5" fmla="*/ 2147483646 h 3"/>
                <a:gd name="T6" fmla="*/ 0 w 1"/>
                <a:gd name="T7" fmla="*/ 2147483646 h 3"/>
                <a:gd name="T8" fmla="*/ 2147483646 w 1"/>
                <a:gd name="T9" fmla="*/ 2147483646 h 3"/>
                <a:gd name="T10" fmla="*/ 2147483646 w 1"/>
                <a:gd name="T11" fmla="*/ 2147483646 h 3"/>
                <a:gd name="T12" fmla="*/ 2147483646 w 1"/>
                <a:gd name="T13" fmla="*/ 2147483646 h 3"/>
                <a:gd name="T14" fmla="*/ 2147483646 w 1"/>
                <a:gd name="T15" fmla="*/ 2147483646 h 3"/>
                <a:gd name="T16" fmla="*/ 2147483646 w 1"/>
                <a:gd name="T17" fmla="*/ 0 h 3"/>
                <a:gd name="T18" fmla="*/ 2147483646 w 1"/>
                <a:gd name="T19" fmla="*/ 0 h 3"/>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1" h="3">
                  <a:moveTo>
                    <a:pt x="1" y="0"/>
                  </a:moveTo>
                  <a:lnTo>
                    <a:pt x="1" y="0"/>
                  </a:lnTo>
                  <a:lnTo>
                    <a:pt x="0" y="1"/>
                  </a:lnTo>
                  <a:lnTo>
                    <a:pt x="1" y="3"/>
                  </a:lnTo>
                  <a:lnTo>
                    <a:pt x="1" y="1"/>
                  </a:lnTo>
                  <a:lnTo>
                    <a:pt x="1" y="0"/>
                  </a:lnTo>
                  <a:close/>
                </a:path>
              </a:pathLst>
            </a:custGeom>
            <a:solidFill>
              <a:srgbClr val="FFFF00"/>
            </a:solidFill>
            <a:ln w="2">
              <a:solidFill>
                <a:srgbClr val="555555"/>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p:txBody>
        </p:sp>
        <p:sp>
          <p:nvSpPr>
            <p:cNvPr id="1140" name="Freeform 147"/>
            <p:cNvSpPr>
              <a:spLocks/>
            </p:cNvSpPr>
            <p:nvPr/>
          </p:nvSpPr>
          <p:spPr bwMode="auto">
            <a:xfrm>
              <a:off x="582614" y="5467346"/>
              <a:ext cx="1587" cy="1588"/>
            </a:xfrm>
            <a:custGeom>
              <a:avLst/>
              <a:gdLst>
                <a:gd name="T0" fmla="*/ 0 w 1"/>
                <a:gd name="T1" fmla="*/ 2147483646 h 1"/>
                <a:gd name="T2" fmla="*/ 0 w 1"/>
                <a:gd name="T3" fmla="*/ 2147483646 h 1"/>
                <a:gd name="T4" fmla="*/ 0 w 1"/>
                <a:gd name="T5" fmla="*/ 0 h 1"/>
                <a:gd name="T6" fmla="*/ 0 w 1"/>
                <a:gd name="T7" fmla="*/ 0 h 1"/>
                <a:gd name="T8" fmla="*/ 2147483646 w 1"/>
                <a:gd name="T9" fmla="*/ 2147483646 h 1"/>
                <a:gd name="T10" fmla="*/ 0 w 1"/>
                <a:gd name="T11" fmla="*/ 2147483646 h 1"/>
                <a:gd name="T12" fmla="*/ 0 w 1"/>
                <a:gd name="T13" fmla="*/ 2147483646 h 1"/>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 h="1">
                  <a:moveTo>
                    <a:pt x="0" y="1"/>
                  </a:moveTo>
                  <a:lnTo>
                    <a:pt x="0" y="1"/>
                  </a:lnTo>
                  <a:lnTo>
                    <a:pt x="0" y="0"/>
                  </a:lnTo>
                  <a:lnTo>
                    <a:pt x="1" y="1"/>
                  </a:lnTo>
                  <a:lnTo>
                    <a:pt x="0" y="1"/>
                  </a:lnTo>
                  <a:close/>
                </a:path>
              </a:pathLst>
            </a:custGeom>
            <a:solidFill>
              <a:srgbClr val="FFFF00"/>
            </a:solidFill>
            <a:ln w="2">
              <a:solidFill>
                <a:srgbClr val="555555"/>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p:txBody>
        </p:sp>
        <p:sp>
          <p:nvSpPr>
            <p:cNvPr id="1141" name="Freeform 148"/>
            <p:cNvSpPr>
              <a:spLocks/>
            </p:cNvSpPr>
            <p:nvPr/>
          </p:nvSpPr>
          <p:spPr bwMode="auto">
            <a:xfrm>
              <a:off x="546101" y="5359396"/>
              <a:ext cx="0" cy="1588"/>
            </a:xfrm>
            <a:custGeom>
              <a:avLst/>
              <a:gdLst>
                <a:gd name="T0" fmla="*/ 2147483646 h 1"/>
                <a:gd name="T1" fmla="*/ 2147483646 h 1"/>
                <a:gd name="T2" fmla="*/ 0 h 1"/>
                <a:gd name="T3" fmla="*/ 0 h 1"/>
                <a:gd name="T4" fmla="*/ 0 h 1"/>
                <a:gd name="T5" fmla="*/ 2147483646 h 1"/>
                <a:gd name="T6" fmla="*/ 2147483646 h 1"/>
                <a:gd name="T7" fmla="*/ 0 60000 65536"/>
                <a:gd name="T8" fmla="*/ 0 60000 65536"/>
                <a:gd name="T9" fmla="*/ 0 60000 65536"/>
                <a:gd name="T10" fmla="*/ 0 60000 65536"/>
                <a:gd name="T11" fmla="*/ 0 60000 65536"/>
                <a:gd name="T12" fmla="*/ 0 60000 65536"/>
                <a:gd name="T13" fmla="*/ 0 60000 65536"/>
              </a:gdLst>
              <a:ahLst/>
              <a:cxnLst>
                <a:cxn ang="T7">
                  <a:pos x="0" y="T0"/>
                </a:cxn>
                <a:cxn ang="T8">
                  <a:pos x="0" y="T1"/>
                </a:cxn>
                <a:cxn ang="T9">
                  <a:pos x="0" y="T2"/>
                </a:cxn>
                <a:cxn ang="T10">
                  <a:pos x="0" y="T3"/>
                </a:cxn>
                <a:cxn ang="T11">
                  <a:pos x="0" y="T4"/>
                </a:cxn>
                <a:cxn ang="T12">
                  <a:pos x="0" y="T5"/>
                </a:cxn>
                <a:cxn ang="T13">
                  <a:pos x="0" y="T6"/>
                </a:cxn>
              </a:cxnLst>
              <a:rect l="0" t="0" r="r" b="b"/>
              <a:pathLst>
                <a:path h="1">
                  <a:moveTo>
                    <a:pt x="0" y="1"/>
                  </a:moveTo>
                  <a:lnTo>
                    <a:pt x="0" y="1"/>
                  </a:lnTo>
                  <a:lnTo>
                    <a:pt x="0" y="0"/>
                  </a:lnTo>
                  <a:lnTo>
                    <a:pt x="0" y="1"/>
                  </a:lnTo>
                  <a:close/>
                </a:path>
              </a:pathLst>
            </a:custGeom>
            <a:solidFill>
              <a:srgbClr val="FFFF00"/>
            </a:solidFill>
            <a:ln w="2">
              <a:solidFill>
                <a:srgbClr val="555555"/>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p:txBody>
        </p:sp>
        <p:sp>
          <p:nvSpPr>
            <p:cNvPr id="1142" name="Freeform 149"/>
            <p:cNvSpPr>
              <a:spLocks/>
            </p:cNvSpPr>
            <p:nvPr/>
          </p:nvSpPr>
          <p:spPr bwMode="auto">
            <a:xfrm>
              <a:off x="544514" y="5362570"/>
              <a:ext cx="0" cy="0"/>
            </a:xfrm>
            <a:custGeom>
              <a:avLst/>
              <a:gdLst>
                <a:gd name="T0" fmla="*/ 0 60000 65536"/>
                <a:gd name="T1" fmla="*/ 0 60000 65536"/>
                <a:gd name="T2" fmla="*/ 0 60000 65536"/>
                <a:gd name="T3" fmla="*/ 0 60000 65536"/>
                <a:gd name="T4" fmla="*/ 0 60000 65536"/>
                <a:gd name="T5" fmla="*/ 0 60000 65536"/>
              </a:gdLst>
              <a:ahLst/>
              <a:cxnLst>
                <a:cxn ang="T0">
                  <a:pos x="0" y="0"/>
                </a:cxn>
                <a:cxn ang="T1">
                  <a:pos x="0" y="0"/>
                </a:cxn>
                <a:cxn ang="T2">
                  <a:pos x="0" y="0"/>
                </a:cxn>
                <a:cxn ang="T3">
                  <a:pos x="0" y="0"/>
                </a:cxn>
                <a:cxn ang="T4">
                  <a:pos x="0" y="0"/>
                </a:cxn>
                <a:cxn ang="T5">
                  <a:pos x="0" y="0"/>
                </a:cxn>
              </a:cxnLst>
              <a:rect l="0" t="0" r="r" b="b"/>
              <a:pathLst>
                <a:path>
                  <a:moveTo>
                    <a:pt x="0" y="0"/>
                  </a:moveTo>
                  <a:lnTo>
                    <a:pt x="0" y="0"/>
                  </a:lnTo>
                  <a:close/>
                </a:path>
              </a:pathLst>
            </a:custGeom>
            <a:solidFill>
              <a:srgbClr val="FFFF00"/>
            </a:solidFill>
            <a:ln w="2">
              <a:solidFill>
                <a:srgbClr val="555555"/>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p:txBody>
        </p:sp>
        <p:sp>
          <p:nvSpPr>
            <p:cNvPr id="1143" name="Freeform 150"/>
            <p:cNvSpPr>
              <a:spLocks/>
            </p:cNvSpPr>
            <p:nvPr/>
          </p:nvSpPr>
          <p:spPr bwMode="auto">
            <a:xfrm>
              <a:off x="547689" y="5357809"/>
              <a:ext cx="0" cy="1587"/>
            </a:xfrm>
            <a:custGeom>
              <a:avLst/>
              <a:gdLst>
                <a:gd name="T0" fmla="*/ 0 h 1"/>
                <a:gd name="T1" fmla="*/ 0 h 1"/>
                <a:gd name="T2" fmla="*/ 2147483646 h 1"/>
                <a:gd name="T3" fmla="*/ 2147483646 h 1"/>
                <a:gd name="T4" fmla="*/ 0 h 1"/>
                <a:gd name="T5" fmla="*/ 0 h 1"/>
                <a:gd name="T6" fmla="*/ 0 60000 65536"/>
                <a:gd name="T7" fmla="*/ 0 60000 65536"/>
                <a:gd name="T8" fmla="*/ 0 60000 65536"/>
                <a:gd name="T9" fmla="*/ 0 60000 65536"/>
                <a:gd name="T10" fmla="*/ 0 60000 65536"/>
                <a:gd name="T11" fmla="*/ 0 60000 65536"/>
              </a:gdLst>
              <a:ahLst/>
              <a:cxnLst>
                <a:cxn ang="T6">
                  <a:pos x="0" y="T0"/>
                </a:cxn>
                <a:cxn ang="T7">
                  <a:pos x="0" y="T1"/>
                </a:cxn>
                <a:cxn ang="T8">
                  <a:pos x="0" y="T2"/>
                </a:cxn>
                <a:cxn ang="T9">
                  <a:pos x="0" y="T3"/>
                </a:cxn>
                <a:cxn ang="T10">
                  <a:pos x="0" y="T4"/>
                </a:cxn>
                <a:cxn ang="T11">
                  <a:pos x="0" y="T5"/>
                </a:cxn>
              </a:cxnLst>
              <a:rect l="0" t="0" r="r" b="b"/>
              <a:pathLst>
                <a:path h="1">
                  <a:moveTo>
                    <a:pt x="0" y="0"/>
                  </a:moveTo>
                  <a:lnTo>
                    <a:pt x="0" y="0"/>
                  </a:lnTo>
                  <a:lnTo>
                    <a:pt x="0" y="1"/>
                  </a:lnTo>
                  <a:lnTo>
                    <a:pt x="0" y="0"/>
                  </a:lnTo>
                  <a:close/>
                </a:path>
              </a:pathLst>
            </a:custGeom>
            <a:solidFill>
              <a:srgbClr val="FFFF00"/>
            </a:solidFill>
            <a:ln w="2">
              <a:solidFill>
                <a:srgbClr val="555555"/>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p:txBody>
        </p:sp>
        <p:sp>
          <p:nvSpPr>
            <p:cNvPr id="1144" name="Freeform 151"/>
            <p:cNvSpPr>
              <a:spLocks/>
            </p:cNvSpPr>
            <p:nvPr/>
          </p:nvSpPr>
          <p:spPr bwMode="auto">
            <a:xfrm>
              <a:off x="498475" y="5322884"/>
              <a:ext cx="53975" cy="55562"/>
            </a:xfrm>
            <a:custGeom>
              <a:avLst/>
              <a:gdLst>
                <a:gd name="T0" fmla="*/ 2147483646 w 34"/>
                <a:gd name="T1" fmla="*/ 2147483646 h 35"/>
                <a:gd name="T2" fmla="*/ 2147483646 w 34"/>
                <a:gd name="T3" fmla="*/ 2147483646 h 35"/>
                <a:gd name="T4" fmla="*/ 2147483646 w 34"/>
                <a:gd name="T5" fmla="*/ 2147483646 h 35"/>
                <a:gd name="T6" fmla="*/ 2147483646 w 34"/>
                <a:gd name="T7" fmla="*/ 2147483646 h 35"/>
                <a:gd name="T8" fmla="*/ 2147483646 w 34"/>
                <a:gd name="T9" fmla="*/ 2147483646 h 35"/>
                <a:gd name="T10" fmla="*/ 2147483646 w 34"/>
                <a:gd name="T11" fmla="*/ 2147483646 h 35"/>
                <a:gd name="T12" fmla="*/ 2147483646 w 34"/>
                <a:gd name="T13" fmla="*/ 2147483646 h 35"/>
                <a:gd name="T14" fmla="*/ 2147483646 w 34"/>
                <a:gd name="T15" fmla="*/ 2147483646 h 35"/>
                <a:gd name="T16" fmla="*/ 2147483646 w 34"/>
                <a:gd name="T17" fmla="*/ 2147483646 h 35"/>
                <a:gd name="T18" fmla="*/ 2147483646 w 34"/>
                <a:gd name="T19" fmla="*/ 2147483646 h 35"/>
                <a:gd name="T20" fmla="*/ 2147483646 w 34"/>
                <a:gd name="T21" fmla="*/ 2147483646 h 35"/>
                <a:gd name="T22" fmla="*/ 2147483646 w 34"/>
                <a:gd name="T23" fmla="*/ 2147483646 h 35"/>
                <a:gd name="T24" fmla="*/ 2147483646 w 34"/>
                <a:gd name="T25" fmla="*/ 2147483646 h 35"/>
                <a:gd name="T26" fmla="*/ 2147483646 w 34"/>
                <a:gd name="T27" fmla="*/ 2147483646 h 35"/>
                <a:gd name="T28" fmla="*/ 2147483646 w 34"/>
                <a:gd name="T29" fmla="*/ 2147483646 h 35"/>
                <a:gd name="T30" fmla="*/ 2147483646 w 34"/>
                <a:gd name="T31" fmla="*/ 2147483646 h 35"/>
                <a:gd name="T32" fmla="*/ 2147483646 w 34"/>
                <a:gd name="T33" fmla="*/ 2147483646 h 35"/>
                <a:gd name="T34" fmla="*/ 2147483646 w 34"/>
                <a:gd name="T35" fmla="*/ 2147483646 h 35"/>
                <a:gd name="T36" fmla="*/ 2147483646 w 34"/>
                <a:gd name="T37" fmla="*/ 2147483646 h 35"/>
                <a:gd name="T38" fmla="*/ 2147483646 w 34"/>
                <a:gd name="T39" fmla="*/ 2147483646 h 35"/>
                <a:gd name="T40" fmla="*/ 2147483646 w 34"/>
                <a:gd name="T41" fmla="*/ 2147483646 h 35"/>
                <a:gd name="T42" fmla="*/ 2147483646 w 34"/>
                <a:gd name="T43" fmla="*/ 2147483646 h 35"/>
                <a:gd name="T44" fmla="*/ 2147483646 w 34"/>
                <a:gd name="T45" fmla="*/ 2147483646 h 35"/>
                <a:gd name="T46" fmla="*/ 2147483646 w 34"/>
                <a:gd name="T47" fmla="*/ 2147483646 h 35"/>
                <a:gd name="T48" fmla="*/ 2147483646 w 34"/>
                <a:gd name="T49" fmla="*/ 2147483646 h 35"/>
                <a:gd name="T50" fmla="*/ 0 w 34"/>
                <a:gd name="T51" fmla="*/ 2147483646 h 35"/>
                <a:gd name="T52" fmla="*/ 2147483646 w 34"/>
                <a:gd name="T53" fmla="*/ 2147483646 h 35"/>
                <a:gd name="T54" fmla="*/ 2147483646 w 34"/>
                <a:gd name="T55" fmla="*/ 2147483646 h 35"/>
                <a:gd name="T56" fmla="*/ 2147483646 w 34"/>
                <a:gd name="T57" fmla="*/ 2147483646 h 35"/>
                <a:gd name="T58" fmla="*/ 2147483646 w 34"/>
                <a:gd name="T59" fmla="*/ 2147483646 h 35"/>
                <a:gd name="T60" fmla="*/ 2147483646 w 34"/>
                <a:gd name="T61" fmla="*/ 2147483646 h 35"/>
                <a:gd name="T62" fmla="*/ 2147483646 w 34"/>
                <a:gd name="T63" fmla="*/ 2147483646 h 35"/>
                <a:gd name="T64" fmla="*/ 2147483646 w 34"/>
                <a:gd name="T65" fmla="*/ 2147483646 h 35"/>
                <a:gd name="T66" fmla="*/ 2147483646 w 34"/>
                <a:gd name="T67" fmla="*/ 2147483646 h 35"/>
                <a:gd name="T68" fmla="*/ 2147483646 w 34"/>
                <a:gd name="T69" fmla="*/ 2147483646 h 35"/>
                <a:gd name="T70" fmla="*/ 2147483646 w 34"/>
                <a:gd name="T71" fmla="*/ 2147483646 h 35"/>
                <a:gd name="T72" fmla="*/ 2147483646 w 34"/>
                <a:gd name="T73" fmla="*/ 2147483646 h 35"/>
                <a:gd name="T74" fmla="*/ 2147483646 w 34"/>
                <a:gd name="T75" fmla="*/ 2147483646 h 35"/>
                <a:gd name="T76" fmla="*/ 2147483646 w 34"/>
                <a:gd name="T77" fmla="*/ 2147483646 h 35"/>
                <a:gd name="T78" fmla="*/ 2147483646 w 34"/>
                <a:gd name="T79" fmla="*/ 2147483646 h 35"/>
                <a:gd name="T80" fmla="*/ 2147483646 w 34"/>
                <a:gd name="T81" fmla="*/ 2147483646 h 35"/>
                <a:gd name="T82" fmla="*/ 2147483646 w 34"/>
                <a:gd name="T83" fmla="*/ 2147483646 h 35"/>
                <a:gd name="T84" fmla="*/ 2147483646 w 34"/>
                <a:gd name="T85" fmla="*/ 2147483646 h 35"/>
                <a:gd name="T86" fmla="*/ 2147483646 w 34"/>
                <a:gd name="T87" fmla="*/ 2147483646 h 35"/>
                <a:gd name="T88" fmla="*/ 2147483646 w 34"/>
                <a:gd name="T89" fmla="*/ 2147483646 h 35"/>
                <a:gd name="T90" fmla="*/ 2147483646 w 34"/>
                <a:gd name="T91" fmla="*/ 2147483646 h 35"/>
                <a:gd name="T92" fmla="*/ 2147483646 w 34"/>
                <a:gd name="T93" fmla="*/ 2147483646 h 35"/>
                <a:gd name="T94" fmla="*/ 2147483646 w 34"/>
                <a:gd name="T95" fmla="*/ 2147483646 h 35"/>
                <a:gd name="T96" fmla="*/ 2147483646 w 34"/>
                <a:gd name="T97" fmla="*/ 2147483646 h 35"/>
                <a:gd name="T98" fmla="*/ 2147483646 w 34"/>
                <a:gd name="T99" fmla="*/ 2147483646 h 35"/>
                <a:gd name="T100" fmla="*/ 2147483646 w 34"/>
                <a:gd name="T101" fmla="*/ 2147483646 h 35"/>
                <a:gd name="T102" fmla="*/ 2147483646 w 34"/>
                <a:gd name="T103" fmla="*/ 2147483646 h 35"/>
                <a:gd name="T104" fmla="*/ 2147483646 w 34"/>
                <a:gd name="T105" fmla="*/ 2147483646 h 35"/>
                <a:gd name="T106" fmla="*/ 2147483646 w 34"/>
                <a:gd name="T107" fmla="*/ 2147483646 h 35"/>
                <a:gd name="T108" fmla="*/ 2147483646 w 34"/>
                <a:gd name="T109" fmla="*/ 2147483646 h 35"/>
                <a:gd name="T110" fmla="*/ 2147483646 w 34"/>
                <a:gd name="T111" fmla="*/ 2147483646 h 35"/>
                <a:gd name="T112" fmla="*/ 2147483646 w 34"/>
                <a:gd name="T113" fmla="*/ 2147483646 h 35"/>
                <a:gd name="T114" fmla="*/ 2147483646 w 34"/>
                <a:gd name="T115" fmla="*/ 2147483646 h 35"/>
                <a:gd name="T116" fmla="*/ 2147483646 w 34"/>
                <a:gd name="T117" fmla="*/ 2147483646 h 35"/>
                <a:gd name="T118" fmla="*/ 2147483646 w 34"/>
                <a:gd name="T119" fmla="*/ 2147483646 h 35"/>
                <a:gd name="T120" fmla="*/ 2147483646 w 34"/>
                <a:gd name="T121" fmla="*/ 2147483646 h 35"/>
                <a:gd name="T122" fmla="*/ 2147483646 w 34"/>
                <a:gd name="T123" fmla="*/ 0 h 3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34" h="35">
                  <a:moveTo>
                    <a:pt x="29" y="0"/>
                  </a:moveTo>
                  <a:lnTo>
                    <a:pt x="29" y="0"/>
                  </a:lnTo>
                  <a:lnTo>
                    <a:pt x="30" y="1"/>
                  </a:lnTo>
                  <a:lnTo>
                    <a:pt x="32" y="1"/>
                  </a:lnTo>
                  <a:lnTo>
                    <a:pt x="34" y="1"/>
                  </a:lnTo>
                  <a:lnTo>
                    <a:pt x="34" y="4"/>
                  </a:lnTo>
                  <a:lnTo>
                    <a:pt x="32" y="4"/>
                  </a:lnTo>
                  <a:lnTo>
                    <a:pt x="32" y="6"/>
                  </a:lnTo>
                  <a:lnTo>
                    <a:pt x="32" y="7"/>
                  </a:lnTo>
                  <a:lnTo>
                    <a:pt x="32" y="8"/>
                  </a:lnTo>
                  <a:lnTo>
                    <a:pt x="31" y="10"/>
                  </a:lnTo>
                  <a:lnTo>
                    <a:pt x="30" y="10"/>
                  </a:lnTo>
                  <a:lnTo>
                    <a:pt x="30" y="11"/>
                  </a:lnTo>
                  <a:lnTo>
                    <a:pt x="29" y="12"/>
                  </a:lnTo>
                  <a:lnTo>
                    <a:pt x="26" y="12"/>
                  </a:lnTo>
                  <a:lnTo>
                    <a:pt x="26" y="13"/>
                  </a:lnTo>
                  <a:lnTo>
                    <a:pt x="26" y="15"/>
                  </a:lnTo>
                  <a:lnTo>
                    <a:pt x="26" y="16"/>
                  </a:lnTo>
                  <a:lnTo>
                    <a:pt x="24" y="16"/>
                  </a:lnTo>
                  <a:lnTo>
                    <a:pt x="23" y="16"/>
                  </a:lnTo>
                  <a:lnTo>
                    <a:pt x="23" y="17"/>
                  </a:lnTo>
                  <a:lnTo>
                    <a:pt x="24" y="18"/>
                  </a:lnTo>
                  <a:lnTo>
                    <a:pt x="23" y="21"/>
                  </a:lnTo>
                  <a:lnTo>
                    <a:pt x="21" y="23"/>
                  </a:lnTo>
                  <a:lnTo>
                    <a:pt x="20" y="24"/>
                  </a:lnTo>
                  <a:lnTo>
                    <a:pt x="17" y="28"/>
                  </a:lnTo>
                  <a:lnTo>
                    <a:pt x="15" y="29"/>
                  </a:lnTo>
                  <a:lnTo>
                    <a:pt x="13" y="30"/>
                  </a:lnTo>
                  <a:lnTo>
                    <a:pt x="13" y="31"/>
                  </a:lnTo>
                  <a:lnTo>
                    <a:pt x="10" y="33"/>
                  </a:lnTo>
                  <a:lnTo>
                    <a:pt x="8" y="34"/>
                  </a:lnTo>
                  <a:lnTo>
                    <a:pt x="4" y="35"/>
                  </a:lnTo>
                  <a:lnTo>
                    <a:pt x="3" y="35"/>
                  </a:lnTo>
                  <a:lnTo>
                    <a:pt x="2" y="35"/>
                  </a:lnTo>
                  <a:lnTo>
                    <a:pt x="1" y="34"/>
                  </a:lnTo>
                  <a:lnTo>
                    <a:pt x="1" y="33"/>
                  </a:lnTo>
                  <a:lnTo>
                    <a:pt x="0" y="33"/>
                  </a:lnTo>
                  <a:lnTo>
                    <a:pt x="0" y="31"/>
                  </a:lnTo>
                  <a:lnTo>
                    <a:pt x="1" y="31"/>
                  </a:lnTo>
                  <a:lnTo>
                    <a:pt x="1" y="29"/>
                  </a:lnTo>
                  <a:lnTo>
                    <a:pt x="2" y="31"/>
                  </a:lnTo>
                  <a:lnTo>
                    <a:pt x="2" y="33"/>
                  </a:lnTo>
                  <a:lnTo>
                    <a:pt x="6" y="33"/>
                  </a:lnTo>
                  <a:lnTo>
                    <a:pt x="7" y="31"/>
                  </a:lnTo>
                  <a:lnTo>
                    <a:pt x="7" y="30"/>
                  </a:lnTo>
                  <a:lnTo>
                    <a:pt x="6" y="30"/>
                  </a:lnTo>
                  <a:lnTo>
                    <a:pt x="4" y="29"/>
                  </a:lnTo>
                  <a:lnTo>
                    <a:pt x="4" y="28"/>
                  </a:lnTo>
                  <a:lnTo>
                    <a:pt x="6" y="25"/>
                  </a:lnTo>
                  <a:lnTo>
                    <a:pt x="8" y="24"/>
                  </a:lnTo>
                  <a:lnTo>
                    <a:pt x="9" y="25"/>
                  </a:lnTo>
                  <a:lnTo>
                    <a:pt x="10" y="25"/>
                  </a:lnTo>
                  <a:lnTo>
                    <a:pt x="10" y="24"/>
                  </a:lnTo>
                  <a:lnTo>
                    <a:pt x="12" y="23"/>
                  </a:lnTo>
                  <a:lnTo>
                    <a:pt x="10" y="23"/>
                  </a:lnTo>
                  <a:lnTo>
                    <a:pt x="9" y="22"/>
                  </a:lnTo>
                  <a:lnTo>
                    <a:pt x="9" y="21"/>
                  </a:lnTo>
                  <a:lnTo>
                    <a:pt x="9" y="19"/>
                  </a:lnTo>
                  <a:lnTo>
                    <a:pt x="10" y="18"/>
                  </a:lnTo>
                  <a:lnTo>
                    <a:pt x="12" y="18"/>
                  </a:lnTo>
                  <a:lnTo>
                    <a:pt x="12" y="17"/>
                  </a:lnTo>
                  <a:lnTo>
                    <a:pt x="13" y="17"/>
                  </a:lnTo>
                  <a:lnTo>
                    <a:pt x="14" y="17"/>
                  </a:lnTo>
                  <a:lnTo>
                    <a:pt x="15" y="17"/>
                  </a:lnTo>
                  <a:lnTo>
                    <a:pt x="15" y="15"/>
                  </a:lnTo>
                  <a:lnTo>
                    <a:pt x="14" y="13"/>
                  </a:lnTo>
                  <a:lnTo>
                    <a:pt x="14" y="12"/>
                  </a:lnTo>
                  <a:lnTo>
                    <a:pt x="15" y="11"/>
                  </a:lnTo>
                  <a:lnTo>
                    <a:pt x="15" y="8"/>
                  </a:lnTo>
                  <a:lnTo>
                    <a:pt x="17" y="7"/>
                  </a:lnTo>
                  <a:lnTo>
                    <a:pt x="20" y="7"/>
                  </a:lnTo>
                  <a:lnTo>
                    <a:pt x="24" y="7"/>
                  </a:lnTo>
                  <a:lnTo>
                    <a:pt x="25" y="5"/>
                  </a:lnTo>
                  <a:lnTo>
                    <a:pt x="26" y="4"/>
                  </a:lnTo>
                  <a:lnTo>
                    <a:pt x="27" y="4"/>
                  </a:lnTo>
                  <a:lnTo>
                    <a:pt x="26" y="6"/>
                  </a:lnTo>
                  <a:lnTo>
                    <a:pt x="26" y="7"/>
                  </a:lnTo>
                  <a:lnTo>
                    <a:pt x="26" y="8"/>
                  </a:lnTo>
                  <a:lnTo>
                    <a:pt x="27" y="6"/>
                  </a:lnTo>
                  <a:lnTo>
                    <a:pt x="29" y="6"/>
                  </a:lnTo>
                  <a:lnTo>
                    <a:pt x="29" y="4"/>
                  </a:lnTo>
                  <a:lnTo>
                    <a:pt x="30" y="5"/>
                  </a:lnTo>
                  <a:lnTo>
                    <a:pt x="31" y="5"/>
                  </a:lnTo>
                  <a:lnTo>
                    <a:pt x="31" y="4"/>
                  </a:lnTo>
                  <a:lnTo>
                    <a:pt x="31" y="2"/>
                  </a:lnTo>
                  <a:lnTo>
                    <a:pt x="29" y="2"/>
                  </a:lnTo>
                  <a:lnTo>
                    <a:pt x="29" y="1"/>
                  </a:lnTo>
                  <a:lnTo>
                    <a:pt x="29" y="0"/>
                  </a:lnTo>
                  <a:close/>
                </a:path>
              </a:pathLst>
            </a:custGeom>
            <a:solidFill>
              <a:srgbClr val="FFFF7A"/>
            </a:solidFill>
            <a:ln w="2">
              <a:solidFill>
                <a:srgbClr val="000000"/>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p:txBody>
        </p:sp>
        <p:sp>
          <p:nvSpPr>
            <p:cNvPr id="1145" name="Freeform 152"/>
            <p:cNvSpPr>
              <a:spLocks/>
            </p:cNvSpPr>
            <p:nvPr/>
          </p:nvSpPr>
          <p:spPr bwMode="auto">
            <a:xfrm>
              <a:off x="320676" y="5480046"/>
              <a:ext cx="6350" cy="9525"/>
            </a:xfrm>
            <a:custGeom>
              <a:avLst/>
              <a:gdLst>
                <a:gd name="T0" fmla="*/ 2147483646 w 4"/>
                <a:gd name="T1" fmla="*/ 0 h 6"/>
                <a:gd name="T2" fmla="*/ 2147483646 w 4"/>
                <a:gd name="T3" fmla="*/ 0 h 6"/>
                <a:gd name="T4" fmla="*/ 2147483646 w 4"/>
                <a:gd name="T5" fmla="*/ 2147483646 h 6"/>
                <a:gd name="T6" fmla="*/ 2147483646 w 4"/>
                <a:gd name="T7" fmla="*/ 2147483646 h 6"/>
                <a:gd name="T8" fmla="*/ 2147483646 w 4"/>
                <a:gd name="T9" fmla="*/ 2147483646 h 6"/>
                <a:gd name="T10" fmla="*/ 2147483646 w 4"/>
                <a:gd name="T11" fmla="*/ 2147483646 h 6"/>
                <a:gd name="T12" fmla="*/ 2147483646 w 4"/>
                <a:gd name="T13" fmla="*/ 2147483646 h 6"/>
                <a:gd name="T14" fmla="*/ 2147483646 w 4"/>
                <a:gd name="T15" fmla="*/ 2147483646 h 6"/>
                <a:gd name="T16" fmla="*/ 2147483646 w 4"/>
                <a:gd name="T17" fmla="*/ 2147483646 h 6"/>
                <a:gd name="T18" fmla="*/ 0 w 4"/>
                <a:gd name="T19" fmla="*/ 2147483646 h 6"/>
                <a:gd name="T20" fmla="*/ 0 w 4"/>
                <a:gd name="T21" fmla="*/ 2147483646 h 6"/>
                <a:gd name="T22" fmla="*/ 0 w 4"/>
                <a:gd name="T23" fmla="*/ 2147483646 h 6"/>
                <a:gd name="T24" fmla="*/ 0 w 4"/>
                <a:gd name="T25" fmla="*/ 2147483646 h 6"/>
                <a:gd name="T26" fmla="*/ 0 w 4"/>
                <a:gd name="T27" fmla="*/ 2147483646 h 6"/>
                <a:gd name="T28" fmla="*/ 2147483646 w 4"/>
                <a:gd name="T29" fmla="*/ 2147483646 h 6"/>
                <a:gd name="T30" fmla="*/ 2147483646 w 4"/>
                <a:gd name="T31" fmla="*/ 2147483646 h 6"/>
                <a:gd name="T32" fmla="*/ 2147483646 w 4"/>
                <a:gd name="T33" fmla="*/ 0 h 6"/>
                <a:gd name="T34" fmla="*/ 2147483646 w 4"/>
                <a:gd name="T35" fmla="*/ 0 h 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4" h="6">
                  <a:moveTo>
                    <a:pt x="4" y="0"/>
                  </a:moveTo>
                  <a:lnTo>
                    <a:pt x="4" y="0"/>
                  </a:lnTo>
                  <a:lnTo>
                    <a:pt x="4" y="2"/>
                  </a:lnTo>
                  <a:lnTo>
                    <a:pt x="2" y="2"/>
                  </a:lnTo>
                  <a:lnTo>
                    <a:pt x="2" y="4"/>
                  </a:lnTo>
                  <a:lnTo>
                    <a:pt x="1" y="5"/>
                  </a:lnTo>
                  <a:lnTo>
                    <a:pt x="0" y="6"/>
                  </a:lnTo>
                  <a:lnTo>
                    <a:pt x="0" y="5"/>
                  </a:lnTo>
                  <a:lnTo>
                    <a:pt x="0" y="3"/>
                  </a:lnTo>
                  <a:lnTo>
                    <a:pt x="2" y="2"/>
                  </a:lnTo>
                  <a:lnTo>
                    <a:pt x="4" y="0"/>
                  </a:lnTo>
                  <a:close/>
                </a:path>
              </a:pathLst>
            </a:custGeom>
            <a:solidFill>
              <a:srgbClr val="FFFF7A"/>
            </a:solidFill>
            <a:ln w="2">
              <a:solidFill>
                <a:srgbClr val="000000"/>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p:txBody>
        </p:sp>
        <p:sp>
          <p:nvSpPr>
            <p:cNvPr id="1146" name="Freeform 153"/>
            <p:cNvSpPr>
              <a:spLocks/>
            </p:cNvSpPr>
            <p:nvPr/>
          </p:nvSpPr>
          <p:spPr bwMode="auto">
            <a:xfrm>
              <a:off x="314326" y="5453059"/>
              <a:ext cx="66675" cy="57150"/>
            </a:xfrm>
            <a:custGeom>
              <a:avLst/>
              <a:gdLst>
                <a:gd name="T0" fmla="*/ 2147483646 w 42"/>
                <a:gd name="T1" fmla="*/ 2147483646 h 36"/>
                <a:gd name="T2" fmla="*/ 2147483646 w 42"/>
                <a:gd name="T3" fmla="*/ 2147483646 h 36"/>
                <a:gd name="T4" fmla="*/ 2147483646 w 42"/>
                <a:gd name="T5" fmla="*/ 2147483646 h 36"/>
                <a:gd name="T6" fmla="*/ 2147483646 w 42"/>
                <a:gd name="T7" fmla="*/ 2147483646 h 36"/>
                <a:gd name="T8" fmla="*/ 2147483646 w 42"/>
                <a:gd name="T9" fmla="*/ 2147483646 h 36"/>
                <a:gd name="T10" fmla="*/ 2147483646 w 42"/>
                <a:gd name="T11" fmla="*/ 2147483646 h 36"/>
                <a:gd name="T12" fmla="*/ 2147483646 w 42"/>
                <a:gd name="T13" fmla="*/ 2147483646 h 36"/>
                <a:gd name="T14" fmla="*/ 2147483646 w 42"/>
                <a:gd name="T15" fmla="*/ 2147483646 h 36"/>
                <a:gd name="T16" fmla="*/ 2147483646 w 42"/>
                <a:gd name="T17" fmla="*/ 2147483646 h 36"/>
                <a:gd name="T18" fmla="*/ 2147483646 w 42"/>
                <a:gd name="T19" fmla="*/ 2147483646 h 36"/>
                <a:gd name="T20" fmla="*/ 2147483646 w 42"/>
                <a:gd name="T21" fmla="*/ 2147483646 h 36"/>
                <a:gd name="T22" fmla="*/ 2147483646 w 42"/>
                <a:gd name="T23" fmla="*/ 2147483646 h 36"/>
                <a:gd name="T24" fmla="*/ 2147483646 w 42"/>
                <a:gd name="T25" fmla="*/ 2147483646 h 36"/>
                <a:gd name="T26" fmla="*/ 2147483646 w 42"/>
                <a:gd name="T27" fmla="*/ 2147483646 h 36"/>
                <a:gd name="T28" fmla="*/ 2147483646 w 42"/>
                <a:gd name="T29" fmla="*/ 2147483646 h 36"/>
                <a:gd name="T30" fmla="*/ 2147483646 w 42"/>
                <a:gd name="T31" fmla="*/ 0 h 36"/>
                <a:gd name="T32" fmla="*/ 2147483646 w 42"/>
                <a:gd name="T33" fmla="*/ 2147483646 h 36"/>
                <a:gd name="T34" fmla="*/ 2147483646 w 42"/>
                <a:gd name="T35" fmla="*/ 2147483646 h 36"/>
                <a:gd name="T36" fmla="*/ 2147483646 w 42"/>
                <a:gd name="T37" fmla="*/ 2147483646 h 36"/>
                <a:gd name="T38" fmla="*/ 2147483646 w 42"/>
                <a:gd name="T39" fmla="*/ 2147483646 h 36"/>
                <a:gd name="T40" fmla="*/ 2147483646 w 42"/>
                <a:gd name="T41" fmla="*/ 2147483646 h 36"/>
                <a:gd name="T42" fmla="*/ 2147483646 w 42"/>
                <a:gd name="T43" fmla="*/ 2147483646 h 36"/>
                <a:gd name="T44" fmla="*/ 2147483646 w 42"/>
                <a:gd name="T45" fmla="*/ 2147483646 h 36"/>
                <a:gd name="T46" fmla="*/ 2147483646 w 42"/>
                <a:gd name="T47" fmla="*/ 2147483646 h 36"/>
                <a:gd name="T48" fmla="*/ 2147483646 w 42"/>
                <a:gd name="T49" fmla="*/ 2147483646 h 36"/>
                <a:gd name="T50" fmla="*/ 2147483646 w 42"/>
                <a:gd name="T51" fmla="*/ 2147483646 h 36"/>
                <a:gd name="T52" fmla="*/ 2147483646 w 42"/>
                <a:gd name="T53" fmla="*/ 2147483646 h 36"/>
                <a:gd name="T54" fmla="*/ 2147483646 w 42"/>
                <a:gd name="T55" fmla="*/ 2147483646 h 36"/>
                <a:gd name="T56" fmla="*/ 2147483646 w 42"/>
                <a:gd name="T57" fmla="*/ 2147483646 h 36"/>
                <a:gd name="T58" fmla="*/ 2147483646 w 42"/>
                <a:gd name="T59" fmla="*/ 2147483646 h 36"/>
                <a:gd name="T60" fmla="*/ 2147483646 w 42"/>
                <a:gd name="T61" fmla="*/ 2147483646 h 36"/>
                <a:gd name="T62" fmla="*/ 2147483646 w 42"/>
                <a:gd name="T63" fmla="*/ 2147483646 h 36"/>
                <a:gd name="T64" fmla="*/ 2147483646 w 42"/>
                <a:gd name="T65" fmla="*/ 2147483646 h 36"/>
                <a:gd name="T66" fmla="*/ 2147483646 w 42"/>
                <a:gd name="T67" fmla="*/ 2147483646 h 36"/>
                <a:gd name="T68" fmla="*/ 2147483646 w 42"/>
                <a:gd name="T69" fmla="*/ 2147483646 h 36"/>
                <a:gd name="T70" fmla="*/ 2147483646 w 42"/>
                <a:gd name="T71" fmla="*/ 2147483646 h 36"/>
                <a:gd name="T72" fmla="*/ 2147483646 w 42"/>
                <a:gd name="T73" fmla="*/ 2147483646 h 36"/>
                <a:gd name="T74" fmla="*/ 2147483646 w 42"/>
                <a:gd name="T75" fmla="*/ 2147483646 h 36"/>
                <a:gd name="T76" fmla="*/ 2147483646 w 42"/>
                <a:gd name="T77" fmla="*/ 2147483646 h 36"/>
                <a:gd name="T78" fmla="*/ 2147483646 w 42"/>
                <a:gd name="T79" fmla="*/ 2147483646 h 36"/>
                <a:gd name="T80" fmla="*/ 2147483646 w 42"/>
                <a:gd name="T81" fmla="*/ 2147483646 h 36"/>
                <a:gd name="T82" fmla="*/ 2147483646 w 42"/>
                <a:gd name="T83" fmla="*/ 2147483646 h 36"/>
                <a:gd name="T84" fmla="*/ 2147483646 w 42"/>
                <a:gd name="T85" fmla="*/ 2147483646 h 36"/>
                <a:gd name="T86" fmla="*/ 2147483646 w 42"/>
                <a:gd name="T87" fmla="*/ 2147483646 h 36"/>
                <a:gd name="T88" fmla="*/ 2147483646 w 42"/>
                <a:gd name="T89" fmla="*/ 2147483646 h 36"/>
                <a:gd name="T90" fmla="*/ 2147483646 w 42"/>
                <a:gd name="T91" fmla="*/ 2147483646 h 36"/>
                <a:gd name="T92" fmla="*/ 2147483646 w 42"/>
                <a:gd name="T93" fmla="*/ 2147483646 h 36"/>
                <a:gd name="T94" fmla="*/ 2147483646 w 42"/>
                <a:gd name="T95" fmla="*/ 2147483646 h 36"/>
                <a:gd name="T96" fmla="*/ 2147483646 w 42"/>
                <a:gd name="T97" fmla="*/ 2147483646 h 36"/>
                <a:gd name="T98" fmla="*/ 2147483646 w 42"/>
                <a:gd name="T99" fmla="*/ 2147483646 h 36"/>
                <a:gd name="T100" fmla="*/ 2147483646 w 42"/>
                <a:gd name="T101" fmla="*/ 2147483646 h 36"/>
                <a:gd name="T102" fmla="*/ 2147483646 w 42"/>
                <a:gd name="T103" fmla="*/ 2147483646 h 36"/>
                <a:gd name="T104" fmla="*/ 2147483646 w 42"/>
                <a:gd name="T105" fmla="*/ 2147483646 h 36"/>
                <a:gd name="T106" fmla="*/ 0 w 42"/>
                <a:gd name="T107" fmla="*/ 2147483646 h 36"/>
                <a:gd name="T108" fmla="*/ 2147483646 w 42"/>
                <a:gd name="T109" fmla="*/ 2147483646 h 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42" h="36">
                  <a:moveTo>
                    <a:pt x="3" y="22"/>
                  </a:moveTo>
                  <a:lnTo>
                    <a:pt x="3" y="22"/>
                  </a:lnTo>
                  <a:lnTo>
                    <a:pt x="4" y="25"/>
                  </a:lnTo>
                  <a:lnTo>
                    <a:pt x="5" y="27"/>
                  </a:lnTo>
                  <a:lnTo>
                    <a:pt x="8" y="28"/>
                  </a:lnTo>
                  <a:lnTo>
                    <a:pt x="8" y="27"/>
                  </a:lnTo>
                  <a:lnTo>
                    <a:pt x="9" y="26"/>
                  </a:lnTo>
                  <a:lnTo>
                    <a:pt x="9" y="25"/>
                  </a:lnTo>
                  <a:lnTo>
                    <a:pt x="8" y="26"/>
                  </a:lnTo>
                  <a:lnTo>
                    <a:pt x="6" y="26"/>
                  </a:lnTo>
                  <a:lnTo>
                    <a:pt x="6" y="25"/>
                  </a:lnTo>
                  <a:lnTo>
                    <a:pt x="6" y="23"/>
                  </a:lnTo>
                  <a:lnTo>
                    <a:pt x="8" y="23"/>
                  </a:lnTo>
                  <a:lnTo>
                    <a:pt x="8" y="22"/>
                  </a:lnTo>
                  <a:lnTo>
                    <a:pt x="9" y="22"/>
                  </a:lnTo>
                  <a:lnTo>
                    <a:pt x="10" y="22"/>
                  </a:lnTo>
                  <a:lnTo>
                    <a:pt x="9" y="20"/>
                  </a:lnTo>
                  <a:lnTo>
                    <a:pt x="10" y="20"/>
                  </a:lnTo>
                  <a:lnTo>
                    <a:pt x="11" y="21"/>
                  </a:lnTo>
                  <a:lnTo>
                    <a:pt x="11" y="20"/>
                  </a:lnTo>
                  <a:lnTo>
                    <a:pt x="11" y="19"/>
                  </a:lnTo>
                  <a:lnTo>
                    <a:pt x="9" y="19"/>
                  </a:lnTo>
                  <a:lnTo>
                    <a:pt x="9" y="16"/>
                  </a:lnTo>
                  <a:lnTo>
                    <a:pt x="10" y="14"/>
                  </a:lnTo>
                  <a:lnTo>
                    <a:pt x="10" y="15"/>
                  </a:lnTo>
                  <a:lnTo>
                    <a:pt x="11" y="14"/>
                  </a:lnTo>
                  <a:lnTo>
                    <a:pt x="10" y="11"/>
                  </a:lnTo>
                  <a:lnTo>
                    <a:pt x="9" y="11"/>
                  </a:lnTo>
                  <a:lnTo>
                    <a:pt x="9" y="10"/>
                  </a:lnTo>
                  <a:lnTo>
                    <a:pt x="10" y="8"/>
                  </a:lnTo>
                  <a:lnTo>
                    <a:pt x="11" y="8"/>
                  </a:lnTo>
                  <a:lnTo>
                    <a:pt x="10" y="5"/>
                  </a:lnTo>
                  <a:lnTo>
                    <a:pt x="10" y="4"/>
                  </a:lnTo>
                  <a:lnTo>
                    <a:pt x="14" y="2"/>
                  </a:lnTo>
                  <a:lnTo>
                    <a:pt x="15" y="0"/>
                  </a:lnTo>
                  <a:lnTo>
                    <a:pt x="16" y="2"/>
                  </a:lnTo>
                  <a:lnTo>
                    <a:pt x="16" y="3"/>
                  </a:lnTo>
                  <a:lnTo>
                    <a:pt x="17" y="3"/>
                  </a:lnTo>
                  <a:lnTo>
                    <a:pt x="17" y="6"/>
                  </a:lnTo>
                  <a:lnTo>
                    <a:pt x="17" y="8"/>
                  </a:lnTo>
                  <a:lnTo>
                    <a:pt x="19" y="6"/>
                  </a:lnTo>
                  <a:lnTo>
                    <a:pt x="21" y="6"/>
                  </a:lnTo>
                  <a:lnTo>
                    <a:pt x="22" y="6"/>
                  </a:lnTo>
                  <a:lnTo>
                    <a:pt x="25" y="6"/>
                  </a:lnTo>
                  <a:lnTo>
                    <a:pt x="25" y="5"/>
                  </a:lnTo>
                  <a:lnTo>
                    <a:pt x="26" y="4"/>
                  </a:lnTo>
                  <a:lnTo>
                    <a:pt x="26" y="5"/>
                  </a:lnTo>
                  <a:lnTo>
                    <a:pt x="26" y="6"/>
                  </a:lnTo>
                  <a:lnTo>
                    <a:pt x="27" y="8"/>
                  </a:lnTo>
                  <a:lnTo>
                    <a:pt x="27" y="9"/>
                  </a:lnTo>
                  <a:lnTo>
                    <a:pt x="28" y="8"/>
                  </a:lnTo>
                  <a:lnTo>
                    <a:pt x="28" y="6"/>
                  </a:lnTo>
                  <a:lnTo>
                    <a:pt x="27" y="5"/>
                  </a:lnTo>
                  <a:lnTo>
                    <a:pt x="28" y="4"/>
                  </a:lnTo>
                  <a:lnTo>
                    <a:pt x="30" y="4"/>
                  </a:lnTo>
                  <a:lnTo>
                    <a:pt x="31" y="3"/>
                  </a:lnTo>
                  <a:lnTo>
                    <a:pt x="31" y="2"/>
                  </a:lnTo>
                  <a:lnTo>
                    <a:pt x="32" y="2"/>
                  </a:lnTo>
                  <a:lnTo>
                    <a:pt x="33" y="2"/>
                  </a:lnTo>
                  <a:lnTo>
                    <a:pt x="33" y="4"/>
                  </a:lnTo>
                  <a:lnTo>
                    <a:pt x="34" y="6"/>
                  </a:lnTo>
                  <a:lnTo>
                    <a:pt x="36" y="8"/>
                  </a:lnTo>
                  <a:lnTo>
                    <a:pt x="36" y="9"/>
                  </a:lnTo>
                  <a:lnTo>
                    <a:pt x="37" y="9"/>
                  </a:lnTo>
                  <a:lnTo>
                    <a:pt x="37" y="10"/>
                  </a:lnTo>
                  <a:lnTo>
                    <a:pt x="38" y="10"/>
                  </a:lnTo>
                  <a:lnTo>
                    <a:pt x="37" y="11"/>
                  </a:lnTo>
                  <a:lnTo>
                    <a:pt x="36" y="11"/>
                  </a:lnTo>
                  <a:lnTo>
                    <a:pt x="36" y="16"/>
                  </a:lnTo>
                  <a:lnTo>
                    <a:pt x="37" y="17"/>
                  </a:lnTo>
                  <a:lnTo>
                    <a:pt x="38" y="20"/>
                  </a:lnTo>
                  <a:lnTo>
                    <a:pt x="40" y="23"/>
                  </a:lnTo>
                  <a:lnTo>
                    <a:pt x="40" y="25"/>
                  </a:lnTo>
                  <a:lnTo>
                    <a:pt x="40" y="26"/>
                  </a:lnTo>
                  <a:lnTo>
                    <a:pt x="42" y="26"/>
                  </a:lnTo>
                  <a:lnTo>
                    <a:pt x="40" y="27"/>
                  </a:lnTo>
                  <a:lnTo>
                    <a:pt x="39" y="27"/>
                  </a:lnTo>
                  <a:lnTo>
                    <a:pt x="38" y="27"/>
                  </a:lnTo>
                  <a:lnTo>
                    <a:pt x="37" y="27"/>
                  </a:lnTo>
                  <a:lnTo>
                    <a:pt x="36" y="27"/>
                  </a:lnTo>
                  <a:lnTo>
                    <a:pt x="33" y="27"/>
                  </a:lnTo>
                  <a:lnTo>
                    <a:pt x="31" y="27"/>
                  </a:lnTo>
                  <a:lnTo>
                    <a:pt x="31" y="26"/>
                  </a:lnTo>
                  <a:lnTo>
                    <a:pt x="30" y="25"/>
                  </a:lnTo>
                  <a:lnTo>
                    <a:pt x="30" y="23"/>
                  </a:lnTo>
                  <a:lnTo>
                    <a:pt x="28" y="23"/>
                  </a:lnTo>
                  <a:lnTo>
                    <a:pt x="25" y="25"/>
                  </a:lnTo>
                  <a:lnTo>
                    <a:pt x="23" y="26"/>
                  </a:lnTo>
                  <a:lnTo>
                    <a:pt x="23" y="27"/>
                  </a:lnTo>
                  <a:lnTo>
                    <a:pt x="22" y="28"/>
                  </a:lnTo>
                  <a:lnTo>
                    <a:pt x="23" y="28"/>
                  </a:lnTo>
                  <a:lnTo>
                    <a:pt x="25" y="29"/>
                  </a:lnTo>
                  <a:lnTo>
                    <a:pt x="26" y="32"/>
                  </a:lnTo>
                  <a:lnTo>
                    <a:pt x="26" y="33"/>
                  </a:lnTo>
                  <a:lnTo>
                    <a:pt x="23" y="34"/>
                  </a:lnTo>
                  <a:lnTo>
                    <a:pt x="23" y="36"/>
                  </a:lnTo>
                  <a:lnTo>
                    <a:pt x="22" y="36"/>
                  </a:lnTo>
                  <a:lnTo>
                    <a:pt x="21" y="34"/>
                  </a:lnTo>
                  <a:lnTo>
                    <a:pt x="20" y="34"/>
                  </a:lnTo>
                  <a:lnTo>
                    <a:pt x="19" y="31"/>
                  </a:lnTo>
                  <a:lnTo>
                    <a:pt x="19" y="29"/>
                  </a:lnTo>
                  <a:lnTo>
                    <a:pt x="17" y="29"/>
                  </a:lnTo>
                  <a:lnTo>
                    <a:pt x="15" y="29"/>
                  </a:lnTo>
                  <a:lnTo>
                    <a:pt x="13" y="29"/>
                  </a:lnTo>
                  <a:lnTo>
                    <a:pt x="11" y="28"/>
                  </a:lnTo>
                  <a:lnTo>
                    <a:pt x="9" y="29"/>
                  </a:lnTo>
                  <a:lnTo>
                    <a:pt x="9" y="31"/>
                  </a:lnTo>
                  <a:lnTo>
                    <a:pt x="8" y="32"/>
                  </a:lnTo>
                  <a:lnTo>
                    <a:pt x="6" y="31"/>
                  </a:lnTo>
                  <a:lnTo>
                    <a:pt x="5" y="29"/>
                  </a:lnTo>
                  <a:lnTo>
                    <a:pt x="4" y="28"/>
                  </a:lnTo>
                  <a:lnTo>
                    <a:pt x="0" y="27"/>
                  </a:lnTo>
                  <a:lnTo>
                    <a:pt x="2" y="25"/>
                  </a:lnTo>
                  <a:lnTo>
                    <a:pt x="3" y="23"/>
                  </a:lnTo>
                  <a:lnTo>
                    <a:pt x="3" y="22"/>
                  </a:lnTo>
                  <a:close/>
                </a:path>
              </a:pathLst>
            </a:custGeom>
            <a:solidFill>
              <a:srgbClr val="FFFF7A"/>
            </a:solidFill>
            <a:ln w="2">
              <a:solidFill>
                <a:srgbClr val="000000"/>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p:txBody>
        </p:sp>
        <p:sp>
          <p:nvSpPr>
            <p:cNvPr id="1147" name="Freeform 154"/>
            <p:cNvSpPr>
              <a:spLocks/>
            </p:cNvSpPr>
            <p:nvPr/>
          </p:nvSpPr>
          <p:spPr bwMode="auto">
            <a:xfrm>
              <a:off x="377826" y="5468934"/>
              <a:ext cx="3175" cy="1587"/>
            </a:xfrm>
            <a:custGeom>
              <a:avLst/>
              <a:gdLst>
                <a:gd name="T0" fmla="*/ 0 w 2"/>
                <a:gd name="T1" fmla="*/ 2147483646 h 1"/>
                <a:gd name="T2" fmla="*/ 0 w 2"/>
                <a:gd name="T3" fmla="*/ 2147483646 h 1"/>
                <a:gd name="T4" fmla="*/ 0 w 2"/>
                <a:gd name="T5" fmla="*/ 2147483646 h 1"/>
                <a:gd name="T6" fmla="*/ 0 w 2"/>
                <a:gd name="T7" fmla="*/ 0 h 1"/>
                <a:gd name="T8" fmla="*/ 0 w 2"/>
                <a:gd name="T9" fmla="*/ 0 h 1"/>
                <a:gd name="T10" fmla="*/ 2147483646 w 2"/>
                <a:gd name="T11" fmla="*/ 0 h 1"/>
                <a:gd name="T12" fmla="*/ 2147483646 w 2"/>
                <a:gd name="T13" fmla="*/ 0 h 1"/>
                <a:gd name="T14" fmla="*/ 2147483646 w 2"/>
                <a:gd name="T15" fmla="*/ 2147483646 h 1"/>
                <a:gd name="T16" fmla="*/ 2147483646 w 2"/>
                <a:gd name="T17" fmla="*/ 2147483646 h 1"/>
                <a:gd name="T18" fmla="*/ 0 w 2"/>
                <a:gd name="T19" fmla="*/ 2147483646 h 1"/>
                <a:gd name="T20" fmla="*/ 0 w 2"/>
                <a:gd name="T21" fmla="*/ 2147483646 h 1"/>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2" h="1">
                  <a:moveTo>
                    <a:pt x="0" y="1"/>
                  </a:moveTo>
                  <a:lnTo>
                    <a:pt x="0" y="1"/>
                  </a:lnTo>
                  <a:lnTo>
                    <a:pt x="0" y="0"/>
                  </a:lnTo>
                  <a:lnTo>
                    <a:pt x="2" y="0"/>
                  </a:lnTo>
                  <a:lnTo>
                    <a:pt x="2" y="1"/>
                  </a:lnTo>
                  <a:lnTo>
                    <a:pt x="0" y="1"/>
                  </a:lnTo>
                  <a:close/>
                </a:path>
              </a:pathLst>
            </a:custGeom>
            <a:solidFill>
              <a:srgbClr val="FFFF7A"/>
            </a:solidFill>
            <a:ln w="2">
              <a:solidFill>
                <a:srgbClr val="000000"/>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p:txBody>
        </p:sp>
        <p:sp>
          <p:nvSpPr>
            <p:cNvPr id="1148" name="Freeform 155"/>
            <p:cNvSpPr>
              <a:spLocks/>
            </p:cNvSpPr>
            <p:nvPr/>
          </p:nvSpPr>
          <p:spPr bwMode="auto">
            <a:xfrm>
              <a:off x="373064" y="5443534"/>
              <a:ext cx="14287" cy="22225"/>
            </a:xfrm>
            <a:custGeom>
              <a:avLst/>
              <a:gdLst>
                <a:gd name="T0" fmla="*/ 2147483646 w 9"/>
                <a:gd name="T1" fmla="*/ 2147483646 h 14"/>
                <a:gd name="T2" fmla="*/ 2147483646 w 9"/>
                <a:gd name="T3" fmla="*/ 2147483646 h 14"/>
                <a:gd name="T4" fmla="*/ 2147483646 w 9"/>
                <a:gd name="T5" fmla="*/ 2147483646 h 14"/>
                <a:gd name="T6" fmla="*/ 2147483646 w 9"/>
                <a:gd name="T7" fmla="*/ 2147483646 h 14"/>
                <a:gd name="T8" fmla="*/ 2147483646 w 9"/>
                <a:gd name="T9" fmla="*/ 2147483646 h 14"/>
                <a:gd name="T10" fmla="*/ 2147483646 w 9"/>
                <a:gd name="T11" fmla="*/ 2147483646 h 14"/>
                <a:gd name="T12" fmla="*/ 0 w 9"/>
                <a:gd name="T13" fmla="*/ 2147483646 h 14"/>
                <a:gd name="T14" fmla="*/ 0 w 9"/>
                <a:gd name="T15" fmla="*/ 2147483646 h 14"/>
                <a:gd name="T16" fmla="*/ 0 w 9"/>
                <a:gd name="T17" fmla="*/ 2147483646 h 14"/>
                <a:gd name="T18" fmla="*/ 0 w 9"/>
                <a:gd name="T19" fmla="*/ 2147483646 h 14"/>
                <a:gd name="T20" fmla="*/ 0 w 9"/>
                <a:gd name="T21" fmla="*/ 2147483646 h 14"/>
                <a:gd name="T22" fmla="*/ 0 w 9"/>
                <a:gd name="T23" fmla="*/ 2147483646 h 14"/>
                <a:gd name="T24" fmla="*/ 0 w 9"/>
                <a:gd name="T25" fmla="*/ 2147483646 h 14"/>
                <a:gd name="T26" fmla="*/ 2147483646 w 9"/>
                <a:gd name="T27" fmla="*/ 2147483646 h 14"/>
                <a:gd name="T28" fmla="*/ 2147483646 w 9"/>
                <a:gd name="T29" fmla="*/ 2147483646 h 14"/>
                <a:gd name="T30" fmla="*/ 2147483646 w 9"/>
                <a:gd name="T31" fmla="*/ 2147483646 h 14"/>
                <a:gd name="T32" fmla="*/ 2147483646 w 9"/>
                <a:gd name="T33" fmla="*/ 2147483646 h 14"/>
                <a:gd name="T34" fmla="*/ 2147483646 w 9"/>
                <a:gd name="T35" fmla="*/ 2147483646 h 14"/>
                <a:gd name="T36" fmla="*/ 2147483646 w 9"/>
                <a:gd name="T37" fmla="*/ 2147483646 h 14"/>
                <a:gd name="T38" fmla="*/ 2147483646 w 9"/>
                <a:gd name="T39" fmla="*/ 2147483646 h 14"/>
                <a:gd name="T40" fmla="*/ 2147483646 w 9"/>
                <a:gd name="T41" fmla="*/ 2147483646 h 14"/>
                <a:gd name="T42" fmla="*/ 2147483646 w 9"/>
                <a:gd name="T43" fmla="*/ 2147483646 h 14"/>
                <a:gd name="T44" fmla="*/ 2147483646 w 9"/>
                <a:gd name="T45" fmla="*/ 2147483646 h 14"/>
                <a:gd name="T46" fmla="*/ 2147483646 w 9"/>
                <a:gd name="T47" fmla="*/ 2147483646 h 14"/>
                <a:gd name="T48" fmla="*/ 2147483646 w 9"/>
                <a:gd name="T49" fmla="*/ 2147483646 h 14"/>
                <a:gd name="T50" fmla="*/ 2147483646 w 9"/>
                <a:gd name="T51" fmla="*/ 2147483646 h 14"/>
                <a:gd name="T52" fmla="*/ 2147483646 w 9"/>
                <a:gd name="T53" fmla="*/ 2147483646 h 14"/>
                <a:gd name="T54" fmla="*/ 2147483646 w 9"/>
                <a:gd name="T55" fmla="*/ 2147483646 h 14"/>
                <a:gd name="T56" fmla="*/ 2147483646 w 9"/>
                <a:gd name="T57" fmla="*/ 2147483646 h 14"/>
                <a:gd name="T58" fmla="*/ 2147483646 w 9"/>
                <a:gd name="T59" fmla="*/ 2147483646 h 14"/>
                <a:gd name="T60" fmla="*/ 2147483646 w 9"/>
                <a:gd name="T61" fmla="*/ 2147483646 h 14"/>
                <a:gd name="T62" fmla="*/ 2147483646 w 9"/>
                <a:gd name="T63" fmla="*/ 2147483646 h 14"/>
                <a:gd name="T64" fmla="*/ 2147483646 w 9"/>
                <a:gd name="T65" fmla="*/ 0 h 14"/>
                <a:gd name="T66" fmla="*/ 2147483646 w 9"/>
                <a:gd name="T67" fmla="*/ 0 h 14"/>
                <a:gd name="T68" fmla="*/ 2147483646 w 9"/>
                <a:gd name="T69" fmla="*/ 2147483646 h 14"/>
                <a:gd name="T70" fmla="*/ 2147483646 w 9"/>
                <a:gd name="T71" fmla="*/ 2147483646 h 14"/>
                <a:gd name="T72" fmla="*/ 2147483646 w 9"/>
                <a:gd name="T73" fmla="*/ 2147483646 h 14"/>
                <a:gd name="T74" fmla="*/ 2147483646 w 9"/>
                <a:gd name="T75" fmla="*/ 2147483646 h 14"/>
                <a:gd name="T76" fmla="*/ 2147483646 w 9"/>
                <a:gd name="T77" fmla="*/ 2147483646 h 14"/>
                <a:gd name="T78" fmla="*/ 2147483646 w 9"/>
                <a:gd name="T79" fmla="*/ 2147483646 h 14"/>
                <a:gd name="T80" fmla="*/ 2147483646 w 9"/>
                <a:gd name="T81" fmla="*/ 2147483646 h 14"/>
                <a:gd name="T82" fmla="*/ 2147483646 w 9"/>
                <a:gd name="T83" fmla="*/ 2147483646 h 14"/>
                <a:gd name="T84" fmla="*/ 2147483646 w 9"/>
                <a:gd name="T85" fmla="*/ 2147483646 h 14"/>
                <a:gd name="T86" fmla="*/ 2147483646 w 9"/>
                <a:gd name="T87" fmla="*/ 2147483646 h 14"/>
                <a:gd name="T88" fmla="*/ 2147483646 w 9"/>
                <a:gd name="T89" fmla="*/ 2147483646 h 14"/>
                <a:gd name="T90" fmla="*/ 2147483646 w 9"/>
                <a:gd name="T91" fmla="*/ 2147483646 h 14"/>
                <a:gd name="T92" fmla="*/ 2147483646 w 9"/>
                <a:gd name="T93" fmla="*/ 2147483646 h 14"/>
                <a:gd name="T94" fmla="*/ 2147483646 w 9"/>
                <a:gd name="T95" fmla="*/ 2147483646 h 14"/>
                <a:gd name="T96" fmla="*/ 2147483646 w 9"/>
                <a:gd name="T97" fmla="*/ 2147483646 h 14"/>
                <a:gd name="T98" fmla="*/ 2147483646 w 9"/>
                <a:gd name="T99" fmla="*/ 2147483646 h 14"/>
                <a:gd name="T100" fmla="*/ 2147483646 w 9"/>
                <a:gd name="T101" fmla="*/ 2147483646 h 14"/>
                <a:gd name="T102" fmla="*/ 2147483646 w 9"/>
                <a:gd name="T103" fmla="*/ 2147483646 h 14"/>
                <a:gd name="T104" fmla="*/ 2147483646 w 9"/>
                <a:gd name="T105" fmla="*/ 2147483646 h 14"/>
                <a:gd name="T106" fmla="*/ 2147483646 w 9"/>
                <a:gd name="T107" fmla="*/ 2147483646 h 14"/>
                <a:gd name="T108" fmla="*/ 2147483646 w 9"/>
                <a:gd name="T109" fmla="*/ 2147483646 h 14"/>
                <a:gd name="T110" fmla="*/ 2147483646 w 9"/>
                <a:gd name="T111" fmla="*/ 2147483646 h 14"/>
                <a:gd name="T112" fmla="*/ 2147483646 w 9"/>
                <a:gd name="T113" fmla="*/ 2147483646 h 14"/>
                <a:gd name="T114" fmla="*/ 2147483646 w 9"/>
                <a:gd name="T115" fmla="*/ 2147483646 h 14"/>
                <a:gd name="T116" fmla="*/ 2147483646 w 9"/>
                <a:gd name="T117" fmla="*/ 2147483646 h 14"/>
                <a:gd name="T118" fmla="*/ 2147483646 w 9"/>
                <a:gd name="T119" fmla="*/ 2147483646 h 14"/>
                <a:gd name="T120" fmla="*/ 2147483646 w 9"/>
                <a:gd name="T121" fmla="*/ 2147483646 h 14"/>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9" h="14">
                  <a:moveTo>
                    <a:pt x="1" y="2"/>
                  </a:moveTo>
                  <a:lnTo>
                    <a:pt x="1" y="2"/>
                  </a:lnTo>
                  <a:lnTo>
                    <a:pt x="1" y="3"/>
                  </a:lnTo>
                  <a:lnTo>
                    <a:pt x="1" y="5"/>
                  </a:lnTo>
                  <a:lnTo>
                    <a:pt x="0" y="8"/>
                  </a:lnTo>
                  <a:lnTo>
                    <a:pt x="0" y="9"/>
                  </a:lnTo>
                  <a:lnTo>
                    <a:pt x="0" y="10"/>
                  </a:lnTo>
                  <a:lnTo>
                    <a:pt x="1" y="10"/>
                  </a:lnTo>
                  <a:lnTo>
                    <a:pt x="2" y="14"/>
                  </a:lnTo>
                  <a:lnTo>
                    <a:pt x="3" y="14"/>
                  </a:lnTo>
                  <a:lnTo>
                    <a:pt x="5" y="14"/>
                  </a:lnTo>
                  <a:lnTo>
                    <a:pt x="7" y="11"/>
                  </a:lnTo>
                  <a:lnTo>
                    <a:pt x="8" y="10"/>
                  </a:lnTo>
                  <a:lnTo>
                    <a:pt x="9" y="9"/>
                  </a:lnTo>
                  <a:lnTo>
                    <a:pt x="9" y="6"/>
                  </a:lnTo>
                  <a:lnTo>
                    <a:pt x="8" y="5"/>
                  </a:lnTo>
                  <a:lnTo>
                    <a:pt x="7" y="3"/>
                  </a:lnTo>
                  <a:lnTo>
                    <a:pt x="5" y="0"/>
                  </a:lnTo>
                  <a:lnTo>
                    <a:pt x="5" y="2"/>
                  </a:lnTo>
                  <a:lnTo>
                    <a:pt x="5" y="3"/>
                  </a:lnTo>
                  <a:lnTo>
                    <a:pt x="5" y="5"/>
                  </a:lnTo>
                  <a:lnTo>
                    <a:pt x="6" y="6"/>
                  </a:lnTo>
                  <a:lnTo>
                    <a:pt x="5" y="8"/>
                  </a:lnTo>
                  <a:lnTo>
                    <a:pt x="6" y="8"/>
                  </a:lnTo>
                  <a:lnTo>
                    <a:pt x="5" y="8"/>
                  </a:lnTo>
                  <a:lnTo>
                    <a:pt x="5" y="6"/>
                  </a:lnTo>
                  <a:lnTo>
                    <a:pt x="3" y="5"/>
                  </a:lnTo>
                  <a:lnTo>
                    <a:pt x="3" y="4"/>
                  </a:lnTo>
                  <a:lnTo>
                    <a:pt x="3" y="3"/>
                  </a:lnTo>
                  <a:lnTo>
                    <a:pt x="2" y="3"/>
                  </a:lnTo>
                  <a:lnTo>
                    <a:pt x="1" y="2"/>
                  </a:lnTo>
                  <a:close/>
                </a:path>
              </a:pathLst>
            </a:custGeom>
            <a:solidFill>
              <a:srgbClr val="FFFF7A"/>
            </a:solidFill>
            <a:ln w="2">
              <a:solidFill>
                <a:srgbClr val="000000"/>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p:txBody>
        </p:sp>
        <p:sp>
          <p:nvSpPr>
            <p:cNvPr id="1149" name="Freeform 156"/>
            <p:cNvSpPr>
              <a:spLocks/>
            </p:cNvSpPr>
            <p:nvPr/>
          </p:nvSpPr>
          <p:spPr bwMode="auto">
            <a:xfrm>
              <a:off x="384175" y="5435595"/>
              <a:ext cx="17463" cy="22225"/>
            </a:xfrm>
            <a:custGeom>
              <a:avLst/>
              <a:gdLst>
                <a:gd name="T0" fmla="*/ 0 w 11"/>
                <a:gd name="T1" fmla="*/ 2147483646 h 14"/>
                <a:gd name="T2" fmla="*/ 2147483646 w 11"/>
                <a:gd name="T3" fmla="*/ 2147483646 h 14"/>
                <a:gd name="T4" fmla="*/ 2147483646 w 11"/>
                <a:gd name="T5" fmla="*/ 2147483646 h 14"/>
                <a:gd name="T6" fmla="*/ 2147483646 w 11"/>
                <a:gd name="T7" fmla="*/ 2147483646 h 14"/>
                <a:gd name="T8" fmla="*/ 2147483646 w 11"/>
                <a:gd name="T9" fmla="*/ 2147483646 h 14"/>
                <a:gd name="T10" fmla="*/ 2147483646 w 11"/>
                <a:gd name="T11" fmla="*/ 2147483646 h 14"/>
                <a:gd name="T12" fmla="*/ 2147483646 w 11"/>
                <a:gd name="T13" fmla="*/ 2147483646 h 14"/>
                <a:gd name="T14" fmla="*/ 2147483646 w 11"/>
                <a:gd name="T15" fmla="*/ 2147483646 h 14"/>
                <a:gd name="T16" fmla="*/ 2147483646 w 11"/>
                <a:gd name="T17" fmla="*/ 2147483646 h 14"/>
                <a:gd name="T18" fmla="*/ 2147483646 w 11"/>
                <a:gd name="T19" fmla="*/ 2147483646 h 14"/>
                <a:gd name="T20" fmla="*/ 2147483646 w 11"/>
                <a:gd name="T21" fmla="*/ 2147483646 h 14"/>
                <a:gd name="T22" fmla="*/ 2147483646 w 11"/>
                <a:gd name="T23" fmla="*/ 2147483646 h 14"/>
                <a:gd name="T24" fmla="*/ 2147483646 w 11"/>
                <a:gd name="T25" fmla="*/ 2147483646 h 14"/>
                <a:gd name="T26" fmla="*/ 2147483646 w 11"/>
                <a:gd name="T27" fmla="*/ 2147483646 h 14"/>
                <a:gd name="T28" fmla="*/ 2147483646 w 11"/>
                <a:gd name="T29" fmla="*/ 2147483646 h 14"/>
                <a:gd name="T30" fmla="*/ 2147483646 w 11"/>
                <a:gd name="T31" fmla="*/ 2147483646 h 14"/>
                <a:gd name="T32" fmla="*/ 2147483646 w 11"/>
                <a:gd name="T33" fmla="*/ 2147483646 h 14"/>
                <a:gd name="T34" fmla="*/ 2147483646 w 11"/>
                <a:gd name="T35" fmla="*/ 2147483646 h 14"/>
                <a:gd name="T36" fmla="*/ 2147483646 w 11"/>
                <a:gd name="T37" fmla="*/ 2147483646 h 14"/>
                <a:gd name="T38" fmla="*/ 2147483646 w 11"/>
                <a:gd name="T39" fmla="*/ 2147483646 h 14"/>
                <a:gd name="T40" fmla="*/ 2147483646 w 11"/>
                <a:gd name="T41" fmla="*/ 2147483646 h 14"/>
                <a:gd name="T42" fmla="*/ 2147483646 w 11"/>
                <a:gd name="T43" fmla="*/ 2147483646 h 14"/>
                <a:gd name="T44" fmla="*/ 2147483646 w 11"/>
                <a:gd name="T45" fmla="*/ 2147483646 h 14"/>
                <a:gd name="T46" fmla="*/ 2147483646 w 11"/>
                <a:gd name="T47" fmla="*/ 2147483646 h 14"/>
                <a:gd name="T48" fmla="*/ 2147483646 w 11"/>
                <a:gd name="T49" fmla="*/ 2147483646 h 14"/>
                <a:gd name="T50" fmla="*/ 2147483646 w 11"/>
                <a:gd name="T51" fmla="*/ 2147483646 h 14"/>
                <a:gd name="T52" fmla="*/ 2147483646 w 11"/>
                <a:gd name="T53" fmla="*/ 2147483646 h 14"/>
                <a:gd name="T54" fmla="*/ 2147483646 w 11"/>
                <a:gd name="T55" fmla="*/ 2147483646 h 14"/>
                <a:gd name="T56" fmla="*/ 2147483646 w 11"/>
                <a:gd name="T57" fmla="*/ 2147483646 h 14"/>
                <a:gd name="T58" fmla="*/ 2147483646 w 11"/>
                <a:gd name="T59" fmla="*/ 2147483646 h 14"/>
                <a:gd name="T60" fmla="*/ 2147483646 w 11"/>
                <a:gd name="T61" fmla="*/ 2147483646 h 14"/>
                <a:gd name="T62" fmla="*/ 2147483646 w 11"/>
                <a:gd name="T63" fmla="*/ 2147483646 h 14"/>
                <a:gd name="T64" fmla="*/ 2147483646 w 11"/>
                <a:gd name="T65" fmla="*/ 2147483646 h 14"/>
                <a:gd name="T66" fmla="*/ 2147483646 w 11"/>
                <a:gd name="T67" fmla="*/ 2147483646 h 14"/>
                <a:gd name="T68" fmla="*/ 2147483646 w 11"/>
                <a:gd name="T69" fmla="*/ 2147483646 h 14"/>
                <a:gd name="T70" fmla="*/ 2147483646 w 11"/>
                <a:gd name="T71" fmla="*/ 2147483646 h 14"/>
                <a:gd name="T72" fmla="*/ 2147483646 w 11"/>
                <a:gd name="T73" fmla="*/ 0 h 14"/>
                <a:gd name="T74" fmla="*/ 2147483646 w 11"/>
                <a:gd name="T75" fmla="*/ 0 h 14"/>
                <a:gd name="T76" fmla="*/ 0 w 11"/>
                <a:gd name="T77" fmla="*/ 2147483646 h 14"/>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0" t="0" r="r" b="b"/>
              <a:pathLst>
                <a:path w="11" h="14">
                  <a:moveTo>
                    <a:pt x="0" y="4"/>
                  </a:moveTo>
                  <a:lnTo>
                    <a:pt x="0" y="4"/>
                  </a:lnTo>
                  <a:lnTo>
                    <a:pt x="1" y="5"/>
                  </a:lnTo>
                  <a:lnTo>
                    <a:pt x="1" y="4"/>
                  </a:lnTo>
                  <a:lnTo>
                    <a:pt x="2" y="3"/>
                  </a:lnTo>
                  <a:lnTo>
                    <a:pt x="2" y="4"/>
                  </a:lnTo>
                  <a:lnTo>
                    <a:pt x="4" y="7"/>
                  </a:lnTo>
                  <a:lnTo>
                    <a:pt x="6" y="9"/>
                  </a:lnTo>
                  <a:lnTo>
                    <a:pt x="6" y="10"/>
                  </a:lnTo>
                  <a:lnTo>
                    <a:pt x="5" y="10"/>
                  </a:lnTo>
                  <a:lnTo>
                    <a:pt x="4" y="10"/>
                  </a:lnTo>
                  <a:lnTo>
                    <a:pt x="5" y="11"/>
                  </a:lnTo>
                  <a:lnTo>
                    <a:pt x="6" y="11"/>
                  </a:lnTo>
                  <a:lnTo>
                    <a:pt x="7" y="11"/>
                  </a:lnTo>
                  <a:lnTo>
                    <a:pt x="7" y="14"/>
                  </a:lnTo>
                  <a:lnTo>
                    <a:pt x="9" y="11"/>
                  </a:lnTo>
                  <a:lnTo>
                    <a:pt x="9" y="9"/>
                  </a:lnTo>
                  <a:lnTo>
                    <a:pt x="9" y="10"/>
                  </a:lnTo>
                  <a:lnTo>
                    <a:pt x="10" y="10"/>
                  </a:lnTo>
                  <a:lnTo>
                    <a:pt x="10" y="7"/>
                  </a:lnTo>
                  <a:lnTo>
                    <a:pt x="11" y="5"/>
                  </a:lnTo>
                  <a:lnTo>
                    <a:pt x="10" y="2"/>
                  </a:lnTo>
                  <a:lnTo>
                    <a:pt x="10" y="3"/>
                  </a:lnTo>
                  <a:lnTo>
                    <a:pt x="9" y="4"/>
                  </a:lnTo>
                  <a:lnTo>
                    <a:pt x="9" y="5"/>
                  </a:lnTo>
                  <a:lnTo>
                    <a:pt x="9" y="7"/>
                  </a:lnTo>
                  <a:lnTo>
                    <a:pt x="7" y="3"/>
                  </a:lnTo>
                  <a:lnTo>
                    <a:pt x="7" y="2"/>
                  </a:lnTo>
                  <a:lnTo>
                    <a:pt x="6" y="2"/>
                  </a:lnTo>
                  <a:lnTo>
                    <a:pt x="6" y="3"/>
                  </a:lnTo>
                  <a:lnTo>
                    <a:pt x="7" y="5"/>
                  </a:lnTo>
                  <a:lnTo>
                    <a:pt x="7" y="7"/>
                  </a:lnTo>
                  <a:lnTo>
                    <a:pt x="6" y="8"/>
                  </a:lnTo>
                  <a:lnTo>
                    <a:pt x="6" y="4"/>
                  </a:lnTo>
                  <a:lnTo>
                    <a:pt x="4" y="2"/>
                  </a:lnTo>
                  <a:lnTo>
                    <a:pt x="2" y="2"/>
                  </a:lnTo>
                  <a:lnTo>
                    <a:pt x="2" y="0"/>
                  </a:lnTo>
                  <a:lnTo>
                    <a:pt x="1" y="2"/>
                  </a:lnTo>
                  <a:lnTo>
                    <a:pt x="0" y="4"/>
                  </a:lnTo>
                  <a:close/>
                </a:path>
              </a:pathLst>
            </a:custGeom>
            <a:solidFill>
              <a:srgbClr val="FFFF7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p:txBody>
        </p:sp>
        <p:sp>
          <p:nvSpPr>
            <p:cNvPr id="1150" name="Freeform 157"/>
            <p:cNvSpPr>
              <a:spLocks/>
            </p:cNvSpPr>
            <p:nvPr/>
          </p:nvSpPr>
          <p:spPr bwMode="auto">
            <a:xfrm>
              <a:off x="384175" y="5435595"/>
              <a:ext cx="17463" cy="22225"/>
            </a:xfrm>
            <a:custGeom>
              <a:avLst/>
              <a:gdLst>
                <a:gd name="T0" fmla="*/ 0 w 11"/>
                <a:gd name="T1" fmla="*/ 2147483646 h 14"/>
                <a:gd name="T2" fmla="*/ 2147483646 w 11"/>
                <a:gd name="T3" fmla="*/ 2147483646 h 14"/>
                <a:gd name="T4" fmla="*/ 2147483646 w 11"/>
                <a:gd name="T5" fmla="*/ 2147483646 h 14"/>
                <a:gd name="T6" fmla="*/ 2147483646 w 11"/>
                <a:gd name="T7" fmla="*/ 2147483646 h 14"/>
                <a:gd name="T8" fmla="*/ 2147483646 w 11"/>
                <a:gd name="T9" fmla="*/ 2147483646 h 14"/>
                <a:gd name="T10" fmla="*/ 2147483646 w 11"/>
                <a:gd name="T11" fmla="*/ 2147483646 h 14"/>
                <a:gd name="T12" fmla="*/ 2147483646 w 11"/>
                <a:gd name="T13" fmla="*/ 2147483646 h 14"/>
                <a:gd name="T14" fmla="*/ 2147483646 w 11"/>
                <a:gd name="T15" fmla="*/ 2147483646 h 14"/>
                <a:gd name="T16" fmla="*/ 2147483646 w 11"/>
                <a:gd name="T17" fmla="*/ 2147483646 h 14"/>
                <a:gd name="T18" fmla="*/ 2147483646 w 11"/>
                <a:gd name="T19" fmla="*/ 2147483646 h 14"/>
                <a:gd name="T20" fmla="*/ 2147483646 w 11"/>
                <a:gd name="T21" fmla="*/ 2147483646 h 14"/>
                <a:gd name="T22" fmla="*/ 2147483646 w 11"/>
                <a:gd name="T23" fmla="*/ 2147483646 h 14"/>
                <a:gd name="T24" fmla="*/ 2147483646 w 11"/>
                <a:gd name="T25" fmla="*/ 2147483646 h 14"/>
                <a:gd name="T26" fmla="*/ 2147483646 w 11"/>
                <a:gd name="T27" fmla="*/ 2147483646 h 14"/>
                <a:gd name="T28" fmla="*/ 2147483646 w 11"/>
                <a:gd name="T29" fmla="*/ 2147483646 h 14"/>
                <a:gd name="T30" fmla="*/ 2147483646 w 11"/>
                <a:gd name="T31" fmla="*/ 2147483646 h 14"/>
                <a:gd name="T32" fmla="*/ 2147483646 w 11"/>
                <a:gd name="T33" fmla="*/ 2147483646 h 14"/>
                <a:gd name="T34" fmla="*/ 2147483646 w 11"/>
                <a:gd name="T35" fmla="*/ 2147483646 h 14"/>
                <a:gd name="T36" fmla="*/ 2147483646 w 11"/>
                <a:gd name="T37" fmla="*/ 2147483646 h 14"/>
                <a:gd name="T38" fmla="*/ 2147483646 w 11"/>
                <a:gd name="T39" fmla="*/ 2147483646 h 14"/>
                <a:gd name="T40" fmla="*/ 2147483646 w 11"/>
                <a:gd name="T41" fmla="*/ 2147483646 h 14"/>
                <a:gd name="T42" fmla="*/ 2147483646 w 11"/>
                <a:gd name="T43" fmla="*/ 2147483646 h 14"/>
                <a:gd name="T44" fmla="*/ 2147483646 w 11"/>
                <a:gd name="T45" fmla="*/ 2147483646 h 14"/>
                <a:gd name="T46" fmla="*/ 2147483646 w 11"/>
                <a:gd name="T47" fmla="*/ 2147483646 h 14"/>
                <a:gd name="T48" fmla="*/ 2147483646 w 11"/>
                <a:gd name="T49" fmla="*/ 2147483646 h 14"/>
                <a:gd name="T50" fmla="*/ 2147483646 w 11"/>
                <a:gd name="T51" fmla="*/ 2147483646 h 14"/>
                <a:gd name="T52" fmla="*/ 2147483646 w 11"/>
                <a:gd name="T53" fmla="*/ 2147483646 h 14"/>
                <a:gd name="T54" fmla="*/ 2147483646 w 11"/>
                <a:gd name="T55" fmla="*/ 2147483646 h 14"/>
                <a:gd name="T56" fmla="*/ 2147483646 w 11"/>
                <a:gd name="T57" fmla="*/ 2147483646 h 14"/>
                <a:gd name="T58" fmla="*/ 2147483646 w 11"/>
                <a:gd name="T59" fmla="*/ 2147483646 h 14"/>
                <a:gd name="T60" fmla="*/ 2147483646 w 11"/>
                <a:gd name="T61" fmla="*/ 2147483646 h 14"/>
                <a:gd name="T62" fmla="*/ 2147483646 w 11"/>
                <a:gd name="T63" fmla="*/ 2147483646 h 14"/>
                <a:gd name="T64" fmla="*/ 2147483646 w 11"/>
                <a:gd name="T65" fmla="*/ 2147483646 h 14"/>
                <a:gd name="T66" fmla="*/ 2147483646 w 11"/>
                <a:gd name="T67" fmla="*/ 2147483646 h 14"/>
                <a:gd name="T68" fmla="*/ 2147483646 w 11"/>
                <a:gd name="T69" fmla="*/ 2147483646 h 14"/>
                <a:gd name="T70" fmla="*/ 2147483646 w 11"/>
                <a:gd name="T71" fmla="*/ 2147483646 h 14"/>
                <a:gd name="T72" fmla="*/ 2147483646 w 11"/>
                <a:gd name="T73" fmla="*/ 0 h 14"/>
                <a:gd name="T74" fmla="*/ 2147483646 w 11"/>
                <a:gd name="T75" fmla="*/ 0 h 14"/>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11" h="14">
                  <a:moveTo>
                    <a:pt x="0" y="4"/>
                  </a:moveTo>
                  <a:lnTo>
                    <a:pt x="0" y="4"/>
                  </a:lnTo>
                  <a:lnTo>
                    <a:pt x="1" y="5"/>
                  </a:lnTo>
                  <a:lnTo>
                    <a:pt x="1" y="4"/>
                  </a:lnTo>
                  <a:lnTo>
                    <a:pt x="2" y="3"/>
                  </a:lnTo>
                  <a:lnTo>
                    <a:pt x="2" y="4"/>
                  </a:lnTo>
                  <a:lnTo>
                    <a:pt x="4" y="7"/>
                  </a:lnTo>
                  <a:lnTo>
                    <a:pt x="6" y="9"/>
                  </a:lnTo>
                  <a:lnTo>
                    <a:pt x="6" y="10"/>
                  </a:lnTo>
                  <a:lnTo>
                    <a:pt x="5" y="10"/>
                  </a:lnTo>
                  <a:lnTo>
                    <a:pt x="4" y="10"/>
                  </a:lnTo>
                  <a:lnTo>
                    <a:pt x="5" y="11"/>
                  </a:lnTo>
                  <a:lnTo>
                    <a:pt x="6" y="11"/>
                  </a:lnTo>
                  <a:lnTo>
                    <a:pt x="7" y="11"/>
                  </a:lnTo>
                  <a:lnTo>
                    <a:pt x="7" y="14"/>
                  </a:lnTo>
                  <a:lnTo>
                    <a:pt x="9" y="11"/>
                  </a:lnTo>
                  <a:lnTo>
                    <a:pt x="9" y="9"/>
                  </a:lnTo>
                  <a:lnTo>
                    <a:pt x="9" y="10"/>
                  </a:lnTo>
                  <a:lnTo>
                    <a:pt x="10" y="10"/>
                  </a:lnTo>
                  <a:lnTo>
                    <a:pt x="10" y="7"/>
                  </a:lnTo>
                  <a:lnTo>
                    <a:pt x="11" y="5"/>
                  </a:lnTo>
                  <a:lnTo>
                    <a:pt x="10" y="2"/>
                  </a:lnTo>
                  <a:lnTo>
                    <a:pt x="10" y="3"/>
                  </a:lnTo>
                  <a:lnTo>
                    <a:pt x="9" y="4"/>
                  </a:lnTo>
                  <a:lnTo>
                    <a:pt x="9" y="5"/>
                  </a:lnTo>
                  <a:lnTo>
                    <a:pt x="9" y="7"/>
                  </a:lnTo>
                  <a:lnTo>
                    <a:pt x="7" y="3"/>
                  </a:lnTo>
                  <a:lnTo>
                    <a:pt x="7" y="2"/>
                  </a:lnTo>
                  <a:lnTo>
                    <a:pt x="6" y="2"/>
                  </a:lnTo>
                  <a:lnTo>
                    <a:pt x="6" y="3"/>
                  </a:lnTo>
                  <a:lnTo>
                    <a:pt x="7" y="5"/>
                  </a:lnTo>
                  <a:lnTo>
                    <a:pt x="7" y="7"/>
                  </a:lnTo>
                  <a:lnTo>
                    <a:pt x="6" y="8"/>
                  </a:lnTo>
                  <a:lnTo>
                    <a:pt x="6" y="4"/>
                  </a:lnTo>
                  <a:lnTo>
                    <a:pt x="4" y="2"/>
                  </a:lnTo>
                  <a:lnTo>
                    <a:pt x="2" y="2"/>
                  </a:lnTo>
                  <a:lnTo>
                    <a:pt x="2" y="0"/>
                  </a:lnTo>
                  <a:lnTo>
                    <a:pt x="1" y="2"/>
                  </a:lnTo>
                </a:path>
              </a:pathLst>
            </a:custGeom>
            <a:noFill/>
            <a:ln w="2">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p:txBody>
        </p:sp>
        <p:sp>
          <p:nvSpPr>
            <p:cNvPr id="1151" name="Freeform 158"/>
            <p:cNvSpPr>
              <a:spLocks/>
            </p:cNvSpPr>
            <p:nvPr/>
          </p:nvSpPr>
          <p:spPr bwMode="auto">
            <a:xfrm>
              <a:off x="403225" y="5426071"/>
              <a:ext cx="14288" cy="22225"/>
            </a:xfrm>
            <a:custGeom>
              <a:avLst/>
              <a:gdLst>
                <a:gd name="T0" fmla="*/ 2147483646 w 9"/>
                <a:gd name="T1" fmla="*/ 2147483646 h 14"/>
                <a:gd name="T2" fmla="*/ 0 w 9"/>
                <a:gd name="T3" fmla="*/ 2147483646 h 14"/>
                <a:gd name="T4" fmla="*/ 2147483646 w 9"/>
                <a:gd name="T5" fmla="*/ 2147483646 h 14"/>
                <a:gd name="T6" fmla="*/ 2147483646 w 9"/>
                <a:gd name="T7" fmla="*/ 2147483646 h 14"/>
                <a:gd name="T8" fmla="*/ 2147483646 w 9"/>
                <a:gd name="T9" fmla="*/ 2147483646 h 14"/>
                <a:gd name="T10" fmla="*/ 2147483646 w 9"/>
                <a:gd name="T11" fmla="*/ 2147483646 h 14"/>
                <a:gd name="T12" fmla="*/ 2147483646 w 9"/>
                <a:gd name="T13" fmla="*/ 2147483646 h 14"/>
                <a:gd name="T14" fmla="*/ 2147483646 w 9"/>
                <a:gd name="T15" fmla="*/ 2147483646 h 14"/>
                <a:gd name="T16" fmla="*/ 2147483646 w 9"/>
                <a:gd name="T17" fmla="*/ 2147483646 h 14"/>
                <a:gd name="T18" fmla="*/ 2147483646 w 9"/>
                <a:gd name="T19" fmla="*/ 2147483646 h 14"/>
                <a:gd name="T20" fmla="*/ 2147483646 w 9"/>
                <a:gd name="T21" fmla="*/ 2147483646 h 14"/>
                <a:gd name="T22" fmla="*/ 2147483646 w 9"/>
                <a:gd name="T23" fmla="*/ 2147483646 h 14"/>
                <a:gd name="T24" fmla="*/ 2147483646 w 9"/>
                <a:gd name="T25" fmla="*/ 2147483646 h 14"/>
                <a:gd name="T26" fmla="*/ 2147483646 w 9"/>
                <a:gd name="T27" fmla="*/ 0 h 14"/>
                <a:gd name="T28" fmla="*/ 2147483646 w 9"/>
                <a:gd name="T29" fmla="*/ 2147483646 h 14"/>
                <a:gd name="T30" fmla="*/ 2147483646 w 9"/>
                <a:gd name="T31" fmla="*/ 2147483646 h 14"/>
                <a:gd name="T32" fmla="*/ 2147483646 w 9"/>
                <a:gd name="T33" fmla="*/ 2147483646 h 14"/>
                <a:gd name="T34" fmla="*/ 2147483646 w 9"/>
                <a:gd name="T35" fmla="*/ 2147483646 h 14"/>
                <a:gd name="T36" fmla="*/ 2147483646 w 9"/>
                <a:gd name="T37" fmla="*/ 2147483646 h 14"/>
                <a:gd name="T38" fmla="*/ 2147483646 w 9"/>
                <a:gd name="T39" fmla="*/ 2147483646 h 14"/>
                <a:gd name="T40" fmla="*/ 2147483646 w 9"/>
                <a:gd name="T41" fmla="*/ 2147483646 h 14"/>
                <a:gd name="T42" fmla="*/ 2147483646 w 9"/>
                <a:gd name="T43" fmla="*/ 2147483646 h 14"/>
                <a:gd name="T44" fmla="*/ 2147483646 w 9"/>
                <a:gd name="T45" fmla="*/ 2147483646 h 14"/>
                <a:gd name="T46" fmla="*/ 2147483646 w 9"/>
                <a:gd name="T47" fmla="*/ 2147483646 h 14"/>
                <a:gd name="T48" fmla="*/ 2147483646 w 9"/>
                <a:gd name="T49" fmla="*/ 2147483646 h 14"/>
                <a:gd name="T50" fmla="*/ 2147483646 w 9"/>
                <a:gd name="T51" fmla="*/ 2147483646 h 14"/>
                <a:gd name="T52" fmla="*/ 2147483646 w 9"/>
                <a:gd name="T53" fmla="*/ 2147483646 h 14"/>
                <a:gd name="T54" fmla="*/ 2147483646 w 9"/>
                <a:gd name="T55" fmla="*/ 2147483646 h 14"/>
                <a:gd name="T56" fmla="*/ 2147483646 w 9"/>
                <a:gd name="T57" fmla="*/ 2147483646 h 14"/>
                <a:gd name="T58" fmla="*/ 2147483646 w 9"/>
                <a:gd name="T59" fmla="*/ 2147483646 h 14"/>
                <a:gd name="T60" fmla="*/ 2147483646 w 9"/>
                <a:gd name="T61" fmla="*/ 2147483646 h 14"/>
                <a:gd name="T62" fmla="*/ 2147483646 w 9"/>
                <a:gd name="T63" fmla="*/ 2147483646 h 14"/>
                <a:gd name="T64" fmla="*/ 2147483646 w 9"/>
                <a:gd name="T65" fmla="*/ 2147483646 h 14"/>
                <a:gd name="T66" fmla="*/ 2147483646 w 9"/>
                <a:gd name="T67" fmla="*/ 2147483646 h 14"/>
                <a:gd name="T68" fmla="*/ 2147483646 w 9"/>
                <a:gd name="T69" fmla="*/ 2147483646 h 14"/>
                <a:gd name="T70" fmla="*/ 2147483646 w 9"/>
                <a:gd name="T71" fmla="*/ 2147483646 h 14"/>
                <a:gd name="T72" fmla="*/ 0 w 9"/>
                <a:gd name="T73" fmla="*/ 2147483646 h 14"/>
                <a:gd name="T74" fmla="*/ 0 w 9"/>
                <a:gd name="T75" fmla="*/ 2147483646 h 14"/>
                <a:gd name="T76" fmla="*/ 2147483646 w 9"/>
                <a:gd name="T77" fmla="*/ 2147483646 h 14"/>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0" t="0" r="r" b="b"/>
              <a:pathLst>
                <a:path w="9" h="14">
                  <a:moveTo>
                    <a:pt x="1" y="6"/>
                  </a:moveTo>
                  <a:lnTo>
                    <a:pt x="1" y="6"/>
                  </a:lnTo>
                  <a:lnTo>
                    <a:pt x="0" y="5"/>
                  </a:lnTo>
                  <a:lnTo>
                    <a:pt x="0" y="4"/>
                  </a:lnTo>
                  <a:lnTo>
                    <a:pt x="1" y="4"/>
                  </a:lnTo>
                  <a:lnTo>
                    <a:pt x="3" y="5"/>
                  </a:lnTo>
                  <a:lnTo>
                    <a:pt x="4" y="6"/>
                  </a:lnTo>
                  <a:lnTo>
                    <a:pt x="4" y="8"/>
                  </a:lnTo>
                  <a:lnTo>
                    <a:pt x="5" y="8"/>
                  </a:lnTo>
                  <a:lnTo>
                    <a:pt x="5" y="5"/>
                  </a:lnTo>
                  <a:lnTo>
                    <a:pt x="4" y="5"/>
                  </a:lnTo>
                  <a:lnTo>
                    <a:pt x="3" y="4"/>
                  </a:lnTo>
                  <a:lnTo>
                    <a:pt x="4" y="3"/>
                  </a:lnTo>
                  <a:lnTo>
                    <a:pt x="3" y="3"/>
                  </a:lnTo>
                  <a:lnTo>
                    <a:pt x="4" y="2"/>
                  </a:lnTo>
                  <a:lnTo>
                    <a:pt x="5" y="0"/>
                  </a:lnTo>
                  <a:lnTo>
                    <a:pt x="5" y="2"/>
                  </a:lnTo>
                  <a:lnTo>
                    <a:pt x="6" y="2"/>
                  </a:lnTo>
                  <a:lnTo>
                    <a:pt x="7" y="2"/>
                  </a:lnTo>
                  <a:lnTo>
                    <a:pt x="9" y="4"/>
                  </a:lnTo>
                  <a:lnTo>
                    <a:pt x="9" y="5"/>
                  </a:lnTo>
                  <a:lnTo>
                    <a:pt x="9" y="6"/>
                  </a:lnTo>
                  <a:lnTo>
                    <a:pt x="9" y="9"/>
                  </a:lnTo>
                  <a:lnTo>
                    <a:pt x="9" y="10"/>
                  </a:lnTo>
                  <a:lnTo>
                    <a:pt x="9" y="11"/>
                  </a:lnTo>
                  <a:lnTo>
                    <a:pt x="7" y="11"/>
                  </a:lnTo>
                  <a:lnTo>
                    <a:pt x="7" y="13"/>
                  </a:lnTo>
                  <a:lnTo>
                    <a:pt x="7" y="14"/>
                  </a:lnTo>
                  <a:lnTo>
                    <a:pt x="6" y="14"/>
                  </a:lnTo>
                  <a:lnTo>
                    <a:pt x="6" y="13"/>
                  </a:lnTo>
                  <a:lnTo>
                    <a:pt x="6" y="11"/>
                  </a:lnTo>
                  <a:lnTo>
                    <a:pt x="5" y="11"/>
                  </a:lnTo>
                  <a:lnTo>
                    <a:pt x="4" y="10"/>
                  </a:lnTo>
                  <a:lnTo>
                    <a:pt x="3" y="10"/>
                  </a:lnTo>
                  <a:lnTo>
                    <a:pt x="3" y="11"/>
                  </a:lnTo>
                  <a:lnTo>
                    <a:pt x="1" y="11"/>
                  </a:lnTo>
                  <a:lnTo>
                    <a:pt x="3" y="10"/>
                  </a:lnTo>
                  <a:lnTo>
                    <a:pt x="1" y="9"/>
                  </a:lnTo>
                  <a:lnTo>
                    <a:pt x="0" y="9"/>
                  </a:lnTo>
                  <a:lnTo>
                    <a:pt x="1" y="8"/>
                  </a:lnTo>
                  <a:lnTo>
                    <a:pt x="1" y="6"/>
                  </a:lnTo>
                  <a:close/>
                </a:path>
              </a:pathLst>
            </a:custGeom>
            <a:solidFill>
              <a:srgbClr val="FFFF7A"/>
            </a:solidFill>
            <a:ln w="2">
              <a:solidFill>
                <a:srgbClr val="000000"/>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p:txBody>
        </p:sp>
        <p:sp>
          <p:nvSpPr>
            <p:cNvPr id="1152" name="Freeform 159"/>
            <p:cNvSpPr>
              <a:spLocks/>
            </p:cNvSpPr>
            <p:nvPr/>
          </p:nvSpPr>
          <p:spPr bwMode="auto">
            <a:xfrm>
              <a:off x="409576" y="5419721"/>
              <a:ext cx="3175" cy="3175"/>
            </a:xfrm>
            <a:custGeom>
              <a:avLst/>
              <a:gdLst>
                <a:gd name="T0" fmla="*/ 2147483646 w 2"/>
                <a:gd name="T1" fmla="*/ 0 h 2"/>
                <a:gd name="T2" fmla="*/ 2147483646 w 2"/>
                <a:gd name="T3" fmla="*/ 0 h 2"/>
                <a:gd name="T4" fmla="*/ 2147483646 w 2"/>
                <a:gd name="T5" fmla="*/ 0 h 2"/>
                <a:gd name="T6" fmla="*/ 2147483646 w 2"/>
                <a:gd name="T7" fmla="*/ 2147483646 h 2"/>
                <a:gd name="T8" fmla="*/ 2147483646 w 2"/>
                <a:gd name="T9" fmla="*/ 2147483646 h 2"/>
                <a:gd name="T10" fmla="*/ 2147483646 w 2"/>
                <a:gd name="T11" fmla="*/ 2147483646 h 2"/>
                <a:gd name="T12" fmla="*/ 0 w 2"/>
                <a:gd name="T13" fmla="*/ 2147483646 h 2"/>
                <a:gd name="T14" fmla="*/ 0 w 2"/>
                <a:gd name="T15" fmla="*/ 2147483646 h 2"/>
                <a:gd name="T16" fmla="*/ 0 w 2"/>
                <a:gd name="T17" fmla="*/ 2147483646 h 2"/>
                <a:gd name="T18" fmla="*/ 0 w 2"/>
                <a:gd name="T19" fmla="*/ 2147483646 h 2"/>
                <a:gd name="T20" fmla="*/ 0 w 2"/>
                <a:gd name="T21" fmla="*/ 2147483646 h 2"/>
                <a:gd name="T22" fmla="*/ 0 w 2"/>
                <a:gd name="T23" fmla="*/ 0 h 2"/>
                <a:gd name="T24" fmla="*/ 0 w 2"/>
                <a:gd name="T25" fmla="*/ 0 h 2"/>
                <a:gd name="T26" fmla="*/ 0 w 2"/>
                <a:gd name="T27" fmla="*/ 0 h 2"/>
                <a:gd name="T28" fmla="*/ 2147483646 w 2"/>
                <a:gd name="T29" fmla="*/ 0 h 2"/>
                <a:gd name="T30" fmla="*/ 2147483646 w 2"/>
                <a:gd name="T31" fmla="*/ 0 h 2"/>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2" h="2">
                  <a:moveTo>
                    <a:pt x="2" y="0"/>
                  </a:moveTo>
                  <a:lnTo>
                    <a:pt x="2" y="0"/>
                  </a:lnTo>
                  <a:lnTo>
                    <a:pt x="1" y="1"/>
                  </a:lnTo>
                  <a:lnTo>
                    <a:pt x="0" y="2"/>
                  </a:lnTo>
                  <a:lnTo>
                    <a:pt x="0" y="1"/>
                  </a:lnTo>
                  <a:lnTo>
                    <a:pt x="0" y="0"/>
                  </a:lnTo>
                  <a:lnTo>
                    <a:pt x="2" y="0"/>
                  </a:lnTo>
                  <a:close/>
                </a:path>
              </a:pathLst>
            </a:custGeom>
            <a:solidFill>
              <a:srgbClr val="FFFF7A"/>
            </a:solidFill>
            <a:ln w="2">
              <a:solidFill>
                <a:srgbClr val="000000"/>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p:txBody>
        </p:sp>
        <p:sp>
          <p:nvSpPr>
            <p:cNvPr id="1153" name="Freeform 160"/>
            <p:cNvSpPr>
              <a:spLocks/>
            </p:cNvSpPr>
            <p:nvPr/>
          </p:nvSpPr>
          <p:spPr bwMode="auto">
            <a:xfrm>
              <a:off x="393701" y="5456233"/>
              <a:ext cx="0" cy="1587"/>
            </a:xfrm>
            <a:custGeom>
              <a:avLst/>
              <a:gdLst>
                <a:gd name="T0" fmla="*/ 0 h 1"/>
                <a:gd name="T1" fmla="*/ 0 h 1"/>
                <a:gd name="T2" fmla="*/ 2147483646 h 1"/>
                <a:gd name="T3" fmla="*/ 2147483646 h 1"/>
                <a:gd name="T4" fmla="*/ 0 h 1"/>
                <a:gd name="T5" fmla="*/ 0 h 1"/>
                <a:gd name="T6" fmla="*/ 0 60000 65536"/>
                <a:gd name="T7" fmla="*/ 0 60000 65536"/>
                <a:gd name="T8" fmla="*/ 0 60000 65536"/>
                <a:gd name="T9" fmla="*/ 0 60000 65536"/>
                <a:gd name="T10" fmla="*/ 0 60000 65536"/>
                <a:gd name="T11" fmla="*/ 0 60000 65536"/>
              </a:gdLst>
              <a:ahLst/>
              <a:cxnLst>
                <a:cxn ang="T6">
                  <a:pos x="0" y="T0"/>
                </a:cxn>
                <a:cxn ang="T7">
                  <a:pos x="0" y="T1"/>
                </a:cxn>
                <a:cxn ang="T8">
                  <a:pos x="0" y="T2"/>
                </a:cxn>
                <a:cxn ang="T9">
                  <a:pos x="0" y="T3"/>
                </a:cxn>
                <a:cxn ang="T10">
                  <a:pos x="0" y="T4"/>
                </a:cxn>
                <a:cxn ang="T11">
                  <a:pos x="0" y="T5"/>
                </a:cxn>
              </a:cxnLst>
              <a:rect l="0" t="0" r="r" b="b"/>
              <a:pathLst>
                <a:path h="1">
                  <a:moveTo>
                    <a:pt x="0" y="0"/>
                  </a:moveTo>
                  <a:lnTo>
                    <a:pt x="0" y="0"/>
                  </a:lnTo>
                  <a:lnTo>
                    <a:pt x="0" y="1"/>
                  </a:lnTo>
                  <a:lnTo>
                    <a:pt x="0" y="0"/>
                  </a:lnTo>
                  <a:close/>
                </a:path>
              </a:pathLst>
            </a:custGeom>
            <a:solidFill>
              <a:srgbClr val="FFFF7A"/>
            </a:solidFill>
            <a:ln w="2">
              <a:solidFill>
                <a:srgbClr val="000000"/>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p:txBody>
        </p:sp>
        <p:sp>
          <p:nvSpPr>
            <p:cNvPr id="1154" name="Freeform 161"/>
            <p:cNvSpPr>
              <a:spLocks/>
            </p:cNvSpPr>
            <p:nvPr/>
          </p:nvSpPr>
          <p:spPr bwMode="auto">
            <a:xfrm>
              <a:off x="411164" y="5370509"/>
              <a:ext cx="44450" cy="87311"/>
            </a:xfrm>
            <a:custGeom>
              <a:avLst/>
              <a:gdLst>
                <a:gd name="T0" fmla="*/ 2147483646 w 28"/>
                <a:gd name="T1" fmla="*/ 2147483646 h 55"/>
                <a:gd name="T2" fmla="*/ 2147483646 w 28"/>
                <a:gd name="T3" fmla="*/ 2147483646 h 55"/>
                <a:gd name="T4" fmla="*/ 2147483646 w 28"/>
                <a:gd name="T5" fmla="*/ 2147483646 h 55"/>
                <a:gd name="T6" fmla="*/ 2147483646 w 28"/>
                <a:gd name="T7" fmla="*/ 2147483646 h 55"/>
                <a:gd name="T8" fmla="*/ 2147483646 w 28"/>
                <a:gd name="T9" fmla="*/ 2147483646 h 55"/>
                <a:gd name="T10" fmla="*/ 2147483646 w 28"/>
                <a:gd name="T11" fmla="*/ 2147483646 h 55"/>
                <a:gd name="T12" fmla="*/ 2147483646 w 28"/>
                <a:gd name="T13" fmla="*/ 2147483646 h 55"/>
                <a:gd name="T14" fmla="*/ 2147483646 w 28"/>
                <a:gd name="T15" fmla="*/ 2147483646 h 55"/>
                <a:gd name="T16" fmla="*/ 2147483646 w 28"/>
                <a:gd name="T17" fmla="*/ 2147483646 h 55"/>
                <a:gd name="T18" fmla="*/ 2147483646 w 28"/>
                <a:gd name="T19" fmla="*/ 2147483646 h 55"/>
                <a:gd name="T20" fmla="*/ 2147483646 w 28"/>
                <a:gd name="T21" fmla="*/ 2147483646 h 55"/>
                <a:gd name="T22" fmla="*/ 2147483646 w 28"/>
                <a:gd name="T23" fmla="*/ 2147483646 h 55"/>
                <a:gd name="T24" fmla="*/ 2147483646 w 28"/>
                <a:gd name="T25" fmla="*/ 2147483646 h 55"/>
                <a:gd name="T26" fmla="*/ 2147483646 w 28"/>
                <a:gd name="T27" fmla="*/ 2147483646 h 55"/>
                <a:gd name="T28" fmla="*/ 2147483646 w 28"/>
                <a:gd name="T29" fmla="*/ 2147483646 h 55"/>
                <a:gd name="T30" fmla="*/ 2147483646 w 28"/>
                <a:gd name="T31" fmla="*/ 2147483646 h 55"/>
                <a:gd name="T32" fmla="*/ 2147483646 w 28"/>
                <a:gd name="T33" fmla="*/ 2147483646 h 55"/>
                <a:gd name="T34" fmla="*/ 2147483646 w 28"/>
                <a:gd name="T35" fmla="*/ 2147483646 h 55"/>
                <a:gd name="T36" fmla="*/ 2147483646 w 28"/>
                <a:gd name="T37" fmla="*/ 2147483646 h 55"/>
                <a:gd name="T38" fmla="*/ 2147483646 w 28"/>
                <a:gd name="T39" fmla="*/ 2147483646 h 55"/>
                <a:gd name="T40" fmla="*/ 2147483646 w 28"/>
                <a:gd name="T41" fmla="*/ 2147483646 h 55"/>
                <a:gd name="T42" fmla="*/ 2147483646 w 28"/>
                <a:gd name="T43" fmla="*/ 2147483646 h 55"/>
                <a:gd name="T44" fmla="*/ 2147483646 w 28"/>
                <a:gd name="T45" fmla="*/ 2147483646 h 55"/>
                <a:gd name="T46" fmla="*/ 2147483646 w 28"/>
                <a:gd name="T47" fmla="*/ 2147483646 h 55"/>
                <a:gd name="T48" fmla="*/ 2147483646 w 28"/>
                <a:gd name="T49" fmla="*/ 2147483646 h 55"/>
                <a:gd name="T50" fmla="*/ 2147483646 w 28"/>
                <a:gd name="T51" fmla="*/ 2147483646 h 55"/>
                <a:gd name="T52" fmla="*/ 2147483646 w 28"/>
                <a:gd name="T53" fmla="*/ 2147483646 h 55"/>
                <a:gd name="T54" fmla="*/ 2147483646 w 28"/>
                <a:gd name="T55" fmla="*/ 2147483646 h 55"/>
                <a:gd name="T56" fmla="*/ 2147483646 w 28"/>
                <a:gd name="T57" fmla="*/ 2147483646 h 55"/>
                <a:gd name="T58" fmla="*/ 2147483646 w 28"/>
                <a:gd name="T59" fmla="*/ 2147483646 h 55"/>
                <a:gd name="T60" fmla="*/ 2147483646 w 28"/>
                <a:gd name="T61" fmla="*/ 2147483646 h 55"/>
                <a:gd name="T62" fmla="*/ 2147483646 w 28"/>
                <a:gd name="T63" fmla="*/ 2147483646 h 55"/>
                <a:gd name="T64" fmla="*/ 2147483646 w 28"/>
                <a:gd name="T65" fmla="*/ 2147483646 h 55"/>
                <a:gd name="T66" fmla="*/ 2147483646 w 28"/>
                <a:gd name="T67" fmla="*/ 2147483646 h 55"/>
                <a:gd name="T68" fmla="*/ 2147483646 w 28"/>
                <a:gd name="T69" fmla="*/ 2147483646 h 55"/>
                <a:gd name="T70" fmla="*/ 2147483646 w 28"/>
                <a:gd name="T71" fmla="*/ 2147483646 h 55"/>
                <a:gd name="T72" fmla="*/ 2147483646 w 28"/>
                <a:gd name="T73" fmla="*/ 2147483646 h 55"/>
                <a:gd name="T74" fmla="*/ 2147483646 w 28"/>
                <a:gd name="T75" fmla="*/ 2147483646 h 55"/>
                <a:gd name="T76" fmla="*/ 2147483646 w 28"/>
                <a:gd name="T77" fmla="*/ 2147483646 h 55"/>
                <a:gd name="T78" fmla="*/ 2147483646 w 28"/>
                <a:gd name="T79" fmla="*/ 2147483646 h 55"/>
                <a:gd name="T80" fmla="*/ 2147483646 w 28"/>
                <a:gd name="T81" fmla="*/ 2147483646 h 55"/>
                <a:gd name="T82" fmla="*/ 2147483646 w 28"/>
                <a:gd name="T83" fmla="*/ 2147483646 h 55"/>
                <a:gd name="T84" fmla="*/ 2147483646 w 28"/>
                <a:gd name="T85" fmla="*/ 2147483646 h 55"/>
                <a:gd name="T86" fmla="*/ 2147483646 w 28"/>
                <a:gd name="T87" fmla="*/ 2147483646 h 55"/>
                <a:gd name="T88" fmla="*/ 2147483646 w 28"/>
                <a:gd name="T89" fmla="*/ 2147483646 h 55"/>
                <a:gd name="T90" fmla="*/ 2147483646 w 28"/>
                <a:gd name="T91" fmla="*/ 2147483646 h 55"/>
                <a:gd name="T92" fmla="*/ 2147483646 w 28"/>
                <a:gd name="T93" fmla="*/ 2147483646 h 55"/>
                <a:gd name="T94" fmla="*/ 2147483646 w 28"/>
                <a:gd name="T95" fmla="*/ 2147483646 h 55"/>
                <a:gd name="T96" fmla="*/ 2147483646 w 28"/>
                <a:gd name="T97" fmla="*/ 2147483646 h 55"/>
                <a:gd name="T98" fmla="*/ 2147483646 w 28"/>
                <a:gd name="T99" fmla="*/ 2147483646 h 55"/>
                <a:gd name="T100" fmla="*/ 2147483646 w 28"/>
                <a:gd name="T101" fmla="*/ 2147483646 h 55"/>
                <a:gd name="T102" fmla="*/ 2147483646 w 28"/>
                <a:gd name="T103" fmla="*/ 2147483646 h 55"/>
                <a:gd name="T104" fmla="*/ 2147483646 w 28"/>
                <a:gd name="T105" fmla="*/ 2147483646 h 55"/>
                <a:gd name="T106" fmla="*/ 2147483646 w 28"/>
                <a:gd name="T107" fmla="*/ 2147483646 h 55"/>
                <a:gd name="T108" fmla="*/ 2147483646 w 28"/>
                <a:gd name="T109" fmla="*/ 2147483646 h 55"/>
                <a:gd name="T110" fmla="*/ 2147483646 w 28"/>
                <a:gd name="T111" fmla="*/ 2147483646 h 55"/>
                <a:gd name="T112" fmla="*/ 2147483646 w 28"/>
                <a:gd name="T113" fmla="*/ 2147483646 h 55"/>
                <a:gd name="T114" fmla="*/ 2147483646 w 28"/>
                <a:gd name="T115" fmla="*/ 2147483646 h 55"/>
                <a:gd name="T116" fmla="*/ 2147483646 w 28"/>
                <a:gd name="T117" fmla="*/ 2147483646 h 55"/>
                <a:gd name="T118" fmla="*/ 2147483646 w 28"/>
                <a:gd name="T119" fmla="*/ 2147483646 h 55"/>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28" h="55">
                  <a:moveTo>
                    <a:pt x="22" y="0"/>
                  </a:moveTo>
                  <a:lnTo>
                    <a:pt x="22" y="0"/>
                  </a:lnTo>
                  <a:lnTo>
                    <a:pt x="21" y="1"/>
                  </a:lnTo>
                  <a:lnTo>
                    <a:pt x="21" y="3"/>
                  </a:lnTo>
                  <a:lnTo>
                    <a:pt x="19" y="5"/>
                  </a:lnTo>
                  <a:lnTo>
                    <a:pt x="19" y="6"/>
                  </a:lnTo>
                  <a:lnTo>
                    <a:pt x="18" y="8"/>
                  </a:lnTo>
                  <a:lnTo>
                    <a:pt x="19" y="9"/>
                  </a:lnTo>
                  <a:lnTo>
                    <a:pt x="19" y="10"/>
                  </a:lnTo>
                  <a:lnTo>
                    <a:pt x="19" y="11"/>
                  </a:lnTo>
                  <a:lnTo>
                    <a:pt x="19" y="14"/>
                  </a:lnTo>
                  <a:lnTo>
                    <a:pt x="18" y="14"/>
                  </a:lnTo>
                  <a:lnTo>
                    <a:pt x="17" y="14"/>
                  </a:lnTo>
                  <a:lnTo>
                    <a:pt x="16" y="15"/>
                  </a:lnTo>
                  <a:lnTo>
                    <a:pt x="16" y="16"/>
                  </a:lnTo>
                  <a:lnTo>
                    <a:pt x="15" y="16"/>
                  </a:lnTo>
                  <a:lnTo>
                    <a:pt x="15" y="17"/>
                  </a:lnTo>
                  <a:lnTo>
                    <a:pt x="15" y="18"/>
                  </a:lnTo>
                  <a:lnTo>
                    <a:pt x="15" y="20"/>
                  </a:lnTo>
                  <a:lnTo>
                    <a:pt x="15" y="21"/>
                  </a:lnTo>
                  <a:lnTo>
                    <a:pt x="15" y="22"/>
                  </a:lnTo>
                  <a:lnTo>
                    <a:pt x="13" y="23"/>
                  </a:lnTo>
                  <a:lnTo>
                    <a:pt x="12" y="22"/>
                  </a:lnTo>
                  <a:lnTo>
                    <a:pt x="12" y="21"/>
                  </a:lnTo>
                  <a:lnTo>
                    <a:pt x="12" y="20"/>
                  </a:lnTo>
                  <a:lnTo>
                    <a:pt x="11" y="20"/>
                  </a:lnTo>
                  <a:lnTo>
                    <a:pt x="10" y="20"/>
                  </a:lnTo>
                  <a:lnTo>
                    <a:pt x="10" y="21"/>
                  </a:lnTo>
                  <a:lnTo>
                    <a:pt x="9" y="22"/>
                  </a:lnTo>
                  <a:lnTo>
                    <a:pt x="9" y="23"/>
                  </a:lnTo>
                  <a:lnTo>
                    <a:pt x="9" y="26"/>
                  </a:lnTo>
                  <a:lnTo>
                    <a:pt x="9" y="27"/>
                  </a:lnTo>
                  <a:lnTo>
                    <a:pt x="9" y="28"/>
                  </a:lnTo>
                  <a:lnTo>
                    <a:pt x="10" y="28"/>
                  </a:lnTo>
                  <a:lnTo>
                    <a:pt x="9" y="29"/>
                  </a:lnTo>
                  <a:lnTo>
                    <a:pt x="7" y="29"/>
                  </a:lnTo>
                  <a:lnTo>
                    <a:pt x="6" y="29"/>
                  </a:lnTo>
                  <a:lnTo>
                    <a:pt x="6" y="31"/>
                  </a:lnTo>
                  <a:lnTo>
                    <a:pt x="5" y="31"/>
                  </a:lnTo>
                  <a:lnTo>
                    <a:pt x="5" y="29"/>
                  </a:lnTo>
                  <a:lnTo>
                    <a:pt x="5" y="28"/>
                  </a:lnTo>
                  <a:lnTo>
                    <a:pt x="4" y="28"/>
                  </a:lnTo>
                  <a:lnTo>
                    <a:pt x="2" y="29"/>
                  </a:lnTo>
                  <a:lnTo>
                    <a:pt x="1" y="31"/>
                  </a:lnTo>
                  <a:lnTo>
                    <a:pt x="2" y="32"/>
                  </a:lnTo>
                  <a:lnTo>
                    <a:pt x="1" y="33"/>
                  </a:lnTo>
                  <a:lnTo>
                    <a:pt x="0" y="33"/>
                  </a:lnTo>
                  <a:lnTo>
                    <a:pt x="1" y="34"/>
                  </a:lnTo>
                  <a:lnTo>
                    <a:pt x="2" y="34"/>
                  </a:lnTo>
                  <a:lnTo>
                    <a:pt x="4" y="33"/>
                  </a:lnTo>
                  <a:lnTo>
                    <a:pt x="4" y="34"/>
                  </a:lnTo>
                  <a:lnTo>
                    <a:pt x="4" y="35"/>
                  </a:lnTo>
                  <a:lnTo>
                    <a:pt x="5" y="35"/>
                  </a:lnTo>
                  <a:lnTo>
                    <a:pt x="6" y="35"/>
                  </a:lnTo>
                  <a:lnTo>
                    <a:pt x="6" y="37"/>
                  </a:lnTo>
                  <a:lnTo>
                    <a:pt x="5" y="37"/>
                  </a:lnTo>
                  <a:lnTo>
                    <a:pt x="5" y="38"/>
                  </a:lnTo>
                  <a:lnTo>
                    <a:pt x="6" y="38"/>
                  </a:lnTo>
                  <a:lnTo>
                    <a:pt x="7" y="38"/>
                  </a:lnTo>
                  <a:lnTo>
                    <a:pt x="7" y="39"/>
                  </a:lnTo>
                  <a:lnTo>
                    <a:pt x="7" y="40"/>
                  </a:lnTo>
                  <a:lnTo>
                    <a:pt x="6" y="40"/>
                  </a:lnTo>
                  <a:lnTo>
                    <a:pt x="6" y="41"/>
                  </a:lnTo>
                  <a:lnTo>
                    <a:pt x="6" y="43"/>
                  </a:lnTo>
                  <a:lnTo>
                    <a:pt x="6" y="44"/>
                  </a:lnTo>
                  <a:lnTo>
                    <a:pt x="6" y="45"/>
                  </a:lnTo>
                  <a:lnTo>
                    <a:pt x="5" y="45"/>
                  </a:lnTo>
                  <a:lnTo>
                    <a:pt x="5" y="48"/>
                  </a:lnTo>
                  <a:lnTo>
                    <a:pt x="5" y="51"/>
                  </a:lnTo>
                  <a:lnTo>
                    <a:pt x="5" y="52"/>
                  </a:lnTo>
                  <a:lnTo>
                    <a:pt x="4" y="54"/>
                  </a:lnTo>
                  <a:lnTo>
                    <a:pt x="5" y="55"/>
                  </a:lnTo>
                  <a:lnTo>
                    <a:pt x="6" y="55"/>
                  </a:lnTo>
                  <a:lnTo>
                    <a:pt x="7" y="54"/>
                  </a:lnTo>
                  <a:lnTo>
                    <a:pt x="7" y="52"/>
                  </a:lnTo>
                  <a:lnTo>
                    <a:pt x="7" y="51"/>
                  </a:lnTo>
                  <a:lnTo>
                    <a:pt x="7" y="50"/>
                  </a:lnTo>
                  <a:lnTo>
                    <a:pt x="9" y="49"/>
                  </a:lnTo>
                  <a:lnTo>
                    <a:pt x="10" y="49"/>
                  </a:lnTo>
                  <a:lnTo>
                    <a:pt x="11" y="49"/>
                  </a:lnTo>
                  <a:lnTo>
                    <a:pt x="12" y="48"/>
                  </a:lnTo>
                  <a:lnTo>
                    <a:pt x="12" y="46"/>
                  </a:lnTo>
                  <a:lnTo>
                    <a:pt x="12" y="45"/>
                  </a:lnTo>
                  <a:lnTo>
                    <a:pt x="12" y="44"/>
                  </a:lnTo>
                  <a:lnTo>
                    <a:pt x="13" y="41"/>
                  </a:lnTo>
                  <a:lnTo>
                    <a:pt x="13" y="40"/>
                  </a:lnTo>
                  <a:lnTo>
                    <a:pt x="13" y="38"/>
                  </a:lnTo>
                  <a:lnTo>
                    <a:pt x="15" y="38"/>
                  </a:lnTo>
                  <a:lnTo>
                    <a:pt x="16" y="37"/>
                  </a:lnTo>
                  <a:lnTo>
                    <a:pt x="18" y="35"/>
                  </a:lnTo>
                  <a:lnTo>
                    <a:pt x="19" y="37"/>
                  </a:lnTo>
                  <a:lnTo>
                    <a:pt x="21" y="37"/>
                  </a:lnTo>
                  <a:lnTo>
                    <a:pt x="23" y="34"/>
                  </a:lnTo>
                  <a:lnTo>
                    <a:pt x="25" y="33"/>
                  </a:lnTo>
                  <a:lnTo>
                    <a:pt x="27" y="33"/>
                  </a:lnTo>
                  <a:lnTo>
                    <a:pt x="27" y="31"/>
                  </a:lnTo>
                  <a:lnTo>
                    <a:pt x="27" y="29"/>
                  </a:lnTo>
                  <a:lnTo>
                    <a:pt x="28" y="28"/>
                  </a:lnTo>
                  <a:lnTo>
                    <a:pt x="27" y="27"/>
                  </a:lnTo>
                  <a:lnTo>
                    <a:pt x="25" y="27"/>
                  </a:lnTo>
                  <a:lnTo>
                    <a:pt x="24" y="27"/>
                  </a:lnTo>
                  <a:lnTo>
                    <a:pt x="22" y="27"/>
                  </a:lnTo>
                  <a:lnTo>
                    <a:pt x="19" y="28"/>
                  </a:lnTo>
                  <a:lnTo>
                    <a:pt x="18" y="29"/>
                  </a:lnTo>
                  <a:lnTo>
                    <a:pt x="17" y="29"/>
                  </a:lnTo>
                  <a:lnTo>
                    <a:pt x="16" y="29"/>
                  </a:lnTo>
                  <a:lnTo>
                    <a:pt x="15" y="28"/>
                  </a:lnTo>
                  <a:lnTo>
                    <a:pt x="16" y="27"/>
                  </a:lnTo>
                  <a:lnTo>
                    <a:pt x="16" y="26"/>
                  </a:lnTo>
                  <a:lnTo>
                    <a:pt x="16" y="23"/>
                  </a:lnTo>
                  <a:lnTo>
                    <a:pt x="17" y="22"/>
                  </a:lnTo>
                  <a:lnTo>
                    <a:pt x="17" y="21"/>
                  </a:lnTo>
                  <a:lnTo>
                    <a:pt x="16" y="20"/>
                  </a:lnTo>
                  <a:lnTo>
                    <a:pt x="17" y="20"/>
                  </a:lnTo>
                  <a:lnTo>
                    <a:pt x="17" y="17"/>
                  </a:lnTo>
                  <a:lnTo>
                    <a:pt x="18" y="17"/>
                  </a:lnTo>
                  <a:lnTo>
                    <a:pt x="19" y="16"/>
                  </a:lnTo>
                  <a:lnTo>
                    <a:pt x="21" y="12"/>
                  </a:lnTo>
                  <a:lnTo>
                    <a:pt x="21" y="11"/>
                  </a:lnTo>
                  <a:lnTo>
                    <a:pt x="21" y="10"/>
                  </a:lnTo>
                  <a:lnTo>
                    <a:pt x="21" y="6"/>
                  </a:lnTo>
                  <a:lnTo>
                    <a:pt x="22" y="4"/>
                  </a:lnTo>
                  <a:lnTo>
                    <a:pt x="22" y="3"/>
                  </a:lnTo>
                  <a:lnTo>
                    <a:pt x="22" y="1"/>
                  </a:lnTo>
                  <a:lnTo>
                    <a:pt x="22" y="0"/>
                  </a:lnTo>
                  <a:close/>
                </a:path>
              </a:pathLst>
            </a:custGeom>
            <a:solidFill>
              <a:srgbClr val="FFFF7A"/>
            </a:solidFill>
            <a:ln w="2">
              <a:solidFill>
                <a:srgbClr val="000000"/>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p:txBody>
        </p:sp>
        <p:sp>
          <p:nvSpPr>
            <p:cNvPr id="1155" name="Freeform 162"/>
            <p:cNvSpPr>
              <a:spLocks/>
            </p:cNvSpPr>
            <p:nvPr/>
          </p:nvSpPr>
          <p:spPr bwMode="auto">
            <a:xfrm>
              <a:off x="441325" y="5335584"/>
              <a:ext cx="17463" cy="14287"/>
            </a:xfrm>
            <a:custGeom>
              <a:avLst/>
              <a:gdLst>
                <a:gd name="T0" fmla="*/ 0 w 11"/>
                <a:gd name="T1" fmla="*/ 2147483646 h 9"/>
                <a:gd name="T2" fmla="*/ 0 w 11"/>
                <a:gd name="T3" fmla="*/ 2147483646 h 9"/>
                <a:gd name="T4" fmla="*/ 0 w 11"/>
                <a:gd name="T5" fmla="*/ 2147483646 h 9"/>
                <a:gd name="T6" fmla="*/ 0 w 11"/>
                <a:gd name="T7" fmla="*/ 2147483646 h 9"/>
                <a:gd name="T8" fmla="*/ 0 w 11"/>
                <a:gd name="T9" fmla="*/ 2147483646 h 9"/>
                <a:gd name="T10" fmla="*/ 2147483646 w 11"/>
                <a:gd name="T11" fmla="*/ 2147483646 h 9"/>
                <a:gd name="T12" fmla="*/ 2147483646 w 11"/>
                <a:gd name="T13" fmla="*/ 2147483646 h 9"/>
                <a:gd name="T14" fmla="*/ 2147483646 w 11"/>
                <a:gd name="T15" fmla="*/ 2147483646 h 9"/>
                <a:gd name="T16" fmla="*/ 2147483646 w 11"/>
                <a:gd name="T17" fmla="*/ 2147483646 h 9"/>
                <a:gd name="T18" fmla="*/ 2147483646 w 11"/>
                <a:gd name="T19" fmla="*/ 0 h 9"/>
                <a:gd name="T20" fmla="*/ 2147483646 w 11"/>
                <a:gd name="T21" fmla="*/ 0 h 9"/>
                <a:gd name="T22" fmla="*/ 2147483646 w 11"/>
                <a:gd name="T23" fmla="*/ 2147483646 h 9"/>
                <a:gd name="T24" fmla="*/ 2147483646 w 11"/>
                <a:gd name="T25" fmla="*/ 2147483646 h 9"/>
                <a:gd name="T26" fmla="*/ 2147483646 w 11"/>
                <a:gd name="T27" fmla="*/ 2147483646 h 9"/>
                <a:gd name="T28" fmla="*/ 2147483646 w 11"/>
                <a:gd name="T29" fmla="*/ 2147483646 h 9"/>
                <a:gd name="T30" fmla="*/ 2147483646 w 11"/>
                <a:gd name="T31" fmla="*/ 2147483646 h 9"/>
                <a:gd name="T32" fmla="*/ 2147483646 w 11"/>
                <a:gd name="T33" fmla="*/ 2147483646 h 9"/>
                <a:gd name="T34" fmla="*/ 2147483646 w 11"/>
                <a:gd name="T35" fmla="*/ 2147483646 h 9"/>
                <a:gd name="T36" fmla="*/ 2147483646 w 11"/>
                <a:gd name="T37" fmla="*/ 2147483646 h 9"/>
                <a:gd name="T38" fmla="*/ 2147483646 w 11"/>
                <a:gd name="T39" fmla="*/ 2147483646 h 9"/>
                <a:gd name="T40" fmla="*/ 2147483646 w 11"/>
                <a:gd name="T41" fmla="*/ 2147483646 h 9"/>
                <a:gd name="T42" fmla="*/ 2147483646 w 11"/>
                <a:gd name="T43" fmla="*/ 2147483646 h 9"/>
                <a:gd name="T44" fmla="*/ 2147483646 w 11"/>
                <a:gd name="T45" fmla="*/ 2147483646 h 9"/>
                <a:gd name="T46" fmla="*/ 2147483646 w 11"/>
                <a:gd name="T47" fmla="*/ 2147483646 h 9"/>
                <a:gd name="T48" fmla="*/ 2147483646 w 11"/>
                <a:gd name="T49" fmla="*/ 2147483646 h 9"/>
                <a:gd name="T50" fmla="*/ 2147483646 w 11"/>
                <a:gd name="T51" fmla="*/ 2147483646 h 9"/>
                <a:gd name="T52" fmla="*/ 2147483646 w 11"/>
                <a:gd name="T53" fmla="*/ 2147483646 h 9"/>
                <a:gd name="T54" fmla="*/ 2147483646 w 11"/>
                <a:gd name="T55" fmla="*/ 2147483646 h 9"/>
                <a:gd name="T56" fmla="*/ 2147483646 w 11"/>
                <a:gd name="T57" fmla="*/ 2147483646 h 9"/>
                <a:gd name="T58" fmla="*/ 2147483646 w 11"/>
                <a:gd name="T59" fmla="*/ 2147483646 h 9"/>
                <a:gd name="T60" fmla="*/ 2147483646 w 11"/>
                <a:gd name="T61" fmla="*/ 2147483646 h 9"/>
                <a:gd name="T62" fmla="*/ 2147483646 w 11"/>
                <a:gd name="T63" fmla="*/ 2147483646 h 9"/>
                <a:gd name="T64" fmla="*/ 2147483646 w 11"/>
                <a:gd name="T65" fmla="*/ 2147483646 h 9"/>
                <a:gd name="T66" fmla="*/ 0 w 11"/>
                <a:gd name="T67" fmla="*/ 2147483646 h 9"/>
                <a:gd name="T68" fmla="*/ 0 w 11"/>
                <a:gd name="T69" fmla="*/ 2147483646 h 9"/>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0" t="0" r="r" b="b"/>
              <a:pathLst>
                <a:path w="11" h="9">
                  <a:moveTo>
                    <a:pt x="0" y="5"/>
                  </a:moveTo>
                  <a:lnTo>
                    <a:pt x="0" y="5"/>
                  </a:lnTo>
                  <a:lnTo>
                    <a:pt x="0" y="4"/>
                  </a:lnTo>
                  <a:lnTo>
                    <a:pt x="0" y="3"/>
                  </a:lnTo>
                  <a:lnTo>
                    <a:pt x="4" y="2"/>
                  </a:lnTo>
                  <a:lnTo>
                    <a:pt x="5" y="2"/>
                  </a:lnTo>
                  <a:lnTo>
                    <a:pt x="8" y="0"/>
                  </a:lnTo>
                  <a:lnTo>
                    <a:pt x="9" y="2"/>
                  </a:lnTo>
                  <a:lnTo>
                    <a:pt x="9" y="3"/>
                  </a:lnTo>
                  <a:lnTo>
                    <a:pt x="10" y="4"/>
                  </a:lnTo>
                  <a:lnTo>
                    <a:pt x="10" y="5"/>
                  </a:lnTo>
                  <a:lnTo>
                    <a:pt x="11" y="7"/>
                  </a:lnTo>
                  <a:lnTo>
                    <a:pt x="9" y="7"/>
                  </a:lnTo>
                  <a:lnTo>
                    <a:pt x="8" y="8"/>
                  </a:lnTo>
                  <a:lnTo>
                    <a:pt x="8" y="9"/>
                  </a:lnTo>
                  <a:lnTo>
                    <a:pt x="6" y="9"/>
                  </a:lnTo>
                  <a:lnTo>
                    <a:pt x="5" y="9"/>
                  </a:lnTo>
                  <a:lnTo>
                    <a:pt x="3" y="8"/>
                  </a:lnTo>
                  <a:lnTo>
                    <a:pt x="2" y="5"/>
                  </a:lnTo>
                  <a:lnTo>
                    <a:pt x="0" y="5"/>
                  </a:lnTo>
                  <a:close/>
                </a:path>
              </a:pathLst>
            </a:custGeom>
            <a:solidFill>
              <a:srgbClr val="FFFF7A"/>
            </a:solidFill>
            <a:ln w="2">
              <a:solidFill>
                <a:srgbClr val="000000"/>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p:txBody>
        </p:sp>
        <p:sp>
          <p:nvSpPr>
            <p:cNvPr id="1156" name="Freeform 163"/>
            <p:cNvSpPr>
              <a:spLocks/>
            </p:cNvSpPr>
            <p:nvPr/>
          </p:nvSpPr>
          <p:spPr bwMode="auto">
            <a:xfrm>
              <a:off x="419101" y="5411784"/>
              <a:ext cx="1588" cy="1587"/>
            </a:xfrm>
            <a:custGeom>
              <a:avLst/>
              <a:gdLst>
                <a:gd name="T0" fmla="*/ 2147483646 w 1"/>
                <a:gd name="T1" fmla="*/ 0 h 1"/>
                <a:gd name="T2" fmla="*/ 2147483646 w 1"/>
                <a:gd name="T3" fmla="*/ 0 h 1"/>
                <a:gd name="T4" fmla="*/ 2147483646 w 1"/>
                <a:gd name="T5" fmla="*/ 2147483646 h 1"/>
                <a:gd name="T6" fmla="*/ 2147483646 w 1"/>
                <a:gd name="T7" fmla="*/ 2147483646 h 1"/>
                <a:gd name="T8" fmla="*/ 2147483646 w 1"/>
                <a:gd name="T9" fmla="*/ 2147483646 h 1"/>
                <a:gd name="T10" fmla="*/ 0 w 1"/>
                <a:gd name="T11" fmla="*/ 2147483646 h 1"/>
                <a:gd name="T12" fmla="*/ 2147483646 w 1"/>
                <a:gd name="T13" fmla="*/ 0 h 1"/>
                <a:gd name="T14" fmla="*/ 2147483646 w 1"/>
                <a:gd name="T15" fmla="*/ 0 h 1"/>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1" h="1">
                  <a:moveTo>
                    <a:pt x="1" y="0"/>
                  </a:moveTo>
                  <a:lnTo>
                    <a:pt x="1" y="0"/>
                  </a:lnTo>
                  <a:lnTo>
                    <a:pt x="1" y="1"/>
                  </a:lnTo>
                  <a:lnTo>
                    <a:pt x="0" y="1"/>
                  </a:lnTo>
                  <a:lnTo>
                    <a:pt x="1" y="0"/>
                  </a:lnTo>
                  <a:close/>
                </a:path>
              </a:pathLst>
            </a:custGeom>
            <a:solidFill>
              <a:srgbClr val="FFFF7A"/>
            </a:solidFill>
            <a:ln w="2">
              <a:solidFill>
                <a:srgbClr val="000000"/>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p:txBody>
        </p:sp>
        <p:sp>
          <p:nvSpPr>
            <p:cNvPr id="1157" name="Freeform 164"/>
            <p:cNvSpPr>
              <a:spLocks/>
            </p:cNvSpPr>
            <p:nvPr/>
          </p:nvSpPr>
          <p:spPr bwMode="auto">
            <a:xfrm>
              <a:off x="541338" y="5329234"/>
              <a:ext cx="158750" cy="222250"/>
            </a:xfrm>
            <a:custGeom>
              <a:avLst/>
              <a:gdLst>
                <a:gd name="T0" fmla="*/ 2147483646 w 100"/>
                <a:gd name="T1" fmla="*/ 2147483646 h 140"/>
                <a:gd name="T2" fmla="*/ 2147483646 w 100"/>
                <a:gd name="T3" fmla="*/ 2147483646 h 140"/>
                <a:gd name="T4" fmla="*/ 2147483646 w 100"/>
                <a:gd name="T5" fmla="*/ 2147483646 h 140"/>
                <a:gd name="T6" fmla="*/ 2147483646 w 100"/>
                <a:gd name="T7" fmla="*/ 2147483646 h 140"/>
                <a:gd name="T8" fmla="*/ 2147483646 w 100"/>
                <a:gd name="T9" fmla="*/ 2147483646 h 140"/>
                <a:gd name="T10" fmla="*/ 2147483646 w 100"/>
                <a:gd name="T11" fmla="*/ 2147483646 h 140"/>
                <a:gd name="T12" fmla="*/ 2147483646 w 100"/>
                <a:gd name="T13" fmla="*/ 2147483646 h 140"/>
                <a:gd name="T14" fmla="*/ 2147483646 w 100"/>
                <a:gd name="T15" fmla="*/ 2147483646 h 140"/>
                <a:gd name="T16" fmla="*/ 2147483646 w 100"/>
                <a:gd name="T17" fmla="*/ 2147483646 h 140"/>
                <a:gd name="T18" fmla="*/ 2147483646 w 100"/>
                <a:gd name="T19" fmla="*/ 2147483646 h 140"/>
                <a:gd name="T20" fmla="*/ 2147483646 w 100"/>
                <a:gd name="T21" fmla="*/ 2147483646 h 140"/>
                <a:gd name="T22" fmla="*/ 2147483646 w 100"/>
                <a:gd name="T23" fmla="*/ 2147483646 h 140"/>
                <a:gd name="T24" fmla="*/ 2147483646 w 100"/>
                <a:gd name="T25" fmla="*/ 2147483646 h 140"/>
                <a:gd name="T26" fmla="*/ 2147483646 w 100"/>
                <a:gd name="T27" fmla="*/ 2147483646 h 140"/>
                <a:gd name="T28" fmla="*/ 2147483646 w 100"/>
                <a:gd name="T29" fmla="*/ 2147483646 h 140"/>
                <a:gd name="T30" fmla="*/ 2147483646 w 100"/>
                <a:gd name="T31" fmla="*/ 2147483646 h 140"/>
                <a:gd name="T32" fmla="*/ 2147483646 w 100"/>
                <a:gd name="T33" fmla="*/ 2147483646 h 140"/>
                <a:gd name="T34" fmla="*/ 2147483646 w 100"/>
                <a:gd name="T35" fmla="*/ 2147483646 h 140"/>
                <a:gd name="T36" fmla="*/ 2147483646 w 100"/>
                <a:gd name="T37" fmla="*/ 2147483646 h 140"/>
                <a:gd name="T38" fmla="*/ 2147483646 w 100"/>
                <a:gd name="T39" fmla="*/ 2147483646 h 140"/>
                <a:gd name="T40" fmla="*/ 2147483646 w 100"/>
                <a:gd name="T41" fmla="*/ 2147483646 h 140"/>
                <a:gd name="T42" fmla="*/ 2147483646 w 100"/>
                <a:gd name="T43" fmla="*/ 2147483646 h 140"/>
                <a:gd name="T44" fmla="*/ 2147483646 w 100"/>
                <a:gd name="T45" fmla="*/ 2147483646 h 140"/>
                <a:gd name="T46" fmla="*/ 2147483646 w 100"/>
                <a:gd name="T47" fmla="*/ 2147483646 h 140"/>
                <a:gd name="T48" fmla="*/ 2147483646 w 100"/>
                <a:gd name="T49" fmla="*/ 2147483646 h 140"/>
                <a:gd name="T50" fmla="*/ 2147483646 w 100"/>
                <a:gd name="T51" fmla="*/ 2147483646 h 140"/>
                <a:gd name="T52" fmla="*/ 2147483646 w 100"/>
                <a:gd name="T53" fmla="*/ 2147483646 h 140"/>
                <a:gd name="T54" fmla="*/ 2147483646 w 100"/>
                <a:gd name="T55" fmla="*/ 2147483646 h 140"/>
                <a:gd name="T56" fmla="*/ 2147483646 w 100"/>
                <a:gd name="T57" fmla="*/ 2147483646 h 140"/>
                <a:gd name="T58" fmla="*/ 2147483646 w 100"/>
                <a:gd name="T59" fmla="*/ 2147483646 h 140"/>
                <a:gd name="T60" fmla="*/ 2147483646 w 100"/>
                <a:gd name="T61" fmla="*/ 2147483646 h 140"/>
                <a:gd name="T62" fmla="*/ 2147483646 w 100"/>
                <a:gd name="T63" fmla="*/ 2147483646 h 140"/>
                <a:gd name="T64" fmla="*/ 2147483646 w 100"/>
                <a:gd name="T65" fmla="*/ 2147483646 h 140"/>
                <a:gd name="T66" fmla="*/ 2147483646 w 100"/>
                <a:gd name="T67" fmla="*/ 2147483646 h 140"/>
                <a:gd name="T68" fmla="*/ 2147483646 w 100"/>
                <a:gd name="T69" fmla="*/ 2147483646 h 140"/>
                <a:gd name="T70" fmla="*/ 2147483646 w 100"/>
                <a:gd name="T71" fmla="*/ 2147483646 h 140"/>
                <a:gd name="T72" fmla="*/ 2147483646 w 100"/>
                <a:gd name="T73" fmla="*/ 2147483646 h 140"/>
                <a:gd name="T74" fmla="*/ 2147483646 w 100"/>
                <a:gd name="T75" fmla="*/ 2147483646 h 140"/>
                <a:gd name="T76" fmla="*/ 2147483646 w 100"/>
                <a:gd name="T77" fmla="*/ 2147483646 h 140"/>
                <a:gd name="T78" fmla="*/ 2147483646 w 100"/>
                <a:gd name="T79" fmla="*/ 2147483646 h 140"/>
                <a:gd name="T80" fmla="*/ 2147483646 w 100"/>
                <a:gd name="T81" fmla="*/ 2147483646 h 140"/>
                <a:gd name="T82" fmla="*/ 2147483646 w 100"/>
                <a:gd name="T83" fmla="*/ 2147483646 h 140"/>
                <a:gd name="T84" fmla="*/ 2147483646 w 100"/>
                <a:gd name="T85" fmla="*/ 2147483646 h 140"/>
                <a:gd name="T86" fmla="*/ 2147483646 w 100"/>
                <a:gd name="T87" fmla="*/ 2147483646 h 140"/>
                <a:gd name="T88" fmla="*/ 2147483646 w 100"/>
                <a:gd name="T89" fmla="*/ 2147483646 h 140"/>
                <a:gd name="T90" fmla="*/ 2147483646 w 100"/>
                <a:gd name="T91" fmla="*/ 2147483646 h 140"/>
                <a:gd name="T92" fmla="*/ 2147483646 w 100"/>
                <a:gd name="T93" fmla="*/ 2147483646 h 140"/>
                <a:gd name="T94" fmla="*/ 2147483646 w 100"/>
                <a:gd name="T95" fmla="*/ 2147483646 h 140"/>
                <a:gd name="T96" fmla="*/ 2147483646 w 100"/>
                <a:gd name="T97" fmla="*/ 2147483646 h 140"/>
                <a:gd name="T98" fmla="*/ 2147483646 w 100"/>
                <a:gd name="T99" fmla="*/ 2147483646 h 140"/>
                <a:gd name="T100" fmla="*/ 2147483646 w 100"/>
                <a:gd name="T101" fmla="*/ 2147483646 h 140"/>
                <a:gd name="T102" fmla="*/ 2147483646 w 100"/>
                <a:gd name="T103" fmla="*/ 2147483646 h 140"/>
                <a:gd name="T104" fmla="*/ 2147483646 w 100"/>
                <a:gd name="T105" fmla="*/ 2147483646 h 140"/>
                <a:gd name="T106" fmla="*/ 2147483646 w 100"/>
                <a:gd name="T107" fmla="*/ 2147483646 h 140"/>
                <a:gd name="T108" fmla="*/ 2147483646 w 100"/>
                <a:gd name="T109" fmla="*/ 2147483646 h 140"/>
                <a:gd name="T110" fmla="*/ 2147483646 w 100"/>
                <a:gd name="T111" fmla="*/ 2147483646 h 140"/>
                <a:gd name="T112" fmla="*/ 2147483646 w 100"/>
                <a:gd name="T113" fmla="*/ 2147483646 h 140"/>
                <a:gd name="T114" fmla="*/ 2147483646 w 100"/>
                <a:gd name="T115" fmla="*/ 2147483646 h 140"/>
                <a:gd name="T116" fmla="*/ 2147483646 w 100"/>
                <a:gd name="T117" fmla="*/ 2147483646 h 140"/>
                <a:gd name="T118" fmla="*/ 2147483646 w 100"/>
                <a:gd name="T119" fmla="*/ 2147483646 h 140"/>
                <a:gd name="T120" fmla="*/ 2147483646 w 100"/>
                <a:gd name="T121" fmla="*/ 2147483646 h 140"/>
                <a:gd name="T122" fmla="*/ 2147483646 w 100"/>
                <a:gd name="T123" fmla="*/ 2147483646 h 140"/>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100" h="140">
                  <a:moveTo>
                    <a:pt x="79" y="82"/>
                  </a:moveTo>
                  <a:lnTo>
                    <a:pt x="79" y="82"/>
                  </a:lnTo>
                  <a:lnTo>
                    <a:pt x="77" y="81"/>
                  </a:lnTo>
                  <a:lnTo>
                    <a:pt x="74" y="80"/>
                  </a:lnTo>
                  <a:lnTo>
                    <a:pt x="73" y="80"/>
                  </a:lnTo>
                  <a:lnTo>
                    <a:pt x="72" y="78"/>
                  </a:lnTo>
                  <a:lnTo>
                    <a:pt x="68" y="77"/>
                  </a:lnTo>
                  <a:lnTo>
                    <a:pt x="66" y="76"/>
                  </a:lnTo>
                  <a:lnTo>
                    <a:pt x="65" y="75"/>
                  </a:lnTo>
                  <a:lnTo>
                    <a:pt x="62" y="74"/>
                  </a:lnTo>
                  <a:lnTo>
                    <a:pt x="60" y="70"/>
                  </a:lnTo>
                  <a:lnTo>
                    <a:pt x="59" y="69"/>
                  </a:lnTo>
                  <a:lnTo>
                    <a:pt x="57" y="69"/>
                  </a:lnTo>
                  <a:lnTo>
                    <a:pt x="56" y="67"/>
                  </a:lnTo>
                  <a:lnTo>
                    <a:pt x="56" y="64"/>
                  </a:lnTo>
                  <a:lnTo>
                    <a:pt x="55" y="63"/>
                  </a:lnTo>
                  <a:lnTo>
                    <a:pt x="55" y="61"/>
                  </a:lnTo>
                  <a:lnTo>
                    <a:pt x="50" y="59"/>
                  </a:lnTo>
                  <a:lnTo>
                    <a:pt x="49" y="58"/>
                  </a:lnTo>
                  <a:lnTo>
                    <a:pt x="49" y="57"/>
                  </a:lnTo>
                  <a:lnTo>
                    <a:pt x="49" y="55"/>
                  </a:lnTo>
                  <a:lnTo>
                    <a:pt x="48" y="55"/>
                  </a:lnTo>
                  <a:lnTo>
                    <a:pt x="48" y="53"/>
                  </a:lnTo>
                  <a:lnTo>
                    <a:pt x="50" y="52"/>
                  </a:lnTo>
                  <a:lnTo>
                    <a:pt x="51" y="53"/>
                  </a:lnTo>
                  <a:lnTo>
                    <a:pt x="53" y="52"/>
                  </a:lnTo>
                  <a:lnTo>
                    <a:pt x="53" y="51"/>
                  </a:lnTo>
                  <a:lnTo>
                    <a:pt x="51" y="47"/>
                  </a:lnTo>
                  <a:lnTo>
                    <a:pt x="51" y="43"/>
                  </a:lnTo>
                  <a:lnTo>
                    <a:pt x="49" y="43"/>
                  </a:lnTo>
                  <a:lnTo>
                    <a:pt x="45" y="43"/>
                  </a:lnTo>
                  <a:lnTo>
                    <a:pt x="43" y="42"/>
                  </a:lnTo>
                  <a:lnTo>
                    <a:pt x="42" y="41"/>
                  </a:lnTo>
                  <a:lnTo>
                    <a:pt x="40" y="41"/>
                  </a:lnTo>
                  <a:lnTo>
                    <a:pt x="38" y="41"/>
                  </a:lnTo>
                  <a:lnTo>
                    <a:pt x="36" y="38"/>
                  </a:lnTo>
                  <a:lnTo>
                    <a:pt x="36" y="36"/>
                  </a:lnTo>
                  <a:lnTo>
                    <a:pt x="34" y="35"/>
                  </a:lnTo>
                  <a:lnTo>
                    <a:pt x="36" y="31"/>
                  </a:lnTo>
                  <a:lnTo>
                    <a:pt x="36" y="29"/>
                  </a:lnTo>
                  <a:lnTo>
                    <a:pt x="33" y="24"/>
                  </a:lnTo>
                  <a:lnTo>
                    <a:pt x="32" y="21"/>
                  </a:lnTo>
                  <a:lnTo>
                    <a:pt x="30" y="19"/>
                  </a:lnTo>
                  <a:lnTo>
                    <a:pt x="32" y="15"/>
                  </a:lnTo>
                  <a:lnTo>
                    <a:pt x="34" y="12"/>
                  </a:lnTo>
                  <a:lnTo>
                    <a:pt x="36" y="12"/>
                  </a:lnTo>
                  <a:lnTo>
                    <a:pt x="36" y="9"/>
                  </a:lnTo>
                  <a:lnTo>
                    <a:pt x="37" y="7"/>
                  </a:lnTo>
                  <a:lnTo>
                    <a:pt x="36" y="7"/>
                  </a:lnTo>
                  <a:lnTo>
                    <a:pt x="34" y="7"/>
                  </a:lnTo>
                  <a:lnTo>
                    <a:pt x="34" y="8"/>
                  </a:lnTo>
                  <a:lnTo>
                    <a:pt x="33" y="8"/>
                  </a:lnTo>
                  <a:lnTo>
                    <a:pt x="32" y="9"/>
                  </a:lnTo>
                  <a:lnTo>
                    <a:pt x="32" y="8"/>
                  </a:lnTo>
                  <a:lnTo>
                    <a:pt x="31" y="8"/>
                  </a:lnTo>
                  <a:lnTo>
                    <a:pt x="31" y="7"/>
                  </a:lnTo>
                  <a:lnTo>
                    <a:pt x="30" y="7"/>
                  </a:lnTo>
                  <a:lnTo>
                    <a:pt x="26" y="8"/>
                  </a:lnTo>
                  <a:lnTo>
                    <a:pt x="25" y="8"/>
                  </a:lnTo>
                  <a:lnTo>
                    <a:pt x="23" y="7"/>
                  </a:lnTo>
                  <a:lnTo>
                    <a:pt x="23" y="6"/>
                  </a:lnTo>
                  <a:lnTo>
                    <a:pt x="23" y="7"/>
                  </a:lnTo>
                  <a:lnTo>
                    <a:pt x="22" y="8"/>
                  </a:lnTo>
                  <a:lnTo>
                    <a:pt x="21" y="6"/>
                  </a:lnTo>
                  <a:lnTo>
                    <a:pt x="21" y="3"/>
                  </a:lnTo>
                  <a:lnTo>
                    <a:pt x="22" y="3"/>
                  </a:lnTo>
                  <a:lnTo>
                    <a:pt x="22" y="2"/>
                  </a:lnTo>
                  <a:lnTo>
                    <a:pt x="21" y="1"/>
                  </a:lnTo>
                  <a:lnTo>
                    <a:pt x="21" y="0"/>
                  </a:lnTo>
                  <a:lnTo>
                    <a:pt x="21" y="1"/>
                  </a:lnTo>
                  <a:lnTo>
                    <a:pt x="20" y="2"/>
                  </a:lnTo>
                  <a:lnTo>
                    <a:pt x="20" y="3"/>
                  </a:lnTo>
                  <a:lnTo>
                    <a:pt x="19" y="4"/>
                  </a:lnTo>
                  <a:lnTo>
                    <a:pt x="16" y="4"/>
                  </a:lnTo>
                  <a:lnTo>
                    <a:pt x="14" y="4"/>
                  </a:lnTo>
                  <a:lnTo>
                    <a:pt x="13" y="3"/>
                  </a:lnTo>
                  <a:lnTo>
                    <a:pt x="11" y="3"/>
                  </a:lnTo>
                  <a:lnTo>
                    <a:pt x="10" y="2"/>
                  </a:lnTo>
                  <a:lnTo>
                    <a:pt x="9" y="1"/>
                  </a:lnTo>
                  <a:lnTo>
                    <a:pt x="8" y="1"/>
                  </a:lnTo>
                  <a:lnTo>
                    <a:pt x="7" y="3"/>
                  </a:lnTo>
                  <a:lnTo>
                    <a:pt x="8" y="4"/>
                  </a:lnTo>
                  <a:lnTo>
                    <a:pt x="8" y="6"/>
                  </a:lnTo>
                  <a:lnTo>
                    <a:pt x="7" y="8"/>
                  </a:lnTo>
                  <a:lnTo>
                    <a:pt x="7" y="9"/>
                  </a:lnTo>
                  <a:lnTo>
                    <a:pt x="5" y="9"/>
                  </a:lnTo>
                  <a:lnTo>
                    <a:pt x="4" y="11"/>
                  </a:lnTo>
                  <a:lnTo>
                    <a:pt x="5" y="11"/>
                  </a:lnTo>
                  <a:lnTo>
                    <a:pt x="7" y="12"/>
                  </a:lnTo>
                  <a:lnTo>
                    <a:pt x="7" y="13"/>
                  </a:lnTo>
                  <a:lnTo>
                    <a:pt x="8" y="14"/>
                  </a:lnTo>
                  <a:lnTo>
                    <a:pt x="9" y="13"/>
                  </a:lnTo>
                  <a:lnTo>
                    <a:pt x="9" y="14"/>
                  </a:lnTo>
                  <a:lnTo>
                    <a:pt x="8" y="15"/>
                  </a:lnTo>
                  <a:lnTo>
                    <a:pt x="7" y="18"/>
                  </a:lnTo>
                  <a:lnTo>
                    <a:pt x="7" y="19"/>
                  </a:lnTo>
                  <a:lnTo>
                    <a:pt x="5" y="19"/>
                  </a:lnTo>
                  <a:lnTo>
                    <a:pt x="3" y="20"/>
                  </a:lnTo>
                  <a:lnTo>
                    <a:pt x="3" y="23"/>
                  </a:lnTo>
                  <a:lnTo>
                    <a:pt x="0" y="24"/>
                  </a:lnTo>
                  <a:lnTo>
                    <a:pt x="0" y="26"/>
                  </a:lnTo>
                  <a:lnTo>
                    <a:pt x="2" y="27"/>
                  </a:lnTo>
                  <a:lnTo>
                    <a:pt x="4" y="29"/>
                  </a:lnTo>
                  <a:lnTo>
                    <a:pt x="7" y="29"/>
                  </a:lnTo>
                  <a:lnTo>
                    <a:pt x="8" y="29"/>
                  </a:lnTo>
                  <a:lnTo>
                    <a:pt x="8" y="27"/>
                  </a:lnTo>
                  <a:lnTo>
                    <a:pt x="8" y="29"/>
                  </a:lnTo>
                  <a:lnTo>
                    <a:pt x="8" y="30"/>
                  </a:lnTo>
                  <a:lnTo>
                    <a:pt x="9" y="31"/>
                  </a:lnTo>
                  <a:lnTo>
                    <a:pt x="10" y="30"/>
                  </a:lnTo>
                  <a:lnTo>
                    <a:pt x="9" y="31"/>
                  </a:lnTo>
                  <a:lnTo>
                    <a:pt x="10" y="32"/>
                  </a:lnTo>
                  <a:lnTo>
                    <a:pt x="11" y="32"/>
                  </a:lnTo>
                  <a:lnTo>
                    <a:pt x="13" y="30"/>
                  </a:lnTo>
                  <a:lnTo>
                    <a:pt x="13" y="29"/>
                  </a:lnTo>
                  <a:lnTo>
                    <a:pt x="14" y="29"/>
                  </a:lnTo>
                  <a:lnTo>
                    <a:pt x="13" y="31"/>
                  </a:lnTo>
                  <a:lnTo>
                    <a:pt x="13" y="32"/>
                  </a:lnTo>
                  <a:lnTo>
                    <a:pt x="14" y="32"/>
                  </a:lnTo>
                  <a:lnTo>
                    <a:pt x="14" y="34"/>
                  </a:lnTo>
                  <a:lnTo>
                    <a:pt x="13" y="35"/>
                  </a:lnTo>
                  <a:lnTo>
                    <a:pt x="11" y="36"/>
                  </a:lnTo>
                  <a:lnTo>
                    <a:pt x="14" y="37"/>
                  </a:lnTo>
                  <a:lnTo>
                    <a:pt x="15" y="37"/>
                  </a:lnTo>
                  <a:lnTo>
                    <a:pt x="15" y="36"/>
                  </a:lnTo>
                  <a:lnTo>
                    <a:pt x="15" y="38"/>
                  </a:lnTo>
                  <a:lnTo>
                    <a:pt x="15" y="40"/>
                  </a:lnTo>
                  <a:lnTo>
                    <a:pt x="16" y="41"/>
                  </a:lnTo>
                  <a:lnTo>
                    <a:pt x="17" y="42"/>
                  </a:lnTo>
                  <a:lnTo>
                    <a:pt x="16" y="42"/>
                  </a:lnTo>
                  <a:lnTo>
                    <a:pt x="16" y="43"/>
                  </a:lnTo>
                  <a:lnTo>
                    <a:pt x="15" y="43"/>
                  </a:lnTo>
                  <a:lnTo>
                    <a:pt x="14" y="44"/>
                  </a:lnTo>
                  <a:lnTo>
                    <a:pt x="13" y="43"/>
                  </a:lnTo>
                  <a:lnTo>
                    <a:pt x="13" y="44"/>
                  </a:lnTo>
                  <a:lnTo>
                    <a:pt x="13" y="46"/>
                  </a:lnTo>
                  <a:lnTo>
                    <a:pt x="13" y="48"/>
                  </a:lnTo>
                  <a:lnTo>
                    <a:pt x="14" y="48"/>
                  </a:lnTo>
                  <a:lnTo>
                    <a:pt x="14" y="47"/>
                  </a:lnTo>
                  <a:lnTo>
                    <a:pt x="15" y="46"/>
                  </a:lnTo>
                  <a:lnTo>
                    <a:pt x="16" y="47"/>
                  </a:lnTo>
                  <a:lnTo>
                    <a:pt x="17" y="47"/>
                  </a:lnTo>
                  <a:lnTo>
                    <a:pt x="19" y="47"/>
                  </a:lnTo>
                  <a:lnTo>
                    <a:pt x="19" y="46"/>
                  </a:lnTo>
                  <a:lnTo>
                    <a:pt x="20" y="43"/>
                  </a:lnTo>
                  <a:lnTo>
                    <a:pt x="20" y="42"/>
                  </a:lnTo>
                  <a:lnTo>
                    <a:pt x="20" y="41"/>
                  </a:lnTo>
                  <a:lnTo>
                    <a:pt x="21" y="40"/>
                  </a:lnTo>
                  <a:lnTo>
                    <a:pt x="22" y="40"/>
                  </a:lnTo>
                  <a:lnTo>
                    <a:pt x="22" y="42"/>
                  </a:lnTo>
                  <a:lnTo>
                    <a:pt x="22" y="43"/>
                  </a:lnTo>
                  <a:lnTo>
                    <a:pt x="22" y="46"/>
                  </a:lnTo>
                  <a:lnTo>
                    <a:pt x="23" y="43"/>
                  </a:lnTo>
                  <a:lnTo>
                    <a:pt x="23" y="44"/>
                  </a:lnTo>
                  <a:lnTo>
                    <a:pt x="25" y="43"/>
                  </a:lnTo>
                  <a:lnTo>
                    <a:pt x="27" y="43"/>
                  </a:lnTo>
                  <a:lnTo>
                    <a:pt x="27" y="44"/>
                  </a:lnTo>
                  <a:lnTo>
                    <a:pt x="26" y="44"/>
                  </a:lnTo>
                  <a:lnTo>
                    <a:pt x="26" y="46"/>
                  </a:lnTo>
                  <a:lnTo>
                    <a:pt x="26" y="47"/>
                  </a:lnTo>
                  <a:lnTo>
                    <a:pt x="26" y="48"/>
                  </a:lnTo>
                  <a:lnTo>
                    <a:pt x="25" y="47"/>
                  </a:lnTo>
                  <a:lnTo>
                    <a:pt x="23" y="48"/>
                  </a:lnTo>
                  <a:lnTo>
                    <a:pt x="25" y="48"/>
                  </a:lnTo>
                  <a:lnTo>
                    <a:pt x="25" y="49"/>
                  </a:lnTo>
                  <a:lnTo>
                    <a:pt x="23" y="51"/>
                  </a:lnTo>
                  <a:lnTo>
                    <a:pt x="22" y="49"/>
                  </a:lnTo>
                  <a:lnTo>
                    <a:pt x="21" y="51"/>
                  </a:lnTo>
                  <a:lnTo>
                    <a:pt x="22" y="53"/>
                  </a:lnTo>
                  <a:lnTo>
                    <a:pt x="22" y="54"/>
                  </a:lnTo>
                  <a:lnTo>
                    <a:pt x="23" y="53"/>
                  </a:lnTo>
                  <a:lnTo>
                    <a:pt x="23" y="54"/>
                  </a:lnTo>
                  <a:lnTo>
                    <a:pt x="22" y="54"/>
                  </a:lnTo>
                  <a:lnTo>
                    <a:pt x="22" y="55"/>
                  </a:lnTo>
                  <a:lnTo>
                    <a:pt x="23" y="55"/>
                  </a:lnTo>
                  <a:lnTo>
                    <a:pt x="25" y="57"/>
                  </a:lnTo>
                  <a:lnTo>
                    <a:pt x="26" y="58"/>
                  </a:lnTo>
                  <a:lnTo>
                    <a:pt x="26" y="57"/>
                  </a:lnTo>
                  <a:lnTo>
                    <a:pt x="27" y="57"/>
                  </a:lnTo>
                  <a:lnTo>
                    <a:pt x="27" y="55"/>
                  </a:lnTo>
                  <a:lnTo>
                    <a:pt x="26" y="54"/>
                  </a:lnTo>
                  <a:lnTo>
                    <a:pt x="25" y="54"/>
                  </a:lnTo>
                  <a:lnTo>
                    <a:pt x="25" y="53"/>
                  </a:lnTo>
                  <a:lnTo>
                    <a:pt x="26" y="51"/>
                  </a:lnTo>
                  <a:lnTo>
                    <a:pt x="26" y="52"/>
                  </a:lnTo>
                  <a:lnTo>
                    <a:pt x="26" y="53"/>
                  </a:lnTo>
                  <a:lnTo>
                    <a:pt x="27" y="54"/>
                  </a:lnTo>
                  <a:lnTo>
                    <a:pt x="28" y="54"/>
                  </a:lnTo>
                  <a:lnTo>
                    <a:pt x="30" y="53"/>
                  </a:lnTo>
                  <a:lnTo>
                    <a:pt x="30" y="54"/>
                  </a:lnTo>
                  <a:lnTo>
                    <a:pt x="31" y="54"/>
                  </a:lnTo>
                  <a:lnTo>
                    <a:pt x="31" y="55"/>
                  </a:lnTo>
                  <a:lnTo>
                    <a:pt x="31" y="57"/>
                  </a:lnTo>
                  <a:lnTo>
                    <a:pt x="30" y="57"/>
                  </a:lnTo>
                  <a:lnTo>
                    <a:pt x="32" y="57"/>
                  </a:lnTo>
                  <a:lnTo>
                    <a:pt x="32" y="58"/>
                  </a:lnTo>
                  <a:lnTo>
                    <a:pt x="33" y="58"/>
                  </a:lnTo>
                  <a:lnTo>
                    <a:pt x="34" y="58"/>
                  </a:lnTo>
                  <a:lnTo>
                    <a:pt x="34" y="59"/>
                  </a:lnTo>
                  <a:lnTo>
                    <a:pt x="33" y="59"/>
                  </a:lnTo>
                  <a:lnTo>
                    <a:pt x="32" y="61"/>
                  </a:lnTo>
                  <a:lnTo>
                    <a:pt x="33" y="63"/>
                  </a:lnTo>
                  <a:lnTo>
                    <a:pt x="34" y="61"/>
                  </a:lnTo>
                  <a:lnTo>
                    <a:pt x="34" y="60"/>
                  </a:lnTo>
                  <a:lnTo>
                    <a:pt x="36" y="59"/>
                  </a:lnTo>
                  <a:lnTo>
                    <a:pt x="38" y="59"/>
                  </a:lnTo>
                  <a:lnTo>
                    <a:pt x="39" y="58"/>
                  </a:lnTo>
                  <a:lnTo>
                    <a:pt x="40" y="59"/>
                  </a:lnTo>
                  <a:lnTo>
                    <a:pt x="43" y="61"/>
                  </a:lnTo>
                  <a:lnTo>
                    <a:pt x="44" y="63"/>
                  </a:lnTo>
                  <a:lnTo>
                    <a:pt x="47" y="65"/>
                  </a:lnTo>
                  <a:lnTo>
                    <a:pt x="48" y="69"/>
                  </a:lnTo>
                  <a:lnTo>
                    <a:pt x="48" y="72"/>
                  </a:lnTo>
                  <a:lnTo>
                    <a:pt x="47" y="74"/>
                  </a:lnTo>
                  <a:lnTo>
                    <a:pt x="45" y="75"/>
                  </a:lnTo>
                  <a:lnTo>
                    <a:pt x="45" y="77"/>
                  </a:lnTo>
                  <a:lnTo>
                    <a:pt x="44" y="81"/>
                  </a:lnTo>
                  <a:lnTo>
                    <a:pt x="47" y="86"/>
                  </a:lnTo>
                  <a:lnTo>
                    <a:pt x="48" y="87"/>
                  </a:lnTo>
                  <a:lnTo>
                    <a:pt x="48" y="89"/>
                  </a:lnTo>
                  <a:lnTo>
                    <a:pt x="48" y="92"/>
                  </a:lnTo>
                  <a:lnTo>
                    <a:pt x="50" y="94"/>
                  </a:lnTo>
                  <a:lnTo>
                    <a:pt x="51" y="95"/>
                  </a:lnTo>
                  <a:lnTo>
                    <a:pt x="53" y="97"/>
                  </a:lnTo>
                  <a:lnTo>
                    <a:pt x="51" y="98"/>
                  </a:lnTo>
                  <a:lnTo>
                    <a:pt x="50" y="97"/>
                  </a:lnTo>
                  <a:lnTo>
                    <a:pt x="49" y="97"/>
                  </a:lnTo>
                  <a:lnTo>
                    <a:pt x="48" y="95"/>
                  </a:lnTo>
                  <a:lnTo>
                    <a:pt x="47" y="94"/>
                  </a:lnTo>
                  <a:lnTo>
                    <a:pt x="45" y="93"/>
                  </a:lnTo>
                  <a:lnTo>
                    <a:pt x="44" y="92"/>
                  </a:lnTo>
                  <a:lnTo>
                    <a:pt x="43" y="92"/>
                  </a:lnTo>
                  <a:lnTo>
                    <a:pt x="43" y="90"/>
                  </a:lnTo>
                  <a:lnTo>
                    <a:pt x="42" y="90"/>
                  </a:lnTo>
                  <a:lnTo>
                    <a:pt x="40" y="90"/>
                  </a:lnTo>
                  <a:lnTo>
                    <a:pt x="39" y="89"/>
                  </a:lnTo>
                  <a:lnTo>
                    <a:pt x="39" y="88"/>
                  </a:lnTo>
                  <a:lnTo>
                    <a:pt x="38" y="89"/>
                  </a:lnTo>
                  <a:lnTo>
                    <a:pt x="37" y="88"/>
                  </a:lnTo>
                  <a:lnTo>
                    <a:pt x="36" y="88"/>
                  </a:lnTo>
                  <a:lnTo>
                    <a:pt x="36" y="89"/>
                  </a:lnTo>
                  <a:lnTo>
                    <a:pt x="36" y="90"/>
                  </a:lnTo>
                  <a:lnTo>
                    <a:pt x="34" y="92"/>
                  </a:lnTo>
                  <a:lnTo>
                    <a:pt x="33" y="93"/>
                  </a:lnTo>
                  <a:lnTo>
                    <a:pt x="32" y="92"/>
                  </a:lnTo>
                  <a:lnTo>
                    <a:pt x="32" y="90"/>
                  </a:lnTo>
                  <a:lnTo>
                    <a:pt x="32" y="92"/>
                  </a:lnTo>
                  <a:lnTo>
                    <a:pt x="31" y="93"/>
                  </a:lnTo>
                  <a:lnTo>
                    <a:pt x="31" y="94"/>
                  </a:lnTo>
                  <a:lnTo>
                    <a:pt x="30" y="93"/>
                  </a:lnTo>
                  <a:lnTo>
                    <a:pt x="27" y="89"/>
                  </a:lnTo>
                  <a:lnTo>
                    <a:pt x="26" y="89"/>
                  </a:lnTo>
                  <a:lnTo>
                    <a:pt x="25" y="87"/>
                  </a:lnTo>
                  <a:lnTo>
                    <a:pt x="25" y="86"/>
                  </a:lnTo>
                  <a:lnTo>
                    <a:pt x="26" y="86"/>
                  </a:lnTo>
                  <a:lnTo>
                    <a:pt x="27" y="84"/>
                  </a:lnTo>
                  <a:lnTo>
                    <a:pt x="27" y="82"/>
                  </a:lnTo>
                  <a:lnTo>
                    <a:pt x="26" y="82"/>
                  </a:lnTo>
                  <a:lnTo>
                    <a:pt x="25" y="82"/>
                  </a:lnTo>
                  <a:lnTo>
                    <a:pt x="25" y="81"/>
                  </a:lnTo>
                  <a:lnTo>
                    <a:pt x="25" y="78"/>
                  </a:lnTo>
                  <a:lnTo>
                    <a:pt x="26" y="75"/>
                  </a:lnTo>
                  <a:lnTo>
                    <a:pt x="27" y="75"/>
                  </a:lnTo>
                  <a:lnTo>
                    <a:pt x="26" y="77"/>
                  </a:lnTo>
                  <a:lnTo>
                    <a:pt x="27" y="78"/>
                  </a:lnTo>
                  <a:lnTo>
                    <a:pt x="27" y="81"/>
                  </a:lnTo>
                  <a:lnTo>
                    <a:pt x="28" y="80"/>
                  </a:lnTo>
                  <a:lnTo>
                    <a:pt x="28" y="76"/>
                  </a:lnTo>
                  <a:lnTo>
                    <a:pt x="28" y="74"/>
                  </a:lnTo>
                  <a:lnTo>
                    <a:pt x="28" y="72"/>
                  </a:lnTo>
                  <a:lnTo>
                    <a:pt x="30" y="72"/>
                  </a:lnTo>
                  <a:lnTo>
                    <a:pt x="31" y="72"/>
                  </a:lnTo>
                  <a:lnTo>
                    <a:pt x="31" y="71"/>
                  </a:lnTo>
                  <a:lnTo>
                    <a:pt x="31" y="70"/>
                  </a:lnTo>
                  <a:lnTo>
                    <a:pt x="30" y="69"/>
                  </a:lnTo>
                  <a:lnTo>
                    <a:pt x="30" y="66"/>
                  </a:lnTo>
                  <a:lnTo>
                    <a:pt x="28" y="65"/>
                  </a:lnTo>
                  <a:lnTo>
                    <a:pt x="27" y="65"/>
                  </a:lnTo>
                  <a:lnTo>
                    <a:pt x="26" y="65"/>
                  </a:lnTo>
                  <a:lnTo>
                    <a:pt x="25" y="64"/>
                  </a:lnTo>
                  <a:lnTo>
                    <a:pt x="23" y="63"/>
                  </a:lnTo>
                  <a:lnTo>
                    <a:pt x="23" y="64"/>
                  </a:lnTo>
                  <a:lnTo>
                    <a:pt x="23" y="65"/>
                  </a:lnTo>
                  <a:lnTo>
                    <a:pt x="23" y="66"/>
                  </a:lnTo>
                  <a:lnTo>
                    <a:pt x="22" y="66"/>
                  </a:lnTo>
                  <a:lnTo>
                    <a:pt x="21" y="66"/>
                  </a:lnTo>
                  <a:lnTo>
                    <a:pt x="21" y="67"/>
                  </a:lnTo>
                  <a:lnTo>
                    <a:pt x="20" y="66"/>
                  </a:lnTo>
                  <a:lnTo>
                    <a:pt x="20" y="65"/>
                  </a:lnTo>
                  <a:lnTo>
                    <a:pt x="20" y="64"/>
                  </a:lnTo>
                  <a:lnTo>
                    <a:pt x="21" y="63"/>
                  </a:lnTo>
                  <a:lnTo>
                    <a:pt x="22" y="61"/>
                  </a:lnTo>
                  <a:lnTo>
                    <a:pt x="22" y="60"/>
                  </a:lnTo>
                  <a:lnTo>
                    <a:pt x="23" y="59"/>
                  </a:lnTo>
                  <a:lnTo>
                    <a:pt x="25" y="58"/>
                  </a:lnTo>
                  <a:lnTo>
                    <a:pt x="23" y="57"/>
                  </a:lnTo>
                  <a:lnTo>
                    <a:pt x="22" y="57"/>
                  </a:lnTo>
                  <a:lnTo>
                    <a:pt x="21" y="58"/>
                  </a:lnTo>
                  <a:lnTo>
                    <a:pt x="20" y="57"/>
                  </a:lnTo>
                  <a:lnTo>
                    <a:pt x="21" y="55"/>
                  </a:lnTo>
                  <a:lnTo>
                    <a:pt x="21" y="54"/>
                  </a:lnTo>
                  <a:lnTo>
                    <a:pt x="21" y="53"/>
                  </a:lnTo>
                  <a:lnTo>
                    <a:pt x="20" y="54"/>
                  </a:lnTo>
                  <a:lnTo>
                    <a:pt x="20" y="53"/>
                  </a:lnTo>
                  <a:lnTo>
                    <a:pt x="19" y="52"/>
                  </a:lnTo>
                  <a:lnTo>
                    <a:pt x="17" y="51"/>
                  </a:lnTo>
                  <a:lnTo>
                    <a:pt x="15" y="49"/>
                  </a:lnTo>
                  <a:lnTo>
                    <a:pt x="14" y="49"/>
                  </a:lnTo>
                  <a:lnTo>
                    <a:pt x="14" y="51"/>
                  </a:lnTo>
                  <a:lnTo>
                    <a:pt x="13" y="52"/>
                  </a:lnTo>
                  <a:lnTo>
                    <a:pt x="14" y="52"/>
                  </a:lnTo>
                  <a:lnTo>
                    <a:pt x="13" y="53"/>
                  </a:lnTo>
                  <a:lnTo>
                    <a:pt x="11" y="53"/>
                  </a:lnTo>
                  <a:lnTo>
                    <a:pt x="11" y="54"/>
                  </a:lnTo>
                  <a:lnTo>
                    <a:pt x="11" y="55"/>
                  </a:lnTo>
                  <a:lnTo>
                    <a:pt x="10" y="58"/>
                  </a:lnTo>
                  <a:lnTo>
                    <a:pt x="9" y="59"/>
                  </a:lnTo>
                  <a:lnTo>
                    <a:pt x="9" y="60"/>
                  </a:lnTo>
                  <a:lnTo>
                    <a:pt x="9" y="63"/>
                  </a:lnTo>
                  <a:lnTo>
                    <a:pt x="9" y="64"/>
                  </a:lnTo>
                  <a:lnTo>
                    <a:pt x="7" y="65"/>
                  </a:lnTo>
                  <a:lnTo>
                    <a:pt x="5" y="66"/>
                  </a:lnTo>
                  <a:lnTo>
                    <a:pt x="5" y="69"/>
                  </a:lnTo>
                  <a:lnTo>
                    <a:pt x="4" y="70"/>
                  </a:lnTo>
                  <a:lnTo>
                    <a:pt x="4" y="71"/>
                  </a:lnTo>
                  <a:lnTo>
                    <a:pt x="5" y="74"/>
                  </a:lnTo>
                  <a:lnTo>
                    <a:pt x="4" y="75"/>
                  </a:lnTo>
                  <a:lnTo>
                    <a:pt x="4" y="76"/>
                  </a:lnTo>
                  <a:lnTo>
                    <a:pt x="5" y="77"/>
                  </a:lnTo>
                  <a:lnTo>
                    <a:pt x="5" y="76"/>
                  </a:lnTo>
                  <a:lnTo>
                    <a:pt x="7" y="75"/>
                  </a:lnTo>
                  <a:lnTo>
                    <a:pt x="8" y="80"/>
                  </a:lnTo>
                  <a:lnTo>
                    <a:pt x="8" y="78"/>
                  </a:lnTo>
                  <a:lnTo>
                    <a:pt x="9" y="80"/>
                  </a:lnTo>
                  <a:lnTo>
                    <a:pt x="9" y="82"/>
                  </a:lnTo>
                  <a:lnTo>
                    <a:pt x="9" y="83"/>
                  </a:lnTo>
                  <a:lnTo>
                    <a:pt x="9" y="84"/>
                  </a:lnTo>
                  <a:lnTo>
                    <a:pt x="9" y="87"/>
                  </a:lnTo>
                  <a:lnTo>
                    <a:pt x="11" y="90"/>
                  </a:lnTo>
                  <a:lnTo>
                    <a:pt x="11" y="92"/>
                  </a:lnTo>
                  <a:lnTo>
                    <a:pt x="13" y="92"/>
                  </a:lnTo>
                  <a:lnTo>
                    <a:pt x="14" y="94"/>
                  </a:lnTo>
                  <a:lnTo>
                    <a:pt x="15" y="97"/>
                  </a:lnTo>
                  <a:lnTo>
                    <a:pt x="16" y="97"/>
                  </a:lnTo>
                  <a:lnTo>
                    <a:pt x="16" y="95"/>
                  </a:lnTo>
                  <a:lnTo>
                    <a:pt x="19" y="95"/>
                  </a:lnTo>
                  <a:lnTo>
                    <a:pt x="20" y="95"/>
                  </a:lnTo>
                  <a:lnTo>
                    <a:pt x="20" y="97"/>
                  </a:lnTo>
                  <a:lnTo>
                    <a:pt x="20" y="98"/>
                  </a:lnTo>
                  <a:lnTo>
                    <a:pt x="20" y="99"/>
                  </a:lnTo>
                  <a:lnTo>
                    <a:pt x="22" y="101"/>
                  </a:lnTo>
                  <a:lnTo>
                    <a:pt x="22" y="104"/>
                  </a:lnTo>
                  <a:lnTo>
                    <a:pt x="22" y="105"/>
                  </a:lnTo>
                  <a:lnTo>
                    <a:pt x="23" y="106"/>
                  </a:lnTo>
                  <a:lnTo>
                    <a:pt x="23" y="107"/>
                  </a:lnTo>
                  <a:lnTo>
                    <a:pt x="23" y="109"/>
                  </a:lnTo>
                  <a:lnTo>
                    <a:pt x="25" y="109"/>
                  </a:lnTo>
                  <a:lnTo>
                    <a:pt x="26" y="110"/>
                  </a:lnTo>
                  <a:lnTo>
                    <a:pt x="25" y="111"/>
                  </a:lnTo>
                  <a:lnTo>
                    <a:pt x="23" y="112"/>
                  </a:lnTo>
                  <a:lnTo>
                    <a:pt x="25" y="112"/>
                  </a:lnTo>
                  <a:lnTo>
                    <a:pt x="26" y="112"/>
                  </a:lnTo>
                  <a:lnTo>
                    <a:pt x="27" y="112"/>
                  </a:lnTo>
                  <a:lnTo>
                    <a:pt x="28" y="112"/>
                  </a:lnTo>
                  <a:lnTo>
                    <a:pt x="31" y="110"/>
                  </a:lnTo>
                  <a:lnTo>
                    <a:pt x="30" y="112"/>
                  </a:lnTo>
                  <a:lnTo>
                    <a:pt x="28" y="114"/>
                  </a:lnTo>
                  <a:lnTo>
                    <a:pt x="26" y="116"/>
                  </a:lnTo>
                  <a:lnTo>
                    <a:pt x="25" y="117"/>
                  </a:lnTo>
                  <a:lnTo>
                    <a:pt x="23" y="117"/>
                  </a:lnTo>
                  <a:lnTo>
                    <a:pt x="25" y="116"/>
                  </a:lnTo>
                  <a:lnTo>
                    <a:pt x="25" y="115"/>
                  </a:lnTo>
                  <a:lnTo>
                    <a:pt x="23" y="115"/>
                  </a:lnTo>
                  <a:lnTo>
                    <a:pt x="22" y="116"/>
                  </a:lnTo>
                  <a:lnTo>
                    <a:pt x="20" y="116"/>
                  </a:lnTo>
                  <a:lnTo>
                    <a:pt x="20" y="117"/>
                  </a:lnTo>
                  <a:lnTo>
                    <a:pt x="21" y="118"/>
                  </a:lnTo>
                  <a:lnTo>
                    <a:pt x="22" y="118"/>
                  </a:lnTo>
                  <a:lnTo>
                    <a:pt x="23" y="118"/>
                  </a:lnTo>
                  <a:lnTo>
                    <a:pt x="22" y="122"/>
                  </a:lnTo>
                  <a:lnTo>
                    <a:pt x="21" y="123"/>
                  </a:lnTo>
                  <a:lnTo>
                    <a:pt x="19" y="124"/>
                  </a:lnTo>
                  <a:lnTo>
                    <a:pt x="16" y="128"/>
                  </a:lnTo>
                  <a:lnTo>
                    <a:pt x="16" y="129"/>
                  </a:lnTo>
                  <a:lnTo>
                    <a:pt x="13" y="130"/>
                  </a:lnTo>
                  <a:lnTo>
                    <a:pt x="10" y="133"/>
                  </a:lnTo>
                  <a:lnTo>
                    <a:pt x="9" y="134"/>
                  </a:lnTo>
                  <a:lnTo>
                    <a:pt x="10" y="134"/>
                  </a:lnTo>
                  <a:lnTo>
                    <a:pt x="14" y="133"/>
                  </a:lnTo>
                  <a:lnTo>
                    <a:pt x="19" y="133"/>
                  </a:lnTo>
                  <a:lnTo>
                    <a:pt x="23" y="129"/>
                  </a:lnTo>
                  <a:lnTo>
                    <a:pt x="26" y="127"/>
                  </a:lnTo>
                  <a:lnTo>
                    <a:pt x="30" y="124"/>
                  </a:lnTo>
                  <a:lnTo>
                    <a:pt x="33" y="122"/>
                  </a:lnTo>
                  <a:lnTo>
                    <a:pt x="36" y="120"/>
                  </a:lnTo>
                  <a:lnTo>
                    <a:pt x="37" y="116"/>
                  </a:lnTo>
                  <a:lnTo>
                    <a:pt x="39" y="114"/>
                  </a:lnTo>
                  <a:lnTo>
                    <a:pt x="40" y="114"/>
                  </a:lnTo>
                  <a:lnTo>
                    <a:pt x="42" y="112"/>
                  </a:lnTo>
                  <a:lnTo>
                    <a:pt x="43" y="112"/>
                  </a:lnTo>
                  <a:lnTo>
                    <a:pt x="43" y="111"/>
                  </a:lnTo>
                  <a:lnTo>
                    <a:pt x="43" y="109"/>
                  </a:lnTo>
                  <a:lnTo>
                    <a:pt x="44" y="107"/>
                  </a:lnTo>
                  <a:lnTo>
                    <a:pt x="45" y="110"/>
                  </a:lnTo>
                  <a:lnTo>
                    <a:pt x="47" y="111"/>
                  </a:lnTo>
                  <a:lnTo>
                    <a:pt x="48" y="110"/>
                  </a:lnTo>
                  <a:lnTo>
                    <a:pt x="49" y="110"/>
                  </a:lnTo>
                  <a:lnTo>
                    <a:pt x="50" y="110"/>
                  </a:lnTo>
                  <a:lnTo>
                    <a:pt x="53" y="110"/>
                  </a:lnTo>
                  <a:lnTo>
                    <a:pt x="55" y="109"/>
                  </a:lnTo>
                  <a:lnTo>
                    <a:pt x="59" y="107"/>
                  </a:lnTo>
                  <a:lnTo>
                    <a:pt x="61" y="106"/>
                  </a:lnTo>
                  <a:lnTo>
                    <a:pt x="63" y="106"/>
                  </a:lnTo>
                  <a:lnTo>
                    <a:pt x="68" y="107"/>
                  </a:lnTo>
                  <a:lnTo>
                    <a:pt x="70" y="107"/>
                  </a:lnTo>
                  <a:lnTo>
                    <a:pt x="73" y="107"/>
                  </a:lnTo>
                  <a:lnTo>
                    <a:pt x="76" y="112"/>
                  </a:lnTo>
                  <a:lnTo>
                    <a:pt x="76" y="114"/>
                  </a:lnTo>
                  <a:lnTo>
                    <a:pt x="77" y="114"/>
                  </a:lnTo>
                  <a:lnTo>
                    <a:pt x="77" y="115"/>
                  </a:lnTo>
                  <a:lnTo>
                    <a:pt x="77" y="116"/>
                  </a:lnTo>
                  <a:lnTo>
                    <a:pt x="74" y="120"/>
                  </a:lnTo>
                  <a:lnTo>
                    <a:pt x="68" y="123"/>
                  </a:lnTo>
                  <a:lnTo>
                    <a:pt x="66" y="124"/>
                  </a:lnTo>
                  <a:lnTo>
                    <a:pt x="65" y="124"/>
                  </a:lnTo>
                  <a:lnTo>
                    <a:pt x="63" y="130"/>
                  </a:lnTo>
                  <a:lnTo>
                    <a:pt x="63" y="132"/>
                  </a:lnTo>
                  <a:lnTo>
                    <a:pt x="65" y="133"/>
                  </a:lnTo>
                  <a:lnTo>
                    <a:pt x="67" y="134"/>
                  </a:lnTo>
                  <a:lnTo>
                    <a:pt x="68" y="137"/>
                  </a:lnTo>
                  <a:lnTo>
                    <a:pt x="68" y="138"/>
                  </a:lnTo>
                  <a:lnTo>
                    <a:pt x="67" y="139"/>
                  </a:lnTo>
                  <a:lnTo>
                    <a:pt x="68" y="140"/>
                  </a:lnTo>
                  <a:lnTo>
                    <a:pt x="70" y="140"/>
                  </a:lnTo>
                  <a:lnTo>
                    <a:pt x="71" y="139"/>
                  </a:lnTo>
                  <a:lnTo>
                    <a:pt x="72" y="139"/>
                  </a:lnTo>
                  <a:lnTo>
                    <a:pt x="72" y="138"/>
                  </a:lnTo>
                  <a:lnTo>
                    <a:pt x="73" y="139"/>
                  </a:lnTo>
                  <a:lnTo>
                    <a:pt x="74" y="139"/>
                  </a:lnTo>
                  <a:lnTo>
                    <a:pt x="76" y="138"/>
                  </a:lnTo>
                  <a:lnTo>
                    <a:pt x="78" y="137"/>
                  </a:lnTo>
                  <a:lnTo>
                    <a:pt x="79" y="135"/>
                  </a:lnTo>
                  <a:lnTo>
                    <a:pt x="80" y="135"/>
                  </a:lnTo>
                  <a:lnTo>
                    <a:pt x="82" y="133"/>
                  </a:lnTo>
                  <a:lnTo>
                    <a:pt x="82" y="132"/>
                  </a:lnTo>
                  <a:lnTo>
                    <a:pt x="84" y="132"/>
                  </a:lnTo>
                  <a:lnTo>
                    <a:pt x="89" y="133"/>
                  </a:lnTo>
                  <a:lnTo>
                    <a:pt x="93" y="130"/>
                  </a:lnTo>
                  <a:lnTo>
                    <a:pt x="94" y="129"/>
                  </a:lnTo>
                  <a:lnTo>
                    <a:pt x="95" y="128"/>
                  </a:lnTo>
                  <a:lnTo>
                    <a:pt x="95" y="127"/>
                  </a:lnTo>
                  <a:lnTo>
                    <a:pt x="95" y="126"/>
                  </a:lnTo>
                  <a:lnTo>
                    <a:pt x="94" y="126"/>
                  </a:lnTo>
                  <a:lnTo>
                    <a:pt x="94" y="124"/>
                  </a:lnTo>
                  <a:lnTo>
                    <a:pt x="99" y="122"/>
                  </a:lnTo>
                  <a:lnTo>
                    <a:pt x="100" y="118"/>
                  </a:lnTo>
                  <a:lnTo>
                    <a:pt x="100" y="112"/>
                  </a:lnTo>
                  <a:lnTo>
                    <a:pt x="99" y="109"/>
                  </a:lnTo>
                  <a:lnTo>
                    <a:pt x="97" y="103"/>
                  </a:lnTo>
                  <a:lnTo>
                    <a:pt x="97" y="100"/>
                  </a:lnTo>
                  <a:lnTo>
                    <a:pt x="93" y="97"/>
                  </a:lnTo>
                  <a:lnTo>
                    <a:pt x="90" y="97"/>
                  </a:lnTo>
                  <a:lnTo>
                    <a:pt x="85" y="97"/>
                  </a:lnTo>
                  <a:lnTo>
                    <a:pt x="83" y="97"/>
                  </a:lnTo>
                  <a:lnTo>
                    <a:pt x="79" y="98"/>
                  </a:lnTo>
                  <a:lnTo>
                    <a:pt x="78" y="99"/>
                  </a:lnTo>
                  <a:lnTo>
                    <a:pt x="77" y="100"/>
                  </a:lnTo>
                  <a:lnTo>
                    <a:pt x="74" y="100"/>
                  </a:lnTo>
                  <a:lnTo>
                    <a:pt x="72" y="99"/>
                  </a:lnTo>
                  <a:lnTo>
                    <a:pt x="71" y="98"/>
                  </a:lnTo>
                  <a:lnTo>
                    <a:pt x="71" y="97"/>
                  </a:lnTo>
                  <a:lnTo>
                    <a:pt x="71" y="95"/>
                  </a:lnTo>
                  <a:lnTo>
                    <a:pt x="70" y="93"/>
                  </a:lnTo>
                  <a:lnTo>
                    <a:pt x="68" y="93"/>
                  </a:lnTo>
                  <a:lnTo>
                    <a:pt x="71" y="92"/>
                  </a:lnTo>
                  <a:lnTo>
                    <a:pt x="74" y="89"/>
                  </a:lnTo>
                  <a:lnTo>
                    <a:pt x="77" y="88"/>
                  </a:lnTo>
                  <a:lnTo>
                    <a:pt x="78" y="87"/>
                  </a:lnTo>
                  <a:lnTo>
                    <a:pt x="80" y="87"/>
                  </a:lnTo>
                  <a:lnTo>
                    <a:pt x="80" y="86"/>
                  </a:lnTo>
                  <a:lnTo>
                    <a:pt x="82" y="84"/>
                  </a:lnTo>
                  <a:lnTo>
                    <a:pt x="82" y="83"/>
                  </a:lnTo>
                  <a:lnTo>
                    <a:pt x="84" y="83"/>
                  </a:lnTo>
                  <a:lnTo>
                    <a:pt x="82" y="82"/>
                  </a:lnTo>
                  <a:lnTo>
                    <a:pt x="79" y="82"/>
                  </a:lnTo>
                  <a:close/>
                </a:path>
              </a:pathLst>
            </a:custGeom>
            <a:solidFill>
              <a:srgbClr val="FFFF7A"/>
            </a:solidFill>
            <a:ln w="2">
              <a:solidFill>
                <a:srgbClr val="555555"/>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p:txBody>
        </p:sp>
        <p:sp>
          <p:nvSpPr>
            <p:cNvPr id="1158" name="Freeform 165"/>
            <p:cNvSpPr>
              <a:spLocks/>
            </p:cNvSpPr>
            <p:nvPr/>
          </p:nvSpPr>
          <p:spPr bwMode="auto">
            <a:xfrm>
              <a:off x="544513" y="5719758"/>
              <a:ext cx="23812" cy="20637"/>
            </a:xfrm>
            <a:custGeom>
              <a:avLst/>
              <a:gdLst>
                <a:gd name="T0" fmla="*/ 2147483646 w 15"/>
                <a:gd name="T1" fmla="*/ 2147483646 h 13"/>
                <a:gd name="T2" fmla="*/ 2147483646 w 15"/>
                <a:gd name="T3" fmla="*/ 2147483646 h 13"/>
                <a:gd name="T4" fmla="*/ 2147483646 w 15"/>
                <a:gd name="T5" fmla="*/ 2147483646 h 13"/>
                <a:gd name="T6" fmla="*/ 2147483646 w 15"/>
                <a:gd name="T7" fmla="*/ 2147483646 h 13"/>
                <a:gd name="T8" fmla="*/ 2147483646 w 15"/>
                <a:gd name="T9" fmla="*/ 2147483646 h 13"/>
                <a:gd name="T10" fmla="*/ 2147483646 w 15"/>
                <a:gd name="T11" fmla="*/ 2147483646 h 13"/>
                <a:gd name="T12" fmla="*/ 2147483646 w 15"/>
                <a:gd name="T13" fmla="*/ 2147483646 h 13"/>
                <a:gd name="T14" fmla="*/ 2147483646 w 15"/>
                <a:gd name="T15" fmla="*/ 2147483646 h 13"/>
                <a:gd name="T16" fmla="*/ 2147483646 w 15"/>
                <a:gd name="T17" fmla="*/ 2147483646 h 13"/>
                <a:gd name="T18" fmla="*/ 2147483646 w 15"/>
                <a:gd name="T19" fmla="*/ 2147483646 h 13"/>
                <a:gd name="T20" fmla="*/ 2147483646 w 15"/>
                <a:gd name="T21" fmla="*/ 0 h 13"/>
                <a:gd name="T22" fmla="*/ 2147483646 w 15"/>
                <a:gd name="T23" fmla="*/ 2147483646 h 13"/>
                <a:gd name="T24" fmla="*/ 2147483646 w 15"/>
                <a:gd name="T25" fmla="*/ 2147483646 h 13"/>
                <a:gd name="T26" fmla="*/ 2147483646 w 15"/>
                <a:gd name="T27" fmla="*/ 2147483646 h 13"/>
                <a:gd name="T28" fmla="*/ 2147483646 w 15"/>
                <a:gd name="T29" fmla="*/ 2147483646 h 13"/>
                <a:gd name="T30" fmla="*/ 2147483646 w 15"/>
                <a:gd name="T31" fmla="*/ 2147483646 h 13"/>
                <a:gd name="T32" fmla="*/ 2147483646 w 15"/>
                <a:gd name="T33" fmla="*/ 2147483646 h 13"/>
                <a:gd name="T34" fmla="*/ 2147483646 w 15"/>
                <a:gd name="T35" fmla="*/ 2147483646 h 13"/>
                <a:gd name="T36" fmla="*/ 2147483646 w 15"/>
                <a:gd name="T37" fmla="*/ 2147483646 h 13"/>
                <a:gd name="T38" fmla="*/ 2147483646 w 15"/>
                <a:gd name="T39" fmla="*/ 2147483646 h 13"/>
                <a:gd name="T40" fmla="*/ 2147483646 w 15"/>
                <a:gd name="T41" fmla="*/ 2147483646 h 13"/>
                <a:gd name="T42" fmla="*/ 2147483646 w 15"/>
                <a:gd name="T43" fmla="*/ 2147483646 h 13"/>
                <a:gd name="T44" fmla="*/ 2147483646 w 15"/>
                <a:gd name="T45" fmla="*/ 2147483646 h 13"/>
                <a:gd name="T46" fmla="*/ 2147483646 w 15"/>
                <a:gd name="T47" fmla="*/ 2147483646 h 13"/>
                <a:gd name="T48" fmla="*/ 2147483646 w 15"/>
                <a:gd name="T49" fmla="*/ 2147483646 h 13"/>
                <a:gd name="T50" fmla="*/ 2147483646 w 15"/>
                <a:gd name="T51" fmla="*/ 2147483646 h 13"/>
                <a:gd name="T52" fmla="*/ 2147483646 w 15"/>
                <a:gd name="T53" fmla="*/ 2147483646 h 13"/>
                <a:gd name="T54" fmla="*/ 2147483646 w 15"/>
                <a:gd name="T55" fmla="*/ 2147483646 h 13"/>
                <a:gd name="T56" fmla="*/ 2147483646 w 15"/>
                <a:gd name="T57" fmla="*/ 2147483646 h 13"/>
                <a:gd name="T58" fmla="*/ 2147483646 w 15"/>
                <a:gd name="T59" fmla="*/ 2147483646 h 13"/>
                <a:gd name="T60" fmla="*/ 2147483646 w 15"/>
                <a:gd name="T61" fmla="*/ 2147483646 h 13"/>
                <a:gd name="T62" fmla="*/ 2147483646 w 15"/>
                <a:gd name="T63" fmla="*/ 2147483646 h 13"/>
                <a:gd name="T64" fmla="*/ 2147483646 w 15"/>
                <a:gd name="T65" fmla="*/ 2147483646 h 13"/>
                <a:gd name="T66" fmla="*/ 2147483646 w 15"/>
                <a:gd name="T67" fmla="*/ 2147483646 h 13"/>
                <a:gd name="T68" fmla="*/ 2147483646 w 15"/>
                <a:gd name="T69" fmla="*/ 2147483646 h 13"/>
                <a:gd name="T70" fmla="*/ 2147483646 w 15"/>
                <a:gd name="T71" fmla="*/ 2147483646 h 13"/>
                <a:gd name="T72" fmla="*/ 2147483646 w 15"/>
                <a:gd name="T73" fmla="*/ 2147483646 h 13"/>
                <a:gd name="T74" fmla="*/ 2147483646 w 15"/>
                <a:gd name="T75" fmla="*/ 2147483646 h 13"/>
                <a:gd name="T76" fmla="*/ 2147483646 w 15"/>
                <a:gd name="T77" fmla="*/ 2147483646 h 13"/>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0" t="0" r="r" b="b"/>
              <a:pathLst>
                <a:path w="15" h="13">
                  <a:moveTo>
                    <a:pt x="14" y="4"/>
                  </a:moveTo>
                  <a:lnTo>
                    <a:pt x="14" y="4"/>
                  </a:lnTo>
                  <a:lnTo>
                    <a:pt x="13" y="3"/>
                  </a:lnTo>
                  <a:lnTo>
                    <a:pt x="13" y="4"/>
                  </a:lnTo>
                  <a:lnTo>
                    <a:pt x="13" y="7"/>
                  </a:lnTo>
                  <a:lnTo>
                    <a:pt x="13" y="8"/>
                  </a:lnTo>
                  <a:lnTo>
                    <a:pt x="11" y="7"/>
                  </a:lnTo>
                  <a:lnTo>
                    <a:pt x="8" y="4"/>
                  </a:lnTo>
                  <a:lnTo>
                    <a:pt x="8" y="3"/>
                  </a:lnTo>
                  <a:lnTo>
                    <a:pt x="7" y="1"/>
                  </a:lnTo>
                  <a:lnTo>
                    <a:pt x="6" y="0"/>
                  </a:lnTo>
                  <a:lnTo>
                    <a:pt x="5" y="0"/>
                  </a:lnTo>
                  <a:lnTo>
                    <a:pt x="2" y="1"/>
                  </a:lnTo>
                  <a:lnTo>
                    <a:pt x="2" y="2"/>
                  </a:lnTo>
                  <a:lnTo>
                    <a:pt x="1" y="3"/>
                  </a:lnTo>
                  <a:lnTo>
                    <a:pt x="0" y="4"/>
                  </a:lnTo>
                  <a:lnTo>
                    <a:pt x="1" y="6"/>
                  </a:lnTo>
                  <a:lnTo>
                    <a:pt x="2" y="7"/>
                  </a:lnTo>
                  <a:lnTo>
                    <a:pt x="3" y="4"/>
                  </a:lnTo>
                  <a:lnTo>
                    <a:pt x="3" y="2"/>
                  </a:lnTo>
                  <a:lnTo>
                    <a:pt x="5" y="2"/>
                  </a:lnTo>
                  <a:lnTo>
                    <a:pt x="5" y="3"/>
                  </a:lnTo>
                  <a:lnTo>
                    <a:pt x="5" y="4"/>
                  </a:lnTo>
                  <a:lnTo>
                    <a:pt x="6" y="4"/>
                  </a:lnTo>
                  <a:lnTo>
                    <a:pt x="5" y="4"/>
                  </a:lnTo>
                  <a:lnTo>
                    <a:pt x="5" y="7"/>
                  </a:lnTo>
                  <a:lnTo>
                    <a:pt x="3" y="8"/>
                  </a:lnTo>
                  <a:lnTo>
                    <a:pt x="5" y="8"/>
                  </a:lnTo>
                  <a:lnTo>
                    <a:pt x="6" y="8"/>
                  </a:lnTo>
                  <a:lnTo>
                    <a:pt x="6" y="9"/>
                  </a:lnTo>
                  <a:lnTo>
                    <a:pt x="6" y="12"/>
                  </a:lnTo>
                  <a:lnTo>
                    <a:pt x="7" y="13"/>
                  </a:lnTo>
                  <a:lnTo>
                    <a:pt x="8" y="13"/>
                  </a:lnTo>
                  <a:lnTo>
                    <a:pt x="9" y="13"/>
                  </a:lnTo>
                  <a:lnTo>
                    <a:pt x="11" y="12"/>
                  </a:lnTo>
                  <a:lnTo>
                    <a:pt x="11" y="10"/>
                  </a:lnTo>
                  <a:lnTo>
                    <a:pt x="12" y="10"/>
                  </a:lnTo>
                  <a:lnTo>
                    <a:pt x="13" y="12"/>
                  </a:lnTo>
                  <a:lnTo>
                    <a:pt x="14" y="10"/>
                  </a:lnTo>
                  <a:lnTo>
                    <a:pt x="14" y="9"/>
                  </a:lnTo>
                  <a:lnTo>
                    <a:pt x="14" y="8"/>
                  </a:lnTo>
                  <a:lnTo>
                    <a:pt x="14" y="7"/>
                  </a:lnTo>
                  <a:lnTo>
                    <a:pt x="15" y="6"/>
                  </a:lnTo>
                  <a:lnTo>
                    <a:pt x="14" y="4"/>
                  </a:lnTo>
                  <a:close/>
                </a:path>
              </a:pathLst>
            </a:custGeom>
            <a:solidFill>
              <a:srgbClr val="FFFF7A"/>
            </a:solidFill>
            <a:ln w="2">
              <a:solidFill>
                <a:srgbClr val="000000"/>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p:txBody>
        </p:sp>
        <p:sp>
          <p:nvSpPr>
            <p:cNvPr id="1159" name="Freeform 166"/>
            <p:cNvSpPr>
              <a:spLocks/>
            </p:cNvSpPr>
            <p:nvPr/>
          </p:nvSpPr>
          <p:spPr bwMode="auto">
            <a:xfrm>
              <a:off x="541338" y="5735634"/>
              <a:ext cx="6350" cy="12700"/>
            </a:xfrm>
            <a:custGeom>
              <a:avLst/>
              <a:gdLst>
                <a:gd name="T0" fmla="*/ 2147483646 w 4"/>
                <a:gd name="T1" fmla="*/ 0 h 8"/>
                <a:gd name="T2" fmla="*/ 2147483646 w 4"/>
                <a:gd name="T3" fmla="*/ 0 h 8"/>
                <a:gd name="T4" fmla="*/ 2147483646 w 4"/>
                <a:gd name="T5" fmla="*/ 2147483646 h 8"/>
                <a:gd name="T6" fmla="*/ 2147483646 w 4"/>
                <a:gd name="T7" fmla="*/ 2147483646 h 8"/>
                <a:gd name="T8" fmla="*/ 2147483646 w 4"/>
                <a:gd name="T9" fmla="*/ 2147483646 h 8"/>
                <a:gd name="T10" fmla="*/ 2147483646 w 4"/>
                <a:gd name="T11" fmla="*/ 2147483646 h 8"/>
                <a:gd name="T12" fmla="*/ 2147483646 w 4"/>
                <a:gd name="T13" fmla="*/ 2147483646 h 8"/>
                <a:gd name="T14" fmla="*/ 2147483646 w 4"/>
                <a:gd name="T15" fmla="*/ 2147483646 h 8"/>
                <a:gd name="T16" fmla="*/ 2147483646 w 4"/>
                <a:gd name="T17" fmla="*/ 2147483646 h 8"/>
                <a:gd name="T18" fmla="*/ 2147483646 w 4"/>
                <a:gd name="T19" fmla="*/ 2147483646 h 8"/>
                <a:gd name="T20" fmla="*/ 2147483646 w 4"/>
                <a:gd name="T21" fmla="*/ 2147483646 h 8"/>
                <a:gd name="T22" fmla="*/ 0 w 4"/>
                <a:gd name="T23" fmla="*/ 2147483646 h 8"/>
                <a:gd name="T24" fmla="*/ 0 w 4"/>
                <a:gd name="T25" fmla="*/ 2147483646 h 8"/>
                <a:gd name="T26" fmla="*/ 0 w 4"/>
                <a:gd name="T27" fmla="*/ 2147483646 h 8"/>
                <a:gd name="T28" fmla="*/ 0 w 4"/>
                <a:gd name="T29" fmla="*/ 2147483646 h 8"/>
                <a:gd name="T30" fmla="*/ 0 w 4"/>
                <a:gd name="T31" fmla="*/ 2147483646 h 8"/>
                <a:gd name="T32" fmla="*/ 2147483646 w 4"/>
                <a:gd name="T33" fmla="*/ 2147483646 h 8"/>
                <a:gd name="T34" fmla="*/ 2147483646 w 4"/>
                <a:gd name="T35" fmla="*/ 2147483646 h 8"/>
                <a:gd name="T36" fmla="*/ 2147483646 w 4"/>
                <a:gd name="T37" fmla="*/ 0 h 8"/>
                <a:gd name="T38" fmla="*/ 2147483646 w 4"/>
                <a:gd name="T39" fmla="*/ 0 h 8"/>
                <a:gd name="T40" fmla="*/ 2147483646 w 4"/>
                <a:gd name="T41" fmla="*/ 0 h 8"/>
                <a:gd name="T42" fmla="*/ 2147483646 w 4"/>
                <a:gd name="T43" fmla="*/ 0 h 8"/>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4" h="8">
                  <a:moveTo>
                    <a:pt x="4" y="0"/>
                  </a:moveTo>
                  <a:lnTo>
                    <a:pt x="4" y="0"/>
                  </a:lnTo>
                  <a:lnTo>
                    <a:pt x="3" y="4"/>
                  </a:lnTo>
                  <a:lnTo>
                    <a:pt x="2" y="4"/>
                  </a:lnTo>
                  <a:lnTo>
                    <a:pt x="2" y="5"/>
                  </a:lnTo>
                  <a:lnTo>
                    <a:pt x="2" y="7"/>
                  </a:lnTo>
                  <a:lnTo>
                    <a:pt x="2" y="8"/>
                  </a:lnTo>
                  <a:lnTo>
                    <a:pt x="0" y="5"/>
                  </a:lnTo>
                  <a:lnTo>
                    <a:pt x="0" y="4"/>
                  </a:lnTo>
                  <a:lnTo>
                    <a:pt x="0" y="3"/>
                  </a:lnTo>
                  <a:lnTo>
                    <a:pt x="2" y="2"/>
                  </a:lnTo>
                  <a:lnTo>
                    <a:pt x="3" y="0"/>
                  </a:lnTo>
                  <a:lnTo>
                    <a:pt x="4" y="0"/>
                  </a:lnTo>
                  <a:close/>
                </a:path>
              </a:pathLst>
            </a:custGeom>
            <a:solidFill>
              <a:srgbClr val="FFFF7A"/>
            </a:solidFill>
            <a:ln w="2">
              <a:solidFill>
                <a:srgbClr val="555555"/>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p:txBody>
        </p:sp>
        <p:sp>
          <p:nvSpPr>
            <p:cNvPr id="1160" name="Freeform 167"/>
            <p:cNvSpPr>
              <a:spLocks/>
            </p:cNvSpPr>
            <p:nvPr/>
          </p:nvSpPr>
          <p:spPr bwMode="auto">
            <a:xfrm>
              <a:off x="531814" y="5740395"/>
              <a:ext cx="6350" cy="11113"/>
            </a:xfrm>
            <a:custGeom>
              <a:avLst/>
              <a:gdLst>
                <a:gd name="T0" fmla="*/ 2147483646 w 4"/>
                <a:gd name="T1" fmla="*/ 0 h 7"/>
                <a:gd name="T2" fmla="*/ 2147483646 w 4"/>
                <a:gd name="T3" fmla="*/ 0 h 7"/>
                <a:gd name="T4" fmla="*/ 2147483646 w 4"/>
                <a:gd name="T5" fmla="*/ 2147483646 h 7"/>
                <a:gd name="T6" fmla="*/ 2147483646 w 4"/>
                <a:gd name="T7" fmla="*/ 2147483646 h 7"/>
                <a:gd name="T8" fmla="*/ 2147483646 w 4"/>
                <a:gd name="T9" fmla="*/ 2147483646 h 7"/>
                <a:gd name="T10" fmla="*/ 2147483646 w 4"/>
                <a:gd name="T11" fmla="*/ 2147483646 h 7"/>
                <a:gd name="T12" fmla="*/ 2147483646 w 4"/>
                <a:gd name="T13" fmla="*/ 2147483646 h 7"/>
                <a:gd name="T14" fmla="*/ 2147483646 w 4"/>
                <a:gd name="T15" fmla="*/ 2147483646 h 7"/>
                <a:gd name="T16" fmla="*/ 2147483646 w 4"/>
                <a:gd name="T17" fmla="*/ 2147483646 h 7"/>
                <a:gd name="T18" fmla="*/ 2147483646 w 4"/>
                <a:gd name="T19" fmla="*/ 2147483646 h 7"/>
                <a:gd name="T20" fmla="*/ 2147483646 w 4"/>
                <a:gd name="T21" fmla="*/ 2147483646 h 7"/>
                <a:gd name="T22" fmla="*/ 2147483646 w 4"/>
                <a:gd name="T23" fmla="*/ 2147483646 h 7"/>
                <a:gd name="T24" fmla="*/ 2147483646 w 4"/>
                <a:gd name="T25" fmla="*/ 2147483646 h 7"/>
                <a:gd name="T26" fmla="*/ 0 w 4"/>
                <a:gd name="T27" fmla="*/ 2147483646 h 7"/>
                <a:gd name="T28" fmla="*/ 0 w 4"/>
                <a:gd name="T29" fmla="*/ 2147483646 h 7"/>
                <a:gd name="T30" fmla="*/ 0 w 4"/>
                <a:gd name="T31" fmla="*/ 2147483646 h 7"/>
                <a:gd name="T32" fmla="*/ 0 w 4"/>
                <a:gd name="T33" fmla="*/ 2147483646 h 7"/>
                <a:gd name="T34" fmla="*/ 0 w 4"/>
                <a:gd name="T35" fmla="*/ 2147483646 h 7"/>
                <a:gd name="T36" fmla="*/ 2147483646 w 4"/>
                <a:gd name="T37" fmla="*/ 2147483646 h 7"/>
                <a:gd name="T38" fmla="*/ 2147483646 w 4"/>
                <a:gd name="T39" fmla="*/ 2147483646 h 7"/>
                <a:gd name="T40" fmla="*/ 2147483646 w 4"/>
                <a:gd name="T41" fmla="*/ 2147483646 h 7"/>
                <a:gd name="T42" fmla="*/ 2147483646 w 4"/>
                <a:gd name="T43" fmla="*/ 2147483646 h 7"/>
                <a:gd name="T44" fmla="*/ 2147483646 w 4"/>
                <a:gd name="T45" fmla="*/ 2147483646 h 7"/>
                <a:gd name="T46" fmla="*/ 2147483646 w 4"/>
                <a:gd name="T47" fmla="*/ 2147483646 h 7"/>
                <a:gd name="T48" fmla="*/ 2147483646 w 4"/>
                <a:gd name="T49" fmla="*/ 0 h 7"/>
                <a:gd name="T50" fmla="*/ 2147483646 w 4"/>
                <a:gd name="T51" fmla="*/ 0 h 7"/>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0" t="0" r="r" b="b"/>
              <a:pathLst>
                <a:path w="4" h="7">
                  <a:moveTo>
                    <a:pt x="3" y="0"/>
                  </a:moveTo>
                  <a:lnTo>
                    <a:pt x="3" y="0"/>
                  </a:lnTo>
                  <a:lnTo>
                    <a:pt x="4" y="1"/>
                  </a:lnTo>
                  <a:lnTo>
                    <a:pt x="4" y="4"/>
                  </a:lnTo>
                  <a:lnTo>
                    <a:pt x="3" y="5"/>
                  </a:lnTo>
                  <a:lnTo>
                    <a:pt x="3" y="6"/>
                  </a:lnTo>
                  <a:lnTo>
                    <a:pt x="2" y="6"/>
                  </a:lnTo>
                  <a:lnTo>
                    <a:pt x="2" y="7"/>
                  </a:lnTo>
                  <a:lnTo>
                    <a:pt x="0" y="7"/>
                  </a:lnTo>
                  <a:lnTo>
                    <a:pt x="0" y="6"/>
                  </a:lnTo>
                  <a:lnTo>
                    <a:pt x="2" y="5"/>
                  </a:lnTo>
                  <a:lnTo>
                    <a:pt x="2" y="2"/>
                  </a:lnTo>
                  <a:lnTo>
                    <a:pt x="2" y="1"/>
                  </a:lnTo>
                  <a:lnTo>
                    <a:pt x="3" y="0"/>
                  </a:lnTo>
                  <a:close/>
                </a:path>
              </a:pathLst>
            </a:custGeom>
            <a:solidFill>
              <a:srgbClr val="FFFF7A"/>
            </a:solidFill>
            <a:ln w="2">
              <a:solidFill>
                <a:srgbClr val="000000"/>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p:txBody>
        </p:sp>
        <p:sp>
          <p:nvSpPr>
            <p:cNvPr id="1161" name="Freeform 168"/>
            <p:cNvSpPr>
              <a:spLocks/>
            </p:cNvSpPr>
            <p:nvPr/>
          </p:nvSpPr>
          <p:spPr bwMode="auto">
            <a:xfrm>
              <a:off x="503238" y="5753095"/>
              <a:ext cx="28576" cy="25401"/>
            </a:xfrm>
            <a:custGeom>
              <a:avLst/>
              <a:gdLst>
                <a:gd name="T0" fmla="*/ 2147483646 w 18"/>
                <a:gd name="T1" fmla="*/ 0 h 16"/>
                <a:gd name="T2" fmla="*/ 2147483646 w 18"/>
                <a:gd name="T3" fmla="*/ 0 h 16"/>
                <a:gd name="T4" fmla="*/ 2147483646 w 18"/>
                <a:gd name="T5" fmla="*/ 2147483646 h 16"/>
                <a:gd name="T6" fmla="*/ 2147483646 w 18"/>
                <a:gd name="T7" fmla="*/ 2147483646 h 16"/>
                <a:gd name="T8" fmla="*/ 2147483646 w 18"/>
                <a:gd name="T9" fmla="*/ 2147483646 h 16"/>
                <a:gd name="T10" fmla="*/ 2147483646 w 18"/>
                <a:gd name="T11" fmla="*/ 2147483646 h 16"/>
                <a:gd name="T12" fmla="*/ 2147483646 w 18"/>
                <a:gd name="T13" fmla="*/ 2147483646 h 16"/>
                <a:gd name="T14" fmla="*/ 2147483646 w 18"/>
                <a:gd name="T15" fmla="*/ 2147483646 h 16"/>
                <a:gd name="T16" fmla="*/ 2147483646 w 18"/>
                <a:gd name="T17" fmla="*/ 2147483646 h 16"/>
                <a:gd name="T18" fmla="*/ 2147483646 w 18"/>
                <a:gd name="T19" fmla="*/ 2147483646 h 16"/>
                <a:gd name="T20" fmla="*/ 2147483646 w 18"/>
                <a:gd name="T21" fmla="*/ 2147483646 h 16"/>
                <a:gd name="T22" fmla="*/ 2147483646 w 18"/>
                <a:gd name="T23" fmla="*/ 2147483646 h 16"/>
                <a:gd name="T24" fmla="*/ 2147483646 w 18"/>
                <a:gd name="T25" fmla="*/ 2147483646 h 16"/>
                <a:gd name="T26" fmla="*/ 2147483646 w 18"/>
                <a:gd name="T27" fmla="*/ 2147483646 h 16"/>
                <a:gd name="T28" fmla="*/ 2147483646 w 18"/>
                <a:gd name="T29" fmla="*/ 2147483646 h 16"/>
                <a:gd name="T30" fmla="*/ 2147483646 w 18"/>
                <a:gd name="T31" fmla="*/ 2147483646 h 16"/>
                <a:gd name="T32" fmla="*/ 2147483646 w 18"/>
                <a:gd name="T33" fmla="*/ 2147483646 h 16"/>
                <a:gd name="T34" fmla="*/ 2147483646 w 18"/>
                <a:gd name="T35" fmla="*/ 2147483646 h 16"/>
                <a:gd name="T36" fmla="*/ 2147483646 w 18"/>
                <a:gd name="T37" fmla="*/ 2147483646 h 16"/>
                <a:gd name="T38" fmla="*/ 2147483646 w 18"/>
                <a:gd name="T39" fmla="*/ 2147483646 h 16"/>
                <a:gd name="T40" fmla="*/ 2147483646 w 18"/>
                <a:gd name="T41" fmla="*/ 2147483646 h 16"/>
                <a:gd name="T42" fmla="*/ 2147483646 w 18"/>
                <a:gd name="T43" fmla="*/ 2147483646 h 16"/>
                <a:gd name="T44" fmla="*/ 2147483646 w 18"/>
                <a:gd name="T45" fmla="*/ 2147483646 h 16"/>
                <a:gd name="T46" fmla="*/ 2147483646 w 18"/>
                <a:gd name="T47" fmla="*/ 2147483646 h 16"/>
                <a:gd name="T48" fmla="*/ 2147483646 w 18"/>
                <a:gd name="T49" fmla="*/ 2147483646 h 16"/>
                <a:gd name="T50" fmla="*/ 2147483646 w 18"/>
                <a:gd name="T51" fmla="*/ 2147483646 h 16"/>
                <a:gd name="T52" fmla="*/ 2147483646 w 18"/>
                <a:gd name="T53" fmla="*/ 2147483646 h 16"/>
                <a:gd name="T54" fmla="*/ 2147483646 w 18"/>
                <a:gd name="T55" fmla="*/ 2147483646 h 16"/>
                <a:gd name="T56" fmla="*/ 2147483646 w 18"/>
                <a:gd name="T57" fmla="*/ 2147483646 h 16"/>
                <a:gd name="T58" fmla="*/ 2147483646 w 18"/>
                <a:gd name="T59" fmla="*/ 2147483646 h 16"/>
                <a:gd name="T60" fmla="*/ 2147483646 w 18"/>
                <a:gd name="T61" fmla="*/ 2147483646 h 16"/>
                <a:gd name="T62" fmla="*/ 2147483646 w 18"/>
                <a:gd name="T63" fmla="*/ 2147483646 h 16"/>
                <a:gd name="T64" fmla="*/ 2147483646 w 18"/>
                <a:gd name="T65" fmla="*/ 2147483646 h 16"/>
                <a:gd name="T66" fmla="*/ 0 w 18"/>
                <a:gd name="T67" fmla="*/ 2147483646 h 16"/>
                <a:gd name="T68" fmla="*/ 0 w 18"/>
                <a:gd name="T69" fmla="*/ 2147483646 h 16"/>
                <a:gd name="T70" fmla="*/ 0 w 18"/>
                <a:gd name="T71" fmla="*/ 2147483646 h 16"/>
                <a:gd name="T72" fmla="*/ 2147483646 w 18"/>
                <a:gd name="T73" fmla="*/ 2147483646 h 16"/>
                <a:gd name="T74" fmla="*/ 2147483646 w 18"/>
                <a:gd name="T75" fmla="*/ 2147483646 h 16"/>
                <a:gd name="T76" fmla="*/ 2147483646 w 18"/>
                <a:gd name="T77" fmla="*/ 2147483646 h 16"/>
                <a:gd name="T78" fmla="*/ 2147483646 w 18"/>
                <a:gd name="T79" fmla="*/ 2147483646 h 16"/>
                <a:gd name="T80" fmla="*/ 2147483646 w 18"/>
                <a:gd name="T81" fmla="*/ 2147483646 h 16"/>
                <a:gd name="T82" fmla="*/ 2147483646 w 18"/>
                <a:gd name="T83" fmla="*/ 2147483646 h 16"/>
                <a:gd name="T84" fmla="*/ 2147483646 w 18"/>
                <a:gd name="T85" fmla="*/ 2147483646 h 16"/>
                <a:gd name="T86" fmla="*/ 2147483646 w 18"/>
                <a:gd name="T87" fmla="*/ 2147483646 h 16"/>
                <a:gd name="T88" fmla="*/ 2147483646 w 18"/>
                <a:gd name="T89" fmla="*/ 2147483646 h 16"/>
                <a:gd name="T90" fmla="*/ 2147483646 w 18"/>
                <a:gd name="T91" fmla="*/ 2147483646 h 16"/>
                <a:gd name="T92" fmla="*/ 2147483646 w 18"/>
                <a:gd name="T93" fmla="*/ 2147483646 h 16"/>
                <a:gd name="T94" fmla="*/ 2147483646 w 18"/>
                <a:gd name="T95" fmla="*/ 2147483646 h 16"/>
                <a:gd name="T96" fmla="*/ 2147483646 w 18"/>
                <a:gd name="T97" fmla="*/ 2147483646 h 16"/>
                <a:gd name="T98" fmla="*/ 2147483646 w 18"/>
                <a:gd name="T99" fmla="*/ 0 h 16"/>
                <a:gd name="T100" fmla="*/ 2147483646 w 18"/>
                <a:gd name="T101" fmla="*/ 0 h 16"/>
                <a:gd name="T102" fmla="*/ 2147483646 w 18"/>
                <a:gd name="T103" fmla="*/ 0 h 16"/>
                <a:gd name="T104" fmla="*/ 2147483646 w 18"/>
                <a:gd name="T105" fmla="*/ 0 h 16"/>
                <a:gd name="T106" fmla="*/ 2147483646 w 18"/>
                <a:gd name="T107" fmla="*/ 0 h 16"/>
                <a:gd name="T108" fmla="*/ 2147483646 w 18"/>
                <a:gd name="T109" fmla="*/ 0 h 1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18" h="16">
                  <a:moveTo>
                    <a:pt x="18" y="0"/>
                  </a:moveTo>
                  <a:lnTo>
                    <a:pt x="18" y="0"/>
                  </a:lnTo>
                  <a:lnTo>
                    <a:pt x="16" y="4"/>
                  </a:lnTo>
                  <a:lnTo>
                    <a:pt x="15" y="4"/>
                  </a:lnTo>
                  <a:lnTo>
                    <a:pt x="14" y="5"/>
                  </a:lnTo>
                  <a:lnTo>
                    <a:pt x="14" y="6"/>
                  </a:lnTo>
                  <a:lnTo>
                    <a:pt x="12" y="8"/>
                  </a:lnTo>
                  <a:lnTo>
                    <a:pt x="10" y="9"/>
                  </a:lnTo>
                  <a:lnTo>
                    <a:pt x="9" y="10"/>
                  </a:lnTo>
                  <a:lnTo>
                    <a:pt x="10" y="11"/>
                  </a:lnTo>
                  <a:lnTo>
                    <a:pt x="11" y="13"/>
                  </a:lnTo>
                  <a:lnTo>
                    <a:pt x="9" y="15"/>
                  </a:lnTo>
                  <a:lnTo>
                    <a:pt x="7" y="16"/>
                  </a:lnTo>
                  <a:lnTo>
                    <a:pt x="6" y="15"/>
                  </a:lnTo>
                  <a:lnTo>
                    <a:pt x="5" y="15"/>
                  </a:lnTo>
                  <a:lnTo>
                    <a:pt x="5" y="16"/>
                  </a:lnTo>
                  <a:lnTo>
                    <a:pt x="4" y="16"/>
                  </a:lnTo>
                  <a:lnTo>
                    <a:pt x="3" y="16"/>
                  </a:lnTo>
                  <a:lnTo>
                    <a:pt x="3" y="15"/>
                  </a:lnTo>
                  <a:lnTo>
                    <a:pt x="1" y="14"/>
                  </a:lnTo>
                  <a:lnTo>
                    <a:pt x="0" y="13"/>
                  </a:lnTo>
                  <a:lnTo>
                    <a:pt x="0" y="11"/>
                  </a:lnTo>
                  <a:lnTo>
                    <a:pt x="1" y="11"/>
                  </a:lnTo>
                  <a:lnTo>
                    <a:pt x="3" y="11"/>
                  </a:lnTo>
                  <a:lnTo>
                    <a:pt x="3" y="10"/>
                  </a:lnTo>
                  <a:lnTo>
                    <a:pt x="5" y="8"/>
                  </a:lnTo>
                  <a:lnTo>
                    <a:pt x="5" y="4"/>
                  </a:lnTo>
                  <a:lnTo>
                    <a:pt x="6" y="3"/>
                  </a:lnTo>
                  <a:lnTo>
                    <a:pt x="7" y="3"/>
                  </a:lnTo>
                  <a:lnTo>
                    <a:pt x="11" y="2"/>
                  </a:lnTo>
                  <a:lnTo>
                    <a:pt x="14" y="0"/>
                  </a:lnTo>
                  <a:lnTo>
                    <a:pt x="17" y="0"/>
                  </a:lnTo>
                  <a:lnTo>
                    <a:pt x="18" y="0"/>
                  </a:lnTo>
                  <a:close/>
                </a:path>
              </a:pathLst>
            </a:custGeom>
            <a:solidFill>
              <a:srgbClr val="FFFF7A"/>
            </a:solidFill>
            <a:ln w="2">
              <a:solidFill>
                <a:srgbClr val="000000"/>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p:txBody>
        </p:sp>
        <p:sp>
          <p:nvSpPr>
            <p:cNvPr id="1162" name="Freeform 169"/>
            <p:cNvSpPr>
              <a:spLocks/>
            </p:cNvSpPr>
            <p:nvPr/>
          </p:nvSpPr>
          <p:spPr bwMode="auto">
            <a:xfrm>
              <a:off x="598488" y="5861046"/>
              <a:ext cx="1587" cy="1588"/>
            </a:xfrm>
            <a:custGeom>
              <a:avLst/>
              <a:gdLst>
                <a:gd name="T0" fmla="*/ 2147483646 w 1"/>
                <a:gd name="T1" fmla="*/ 2147483646 h 1"/>
                <a:gd name="T2" fmla="*/ 2147483646 w 1"/>
                <a:gd name="T3" fmla="*/ 2147483646 h 1"/>
                <a:gd name="T4" fmla="*/ 0 w 1"/>
                <a:gd name="T5" fmla="*/ 2147483646 h 1"/>
                <a:gd name="T6" fmla="*/ 2147483646 w 1"/>
                <a:gd name="T7" fmla="*/ 0 h 1"/>
                <a:gd name="T8" fmla="*/ 2147483646 w 1"/>
                <a:gd name="T9" fmla="*/ 0 h 1"/>
                <a:gd name="T10" fmla="*/ 2147483646 w 1"/>
                <a:gd name="T11" fmla="*/ 0 h 1"/>
                <a:gd name="T12" fmla="*/ 2147483646 w 1"/>
                <a:gd name="T13" fmla="*/ 2147483646 h 1"/>
                <a:gd name="T14" fmla="*/ 2147483646 w 1"/>
                <a:gd name="T15" fmla="*/ 2147483646 h 1"/>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1" h="1">
                  <a:moveTo>
                    <a:pt x="1" y="1"/>
                  </a:moveTo>
                  <a:lnTo>
                    <a:pt x="1" y="1"/>
                  </a:lnTo>
                  <a:lnTo>
                    <a:pt x="0" y="1"/>
                  </a:lnTo>
                  <a:lnTo>
                    <a:pt x="1" y="0"/>
                  </a:lnTo>
                  <a:lnTo>
                    <a:pt x="1" y="1"/>
                  </a:lnTo>
                  <a:close/>
                </a:path>
              </a:pathLst>
            </a:custGeom>
            <a:solidFill>
              <a:srgbClr val="FFFF00"/>
            </a:solidFill>
            <a:ln w="2">
              <a:solidFill>
                <a:srgbClr val="555555"/>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p:txBody>
        </p:sp>
        <p:sp>
          <p:nvSpPr>
            <p:cNvPr id="1163" name="Freeform 170"/>
            <p:cNvSpPr>
              <a:spLocks/>
            </p:cNvSpPr>
            <p:nvPr/>
          </p:nvSpPr>
          <p:spPr bwMode="auto">
            <a:xfrm>
              <a:off x="708026" y="6021383"/>
              <a:ext cx="63500" cy="115887"/>
            </a:xfrm>
            <a:custGeom>
              <a:avLst/>
              <a:gdLst>
                <a:gd name="T0" fmla="*/ 2147483646 w 40"/>
                <a:gd name="T1" fmla="*/ 2147483646 h 73"/>
                <a:gd name="T2" fmla="*/ 2147483646 w 40"/>
                <a:gd name="T3" fmla="*/ 2147483646 h 73"/>
                <a:gd name="T4" fmla="*/ 2147483646 w 40"/>
                <a:gd name="T5" fmla="*/ 2147483646 h 73"/>
                <a:gd name="T6" fmla="*/ 2147483646 w 40"/>
                <a:gd name="T7" fmla="*/ 2147483646 h 73"/>
                <a:gd name="T8" fmla="*/ 2147483646 w 40"/>
                <a:gd name="T9" fmla="*/ 2147483646 h 73"/>
                <a:gd name="T10" fmla="*/ 2147483646 w 40"/>
                <a:gd name="T11" fmla="*/ 2147483646 h 73"/>
                <a:gd name="T12" fmla="*/ 2147483646 w 40"/>
                <a:gd name="T13" fmla="*/ 2147483646 h 73"/>
                <a:gd name="T14" fmla="*/ 2147483646 w 40"/>
                <a:gd name="T15" fmla="*/ 2147483646 h 73"/>
                <a:gd name="T16" fmla="*/ 2147483646 w 40"/>
                <a:gd name="T17" fmla="*/ 2147483646 h 73"/>
                <a:gd name="T18" fmla="*/ 2147483646 w 40"/>
                <a:gd name="T19" fmla="*/ 2147483646 h 73"/>
                <a:gd name="T20" fmla="*/ 2147483646 w 40"/>
                <a:gd name="T21" fmla="*/ 2147483646 h 73"/>
                <a:gd name="T22" fmla="*/ 2147483646 w 40"/>
                <a:gd name="T23" fmla="*/ 2147483646 h 73"/>
                <a:gd name="T24" fmla="*/ 2147483646 w 40"/>
                <a:gd name="T25" fmla="*/ 2147483646 h 73"/>
                <a:gd name="T26" fmla="*/ 2147483646 w 40"/>
                <a:gd name="T27" fmla="*/ 2147483646 h 73"/>
                <a:gd name="T28" fmla="*/ 2147483646 w 40"/>
                <a:gd name="T29" fmla="*/ 2147483646 h 73"/>
                <a:gd name="T30" fmla="*/ 2147483646 w 40"/>
                <a:gd name="T31" fmla="*/ 2147483646 h 73"/>
                <a:gd name="T32" fmla="*/ 2147483646 w 40"/>
                <a:gd name="T33" fmla="*/ 2147483646 h 73"/>
                <a:gd name="T34" fmla="*/ 2147483646 w 40"/>
                <a:gd name="T35" fmla="*/ 2147483646 h 73"/>
                <a:gd name="T36" fmla="*/ 0 w 40"/>
                <a:gd name="T37" fmla="*/ 2147483646 h 73"/>
                <a:gd name="T38" fmla="*/ 2147483646 w 40"/>
                <a:gd name="T39" fmla="*/ 2147483646 h 73"/>
                <a:gd name="T40" fmla="*/ 2147483646 w 40"/>
                <a:gd name="T41" fmla="*/ 2147483646 h 73"/>
                <a:gd name="T42" fmla="*/ 2147483646 w 40"/>
                <a:gd name="T43" fmla="*/ 2147483646 h 73"/>
                <a:gd name="T44" fmla="*/ 2147483646 w 40"/>
                <a:gd name="T45" fmla="*/ 2147483646 h 73"/>
                <a:gd name="T46" fmla="*/ 2147483646 w 40"/>
                <a:gd name="T47" fmla="*/ 2147483646 h 73"/>
                <a:gd name="T48" fmla="*/ 2147483646 w 40"/>
                <a:gd name="T49" fmla="*/ 2147483646 h 73"/>
                <a:gd name="T50" fmla="*/ 2147483646 w 40"/>
                <a:gd name="T51" fmla="*/ 2147483646 h 73"/>
                <a:gd name="T52" fmla="*/ 2147483646 w 40"/>
                <a:gd name="T53" fmla="*/ 2147483646 h 73"/>
                <a:gd name="T54" fmla="*/ 2147483646 w 40"/>
                <a:gd name="T55" fmla="*/ 2147483646 h 73"/>
                <a:gd name="T56" fmla="*/ 2147483646 w 40"/>
                <a:gd name="T57" fmla="*/ 2147483646 h 73"/>
                <a:gd name="T58" fmla="*/ 2147483646 w 40"/>
                <a:gd name="T59" fmla="*/ 2147483646 h 73"/>
                <a:gd name="T60" fmla="*/ 2147483646 w 40"/>
                <a:gd name="T61" fmla="*/ 2147483646 h 73"/>
                <a:gd name="T62" fmla="*/ 2147483646 w 40"/>
                <a:gd name="T63" fmla="*/ 2147483646 h 73"/>
                <a:gd name="T64" fmla="*/ 2147483646 w 40"/>
                <a:gd name="T65" fmla="*/ 2147483646 h 73"/>
                <a:gd name="T66" fmla="*/ 2147483646 w 40"/>
                <a:gd name="T67" fmla="*/ 2147483646 h 73"/>
                <a:gd name="T68" fmla="*/ 2147483646 w 40"/>
                <a:gd name="T69" fmla="*/ 2147483646 h 73"/>
                <a:gd name="T70" fmla="*/ 2147483646 w 40"/>
                <a:gd name="T71" fmla="*/ 2147483646 h 73"/>
                <a:gd name="T72" fmla="*/ 2147483646 w 40"/>
                <a:gd name="T73" fmla="*/ 2147483646 h 73"/>
                <a:gd name="T74" fmla="*/ 2147483646 w 40"/>
                <a:gd name="T75" fmla="*/ 2147483646 h 73"/>
                <a:gd name="T76" fmla="*/ 2147483646 w 40"/>
                <a:gd name="T77" fmla="*/ 2147483646 h 73"/>
                <a:gd name="T78" fmla="*/ 2147483646 w 40"/>
                <a:gd name="T79" fmla="*/ 2147483646 h 73"/>
                <a:gd name="T80" fmla="*/ 2147483646 w 40"/>
                <a:gd name="T81" fmla="*/ 2147483646 h 73"/>
                <a:gd name="T82" fmla="*/ 2147483646 w 40"/>
                <a:gd name="T83" fmla="*/ 2147483646 h 73"/>
                <a:gd name="T84" fmla="*/ 2147483646 w 40"/>
                <a:gd name="T85" fmla="*/ 2147483646 h 73"/>
                <a:gd name="T86" fmla="*/ 2147483646 w 40"/>
                <a:gd name="T87" fmla="*/ 0 h 73"/>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40" h="73">
                  <a:moveTo>
                    <a:pt x="37" y="0"/>
                  </a:moveTo>
                  <a:lnTo>
                    <a:pt x="37" y="0"/>
                  </a:lnTo>
                  <a:lnTo>
                    <a:pt x="36" y="1"/>
                  </a:lnTo>
                  <a:lnTo>
                    <a:pt x="35" y="2"/>
                  </a:lnTo>
                  <a:lnTo>
                    <a:pt x="34" y="2"/>
                  </a:lnTo>
                  <a:lnTo>
                    <a:pt x="34" y="3"/>
                  </a:lnTo>
                  <a:lnTo>
                    <a:pt x="30" y="7"/>
                  </a:lnTo>
                  <a:lnTo>
                    <a:pt x="30" y="8"/>
                  </a:lnTo>
                  <a:lnTo>
                    <a:pt x="30" y="10"/>
                  </a:lnTo>
                  <a:lnTo>
                    <a:pt x="29" y="12"/>
                  </a:lnTo>
                  <a:lnTo>
                    <a:pt x="28" y="13"/>
                  </a:lnTo>
                  <a:lnTo>
                    <a:pt x="26" y="13"/>
                  </a:lnTo>
                  <a:lnTo>
                    <a:pt x="26" y="14"/>
                  </a:lnTo>
                  <a:lnTo>
                    <a:pt x="26" y="16"/>
                  </a:lnTo>
                  <a:lnTo>
                    <a:pt x="25" y="16"/>
                  </a:lnTo>
                  <a:lnTo>
                    <a:pt x="23" y="18"/>
                  </a:lnTo>
                  <a:lnTo>
                    <a:pt x="20" y="22"/>
                  </a:lnTo>
                  <a:lnTo>
                    <a:pt x="19" y="24"/>
                  </a:lnTo>
                  <a:lnTo>
                    <a:pt x="18" y="26"/>
                  </a:lnTo>
                  <a:lnTo>
                    <a:pt x="18" y="28"/>
                  </a:lnTo>
                  <a:lnTo>
                    <a:pt x="18" y="30"/>
                  </a:lnTo>
                  <a:lnTo>
                    <a:pt x="18" y="36"/>
                  </a:lnTo>
                  <a:lnTo>
                    <a:pt x="17" y="40"/>
                  </a:lnTo>
                  <a:lnTo>
                    <a:pt x="12" y="46"/>
                  </a:lnTo>
                  <a:lnTo>
                    <a:pt x="9" y="48"/>
                  </a:lnTo>
                  <a:lnTo>
                    <a:pt x="7" y="51"/>
                  </a:lnTo>
                  <a:lnTo>
                    <a:pt x="6" y="52"/>
                  </a:lnTo>
                  <a:lnTo>
                    <a:pt x="5" y="53"/>
                  </a:lnTo>
                  <a:lnTo>
                    <a:pt x="3" y="53"/>
                  </a:lnTo>
                  <a:lnTo>
                    <a:pt x="2" y="53"/>
                  </a:lnTo>
                  <a:lnTo>
                    <a:pt x="2" y="54"/>
                  </a:lnTo>
                  <a:lnTo>
                    <a:pt x="2" y="58"/>
                  </a:lnTo>
                  <a:lnTo>
                    <a:pt x="3" y="63"/>
                  </a:lnTo>
                  <a:lnTo>
                    <a:pt x="0" y="68"/>
                  </a:lnTo>
                  <a:lnTo>
                    <a:pt x="1" y="71"/>
                  </a:lnTo>
                  <a:lnTo>
                    <a:pt x="3" y="73"/>
                  </a:lnTo>
                  <a:lnTo>
                    <a:pt x="6" y="71"/>
                  </a:lnTo>
                  <a:lnTo>
                    <a:pt x="11" y="69"/>
                  </a:lnTo>
                  <a:lnTo>
                    <a:pt x="13" y="70"/>
                  </a:lnTo>
                  <a:lnTo>
                    <a:pt x="14" y="70"/>
                  </a:lnTo>
                  <a:lnTo>
                    <a:pt x="14" y="68"/>
                  </a:lnTo>
                  <a:lnTo>
                    <a:pt x="15" y="66"/>
                  </a:lnTo>
                  <a:lnTo>
                    <a:pt x="17" y="65"/>
                  </a:lnTo>
                  <a:lnTo>
                    <a:pt x="17" y="64"/>
                  </a:lnTo>
                  <a:lnTo>
                    <a:pt x="17" y="63"/>
                  </a:lnTo>
                  <a:lnTo>
                    <a:pt x="18" y="60"/>
                  </a:lnTo>
                  <a:lnTo>
                    <a:pt x="18" y="59"/>
                  </a:lnTo>
                  <a:lnTo>
                    <a:pt x="17" y="58"/>
                  </a:lnTo>
                  <a:lnTo>
                    <a:pt x="17" y="56"/>
                  </a:lnTo>
                  <a:lnTo>
                    <a:pt x="18" y="54"/>
                  </a:lnTo>
                  <a:lnTo>
                    <a:pt x="17" y="53"/>
                  </a:lnTo>
                  <a:lnTo>
                    <a:pt x="19" y="51"/>
                  </a:lnTo>
                  <a:lnTo>
                    <a:pt x="20" y="47"/>
                  </a:lnTo>
                  <a:lnTo>
                    <a:pt x="21" y="47"/>
                  </a:lnTo>
                  <a:lnTo>
                    <a:pt x="24" y="47"/>
                  </a:lnTo>
                  <a:lnTo>
                    <a:pt x="26" y="45"/>
                  </a:lnTo>
                  <a:lnTo>
                    <a:pt x="28" y="42"/>
                  </a:lnTo>
                  <a:lnTo>
                    <a:pt x="29" y="39"/>
                  </a:lnTo>
                  <a:lnTo>
                    <a:pt x="29" y="37"/>
                  </a:lnTo>
                  <a:lnTo>
                    <a:pt x="30" y="37"/>
                  </a:lnTo>
                  <a:lnTo>
                    <a:pt x="32" y="35"/>
                  </a:lnTo>
                  <a:lnTo>
                    <a:pt x="32" y="31"/>
                  </a:lnTo>
                  <a:lnTo>
                    <a:pt x="32" y="30"/>
                  </a:lnTo>
                  <a:lnTo>
                    <a:pt x="32" y="29"/>
                  </a:lnTo>
                  <a:lnTo>
                    <a:pt x="32" y="28"/>
                  </a:lnTo>
                  <a:lnTo>
                    <a:pt x="34" y="26"/>
                  </a:lnTo>
                  <a:lnTo>
                    <a:pt x="36" y="23"/>
                  </a:lnTo>
                  <a:lnTo>
                    <a:pt x="37" y="23"/>
                  </a:lnTo>
                  <a:lnTo>
                    <a:pt x="37" y="22"/>
                  </a:lnTo>
                  <a:lnTo>
                    <a:pt x="37" y="17"/>
                  </a:lnTo>
                  <a:lnTo>
                    <a:pt x="38" y="13"/>
                  </a:lnTo>
                  <a:lnTo>
                    <a:pt x="38" y="10"/>
                  </a:lnTo>
                  <a:lnTo>
                    <a:pt x="40" y="8"/>
                  </a:lnTo>
                  <a:lnTo>
                    <a:pt x="40" y="7"/>
                  </a:lnTo>
                  <a:lnTo>
                    <a:pt x="40" y="6"/>
                  </a:lnTo>
                  <a:lnTo>
                    <a:pt x="38" y="5"/>
                  </a:lnTo>
                  <a:lnTo>
                    <a:pt x="38" y="3"/>
                  </a:lnTo>
                  <a:lnTo>
                    <a:pt x="38" y="1"/>
                  </a:lnTo>
                  <a:lnTo>
                    <a:pt x="38" y="0"/>
                  </a:lnTo>
                  <a:lnTo>
                    <a:pt x="37" y="0"/>
                  </a:lnTo>
                  <a:close/>
                </a:path>
              </a:pathLst>
            </a:custGeom>
            <a:solidFill>
              <a:srgbClr val="FFFF7A"/>
            </a:solidFill>
            <a:ln w="2">
              <a:solidFill>
                <a:srgbClr val="000000"/>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p:txBody>
        </p:sp>
        <p:sp>
          <p:nvSpPr>
            <p:cNvPr id="1164" name="Freeform 171"/>
            <p:cNvSpPr>
              <a:spLocks/>
            </p:cNvSpPr>
            <p:nvPr/>
          </p:nvSpPr>
          <p:spPr bwMode="auto">
            <a:xfrm>
              <a:off x="608014" y="6094409"/>
              <a:ext cx="60325" cy="58737"/>
            </a:xfrm>
            <a:custGeom>
              <a:avLst/>
              <a:gdLst>
                <a:gd name="T0" fmla="*/ 2147483646 w 38"/>
                <a:gd name="T1" fmla="*/ 0 h 37"/>
                <a:gd name="T2" fmla="*/ 2147483646 w 38"/>
                <a:gd name="T3" fmla="*/ 2147483646 h 37"/>
                <a:gd name="T4" fmla="*/ 2147483646 w 38"/>
                <a:gd name="T5" fmla="*/ 2147483646 h 37"/>
                <a:gd name="T6" fmla="*/ 2147483646 w 38"/>
                <a:gd name="T7" fmla="*/ 2147483646 h 37"/>
                <a:gd name="T8" fmla="*/ 2147483646 w 38"/>
                <a:gd name="T9" fmla="*/ 2147483646 h 37"/>
                <a:gd name="T10" fmla="*/ 2147483646 w 38"/>
                <a:gd name="T11" fmla="*/ 2147483646 h 37"/>
                <a:gd name="T12" fmla="*/ 2147483646 w 38"/>
                <a:gd name="T13" fmla="*/ 2147483646 h 37"/>
                <a:gd name="T14" fmla="*/ 2147483646 w 38"/>
                <a:gd name="T15" fmla="*/ 2147483646 h 37"/>
                <a:gd name="T16" fmla="*/ 2147483646 w 38"/>
                <a:gd name="T17" fmla="*/ 2147483646 h 37"/>
                <a:gd name="T18" fmla="*/ 2147483646 w 38"/>
                <a:gd name="T19" fmla="*/ 2147483646 h 37"/>
                <a:gd name="T20" fmla="*/ 2147483646 w 38"/>
                <a:gd name="T21" fmla="*/ 2147483646 h 37"/>
                <a:gd name="T22" fmla="*/ 2147483646 w 38"/>
                <a:gd name="T23" fmla="*/ 2147483646 h 37"/>
                <a:gd name="T24" fmla="*/ 2147483646 w 38"/>
                <a:gd name="T25" fmla="*/ 2147483646 h 37"/>
                <a:gd name="T26" fmla="*/ 2147483646 w 38"/>
                <a:gd name="T27" fmla="*/ 2147483646 h 37"/>
                <a:gd name="T28" fmla="*/ 2147483646 w 38"/>
                <a:gd name="T29" fmla="*/ 2147483646 h 37"/>
                <a:gd name="T30" fmla="*/ 2147483646 w 38"/>
                <a:gd name="T31" fmla="*/ 2147483646 h 37"/>
                <a:gd name="T32" fmla="*/ 2147483646 w 38"/>
                <a:gd name="T33" fmla="*/ 2147483646 h 37"/>
                <a:gd name="T34" fmla="*/ 2147483646 w 38"/>
                <a:gd name="T35" fmla="*/ 2147483646 h 37"/>
                <a:gd name="T36" fmla="*/ 2147483646 w 38"/>
                <a:gd name="T37" fmla="*/ 2147483646 h 37"/>
                <a:gd name="T38" fmla="*/ 2147483646 w 38"/>
                <a:gd name="T39" fmla="*/ 2147483646 h 37"/>
                <a:gd name="T40" fmla="*/ 2147483646 w 38"/>
                <a:gd name="T41" fmla="*/ 2147483646 h 37"/>
                <a:gd name="T42" fmla="*/ 2147483646 w 38"/>
                <a:gd name="T43" fmla="*/ 2147483646 h 37"/>
                <a:gd name="T44" fmla="*/ 2147483646 w 38"/>
                <a:gd name="T45" fmla="*/ 2147483646 h 37"/>
                <a:gd name="T46" fmla="*/ 2147483646 w 38"/>
                <a:gd name="T47" fmla="*/ 2147483646 h 37"/>
                <a:gd name="T48" fmla="*/ 2147483646 w 38"/>
                <a:gd name="T49" fmla="*/ 2147483646 h 37"/>
                <a:gd name="T50" fmla="*/ 2147483646 w 38"/>
                <a:gd name="T51" fmla="*/ 2147483646 h 37"/>
                <a:gd name="T52" fmla="*/ 0 w 38"/>
                <a:gd name="T53" fmla="*/ 2147483646 h 37"/>
                <a:gd name="T54" fmla="*/ 0 w 38"/>
                <a:gd name="T55" fmla="*/ 2147483646 h 37"/>
                <a:gd name="T56" fmla="*/ 0 w 38"/>
                <a:gd name="T57" fmla="*/ 2147483646 h 37"/>
                <a:gd name="T58" fmla="*/ 2147483646 w 38"/>
                <a:gd name="T59" fmla="*/ 2147483646 h 37"/>
                <a:gd name="T60" fmla="*/ 2147483646 w 38"/>
                <a:gd name="T61" fmla="*/ 2147483646 h 37"/>
                <a:gd name="T62" fmla="*/ 2147483646 w 38"/>
                <a:gd name="T63" fmla="*/ 2147483646 h 37"/>
                <a:gd name="T64" fmla="*/ 2147483646 w 38"/>
                <a:gd name="T65" fmla="*/ 2147483646 h 37"/>
                <a:gd name="T66" fmla="*/ 2147483646 w 38"/>
                <a:gd name="T67" fmla="*/ 2147483646 h 37"/>
                <a:gd name="T68" fmla="*/ 2147483646 w 38"/>
                <a:gd name="T69" fmla="*/ 2147483646 h 37"/>
                <a:gd name="T70" fmla="*/ 2147483646 w 38"/>
                <a:gd name="T71" fmla="*/ 0 h 37"/>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38" h="37">
                  <a:moveTo>
                    <a:pt x="14" y="0"/>
                  </a:moveTo>
                  <a:lnTo>
                    <a:pt x="14" y="0"/>
                  </a:lnTo>
                  <a:lnTo>
                    <a:pt x="15" y="1"/>
                  </a:lnTo>
                  <a:lnTo>
                    <a:pt x="17" y="1"/>
                  </a:lnTo>
                  <a:lnTo>
                    <a:pt x="19" y="2"/>
                  </a:lnTo>
                  <a:lnTo>
                    <a:pt x="20" y="2"/>
                  </a:lnTo>
                  <a:lnTo>
                    <a:pt x="21" y="4"/>
                  </a:lnTo>
                  <a:lnTo>
                    <a:pt x="23" y="4"/>
                  </a:lnTo>
                  <a:lnTo>
                    <a:pt x="28" y="8"/>
                  </a:lnTo>
                  <a:lnTo>
                    <a:pt x="30" y="11"/>
                  </a:lnTo>
                  <a:lnTo>
                    <a:pt x="34" y="13"/>
                  </a:lnTo>
                  <a:lnTo>
                    <a:pt x="37" y="14"/>
                  </a:lnTo>
                  <a:lnTo>
                    <a:pt x="38" y="17"/>
                  </a:lnTo>
                  <a:lnTo>
                    <a:pt x="38" y="18"/>
                  </a:lnTo>
                  <a:lnTo>
                    <a:pt x="36" y="24"/>
                  </a:lnTo>
                  <a:lnTo>
                    <a:pt x="36" y="27"/>
                  </a:lnTo>
                  <a:lnTo>
                    <a:pt x="34" y="29"/>
                  </a:lnTo>
                  <a:lnTo>
                    <a:pt x="30" y="31"/>
                  </a:lnTo>
                  <a:lnTo>
                    <a:pt x="28" y="34"/>
                  </a:lnTo>
                  <a:lnTo>
                    <a:pt x="26" y="35"/>
                  </a:lnTo>
                  <a:lnTo>
                    <a:pt x="24" y="36"/>
                  </a:lnTo>
                  <a:lnTo>
                    <a:pt x="20" y="37"/>
                  </a:lnTo>
                  <a:lnTo>
                    <a:pt x="18" y="37"/>
                  </a:lnTo>
                  <a:lnTo>
                    <a:pt x="14" y="36"/>
                  </a:lnTo>
                  <a:lnTo>
                    <a:pt x="12" y="36"/>
                  </a:lnTo>
                  <a:lnTo>
                    <a:pt x="11" y="36"/>
                  </a:lnTo>
                  <a:lnTo>
                    <a:pt x="7" y="36"/>
                  </a:lnTo>
                  <a:lnTo>
                    <a:pt x="6" y="35"/>
                  </a:lnTo>
                  <a:lnTo>
                    <a:pt x="5" y="34"/>
                  </a:lnTo>
                  <a:lnTo>
                    <a:pt x="2" y="29"/>
                  </a:lnTo>
                  <a:lnTo>
                    <a:pt x="2" y="28"/>
                  </a:lnTo>
                  <a:lnTo>
                    <a:pt x="2" y="27"/>
                  </a:lnTo>
                  <a:lnTo>
                    <a:pt x="1" y="20"/>
                  </a:lnTo>
                  <a:lnTo>
                    <a:pt x="0" y="20"/>
                  </a:lnTo>
                  <a:lnTo>
                    <a:pt x="0" y="18"/>
                  </a:lnTo>
                  <a:lnTo>
                    <a:pt x="0" y="13"/>
                  </a:lnTo>
                  <a:lnTo>
                    <a:pt x="0" y="11"/>
                  </a:lnTo>
                  <a:lnTo>
                    <a:pt x="1" y="11"/>
                  </a:lnTo>
                  <a:lnTo>
                    <a:pt x="3" y="11"/>
                  </a:lnTo>
                  <a:lnTo>
                    <a:pt x="6" y="8"/>
                  </a:lnTo>
                  <a:lnTo>
                    <a:pt x="8" y="6"/>
                  </a:lnTo>
                  <a:lnTo>
                    <a:pt x="11" y="5"/>
                  </a:lnTo>
                  <a:lnTo>
                    <a:pt x="12" y="5"/>
                  </a:lnTo>
                  <a:lnTo>
                    <a:pt x="13" y="4"/>
                  </a:lnTo>
                  <a:lnTo>
                    <a:pt x="13" y="1"/>
                  </a:lnTo>
                  <a:lnTo>
                    <a:pt x="14" y="0"/>
                  </a:lnTo>
                  <a:close/>
                </a:path>
              </a:pathLst>
            </a:custGeom>
            <a:solidFill>
              <a:srgbClr val="FFFF7A"/>
            </a:solidFill>
            <a:ln w="2">
              <a:solidFill>
                <a:srgbClr val="000000"/>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p:txBody>
        </p:sp>
        <p:sp>
          <p:nvSpPr>
            <p:cNvPr id="1165" name="Freeform 172"/>
            <p:cNvSpPr>
              <a:spLocks/>
            </p:cNvSpPr>
            <p:nvPr/>
          </p:nvSpPr>
          <p:spPr bwMode="auto">
            <a:xfrm>
              <a:off x="561975" y="6076946"/>
              <a:ext cx="23813" cy="17463"/>
            </a:xfrm>
            <a:custGeom>
              <a:avLst/>
              <a:gdLst>
                <a:gd name="T0" fmla="*/ 2147483646 w 15"/>
                <a:gd name="T1" fmla="*/ 0 h 11"/>
                <a:gd name="T2" fmla="*/ 2147483646 w 15"/>
                <a:gd name="T3" fmla="*/ 0 h 11"/>
                <a:gd name="T4" fmla="*/ 0 w 15"/>
                <a:gd name="T5" fmla="*/ 2147483646 h 11"/>
                <a:gd name="T6" fmla="*/ 2147483646 w 15"/>
                <a:gd name="T7" fmla="*/ 2147483646 h 11"/>
                <a:gd name="T8" fmla="*/ 2147483646 w 15"/>
                <a:gd name="T9" fmla="*/ 2147483646 h 11"/>
                <a:gd name="T10" fmla="*/ 2147483646 w 15"/>
                <a:gd name="T11" fmla="*/ 2147483646 h 11"/>
                <a:gd name="T12" fmla="*/ 2147483646 w 15"/>
                <a:gd name="T13" fmla="*/ 2147483646 h 11"/>
                <a:gd name="T14" fmla="*/ 2147483646 w 15"/>
                <a:gd name="T15" fmla="*/ 2147483646 h 11"/>
                <a:gd name="T16" fmla="*/ 2147483646 w 15"/>
                <a:gd name="T17" fmla="*/ 2147483646 h 11"/>
                <a:gd name="T18" fmla="*/ 2147483646 w 15"/>
                <a:gd name="T19" fmla="*/ 2147483646 h 11"/>
                <a:gd name="T20" fmla="*/ 2147483646 w 15"/>
                <a:gd name="T21" fmla="*/ 2147483646 h 11"/>
                <a:gd name="T22" fmla="*/ 2147483646 w 15"/>
                <a:gd name="T23" fmla="*/ 2147483646 h 11"/>
                <a:gd name="T24" fmla="*/ 2147483646 w 15"/>
                <a:gd name="T25" fmla="*/ 2147483646 h 11"/>
                <a:gd name="T26" fmla="*/ 2147483646 w 15"/>
                <a:gd name="T27" fmla="*/ 2147483646 h 11"/>
                <a:gd name="T28" fmla="*/ 2147483646 w 15"/>
                <a:gd name="T29" fmla="*/ 2147483646 h 11"/>
                <a:gd name="T30" fmla="*/ 2147483646 w 15"/>
                <a:gd name="T31" fmla="*/ 2147483646 h 11"/>
                <a:gd name="T32" fmla="*/ 2147483646 w 15"/>
                <a:gd name="T33" fmla="*/ 2147483646 h 11"/>
                <a:gd name="T34" fmla="*/ 2147483646 w 15"/>
                <a:gd name="T35" fmla="*/ 2147483646 h 11"/>
                <a:gd name="T36" fmla="*/ 2147483646 w 15"/>
                <a:gd name="T37" fmla="*/ 2147483646 h 11"/>
                <a:gd name="T38" fmla="*/ 2147483646 w 15"/>
                <a:gd name="T39" fmla="*/ 2147483646 h 11"/>
                <a:gd name="T40" fmla="*/ 2147483646 w 15"/>
                <a:gd name="T41" fmla="*/ 2147483646 h 11"/>
                <a:gd name="T42" fmla="*/ 2147483646 w 15"/>
                <a:gd name="T43" fmla="*/ 2147483646 h 11"/>
                <a:gd name="T44" fmla="*/ 2147483646 w 15"/>
                <a:gd name="T45" fmla="*/ 2147483646 h 11"/>
                <a:gd name="T46" fmla="*/ 2147483646 w 15"/>
                <a:gd name="T47" fmla="*/ 2147483646 h 11"/>
                <a:gd name="T48" fmla="*/ 2147483646 w 15"/>
                <a:gd name="T49" fmla="*/ 2147483646 h 11"/>
                <a:gd name="T50" fmla="*/ 2147483646 w 15"/>
                <a:gd name="T51" fmla="*/ 2147483646 h 11"/>
                <a:gd name="T52" fmla="*/ 2147483646 w 15"/>
                <a:gd name="T53" fmla="*/ 2147483646 h 11"/>
                <a:gd name="T54" fmla="*/ 2147483646 w 15"/>
                <a:gd name="T55" fmla="*/ 2147483646 h 11"/>
                <a:gd name="T56" fmla="*/ 2147483646 w 15"/>
                <a:gd name="T57" fmla="*/ 2147483646 h 11"/>
                <a:gd name="T58" fmla="*/ 2147483646 w 15"/>
                <a:gd name="T59" fmla="*/ 2147483646 h 11"/>
                <a:gd name="T60" fmla="*/ 2147483646 w 15"/>
                <a:gd name="T61" fmla="*/ 2147483646 h 11"/>
                <a:gd name="T62" fmla="*/ 2147483646 w 15"/>
                <a:gd name="T63" fmla="*/ 2147483646 h 11"/>
                <a:gd name="T64" fmla="*/ 2147483646 w 15"/>
                <a:gd name="T65" fmla="*/ 2147483646 h 11"/>
                <a:gd name="T66" fmla="*/ 2147483646 w 15"/>
                <a:gd name="T67" fmla="*/ 2147483646 h 11"/>
                <a:gd name="T68" fmla="*/ 2147483646 w 15"/>
                <a:gd name="T69" fmla="*/ 2147483646 h 11"/>
                <a:gd name="T70" fmla="*/ 2147483646 w 15"/>
                <a:gd name="T71" fmla="*/ 2147483646 h 11"/>
                <a:gd name="T72" fmla="*/ 2147483646 w 15"/>
                <a:gd name="T73" fmla="*/ 2147483646 h 11"/>
                <a:gd name="T74" fmla="*/ 2147483646 w 15"/>
                <a:gd name="T75" fmla="*/ 0 h 11"/>
                <a:gd name="T76" fmla="*/ 2147483646 w 15"/>
                <a:gd name="T77" fmla="*/ 0 h 11"/>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0" t="0" r="r" b="b"/>
              <a:pathLst>
                <a:path w="15" h="11">
                  <a:moveTo>
                    <a:pt x="1" y="0"/>
                  </a:moveTo>
                  <a:lnTo>
                    <a:pt x="1" y="0"/>
                  </a:lnTo>
                  <a:lnTo>
                    <a:pt x="0" y="1"/>
                  </a:lnTo>
                  <a:lnTo>
                    <a:pt x="1" y="2"/>
                  </a:lnTo>
                  <a:lnTo>
                    <a:pt x="2" y="2"/>
                  </a:lnTo>
                  <a:lnTo>
                    <a:pt x="3" y="5"/>
                  </a:lnTo>
                  <a:lnTo>
                    <a:pt x="3" y="6"/>
                  </a:lnTo>
                  <a:lnTo>
                    <a:pt x="4" y="6"/>
                  </a:lnTo>
                  <a:lnTo>
                    <a:pt x="6" y="6"/>
                  </a:lnTo>
                  <a:lnTo>
                    <a:pt x="6" y="5"/>
                  </a:lnTo>
                  <a:lnTo>
                    <a:pt x="6" y="7"/>
                  </a:lnTo>
                  <a:lnTo>
                    <a:pt x="7" y="10"/>
                  </a:lnTo>
                  <a:lnTo>
                    <a:pt x="8" y="11"/>
                  </a:lnTo>
                  <a:lnTo>
                    <a:pt x="10" y="11"/>
                  </a:lnTo>
                  <a:lnTo>
                    <a:pt x="10" y="10"/>
                  </a:lnTo>
                  <a:lnTo>
                    <a:pt x="13" y="11"/>
                  </a:lnTo>
                  <a:lnTo>
                    <a:pt x="14" y="11"/>
                  </a:lnTo>
                  <a:lnTo>
                    <a:pt x="15" y="11"/>
                  </a:lnTo>
                  <a:lnTo>
                    <a:pt x="14" y="8"/>
                  </a:lnTo>
                  <a:lnTo>
                    <a:pt x="13" y="7"/>
                  </a:lnTo>
                  <a:lnTo>
                    <a:pt x="8" y="4"/>
                  </a:lnTo>
                  <a:lnTo>
                    <a:pt x="7" y="2"/>
                  </a:lnTo>
                  <a:lnTo>
                    <a:pt x="4" y="1"/>
                  </a:lnTo>
                  <a:lnTo>
                    <a:pt x="1" y="0"/>
                  </a:lnTo>
                  <a:close/>
                </a:path>
              </a:pathLst>
            </a:custGeom>
            <a:solidFill>
              <a:srgbClr val="FFFF7A"/>
            </a:solidFill>
            <a:ln w="2">
              <a:solidFill>
                <a:srgbClr val="000000"/>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p:txBody>
        </p:sp>
        <p:sp>
          <p:nvSpPr>
            <p:cNvPr id="1166" name="Freeform 173"/>
            <p:cNvSpPr>
              <a:spLocks/>
            </p:cNvSpPr>
            <p:nvPr/>
          </p:nvSpPr>
          <p:spPr bwMode="auto">
            <a:xfrm>
              <a:off x="525463" y="5980108"/>
              <a:ext cx="11111" cy="9525"/>
            </a:xfrm>
            <a:custGeom>
              <a:avLst/>
              <a:gdLst>
                <a:gd name="T0" fmla="*/ 2147483646 w 7"/>
                <a:gd name="T1" fmla="*/ 0 h 6"/>
                <a:gd name="T2" fmla="*/ 2147483646 w 7"/>
                <a:gd name="T3" fmla="*/ 0 h 6"/>
                <a:gd name="T4" fmla="*/ 2147483646 w 7"/>
                <a:gd name="T5" fmla="*/ 0 h 6"/>
                <a:gd name="T6" fmla="*/ 2147483646 w 7"/>
                <a:gd name="T7" fmla="*/ 2147483646 h 6"/>
                <a:gd name="T8" fmla="*/ 2147483646 w 7"/>
                <a:gd name="T9" fmla="*/ 2147483646 h 6"/>
                <a:gd name="T10" fmla="*/ 0 w 7"/>
                <a:gd name="T11" fmla="*/ 2147483646 h 6"/>
                <a:gd name="T12" fmla="*/ 0 w 7"/>
                <a:gd name="T13" fmla="*/ 2147483646 h 6"/>
                <a:gd name="T14" fmla="*/ 0 w 7"/>
                <a:gd name="T15" fmla="*/ 2147483646 h 6"/>
                <a:gd name="T16" fmla="*/ 0 w 7"/>
                <a:gd name="T17" fmla="*/ 2147483646 h 6"/>
                <a:gd name="T18" fmla="*/ 2147483646 w 7"/>
                <a:gd name="T19" fmla="*/ 2147483646 h 6"/>
                <a:gd name="T20" fmla="*/ 2147483646 w 7"/>
                <a:gd name="T21" fmla="*/ 2147483646 h 6"/>
                <a:gd name="T22" fmla="*/ 2147483646 w 7"/>
                <a:gd name="T23" fmla="*/ 2147483646 h 6"/>
                <a:gd name="T24" fmla="*/ 2147483646 w 7"/>
                <a:gd name="T25" fmla="*/ 2147483646 h 6"/>
                <a:gd name="T26" fmla="*/ 2147483646 w 7"/>
                <a:gd name="T27" fmla="*/ 2147483646 h 6"/>
                <a:gd name="T28" fmla="*/ 2147483646 w 7"/>
                <a:gd name="T29" fmla="*/ 2147483646 h 6"/>
                <a:gd name="T30" fmla="*/ 2147483646 w 7"/>
                <a:gd name="T31" fmla="*/ 2147483646 h 6"/>
                <a:gd name="T32" fmla="*/ 2147483646 w 7"/>
                <a:gd name="T33" fmla="*/ 2147483646 h 6"/>
                <a:gd name="T34" fmla="*/ 2147483646 w 7"/>
                <a:gd name="T35" fmla="*/ 2147483646 h 6"/>
                <a:gd name="T36" fmla="*/ 2147483646 w 7"/>
                <a:gd name="T37" fmla="*/ 2147483646 h 6"/>
                <a:gd name="T38" fmla="*/ 2147483646 w 7"/>
                <a:gd name="T39" fmla="*/ 0 h 6"/>
                <a:gd name="T40" fmla="*/ 2147483646 w 7"/>
                <a:gd name="T41" fmla="*/ 0 h 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7" h="6">
                  <a:moveTo>
                    <a:pt x="3" y="0"/>
                  </a:moveTo>
                  <a:lnTo>
                    <a:pt x="3" y="0"/>
                  </a:lnTo>
                  <a:lnTo>
                    <a:pt x="2" y="0"/>
                  </a:lnTo>
                  <a:lnTo>
                    <a:pt x="1" y="2"/>
                  </a:lnTo>
                  <a:lnTo>
                    <a:pt x="0" y="2"/>
                  </a:lnTo>
                  <a:lnTo>
                    <a:pt x="0" y="4"/>
                  </a:lnTo>
                  <a:lnTo>
                    <a:pt x="1" y="5"/>
                  </a:lnTo>
                  <a:lnTo>
                    <a:pt x="3" y="6"/>
                  </a:lnTo>
                  <a:lnTo>
                    <a:pt x="6" y="5"/>
                  </a:lnTo>
                  <a:lnTo>
                    <a:pt x="7" y="4"/>
                  </a:lnTo>
                  <a:lnTo>
                    <a:pt x="4" y="2"/>
                  </a:lnTo>
                  <a:lnTo>
                    <a:pt x="3" y="0"/>
                  </a:lnTo>
                  <a:close/>
                </a:path>
              </a:pathLst>
            </a:custGeom>
            <a:solidFill>
              <a:srgbClr val="FFFF7A"/>
            </a:solidFill>
            <a:ln w="2">
              <a:solidFill>
                <a:srgbClr val="000000"/>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p:txBody>
        </p:sp>
        <p:sp>
          <p:nvSpPr>
            <p:cNvPr id="1167" name="Freeform 174"/>
            <p:cNvSpPr>
              <a:spLocks/>
            </p:cNvSpPr>
            <p:nvPr/>
          </p:nvSpPr>
          <p:spPr bwMode="auto">
            <a:xfrm>
              <a:off x="590551" y="5667371"/>
              <a:ext cx="238125" cy="301624"/>
            </a:xfrm>
            <a:custGeom>
              <a:avLst/>
              <a:gdLst>
                <a:gd name="T0" fmla="*/ 2147483646 w 150"/>
                <a:gd name="T1" fmla="*/ 2147483646 h 190"/>
                <a:gd name="T2" fmla="*/ 2147483646 w 150"/>
                <a:gd name="T3" fmla="*/ 2147483646 h 190"/>
                <a:gd name="T4" fmla="*/ 2147483646 w 150"/>
                <a:gd name="T5" fmla="*/ 2147483646 h 190"/>
                <a:gd name="T6" fmla="*/ 2147483646 w 150"/>
                <a:gd name="T7" fmla="*/ 2147483646 h 190"/>
                <a:gd name="T8" fmla="*/ 2147483646 w 150"/>
                <a:gd name="T9" fmla="*/ 2147483646 h 190"/>
                <a:gd name="T10" fmla="*/ 2147483646 w 150"/>
                <a:gd name="T11" fmla="*/ 2147483646 h 190"/>
                <a:gd name="T12" fmla="*/ 2147483646 w 150"/>
                <a:gd name="T13" fmla="*/ 2147483646 h 190"/>
                <a:gd name="T14" fmla="*/ 2147483646 w 150"/>
                <a:gd name="T15" fmla="*/ 2147483646 h 190"/>
                <a:gd name="T16" fmla="*/ 2147483646 w 150"/>
                <a:gd name="T17" fmla="*/ 2147483646 h 190"/>
                <a:gd name="T18" fmla="*/ 2147483646 w 150"/>
                <a:gd name="T19" fmla="*/ 2147483646 h 190"/>
                <a:gd name="T20" fmla="*/ 2147483646 w 150"/>
                <a:gd name="T21" fmla="*/ 2147483646 h 190"/>
                <a:gd name="T22" fmla="*/ 2147483646 w 150"/>
                <a:gd name="T23" fmla="*/ 2147483646 h 190"/>
                <a:gd name="T24" fmla="*/ 2147483646 w 150"/>
                <a:gd name="T25" fmla="*/ 2147483646 h 190"/>
                <a:gd name="T26" fmla="*/ 2147483646 w 150"/>
                <a:gd name="T27" fmla="*/ 2147483646 h 190"/>
                <a:gd name="T28" fmla="*/ 2147483646 w 150"/>
                <a:gd name="T29" fmla="*/ 2147483646 h 190"/>
                <a:gd name="T30" fmla="*/ 2147483646 w 150"/>
                <a:gd name="T31" fmla="*/ 2147483646 h 190"/>
                <a:gd name="T32" fmla="*/ 2147483646 w 150"/>
                <a:gd name="T33" fmla="*/ 2147483646 h 190"/>
                <a:gd name="T34" fmla="*/ 2147483646 w 150"/>
                <a:gd name="T35" fmla="*/ 2147483646 h 190"/>
                <a:gd name="T36" fmla="*/ 2147483646 w 150"/>
                <a:gd name="T37" fmla="*/ 2147483646 h 190"/>
                <a:gd name="T38" fmla="*/ 2147483646 w 150"/>
                <a:gd name="T39" fmla="*/ 2147483646 h 190"/>
                <a:gd name="T40" fmla="*/ 2147483646 w 150"/>
                <a:gd name="T41" fmla="*/ 2147483646 h 190"/>
                <a:gd name="T42" fmla="*/ 2147483646 w 150"/>
                <a:gd name="T43" fmla="*/ 2147483646 h 190"/>
                <a:gd name="T44" fmla="*/ 2147483646 w 150"/>
                <a:gd name="T45" fmla="*/ 2147483646 h 190"/>
                <a:gd name="T46" fmla="*/ 2147483646 w 150"/>
                <a:gd name="T47" fmla="*/ 2147483646 h 190"/>
                <a:gd name="T48" fmla="*/ 2147483646 w 150"/>
                <a:gd name="T49" fmla="*/ 2147483646 h 190"/>
                <a:gd name="T50" fmla="*/ 2147483646 w 150"/>
                <a:gd name="T51" fmla="*/ 2147483646 h 190"/>
                <a:gd name="T52" fmla="*/ 2147483646 w 150"/>
                <a:gd name="T53" fmla="*/ 2147483646 h 190"/>
                <a:gd name="T54" fmla="*/ 2147483646 w 150"/>
                <a:gd name="T55" fmla="*/ 2147483646 h 190"/>
                <a:gd name="T56" fmla="*/ 2147483646 w 150"/>
                <a:gd name="T57" fmla="*/ 2147483646 h 190"/>
                <a:gd name="T58" fmla="*/ 2147483646 w 150"/>
                <a:gd name="T59" fmla="*/ 2147483646 h 190"/>
                <a:gd name="T60" fmla="*/ 2147483646 w 150"/>
                <a:gd name="T61" fmla="*/ 2147483646 h 190"/>
                <a:gd name="T62" fmla="*/ 2147483646 w 150"/>
                <a:gd name="T63" fmla="*/ 2147483646 h 190"/>
                <a:gd name="T64" fmla="*/ 2147483646 w 150"/>
                <a:gd name="T65" fmla="*/ 2147483646 h 190"/>
                <a:gd name="T66" fmla="*/ 2147483646 w 150"/>
                <a:gd name="T67" fmla="*/ 2147483646 h 190"/>
                <a:gd name="T68" fmla="*/ 2147483646 w 150"/>
                <a:gd name="T69" fmla="*/ 2147483646 h 190"/>
                <a:gd name="T70" fmla="*/ 2147483646 w 150"/>
                <a:gd name="T71" fmla="*/ 2147483646 h 190"/>
                <a:gd name="T72" fmla="*/ 2147483646 w 150"/>
                <a:gd name="T73" fmla="*/ 2147483646 h 190"/>
                <a:gd name="T74" fmla="*/ 2147483646 w 150"/>
                <a:gd name="T75" fmla="*/ 2147483646 h 190"/>
                <a:gd name="T76" fmla="*/ 2147483646 w 150"/>
                <a:gd name="T77" fmla="*/ 2147483646 h 190"/>
                <a:gd name="T78" fmla="*/ 2147483646 w 150"/>
                <a:gd name="T79" fmla="*/ 2147483646 h 190"/>
                <a:gd name="T80" fmla="*/ 2147483646 w 150"/>
                <a:gd name="T81" fmla="*/ 2147483646 h 190"/>
                <a:gd name="T82" fmla="*/ 2147483646 w 150"/>
                <a:gd name="T83" fmla="*/ 2147483646 h 190"/>
                <a:gd name="T84" fmla="*/ 2147483646 w 150"/>
                <a:gd name="T85" fmla="*/ 2147483646 h 190"/>
                <a:gd name="T86" fmla="*/ 2147483646 w 150"/>
                <a:gd name="T87" fmla="*/ 2147483646 h 190"/>
                <a:gd name="T88" fmla="*/ 2147483646 w 150"/>
                <a:gd name="T89" fmla="*/ 2147483646 h 190"/>
                <a:gd name="T90" fmla="*/ 2147483646 w 150"/>
                <a:gd name="T91" fmla="*/ 2147483646 h 190"/>
                <a:gd name="T92" fmla="*/ 2147483646 w 150"/>
                <a:gd name="T93" fmla="*/ 2147483646 h 190"/>
                <a:gd name="T94" fmla="*/ 2147483646 w 150"/>
                <a:gd name="T95" fmla="*/ 2147483646 h 190"/>
                <a:gd name="T96" fmla="*/ 2147483646 w 150"/>
                <a:gd name="T97" fmla="*/ 2147483646 h 190"/>
                <a:gd name="T98" fmla="*/ 2147483646 w 150"/>
                <a:gd name="T99" fmla="*/ 2147483646 h 190"/>
                <a:gd name="T100" fmla="*/ 2147483646 w 150"/>
                <a:gd name="T101" fmla="*/ 2147483646 h 190"/>
                <a:gd name="T102" fmla="*/ 2147483646 w 150"/>
                <a:gd name="T103" fmla="*/ 2147483646 h 190"/>
                <a:gd name="T104" fmla="*/ 2147483646 w 150"/>
                <a:gd name="T105" fmla="*/ 2147483646 h 190"/>
                <a:gd name="T106" fmla="*/ 2147483646 w 150"/>
                <a:gd name="T107" fmla="*/ 2147483646 h 190"/>
                <a:gd name="T108" fmla="*/ 2147483646 w 150"/>
                <a:gd name="T109" fmla="*/ 2147483646 h 190"/>
                <a:gd name="T110" fmla="*/ 2147483646 w 150"/>
                <a:gd name="T111" fmla="*/ 2147483646 h 190"/>
                <a:gd name="T112" fmla="*/ 2147483646 w 150"/>
                <a:gd name="T113" fmla="*/ 2147483646 h 190"/>
                <a:gd name="T114" fmla="*/ 2147483646 w 150"/>
                <a:gd name="T115" fmla="*/ 2147483646 h 190"/>
                <a:gd name="T116" fmla="*/ 2147483646 w 150"/>
                <a:gd name="T117" fmla="*/ 2147483646 h 190"/>
                <a:gd name="T118" fmla="*/ 2147483646 w 150"/>
                <a:gd name="T119" fmla="*/ 2147483646 h 190"/>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150" h="190">
                  <a:moveTo>
                    <a:pt x="143" y="121"/>
                  </a:moveTo>
                  <a:lnTo>
                    <a:pt x="143" y="121"/>
                  </a:lnTo>
                  <a:lnTo>
                    <a:pt x="145" y="120"/>
                  </a:lnTo>
                  <a:lnTo>
                    <a:pt x="146" y="120"/>
                  </a:lnTo>
                  <a:lnTo>
                    <a:pt x="148" y="117"/>
                  </a:lnTo>
                  <a:lnTo>
                    <a:pt x="148" y="115"/>
                  </a:lnTo>
                  <a:lnTo>
                    <a:pt x="148" y="113"/>
                  </a:lnTo>
                  <a:lnTo>
                    <a:pt x="148" y="111"/>
                  </a:lnTo>
                  <a:lnTo>
                    <a:pt x="149" y="110"/>
                  </a:lnTo>
                  <a:lnTo>
                    <a:pt x="150" y="109"/>
                  </a:lnTo>
                  <a:lnTo>
                    <a:pt x="149" y="107"/>
                  </a:lnTo>
                  <a:lnTo>
                    <a:pt x="148" y="104"/>
                  </a:lnTo>
                  <a:lnTo>
                    <a:pt x="149" y="103"/>
                  </a:lnTo>
                  <a:lnTo>
                    <a:pt x="149" y="102"/>
                  </a:lnTo>
                  <a:lnTo>
                    <a:pt x="146" y="99"/>
                  </a:lnTo>
                  <a:lnTo>
                    <a:pt x="145" y="99"/>
                  </a:lnTo>
                  <a:lnTo>
                    <a:pt x="144" y="99"/>
                  </a:lnTo>
                  <a:lnTo>
                    <a:pt x="142" y="100"/>
                  </a:lnTo>
                  <a:lnTo>
                    <a:pt x="140" y="99"/>
                  </a:lnTo>
                  <a:lnTo>
                    <a:pt x="138" y="98"/>
                  </a:lnTo>
                  <a:lnTo>
                    <a:pt x="137" y="96"/>
                  </a:lnTo>
                  <a:lnTo>
                    <a:pt x="134" y="93"/>
                  </a:lnTo>
                  <a:lnTo>
                    <a:pt x="133" y="96"/>
                  </a:lnTo>
                  <a:lnTo>
                    <a:pt x="132" y="97"/>
                  </a:lnTo>
                  <a:lnTo>
                    <a:pt x="131" y="97"/>
                  </a:lnTo>
                  <a:lnTo>
                    <a:pt x="131" y="96"/>
                  </a:lnTo>
                  <a:lnTo>
                    <a:pt x="129" y="93"/>
                  </a:lnTo>
                  <a:lnTo>
                    <a:pt x="128" y="92"/>
                  </a:lnTo>
                  <a:lnTo>
                    <a:pt x="128" y="91"/>
                  </a:lnTo>
                  <a:lnTo>
                    <a:pt x="128" y="90"/>
                  </a:lnTo>
                  <a:lnTo>
                    <a:pt x="128" y="87"/>
                  </a:lnTo>
                  <a:lnTo>
                    <a:pt x="128" y="86"/>
                  </a:lnTo>
                  <a:lnTo>
                    <a:pt x="128" y="85"/>
                  </a:lnTo>
                  <a:lnTo>
                    <a:pt x="128" y="82"/>
                  </a:lnTo>
                  <a:lnTo>
                    <a:pt x="128" y="80"/>
                  </a:lnTo>
                  <a:lnTo>
                    <a:pt x="128" y="79"/>
                  </a:lnTo>
                  <a:lnTo>
                    <a:pt x="126" y="77"/>
                  </a:lnTo>
                  <a:lnTo>
                    <a:pt x="125" y="77"/>
                  </a:lnTo>
                  <a:lnTo>
                    <a:pt x="125" y="76"/>
                  </a:lnTo>
                  <a:lnTo>
                    <a:pt x="125" y="75"/>
                  </a:lnTo>
                  <a:lnTo>
                    <a:pt x="126" y="75"/>
                  </a:lnTo>
                  <a:lnTo>
                    <a:pt x="126" y="74"/>
                  </a:lnTo>
                  <a:lnTo>
                    <a:pt x="126" y="73"/>
                  </a:lnTo>
                  <a:lnTo>
                    <a:pt x="122" y="71"/>
                  </a:lnTo>
                  <a:lnTo>
                    <a:pt x="120" y="71"/>
                  </a:lnTo>
                  <a:lnTo>
                    <a:pt x="119" y="70"/>
                  </a:lnTo>
                  <a:lnTo>
                    <a:pt x="117" y="69"/>
                  </a:lnTo>
                  <a:lnTo>
                    <a:pt x="117" y="68"/>
                  </a:lnTo>
                  <a:lnTo>
                    <a:pt x="115" y="68"/>
                  </a:lnTo>
                  <a:lnTo>
                    <a:pt x="112" y="67"/>
                  </a:lnTo>
                  <a:lnTo>
                    <a:pt x="112" y="64"/>
                  </a:lnTo>
                  <a:lnTo>
                    <a:pt x="112" y="63"/>
                  </a:lnTo>
                  <a:lnTo>
                    <a:pt x="112" y="62"/>
                  </a:lnTo>
                  <a:lnTo>
                    <a:pt x="112" y="60"/>
                  </a:lnTo>
                  <a:lnTo>
                    <a:pt x="114" y="60"/>
                  </a:lnTo>
                  <a:lnTo>
                    <a:pt x="114" y="59"/>
                  </a:lnTo>
                  <a:lnTo>
                    <a:pt x="115" y="56"/>
                  </a:lnTo>
                  <a:lnTo>
                    <a:pt x="116" y="54"/>
                  </a:lnTo>
                  <a:lnTo>
                    <a:pt x="117" y="54"/>
                  </a:lnTo>
                  <a:lnTo>
                    <a:pt x="116" y="54"/>
                  </a:lnTo>
                  <a:lnTo>
                    <a:pt x="116" y="52"/>
                  </a:lnTo>
                  <a:lnTo>
                    <a:pt x="115" y="48"/>
                  </a:lnTo>
                  <a:lnTo>
                    <a:pt x="110" y="45"/>
                  </a:lnTo>
                  <a:lnTo>
                    <a:pt x="106" y="43"/>
                  </a:lnTo>
                  <a:lnTo>
                    <a:pt x="105" y="42"/>
                  </a:lnTo>
                  <a:lnTo>
                    <a:pt x="105" y="41"/>
                  </a:lnTo>
                  <a:lnTo>
                    <a:pt x="105" y="40"/>
                  </a:lnTo>
                  <a:lnTo>
                    <a:pt x="105" y="39"/>
                  </a:lnTo>
                  <a:lnTo>
                    <a:pt x="104" y="37"/>
                  </a:lnTo>
                  <a:lnTo>
                    <a:pt x="103" y="36"/>
                  </a:lnTo>
                  <a:lnTo>
                    <a:pt x="104" y="31"/>
                  </a:lnTo>
                  <a:lnTo>
                    <a:pt x="103" y="30"/>
                  </a:lnTo>
                  <a:lnTo>
                    <a:pt x="102" y="29"/>
                  </a:lnTo>
                  <a:lnTo>
                    <a:pt x="100" y="27"/>
                  </a:lnTo>
                  <a:lnTo>
                    <a:pt x="98" y="24"/>
                  </a:lnTo>
                  <a:lnTo>
                    <a:pt x="97" y="24"/>
                  </a:lnTo>
                  <a:lnTo>
                    <a:pt x="95" y="23"/>
                  </a:lnTo>
                  <a:lnTo>
                    <a:pt x="95" y="20"/>
                  </a:lnTo>
                  <a:lnTo>
                    <a:pt x="97" y="19"/>
                  </a:lnTo>
                  <a:lnTo>
                    <a:pt x="98" y="17"/>
                  </a:lnTo>
                  <a:lnTo>
                    <a:pt x="94" y="18"/>
                  </a:lnTo>
                  <a:lnTo>
                    <a:pt x="98" y="17"/>
                  </a:lnTo>
                  <a:lnTo>
                    <a:pt x="95" y="16"/>
                  </a:lnTo>
                  <a:lnTo>
                    <a:pt x="93" y="13"/>
                  </a:lnTo>
                  <a:lnTo>
                    <a:pt x="91" y="11"/>
                  </a:lnTo>
                  <a:lnTo>
                    <a:pt x="91" y="10"/>
                  </a:lnTo>
                  <a:lnTo>
                    <a:pt x="91" y="8"/>
                  </a:lnTo>
                  <a:lnTo>
                    <a:pt x="91" y="7"/>
                  </a:lnTo>
                  <a:lnTo>
                    <a:pt x="87" y="6"/>
                  </a:lnTo>
                  <a:lnTo>
                    <a:pt x="86" y="5"/>
                  </a:lnTo>
                  <a:lnTo>
                    <a:pt x="86" y="4"/>
                  </a:lnTo>
                  <a:lnTo>
                    <a:pt x="86" y="1"/>
                  </a:lnTo>
                  <a:lnTo>
                    <a:pt x="83" y="1"/>
                  </a:lnTo>
                  <a:lnTo>
                    <a:pt x="83" y="2"/>
                  </a:lnTo>
                  <a:lnTo>
                    <a:pt x="81" y="4"/>
                  </a:lnTo>
                  <a:lnTo>
                    <a:pt x="81" y="5"/>
                  </a:lnTo>
                  <a:lnTo>
                    <a:pt x="77" y="5"/>
                  </a:lnTo>
                  <a:lnTo>
                    <a:pt x="75" y="6"/>
                  </a:lnTo>
                  <a:lnTo>
                    <a:pt x="75" y="7"/>
                  </a:lnTo>
                  <a:lnTo>
                    <a:pt x="72" y="7"/>
                  </a:lnTo>
                  <a:lnTo>
                    <a:pt x="70" y="6"/>
                  </a:lnTo>
                  <a:lnTo>
                    <a:pt x="68" y="6"/>
                  </a:lnTo>
                  <a:lnTo>
                    <a:pt x="66" y="6"/>
                  </a:lnTo>
                  <a:lnTo>
                    <a:pt x="65" y="7"/>
                  </a:lnTo>
                  <a:lnTo>
                    <a:pt x="65" y="8"/>
                  </a:lnTo>
                  <a:lnTo>
                    <a:pt x="64" y="8"/>
                  </a:lnTo>
                  <a:lnTo>
                    <a:pt x="62" y="8"/>
                  </a:lnTo>
                  <a:lnTo>
                    <a:pt x="58" y="8"/>
                  </a:lnTo>
                  <a:lnTo>
                    <a:pt x="55" y="7"/>
                  </a:lnTo>
                  <a:lnTo>
                    <a:pt x="55" y="6"/>
                  </a:lnTo>
                  <a:lnTo>
                    <a:pt x="54" y="4"/>
                  </a:lnTo>
                  <a:lnTo>
                    <a:pt x="54" y="1"/>
                  </a:lnTo>
                  <a:lnTo>
                    <a:pt x="53" y="0"/>
                  </a:lnTo>
                  <a:lnTo>
                    <a:pt x="51" y="0"/>
                  </a:lnTo>
                  <a:lnTo>
                    <a:pt x="51" y="1"/>
                  </a:lnTo>
                  <a:lnTo>
                    <a:pt x="49" y="4"/>
                  </a:lnTo>
                  <a:lnTo>
                    <a:pt x="49" y="5"/>
                  </a:lnTo>
                  <a:lnTo>
                    <a:pt x="48" y="5"/>
                  </a:lnTo>
                  <a:lnTo>
                    <a:pt x="46" y="5"/>
                  </a:lnTo>
                  <a:lnTo>
                    <a:pt x="45" y="6"/>
                  </a:lnTo>
                  <a:lnTo>
                    <a:pt x="42" y="7"/>
                  </a:lnTo>
                  <a:lnTo>
                    <a:pt x="41" y="6"/>
                  </a:lnTo>
                  <a:lnTo>
                    <a:pt x="39" y="6"/>
                  </a:lnTo>
                  <a:lnTo>
                    <a:pt x="39" y="4"/>
                  </a:lnTo>
                  <a:lnTo>
                    <a:pt x="37" y="4"/>
                  </a:lnTo>
                  <a:lnTo>
                    <a:pt x="30" y="2"/>
                  </a:lnTo>
                  <a:lnTo>
                    <a:pt x="26" y="5"/>
                  </a:lnTo>
                  <a:lnTo>
                    <a:pt x="25" y="6"/>
                  </a:lnTo>
                  <a:lnTo>
                    <a:pt x="24" y="8"/>
                  </a:lnTo>
                  <a:lnTo>
                    <a:pt x="24" y="10"/>
                  </a:lnTo>
                  <a:lnTo>
                    <a:pt x="25" y="10"/>
                  </a:lnTo>
                  <a:lnTo>
                    <a:pt x="26" y="8"/>
                  </a:lnTo>
                  <a:lnTo>
                    <a:pt x="28" y="10"/>
                  </a:lnTo>
                  <a:lnTo>
                    <a:pt x="29" y="11"/>
                  </a:lnTo>
                  <a:lnTo>
                    <a:pt x="29" y="13"/>
                  </a:lnTo>
                  <a:lnTo>
                    <a:pt x="28" y="16"/>
                  </a:lnTo>
                  <a:lnTo>
                    <a:pt x="26" y="16"/>
                  </a:lnTo>
                  <a:lnTo>
                    <a:pt x="26" y="17"/>
                  </a:lnTo>
                  <a:lnTo>
                    <a:pt x="25" y="18"/>
                  </a:lnTo>
                  <a:lnTo>
                    <a:pt x="25" y="19"/>
                  </a:lnTo>
                  <a:lnTo>
                    <a:pt x="24" y="19"/>
                  </a:lnTo>
                  <a:lnTo>
                    <a:pt x="24" y="20"/>
                  </a:lnTo>
                  <a:lnTo>
                    <a:pt x="24" y="22"/>
                  </a:lnTo>
                  <a:lnTo>
                    <a:pt x="24" y="23"/>
                  </a:lnTo>
                  <a:lnTo>
                    <a:pt x="25" y="24"/>
                  </a:lnTo>
                  <a:lnTo>
                    <a:pt x="25" y="25"/>
                  </a:lnTo>
                  <a:lnTo>
                    <a:pt x="26" y="29"/>
                  </a:lnTo>
                  <a:lnTo>
                    <a:pt x="26" y="34"/>
                  </a:lnTo>
                  <a:lnTo>
                    <a:pt x="26" y="40"/>
                  </a:lnTo>
                  <a:lnTo>
                    <a:pt x="25" y="41"/>
                  </a:lnTo>
                  <a:lnTo>
                    <a:pt x="24" y="42"/>
                  </a:lnTo>
                  <a:lnTo>
                    <a:pt x="23" y="42"/>
                  </a:lnTo>
                  <a:lnTo>
                    <a:pt x="22" y="43"/>
                  </a:lnTo>
                  <a:lnTo>
                    <a:pt x="22" y="46"/>
                  </a:lnTo>
                  <a:lnTo>
                    <a:pt x="20" y="47"/>
                  </a:lnTo>
                  <a:lnTo>
                    <a:pt x="19" y="50"/>
                  </a:lnTo>
                  <a:lnTo>
                    <a:pt x="18" y="51"/>
                  </a:lnTo>
                  <a:lnTo>
                    <a:pt x="17" y="54"/>
                  </a:lnTo>
                  <a:lnTo>
                    <a:pt x="18" y="56"/>
                  </a:lnTo>
                  <a:lnTo>
                    <a:pt x="18" y="57"/>
                  </a:lnTo>
                  <a:lnTo>
                    <a:pt x="19" y="59"/>
                  </a:lnTo>
                  <a:lnTo>
                    <a:pt x="19" y="60"/>
                  </a:lnTo>
                  <a:lnTo>
                    <a:pt x="22" y="60"/>
                  </a:lnTo>
                  <a:lnTo>
                    <a:pt x="23" y="62"/>
                  </a:lnTo>
                  <a:lnTo>
                    <a:pt x="25" y="65"/>
                  </a:lnTo>
                  <a:lnTo>
                    <a:pt x="28" y="68"/>
                  </a:lnTo>
                  <a:lnTo>
                    <a:pt x="28" y="69"/>
                  </a:lnTo>
                  <a:lnTo>
                    <a:pt x="29" y="70"/>
                  </a:lnTo>
                  <a:lnTo>
                    <a:pt x="30" y="73"/>
                  </a:lnTo>
                  <a:lnTo>
                    <a:pt x="31" y="76"/>
                  </a:lnTo>
                  <a:lnTo>
                    <a:pt x="31" y="77"/>
                  </a:lnTo>
                  <a:lnTo>
                    <a:pt x="34" y="80"/>
                  </a:lnTo>
                  <a:lnTo>
                    <a:pt x="34" y="85"/>
                  </a:lnTo>
                  <a:lnTo>
                    <a:pt x="34" y="91"/>
                  </a:lnTo>
                  <a:lnTo>
                    <a:pt x="31" y="98"/>
                  </a:lnTo>
                  <a:lnTo>
                    <a:pt x="30" y="103"/>
                  </a:lnTo>
                  <a:lnTo>
                    <a:pt x="28" y="107"/>
                  </a:lnTo>
                  <a:lnTo>
                    <a:pt x="25" y="111"/>
                  </a:lnTo>
                  <a:lnTo>
                    <a:pt x="24" y="113"/>
                  </a:lnTo>
                  <a:lnTo>
                    <a:pt x="22" y="114"/>
                  </a:lnTo>
                  <a:lnTo>
                    <a:pt x="16" y="116"/>
                  </a:lnTo>
                  <a:lnTo>
                    <a:pt x="14" y="116"/>
                  </a:lnTo>
                  <a:lnTo>
                    <a:pt x="12" y="115"/>
                  </a:lnTo>
                  <a:lnTo>
                    <a:pt x="11" y="114"/>
                  </a:lnTo>
                  <a:lnTo>
                    <a:pt x="8" y="111"/>
                  </a:lnTo>
                  <a:lnTo>
                    <a:pt x="7" y="110"/>
                  </a:lnTo>
                  <a:lnTo>
                    <a:pt x="6" y="110"/>
                  </a:lnTo>
                  <a:lnTo>
                    <a:pt x="5" y="110"/>
                  </a:lnTo>
                  <a:lnTo>
                    <a:pt x="3" y="111"/>
                  </a:lnTo>
                  <a:lnTo>
                    <a:pt x="2" y="111"/>
                  </a:lnTo>
                  <a:lnTo>
                    <a:pt x="1" y="111"/>
                  </a:lnTo>
                  <a:lnTo>
                    <a:pt x="0" y="111"/>
                  </a:lnTo>
                  <a:lnTo>
                    <a:pt x="0" y="113"/>
                  </a:lnTo>
                  <a:lnTo>
                    <a:pt x="1" y="113"/>
                  </a:lnTo>
                  <a:lnTo>
                    <a:pt x="2" y="113"/>
                  </a:lnTo>
                  <a:lnTo>
                    <a:pt x="5" y="117"/>
                  </a:lnTo>
                  <a:lnTo>
                    <a:pt x="6" y="120"/>
                  </a:lnTo>
                  <a:lnTo>
                    <a:pt x="8" y="121"/>
                  </a:lnTo>
                  <a:lnTo>
                    <a:pt x="9" y="122"/>
                  </a:lnTo>
                  <a:lnTo>
                    <a:pt x="9" y="123"/>
                  </a:lnTo>
                  <a:lnTo>
                    <a:pt x="11" y="125"/>
                  </a:lnTo>
                  <a:lnTo>
                    <a:pt x="12" y="125"/>
                  </a:lnTo>
                  <a:lnTo>
                    <a:pt x="11" y="127"/>
                  </a:lnTo>
                  <a:lnTo>
                    <a:pt x="9" y="127"/>
                  </a:lnTo>
                  <a:lnTo>
                    <a:pt x="7" y="127"/>
                  </a:lnTo>
                  <a:lnTo>
                    <a:pt x="6" y="128"/>
                  </a:lnTo>
                  <a:lnTo>
                    <a:pt x="7" y="128"/>
                  </a:lnTo>
                  <a:lnTo>
                    <a:pt x="8" y="130"/>
                  </a:lnTo>
                  <a:lnTo>
                    <a:pt x="9" y="131"/>
                  </a:lnTo>
                  <a:lnTo>
                    <a:pt x="9" y="130"/>
                  </a:lnTo>
                  <a:lnTo>
                    <a:pt x="12" y="130"/>
                  </a:lnTo>
                  <a:lnTo>
                    <a:pt x="12" y="132"/>
                  </a:lnTo>
                  <a:lnTo>
                    <a:pt x="12" y="133"/>
                  </a:lnTo>
                  <a:lnTo>
                    <a:pt x="11" y="133"/>
                  </a:lnTo>
                  <a:lnTo>
                    <a:pt x="9" y="133"/>
                  </a:lnTo>
                  <a:lnTo>
                    <a:pt x="8" y="134"/>
                  </a:lnTo>
                  <a:lnTo>
                    <a:pt x="8" y="136"/>
                  </a:lnTo>
                  <a:lnTo>
                    <a:pt x="9" y="137"/>
                  </a:lnTo>
                  <a:lnTo>
                    <a:pt x="11" y="138"/>
                  </a:lnTo>
                  <a:lnTo>
                    <a:pt x="9" y="139"/>
                  </a:lnTo>
                  <a:lnTo>
                    <a:pt x="9" y="140"/>
                  </a:lnTo>
                  <a:lnTo>
                    <a:pt x="13" y="142"/>
                  </a:lnTo>
                  <a:lnTo>
                    <a:pt x="16" y="142"/>
                  </a:lnTo>
                  <a:lnTo>
                    <a:pt x="17" y="142"/>
                  </a:lnTo>
                  <a:lnTo>
                    <a:pt x="18" y="143"/>
                  </a:lnTo>
                  <a:lnTo>
                    <a:pt x="19" y="143"/>
                  </a:lnTo>
                  <a:lnTo>
                    <a:pt x="20" y="140"/>
                  </a:lnTo>
                  <a:lnTo>
                    <a:pt x="22" y="140"/>
                  </a:lnTo>
                  <a:lnTo>
                    <a:pt x="24" y="142"/>
                  </a:lnTo>
                  <a:lnTo>
                    <a:pt x="35" y="145"/>
                  </a:lnTo>
                  <a:lnTo>
                    <a:pt x="40" y="145"/>
                  </a:lnTo>
                  <a:lnTo>
                    <a:pt x="42" y="145"/>
                  </a:lnTo>
                  <a:lnTo>
                    <a:pt x="45" y="148"/>
                  </a:lnTo>
                  <a:lnTo>
                    <a:pt x="47" y="150"/>
                  </a:lnTo>
                  <a:lnTo>
                    <a:pt x="48" y="153"/>
                  </a:lnTo>
                  <a:lnTo>
                    <a:pt x="48" y="154"/>
                  </a:lnTo>
                  <a:lnTo>
                    <a:pt x="47" y="159"/>
                  </a:lnTo>
                  <a:lnTo>
                    <a:pt x="48" y="159"/>
                  </a:lnTo>
                  <a:lnTo>
                    <a:pt x="49" y="159"/>
                  </a:lnTo>
                  <a:lnTo>
                    <a:pt x="52" y="159"/>
                  </a:lnTo>
                  <a:lnTo>
                    <a:pt x="54" y="159"/>
                  </a:lnTo>
                  <a:lnTo>
                    <a:pt x="55" y="161"/>
                  </a:lnTo>
                  <a:lnTo>
                    <a:pt x="57" y="162"/>
                  </a:lnTo>
                  <a:lnTo>
                    <a:pt x="59" y="162"/>
                  </a:lnTo>
                  <a:lnTo>
                    <a:pt x="59" y="161"/>
                  </a:lnTo>
                  <a:lnTo>
                    <a:pt x="59" y="160"/>
                  </a:lnTo>
                  <a:lnTo>
                    <a:pt x="60" y="160"/>
                  </a:lnTo>
                  <a:lnTo>
                    <a:pt x="64" y="160"/>
                  </a:lnTo>
                  <a:lnTo>
                    <a:pt x="65" y="159"/>
                  </a:lnTo>
                  <a:lnTo>
                    <a:pt x="66" y="157"/>
                  </a:lnTo>
                  <a:lnTo>
                    <a:pt x="66" y="155"/>
                  </a:lnTo>
                  <a:lnTo>
                    <a:pt x="68" y="155"/>
                  </a:lnTo>
                  <a:lnTo>
                    <a:pt x="68" y="154"/>
                  </a:lnTo>
                  <a:lnTo>
                    <a:pt x="68" y="151"/>
                  </a:lnTo>
                  <a:lnTo>
                    <a:pt x="69" y="149"/>
                  </a:lnTo>
                  <a:lnTo>
                    <a:pt x="70" y="146"/>
                  </a:lnTo>
                  <a:lnTo>
                    <a:pt x="68" y="146"/>
                  </a:lnTo>
                  <a:lnTo>
                    <a:pt x="66" y="145"/>
                  </a:lnTo>
                  <a:lnTo>
                    <a:pt x="62" y="140"/>
                  </a:lnTo>
                  <a:lnTo>
                    <a:pt x="59" y="137"/>
                  </a:lnTo>
                  <a:lnTo>
                    <a:pt x="58" y="134"/>
                  </a:lnTo>
                  <a:lnTo>
                    <a:pt x="58" y="127"/>
                  </a:lnTo>
                  <a:lnTo>
                    <a:pt x="59" y="126"/>
                  </a:lnTo>
                  <a:lnTo>
                    <a:pt x="59" y="125"/>
                  </a:lnTo>
                  <a:lnTo>
                    <a:pt x="57" y="123"/>
                  </a:lnTo>
                  <a:lnTo>
                    <a:pt x="55" y="119"/>
                  </a:lnTo>
                  <a:lnTo>
                    <a:pt x="54" y="114"/>
                  </a:lnTo>
                  <a:lnTo>
                    <a:pt x="55" y="113"/>
                  </a:lnTo>
                  <a:lnTo>
                    <a:pt x="55" y="114"/>
                  </a:lnTo>
                  <a:lnTo>
                    <a:pt x="57" y="114"/>
                  </a:lnTo>
                  <a:lnTo>
                    <a:pt x="57" y="113"/>
                  </a:lnTo>
                  <a:lnTo>
                    <a:pt x="55" y="111"/>
                  </a:lnTo>
                  <a:lnTo>
                    <a:pt x="57" y="109"/>
                  </a:lnTo>
                  <a:lnTo>
                    <a:pt x="57" y="110"/>
                  </a:lnTo>
                  <a:lnTo>
                    <a:pt x="58" y="110"/>
                  </a:lnTo>
                  <a:lnTo>
                    <a:pt x="58" y="109"/>
                  </a:lnTo>
                  <a:lnTo>
                    <a:pt x="58" y="107"/>
                  </a:lnTo>
                  <a:lnTo>
                    <a:pt x="60" y="103"/>
                  </a:lnTo>
                  <a:lnTo>
                    <a:pt x="62" y="102"/>
                  </a:lnTo>
                  <a:lnTo>
                    <a:pt x="63" y="100"/>
                  </a:lnTo>
                  <a:lnTo>
                    <a:pt x="64" y="99"/>
                  </a:lnTo>
                  <a:lnTo>
                    <a:pt x="65" y="96"/>
                  </a:lnTo>
                  <a:lnTo>
                    <a:pt x="65" y="93"/>
                  </a:lnTo>
                  <a:lnTo>
                    <a:pt x="65" y="92"/>
                  </a:lnTo>
                  <a:lnTo>
                    <a:pt x="69" y="91"/>
                  </a:lnTo>
                  <a:lnTo>
                    <a:pt x="70" y="90"/>
                  </a:lnTo>
                  <a:lnTo>
                    <a:pt x="71" y="88"/>
                  </a:lnTo>
                  <a:lnTo>
                    <a:pt x="71" y="87"/>
                  </a:lnTo>
                  <a:lnTo>
                    <a:pt x="72" y="86"/>
                  </a:lnTo>
                  <a:lnTo>
                    <a:pt x="74" y="85"/>
                  </a:lnTo>
                  <a:lnTo>
                    <a:pt x="74" y="83"/>
                  </a:lnTo>
                  <a:lnTo>
                    <a:pt x="74" y="81"/>
                  </a:lnTo>
                  <a:lnTo>
                    <a:pt x="75" y="77"/>
                  </a:lnTo>
                  <a:lnTo>
                    <a:pt x="76" y="76"/>
                  </a:lnTo>
                  <a:lnTo>
                    <a:pt x="77" y="76"/>
                  </a:lnTo>
                  <a:lnTo>
                    <a:pt x="79" y="75"/>
                  </a:lnTo>
                  <a:lnTo>
                    <a:pt x="80" y="75"/>
                  </a:lnTo>
                  <a:lnTo>
                    <a:pt x="82" y="75"/>
                  </a:lnTo>
                  <a:lnTo>
                    <a:pt x="85" y="75"/>
                  </a:lnTo>
                  <a:lnTo>
                    <a:pt x="86" y="75"/>
                  </a:lnTo>
                  <a:lnTo>
                    <a:pt x="88" y="76"/>
                  </a:lnTo>
                  <a:lnTo>
                    <a:pt x="89" y="76"/>
                  </a:lnTo>
                  <a:lnTo>
                    <a:pt x="89" y="79"/>
                  </a:lnTo>
                  <a:lnTo>
                    <a:pt x="91" y="80"/>
                  </a:lnTo>
                  <a:lnTo>
                    <a:pt x="98" y="81"/>
                  </a:lnTo>
                  <a:lnTo>
                    <a:pt x="98" y="82"/>
                  </a:lnTo>
                  <a:lnTo>
                    <a:pt x="99" y="83"/>
                  </a:lnTo>
                  <a:lnTo>
                    <a:pt x="100" y="86"/>
                  </a:lnTo>
                  <a:lnTo>
                    <a:pt x="100" y="88"/>
                  </a:lnTo>
                  <a:lnTo>
                    <a:pt x="100" y="90"/>
                  </a:lnTo>
                  <a:lnTo>
                    <a:pt x="97" y="93"/>
                  </a:lnTo>
                  <a:lnTo>
                    <a:pt x="94" y="97"/>
                  </a:lnTo>
                  <a:lnTo>
                    <a:pt x="93" y="99"/>
                  </a:lnTo>
                  <a:lnTo>
                    <a:pt x="92" y="102"/>
                  </a:lnTo>
                  <a:lnTo>
                    <a:pt x="88" y="102"/>
                  </a:lnTo>
                  <a:lnTo>
                    <a:pt x="86" y="102"/>
                  </a:lnTo>
                  <a:lnTo>
                    <a:pt x="85" y="102"/>
                  </a:lnTo>
                  <a:lnTo>
                    <a:pt x="85" y="98"/>
                  </a:lnTo>
                  <a:lnTo>
                    <a:pt x="85" y="96"/>
                  </a:lnTo>
                  <a:lnTo>
                    <a:pt x="83" y="93"/>
                  </a:lnTo>
                  <a:lnTo>
                    <a:pt x="81" y="91"/>
                  </a:lnTo>
                  <a:lnTo>
                    <a:pt x="77" y="91"/>
                  </a:lnTo>
                  <a:lnTo>
                    <a:pt x="74" y="91"/>
                  </a:lnTo>
                  <a:lnTo>
                    <a:pt x="72" y="91"/>
                  </a:lnTo>
                  <a:lnTo>
                    <a:pt x="71" y="93"/>
                  </a:lnTo>
                  <a:lnTo>
                    <a:pt x="69" y="94"/>
                  </a:lnTo>
                  <a:lnTo>
                    <a:pt x="68" y="96"/>
                  </a:lnTo>
                  <a:lnTo>
                    <a:pt x="69" y="97"/>
                  </a:lnTo>
                  <a:lnTo>
                    <a:pt x="70" y="98"/>
                  </a:lnTo>
                  <a:lnTo>
                    <a:pt x="71" y="100"/>
                  </a:lnTo>
                  <a:lnTo>
                    <a:pt x="72" y="102"/>
                  </a:lnTo>
                  <a:lnTo>
                    <a:pt x="75" y="103"/>
                  </a:lnTo>
                  <a:lnTo>
                    <a:pt x="79" y="103"/>
                  </a:lnTo>
                  <a:lnTo>
                    <a:pt x="80" y="103"/>
                  </a:lnTo>
                  <a:lnTo>
                    <a:pt x="80" y="104"/>
                  </a:lnTo>
                  <a:lnTo>
                    <a:pt x="81" y="103"/>
                  </a:lnTo>
                  <a:lnTo>
                    <a:pt x="82" y="103"/>
                  </a:lnTo>
                  <a:lnTo>
                    <a:pt x="83" y="105"/>
                  </a:lnTo>
                  <a:lnTo>
                    <a:pt x="82" y="107"/>
                  </a:lnTo>
                  <a:lnTo>
                    <a:pt x="81" y="108"/>
                  </a:lnTo>
                  <a:lnTo>
                    <a:pt x="80" y="109"/>
                  </a:lnTo>
                  <a:lnTo>
                    <a:pt x="80" y="111"/>
                  </a:lnTo>
                  <a:lnTo>
                    <a:pt x="80" y="115"/>
                  </a:lnTo>
                  <a:lnTo>
                    <a:pt x="80" y="117"/>
                  </a:lnTo>
                  <a:lnTo>
                    <a:pt x="82" y="119"/>
                  </a:lnTo>
                  <a:lnTo>
                    <a:pt x="86" y="122"/>
                  </a:lnTo>
                  <a:lnTo>
                    <a:pt x="87" y="125"/>
                  </a:lnTo>
                  <a:lnTo>
                    <a:pt x="88" y="132"/>
                  </a:lnTo>
                  <a:lnTo>
                    <a:pt x="89" y="138"/>
                  </a:lnTo>
                  <a:lnTo>
                    <a:pt x="89" y="139"/>
                  </a:lnTo>
                  <a:lnTo>
                    <a:pt x="88" y="142"/>
                  </a:lnTo>
                  <a:lnTo>
                    <a:pt x="87" y="143"/>
                  </a:lnTo>
                  <a:lnTo>
                    <a:pt x="87" y="144"/>
                  </a:lnTo>
                  <a:lnTo>
                    <a:pt x="87" y="149"/>
                  </a:lnTo>
                  <a:lnTo>
                    <a:pt x="86" y="153"/>
                  </a:lnTo>
                  <a:lnTo>
                    <a:pt x="82" y="156"/>
                  </a:lnTo>
                  <a:lnTo>
                    <a:pt x="81" y="157"/>
                  </a:lnTo>
                  <a:lnTo>
                    <a:pt x="81" y="160"/>
                  </a:lnTo>
                  <a:lnTo>
                    <a:pt x="82" y="162"/>
                  </a:lnTo>
                  <a:lnTo>
                    <a:pt x="80" y="167"/>
                  </a:lnTo>
                  <a:lnTo>
                    <a:pt x="76" y="172"/>
                  </a:lnTo>
                  <a:lnTo>
                    <a:pt x="72" y="172"/>
                  </a:lnTo>
                  <a:lnTo>
                    <a:pt x="69" y="174"/>
                  </a:lnTo>
                  <a:lnTo>
                    <a:pt x="66" y="176"/>
                  </a:lnTo>
                  <a:lnTo>
                    <a:pt x="65" y="177"/>
                  </a:lnTo>
                  <a:lnTo>
                    <a:pt x="65" y="178"/>
                  </a:lnTo>
                  <a:lnTo>
                    <a:pt x="66" y="179"/>
                  </a:lnTo>
                  <a:lnTo>
                    <a:pt x="66" y="182"/>
                  </a:lnTo>
                  <a:lnTo>
                    <a:pt x="64" y="185"/>
                  </a:lnTo>
                  <a:lnTo>
                    <a:pt x="64" y="186"/>
                  </a:lnTo>
                  <a:lnTo>
                    <a:pt x="64" y="188"/>
                  </a:lnTo>
                  <a:lnTo>
                    <a:pt x="63" y="189"/>
                  </a:lnTo>
                  <a:lnTo>
                    <a:pt x="64" y="190"/>
                  </a:lnTo>
                  <a:lnTo>
                    <a:pt x="65" y="189"/>
                  </a:lnTo>
                  <a:lnTo>
                    <a:pt x="66" y="189"/>
                  </a:lnTo>
                  <a:lnTo>
                    <a:pt x="68" y="189"/>
                  </a:lnTo>
                  <a:lnTo>
                    <a:pt x="68" y="188"/>
                  </a:lnTo>
                  <a:lnTo>
                    <a:pt x="69" y="186"/>
                  </a:lnTo>
                  <a:lnTo>
                    <a:pt x="71" y="185"/>
                  </a:lnTo>
                  <a:lnTo>
                    <a:pt x="72" y="184"/>
                  </a:lnTo>
                  <a:lnTo>
                    <a:pt x="72" y="183"/>
                  </a:lnTo>
                  <a:lnTo>
                    <a:pt x="76" y="182"/>
                  </a:lnTo>
                  <a:lnTo>
                    <a:pt x="80" y="182"/>
                  </a:lnTo>
                  <a:lnTo>
                    <a:pt x="81" y="180"/>
                  </a:lnTo>
                  <a:lnTo>
                    <a:pt x="82" y="179"/>
                  </a:lnTo>
                  <a:lnTo>
                    <a:pt x="86" y="178"/>
                  </a:lnTo>
                  <a:lnTo>
                    <a:pt x="88" y="178"/>
                  </a:lnTo>
                  <a:lnTo>
                    <a:pt x="94" y="178"/>
                  </a:lnTo>
                  <a:lnTo>
                    <a:pt x="98" y="177"/>
                  </a:lnTo>
                  <a:lnTo>
                    <a:pt x="100" y="176"/>
                  </a:lnTo>
                  <a:lnTo>
                    <a:pt x="102" y="176"/>
                  </a:lnTo>
                  <a:lnTo>
                    <a:pt x="103" y="174"/>
                  </a:lnTo>
                  <a:lnTo>
                    <a:pt x="105" y="174"/>
                  </a:lnTo>
                  <a:lnTo>
                    <a:pt x="108" y="172"/>
                  </a:lnTo>
                  <a:lnTo>
                    <a:pt x="109" y="171"/>
                  </a:lnTo>
                  <a:lnTo>
                    <a:pt x="109" y="170"/>
                  </a:lnTo>
                  <a:lnTo>
                    <a:pt x="110" y="170"/>
                  </a:lnTo>
                  <a:lnTo>
                    <a:pt x="111" y="170"/>
                  </a:lnTo>
                  <a:lnTo>
                    <a:pt x="111" y="168"/>
                  </a:lnTo>
                  <a:lnTo>
                    <a:pt x="111" y="167"/>
                  </a:lnTo>
                  <a:lnTo>
                    <a:pt x="112" y="167"/>
                  </a:lnTo>
                  <a:lnTo>
                    <a:pt x="114" y="166"/>
                  </a:lnTo>
                  <a:lnTo>
                    <a:pt x="115" y="162"/>
                  </a:lnTo>
                  <a:lnTo>
                    <a:pt x="116" y="161"/>
                  </a:lnTo>
                  <a:lnTo>
                    <a:pt x="123" y="161"/>
                  </a:lnTo>
                  <a:lnTo>
                    <a:pt x="126" y="160"/>
                  </a:lnTo>
                  <a:lnTo>
                    <a:pt x="128" y="157"/>
                  </a:lnTo>
                  <a:lnTo>
                    <a:pt x="129" y="157"/>
                  </a:lnTo>
                  <a:lnTo>
                    <a:pt x="133" y="155"/>
                  </a:lnTo>
                  <a:lnTo>
                    <a:pt x="132" y="154"/>
                  </a:lnTo>
                  <a:lnTo>
                    <a:pt x="128" y="155"/>
                  </a:lnTo>
                  <a:lnTo>
                    <a:pt x="126" y="154"/>
                  </a:lnTo>
                  <a:lnTo>
                    <a:pt x="126" y="153"/>
                  </a:lnTo>
                  <a:lnTo>
                    <a:pt x="129" y="149"/>
                  </a:lnTo>
                  <a:lnTo>
                    <a:pt x="132" y="148"/>
                  </a:lnTo>
                  <a:lnTo>
                    <a:pt x="131" y="146"/>
                  </a:lnTo>
                  <a:lnTo>
                    <a:pt x="122" y="142"/>
                  </a:lnTo>
                  <a:lnTo>
                    <a:pt x="119" y="139"/>
                  </a:lnTo>
                  <a:lnTo>
                    <a:pt x="120" y="137"/>
                  </a:lnTo>
                  <a:lnTo>
                    <a:pt x="123" y="131"/>
                  </a:lnTo>
                  <a:lnTo>
                    <a:pt x="127" y="127"/>
                  </a:lnTo>
                  <a:lnTo>
                    <a:pt x="131" y="125"/>
                  </a:lnTo>
                  <a:lnTo>
                    <a:pt x="132" y="125"/>
                  </a:lnTo>
                  <a:lnTo>
                    <a:pt x="133" y="125"/>
                  </a:lnTo>
                  <a:lnTo>
                    <a:pt x="133" y="126"/>
                  </a:lnTo>
                  <a:lnTo>
                    <a:pt x="137" y="123"/>
                  </a:lnTo>
                  <a:lnTo>
                    <a:pt x="138" y="125"/>
                  </a:lnTo>
                  <a:lnTo>
                    <a:pt x="142" y="126"/>
                  </a:lnTo>
                  <a:lnTo>
                    <a:pt x="143" y="125"/>
                  </a:lnTo>
                  <a:lnTo>
                    <a:pt x="143" y="121"/>
                  </a:lnTo>
                  <a:close/>
                </a:path>
              </a:pathLst>
            </a:custGeom>
            <a:solidFill>
              <a:srgbClr val="FFFF7A"/>
            </a:solidFill>
            <a:ln w="2">
              <a:solidFill>
                <a:srgbClr val="555555"/>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p:txBody>
        </p:sp>
        <p:sp>
          <p:nvSpPr>
            <p:cNvPr id="1168" name="Freeform 175"/>
            <p:cNvSpPr>
              <a:spLocks/>
            </p:cNvSpPr>
            <p:nvPr/>
          </p:nvSpPr>
          <p:spPr bwMode="auto">
            <a:xfrm>
              <a:off x="809625" y="5316534"/>
              <a:ext cx="260349" cy="252411"/>
            </a:xfrm>
            <a:custGeom>
              <a:avLst/>
              <a:gdLst>
                <a:gd name="T0" fmla="*/ 2147483646 w 164"/>
                <a:gd name="T1" fmla="*/ 2147483646 h 159"/>
                <a:gd name="T2" fmla="*/ 2147483646 w 164"/>
                <a:gd name="T3" fmla="*/ 2147483646 h 159"/>
                <a:gd name="T4" fmla="*/ 2147483646 w 164"/>
                <a:gd name="T5" fmla="*/ 2147483646 h 159"/>
                <a:gd name="T6" fmla="*/ 2147483646 w 164"/>
                <a:gd name="T7" fmla="*/ 2147483646 h 159"/>
                <a:gd name="T8" fmla="*/ 2147483646 w 164"/>
                <a:gd name="T9" fmla="*/ 2147483646 h 159"/>
                <a:gd name="T10" fmla="*/ 2147483646 w 164"/>
                <a:gd name="T11" fmla="*/ 2147483646 h 159"/>
                <a:gd name="T12" fmla="*/ 2147483646 w 164"/>
                <a:gd name="T13" fmla="*/ 2147483646 h 159"/>
                <a:gd name="T14" fmla="*/ 2147483646 w 164"/>
                <a:gd name="T15" fmla="*/ 2147483646 h 159"/>
                <a:gd name="T16" fmla="*/ 2147483646 w 164"/>
                <a:gd name="T17" fmla="*/ 2147483646 h 159"/>
                <a:gd name="T18" fmla="*/ 2147483646 w 164"/>
                <a:gd name="T19" fmla="*/ 2147483646 h 159"/>
                <a:gd name="T20" fmla="*/ 2147483646 w 164"/>
                <a:gd name="T21" fmla="*/ 2147483646 h 159"/>
                <a:gd name="T22" fmla="*/ 2147483646 w 164"/>
                <a:gd name="T23" fmla="*/ 2147483646 h 159"/>
                <a:gd name="T24" fmla="*/ 2147483646 w 164"/>
                <a:gd name="T25" fmla="*/ 2147483646 h 159"/>
                <a:gd name="T26" fmla="*/ 2147483646 w 164"/>
                <a:gd name="T27" fmla="*/ 2147483646 h 159"/>
                <a:gd name="T28" fmla="*/ 2147483646 w 164"/>
                <a:gd name="T29" fmla="*/ 2147483646 h 159"/>
                <a:gd name="T30" fmla="*/ 2147483646 w 164"/>
                <a:gd name="T31" fmla="*/ 2147483646 h 159"/>
                <a:gd name="T32" fmla="*/ 2147483646 w 164"/>
                <a:gd name="T33" fmla="*/ 2147483646 h 159"/>
                <a:gd name="T34" fmla="*/ 2147483646 w 164"/>
                <a:gd name="T35" fmla="*/ 2147483646 h 159"/>
                <a:gd name="T36" fmla="*/ 2147483646 w 164"/>
                <a:gd name="T37" fmla="*/ 2147483646 h 159"/>
                <a:gd name="T38" fmla="*/ 2147483646 w 164"/>
                <a:gd name="T39" fmla="*/ 2147483646 h 159"/>
                <a:gd name="T40" fmla="*/ 2147483646 w 164"/>
                <a:gd name="T41" fmla="*/ 2147483646 h 159"/>
                <a:gd name="T42" fmla="*/ 2147483646 w 164"/>
                <a:gd name="T43" fmla="*/ 2147483646 h 159"/>
                <a:gd name="T44" fmla="*/ 2147483646 w 164"/>
                <a:gd name="T45" fmla="*/ 2147483646 h 159"/>
                <a:gd name="T46" fmla="*/ 2147483646 w 164"/>
                <a:gd name="T47" fmla="*/ 2147483646 h 159"/>
                <a:gd name="T48" fmla="*/ 2147483646 w 164"/>
                <a:gd name="T49" fmla="*/ 2147483646 h 159"/>
                <a:gd name="T50" fmla="*/ 2147483646 w 164"/>
                <a:gd name="T51" fmla="*/ 2147483646 h 159"/>
                <a:gd name="T52" fmla="*/ 2147483646 w 164"/>
                <a:gd name="T53" fmla="*/ 2147483646 h 159"/>
                <a:gd name="T54" fmla="*/ 2147483646 w 164"/>
                <a:gd name="T55" fmla="*/ 2147483646 h 159"/>
                <a:gd name="T56" fmla="*/ 2147483646 w 164"/>
                <a:gd name="T57" fmla="*/ 2147483646 h 159"/>
                <a:gd name="T58" fmla="*/ 2147483646 w 164"/>
                <a:gd name="T59" fmla="*/ 2147483646 h 159"/>
                <a:gd name="T60" fmla="*/ 2147483646 w 164"/>
                <a:gd name="T61" fmla="*/ 2147483646 h 159"/>
                <a:gd name="T62" fmla="*/ 2147483646 w 164"/>
                <a:gd name="T63" fmla="*/ 2147483646 h 159"/>
                <a:gd name="T64" fmla="*/ 2147483646 w 164"/>
                <a:gd name="T65" fmla="*/ 2147483646 h 159"/>
                <a:gd name="T66" fmla="*/ 2147483646 w 164"/>
                <a:gd name="T67" fmla="*/ 2147483646 h 159"/>
                <a:gd name="T68" fmla="*/ 2147483646 w 164"/>
                <a:gd name="T69" fmla="*/ 2147483646 h 159"/>
                <a:gd name="T70" fmla="*/ 2147483646 w 164"/>
                <a:gd name="T71" fmla="*/ 2147483646 h 159"/>
                <a:gd name="T72" fmla="*/ 2147483646 w 164"/>
                <a:gd name="T73" fmla="*/ 2147483646 h 159"/>
                <a:gd name="T74" fmla="*/ 2147483646 w 164"/>
                <a:gd name="T75" fmla="*/ 2147483646 h 159"/>
                <a:gd name="T76" fmla="*/ 2147483646 w 164"/>
                <a:gd name="T77" fmla="*/ 2147483646 h 159"/>
                <a:gd name="T78" fmla="*/ 2147483646 w 164"/>
                <a:gd name="T79" fmla="*/ 2147483646 h 159"/>
                <a:gd name="T80" fmla="*/ 0 w 164"/>
                <a:gd name="T81" fmla="*/ 2147483646 h 159"/>
                <a:gd name="T82" fmla="*/ 2147483646 w 164"/>
                <a:gd name="T83" fmla="*/ 2147483646 h 159"/>
                <a:gd name="T84" fmla="*/ 2147483646 w 164"/>
                <a:gd name="T85" fmla="*/ 2147483646 h 159"/>
                <a:gd name="T86" fmla="*/ 2147483646 w 164"/>
                <a:gd name="T87" fmla="*/ 2147483646 h 159"/>
                <a:gd name="T88" fmla="*/ 2147483646 w 164"/>
                <a:gd name="T89" fmla="*/ 2147483646 h 159"/>
                <a:gd name="T90" fmla="*/ 2147483646 w 164"/>
                <a:gd name="T91" fmla="*/ 2147483646 h 159"/>
                <a:gd name="T92" fmla="*/ 2147483646 w 164"/>
                <a:gd name="T93" fmla="*/ 2147483646 h 159"/>
                <a:gd name="T94" fmla="*/ 2147483646 w 164"/>
                <a:gd name="T95" fmla="*/ 2147483646 h 159"/>
                <a:gd name="T96" fmla="*/ 2147483646 w 164"/>
                <a:gd name="T97" fmla="*/ 2147483646 h 159"/>
                <a:gd name="T98" fmla="*/ 2147483646 w 164"/>
                <a:gd name="T99" fmla="*/ 2147483646 h 159"/>
                <a:gd name="T100" fmla="*/ 2147483646 w 164"/>
                <a:gd name="T101" fmla="*/ 2147483646 h 159"/>
                <a:gd name="T102" fmla="*/ 2147483646 w 164"/>
                <a:gd name="T103" fmla="*/ 2147483646 h 159"/>
                <a:gd name="T104" fmla="*/ 2147483646 w 164"/>
                <a:gd name="T105" fmla="*/ 2147483646 h 159"/>
                <a:gd name="T106" fmla="*/ 2147483646 w 164"/>
                <a:gd name="T107" fmla="*/ 2147483646 h 159"/>
                <a:gd name="T108" fmla="*/ 2147483646 w 164"/>
                <a:gd name="T109" fmla="*/ 2147483646 h 159"/>
                <a:gd name="T110" fmla="*/ 2147483646 w 164"/>
                <a:gd name="T111" fmla="*/ 2147483646 h 159"/>
                <a:gd name="T112" fmla="*/ 2147483646 w 164"/>
                <a:gd name="T113" fmla="*/ 2147483646 h 159"/>
                <a:gd name="T114" fmla="*/ 2147483646 w 164"/>
                <a:gd name="T115" fmla="*/ 2147483646 h 159"/>
                <a:gd name="T116" fmla="*/ 2147483646 w 164"/>
                <a:gd name="T117" fmla="*/ 2147483646 h 159"/>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164" h="159">
                  <a:moveTo>
                    <a:pt x="164" y="128"/>
                  </a:moveTo>
                  <a:lnTo>
                    <a:pt x="164" y="128"/>
                  </a:lnTo>
                  <a:lnTo>
                    <a:pt x="164" y="126"/>
                  </a:lnTo>
                  <a:lnTo>
                    <a:pt x="164" y="128"/>
                  </a:lnTo>
                  <a:lnTo>
                    <a:pt x="161" y="129"/>
                  </a:lnTo>
                  <a:lnTo>
                    <a:pt x="161" y="130"/>
                  </a:lnTo>
                  <a:lnTo>
                    <a:pt x="160" y="129"/>
                  </a:lnTo>
                  <a:lnTo>
                    <a:pt x="157" y="130"/>
                  </a:lnTo>
                  <a:lnTo>
                    <a:pt x="155" y="130"/>
                  </a:lnTo>
                  <a:lnTo>
                    <a:pt x="154" y="130"/>
                  </a:lnTo>
                  <a:lnTo>
                    <a:pt x="153" y="129"/>
                  </a:lnTo>
                  <a:lnTo>
                    <a:pt x="154" y="128"/>
                  </a:lnTo>
                  <a:lnTo>
                    <a:pt x="153" y="128"/>
                  </a:lnTo>
                  <a:lnTo>
                    <a:pt x="151" y="129"/>
                  </a:lnTo>
                  <a:lnTo>
                    <a:pt x="150" y="130"/>
                  </a:lnTo>
                  <a:lnTo>
                    <a:pt x="149" y="129"/>
                  </a:lnTo>
                  <a:lnTo>
                    <a:pt x="150" y="126"/>
                  </a:lnTo>
                  <a:lnTo>
                    <a:pt x="150" y="125"/>
                  </a:lnTo>
                  <a:lnTo>
                    <a:pt x="149" y="125"/>
                  </a:lnTo>
                  <a:lnTo>
                    <a:pt x="148" y="126"/>
                  </a:lnTo>
                  <a:lnTo>
                    <a:pt x="148" y="128"/>
                  </a:lnTo>
                  <a:lnTo>
                    <a:pt x="147" y="128"/>
                  </a:lnTo>
                  <a:lnTo>
                    <a:pt x="147" y="125"/>
                  </a:lnTo>
                  <a:lnTo>
                    <a:pt x="145" y="126"/>
                  </a:lnTo>
                  <a:lnTo>
                    <a:pt x="144" y="125"/>
                  </a:lnTo>
                  <a:lnTo>
                    <a:pt x="143" y="125"/>
                  </a:lnTo>
                  <a:lnTo>
                    <a:pt x="142" y="126"/>
                  </a:lnTo>
                  <a:lnTo>
                    <a:pt x="143" y="125"/>
                  </a:lnTo>
                  <a:lnTo>
                    <a:pt x="144" y="123"/>
                  </a:lnTo>
                  <a:lnTo>
                    <a:pt x="145" y="120"/>
                  </a:lnTo>
                  <a:lnTo>
                    <a:pt x="147" y="119"/>
                  </a:lnTo>
                  <a:lnTo>
                    <a:pt x="145" y="119"/>
                  </a:lnTo>
                  <a:lnTo>
                    <a:pt x="147" y="118"/>
                  </a:lnTo>
                  <a:lnTo>
                    <a:pt x="147" y="117"/>
                  </a:lnTo>
                  <a:lnTo>
                    <a:pt x="144" y="117"/>
                  </a:lnTo>
                  <a:lnTo>
                    <a:pt x="144" y="118"/>
                  </a:lnTo>
                  <a:lnTo>
                    <a:pt x="144" y="119"/>
                  </a:lnTo>
                  <a:lnTo>
                    <a:pt x="143" y="120"/>
                  </a:lnTo>
                  <a:lnTo>
                    <a:pt x="143" y="122"/>
                  </a:lnTo>
                  <a:lnTo>
                    <a:pt x="142" y="122"/>
                  </a:lnTo>
                  <a:lnTo>
                    <a:pt x="141" y="122"/>
                  </a:lnTo>
                  <a:lnTo>
                    <a:pt x="141" y="120"/>
                  </a:lnTo>
                  <a:lnTo>
                    <a:pt x="142" y="118"/>
                  </a:lnTo>
                  <a:lnTo>
                    <a:pt x="142" y="117"/>
                  </a:lnTo>
                  <a:lnTo>
                    <a:pt x="143" y="115"/>
                  </a:lnTo>
                  <a:lnTo>
                    <a:pt x="144" y="115"/>
                  </a:lnTo>
                  <a:lnTo>
                    <a:pt x="145" y="114"/>
                  </a:lnTo>
                  <a:lnTo>
                    <a:pt x="145" y="112"/>
                  </a:lnTo>
                  <a:lnTo>
                    <a:pt x="147" y="111"/>
                  </a:lnTo>
                  <a:lnTo>
                    <a:pt x="149" y="112"/>
                  </a:lnTo>
                  <a:lnTo>
                    <a:pt x="150" y="112"/>
                  </a:lnTo>
                  <a:lnTo>
                    <a:pt x="151" y="113"/>
                  </a:lnTo>
                  <a:lnTo>
                    <a:pt x="154" y="112"/>
                  </a:lnTo>
                  <a:lnTo>
                    <a:pt x="156" y="112"/>
                  </a:lnTo>
                  <a:lnTo>
                    <a:pt x="157" y="111"/>
                  </a:lnTo>
                  <a:lnTo>
                    <a:pt x="156" y="109"/>
                  </a:lnTo>
                  <a:lnTo>
                    <a:pt x="156" y="108"/>
                  </a:lnTo>
                  <a:lnTo>
                    <a:pt x="156" y="107"/>
                  </a:lnTo>
                  <a:lnTo>
                    <a:pt x="156" y="106"/>
                  </a:lnTo>
                  <a:lnTo>
                    <a:pt x="155" y="106"/>
                  </a:lnTo>
                  <a:lnTo>
                    <a:pt x="154" y="107"/>
                  </a:lnTo>
                  <a:lnTo>
                    <a:pt x="154" y="108"/>
                  </a:lnTo>
                  <a:lnTo>
                    <a:pt x="153" y="109"/>
                  </a:lnTo>
                  <a:lnTo>
                    <a:pt x="151" y="109"/>
                  </a:lnTo>
                  <a:lnTo>
                    <a:pt x="151" y="108"/>
                  </a:lnTo>
                  <a:lnTo>
                    <a:pt x="150" y="108"/>
                  </a:lnTo>
                  <a:lnTo>
                    <a:pt x="149" y="108"/>
                  </a:lnTo>
                  <a:lnTo>
                    <a:pt x="148" y="108"/>
                  </a:lnTo>
                  <a:lnTo>
                    <a:pt x="148" y="106"/>
                  </a:lnTo>
                  <a:lnTo>
                    <a:pt x="148" y="105"/>
                  </a:lnTo>
                  <a:lnTo>
                    <a:pt x="147" y="107"/>
                  </a:lnTo>
                  <a:lnTo>
                    <a:pt x="145" y="108"/>
                  </a:lnTo>
                  <a:lnTo>
                    <a:pt x="144" y="107"/>
                  </a:lnTo>
                  <a:lnTo>
                    <a:pt x="144" y="106"/>
                  </a:lnTo>
                  <a:lnTo>
                    <a:pt x="143" y="107"/>
                  </a:lnTo>
                  <a:lnTo>
                    <a:pt x="142" y="106"/>
                  </a:lnTo>
                  <a:lnTo>
                    <a:pt x="141" y="106"/>
                  </a:lnTo>
                  <a:lnTo>
                    <a:pt x="139" y="106"/>
                  </a:lnTo>
                  <a:lnTo>
                    <a:pt x="138" y="105"/>
                  </a:lnTo>
                  <a:lnTo>
                    <a:pt x="138" y="103"/>
                  </a:lnTo>
                  <a:lnTo>
                    <a:pt x="141" y="101"/>
                  </a:lnTo>
                  <a:lnTo>
                    <a:pt x="142" y="101"/>
                  </a:lnTo>
                  <a:lnTo>
                    <a:pt x="143" y="101"/>
                  </a:lnTo>
                  <a:lnTo>
                    <a:pt x="144" y="100"/>
                  </a:lnTo>
                  <a:lnTo>
                    <a:pt x="147" y="98"/>
                  </a:lnTo>
                  <a:lnTo>
                    <a:pt x="145" y="98"/>
                  </a:lnTo>
                  <a:lnTo>
                    <a:pt x="144" y="98"/>
                  </a:lnTo>
                  <a:lnTo>
                    <a:pt x="144" y="97"/>
                  </a:lnTo>
                  <a:lnTo>
                    <a:pt x="143" y="97"/>
                  </a:lnTo>
                  <a:lnTo>
                    <a:pt x="141" y="98"/>
                  </a:lnTo>
                  <a:lnTo>
                    <a:pt x="141" y="97"/>
                  </a:lnTo>
                  <a:lnTo>
                    <a:pt x="139" y="97"/>
                  </a:lnTo>
                  <a:lnTo>
                    <a:pt x="138" y="97"/>
                  </a:lnTo>
                  <a:lnTo>
                    <a:pt x="136" y="98"/>
                  </a:lnTo>
                  <a:lnTo>
                    <a:pt x="134" y="98"/>
                  </a:lnTo>
                  <a:lnTo>
                    <a:pt x="134" y="97"/>
                  </a:lnTo>
                  <a:lnTo>
                    <a:pt x="133" y="97"/>
                  </a:lnTo>
                  <a:lnTo>
                    <a:pt x="132" y="96"/>
                  </a:lnTo>
                  <a:lnTo>
                    <a:pt x="132" y="95"/>
                  </a:lnTo>
                  <a:lnTo>
                    <a:pt x="133" y="95"/>
                  </a:lnTo>
                  <a:lnTo>
                    <a:pt x="133" y="94"/>
                  </a:lnTo>
                  <a:lnTo>
                    <a:pt x="133" y="92"/>
                  </a:lnTo>
                  <a:lnTo>
                    <a:pt x="134" y="92"/>
                  </a:lnTo>
                  <a:lnTo>
                    <a:pt x="136" y="89"/>
                  </a:lnTo>
                  <a:lnTo>
                    <a:pt x="139" y="86"/>
                  </a:lnTo>
                  <a:lnTo>
                    <a:pt x="142" y="85"/>
                  </a:lnTo>
                  <a:lnTo>
                    <a:pt x="142" y="84"/>
                  </a:lnTo>
                  <a:lnTo>
                    <a:pt x="144" y="80"/>
                  </a:lnTo>
                  <a:lnTo>
                    <a:pt x="144" y="79"/>
                  </a:lnTo>
                  <a:lnTo>
                    <a:pt x="145" y="79"/>
                  </a:lnTo>
                  <a:lnTo>
                    <a:pt x="147" y="77"/>
                  </a:lnTo>
                  <a:lnTo>
                    <a:pt x="148" y="75"/>
                  </a:lnTo>
                  <a:lnTo>
                    <a:pt x="145" y="75"/>
                  </a:lnTo>
                  <a:lnTo>
                    <a:pt x="143" y="75"/>
                  </a:lnTo>
                  <a:lnTo>
                    <a:pt x="143" y="77"/>
                  </a:lnTo>
                  <a:lnTo>
                    <a:pt x="142" y="75"/>
                  </a:lnTo>
                  <a:lnTo>
                    <a:pt x="141" y="75"/>
                  </a:lnTo>
                  <a:lnTo>
                    <a:pt x="137" y="77"/>
                  </a:lnTo>
                  <a:lnTo>
                    <a:pt x="133" y="77"/>
                  </a:lnTo>
                  <a:lnTo>
                    <a:pt x="132" y="77"/>
                  </a:lnTo>
                  <a:lnTo>
                    <a:pt x="131" y="77"/>
                  </a:lnTo>
                  <a:lnTo>
                    <a:pt x="131" y="75"/>
                  </a:lnTo>
                  <a:lnTo>
                    <a:pt x="130" y="75"/>
                  </a:lnTo>
                  <a:lnTo>
                    <a:pt x="130" y="74"/>
                  </a:lnTo>
                  <a:lnTo>
                    <a:pt x="128" y="74"/>
                  </a:lnTo>
                  <a:lnTo>
                    <a:pt x="127" y="75"/>
                  </a:lnTo>
                  <a:lnTo>
                    <a:pt x="126" y="75"/>
                  </a:lnTo>
                  <a:lnTo>
                    <a:pt x="126" y="74"/>
                  </a:lnTo>
                  <a:lnTo>
                    <a:pt x="125" y="74"/>
                  </a:lnTo>
                  <a:lnTo>
                    <a:pt x="125" y="73"/>
                  </a:lnTo>
                  <a:lnTo>
                    <a:pt x="124" y="72"/>
                  </a:lnTo>
                  <a:lnTo>
                    <a:pt x="122" y="71"/>
                  </a:lnTo>
                  <a:lnTo>
                    <a:pt x="121" y="71"/>
                  </a:lnTo>
                  <a:lnTo>
                    <a:pt x="120" y="72"/>
                  </a:lnTo>
                  <a:lnTo>
                    <a:pt x="120" y="69"/>
                  </a:lnTo>
                  <a:lnTo>
                    <a:pt x="119" y="68"/>
                  </a:lnTo>
                  <a:lnTo>
                    <a:pt x="119" y="69"/>
                  </a:lnTo>
                  <a:lnTo>
                    <a:pt x="117" y="71"/>
                  </a:lnTo>
                  <a:lnTo>
                    <a:pt x="117" y="69"/>
                  </a:lnTo>
                  <a:lnTo>
                    <a:pt x="116" y="69"/>
                  </a:lnTo>
                  <a:lnTo>
                    <a:pt x="116" y="71"/>
                  </a:lnTo>
                  <a:lnTo>
                    <a:pt x="116" y="69"/>
                  </a:lnTo>
                  <a:lnTo>
                    <a:pt x="113" y="69"/>
                  </a:lnTo>
                  <a:lnTo>
                    <a:pt x="110" y="69"/>
                  </a:lnTo>
                  <a:lnTo>
                    <a:pt x="109" y="71"/>
                  </a:lnTo>
                  <a:lnTo>
                    <a:pt x="108" y="71"/>
                  </a:lnTo>
                  <a:lnTo>
                    <a:pt x="107" y="72"/>
                  </a:lnTo>
                  <a:lnTo>
                    <a:pt x="104" y="72"/>
                  </a:lnTo>
                  <a:lnTo>
                    <a:pt x="99" y="69"/>
                  </a:lnTo>
                  <a:lnTo>
                    <a:pt x="96" y="66"/>
                  </a:lnTo>
                  <a:lnTo>
                    <a:pt x="96" y="62"/>
                  </a:lnTo>
                  <a:lnTo>
                    <a:pt x="94" y="56"/>
                  </a:lnTo>
                  <a:lnTo>
                    <a:pt x="96" y="55"/>
                  </a:lnTo>
                  <a:lnTo>
                    <a:pt x="97" y="52"/>
                  </a:lnTo>
                  <a:lnTo>
                    <a:pt x="98" y="51"/>
                  </a:lnTo>
                  <a:lnTo>
                    <a:pt x="101" y="51"/>
                  </a:lnTo>
                  <a:lnTo>
                    <a:pt x="102" y="54"/>
                  </a:lnTo>
                  <a:lnTo>
                    <a:pt x="103" y="55"/>
                  </a:lnTo>
                  <a:lnTo>
                    <a:pt x="108" y="56"/>
                  </a:lnTo>
                  <a:lnTo>
                    <a:pt x="109" y="56"/>
                  </a:lnTo>
                  <a:lnTo>
                    <a:pt x="109" y="55"/>
                  </a:lnTo>
                  <a:lnTo>
                    <a:pt x="109" y="52"/>
                  </a:lnTo>
                  <a:lnTo>
                    <a:pt x="110" y="52"/>
                  </a:lnTo>
                  <a:lnTo>
                    <a:pt x="114" y="52"/>
                  </a:lnTo>
                  <a:lnTo>
                    <a:pt x="116" y="52"/>
                  </a:lnTo>
                  <a:lnTo>
                    <a:pt x="116" y="51"/>
                  </a:lnTo>
                  <a:lnTo>
                    <a:pt x="116" y="48"/>
                  </a:lnTo>
                  <a:lnTo>
                    <a:pt x="115" y="46"/>
                  </a:lnTo>
                  <a:lnTo>
                    <a:pt x="116" y="45"/>
                  </a:lnTo>
                  <a:lnTo>
                    <a:pt x="119" y="45"/>
                  </a:lnTo>
                  <a:lnTo>
                    <a:pt x="120" y="46"/>
                  </a:lnTo>
                  <a:lnTo>
                    <a:pt x="121" y="48"/>
                  </a:lnTo>
                  <a:lnTo>
                    <a:pt x="122" y="49"/>
                  </a:lnTo>
                  <a:lnTo>
                    <a:pt x="124" y="49"/>
                  </a:lnTo>
                  <a:lnTo>
                    <a:pt x="125" y="49"/>
                  </a:lnTo>
                  <a:lnTo>
                    <a:pt x="125" y="46"/>
                  </a:lnTo>
                  <a:lnTo>
                    <a:pt x="126" y="45"/>
                  </a:lnTo>
                  <a:lnTo>
                    <a:pt x="127" y="44"/>
                  </a:lnTo>
                  <a:lnTo>
                    <a:pt x="128" y="42"/>
                  </a:lnTo>
                  <a:lnTo>
                    <a:pt x="130" y="40"/>
                  </a:lnTo>
                  <a:lnTo>
                    <a:pt x="131" y="39"/>
                  </a:lnTo>
                  <a:lnTo>
                    <a:pt x="131" y="35"/>
                  </a:lnTo>
                  <a:lnTo>
                    <a:pt x="131" y="32"/>
                  </a:lnTo>
                  <a:lnTo>
                    <a:pt x="132" y="31"/>
                  </a:lnTo>
                  <a:lnTo>
                    <a:pt x="133" y="27"/>
                  </a:lnTo>
                  <a:lnTo>
                    <a:pt x="133" y="22"/>
                  </a:lnTo>
                  <a:lnTo>
                    <a:pt x="132" y="20"/>
                  </a:lnTo>
                  <a:lnTo>
                    <a:pt x="131" y="19"/>
                  </a:lnTo>
                  <a:lnTo>
                    <a:pt x="130" y="16"/>
                  </a:lnTo>
                  <a:lnTo>
                    <a:pt x="130" y="12"/>
                  </a:lnTo>
                  <a:lnTo>
                    <a:pt x="130" y="11"/>
                  </a:lnTo>
                  <a:lnTo>
                    <a:pt x="128" y="11"/>
                  </a:lnTo>
                  <a:lnTo>
                    <a:pt x="127" y="9"/>
                  </a:lnTo>
                  <a:lnTo>
                    <a:pt x="126" y="8"/>
                  </a:lnTo>
                  <a:lnTo>
                    <a:pt x="126" y="6"/>
                  </a:lnTo>
                  <a:lnTo>
                    <a:pt x="125" y="5"/>
                  </a:lnTo>
                  <a:lnTo>
                    <a:pt x="124" y="6"/>
                  </a:lnTo>
                  <a:lnTo>
                    <a:pt x="124" y="5"/>
                  </a:lnTo>
                  <a:lnTo>
                    <a:pt x="124" y="4"/>
                  </a:lnTo>
                  <a:lnTo>
                    <a:pt x="122" y="3"/>
                  </a:lnTo>
                  <a:lnTo>
                    <a:pt x="122" y="4"/>
                  </a:lnTo>
                  <a:lnTo>
                    <a:pt x="121" y="4"/>
                  </a:lnTo>
                  <a:lnTo>
                    <a:pt x="121" y="3"/>
                  </a:lnTo>
                  <a:lnTo>
                    <a:pt x="120" y="3"/>
                  </a:lnTo>
                  <a:lnTo>
                    <a:pt x="119" y="2"/>
                  </a:lnTo>
                  <a:lnTo>
                    <a:pt x="116" y="0"/>
                  </a:lnTo>
                  <a:lnTo>
                    <a:pt x="115" y="0"/>
                  </a:lnTo>
                  <a:lnTo>
                    <a:pt x="114" y="2"/>
                  </a:lnTo>
                  <a:lnTo>
                    <a:pt x="114" y="3"/>
                  </a:lnTo>
                  <a:lnTo>
                    <a:pt x="113" y="2"/>
                  </a:lnTo>
                  <a:lnTo>
                    <a:pt x="111" y="2"/>
                  </a:lnTo>
                  <a:lnTo>
                    <a:pt x="109" y="2"/>
                  </a:lnTo>
                  <a:lnTo>
                    <a:pt x="108" y="0"/>
                  </a:lnTo>
                  <a:lnTo>
                    <a:pt x="108" y="2"/>
                  </a:lnTo>
                  <a:lnTo>
                    <a:pt x="108" y="3"/>
                  </a:lnTo>
                  <a:lnTo>
                    <a:pt x="107" y="3"/>
                  </a:lnTo>
                  <a:lnTo>
                    <a:pt x="105" y="2"/>
                  </a:lnTo>
                  <a:lnTo>
                    <a:pt x="104" y="3"/>
                  </a:lnTo>
                  <a:lnTo>
                    <a:pt x="103" y="4"/>
                  </a:lnTo>
                  <a:lnTo>
                    <a:pt x="103" y="5"/>
                  </a:lnTo>
                  <a:lnTo>
                    <a:pt x="101" y="5"/>
                  </a:lnTo>
                  <a:lnTo>
                    <a:pt x="99" y="8"/>
                  </a:lnTo>
                  <a:lnTo>
                    <a:pt x="98" y="10"/>
                  </a:lnTo>
                  <a:lnTo>
                    <a:pt x="97" y="10"/>
                  </a:lnTo>
                  <a:lnTo>
                    <a:pt x="96" y="10"/>
                  </a:lnTo>
                  <a:lnTo>
                    <a:pt x="93" y="11"/>
                  </a:lnTo>
                  <a:lnTo>
                    <a:pt x="92" y="14"/>
                  </a:lnTo>
                  <a:lnTo>
                    <a:pt x="91" y="15"/>
                  </a:lnTo>
                  <a:lnTo>
                    <a:pt x="92" y="16"/>
                  </a:lnTo>
                  <a:lnTo>
                    <a:pt x="91" y="17"/>
                  </a:lnTo>
                  <a:lnTo>
                    <a:pt x="91" y="16"/>
                  </a:lnTo>
                  <a:lnTo>
                    <a:pt x="87" y="15"/>
                  </a:lnTo>
                  <a:lnTo>
                    <a:pt x="82" y="14"/>
                  </a:lnTo>
                  <a:lnTo>
                    <a:pt x="81" y="15"/>
                  </a:lnTo>
                  <a:lnTo>
                    <a:pt x="79" y="14"/>
                  </a:lnTo>
                  <a:lnTo>
                    <a:pt x="77" y="12"/>
                  </a:lnTo>
                  <a:lnTo>
                    <a:pt x="75" y="12"/>
                  </a:lnTo>
                  <a:lnTo>
                    <a:pt x="73" y="12"/>
                  </a:lnTo>
                  <a:lnTo>
                    <a:pt x="71" y="11"/>
                  </a:lnTo>
                  <a:lnTo>
                    <a:pt x="70" y="10"/>
                  </a:lnTo>
                  <a:lnTo>
                    <a:pt x="70" y="9"/>
                  </a:lnTo>
                  <a:lnTo>
                    <a:pt x="69" y="8"/>
                  </a:lnTo>
                  <a:lnTo>
                    <a:pt x="65" y="8"/>
                  </a:lnTo>
                  <a:lnTo>
                    <a:pt x="63" y="5"/>
                  </a:lnTo>
                  <a:lnTo>
                    <a:pt x="62" y="4"/>
                  </a:lnTo>
                  <a:lnTo>
                    <a:pt x="58" y="6"/>
                  </a:lnTo>
                  <a:lnTo>
                    <a:pt x="58" y="9"/>
                  </a:lnTo>
                  <a:lnTo>
                    <a:pt x="58" y="11"/>
                  </a:lnTo>
                  <a:lnTo>
                    <a:pt x="58" y="12"/>
                  </a:lnTo>
                  <a:lnTo>
                    <a:pt x="58" y="15"/>
                  </a:lnTo>
                  <a:lnTo>
                    <a:pt x="57" y="16"/>
                  </a:lnTo>
                  <a:lnTo>
                    <a:pt x="56" y="17"/>
                  </a:lnTo>
                  <a:lnTo>
                    <a:pt x="56" y="20"/>
                  </a:lnTo>
                  <a:lnTo>
                    <a:pt x="56" y="21"/>
                  </a:lnTo>
                  <a:lnTo>
                    <a:pt x="56" y="22"/>
                  </a:lnTo>
                  <a:lnTo>
                    <a:pt x="53" y="21"/>
                  </a:lnTo>
                  <a:lnTo>
                    <a:pt x="52" y="21"/>
                  </a:lnTo>
                  <a:lnTo>
                    <a:pt x="50" y="21"/>
                  </a:lnTo>
                  <a:lnTo>
                    <a:pt x="47" y="20"/>
                  </a:lnTo>
                  <a:lnTo>
                    <a:pt x="44" y="20"/>
                  </a:lnTo>
                  <a:lnTo>
                    <a:pt x="40" y="19"/>
                  </a:lnTo>
                  <a:lnTo>
                    <a:pt x="37" y="17"/>
                  </a:lnTo>
                  <a:lnTo>
                    <a:pt x="35" y="17"/>
                  </a:lnTo>
                  <a:lnTo>
                    <a:pt x="30" y="17"/>
                  </a:lnTo>
                  <a:lnTo>
                    <a:pt x="27" y="19"/>
                  </a:lnTo>
                  <a:lnTo>
                    <a:pt x="22" y="22"/>
                  </a:lnTo>
                  <a:lnTo>
                    <a:pt x="19" y="25"/>
                  </a:lnTo>
                  <a:lnTo>
                    <a:pt x="16" y="27"/>
                  </a:lnTo>
                  <a:lnTo>
                    <a:pt x="16" y="29"/>
                  </a:lnTo>
                  <a:lnTo>
                    <a:pt x="14" y="32"/>
                  </a:lnTo>
                  <a:lnTo>
                    <a:pt x="14" y="35"/>
                  </a:lnTo>
                  <a:lnTo>
                    <a:pt x="12" y="42"/>
                  </a:lnTo>
                  <a:lnTo>
                    <a:pt x="11" y="43"/>
                  </a:lnTo>
                  <a:lnTo>
                    <a:pt x="10" y="43"/>
                  </a:lnTo>
                  <a:lnTo>
                    <a:pt x="8" y="43"/>
                  </a:lnTo>
                  <a:lnTo>
                    <a:pt x="8" y="45"/>
                  </a:lnTo>
                  <a:lnTo>
                    <a:pt x="10" y="48"/>
                  </a:lnTo>
                  <a:lnTo>
                    <a:pt x="8" y="50"/>
                  </a:lnTo>
                  <a:lnTo>
                    <a:pt x="7" y="51"/>
                  </a:lnTo>
                  <a:lnTo>
                    <a:pt x="7" y="52"/>
                  </a:lnTo>
                  <a:lnTo>
                    <a:pt x="8" y="54"/>
                  </a:lnTo>
                  <a:lnTo>
                    <a:pt x="6" y="55"/>
                  </a:lnTo>
                  <a:lnTo>
                    <a:pt x="4" y="55"/>
                  </a:lnTo>
                  <a:lnTo>
                    <a:pt x="4" y="57"/>
                  </a:lnTo>
                  <a:lnTo>
                    <a:pt x="4" y="59"/>
                  </a:lnTo>
                  <a:lnTo>
                    <a:pt x="5" y="59"/>
                  </a:lnTo>
                  <a:lnTo>
                    <a:pt x="7" y="60"/>
                  </a:lnTo>
                  <a:lnTo>
                    <a:pt x="6" y="61"/>
                  </a:lnTo>
                  <a:lnTo>
                    <a:pt x="5" y="61"/>
                  </a:lnTo>
                  <a:lnTo>
                    <a:pt x="4" y="62"/>
                  </a:lnTo>
                  <a:lnTo>
                    <a:pt x="5" y="65"/>
                  </a:lnTo>
                  <a:lnTo>
                    <a:pt x="7" y="66"/>
                  </a:lnTo>
                  <a:lnTo>
                    <a:pt x="8" y="67"/>
                  </a:lnTo>
                  <a:lnTo>
                    <a:pt x="8" y="68"/>
                  </a:lnTo>
                  <a:lnTo>
                    <a:pt x="8" y="69"/>
                  </a:lnTo>
                  <a:lnTo>
                    <a:pt x="7" y="71"/>
                  </a:lnTo>
                  <a:lnTo>
                    <a:pt x="7" y="72"/>
                  </a:lnTo>
                  <a:lnTo>
                    <a:pt x="6" y="74"/>
                  </a:lnTo>
                  <a:lnTo>
                    <a:pt x="5" y="75"/>
                  </a:lnTo>
                  <a:lnTo>
                    <a:pt x="4" y="78"/>
                  </a:lnTo>
                  <a:lnTo>
                    <a:pt x="4" y="79"/>
                  </a:lnTo>
                  <a:lnTo>
                    <a:pt x="2" y="79"/>
                  </a:lnTo>
                  <a:lnTo>
                    <a:pt x="0" y="80"/>
                  </a:lnTo>
                  <a:lnTo>
                    <a:pt x="1" y="80"/>
                  </a:lnTo>
                  <a:lnTo>
                    <a:pt x="1" y="82"/>
                  </a:lnTo>
                  <a:lnTo>
                    <a:pt x="6" y="83"/>
                  </a:lnTo>
                  <a:lnTo>
                    <a:pt x="7" y="84"/>
                  </a:lnTo>
                  <a:lnTo>
                    <a:pt x="7" y="85"/>
                  </a:lnTo>
                  <a:lnTo>
                    <a:pt x="10" y="88"/>
                  </a:lnTo>
                  <a:lnTo>
                    <a:pt x="10" y="89"/>
                  </a:lnTo>
                  <a:lnTo>
                    <a:pt x="11" y="90"/>
                  </a:lnTo>
                  <a:lnTo>
                    <a:pt x="12" y="90"/>
                  </a:lnTo>
                  <a:lnTo>
                    <a:pt x="14" y="90"/>
                  </a:lnTo>
                  <a:lnTo>
                    <a:pt x="16" y="91"/>
                  </a:lnTo>
                  <a:lnTo>
                    <a:pt x="16" y="92"/>
                  </a:lnTo>
                  <a:lnTo>
                    <a:pt x="17" y="95"/>
                  </a:lnTo>
                  <a:lnTo>
                    <a:pt x="18" y="96"/>
                  </a:lnTo>
                  <a:lnTo>
                    <a:pt x="21" y="95"/>
                  </a:lnTo>
                  <a:lnTo>
                    <a:pt x="22" y="92"/>
                  </a:lnTo>
                  <a:lnTo>
                    <a:pt x="23" y="90"/>
                  </a:lnTo>
                  <a:lnTo>
                    <a:pt x="23" y="89"/>
                  </a:lnTo>
                  <a:lnTo>
                    <a:pt x="24" y="88"/>
                  </a:lnTo>
                  <a:lnTo>
                    <a:pt x="25" y="88"/>
                  </a:lnTo>
                  <a:lnTo>
                    <a:pt x="25" y="85"/>
                  </a:lnTo>
                  <a:lnTo>
                    <a:pt x="23" y="83"/>
                  </a:lnTo>
                  <a:lnTo>
                    <a:pt x="22" y="80"/>
                  </a:lnTo>
                  <a:lnTo>
                    <a:pt x="22" y="78"/>
                  </a:lnTo>
                  <a:lnTo>
                    <a:pt x="21" y="77"/>
                  </a:lnTo>
                  <a:lnTo>
                    <a:pt x="22" y="73"/>
                  </a:lnTo>
                  <a:lnTo>
                    <a:pt x="24" y="69"/>
                  </a:lnTo>
                  <a:lnTo>
                    <a:pt x="27" y="71"/>
                  </a:lnTo>
                  <a:lnTo>
                    <a:pt x="29" y="69"/>
                  </a:lnTo>
                  <a:lnTo>
                    <a:pt x="30" y="69"/>
                  </a:lnTo>
                  <a:lnTo>
                    <a:pt x="33" y="69"/>
                  </a:lnTo>
                  <a:lnTo>
                    <a:pt x="35" y="71"/>
                  </a:lnTo>
                  <a:lnTo>
                    <a:pt x="39" y="72"/>
                  </a:lnTo>
                  <a:lnTo>
                    <a:pt x="40" y="73"/>
                  </a:lnTo>
                  <a:lnTo>
                    <a:pt x="41" y="75"/>
                  </a:lnTo>
                  <a:lnTo>
                    <a:pt x="42" y="77"/>
                  </a:lnTo>
                  <a:lnTo>
                    <a:pt x="46" y="82"/>
                  </a:lnTo>
                  <a:lnTo>
                    <a:pt x="46" y="85"/>
                  </a:lnTo>
                  <a:lnTo>
                    <a:pt x="45" y="89"/>
                  </a:lnTo>
                  <a:lnTo>
                    <a:pt x="46" y="90"/>
                  </a:lnTo>
                  <a:lnTo>
                    <a:pt x="46" y="91"/>
                  </a:lnTo>
                  <a:lnTo>
                    <a:pt x="47" y="91"/>
                  </a:lnTo>
                  <a:lnTo>
                    <a:pt x="48" y="92"/>
                  </a:lnTo>
                  <a:lnTo>
                    <a:pt x="50" y="96"/>
                  </a:lnTo>
                  <a:lnTo>
                    <a:pt x="51" y="100"/>
                  </a:lnTo>
                  <a:lnTo>
                    <a:pt x="51" y="101"/>
                  </a:lnTo>
                  <a:lnTo>
                    <a:pt x="51" y="103"/>
                  </a:lnTo>
                  <a:lnTo>
                    <a:pt x="52" y="105"/>
                  </a:lnTo>
                  <a:lnTo>
                    <a:pt x="52" y="106"/>
                  </a:lnTo>
                  <a:lnTo>
                    <a:pt x="53" y="108"/>
                  </a:lnTo>
                  <a:lnTo>
                    <a:pt x="54" y="109"/>
                  </a:lnTo>
                  <a:lnTo>
                    <a:pt x="54" y="111"/>
                  </a:lnTo>
                  <a:lnTo>
                    <a:pt x="52" y="112"/>
                  </a:lnTo>
                  <a:lnTo>
                    <a:pt x="52" y="114"/>
                  </a:lnTo>
                  <a:lnTo>
                    <a:pt x="52" y="117"/>
                  </a:lnTo>
                  <a:lnTo>
                    <a:pt x="51" y="123"/>
                  </a:lnTo>
                  <a:lnTo>
                    <a:pt x="52" y="124"/>
                  </a:lnTo>
                  <a:lnTo>
                    <a:pt x="53" y="124"/>
                  </a:lnTo>
                  <a:lnTo>
                    <a:pt x="53" y="125"/>
                  </a:lnTo>
                  <a:lnTo>
                    <a:pt x="53" y="126"/>
                  </a:lnTo>
                  <a:lnTo>
                    <a:pt x="57" y="129"/>
                  </a:lnTo>
                  <a:lnTo>
                    <a:pt x="57" y="130"/>
                  </a:lnTo>
                  <a:lnTo>
                    <a:pt x="56" y="134"/>
                  </a:lnTo>
                  <a:lnTo>
                    <a:pt x="59" y="134"/>
                  </a:lnTo>
                  <a:lnTo>
                    <a:pt x="62" y="134"/>
                  </a:lnTo>
                  <a:lnTo>
                    <a:pt x="62" y="136"/>
                  </a:lnTo>
                  <a:lnTo>
                    <a:pt x="63" y="137"/>
                  </a:lnTo>
                  <a:lnTo>
                    <a:pt x="63" y="138"/>
                  </a:lnTo>
                  <a:lnTo>
                    <a:pt x="69" y="137"/>
                  </a:lnTo>
                  <a:lnTo>
                    <a:pt x="71" y="138"/>
                  </a:lnTo>
                  <a:lnTo>
                    <a:pt x="73" y="138"/>
                  </a:lnTo>
                  <a:lnTo>
                    <a:pt x="75" y="136"/>
                  </a:lnTo>
                  <a:lnTo>
                    <a:pt x="80" y="136"/>
                  </a:lnTo>
                  <a:lnTo>
                    <a:pt x="84" y="141"/>
                  </a:lnTo>
                  <a:lnTo>
                    <a:pt x="85" y="141"/>
                  </a:lnTo>
                  <a:lnTo>
                    <a:pt x="84" y="143"/>
                  </a:lnTo>
                  <a:lnTo>
                    <a:pt x="84" y="145"/>
                  </a:lnTo>
                  <a:lnTo>
                    <a:pt x="84" y="146"/>
                  </a:lnTo>
                  <a:lnTo>
                    <a:pt x="85" y="148"/>
                  </a:lnTo>
                  <a:lnTo>
                    <a:pt x="87" y="149"/>
                  </a:lnTo>
                  <a:lnTo>
                    <a:pt x="90" y="151"/>
                  </a:lnTo>
                  <a:lnTo>
                    <a:pt x="92" y="149"/>
                  </a:lnTo>
                  <a:lnTo>
                    <a:pt x="93" y="149"/>
                  </a:lnTo>
                  <a:lnTo>
                    <a:pt x="96" y="148"/>
                  </a:lnTo>
                  <a:lnTo>
                    <a:pt x="104" y="151"/>
                  </a:lnTo>
                  <a:lnTo>
                    <a:pt x="108" y="151"/>
                  </a:lnTo>
                  <a:lnTo>
                    <a:pt x="110" y="149"/>
                  </a:lnTo>
                  <a:lnTo>
                    <a:pt x="113" y="147"/>
                  </a:lnTo>
                  <a:lnTo>
                    <a:pt x="114" y="145"/>
                  </a:lnTo>
                  <a:lnTo>
                    <a:pt x="115" y="142"/>
                  </a:lnTo>
                  <a:lnTo>
                    <a:pt x="119" y="142"/>
                  </a:lnTo>
                  <a:lnTo>
                    <a:pt x="121" y="143"/>
                  </a:lnTo>
                  <a:lnTo>
                    <a:pt x="122" y="145"/>
                  </a:lnTo>
                  <a:lnTo>
                    <a:pt x="124" y="145"/>
                  </a:lnTo>
                  <a:lnTo>
                    <a:pt x="126" y="145"/>
                  </a:lnTo>
                  <a:lnTo>
                    <a:pt x="127" y="145"/>
                  </a:lnTo>
                  <a:lnTo>
                    <a:pt x="128" y="146"/>
                  </a:lnTo>
                  <a:lnTo>
                    <a:pt x="131" y="146"/>
                  </a:lnTo>
                  <a:lnTo>
                    <a:pt x="131" y="147"/>
                  </a:lnTo>
                  <a:lnTo>
                    <a:pt x="131" y="148"/>
                  </a:lnTo>
                  <a:lnTo>
                    <a:pt x="128" y="154"/>
                  </a:lnTo>
                  <a:lnTo>
                    <a:pt x="127" y="158"/>
                  </a:lnTo>
                  <a:lnTo>
                    <a:pt x="128" y="159"/>
                  </a:lnTo>
                  <a:lnTo>
                    <a:pt x="131" y="159"/>
                  </a:lnTo>
                  <a:lnTo>
                    <a:pt x="133" y="157"/>
                  </a:lnTo>
                  <a:lnTo>
                    <a:pt x="133" y="154"/>
                  </a:lnTo>
                  <a:lnTo>
                    <a:pt x="133" y="153"/>
                  </a:lnTo>
                  <a:lnTo>
                    <a:pt x="133" y="152"/>
                  </a:lnTo>
                  <a:lnTo>
                    <a:pt x="134" y="151"/>
                  </a:lnTo>
                  <a:lnTo>
                    <a:pt x="134" y="152"/>
                  </a:lnTo>
                  <a:lnTo>
                    <a:pt x="134" y="153"/>
                  </a:lnTo>
                  <a:lnTo>
                    <a:pt x="136" y="152"/>
                  </a:lnTo>
                  <a:lnTo>
                    <a:pt x="137" y="152"/>
                  </a:lnTo>
                  <a:lnTo>
                    <a:pt x="141" y="152"/>
                  </a:lnTo>
                  <a:lnTo>
                    <a:pt x="143" y="152"/>
                  </a:lnTo>
                  <a:lnTo>
                    <a:pt x="144" y="151"/>
                  </a:lnTo>
                  <a:lnTo>
                    <a:pt x="144" y="153"/>
                  </a:lnTo>
                  <a:lnTo>
                    <a:pt x="145" y="153"/>
                  </a:lnTo>
                  <a:lnTo>
                    <a:pt x="147" y="153"/>
                  </a:lnTo>
                  <a:lnTo>
                    <a:pt x="147" y="151"/>
                  </a:lnTo>
                  <a:lnTo>
                    <a:pt x="148" y="149"/>
                  </a:lnTo>
                  <a:lnTo>
                    <a:pt x="150" y="148"/>
                  </a:lnTo>
                  <a:lnTo>
                    <a:pt x="151" y="148"/>
                  </a:lnTo>
                  <a:lnTo>
                    <a:pt x="151" y="147"/>
                  </a:lnTo>
                  <a:lnTo>
                    <a:pt x="149" y="145"/>
                  </a:lnTo>
                  <a:lnTo>
                    <a:pt x="148" y="145"/>
                  </a:lnTo>
                  <a:lnTo>
                    <a:pt x="148" y="146"/>
                  </a:lnTo>
                  <a:lnTo>
                    <a:pt x="148" y="147"/>
                  </a:lnTo>
                  <a:lnTo>
                    <a:pt x="147" y="147"/>
                  </a:lnTo>
                  <a:lnTo>
                    <a:pt x="145" y="147"/>
                  </a:lnTo>
                  <a:lnTo>
                    <a:pt x="145" y="145"/>
                  </a:lnTo>
                  <a:lnTo>
                    <a:pt x="147" y="143"/>
                  </a:lnTo>
                  <a:lnTo>
                    <a:pt x="148" y="142"/>
                  </a:lnTo>
                  <a:lnTo>
                    <a:pt x="148" y="141"/>
                  </a:lnTo>
                  <a:lnTo>
                    <a:pt x="150" y="141"/>
                  </a:lnTo>
                  <a:lnTo>
                    <a:pt x="151" y="140"/>
                  </a:lnTo>
                  <a:lnTo>
                    <a:pt x="151" y="138"/>
                  </a:lnTo>
                  <a:lnTo>
                    <a:pt x="151" y="137"/>
                  </a:lnTo>
                  <a:lnTo>
                    <a:pt x="150" y="137"/>
                  </a:lnTo>
                  <a:lnTo>
                    <a:pt x="150" y="135"/>
                  </a:lnTo>
                  <a:lnTo>
                    <a:pt x="151" y="132"/>
                  </a:lnTo>
                  <a:lnTo>
                    <a:pt x="153" y="135"/>
                  </a:lnTo>
                  <a:lnTo>
                    <a:pt x="154" y="132"/>
                  </a:lnTo>
                  <a:lnTo>
                    <a:pt x="156" y="131"/>
                  </a:lnTo>
                  <a:lnTo>
                    <a:pt x="157" y="131"/>
                  </a:lnTo>
                  <a:lnTo>
                    <a:pt x="157" y="132"/>
                  </a:lnTo>
                  <a:lnTo>
                    <a:pt x="159" y="134"/>
                  </a:lnTo>
                  <a:lnTo>
                    <a:pt x="160" y="132"/>
                  </a:lnTo>
                  <a:lnTo>
                    <a:pt x="161" y="132"/>
                  </a:lnTo>
                  <a:lnTo>
                    <a:pt x="164" y="132"/>
                  </a:lnTo>
                  <a:lnTo>
                    <a:pt x="164" y="130"/>
                  </a:lnTo>
                  <a:lnTo>
                    <a:pt x="164" y="128"/>
                  </a:lnTo>
                  <a:close/>
                </a:path>
              </a:pathLst>
            </a:custGeom>
            <a:solidFill>
              <a:srgbClr val="FFFF7A"/>
            </a:solidFill>
            <a:ln w="2">
              <a:solidFill>
                <a:srgbClr val="555555"/>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p:txBody>
        </p:sp>
        <p:sp>
          <p:nvSpPr>
            <p:cNvPr id="1169" name="Freeform 176"/>
            <p:cNvSpPr>
              <a:spLocks/>
            </p:cNvSpPr>
            <p:nvPr/>
          </p:nvSpPr>
          <p:spPr bwMode="auto">
            <a:xfrm>
              <a:off x="741364" y="5529259"/>
              <a:ext cx="276225" cy="369887"/>
            </a:xfrm>
            <a:custGeom>
              <a:avLst/>
              <a:gdLst>
                <a:gd name="T0" fmla="*/ 2147483646 w 174"/>
                <a:gd name="T1" fmla="*/ 2147483646 h 233"/>
                <a:gd name="T2" fmla="*/ 2147483646 w 174"/>
                <a:gd name="T3" fmla="*/ 2147483646 h 233"/>
                <a:gd name="T4" fmla="*/ 2147483646 w 174"/>
                <a:gd name="T5" fmla="*/ 2147483646 h 233"/>
                <a:gd name="T6" fmla="*/ 2147483646 w 174"/>
                <a:gd name="T7" fmla="*/ 2147483646 h 233"/>
                <a:gd name="T8" fmla="*/ 2147483646 w 174"/>
                <a:gd name="T9" fmla="*/ 2147483646 h 233"/>
                <a:gd name="T10" fmla="*/ 2147483646 w 174"/>
                <a:gd name="T11" fmla="*/ 2147483646 h 233"/>
                <a:gd name="T12" fmla="*/ 2147483646 w 174"/>
                <a:gd name="T13" fmla="*/ 0 h 233"/>
                <a:gd name="T14" fmla="*/ 2147483646 w 174"/>
                <a:gd name="T15" fmla="*/ 2147483646 h 233"/>
                <a:gd name="T16" fmla="*/ 2147483646 w 174"/>
                <a:gd name="T17" fmla="*/ 2147483646 h 233"/>
                <a:gd name="T18" fmla="*/ 2147483646 w 174"/>
                <a:gd name="T19" fmla="*/ 2147483646 h 233"/>
                <a:gd name="T20" fmla="*/ 2147483646 w 174"/>
                <a:gd name="T21" fmla="*/ 2147483646 h 233"/>
                <a:gd name="T22" fmla="*/ 2147483646 w 174"/>
                <a:gd name="T23" fmla="*/ 2147483646 h 233"/>
                <a:gd name="T24" fmla="*/ 2147483646 w 174"/>
                <a:gd name="T25" fmla="*/ 2147483646 h 233"/>
                <a:gd name="T26" fmla="*/ 2147483646 w 174"/>
                <a:gd name="T27" fmla="*/ 2147483646 h 233"/>
                <a:gd name="T28" fmla="*/ 2147483646 w 174"/>
                <a:gd name="T29" fmla="*/ 2147483646 h 233"/>
                <a:gd name="T30" fmla="*/ 2147483646 w 174"/>
                <a:gd name="T31" fmla="*/ 2147483646 h 233"/>
                <a:gd name="T32" fmla="*/ 2147483646 w 174"/>
                <a:gd name="T33" fmla="*/ 2147483646 h 233"/>
                <a:gd name="T34" fmla="*/ 2147483646 w 174"/>
                <a:gd name="T35" fmla="*/ 2147483646 h 233"/>
                <a:gd name="T36" fmla="*/ 2147483646 w 174"/>
                <a:gd name="T37" fmla="*/ 2147483646 h 233"/>
                <a:gd name="T38" fmla="*/ 2147483646 w 174"/>
                <a:gd name="T39" fmla="*/ 2147483646 h 233"/>
                <a:gd name="T40" fmla="*/ 2147483646 w 174"/>
                <a:gd name="T41" fmla="*/ 2147483646 h 233"/>
                <a:gd name="T42" fmla="*/ 2147483646 w 174"/>
                <a:gd name="T43" fmla="*/ 2147483646 h 233"/>
                <a:gd name="T44" fmla="*/ 2147483646 w 174"/>
                <a:gd name="T45" fmla="*/ 2147483646 h 233"/>
                <a:gd name="T46" fmla="*/ 2147483646 w 174"/>
                <a:gd name="T47" fmla="*/ 2147483646 h 233"/>
                <a:gd name="T48" fmla="*/ 0 w 174"/>
                <a:gd name="T49" fmla="*/ 2147483646 h 233"/>
                <a:gd name="T50" fmla="*/ 2147483646 w 174"/>
                <a:gd name="T51" fmla="*/ 2147483646 h 233"/>
                <a:gd name="T52" fmla="*/ 2147483646 w 174"/>
                <a:gd name="T53" fmla="*/ 2147483646 h 233"/>
                <a:gd name="T54" fmla="*/ 2147483646 w 174"/>
                <a:gd name="T55" fmla="*/ 2147483646 h 233"/>
                <a:gd name="T56" fmla="*/ 2147483646 w 174"/>
                <a:gd name="T57" fmla="*/ 2147483646 h 233"/>
                <a:gd name="T58" fmla="*/ 2147483646 w 174"/>
                <a:gd name="T59" fmla="*/ 2147483646 h 233"/>
                <a:gd name="T60" fmla="*/ 2147483646 w 174"/>
                <a:gd name="T61" fmla="*/ 2147483646 h 233"/>
                <a:gd name="T62" fmla="*/ 2147483646 w 174"/>
                <a:gd name="T63" fmla="*/ 2147483646 h 233"/>
                <a:gd name="T64" fmla="*/ 2147483646 w 174"/>
                <a:gd name="T65" fmla="*/ 2147483646 h 233"/>
                <a:gd name="T66" fmla="*/ 2147483646 w 174"/>
                <a:gd name="T67" fmla="*/ 2147483646 h 233"/>
                <a:gd name="T68" fmla="*/ 2147483646 w 174"/>
                <a:gd name="T69" fmla="*/ 2147483646 h 233"/>
                <a:gd name="T70" fmla="*/ 2147483646 w 174"/>
                <a:gd name="T71" fmla="*/ 2147483646 h 233"/>
                <a:gd name="T72" fmla="*/ 2147483646 w 174"/>
                <a:gd name="T73" fmla="*/ 2147483646 h 233"/>
                <a:gd name="T74" fmla="*/ 2147483646 w 174"/>
                <a:gd name="T75" fmla="*/ 2147483646 h 233"/>
                <a:gd name="T76" fmla="*/ 2147483646 w 174"/>
                <a:gd name="T77" fmla="*/ 2147483646 h 233"/>
                <a:gd name="T78" fmla="*/ 2147483646 w 174"/>
                <a:gd name="T79" fmla="*/ 2147483646 h 233"/>
                <a:gd name="T80" fmla="*/ 2147483646 w 174"/>
                <a:gd name="T81" fmla="*/ 2147483646 h 233"/>
                <a:gd name="T82" fmla="*/ 2147483646 w 174"/>
                <a:gd name="T83" fmla="*/ 2147483646 h 233"/>
                <a:gd name="T84" fmla="*/ 2147483646 w 174"/>
                <a:gd name="T85" fmla="*/ 2147483646 h 233"/>
                <a:gd name="T86" fmla="*/ 2147483646 w 174"/>
                <a:gd name="T87" fmla="*/ 2147483646 h 233"/>
                <a:gd name="T88" fmla="*/ 2147483646 w 174"/>
                <a:gd name="T89" fmla="*/ 2147483646 h 233"/>
                <a:gd name="T90" fmla="*/ 2147483646 w 174"/>
                <a:gd name="T91" fmla="*/ 2147483646 h 233"/>
                <a:gd name="T92" fmla="*/ 2147483646 w 174"/>
                <a:gd name="T93" fmla="*/ 2147483646 h 233"/>
                <a:gd name="T94" fmla="*/ 2147483646 w 174"/>
                <a:gd name="T95" fmla="*/ 2147483646 h 233"/>
                <a:gd name="T96" fmla="*/ 2147483646 w 174"/>
                <a:gd name="T97" fmla="*/ 2147483646 h 233"/>
                <a:gd name="T98" fmla="*/ 2147483646 w 174"/>
                <a:gd name="T99" fmla="*/ 2147483646 h 233"/>
                <a:gd name="T100" fmla="*/ 2147483646 w 174"/>
                <a:gd name="T101" fmla="*/ 2147483646 h 233"/>
                <a:gd name="T102" fmla="*/ 2147483646 w 174"/>
                <a:gd name="T103" fmla="*/ 2147483646 h 233"/>
                <a:gd name="T104" fmla="*/ 2147483646 w 174"/>
                <a:gd name="T105" fmla="*/ 2147483646 h 233"/>
                <a:gd name="T106" fmla="*/ 2147483646 w 174"/>
                <a:gd name="T107" fmla="*/ 2147483646 h 233"/>
                <a:gd name="T108" fmla="*/ 2147483646 w 174"/>
                <a:gd name="T109" fmla="*/ 2147483646 h 233"/>
                <a:gd name="T110" fmla="*/ 2147483646 w 174"/>
                <a:gd name="T111" fmla="*/ 2147483646 h 233"/>
                <a:gd name="T112" fmla="*/ 2147483646 w 174"/>
                <a:gd name="T113" fmla="*/ 2147483646 h 233"/>
                <a:gd name="T114" fmla="*/ 2147483646 w 174"/>
                <a:gd name="T115" fmla="*/ 2147483646 h 233"/>
                <a:gd name="T116" fmla="*/ 2147483646 w 174"/>
                <a:gd name="T117" fmla="*/ 2147483646 h 233"/>
                <a:gd name="T118" fmla="*/ 2147483646 w 174"/>
                <a:gd name="T119" fmla="*/ 2147483646 h 233"/>
                <a:gd name="T120" fmla="*/ 2147483646 w 174"/>
                <a:gd name="T121" fmla="*/ 2147483646 h 233"/>
                <a:gd name="T122" fmla="*/ 2147483646 w 174"/>
                <a:gd name="T123" fmla="*/ 2147483646 h 233"/>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174" h="233">
                  <a:moveTo>
                    <a:pt x="171" y="20"/>
                  </a:moveTo>
                  <a:lnTo>
                    <a:pt x="171" y="20"/>
                  </a:lnTo>
                  <a:lnTo>
                    <a:pt x="174" y="14"/>
                  </a:lnTo>
                  <a:lnTo>
                    <a:pt x="174" y="13"/>
                  </a:lnTo>
                  <a:lnTo>
                    <a:pt x="174" y="12"/>
                  </a:lnTo>
                  <a:lnTo>
                    <a:pt x="171" y="12"/>
                  </a:lnTo>
                  <a:lnTo>
                    <a:pt x="170" y="11"/>
                  </a:lnTo>
                  <a:lnTo>
                    <a:pt x="169" y="11"/>
                  </a:lnTo>
                  <a:lnTo>
                    <a:pt x="167" y="11"/>
                  </a:lnTo>
                  <a:lnTo>
                    <a:pt x="165" y="11"/>
                  </a:lnTo>
                  <a:lnTo>
                    <a:pt x="164" y="9"/>
                  </a:lnTo>
                  <a:lnTo>
                    <a:pt x="162" y="8"/>
                  </a:lnTo>
                  <a:lnTo>
                    <a:pt x="158" y="8"/>
                  </a:lnTo>
                  <a:lnTo>
                    <a:pt x="157" y="11"/>
                  </a:lnTo>
                  <a:lnTo>
                    <a:pt x="156" y="13"/>
                  </a:lnTo>
                  <a:lnTo>
                    <a:pt x="153" y="15"/>
                  </a:lnTo>
                  <a:lnTo>
                    <a:pt x="151" y="17"/>
                  </a:lnTo>
                  <a:lnTo>
                    <a:pt x="147" y="17"/>
                  </a:lnTo>
                  <a:lnTo>
                    <a:pt x="139" y="14"/>
                  </a:lnTo>
                  <a:lnTo>
                    <a:pt x="136" y="15"/>
                  </a:lnTo>
                  <a:lnTo>
                    <a:pt x="135" y="15"/>
                  </a:lnTo>
                  <a:lnTo>
                    <a:pt x="133" y="17"/>
                  </a:lnTo>
                  <a:lnTo>
                    <a:pt x="130" y="15"/>
                  </a:lnTo>
                  <a:lnTo>
                    <a:pt x="128" y="14"/>
                  </a:lnTo>
                  <a:lnTo>
                    <a:pt x="127" y="12"/>
                  </a:lnTo>
                  <a:lnTo>
                    <a:pt x="127" y="11"/>
                  </a:lnTo>
                  <a:lnTo>
                    <a:pt x="127" y="9"/>
                  </a:lnTo>
                  <a:lnTo>
                    <a:pt x="128" y="7"/>
                  </a:lnTo>
                  <a:lnTo>
                    <a:pt x="127" y="7"/>
                  </a:lnTo>
                  <a:lnTo>
                    <a:pt x="123" y="2"/>
                  </a:lnTo>
                  <a:lnTo>
                    <a:pt x="118" y="2"/>
                  </a:lnTo>
                  <a:lnTo>
                    <a:pt x="116" y="4"/>
                  </a:lnTo>
                  <a:lnTo>
                    <a:pt x="114" y="4"/>
                  </a:lnTo>
                  <a:lnTo>
                    <a:pt x="112" y="3"/>
                  </a:lnTo>
                  <a:lnTo>
                    <a:pt x="106" y="4"/>
                  </a:lnTo>
                  <a:lnTo>
                    <a:pt x="106" y="3"/>
                  </a:lnTo>
                  <a:lnTo>
                    <a:pt x="105" y="2"/>
                  </a:lnTo>
                  <a:lnTo>
                    <a:pt x="105" y="0"/>
                  </a:lnTo>
                  <a:lnTo>
                    <a:pt x="102" y="0"/>
                  </a:lnTo>
                  <a:lnTo>
                    <a:pt x="99" y="0"/>
                  </a:lnTo>
                  <a:lnTo>
                    <a:pt x="99" y="1"/>
                  </a:lnTo>
                  <a:lnTo>
                    <a:pt x="99" y="0"/>
                  </a:lnTo>
                  <a:lnTo>
                    <a:pt x="96" y="0"/>
                  </a:lnTo>
                  <a:lnTo>
                    <a:pt x="94" y="0"/>
                  </a:lnTo>
                  <a:lnTo>
                    <a:pt x="93" y="2"/>
                  </a:lnTo>
                  <a:lnTo>
                    <a:pt x="90" y="4"/>
                  </a:lnTo>
                  <a:lnTo>
                    <a:pt x="89" y="6"/>
                  </a:lnTo>
                  <a:lnTo>
                    <a:pt x="90" y="8"/>
                  </a:lnTo>
                  <a:lnTo>
                    <a:pt x="89" y="9"/>
                  </a:lnTo>
                  <a:lnTo>
                    <a:pt x="88" y="11"/>
                  </a:lnTo>
                  <a:lnTo>
                    <a:pt x="85" y="13"/>
                  </a:lnTo>
                  <a:lnTo>
                    <a:pt x="80" y="14"/>
                  </a:lnTo>
                  <a:lnTo>
                    <a:pt x="80" y="17"/>
                  </a:lnTo>
                  <a:lnTo>
                    <a:pt x="79" y="18"/>
                  </a:lnTo>
                  <a:lnTo>
                    <a:pt x="78" y="20"/>
                  </a:lnTo>
                  <a:lnTo>
                    <a:pt x="78" y="21"/>
                  </a:lnTo>
                  <a:lnTo>
                    <a:pt x="77" y="21"/>
                  </a:lnTo>
                  <a:lnTo>
                    <a:pt x="76" y="20"/>
                  </a:lnTo>
                  <a:lnTo>
                    <a:pt x="74" y="20"/>
                  </a:lnTo>
                  <a:lnTo>
                    <a:pt x="71" y="25"/>
                  </a:lnTo>
                  <a:lnTo>
                    <a:pt x="70" y="28"/>
                  </a:lnTo>
                  <a:lnTo>
                    <a:pt x="70" y="30"/>
                  </a:lnTo>
                  <a:lnTo>
                    <a:pt x="67" y="34"/>
                  </a:lnTo>
                  <a:lnTo>
                    <a:pt x="66" y="35"/>
                  </a:lnTo>
                  <a:lnTo>
                    <a:pt x="65" y="35"/>
                  </a:lnTo>
                  <a:lnTo>
                    <a:pt x="62" y="32"/>
                  </a:lnTo>
                  <a:lnTo>
                    <a:pt x="60" y="32"/>
                  </a:lnTo>
                  <a:lnTo>
                    <a:pt x="59" y="32"/>
                  </a:lnTo>
                  <a:lnTo>
                    <a:pt x="57" y="35"/>
                  </a:lnTo>
                  <a:lnTo>
                    <a:pt x="56" y="37"/>
                  </a:lnTo>
                  <a:lnTo>
                    <a:pt x="55" y="38"/>
                  </a:lnTo>
                  <a:lnTo>
                    <a:pt x="54" y="40"/>
                  </a:lnTo>
                  <a:lnTo>
                    <a:pt x="54" y="42"/>
                  </a:lnTo>
                  <a:lnTo>
                    <a:pt x="53" y="43"/>
                  </a:lnTo>
                  <a:lnTo>
                    <a:pt x="51" y="44"/>
                  </a:lnTo>
                  <a:lnTo>
                    <a:pt x="51" y="47"/>
                  </a:lnTo>
                  <a:lnTo>
                    <a:pt x="51" y="49"/>
                  </a:lnTo>
                  <a:lnTo>
                    <a:pt x="53" y="54"/>
                  </a:lnTo>
                  <a:lnTo>
                    <a:pt x="53" y="58"/>
                  </a:lnTo>
                  <a:lnTo>
                    <a:pt x="54" y="60"/>
                  </a:lnTo>
                  <a:lnTo>
                    <a:pt x="56" y="61"/>
                  </a:lnTo>
                  <a:lnTo>
                    <a:pt x="57" y="61"/>
                  </a:lnTo>
                  <a:lnTo>
                    <a:pt x="57" y="64"/>
                  </a:lnTo>
                  <a:lnTo>
                    <a:pt x="57" y="67"/>
                  </a:lnTo>
                  <a:lnTo>
                    <a:pt x="57" y="70"/>
                  </a:lnTo>
                  <a:lnTo>
                    <a:pt x="59" y="71"/>
                  </a:lnTo>
                  <a:lnTo>
                    <a:pt x="61" y="72"/>
                  </a:lnTo>
                  <a:lnTo>
                    <a:pt x="61" y="75"/>
                  </a:lnTo>
                  <a:lnTo>
                    <a:pt x="60" y="76"/>
                  </a:lnTo>
                  <a:lnTo>
                    <a:pt x="57" y="80"/>
                  </a:lnTo>
                  <a:lnTo>
                    <a:pt x="56" y="81"/>
                  </a:lnTo>
                  <a:lnTo>
                    <a:pt x="53" y="80"/>
                  </a:lnTo>
                  <a:lnTo>
                    <a:pt x="53" y="82"/>
                  </a:lnTo>
                  <a:lnTo>
                    <a:pt x="51" y="83"/>
                  </a:lnTo>
                  <a:lnTo>
                    <a:pt x="50" y="86"/>
                  </a:lnTo>
                  <a:lnTo>
                    <a:pt x="50" y="87"/>
                  </a:lnTo>
                  <a:lnTo>
                    <a:pt x="51" y="88"/>
                  </a:lnTo>
                  <a:lnTo>
                    <a:pt x="53" y="88"/>
                  </a:lnTo>
                  <a:lnTo>
                    <a:pt x="53" y="89"/>
                  </a:lnTo>
                  <a:lnTo>
                    <a:pt x="53" y="91"/>
                  </a:lnTo>
                  <a:lnTo>
                    <a:pt x="54" y="93"/>
                  </a:lnTo>
                  <a:lnTo>
                    <a:pt x="54" y="94"/>
                  </a:lnTo>
                  <a:lnTo>
                    <a:pt x="56" y="95"/>
                  </a:lnTo>
                  <a:lnTo>
                    <a:pt x="56" y="98"/>
                  </a:lnTo>
                  <a:lnTo>
                    <a:pt x="56" y="100"/>
                  </a:lnTo>
                  <a:lnTo>
                    <a:pt x="55" y="103"/>
                  </a:lnTo>
                  <a:lnTo>
                    <a:pt x="54" y="103"/>
                  </a:lnTo>
                  <a:lnTo>
                    <a:pt x="53" y="101"/>
                  </a:lnTo>
                  <a:lnTo>
                    <a:pt x="50" y="103"/>
                  </a:lnTo>
                  <a:lnTo>
                    <a:pt x="49" y="103"/>
                  </a:lnTo>
                  <a:lnTo>
                    <a:pt x="48" y="101"/>
                  </a:lnTo>
                  <a:lnTo>
                    <a:pt x="47" y="99"/>
                  </a:lnTo>
                  <a:lnTo>
                    <a:pt x="45" y="99"/>
                  </a:lnTo>
                  <a:lnTo>
                    <a:pt x="44" y="99"/>
                  </a:lnTo>
                  <a:lnTo>
                    <a:pt x="43" y="99"/>
                  </a:lnTo>
                  <a:lnTo>
                    <a:pt x="40" y="101"/>
                  </a:lnTo>
                  <a:lnTo>
                    <a:pt x="39" y="103"/>
                  </a:lnTo>
                  <a:lnTo>
                    <a:pt x="38" y="103"/>
                  </a:lnTo>
                  <a:lnTo>
                    <a:pt x="37" y="104"/>
                  </a:lnTo>
                  <a:lnTo>
                    <a:pt x="37" y="105"/>
                  </a:lnTo>
                  <a:lnTo>
                    <a:pt x="34" y="105"/>
                  </a:lnTo>
                  <a:lnTo>
                    <a:pt x="32" y="105"/>
                  </a:lnTo>
                  <a:lnTo>
                    <a:pt x="31" y="104"/>
                  </a:lnTo>
                  <a:lnTo>
                    <a:pt x="28" y="103"/>
                  </a:lnTo>
                  <a:lnTo>
                    <a:pt x="27" y="104"/>
                  </a:lnTo>
                  <a:lnTo>
                    <a:pt x="24" y="105"/>
                  </a:lnTo>
                  <a:lnTo>
                    <a:pt x="22" y="105"/>
                  </a:lnTo>
                  <a:lnTo>
                    <a:pt x="21" y="106"/>
                  </a:lnTo>
                  <a:lnTo>
                    <a:pt x="20" y="106"/>
                  </a:lnTo>
                  <a:lnTo>
                    <a:pt x="19" y="105"/>
                  </a:lnTo>
                  <a:lnTo>
                    <a:pt x="16" y="106"/>
                  </a:lnTo>
                  <a:lnTo>
                    <a:pt x="16" y="107"/>
                  </a:lnTo>
                  <a:lnTo>
                    <a:pt x="14" y="106"/>
                  </a:lnTo>
                  <a:lnTo>
                    <a:pt x="9" y="105"/>
                  </a:lnTo>
                  <a:lnTo>
                    <a:pt x="8" y="104"/>
                  </a:lnTo>
                  <a:lnTo>
                    <a:pt x="5" y="104"/>
                  </a:lnTo>
                  <a:lnTo>
                    <a:pt x="5" y="103"/>
                  </a:lnTo>
                  <a:lnTo>
                    <a:pt x="3" y="104"/>
                  </a:lnTo>
                  <a:lnTo>
                    <a:pt x="2" y="106"/>
                  </a:lnTo>
                  <a:lnTo>
                    <a:pt x="0" y="107"/>
                  </a:lnTo>
                  <a:lnTo>
                    <a:pt x="0" y="110"/>
                  </a:lnTo>
                  <a:lnTo>
                    <a:pt x="2" y="111"/>
                  </a:lnTo>
                  <a:lnTo>
                    <a:pt x="3" y="111"/>
                  </a:lnTo>
                  <a:lnTo>
                    <a:pt x="5" y="114"/>
                  </a:lnTo>
                  <a:lnTo>
                    <a:pt x="7" y="116"/>
                  </a:lnTo>
                  <a:lnTo>
                    <a:pt x="8" y="117"/>
                  </a:lnTo>
                  <a:lnTo>
                    <a:pt x="9" y="118"/>
                  </a:lnTo>
                  <a:lnTo>
                    <a:pt x="8" y="123"/>
                  </a:lnTo>
                  <a:lnTo>
                    <a:pt x="9" y="124"/>
                  </a:lnTo>
                  <a:lnTo>
                    <a:pt x="10" y="126"/>
                  </a:lnTo>
                  <a:lnTo>
                    <a:pt x="10" y="127"/>
                  </a:lnTo>
                  <a:lnTo>
                    <a:pt x="10" y="128"/>
                  </a:lnTo>
                  <a:lnTo>
                    <a:pt x="10" y="129"/>
                  </a:lnTo>
                  <a:lnTo>
                    <a:pt x="11" y="130"/>
                  </a:lnTo>
                  <a:lnTo>
                    <a:pt x="15" y="132"/>
                  </a:lnTo>
                  <a:lnTo>
                    <a:pt x="20" y="135"/>
                  </a:lnTo>
                  <a:lnTo>
                    <a:pt x="21" y="139"/>
                  </a:lnTo>
                  <a:lnTo>
                    <a:pt x="21" y="141"/>
                  </a:lnTo>
                  <a:lnTo>
                    <a:pt x="22" y="141"/>
                  </a:lnTo>
                  <a:lnTo>
                    <a:pt x="21" y="141"/>
                  </a:lnTo>
                  <a:lnTo>
                    <a:pt x="20" y="143"/>
                  </a:lnTo>
                  <a:lnTo>
                    <a:pt x="19" y="146"/>
                  </a:lnTo>
                  <a:lnTo>
                    <a:pt x="19" y="147"/>
                  </a:lnTo>
                  <a:lnTo>
                    <a:pt x="17" y="147"/>
                  </a:lnTo>
                  <a:lnTo>
                    <a:pt x="17" y="149"/>
                  </a:lnTo>
                  <a:lnTo>
                    <a:pt x="17" y="150"/>
                  </a:lnTo>
                  <a:lnTo>
                    <a:pt x="17" y="151"/>
                  </a:lnTo>
                  <a:lnTo>
                    <a:pt x="17" y="154"/>
                  </a:lnTo>
                  <a:lnTo>
                    <a:pt x="20" y="155"/>
                  </a:lnTo>
                  <a:lnTo>
                    <a:pt x="22" y="155"/>
                  </a:lnTo>
                  <a:lnTo>
                    <a:pt x="22" y="156"/>
                  </a:lnTo>
                  <a:lnTo>
                    <a:pt x="24" y="157"/>
                  </a:lnTo>
                  <a:lnTo>
                    <a:pt x="25" y="158"/>
                  </a:lnTo>
                  <a:lnTo>
                    <a:pt x="27" y="158"/>
                  </a:lnTo>
                  <a:lnTo>
                    <a:pt x="31" y="160"/>
                  </a:lnTo>
                  <a:lnTo>
                    <a:pt x="31" y="161"/>
                  </a:lnTo>
                  <a:lnTo>
                    <a:pt x="31" y="162"/>
                  </a:lnTo>
                  <a:lnTo>
                    <a:pt x="30" y="162"/>
                  </a:lnTo>
                  <a:lnTo>
                    <a:pt x="30" y="163"/>
                  </a:lnTo>
                  <a:lnTo>
                    <a:pt x="30" y="164"/>
                  </a:lnTo>
                  <a:lnTo>
                    <a:pt x="31" y="164"/>
                  </a:lnTo>
                  <a:lnTo>
                    <a:pt x="33" y="166"/>
                  </a:lnTo>
                  <a:lnTo>
                    <a:pt x="33" y="167"/>
                  </a:lnTo>
                  <a:lnTo>
                    <a:pt x="33" y="169"/>
                  </a:lnTo>
                  <a:lnTo>
                    <a:pt x="33" y="172"/>
                  </a:lnTo>
                  <a:lnTo>
                    <a:pt x="33" y="173"/>
                  </a:lnTo>
                  <a:lnTo>
                    <a:pt x="33" y="174"/>
                  </a:lnTo>
                  <a:lnTo>
                    <a:pt x="33" y="177"/>
                  </a:lnTo>
                  <a:lnTo>
                    <a:pt x="33" y="178"/>
                  </a:lnTo>
                  <a:lnTo>
                    <a:pt x="33" y="179"/>
                  </a:lnTo>
                  <a:lnTo>
                    <a:pt x="34" y="180"/>
                  </a:lnTo>
                  <a:lnTo>
                    <a:pt x="36" y="183"/>
                  </a:lnTo>
                  <a:lnTo>
                    <a:pt x="36" y="184"/>
                  </a:lnTo>
                  <a:lnTo>
                    <a:pt x="37" y="184"/>
                  </a:lnTo>
                  <a:lnTo>
                    <a:pt x="38" y="183"/>
                  </a:lnTo>
                  <a:lnTo>
                    <a:pt x="39" y="180"/>
                  </a:lnTo>
                  <a:lnTo>
                    <a:pt x="42" y="183"/>
                  </a:lnTo>
                  <a:lnTo>
                    <a:pt x="43" y="185"/>
                  </a:lnTo>
                  <a:lnTo>
                    <a:pt x="45" y="186"/>
                  </a:lnTo>
                  <a:lnTo>
                    <a:pt x="47" y="187"/>
                  </a:lnTo>
                  <a:lnTo>
                    <a:pt x="49" y="186"/>
                  </a:lnTo>
                  <a:lnTo>
                    <a:pt x="50" y="186"/>
                  </a:lnTo>
                  <a:lnTo>
                    <a:pt x="51" y="186"/>
                  </a:lnTo>
                  <a:lnTo>
                    <a:pt x="54" y="189"/>
                  </a:lnTo>
                  <a:lnTo>
                    <a:pt x="54" y="190"/>
                  </a:lnTo>
                  <a:lnTo>
                    <a:pt x="53" y="191"/>
                  </a:lnTo>
                  <a:lnTo>
                    <a:pt x="54" y="194"/>
                  </a:lnTo>
                  <a:lnTo>
                    <a:pt x="55" y="196"/>
                  </a:lnTo>
                  <a:lnTo>
                    <a:pt x="54" y="197"/>
                  </a:lnTo>
                  <a:lnTo>
                    <a:pt x="53" y="198"/>
                  </a:lnTo>
                  <a:lnTo>
                    <a:pt x="53" y="200"/>
                  </a:lnTo>
                  <a:lnTo>
                    <a:pt x="53" y="202"/>
                  </a:lnTo>
                  <a:lnTo>
                    <a:pt x="53" y="204"/>
                  </a:lnTo>
                  <a:lnTo>
                    <a:pt x="51" y="207"/>
                  </a:lnTo>
                  <a:lnTo>
                    <a:pt x="50" y="207"/>
                  </a:lnTo>
                  <a:lnTo>
                    <a:pt x="48" y="208"/>
                  </a:lnTo>
                  <a:lnTo>
                    <a:pt x="48" y="212"/>
                  </a:lnTo>
                  <a:lnTo>
                    <a:pt x="47" y="213"/>
                  </a:lnTo>
                  <a:lnTo>
                    <a:pt x="47" y="214"/>
                  </a:lnTo>
                  <a:lnTo>
                    <a:pt x="48" y="215"/>
                  </a:lnTo>
                  <a:lnTo>
                    <a:pt x="51" y="215"/>
                  </a:lnTo>
                  <a:lnTo>
                    <a:pt x="54" y="217"/>
                  </a:lnTo>
                  <a:lnTo>
                    <a:pt x="55" y="217"/>
                  </a:lnTo>
                  <a:lnTo>
                    <a:pt x="55" y="218"/>
                  </a:lnTo>
                  <a:lnTo>
                    <a:pt x="55" y="220"/>
                  </a:lnTo>
                  <a:lnTo>
                    <a:pt x="56" y="221"/>
                  </a:lnTo>
                  <a:lnTo>
                    <a:pt x="56" y="223"/>
                  </a:lnTo>
                  <a:lnTo>
                    <a:pt x="55" y="225"/>
                  </a:lnTo>
                  <a:lnTo>
                    <a:pt x="56" y="226"/>
                  </a:lnTo>
                  <a:lnTo>
                    <a:pt x="57" y="227"/>
                  </a:lnTo>
                  <a:lnTo>
                    <a:pt x="60" y="229"/>
                  </a:lnTo>
                  <a:lnTo>
                    <a:pt x="62" y="229"/>
                  </a:lnTo>
                  <a:lnTo>
                    <a:pt x="64" y="227"/>
                  </a:lnTo>
                  <a:lnTo>
                    <a:pt x="65" y="227"/>
                  </a:lnTo>
                  <a:lnTo>
                    <a:pt x="65" y="230"/>
                  </a:lnTo>
                  <a:lnTo>
                    <a:pt x="66" y="232"/>
                  </a:lnTo>
                  <a:lnTo>
                    <a:pt x="68" y="233"/>
                  </a:lnTo>
                  <a:lnTo>
                    <a:pt x="70" y="233"/>
                  </a:lnTo>
                  <a:lnTo>
                    <a:pt x="68" y="231"/>
                  </a:lnTo>
                  <a:lnTo>
                    <a:pt x="67" y="229"/>
                  </a:lnTo>
                  <a:lnTo>
                    <a:pt x="68" y="226"/>
                  </a:lnTo>
                  <a:lnTo>
                    <a:pt x="71" y="225"/>
                  </a:lnTo>
                  <a:lnTo>
                    <a:pt x="73" y="224"/>
                  </a:lnTo>
                  <a:lnTo>
                    <a:pt x="73" y="223"/>
                  </a:lnTo>
                  <a:lnTo>
                    <a:pt x="73" y="221"/>
                  </a:lnTo>
                  <a:lnTo>
                    <a:pt x="73" y="218"/>
                  </a:lnTo>
                  <a:lnTo>
                    <a:pt x="73" y="217"/>
                  </a:lnTo>
                  <a:lnTo>
                    <a:pt x="74" y="217"/>
                  </a:lnTo>
                  <a:lnTo>
                    <a:pt x="77" y="215"/>
                  </a:lnTo>
                  <a:lnTo>
                    <a:pt x="77" y="213"/>
                  </a:lnTo>
                  <a:lnTo>
                    <a:pt x="77" y="210"/>
                  </a:lnTo>
                  <a:lnTo>
                    <a:pt x="78" y="206"/>
                  </a:lnTo>
                  <a:lnTo>
                    <a:pt x="78" y="204"/>
                  </a:lnTo>
                  <a:lnTo>
                    <a:pt x="78" y="203"/>
                  </a:lnTo>
                  <a:lnTo>
                    <a:pt x="80" y="203"/>
                  </a:lnTo>
                  <a:lnTo>
                    <a:pt x="82" y="203"/>
                  </a:lnTo>
                  <a:lnTo>
                    <a:pt x="82" y="202"/>
                  </a:lnTo>
                  <a:lnTo>
                    <a:pt x="83" y="198"/>
                  </a:lnTo>
                  <a:lnTo>
                    <a:pt x="84" y="196"/>
                  </a:lnTo>
                  <a:lnTo>
                    <a:pt x="87" y="196"/>
                  </a:lnTo>
                  <a:lnTo>
                    <a:pt x="88" y="196"/>
                  </a:lnTo>
                  <a:lnTo>
                    <a:pt x="90" y="194"/>
                  </a:lnTo>
                  <a:lnTo>
                    <a:pt x="91" y="192"/>
                  </a:lnTo>
                  <a:lnTo>
                    <a:pt x="91" y="190"/>
                  </a:lnTo>
                  <a:lnTo>
                    <a:pt x="91" y="187"/>
                  </a:lnTo>
                  <a:lnTo>
                    <a:pt x="91" y="186"/>
                  </a:lnTo>
                  <a:lnTo>
                    <a:pt x="91" y="185"/>
                  </a:lnTo>
                  <a:lnTo>
                    <a:pt x="93" y="181"/>
                  </a:lnTo>
                  <a:lnTo>
                    <a:pt x="94" y="179"/>
                  </a:lnTo>
                  <a:lnTo>
                    <a:pt x="95" y="175"/>
                  </a:lnTo>
                  <a:lnTo>
                    <a:pt x="95" y="174"/>
                  </a:lnTo>
                  <a:lnTo>
                    <a:pt x="96" y="173"/>
                  </a:lnTo>
                  <a:lnTo>
                    <a:pt x="97" y="170"/>
                  </a:lnTo>
                  <a:lnTo>
                    <a:pt x="97" y="169"/>
                  </a:lnTo>
                  <a:lnTo>
                    <a:pt x="95" y="167"/>
                  </a:lnTo>
                  <a:lnTo>
                    <a:pt x="94" y="164"/>
                  </a:lnTo>
                  <a:lnTo>
                    <a:pt x="94" y="162"/>
                  </a:lnTo>
                  <a:lnTo>
                    <a:pt x="94" y="160"/>
                  </a:lnTo>
                  <a:lnTo>
                    <a:pt x="95" y="157"/>
                  </a:lnTo>
                  <a:lnTo>
                    <a:pt x="95" y="155"/>
                  </a:lnTo>
                  <a:lnTo>
                    <a:pt x="96" y="152"/>
                  </a:lnTo>
                  <a:lnTo>
                    <a:pt x="97" y="149"/>
                  </a:lnTo>
                  <a:lnTo>
                    <a:pt x="100" y="146"/>
                  </a:lnTo>
                  <a:lnTo>
                    <a:pt x="106" y="129"/>
                  </a:lnTo>
                  <a:lnTo>
                    <a:pt x="106" y="128"/>
                  </a:lnTo>
                  <a:lnTo>
                    <a:pt x="108" y="126"/>
                  </a:lnTo>
                  <a:lnTo>
                    <a:pt x="110" y="123"/>
                  </a:lnTo>
                  <a:lnTo>
                    <a:pt x="114" y="112"/>
                  </a:lnTo>
                  <a:lnTo>
                    <a:pt x="120" y="100"/>
                  </a:lnTo>
                  <a:lnTo>
                    <a:pt x="122" y="98"/>
                  </a:lnTo>
                  <a:lnTo>
                    <a:pt x="122" y="97"/>
                  </a:lnTo>
                  <a:lnTo>
                    <a:pt x="125" y="91"/>
                  </a:lnTo>
                  <a:lnTo>
                    <a:pt x="129" y="83"/>
                  </a:lnTo>
                  <a:lnTo>
                    <a:pt x="131" y="82"/>
                  </a:lnTo>
                  <a:lnTo>
                    <a:pt x="133" y="81"/>
                  </a:lnTo>
                  <a:lnTo>
                    <a:pt x="134" y="77"/>
                  </a:lnTo>
                  <a:lnTo>
                    <a:pt x="135" y="74"/>
                  </a:lnTo>
                  <a:lnTo>
                    <a:pt x="136" y="72"/>
                  </a:lnTo>
                  <a:lnTo>
                    <a:pt x="139" y="72"/>
                  </a:lnTo>
                  <a:lnTo>
                    <a:pt x="141" y="71"/>
                  </a:lnTo>
                  <a:lnTo>
                    <a:pt x="140" y="71"/>
                  </a:lnTo>
                  <a:lnTo>
                    <a:pt x="139" y="70"/>
                  </a:lnTo>
                  <a:lnTo>
                    <a:pt x="140" y="69"/>
                  </a:lnTo>
                  <a:lnTo>
                    <a:pt x="139" y="69"/>
                  </a:lnTo>
                  <a:lnTo>
                    <a:pt x="137" y="69"/>
                  </a:lnTo>
                  <a:lnTo>
                    <a:pt x="137" y="67"/>
                  </a:lnTo>
                  <a:lnTo>
                    <a:pt x="137" y="65"/>
                  </a:lnTo>
                  <a:lnTo>
                    <a:pt x="139" y="63"/>
                  </a:lnTo>
                  <a:lnTo>
                    <a:pt x="140" y="61"/>
                  </a:lnTo>
                  <a:lnTo>
                    <a:pt x="141" y="63"/>
                  </a:lnTo>
                  <a:lnTo>
                    <a:pt x="142" y="64"/>
                  </a:lnTo>
                  <a:lnTo>
                    <a:pt x="144" y="64"/>
                  </a:lnTo>
                  <a:lnTo>
                    <a:pt x="146" y="63"/>
                  </a:lnTo>
                  <a:lnTo>
                    <a:pt x="147" y="61"/>
                  </a:lnTo>
                  <a:lnTo>
                    <a:pt x="147" y="60"/>
                  </a:lnTo>
                  <a:lnTo>
                    <a:pt x="147" y="59"/>
                  </a:lnTo>
                  <a:lnTo>
                    <a:pt x="147" y="58"/>
                  </a:lnTo>
                  <a:lnTo>
                    <a:pt x="146" y="58"/>
                  </a:lnTo>
                  <a:lnTo>
                    <a:pt x="145" y="58"/>
                  </a:lnTo>
                  <a:lnTo>
                    <a:pt x="144" y="58"/>
                  </a:lnTo>
                  <a:lnTo>
                    <a:pt x="144" y="55"/>
                  </a:lnTo>
                  <a:lnTo>
                    <a:pt x="145" y="52"/>
                  </a:lnTo>
                  <a:lnTo>
                    <a:pt x="147" y="48"/>
                  </a:lnTo>
                  <a:lnTo>
                    <a:pt x="150" y="46"/>
                  </a:lnTo>
                  <a:lnTo>
                    <a:pt x="152" y="46"/>
                  </a:lnTo>
                  <a:lnTo>
                    <a:pt x="153" y="46"/>
                  </a:lnTo>
                  <a:lnTo>
                    <a:pt x="154" y="44"/>
                  </a:lnTo>
                  <a:lnTo>
                    <a:pt x="157" y="43"/>
                  </a:lnTo>
                  <a:lnTo>
                    <a:pt x="157" y="41"/>
                  </a:lnTo>
                  <a:lnTo>
                    <a:pt x="157" y="38"/>
                  </a:lnTo>
                  <a:lnTo>
                    <a:pt x="157" y="37"/>
                  </a:lnTo>
                  <a:lnTo>
                    <a:pt x="157" y="36"/>
                  </a:lnTo>
                  <a:lnTo>
                    <a:pt x="162" y="34"/>
                  </a:lnTo>
                  <a:lnTo>
                    <a:pt x="163" y="32"/>
                  </a:lnTo>
                  <a:lnTo>
                    <a:pt x="164" y="32"/>
                  </a:lnTo>
                  <a:lnTo>
                    <a:pt x="165" y="31"/>
                  </a:lnTo>
                  <a:lnTo>
                    <a:pt x="167" y="30"/>
                  </a:lnTo>
                  <a:lnTo>
                    <a:pt x="168" y="30"/>
                  </a:lnTo>
                  <a:lnTo>
                    <a:pt x="168" y="32"/>
                  </a:lnTo>
                  <a:lnTo>
                    <a:pt x="168" y="34"/>
                  </a:lnTo>
                  <a:lnTo>
                    <a:pt x="170" y="30"/>
                  </a:lnTo>
                  <a:lnTo>
                    <a:pt x="170" y="28"/>
                  </a:lnTo>
                  <a:lnTo>
                    <a:pt x="173" y="28"/>
                  </a:lnTo>
                  <a:lnTo>
                    <a:pt x="174" y="25"/>
                  </a:lnTo>
                  <a:lnTo>
                    <a:pt x="171" y="25"/>
                  </a:lnTo>
                  <a:lnTo>
                    <a:pt x="170" y="24"/>
                  </a:lnTo>
                  <a:lnTo>
                    <a:pt x="171" y="20"/>
                  </a:lnTo>
                  <a:close/>
                </a:path>
              </a:pathLst>
            </a:custGeom>
            <a:solidFill>
              <a:srgbClr val="FFFF7A"/>
            </a:solidFill>
            <a:ln w="2">
              <a:solidFill>
                <a:srgbClr val="555555"/>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p:txBody>
        </p:sp>
        <p:sp>
          <p:nvSpPr>
            <p:cNvPr id="1170" name="Freeform 177"/>
            <p:cNvSpPr>
              <a:spLocks/>
            </p:cNvSpPr>
            <p:nvPr/>
          </p:nvSpPr>
          <p:spPr bwMode="auto">
            <a:xfrm>
              <a:off x="593725" y="5559420"/>
              <a:ext cx="115888" cy="98425"/>
            </a:xfrm>
            <a:custGeom>
              <a:avLst/>
              <a:gdLst>
                <a:gd name="T0" fmla="*/ 2147483646 w 73"/>
                <a:gd name="T1" fmla="*/ 2147483646 h 62"/>
                <a:gd name="T2" fmla="*/ 2147483646 w 73"/>
                <a:gd name="T3" fmla="*/ 2147483646 h 62"/>
                <a:gd name="T4" fmla="*/ 2147483646 w 73"/>
                <a:gd name="T5" fmla="*/ 2147483646 h 62"/>
                <a:gd name="T6" fmla="*/ 2147483646 w 73"/>
                <a:gd name="T7" fmla="*/ 2147483646 h 62"/>
                <a:gd name="T8" fmla="*/ 2147483646 w 73"/>
                <a:gd name="T9" fmla="*/ 2147483646 h 62"/>
                <a:gd name="T10" fmla="*/ 2147483646 w 73"/>
                <a:gd name="T11" fmla="*/ 2147483646 h 62"/>
                <a:gd name="T12" fmla="*/ 2147483646 w 73"/>
                <a:gd name="T13" fmla="*/ 2147483646 h 62"/>
                <a:gd name="T14" fmla="*/ 2147483646 w 73"/>
                <a:gd name="T15" fmla="*/ 2147483646 h 62"/>
                <a:gd name="T16" fmla="*/ 2147483646 w 73"/>
                <a:gd name="T17" fmla="*/ 2147483646 h 62"/>
                <a:gd name="T18" fmla="*/ 2147483646 w 73"/>
                <a:gd name="T19" fmla="*/ 2147483646 h 62"/>
                <a:gd name="T20" fmla="*/ 2147483646 w 73"/>
                <a:gd name="T21" fmla="*/ 2147483646 h 62"/>
                <a:gd name="T22" fmla="*/ 2147483646 w 73"/>
                <a:gd name="T23" fmla="*/ 2147483646 h 62"/>
                <a:gd name="T24" fmla="*/ 2147483646 w 73"/>
                <a:gd name="T25" fmla="*/ 2147483646 h 62"/>
                <a:gd name="T26" fmla="*/ 2147483646 w 73"/>
                <a:gd name="T27" fmla="*/ 2147483646 h 62"/>
                <a:gd name="T28" fmla="*/ 2147483646 w 73"/>
                <a:gd name="T29" fmla="*/ 2147483646 h 62"/>
                <a:gd name="T30" fmla="*/ 2147483646 w 73"/>
                <a:gd name="T31" fmla="*/ 2147483646 h 62"/>
                <a:gd name="T32" fmla="*/ 2147483646 w 73"/>
                <a:gd name="T33" fmla="*/ 2147483646 h 62"/>
                <a:gd name="T34" fmla="*/ 2147483646 w 73"/>
                <a:gd name="T35" fmla="*/ 2147483646 h 62"/>
                <a:gd name="T36" fmla="*/ 2147483646 w 73"/>
                <a:gd name="T37" fmla="*/ 2147483646 h 62"/>
                <a:gd name="T38" fmla="*/ 2147483646 w 73"/>
                <a:gd name="T39" fmla="*/ 2147483646 h 62"/>
                <a:gd name="T40" fmla="*/ 2147483646 w 73"/>
                <a:gd name="T41" fmla="*/ 2147483646 h 62"/>
                <a:gd name="T42" fmla="*/ 2147483646 w 73"/>
                <a:gd name="T43" fmla="*/ 2147483646 h 62"/>
                <a:gd name="T44" fmla="*/ 2147483646 w 73"/>
                <a:gd name="T45" fmla="*/ 2147483646 h 62"/>
                <a:gd name="T46" fmla="*/ 2147483646 w 73"/>
                <a:gd name="T47" fmla="*/ 2147483646 h 62"/>
                <a:gd name="T48" fmla="*/ 2147483646 w 73"/>
                <a:gd name="T49" fmla="*/ 2147483646 h 62"/>
                <a:gd name="T50" fmla="*/ 2147483646 w 73"/>
                <a:gd name="T51" fmla="*/ 2147483646 h 62"/>
                <a:gd name="T52" fmla="*/ 2147483646 w 73"/>
                <a:gd name="T53" fmla="*/ 2147483646 h 62"/>
                <a:gd name="T54" fmla="*/ 2147483646 w 73"/>
                <a:gd name="T55" fmla="*/ 2147483646 h 62"/>
                <a:gd name="T56" fmla="*/ 2147483646 w 73"/>
                <a:gd name="T57" fmla="*/ 2147483646 h 62"/>
                <a:gd name="T58" fmla="*/ 2147483646 w 73"/>
                <a:gd name="T59" fmla="*/ 2147483646 h 62"/>
                <a:gd name="T60" fmla="*/ 2147483646 w 73"/>
                <a:gd name="T61" fmla="*/ 2147483646 h 62"/>
                <a:gd name="T62" fmla="*/ 2147483646 w 73"/>
                <a:gd name="T63" fmla="*/ 2147483646 h 62"/>
                <a:gd name="T64" fmla="*/ 2147483646 w 73"/>
                <a:gd name="T65" fmla="*/ 2147483646 h 62"/>
                <a:gd name="T66" fmla="*/ 2147483646 w 73"/>
                <a:gd name="T67" fmla="*/ 2147483646 h 62"/>
                <a:gd name="T68" fmla="*/ 2147483646 w 73"/>
                <a:gd name="T69" fmla="*/ 2147483646 h 62"/>
                <a:gd name="T70" fmla="*/ 2147483646 w 73"/>
                <a:gd name="T71" fmla="*/ 2147483646 h 62"/>
                <a:gd name="T72" fmla="*/ 2147483646 w 73"/>
                <a:gd name="T73" fmla="*/ 2147483646 h 62"/>
                <a:gd name="T74" fmla="*/ 2147483646 w 73"/>
                <a:gd name="T75" fmla="*/ 2147483646 h 62"/>
                <a:gd name="T76" fmla="*/ 2147483646 w 73"/>
                <a:gd name="T77" fmla="*/ 2147483646 h 62"/>
                <a:gd name="T78" fmla="*/ 2147483646 w 73"/>
                <a:gd name="T79" fmla="*/ 2147483646 h 62"/>
                <a:gd name="T80" fmla="*/ 2147483646 w 73"/>
                <a:gd name="T81" fmla="*/ 2147483646 h 62"/>
                <a:gd name="T82" fmla="*/ 2147483646 w 73"/>
                <a:gd name="T83" fmla="*/ 2147483646 h 62"/>
                <a:gd name="T84" fmla="*/ 2147483646 w 73"/>
                <a:gd name="T85" fmla="*/ 2147483646 h 62"/>
                <a:gd name="T86" fmla="*/ 2147483646 w 73"/>
                <a:gd name="T87" fmla="*/ 2147483646 h 62"/>
                <a:gd name="T88" fmla="*/ 2147483646 w 73"/>
                <a:gd name="T89" fmla="*/ 2147483646 h 62"/>
                <a:gd name="T90" fmla="*/ 2147483646 w 73"/>
                <a:gd name="T91" fmla="*/ 2147483646 h 62"/>
                <a:gd name="T92" fmla="*/ 2147483646 w 73"/>
                <a:gd name="T93" fmla="*/ 2147483646 h 62"/>
                <a:gd name="T94" fmla="*/ 2147483646 w 73"/>
                <a:gd name="T95" fmla="*/ 2147483646 h 62"/>
                <a:gd name="T96" fmla="*/ 2147483646 w 73"/>
                <a:gd name="T97" fmla="*/ 2147483646 h 62"/>
                <a:gd name="T98" fmla="*/ 2147483646 w 73"/>
                <a:gd name="T99" fmla="*/ 2147483646 h 62"/>
                <a:gd name="T100" fmla="*/ 2147483646 w 73"/>
                <a:gd name="T101" fmla="*/ 2147483646 h 62"/>
                <a:gd name="T102" fmla="*/ 2147483646 w 73"/>
                <a:gd name="T103" fmla="*/ 2147483646 h 62"/>
                <a:gd name="T104" fmla="*/ 2147483646 w 73"/>
                <a:gd name="T105" fmla="*/ 2147483646 h 62"/>
                <a:gd name="T106" fmla="*/ 2147483646 w 73"/>
                <a:gd name="T107" fmla="*/ 2147483646 h 62"/>
                <a:gd name="T108" fmla="*/ 2147483646 w 73"/>
                <a:gd name="T109" fmla="*/ 2147483646 h 62"/>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73" h="62">
                  <a:moveTo>
                    <a:pt x="68" y="10"/>
                  </a:moveTo>
                  <a:lnTo>
                    <a:pt x="68" y="10"/>
                  </a:lnTo>
                  <a:lnTo>
                    <a:pt x="70" y="9"/>
                  </a:lnTo>
                  <a:lnTo>
                    <a:pt x="70" y="10"/>
                  </a:lnTo>
                  <a:lnTo>
                    <a:pt x="70" y="11"/>
                  </a:lnTo>
                  <a:lnTo>
                    <a:pt x="72" y="11"/>
                  </a:lnTo>
                  <a:lnTo>
                    <a:pt x="73" y="11"/>
                  </a:lnTo>
                  <a:lnTo>
                    <a:pt x="70" y="15"/>
                  </a:lnTo>
                  <a:lnTo>
                    <a:pt x="68" y="19"/>
                  </a:lnTo>
                  <a:lnTo>
                    <a:pt x="66" y="22"/>
                  </a:lnTo>
                  <a:lnTo>
                    <a:pt x="64" y="23"/>
                  </a:lnTo>
                  <a:lnTo>
                    <a:pt x="63" y="24"/>
                  </a:lnTo>
                  <a:lnTo>
                    <a:pt x="64" y="25"/>
                  </a:lnTo>
                  <a:lnTo>
                    <a:pt x="63" y="27"/>
                  </a:lnTo>
                  <a:lnTo>
                    <a:pt x="63" y="28"/>
                  </a:lnTo>
                  <a:lnTo>
                    <a:pt x="62" y="29"/>
                  </a:lnTo>
                  <a:lnTo>
                    <a:pt x="61" y="32"/>
                  </a:lnTo>
                  <a:lnTo>
                    <a:pt x="62" y="32"/>
                  </a:lnTo>
                  <a:lnTo>
                    <a:pt x="61" y="33"/>
                  </a:lnTo>
                  <a:lnTo>
                    <a:pt x="60" y="32"/>
                  </a:lnTo>
                  <a:lnTo>
                    <a:pt x="57" y="33"/>
                  </a:lnTo>
                  <a:lnTo>
                    <a:pt x="56" y="32"/>
                  </a:lnTo>
                  <a:lnTo>
                    <a:pt x="55" y="33"/>
                  </a:lnTo>
                  <a:lnTo>
                    <a:pt x="55" y="32"/>
                  </a:lnTo>
                  <a:lnTo>
                    <a:pt x="55" y="30"/>
                  </a:lnTo>
                  <a:lnTo>
                    <a:pt x="55" y="28"/>
                  </a:lnTo>
                  <a:lnTo>
                    <a:pt x="55" y="27"/>
                  </a:lnTo>
                  <a:lnTo>
                    <a:pt x="53" y="27"/>
                  </a:lnTo>
                  <a:lnTo>
                    <a:pt x="53" y="28"/>
                  </a:lnTo>
                  <a:lnTo>
                    <a:pt x="52" y="29"/>
                  </a:lnTo>
                  <a:lnTo>
                    <a:pt x="49" y="29"/>
                  </a:lnTo>
                  <a:lnTo>
                    <a:pt x="46" y="28"/>
                  </a:lnTo>
                  <a:lnTo>
                    <a:pt x="45" y="27"/>
                  </a:lnTo>
                  <a:lnTo>
                    <a:pt x="44" y="25"/>
                  </a:lnTo>
                  <a:lnTo>
                    <a:pt x="43" y="27"/>
                  </a:lnTo>
                  <a:lnTo>
                    <a:pt x="41" y="28"/>
                  </a:lnTo>
                  <a:lnTo>
                    <a:pt x="40" y="29"/>
                  </a:lnTo>
                  <a:lnTo>
                    <a:pt x="39" y="29"/>
                  </a:lnTo>
                  <a:lnTo>
                    <a:pt x="39" y="28"/>
                  </a:lnTo>
                  <a:lnTo>
                    <a:pt x="40" y="27"/>
                  </a:lnTo>
                  <a:lnTo>
                    <a:pt x="40" y="25"/>
                  </a:lnTo>
                  <a:lnTo>
                    <a:pt x="39" y="24"/>
                  </a:lnTo>
                  <a:lnTo>
                    <a:pt x="38" y="24"/>
                  </a:lnTo>
                  <a:lnTo>
                    <a:pt x="38" y="23"/>
                  </a:lnTo>
                  <a:lnTo>
                    <a:pt x="35" y="24"/>
                  </a:lnTo>
                  <a:lnTo>
                    <a:pt x="34" y="25"/>
                  </a:lnTo>
                  <a:lnTo>
                    <a:pt x="35" y="27"/>
                  </a:lnTo>
                  <a:lnTo>
                    <a:pt x="37" y="27"/>
                  </a:lnTo>
                  <a:lnTo>
                    <a:pt x="37" y="28"/>
                  </a:lnTo>
                  <a:lnTo>
                    <a:pt x="37" y="29"/>
                  </a:lnTo>
                  <a:lnTo>
                    <a:pt x="37" y="30"/>
                  </a:lnTo>
                  <a:lnTo>
                    <a:pt x="37" y="32"/>
                  </a:lnTo>
                  <a:lnTo>
                    <a:pt x="34" y="34"/>
                  </a:lnTo>
                  <a:lnTo>
                    <a:pt x="34" y="35"/>
                  </a:lnTo>
                  <a:lnTo>
                    <a:pt x="33" y="36"/>
                  </a:lnTo>
                  <a:lnTo>
                    <a:pt x="32" y="38"/>
                  </a:lnTo>
                  <a:lnTo>
                    <a:pt x="30" y="39"/>
                  </a:lnTo>
                  <a:lnTo>
                    <a:pt x="29" y="40"/>
                  </a:lnTo>
                  <a:lnTo>
                    <a:pt x="28" y="39"/>
                  </a:lnTo>
                  <a:lnTo>
                    <a:pt x="28" y="38"/>
                  </a:lnTo>
                  <a:lnTo>
                    <a:pt x="28" y="36"/>
                  </a:lnTo>
                  <a:lnTo>
                    <a:pt x="29" y="35"/>
                  </a:lnTo>
                  <a:lnTo>
                    <a:pt x="28" y="36"/>
                  </a:lnTo>
                  <a:lnTo>
                    <a:pt x="27" y="35"/>
                  </a:lnTo>
                  <a:lnTo>
                    <a:pt x="26" y="36"/>
                  </a:lnTo>
                  <a:lnTo>
                    <a:pt x="27" y="38"/>
                  </a:lnTo>
                  <a:lnTo>
                    <a:pt x="27" y="39"/>
                  </a:lnTo>
                  <a:lnTo>
                    <a:pt x="26" y="39"/>
                  </a:lnTo>
                  <a:lnTo>
                    <a:pt x="24" y="39"/>
                  </a:lnTo>
                  <a:lnTo>
                    <a:pt x="24" y="40"/>
                  </a:lnTo>
                  <a:lnTo>
                    <a:pt x="27" y="40"/>
                  </a:lnTo>
                  <a:lnTo>
                    <a:pt x="28" y="41"/>
                  </a:lnTo>
                  <a:lnTo>
                    <a:pt x="27" y="41"/>
                  </a:lnTo>
                  <a:lnTo>
                    <a:pt x="26" y="42"/>
                  </a:lnTo>
                  <a:lnTo>
                    <a:pt x="24" y="44"/>
                  </a:lnTo>
                  <a:lnTo>
                    <a:pt x="24" y="42"/>
                  </a:lnTo>
                  <a:lnTo>
                    <a:pt x="23" y="42"/>
                  </a:lnTo>
                  <a:lnTo>
                    <a:pt x="18" y="46"/>
                  </a:lnTo>
                  <a:lnTo>
                    <a:pt x="17" y="47"/>
                  </a:lnTo>
                  <a:lnTo>
                    <a:pt x="16" y="47"/>
                  </a:lnTo>
                  <a:lnTo>
                    <a:pt x="16" y="48"/>
                  </a:lnTo>
                  <a:lnTo>
                    <a:pt x="17" y="48"/>
                  </a:lnTo>
                  <a:lnTo>
                    <a:pt x="17" y="50"/>
                  </a:lnTo>
                  <a:lnTo>
                    <a:pt x="17" y="51"/>
                  </a:lnTo>
                  <a:lnTo>
                    <a:pt x="16" y="52"/>
                  </a:lnTo>
                  <a:lnTo>
                    <a:pt x="15" y="52"/>
                  </a:lnTo>
                  <a:lnTo>
                    <a:pt x="15" y="51"/>
                  </a:lnTo>
                  <a:lnTo>
                    <a:pt x="15" y="50"/>
                  </a:lnTo>
                  <a:lnTo>
                    <a:pt x="14" y="50"/>
                  </a:lnTo>
                  <a:lnTo>
                    <a:pt x="14" y="51"/>
                  </a:lnTo>
                  <a:lnTo>
                    <a:pt x="14" y="52"/>
                  </a:lnTo>
                  <a:lnTo>
                    <a:pt x="14" y="53"/>
                  </a:lnTo>
                  <a:lnTo>
                    <a:pt x="10" y="55"/>
                  </a:lnTo>
                  <a:lnTo>
                    <a:pt x="9" y="55"/>
                  </a:lnTo>
                  <a:lnTo>
                    <a:pt x="7" y="56"/>
                  </a:lnTo>
                  <a:lnTo>
                    <a:pt x="7" y="53"/>
                  </a:lnTo>
                  <a:lnTo>
                    <a:pt x="7" y="55"/>
                  </a:lnTo>
                  <a:lnTo>
                    <a:pt x="6" y="56"/>
                  </a:lnTo>
                  <a:lnTo>
                    <a:pt x="6" y="57"/>
                  </a:lnTo>
                  <a:lnTo>
                    <a:pt x="6" y="58"/>
                  </a:lnTo>
                  <a:lnTo>
                    <a:pt x="7" y="59"/>
                  </a:lnTo>
                  <a:lnTo>
                    <a:pt x="7" y="61"/>
                  </a:lnTo>
                  <a:lnTo>
                    <a:pt x="7" y="62"/>
                  </a:lnTo>
                  <a:lnTo>
                    <a:pt x="6" y="59"/>
                  </a:lnTo>
                  <a:lnTo>
                    <a:pt x="6" y="58"/>
                  </a:lnTo>
                  <a:lnTo>
                    <a:pt x="5" y="58"/>
                  </a:lnTo>
                  <a:lnTo>
                    <a:pt x="5" y="59"/>
                  </a:lnTo>
                  <a:lnTo>
                    <a:pt x="4" y="61"/>
                  </a:lnTo>
                  <a:lnTo>
                    <a:pt x="4" y="59"/>
                  </a:lnTo>
                  <a:lnTo>
                    <a:pt x="4" y="57"/>
                  </a:lnTo>
                  <a:lnTo>
                    <a:pt x="4" y="55"/>
                  </a:lnTo>
                  <a:lnTo>
                    <a:pt x="3" y="55"/>
                  </a:lnTo>
                  <a:lnTo>
                    <a:pt x="1" y="55"/>
                  </a:lnTo>
                  <a:lnTo>
                    <a:pt x="1" y="53"/>
                  </a:lnTo>
                  <a:lnTo>
                    <a:pt x="3" y="52"/>
                  </a:lnTo>
                  <a:lnTo>
                    <a:pt x="4" y="51"/>
                  </a:lnTo>
                  <a:lnTo>
                    <a:pt x="5" y="51"/>
                  </a:lnTo>
                  <a:lnTo>
                    <a:pt x="5" y="50"/>
                  </a:lnTo>
                  <a:lnTo>
                    <a:pt x="4" y="48"/>
                  </a:lnTo>
                  <a:lnTo>
                    <a:pt x="3" y="48"/>
                  </a:lnTo>
                  <a:lnTo>
                    <a:pt x="3" y="47"/>
                  </a:lnTo>
                  <a:lnTo>
                    <a:pt x="3" y="46"/>
                  </a:lnTo>
                  <a:lnTo>
                    <a:pt x="1" y="46"/>
                  </a:lnTo>
                  <a:lnTo>
                    <a:pt x="0" y="47"/>
                  </a:lnTo>
                  <a:lnTo>
                    <a:pt x="0" y="46"/>
                  </a:lnTo>
                  <a:lnTo>
                    <a:pt x="1" y="42"/>
                  </a:lnTo>
                  <a:lnTo>
                    <a:pt x="5" y="40"/>
                  </a:lnTo>
                  <a:lnTo>
                    <a:pt x="6" y="39"/>
                  </a:lnTo>
                  <a:lnTo>
                    <a:pt x="9" y="38"/>
                  </a:lnTo>
                  <a:lnTo>
                    <a:pt x="9" y="40"/>
                  </a:lnTo>
                  <a:lnTo>
                    <a:pt x="9" y="41"/>
                  </a:lnTo>
                  <a:lnTo>
                    <a:pt x="10" y="41"/>
                  </a:lnTo>
                  <a:lnTo>
                    <a:pt x="10" y="40"/>
                  </a:lnTo>
                  <a:lnTo>
                    <a:pt x="9" y="39"/>
                  </a:lnTo>
                  <a:lnTo>
                    <a:pt x="10" y="39"/>
                  </a:lnTo>
                  <a:lnTo>
                    <a:pt x="11" y="39"/>
                  </a:lnTo>
                  <a:lnTo>
                    <a:pt x="11" y="40"/>
                  </a:lnTo>
                  <a:lnTo>
                    <a:pt x="12" y="41"/>
                  </a:lnTo>
                  <a:lnTo>
                    <a:pt x="12" y="42"/>
                  </a:lnTo>
                  <a:lnTo>
                    <a:pt x="14" y="39"/>
                  </a:lnTo>
                  <a:lnTo>
                    <a:pt x="12" y="38"/>
                  </a:lnTo>
                  <a:lnTo>
                    <a:pt x="11" y="36"/>
                  </a:lnTo>
                  <a:lnTo>
                    <a:pt x="10" y="36"/>
                  </a:lnTo>
                  <a:lnTo>
                    <a:pt x="10" y="38"/>
                  </a:lnTo>
                  <a:lnTo>
                    <a:pt x="7" y="36"/>
                  </a:lnTo>
                  <a:lnTo>
                    <a:pt x="6" y="36"/>
                  </a:lnTo>
                  <a:lnTo>
                    <a:pt x="5" y="36"/>
                  </a:lnTo>
                  <a:lnTo>
                    <a:pt x="5" y="34"/>
                  </a:lnTo>
                  <a:lnTo>
                    <a:pt x="4" y="34"/>
                  </a:lnTo>
                  <a:lnTo>
                    <a:pt x="4" y="33"/>
                  </a:lnTo>
                  <a:lnTo>
                    <a:pt x="4" y="30"/>
                  </a:lnTo>
                  <a:lnTo>
                    <a:pt x="4" y="29"/>
                  </a:lnTo>
                  <a:lnTo>
                    <a:pt x="4" y="27"/>
                  </a:lnTo>
                  <a:lnTo>
                    <a:pt x="6" y="25"/>
                  </a:lnTo>
                  <a:lnTo>
                    <a:pt x="7" y="23"/>
                  </a:lnTo>
                  <a:lnTo>
                    <a:pt x="7" y="21"/>
                  </a:lnTo>
                  <a:lnTo>
                    <a:pt x="7" y="19"/>
                  </a:lnTo>
                  <a:lnTo>
                    <a:pt x="9" y="17"/>
                  </a:lnTo>
                  <a:lnTo>
                    <a:pt x="11" y="15"/>
                  </a:lnTo>
                  <a:lnTo>
                    <a:pt x="14" y="12"/>
                  </a:lnTo>
                  <a:lnTo>
                    <a:pt x="15" y="9"/>
                  </a:lnTo>
                  <a:lnTo>
                    <a:pt x="16" y="7"/>
                  </a:lnTo>
                  <a:lnTo>
                    <a:pt x="15" y="5"/>
                  </a:lnTo>
                  <a:lnTo>
                    <a:pt x="14" y="2"/>
                  </a:lnTo>
                  <a:lnTo>
                    <a:pt x="12" y="1"/>
                  </a:lnTo>
                  <a:lnTo>
                    <a:pt x="15" y="0"/>
                  </a:lnTo>
                  <a:lnTo>
                    <a:pt x="16" y="0"/>
                  </a:lnTo>
                  <a:lnTo>
                    <a:pt x="16" y="1"/>
                  </a:lnTo>
                  <a:lnTo>
                    <a:pt x="15" y="2"/>
                  </a:lnTo>
                  <a:lnTo>
                    <a:pt x="15" y="4"/>
                  </a:lnTo>
                  <a:lnTo>
                    <a:pt x="16" y="5"/>
                  </a:lnTo>
                  <a:lnTo>
                    <a:pt x="17" y="5"/>
                  </a:lnTo>
                  <a:lnTo>
                    <a:pt x="22" y="2"/>
                  </a:lnTo>
                  <a:lnTo>
                    <a:pt x="27" y="1"/>
                  </a:lnTo>
                  <a:lnTo>
                    <a:pt x="32" y="1"/>
                  </a:lnTo>
                  <a:lnTo>
                    <a:pt x="37" y="2"/>
                  </a:lnTo>
                  <a:lnTo>
                    <a:pt x="37" y="4"/>
                  </a:lnTo>
                  <a:lnTo>
                    <a:pt x="37" y="5"/>
                  </a:lnTo>
                  <a:lnTo>
                    <a:pt x="37" y="9"/>
                  </a:lnTo>
                  <a:lnTo>
                    <a:pt x="37" y="10"/>
                  </a:lnTo>
                  <a:lnTo>
                    <a:pt x="35" y="11"/>
                  </a:lnTo>
                  <a:lnTo>
                    <a:pt x="37" y="13"/>
                  </a:lnTo>
                  <a:lnTo>
                    <a:pt x="37" y="15"/>
                  </a:lnTo>
                  <a:lnTo>
                    <a:pt x="37" y="16"/>
                  </a:lnTo>
                  <a:lnTo>
                    <a:pt x="35" y="16"/>
                  </a:lnTo>
                  <a:lnTo>
                    <a:pt x="35" y="17"/>
                  </a:lnTo>
                  <a:lnTo>
                    <a:pt x="37" y="17"/>
                  </a:lnTo>
                  <a:lnTo>
                    <a:pt x="39" y="17"/>
                  </a:lnTo>
                  <a:lnTo>
                    <a:pt x="43" y="16"/>
                  </a:lnTo>
                  <a:lnTo>
                    <a:pt x="45" y="15"/>
                  </a:lnTo>
                  <a:lnTo>
                    <a:pt x="46" y="15"/>
                  </a:lnTo>
                  <a:lnTo>
                    <a:pt x="49" y="13"/>
                  </a:lnTo>
                  <a:lnTo>
                    <a:pt x="50" y="11"/>
                  </a:lnTo>
                  <a:lnTo>
                    <a:pt x="53" y="10"/>
                  </a:lnTo>
                  <a:lnTo>
                    <a:pt x="55" y="10"/>
                  </a:lnTo>
                  <a:lnTo>
                    <a:pt x="56" y="10"/>
                  </a:lnTo>
                  <a:lnTo>
                    <a:pt x="57" y="10"/>
                  </a:lnTo>
                  <a:lnTo>
                    <a:pt x="60" y="10"/>
                  </a:lnTo>
                  <a:lnTo>
                    <a:pt x="60" y="11"/>
                  </a:lnTo>
                  <a:lnTo>
                    <a:pt x="61" y="11"/>
                  </a:lnTo>
                  <a:lnTo>
                    <a:pt x="62" y="11"/>
                  </a:lnTo>
                  <a:lnTo>
                    <a:pt x="62" y="12"/>
                  </a:lnTo>
                  <a:lnTo>
                    <a:pt x="63" y="12"/>
                  </a:lnTo>
                  <a:lnTo>
                    <a:pt x="63" y="13"/>
                  </a:lnTo>
                  <a:lnTo>
                    <a:pt x="64" y="13"/>
                  </a:lnTo>
                  <a:lnTo>
                    <a:pt x="67" y="11"/>
                  </a:lnTo>
                  <a:lnTo>
                    <a:pt x="68" y="10"/>
                  </a:lnTo>
                  <a:close/>
                </a:path>
              </a:pathLst>
            </a:custGeom>
            <a:solidFill>
              <a:srgbClr val="FFFF7A"/>
            </a:solidFill>
            <a:ln w="2">
              <a:solidFill>
                <a:srgbClr val="000000"/>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p:txBody>
        </p:sp>
        <p:sp>
          <p:nvSpPr>
            <p:cNvPr id="1171" name="Freeform 178"/>
            <p:cNvSpPr>
              <a:spLocks/>
            </p:cNvSpPr>
            <p:nvPr/>
          </p:nvSpPr>
          <p:spPr bwMode="auto">
            <a:xfrm>
              <a:off x="617538" y="5643559"/>
              <a:ext cx="20637" cy="34925"/>
            </a:xfrm>
            <a:custGeom>
              <a:avLst/>
              <a:gdLst>
                <a:gd name="T0" fmla="*/ 2147483646 w 13"/>
                <a:gd name="T1" fmla="*/ 2147483646 h 22"/>
                <a:gd name="T2" fmla="*/ 2147483646 w 13"/>
                <a:gd name="T3" fmla="*/ 2147483646 h 22"/>
                <a:gd name="T4" fmla="*/ 2147483646 w 13"/>
                <a:gd name="T5" fmla="*/ 2147483646 h 22"/>
                <a:gd name="T6" fmla="*/ 2147483646 w 13"/>
                <a:gd name="T7" fmla="*/ 2147483646 h 22"/>
                <a:gd name="T8" fmla="*/ 2147483646 w 13"/>
                <a:gd name="T9" fmla="*/ 2147483646 h 22"/>
                <a:gd name="T10" fmla="*/ 0 w 13"/>
                <a:gd name="T11" fmla="*/ 2147483646 h 22"/>
                <a:gd name="T12" fmla="*/ 0 w 13"/>
                <a:gd name="T13" fmla="*/ 2147483646 h 22"/>
                <a:gd name="T14" fmla="*/ 2147483646 w 13"/>
                <a:gd name="T15" fmla="*/ 2147483646 h 22"/>
                <a:gd name="T16" fmla="*/ 2147483646 w 13"/>
                <a:gd name="T17" fmla="*/ 2147483646 h 22"/>
                <a:gd name="T18" fmla="*/ 2147483646 w 13"/>
                <a:gd name="T19" fmla="*/ 2147483646 h 22"/>
                <a:gd name="T20" fmla="*/ 2147483646 w 13"/>
                <a:gd name="T21" fmla="*/ 2147483646 h 22"/>
                <a:gd name="T22" fmla="*/ 2147483646 w 13"/>
                <a:gd name="T23" fmla="*/ 2147483646 h 22"/>
                <a:gd name="T24" fmla="*/ 2147483646 w 13"/>
                <a:gd name="T25" fmla="*/ 2147483646 h 22"/>
                <a:gd name="T26" fmla="*/ 2147483646 w 13"/>
                <a:gd name="T27" fmla="*/ 2147483646 h 22"/>
                <a:gd name="T28" fmla="*/ 2147483646 w 13"/>
                <a:gd name="T29" fmla="*/ 2147483646 h 22"/>
                <a:gd name="T30" fmla="*/ 2147483646 w 13"/>
                <a:gd name="T31" fmla="*/ 2147483646 h 22"/>
                <a:gd name="T32" fmla="*/ 2147483646 w 13"/>
                <a:gd name="T33" fmla="*/ 2147483646 h 22"/>
                <a:gd name="T34" fmla="*/ 2147483646 w 13"/>
                <a:gd name="T35" fmla="*/ 2147483646 h 22"/>
                <a:gd name="T36" fmla="*/ 2147483646 w 13"/>
                <a:gd name="T37" fmla="*/ 2147483646 h 22"/>
                <a:gd name="T38" fmla="*/ 2147483646 w 13"/>
                <a:gd name="T39" fmla="*/ 2147483646 h 22"/>
                <a:gd name="T40" fmla="*/ 2147483646 w 13"/>
                <a:gd name="T41" fmla="*/ 2147483646 h 22"/>
                <a:gd name="T42" fmla="*/ 2147483646 w 13"/>
                <a:gd name="T43" fmla="*/ 2147483646 h 22"/>
                <a:gd name="T44" fmla="*/ 2147483646 w 13"/>
                <a:gd name="T45" fmla="*/ 2147483646 h 22"/>
                <a:gd name="T46" fmla="*/ 2147483646 w 13"/>
                <a:gd name="T47" fmla="*/ 2147483646 h 22"/>
                <a:gd name="T48" fmla="*/ 2147483646 w 13"/>
                <a:gd name="T49" fmla="*/ 2147483646 h 22"/>
                <a:gd name="T50" fmla="*/ 2147483646 w 13"/>
                <a:gd name="T51" fmla="*/ 2147483646 h 22"/>
                <a:gd name="T52" fmla="*/ 2147483646 w 13"/>
                <a:gd name="T53" fmla="*/ 2147483646 h 22"/>
                <a:gd name="T54" fmla="*/ 2147483646 w 13"/>
                <a:gd name="T55" fmla="*/ 2147483646 h 22"/>
                <a:gd name="T56" fmla="*/ 2147483646 w 13"/>
                <a:gd name="T57" fmla="*/ 2147483646 h 22"/>
                <a:gd name="T58" fmla="*/ 2147483646 w 13"/>
                <a:gd name="T59" fmla="*/ 2147483646 h 22"/>
                <a:gd name="T60" fmla="*/ 2147483646 w 13"/>
                <a:gd name="T61" fmla="*/ 2147483646 h 22"/>
                <a:gd name="T62" fmla="*/ 2147483646 w 13"/>
                <a:gd name="T63" fmla="*/ 2147483646 h 22"/>
                <a:gd name="T64" fmla="*/ 2147483646 w 13"/>
                <a:gd name="T65" fmla="*/ 0 h 22"/>
                <a:gd name="T66" fmla="*/ 2147483646 w 13"/>
                <a:gd name="T67" fmla="*/ 0 h 22"/>
                <a:gd name="T68" fmla="*/ 2147483646 w 13"/>
                <a:gd name="T69" fmla="*/ 0 h 22"/>
                <a:gd name="T70" fmla="*/ 2147483646 w 13"/>
                <a:gd name="T71" fmla="*/ 2147483646 h 22"/>
                <a:gd name="T72" fmla="*/ 2147483646 w 13"/>
                <a:gd name="T73" fmla="*/ 2147483646 h 22"/>
                <a:gd name="T74" fmla="*/ 2147483646 w 13"/>
                <a:gd name="T75" fmla="*/ 2147483646 h 22"/>
                <a:gd name="T76" fmla="*/ 2147483646 w 13"/>
                <a:gd name="T77" fmla="*/ 2147483646 h 22"/>
                <a:gd name="T78" fmla="*/ 2147483646 w 13"/>
                <a:gd name="T79" fmla="*/ 2147483646 h 22"/>
                <a:gd name="T80" fmla="*/ 2147483646 w 13"/>
                <a:gd name="T81" fmla="*/ 2147483646 h 22"/>
                <a:gd name="T82" fmla="*/ 2147483646 w 13"/>
                <a:gd name="T83" fmla="*/ 2147483646 h 22"/>
                <a:gd name="T84" fmla="*/ 2147483646 w 13"/>
                <a:gd name="T85" fmla="*/ 2147483646 h 22"/>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13" h="22">
                  <a:moveTo>
                    <a:pt x="2" y="2"/>
                  </a:moveTo>
                  <a:lnTo>
                    <a:pt x="2" y="2"/>
                  </a:lnTo>
                  <a:lnTo>
                    <a:pt x="1" y="3"/>
                  </a:lnTo>
                  <a:lnTo>
                    <a:pt x="2" y="3"/>
                  </a:lnTo>
                  <a:lnTo>
                    <a:pt x="3" y="4"/>
                  </a:lnTo>
                  <a:lnTo>
                    <a:pt x="1" y="4"/>
                  </a:lnTo>
                  <a:lnTo>
                    <a:pt x="0" y="5"/>
                  </a:lnTo>
                  <a:lnTo>
                    <a:pt x="0" y="6"/>
                  </a:lnTo>
                  <a:lnTo>
                    <a:pt x="0" y="8"/>
                  </a:lnTo>
                  <a:lnTo>
                    <a:pt x="1" y="9"/>
                  </a:lnTo>
                  <a:lnTo>
                    <a:pt x="1" y="11"/>
                  </a:lnTo>
                  <a:lnTo>
                    <a:pt x="1" y="15"/>
                  </a:lnTo>
                  <a:lnTo>
                    <a:pt x="1" y="16"/>
                  </a:lnTo>
                  <a:lnTo>
                    <a:pt x="3" y="19"/>
                  </a:lnTo>
                  <a:lnTo>
                    <a:pt x="5" y="20"/>
                  </a:lnTo>
                  <a:lnTo>
                    <a:pt x="5" y="21"/>
                  </a:lnTo>
                  <a:lnTo>
                    <a:pt x="5" y="22"/>
                  </a:lnTo>
                  <a:lnTo>
                    <a:pt x="6" y="22"/>
                  </a:lnTo>
                  <a:lnTo>
                    <a:pt x="7" y="22"/>
                  </a:lnTo>
                  <a:lnTo>
                    <a:pt x="7" y="20"/>
                  </a:lnTo>
                  <a:lnTo>
                    <a:pt x="8" y="19"/>
                  </a:lnTo>
                  <a:lnTo>
                    <a:pt x="8" y="16"/>
                  </a:lnTo>
                  <a:lnTo>
                    <a:pt x="8" y="15"/>
                  </a:lnTo>
                  <a:lnTo>
                    <a:pt x="9" y="15"/>
                  </a:lnTo>
                  <a:lnTo>
                    <a:pt x="11" y="14"/>
                  </a:lnTo>
                  <a:lnTo>
                    <a:pt x="12" y="14"/>
                  </a:lnTo>
                  <a:lnTo>
                    <a:pt x="13" y="14"/>
                  </a:lnTo>
                  <a:lnTo>
                    <a:pt x="13" y="12"/>
                  </a:lnTo>
                  <a:lnTo>
                    <a:pt x="13" y="10"/>
                  </a:lnTo>
                  <a:lnTo>
                    <a:pt x="12" y="10"/>
                  </a:lnTo>
                  <a:lnTo>
                    <a:pt x="11" y="9"/>
                  </a:lnTo>
                  <a:lnTo>
                    <a:pt x="12" y="8"/>
                  </a:lnTo>
                  <a:lnTo>
                    <a:pt x="13" y="6"/>
                  </a:lnTo>
                  <a:lnTo>
                    <a:pt x="13" y="4"/>
                  </a:lnTo>
                  <a:lnTo>
                    <a:pt x="12" y="2"/>
                  </a:lnTo>
                  <a:lnTo>
                    <a:pt x="11" y="0"/>
                  </a:lnTo>
                  <a:lnTo>
                    <a:pt x="9" y="0"/>
                  </a:lnTo>
                  <a:lnTo>
                    <a:pt x="9" y="3"/>
                  </a:lnTo>
                  <a:lnTo>
                    <a:pt x="8" y="4"/>
                  </a:lnTo>
                  <a:lnTo>
                    <a:pt x="7" y="4"/>
                  </a:lnTo>
                  <a:lnTo>
                    <a:pt x="6" y="3"/>
                  </a:lnTo>
                  <a:lnTo>
                    <a:pt x="6" y="2"/>
                  </a:lnTo>
                  <a:lnTo>
                    <a:pt x="5" y="2"/>
                  </a:lnTo>
                  <a:lnTo>
                    <a:pt x="3" y="2"/>
                  </a:lnTo>
                  <a:lnTo>
                    <a:pt x="2" y="2"/>
                  </a:lnTo>
                  <a:close/>
                </a:path>
              </a:pathLst>
            </a:custGeom>
            <a:solidFill>
              <a:srgbClr val="FFFF7A"/>
            </a:solidFill>
            <a:ln w="2">
              <a:solidFill>
                <a:srgbClr val="000000"/>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p:txBody>
        </p:sp>
        <p:sp>
          <p:nvSpPr>
            <p:cNvPr id="1172" name="Freeform 179"/>
            <p:cNvSpPr>
              <a:spLocks/>
            </p:cNvSpPr>
            <p:nvPr/>
          </p:nvSpPr>
          <p:spPr bwMode="auto">
            <a:xfrm>
              <a:off x="725489" y="5580059"/>
              <a:ext cx="4762" cy="6350"/>
            </a:xfrm>
            <a:custGeom>
              <a:avLst/>
              <a:gdLst>
                <a:gd name="T0" fmla="*/ 0 w 3"/>
                <a:gd name="T1" fmla="*/ 0 h 4"/>
                <a:gd name="T2" fmla="*/ 0 w 3"/>
                <a:gd name="T3" fmla="*/ 0 h 4"/>
                <a:gd name="T4" fmla="*/ 0 w 3"/>
                <a:gd name="T5" fmla="*/ 2147483646 h 4"/>
                <a:gd name="T6" fmla="*/ 0 w 3"/>
                <a:gd name="T7" fmla="*/ 2147483646 h 4"/>
                <a:gd name="T8" fmla="*/ 2147483646 w 3"/>
                <a:gd name="T9" fmla="*/ 2147483646 h 4"/>
                <a:gd name="T10" fmla="*/ 2147483646 w 3"/>
                <a:gd name="T11" fmla="*/ 2147483646 h 4"/>
                <a:gd name="T12" fmla="*/ 2147483646 w 3"/>
                <a:gd name="T13" fmla="*/ 2147483646 h 4"/>
                <a:gd name="T14" fmla="*/ 2147483646 w 3"/>
                <a:gd name="T15" fmla="*/ 2147483646 h 4"/>
                <a:gd name="T16" fmla="*/ 0 w 3"/>
                <a:gd name="T17" fmla="*/ 0 h 4"/>
                <a:gd name="T18" fmla="*/ 0 w 3"/>
                <a:gd name="T19" fmla="*/ 0 h 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3" h="4">
                  <a:moveTo>
                    <a:pt x="0" y="0"/>
                  </a:moveTo>
                  <a:lnTo>
                    <a:pt x="0" y="0"/>
                  </a:lnTo>
                  <a:lnTo>
                    <a:pt x="0" y="2"/>
                  </a:lnTo>
                  <a:lnTo>
                    <a:pt x="2" y="3"/>
                  </a:lnTo>
                  <a:lnTo>
                    <a:pt x="3" y="4"/>
                  </a:lnTo>
                  <a:lnTo>
                    <a:pt x="1" y="2"/>
                  </a:lnTo>
                  <a:lnTo>
                    <a:pt x="0" y="0"/>
                  </a:lnTo>
                  <a:close/>
                </a:path>
              </a:pathLst>
            </a:custGeom>
            <a:solidFill>
              <a:srgbClr val="FFFF00"/>
            </a:solidFill>
            <a:ln w="2">
              <a:solidFill>
                <a:srgbClr val="555555"/>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p:txBody>
        </p:sp>
        <p:sp>
          <p:nvSpPr>
            <p:cNvPr id="1173" name="Freeform 180"/>
            <p:cNvSpPr>
              <a:spLocks/>
            </p:cNvSpPr>
            <p:nvPr/>
          </p:nvSpPr>
          <p:spPr bwMode="auto">
            <a:xfrm>
              <a:off x="671513" y="5421309"/>
              <a:ext cx="228600" cy="277812"/>
            </a:xfrm>
            <a:custGeom>
              <a:avLst/>
              <a:gdLst>
                <a:gd name="T0" fmla="*/ 2147483646 w 144"/>
                <a:gd name="T1" fmla="*/ 2147483646 h 175"/>
                <a:gd name="T2" fmla="*/ 2147483646 w 144"/>
                <a:gd name="T3" fmla="*/ 2147483646 h 175"/>
                <a:gd name="T4" fmla="*/ 2147483646 w 144"/>
                <a:gd name="T5" fmla="*/ 2147483646 h 175"/>
                <a:gd name="T6" fmla="*/ 2147483646 w 144"/>
                <a:gd name="T7" fmla="*/ 2147483646 h 175"/>
                <a:gd name="T8" fmla="*/ 2147483646 w 144"/>
                <a:gd name="T9" fmla="*/ 2147483646 h 175"/>
                <a:gd name="T10" fmla="*/ 2147483646 w 144"/>
                <a:gd name="T11" fmla="*/ 2147483646 h 175"/>
                <a:gd name="T12" fmla="*/ 2147483646 w 144"/>
                <a:gd name="T13" fmla="*/ 2147483646 h 175"/>
                <a:gd name="T14" fmla="*/ 2147483646 w 144"/>
                <a:gd name="T15" fmla="*/ 2147483646 h 175"/>
                <a:gd name="T16" fmla="*/ 2147483646 w 144"/>
                <a:gd name="T17" fmla="*/ 2147483646 h 175"/>
                <a:gd name="T18" fmla="*/ 2147483646 w 144"/>
                <a:gd name="T19" fmla="*/ 2147483646 h 175"/>
                <a:gd name="T20" fmla="*/ 2147483646 w 144"/>
                <a:gd name="T21" fmla="*/ 2147483646 h 175"/>
                <a:gd name="T22" fmla="*/ 2147483646 w 144"/>
                <a:gd name="T23" fmla="*/ 2147483646 h 175"/>
                <a:gd name="T24" fmla="*/ 2147483646 w 144"/>
                <a:gd name="T25" fmla="*/ 2147483646 h 175"/>
                <a:gd name="T26" fmla="*/ 2147483646 w 144"/>
                <a:gd name="T27" fmla="*/ 2147483646 h 175"/>
                <a:gd name="T28" fmla="*/ 2147483646 w 144"/>
                <a:gd name="T29" fmla="*/ 2147483646 h 175"/>
                <a:gd name="T30" fmla="*/ 2147483646 w 144"/>
                <a:gd name="T31" fmla="*/ 2147483646 h 175"/>
                <a:gd name="T32" fmla="*/ 2147483646 w 144"/>
                <a:gd name="T33" fmla="*/ 2147483646 h 175"/>
                <a:gd name="T34" fmla="*/ 2147483646 w 144"/>
                <a:gd name="T35" fmla="*/ 2147483646 h 175"/>
                <a:gd name="T36" fmla="*/ 2147483646 w 144"/>
                <a:gd name="T37" fmla="*/ 2147483646 h 175"/>
                <a:gd name="T38" fmla="*/ 2147483646 w 144"/>
                <a:gd name="T39" fmla="*/ 2147483646 h 175"/>
                <a:gd name="T40" fmla="*/ 2147483646 w 144"/>
                <a:gd name="T41" fmla="*/ 2147483646 h 175"/>
                <a:gd name="T42" fmla="*/ 2147483646 w 144"/>
                <a:gd name="T43" fmla="*/ 2147483646 h 175"/>
                <a:gd name="T44" fmla="*/ 2147483646 w 144"/>
                <a:gd name="T45" fmla="*/ 2147483646 h 175"/>
                <a:gd name="T46" fmla="*/ 2147483646 w 144"/>
                <a:gd name="T47" fmla="*/ 2147483646 h 175"/>
                <a:gd name="T48" fmla="*/ 2147483646 w 144"/>
                <a:gd name="T49" fmla="*/ 2147483646 h 175"/>
                <a:gd name="T50" fmla="*/ 2147483646 w 144"/>
                <a:gd name="T51" fmla="*/ 2147483646 h 175"/>
                <a:gd name="T52" fmla="*/ 2147483646 w 144"/>
                <a:gd name="T53" fmla="*/ 2147483646 h 175"/>
                <a:gd name="T54" fmla="*/ 2147483646 w 144"/>
                <a:gd name="T55" fmla="*/ 2147483646 h 175"/>
                <a:gd name="T56" fmla="*/ 2147483646 w 144"/>
                <a:gd name="T57" fmla="*/ 2147483646 h 175"/>
                <a:gd name="T58" fmla="*/ 2147483646 w 144"/>
                <a:gd name="T59" fmla="*/ 2147483646 h 175"/>
                <a:gd name="T60" fmla="*/ 2147483646 w 144"/>
                <a:gd name="T61" fmla="*/ 2147483646 h 175"/>
                <a:gd name="T62" fmla="*/ 2147483646 w 144"/>
                <a:gd name="T63" fmla="*/ 0 h 175"/>
                <a:gd name="T64" fmla="*/ 2147483646 w 144"/>
                <a:gd name="T65" fmla="*/ 2147483646 h 175"/>
                <a:gd name="T66" fmla="*/ 2147483646 w 144"/>
                <a:gd name="T67" fmla="*/ 2147483646 h 175"/>
                <a:gd name="T68" fmla="*/ 2147483646 w 144"/>
                <a:gd name="T69" fmla="*/ 2147483646 h 175"/>
                <a:gd name="T70" fmla="*/ 2147483646 w 144"/>
                <a:gd name="T71" fmla="*/ 2147483646 h 175"/>
                <a:gd name="T72" fmla="*/ 2147483646 w 144"/>
                <a:gd name="T73" fmla="*/ 2147483646 h 175"/>
                <a:gd name="T74" fmla="*/ 2147483646 w 144"/>
                <a:gd name="T75" fmla="*/ 2147483646 h 175"/>
                <a:gd name="T76" fmla="*/ 2147483646 w 144"/>
                <a:gd name="T77" fmla="*/ 2147483646 h 175"/>
                <a:gd name="T78" fmla="*/ 2147483646 w 144"/>
                <a:gd name="T79" fmla="*/ 2147483646 h 175"/>
                <a:gd name="T80" fmla="*/ 2147483646 w 144"/>
                <a:gd name="T81" fmla="*/ 2147483646 h 175"/>
                <a:gd name="T82" fmla="*/ 2147483646 w 144"/>
                <a:gd name="T83" fmla="*/ 2147483646 h 175"/>
                <a:gd name="T84" fmla="*/ 2147483646 w 144"/>
                <a:gd name="T85" fmla="*/ 2147483646 h 175"/>
                <a:gd name="T86" fmla="*/ 2147483646 w 144"/>
                <a:gd name="T87" fmla="*/ 2147483646 h 175"/>
                <a:gd name="T88" fmla="*/ 2147483646 w 144"/>
                <a:gd name="T89" fmla="*/ 2147483646 h 175"/>
                <a:gd name="T90" fmla="*/ 2147483646 w 144"/>
                <a:gd name="T91" fmla="*/ 2147483646 h 175"/>
                <a:gd name="T92" fmla="*/ 2147483646 w 144"/>
                <a:gd name="T93" fmla="*/ 2147483646 h 175"/>
                <a:gd name="T94" fmla="*/ 2147483646 w 144"/>
                <a:gd name="T95" fmla="*/ 2147483646 h 175"/>
                <a:gd name="T96" fmla="*/ 2147483646 w 144"/>
                <a:gd name="T97" fmla="*/ 2147483646 h 175"/>
                <a:gd name="T98" fmla="*/ 2147483646 w 144"/>
                <a:gd name="T99" fmla="*/ 2147483646 h 175"/>
                <a:gd name="T100" fmla="*/ 2147483646 w 144"/>
                <a:gd name="T101" fmla="*/ 2147483646 h 175"/>
                <a:gd name="T102" fmla="*/ 2147483646 w 144"/>
                <a:gd name="T103" fmla="*/ 2147483646 h 175"/>
                <a:gd name="T104" fmla="*/ 2147483646 w 144"/>
                <a:gd name="T105" fmla="*/ 2147483646 h 175"/>
                <a:gd name="T106" fmla="*/ 2147483646 w 144"/>
                <a:gd name="T107" fmla="*/ 2147483646 h 175"/>
                <a:gd name="T108" fmla="*/ 2147483646 w 144"/>
                <a:gd name="T109" fmla="*/ 2147483646 h 175"/>
                <a:gd name="T110" fmla="*/ 2147483646 w 144"/>
                <a:gd name="T111" fmla="*/ 2147483646 h 175"/>
                <a:gd name="T112" fmla="*/ 2147483646 w 144"/>
                <a:gd name="T113" fmla="*/ 2147483646 h 175"/>
                <a:gd name="T114" fmla="*/ 2147483646 w 144"/>
                <a:gd name="T115" fmla="*/ 2147483646 h 175"/>
                <a:gd name="T116" fmla="*/ 2147483646 w 144"/>
                <a:gd name="T117" fmla="*/ 2147483646 h 175"/>
                <a:gd name="T118" fmla="*/ 2147483646 w 144"/>
                <a:gd name="T119" fmla="*/ 2147483646 h 175"/>
                <a:gd name="T120" fmla="*/ 2147483646 w 144"/>
                <a:gd name="T121" fmla="*/ 2147483646 h 175"/>
                <a:gd name="T122" fmla="*/ 2147483646 w 144"/>
                <a:gd name="T123" fmla="*/ 2147483646 h 175"/>
                <a:gd name="T124" fmla="*/ 2147483646 w 144"/>
                <a:gd name="T125" fmla="*/ 2147483646 h 175"/>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144" h="175">
                  <a:moveTo>
                    <a:pt x="2" y="155"/>
                  </a:moveTo>
                  <a:lnTo>
                    <a:pt x="2" y="155"/>
                  </a:lnTo>
                  <a:lnTo>
                    <a:pt x="3" y="156"/>
                  </a:lnTo>
                  <a:lnTo>
                    <a:pt x="3" y="159"/>
                  </a:lnTo>
                  <a:lnTo>
                    <a:pt x="4" y="161"/>
                  </a:lnTo>
                  <a:lnTo>
                    <a:pt x="4" y="162"/>
                  </a:lnTo>
                  <a:lnTo>
                    <a:pt x="7" y="163"/>
                  </a:lnTo>
                  <a:lnTo>
                    <a:pt x="11" y="163"/>
                  </a:lnTo>
                  <a:lnTo>
                    <a:pt x="13" y="163"/>
                  </a:lnTo>
                  <a:lnTo>
                    <a:pt x="14" y="163"/>
                  </a:lnTo>
                  <a:lnTo>
                    <a:pt x="14" y="162"/>
                  </a:lnTo>
                  <a:lnTo>
                    <a:pt x="15" y="161"/>
                  </a:lnTo>
                  <a:lnTo>
                    <a:pt x="17" y="161"/>
                  </a:lnTo>
                  <a:lnTo>
                    <a:pt x="19" y="161"/>
                  </a:lnTo>
                  <a:lnTo>
                    <a:pt x="21" y="162"/>
                  </a:lnTo>
                  <a:lnTo>
                    <a:pt x="24" y="162"/>
                  </a:lnTo>
                  <a:lnTo>
                    <a:pt x="24" y="161"/>
                  </a:lnTo>
                  <a:lnTo>
                    <a:pt x="26" y="160"/>
                  </a:lnTo>
                  <a:lnTo>
                    <a:pt x="30" y="160"/>
                  </a:lnTo>
                  <a:lnTo>
                    <a:pt x="30" y="159"/>
                  </a:lnTo>
                  <a:lnTo>
                    <a:pt x="32" y="157"/>
                  </a:lnTo>
                  <a:lnTo>
                    <a:pt x="32" y="156"/>
                  </a:lnTo>
                  <a:lnTo>
                    <a:pt x="35" y="156"/>
                  </a:lnTo>
                  <a:lnTo>
                    <a:pt x="35" y="159"/>
                  </a:lnTo>
                  <a:lnTo>
                    <a:pt x="35" y="160"/>
                  </a:lnTo>
                  <a:lnTo>
                    <a:pt x="36" y="161"/>
                  </a:lnTo>
                  <a:lnTo>
                    <a:pt x="40" y="162"/>
                  </a:lnTo>
                  <a:lnTo>
                    <a:pt x="40" y="163"/>
                  </a:lnTo>
                  <a:lnTo>
                    <a:pt x="40" y="165"/>
                  </a:lnTo>
                  <a:lnTo>
                    <a:pt x="40" y="166"/>
                  </a:lnTo>
                  <a:lnTo>
                    <a:pt x="42" y="168"/>
                  </a:lnTo>
                  <a:lnTo>
                    <a:pt x="44" y="171"/>
                  </a:lnTo>
                  <a:lnTo>
                    <a:pt x="47" y="172"/>
                  </a:lnTo>
                  <a:lnTo>
                    <a:pt x="49" y="171"/>
                  </a:lnTo>
                  <a:lnTo>
                    <a:pt x="49" y="172"/>
                  </a:lnTo>
                  <a:lnTo>
                    <a:pt x="52" y="172"/>
                  </a:lnTo>
                  <a:lnTo>
                    <a:pt x="53" y="173"/>
                  </a:lnTo>
                  <a:lnTo>
                    <a:pt x="58" y="174"/>
                  </a:lnTo>
                  <a:lnTo>
                    <a:pt x="60" y="175"/>
                  </a:lnTo>
                  <a:lnTo>
                    <a:pt x="60" y="174"/>
                  </a:lnTo>
                  <a:lnTo>
                    <a:pt x="63" y="173"/>
                  </a:lnTo>
                  <a:lnTo>
                    <a:pt x="64" y="174"/>
                  </a:lnTo>
                  <a:lnTo>
                    <a:pt x="65" y="174"/>
                  </a:lnTo>
                  <a:lnTo>
                    <a:pt x="66" y="173"/>
                  </a:lnTo>
                  <a:lnTo>
                    <a:pt x="68" y="173"/>
                  </a:lnTo>
                  <a:lnTo>
                    <a:pt x="71" y="172"/>
                  </a:lnTo>
                  <a:lnTo>
                    <a:pt x="72" y="171"/>
                  </a:lnTo>
                  <a:lnTo>
                    <a:pt x="75" y="172"/>
                  </a:lnTo>
                  <a:lnTo>
                    <a:pt x="76" y="173"/>
                  </a:lnTo>
                  <a:lnTo>
                    <a:pt x="78" y="173"/>
                  </a:lnTo>
                  <a:lnTo>
                    <a:pt x="81" y="173"/>
                  </a:lnTo>
                  <a:lnTo>
                    <a:pt x="81" y="172"/>
                  </a:lnTo>
                  <a:lnTo>
                    <a:pt x="82" y="171"/>
                  </a:lnTo>
                  <a:lnTo>
                    <a:pt x="83" y="171"/>
                  </a:lnTo>
                  <a:lnTo>
                    <a:pt x="84" y="169"/>
                  </a:lnTo>
                  <a:lnTo>
                    <a:pt x="87" y="167"/>
                  </a:lnTo>
                  <a:lnTo>
                    <a:pt x="88" y="167"/>
                  </a:lnTo>
                  <a:lnTo>
                    <a:pt x="89" y="167"/>
                  </a:lnTo>
                  <a:lnTo>
                    <a:pt x="91" y="167"/>
                  </a:lnTo>
                  <a:lnTo>
                    <a:pt x="92" y="169"/>
                  </a:lnTo>
                  <a:lnTo>
                    <a:pt x="93" y="171"/>
                  </a:lnTo>
                  <a:lnTo>
                    <a:pt x="94" y="171"/>
                  </a:lnTo>
                  <a:lnTo>
                    <a:pt x="97" y="169"/>
                  </a:lnTo>
                  <a:lnTo>
                    <a:pt x="98" y="171"/>
                  </a:lnTo>
                  <a:lnTo>
                    <a:pt x="99" y="171"/>
                  </a:lnTo>
                  <a:lnTo>
                    <a:pt x="100" y="168"/>
                  </a:lnTo>
                  <a:lnTo>
                    <a:pt x="100" y="166"/>
                  </a:lnTo>
                  <a:lnTo>
                    <a:pt x="100" y="163"/>
                  </a:lnTo>
                  <a:lnTo>
                    <a:pt x="98" y="162"/>
                  </a:lnTo>
                  <a:lnTo>
                    <a:pt x="98" y="161"/>
                  </a:lnTo>
                  <a:lnTo>
                    <a:pt x="97" y="159"/>
                  </a:lnTo>
                  <a:lnTo>
                    <a:pt x="97" y="157"/>
                  </a:lnTo>
                  <a:lnTo>
                    <a:pt x="97" y="156"/>
                  </a:lnTo>
                  <a:lnTo>
                    <a:pt x="95" y="156"/>
                  </a:lnTo>
                  <a:lnTo>
                    <a:pt x="94" y="155"/>
                  </a:lnTo>
                  <a:lnTo>
                    <a:pt x="94" y="154"/>
                  </a:lnTo>
                  <a:lnTo>
                    <a:pt x="95" y="151"/>
                  </a:lnTo>
                  <a:lnTo>
                    <a:pt x="97" y="150"/>
                  </a:lnTo>
                  <a:lnTo>
                    <a:pt x="97" y="148"/>
                  </a:lnTo>
                  <a:lnTo>
                    <a:pt x="100" y="149"/>
                  </a:lnTo>
                  <a:lnTo>
                    <a:pt x="101" y="148"/>
                  </a:lnTo>
                  <a:lnTo>
                    <a:pt x="104" y="144"/>
                  </a:lnTo>
                  <a:lnTo>
                    <a:pt x="105" y="143"/>
                  </a:lnTo>
                  <a:lnTo>
                    <a:pt x="105" y="140"/>
                  </a:lnTo>
                  <a:lnTo>
                    <a:pt x="103" y="139"/>
                  </a:lnTo>
                  <a:lnTo>
                    <a:pt x="101" y="138"/>
                  </a:lnTo>
                  <a:lnTo>
                    <a:pt x="101" y="135"/>
                  </a:lnTo>
                  <a:lnTo>
                    <a:pt x="101" y="132"/>
                  </a:lnTo>
                  <a:lnTo>
                    <a:pt x="101" y="129"/>
                  </a:lnTo>
                  <a:lnTo>
                    <a:pt x="100" y="129"/>
                  </a:lnTo>
                  <a:lnTo>
                    <a:pt x="98" y="128"/>
                  </a:lnTo>
                  <a:lnTo>
                    <a:pt x="97" y="126"/>
                  </a:lnTo>
                  <a:lnTo>
                    <a:pt x="97" y="122"/>
                  </a:lnTo>
                  <a:lnTo>
                    <a:pt x="95" y="117"/>
                  </a:lnTo>
                  <a:lnTo>
                    <a:pt x="95" y="115"/>
                  </a:lnTo>
                  <a:lnTo>
                    <a:pt x="95" y="112"/>
                  </a:lnTo>
                  <a:lnTo>
                    <a:pt x="97" y="111"/>
                  </a:lnTo>
                  <a:lnTo>
                    <a:pt x="98" y="110"/>
                  </a:lnTo>
                  <a:lnTo>
                    <a:pt x="98" y="108"/>
                  </a:lnTo>
                  <a:lnTo>
                    <a:pt x="99" y="106"/>
                  </a:lnTo>
                  <a:lnTo>
                    <a:pt x="100" y="105"/>
                  </a:lnTo>
                  <a:lnTo>
                    <a:pt x="101" y="103"/>
                  </a:lnTo>
                  <a:lnTo>
                    <a:pt x="103" y="100"/>
                  </a:lnTo>
                  <a:lnTo>
                    <a:pt x="104" y="100"/>
                  </a:lnTo>
                  <a:lnTo>
                    <a:pt x="106" y="100"/>
                  </a:lnTo>
                  <a:lnTo>
                    <a:pt x="109" y="103"/>
                  </a:lnTo>
                  <a:lnTo>
                    <a:pt x="110" y="103"/>
                  </a:lnTo>
                  <a:lnTo>
                    <a:pt x="111" y="102"/>
                  </a:lnTo>
                  <a:lnTo>
                    <a:pt x="114" y="98"/>
                  </a:lnTo>
                  <a:lnTo>
                    <a:pt x="114" y="96"/>
                  </a:lnTo>
                  <a:lnTo>
                    <a:pt x="115" y="93"/>
                  </a:lnTo>
                  <a:lnTo>
                    <a:pt x="118" y="88"/>
                  </a:lnTo>
                  <a:lnTo>
                    <a:pt x="120" y="88"/>
                  </a:lnTo>
                  <a:lnTo>
                    <a:pt x="121" y="89"/>
                  </a:lnTo>
                  <a:lnTo>
                    <a:pt x="122" y="89"/>
                  </a:lnTo>
                  <a:lnTo>
                    <a:pt x="122" y="88"/>
                  </a:lnTo>
                  <a:lnTo>
                    <a:pt x="123" y="86"/>
                  </a:lnTo>
                  <a:lnTo>
                    <a:pt x="124" y="85"/>
                  </a:lnTo>
                  <a:lnTo>
                    <a:pt x="124" y="82"/>
                  </a:lnTo>
                  <a:lnTo>
                    <a:pt x="129" y="81"/>
                  </a:lnTo>
                  <a:lnTo>
                    <a:pt x="132" y="79"/>
                  </a:lnTo>
                  <a:lnTo>
                    <a:pt x="133" y="77"/>
                  </a:lnTo>
                  <a:lnTo>
                    <a:pt x="134" y="76"/>
                  </a:lnTo>
                  <a:lnTo>
                    <a:pt x="133" y="74"/>
                  </a:lnTo>
                  <a:lnTo>
                    <a:pt x="134" y="72"/>
                  </a:lnTo>
                  <a:lnTo>
                    <a:pt x="137" y="70"/>
                  </a:lnTo>
                  <a:lnTo>
                    <a:pt x="138" y="68"/>
                  </a:lnTo>
                  <a:lnTo>
                    <a:pt x="140" y="68"/>
                  </a:lnTo>
                  <a:lnTo>
                    <a:pt x="143" y="68"/>
                  </a:lnTo>
                  <a:lnTo>
                    <a:pt x="144" y="64"/>
                  </a:lnTo>
                  <a:lnTo>
                    <a:pt x="144" y="63"/>
                  </a:lnTo>
                  <a:lnTo>
                    <a:pt x="140" y="60"/>
                  </a:lnTo>
                  <a:lnTo>
                    <a:pt x="140" y="59"/>
                  </a:lnTo>
                  <a:lnTo>
                    <a:pt x="140" y="58"/>
                  </a:lnTo>
                  <a:lnTo>
                    <a:pt x="139" y="58"/>
                  </a:lnTo>
                  <a:lnTo>
                    <a:pt x="138" y="57"/>
                  </a:lnTo>
                  <a:lnTo>
                    <a:pt x="139" y="51"/>
                  </a:lnTo>
                  <a:lnTo>
                    <a:pt x="139" y="48"/>
                  </a:lnTo>
                  <a:lnTo>
                    <a:pt x="139" y="46"/>
                  </a:lnTo>
                  <a:lnTo>
                    <a:pt x="141" y="45"/>
                  </a:lnTo>
                  <a:lnTo>
                    <a:pt x="141" y="43"/>
                  </a:lnTo>
                  <a:lnTo>
                    <a:pt x="140" y="42"/>
                  </a:lnTo>
                  <a:lnTo>
                    <a:pt x="139" y="40"/>
                  </a:lnTo>
                  <a:lnTo>
                    <a:pt x="139" y="39"/>
                  </a:lnTo>
                  <a:lnTo>
                    <a:pt x="138" y="37"/>
                  </a:lnTo>
                  <a:lnTo>
                    <a:pt x="138" y="35"/>
                  </a:lnTo>
                  <a:lnTo>
                    <a:pt x="138" y="34"/>
                  </a:lnTo>
                  <a:lnTo>
                    <a:pt x="137" y="30"/>
                  </a:lnTo>
                  <a:lnTo>
                    <a:pt x="135" y="26"/>
                  </a:lnTo>
                  <a:lnTo>
                    <a:pt x="134" y="25"/>
                  </a:lnTo>
                  <a:lnTo>
                    <a:pt x="133" y="25"/>
                  </a:lnTo>
                  <a:lnTo>
                    <a:pt x="133" y="24"/>
                  </a:lnTo>
                  <a:lnTo>
                    <a:pt x="132" y="23"/>
                  </a:lnTo>
                  <a:lnTo>
                    <a:pt x="133" y="19"/>
                  </a:lnTo>
                  <a:lnTo>
                    <a:pt x="133" y="16"/>
                  </a:lnTo>
                  <a:lnTo>
                    <a:pt x="129" y="11"/>
                  </a:lnTo>
                  <a:lnTo>
                    <a:pt x="128" y="9"/>
                  </a:lnTo>
                  <a:lnTo>
                    <a:pt x="127" y="7"/>
                  </a:lnTo>
                  <a:lnTo>
                    <a:pt x="126" y="6"/>
                  </a:lnTo>
                  <a:lnTo>
                    <a:pt x="122" y="5"/>
                  </a:lnTo>
                  <a:lnTo>
                    <a:pt x="120" y="3"/>
                  </a:lnTo>
                  <a:lnTo>
                    <a:pt x="117" y="3"/>
                  </a:lnTo>
                  <a:lnTo>
                    <a:pt x="116" y="3"/>
                  </a:lnTo>
                  <a:lnTo>
                    <a:pt x="114" y="5"/>
                  </a:lnTo>
                  <a:lnTo>
                    <a:pt x="111" y="3"/>
                  </a:lnTo>
                  <a:lnTo>
                    <a:pt x="109" y="7"/>
                  </a:lnTo>
                  <a:lnTo>
                    <a:pt x="108" y="11"/>
                  </a:lnTo>
                  <a:lnTo>
                    <a:pt x="109" y="12"/>
                  </a:lnTo>
                  <a:lnTo>
                    <a:pt x="109" y="14"/>
                  </a:lnTo>
                  <a:lnTo>
                    <a:pt x="110" y="17"/>
                  </a:lnTo>
                  <a:lnTo>
                    <a:pt x="112" y="19"/>
                  </a:lnTo>
                  <a:lnTo>
                    <a:pt x="112" y="22"/>
                  </a:lnTo>
                  <a:lnTo>
                    <a:pt x="111" y="22"/>
                  </a:lnTo>
                  <a:lnTo>
                    <a:pt x="110" y="23"/>
                  </a:lnTo>
                  <a:lnTo>
                    <a:pt x="110" y="24"/>
                  </a:lnTo>
                  <a:lnTo>
                    <a:pt x="109" y="26"/>
                  </a:lnTo>
                  <a:lnTo>
                    <a:pt x="108" y="29"/>
                  </a:lnTo>
                  <a:lnTo>
                    <a:pt x="105" y="30"/>
                  </a:lnTo>
                  <a:lnTo>
                    <a:pt x="104" y="29"/>
                  </a:lnTo>
                  <a:lnTo>
                    <a:pt x="103" y="26"/>
                  </a:lnTo>
                  <a:lnTo>
                    <a:pt x="103" y="25"/>
                  </a:lnTo>
                  <a:lnTo>
                    <a:pt x="101" y="24"/>
                  </a:lnTo>
                  <a:lnTo>
                    <a:pt x="99" y="24"/>
                  </a:lnTo>
                  <a:lnTo>
                    <a:pt x="98" y="24"/>
                  </a:lnTo>
                  <a:lnTo>
                    <a:pt x="97" y="23"/>
                  </a:lnTo>
                  <a:lnTo>
                    <a:pt x="97" y="22"/>
                  </a:lnTo>
                  <a:lnTo>
                    <a:pt x="94" y="19"/>
                  </a:lnTo>
                  <a:lnTo>
                    <a:pt x="94" y="18"/>
                  </a:lnTo>
                  <a:lnTo>
                    <a:pt x="93" y="17"/>
                  </a:lnTo>
                  <a:lnTo>
                    <a:pt x="88" y="16"/>
                  </a:lnTo>
                  <a:lnTo>
                    <a:pt x="88" y="14"/>
                  </a:lnTo>
                  <a:lnTo>
                    <a:pt x="87" y="14"/>
                  </a:lnTo>
                  <a:lnTo>
                    <a:pt x="84" y="14"/>
                  </a:lnTo>
                  <a:lnTo>
                    <a:pt x="87" y="14"/>
                  </a:lnTo>
                  <a:lnTo>
                    <a:pt x="86" y="13"/>
                  </a:lnTo>
                  <a:lnTo>
                    <a:pt x="86" y="12"/>
                  </a:lnTo>
                  <a:lnTo>
                    <a:pt x="84" y="11"/>
                  </a:lnTo>
                  <a:lnTo>
                    <a:pt x="82" y="9"/>
                  </a:lnTo>
                  <a:lnTo>
                    <a:pt x="78" y="8"/>
                  </a:lnTo>
                  <a:lnTo>
                    <a:pt x="76" y="6"/>
                  </a:lnTo>
                  <a:lnTo>
                    <a:pt x="76" y="5"/>
                  </a:lnTo>
                  <a:lnTo>
                    <a:pt x="76" y="3"/>
                  </a:lnTo>
                  <a:lnTo>
                    <a:pt x="74" y="3"/>
                  </a:lnTo>
                  <a:lnTo>
                    <a:pt x="72" y="3"/>
                  </a:lnTo>
                  <a:lnTo>
                    <a:pt x="71" y="3"/>
                  </a:lnTo>
                  <a:lnTo>
                    <a:pt x="70" y="2"/>
                  </a:lnTo>
                  <a:lnTo>
                    <a:pt x="70" y="1"/>
                  </a:lnTo>
                  <a:lnTo>
                    <a:pt x="69" y="0"/>
                  </a:lnTo>
                  <a:lnTo>
                    <a:pt x="68" y="1"/>
                  </a:lnTo>
                  <a:lnTo>
                    <a:pt x="66" y="2"/>
                  </a:lnTo>
                  <a:lnTo>
                    <a:pt x="65" y="5"/>
                  </a:lnTo>
                  <a:lnTo>
                    <a:pt x="64" y="9"/>
                  </a:lnTo>
                  <a:lnTo>
                    <a:pt x="63" y="9"/>
                  </a:lnTo>
                  <a:lnTo>
                    <a:pt x="61" y="8"/>
                  </a:lnTo>
                  <a:lnTo>
                    <a:pt x="58" y="8"/>
                  </a:lnTo>
                  <a:lnTo>
                    <a:pt x="57" y="7"/>
                  </a:lnTo>
                  <a:lnTo>
                    <a:pt x="53" y="7"/>
                  </a:lnTo>
                  <a:lnTo>
                    <a:pt x="52" y="8"/>
                  </a:lnTo>
                  <a:lnTo>
                    <a:pt x="51" y="9"/>
                  </a:lnTo>
                  <a:lnTo>
                    <a:pt x="52" y="11"/>
                  </a:lnTo>
                  <a:lnTo>
                    <a:pt x="49" y="12"/>
                  </a:lnTo>
                  <a:lnTo>
                    <a:pt x="47" y="12"/>
                  </a:lnTo>
                  <a:lnTo>
                    <a:pt x="47" y="13"/>
                  </a:lnTo>
                  <a:lnTo>
                    <a:pt x="46" y="14"/>
                  </a:lnTo>
                  <a:lnTo>
                    <a:pt x="43" y="14"/>
                  </a:lnTo>
                  <a:lnTo>
                    <a:pt x="42" y="14"/>
                  </a:lnTo>
                  <a:lnTo>
                    <a:pt x="41" y="17"/>
                  </a:lnTo>
                  <a:lnTo>
                    <a:pt x="42" y="19"/>
                  </a:lnTo>
                  <a:lnTo>
                    <a:pt x="42" y="22"/>
                  </a:lnTo>
                  <a:lnTo>
                    <a:pt x="42" y="23"/>
                  </a:lnTo>
                  <a:lnTo>
                    <a:pt x="41" y="23"/>
                  </a:lnTo>
                  <a:lnTo>
                    <a:pt x="40" y="23"/>
                  </a:lnTo>
                  <a:lnTo>
                    <a:pt x="34" y="22"/>
                  </a:lnTo>
                  <a:lnTo>
                    <a:pt x="31" y="22"/>
                  </a:lnTo>
                  <a:lnTo>
                    <a:pt x="29" y="22"/>
                  </a:lnTo>
                  <a:lnTo>
                    <a:pt x="26" y="22"/>
                  </a:lnTo>
                  <a:lnTo>
                    <a:pt x="29" y="23"/>
                  </a:lnTo>
                  <a:lnTo>
                    <a:pt x="30" y="24"/>
                  </a:lnTo>
                  <a:lnTo>
                    <a:pt x="31" y="26"/>
                  </a:lnTo>
                  <a:lnTo>
                    <a:pt x="31" y="30"/>
                  </a:lnTo>
                  <a:lnTo>
                    <a:pt x="30" y="35"/>
                  </a:lnTo>
                  <a:lnTo>
                    <a:pt x="31" y="36"/>
                  </a:lnTo>
                  <a:lnTo>
                    <a:pt x="31" y="37"/>
                  </a:lnTo>
                  <a:lnTo>
                    <a:pt x="32" y="36"/>
                  </a:lnTo>
                  <a:lnTo>
                    <a:pt x="34" y="37"/>
                  </a:lnTo>
                  <a:lnTo>
                    <a:pt x="32" y="37"/>
                  </a:lnTo>
                  <a:lnTo>
                    <a:pt x="32" y="39"/>
                  </a:lnTo>
                  <a:lnTo>
                    <a:pt x="34" y="39"/>
                  </a:lnTo>
                  <a:lnTo>
                    <a:pt x="36" y="39"/>
                  </a:lnTo>
                  <a:lnTo>
                    <a:pt x="40" y="42"/>
                  </a:lnTo>
                  <a:lnTo>
                    <a:pt x="42" y="42"/>
                  </a:lnTo>
                  <a:lnTo>
                    <a:pt x="43" y="42"/>
                  </a:lnTo>
                  <a:lnTo>
                    <a:pt x="42" y="43"/>
                  </a:lnTo>
                  <a:lnTo>
                    <a:pt x="41" y="45"/>
                  </a:lnTo>
                  <a:lnTo>
                    <a:pt x="41" y="46"/>
                  </a:lnTo>
                  <a:lnTo>
                    <a:pt x="40" y="47"/>
                  </a:lnTo>
                  <a:lnTo>
                    <a:pt x="46" y="49"/>
                  </a:lnTo>
                  <a:lnTo>
                    <a:pt x="47" y="49"/>
                  </a:lnTo>
                  <a:lnTo>
                    <a:pt x="48" y="53"/>
                  </a:lnTo>
                  <a:lnTo>
                    <a:pt x="48" y="56"/>
                  </a:lnTo>
                  <a:lnTo>
                    <a:pt x="49" y="58"/>
                  </a:lnTo>
                  <a:lnTo>
                    <a:pt x="51" y="58"/>
                  </a:lnTo>
                  <a:lnTo>
                    <a:pt x="51" y="59"/>
                  </a:lnTo>
                  <a:lnTo>
                    <a:pt x="48" y="60"/>
                  </a:lnTo>
                  <a:lnTo>
                    <a:pt x="48" y="63"/>
                  </a:lnTo>
                  <a:lnTo>
                    <a:pt x="48" y="69"/>
                  </a:lnTo>
                  <a:lnTo>
                    <a:pt x="48" y="70"/>
                  </a:lnTo>
                  <a:lnTo>
                    <a:pt x="49" y="72"/>
                  </a:lnTo>
                  <a:lnTo>
                    <a:pt x="47" y="71"/>
                  </a:lnTo>
                  <a:lnTo>
                    <a:pt x="46" y="71"/>
                  </a:lnTo>
                  <a:lnTo>
                    <a:pt x="44" y="72"/>
                  </a:lnTo>
                  <a:lnTo>
                    <a:pt x="42" y="72"/>
                  </a:lnTo>
                  <a:lnTo>
                    <a:pt x="41" y="74"/>
                  </a:lnTo>
                  <a:lnTo>
                    <a:pt x="38" y="76"/>
                  </a:lnTo>
                  <a:lnTo>
                    <a:pt x="37" y="77"/>
                  </a:lnTo>
                  <a:lnTo>
                    <a:pt x="34" y="77"/>
                  </a:lnTo>
                  <a:lnTo>
                    <a:pt x="30" y="80"/>
                  </a:lnTo>
                  <a:lnTo>
                    <a:pt x="28" y="81"/>
                  </a:lnTo>
                  <a:lnTo>
                    <a:pt x="25" y="81"/>
                  </a:lnTo>
                  <a:lnTo>
                    <a:pt x="24" y="82"/>
                  </a:lnTo>
                  <a:lnTo>
                    <a:pt x="21" y="82"/>
                  </a:lnTo>
                  <a:lnTo>
                    <a:pt x="20" y="83"/>
                  </a:lnTo>
                  <a:lnTo>
                    <a:pt x="19" y="85"/>
                  </a:lnTo>
                  <a:lnTo>
                    <a:pt x="18" y="86"/>
                  </a:lnTo>
                  <a:lnTo>
                    <a:pt x="17" y="86"/>
                  </a:lnTo>
                  <a:lnTo>
                    <a:pt x="15" y="87"/>
                  </a:lnTo>
                  <a:lnTo>
                    <a:pt x="15" y="88"/>
                  </a:lnTo>
                  <a:lnTo>
                    <a:pt x="19" y="88"/>
                  </a:lnTo>
                  <a:lnTo>
                    <a:pt x="19" y="89"/>
                  </a:lnTo>
                  <a:lnTo>
                    <a:pt x="17" y="91"/>
                  </a:lnTo>
                  <a:lnTo>
                    <a:pt x="15" y="93"/>
                  </a:lnTo>
                  <a:lnTo>
                    <a:pt x="19" y="94"/>
                  </a:lnTo>
                  <a:lnTo>
                    <a:pt x="20" y="94"/>
                  </a:lnTo>
                  <a:lnTo>
                    <a:pt x="21" y="93"/>
                  </a:lnTo>
                  <a:lnTo>
                    <a:pt x="23" y="94"/>
                  </a:lnTo>
                  <a:lnTo>
                    <a:pt x="23" y="92"/>
                  </a:lnTo>
                  <a:lnTo>
                    <a:pt x="21" y="91"/>
                  </a:lnTo>
                  <a:lnTo>
                    <a:pt x="24" y="89"/>
                  </a:lnTo>
                  <a:lnTo>
                    <a:pt x="24" y="88"/>
                  </a:lnTo>
                  <a:lnTo>
                    <a:pt x="23" y="88"/>
                  </a:lnTo>
                  <a:lnTo>
                    <a:pt x="23" y="87"/>
                  </a:lnTo>
                  <a:lnTo>
                    <a:pt x="25" y="86"/>
                  </a:lnTo>
                  <a:lnTo>
                    <a:pt x="28" y="86"/>
                  </a:lnTo>
                  <a:lnTo>
                    <a:pt x="28" y="88"/>
                  </a:lnTo>
                  <a:lnTo>
                    <a:pt x="30" y="88"/>
                  </a:lnTo>
                  <a:lnTo>
                    <a:pt x="29" y="89"/>
                  </a:lnTo>
                  <a:lnTo>
                    <a:pt x="29" y="91"/>
                  </a:lnTo>
                  <a:lnTo>
                    <a:pt x="31" y="88"/>
                  </a:lnTo>
                  <a:lnTo>
                    <a:pt x="32" y="88"/>
                  </a:lnTo>
                  <a:lnTo>
                    <a:pt x="32" y="87"/>
                  </a:lnTo>
                  <a:lnTo>
                    <a:pt x="32" y="86"/>
                  </a:lnTo>
                  <a:lnTo>
                    <a:pt x="34" y="85"/>
                  </a:lnTo>
                  <a:lnTo>
                    <a:pt x="36" y="85"/>
                  </a:lnTo>
                  <a:lnTo>
                    <a:pt x="40" y="86"/>
                  </a:lnTo>
                  <a:lnTo>
                    <a:pt x="44" y="86"/>
                  </a:lnTo>
                  <a:lnTo>
                    <a:pt x="47" y="85"/>
                  </a:lnTo>
                  <a:lnTo>
                    <a:pt x="51" y="85"/>
                  </a:lnTo>
                  <a:lnTo>
                    <a:pt x="52" y="85"/>
                  </a:lnTo>
                  <a:lnTo>
                    <a:pt x="53" y="86"/>
                  </a:lnTo>
                  <a:lnTo>
                    <a:pt x="52" y="86"/>
                  </a:lnTo>
                  <a:lnTo>
                    <a:pt x="52" y="87"/>
                  </a:lnTo>
                  <a:lnTo>
                    <a:pt x="52" y="88"/>
                  </a:lnTo>
                  <a:lnTo>
                    <a:pt x="51" y="87"/>
                  </a:lnTo>
                  <a:lnTo>
                    <a:pt x="49" y="87"/>
                  </a:lnTo>
                  <a:lnTo>
                    <a:pt x="48" y="86"/>
                  </a:lnTo>
                  <a:lnTo>
                    <a:pt x="47" y="87"/>
                  </a:lnTo>
                  <a:lnTo>
                    <a:pt x="47" y="88"/>
                  </a:lnTo>
                  <a:lnTo>
                    <a:pt x="48" y="88"/>
                  </a:lnTo>
                  <a:lnTo>
                    <a:pt x="48" y="89"/>
                  </a:lnTo>
                  <a:lnTo>
                    <a:pt x="47" y="91"/>
                  </a:lnTo>
                  <a:lnTo>
                    <a:pt x="46" y="92"/>
                  </a:lnTo>
                  <a:lnTo>
                    <a:pt x="44" y="92"/>
                  </a:lnTo>
                  <a:lnTo>
                    <a:pt x="42" y="92"/>
                  </a:lnTo>
                  <a:lnTo>
                    <a:pt x="41" y="94"/>
                  </a:lnTo>
                  <a:lnTo>
                    <a:pt x="37" y="98"/>
                  </a:lnTo>
                  <a:lnTo>
                    <a:pt x="36" y="98"/>
                  </a:lnTo>
                  <a:lnTo>
                    <a:pt x="35" y="98"/>
                  </a:lnTo>
                  <a:lnTo>
                    <a:pt x="34" y="100"/>
                  </a:lnTo>
                  <a:lnTo>
                    <a:pt x="36" y="102"/>
                  </a:lnTo>
                  <a:lnTo>
                    <a:pt x="38" y="104"/>
                  </a:lnTo>
                  <a:lnTo>
                    <a:pt x="37" y="105"/>
                  </a:lnTo>
                  <a:lnTo>
                    <a:pt x="36" y="105"/>
                  </a:lnTo>
                  <a:lnTo>
                    <a:pt x="35" y="104"/>
                  </a:lnTo>
                  <a:lnTo>
                    <a:pt x="34" y="104"/>
                  </a:lnTo>
                  <a:lnTo>
                    <a:pt x="34" y="106"/>
                  </a:lnTo>
                  <a:lnTo>
                    <a:pt x="34" y="108"/>
                  </a:lnTo>
                  <a:lnTo>
                    <a:pt x="35" y="108"/>
                  </a:lnTo>
                  <a:lnTo>
                    <a:pt x="36" y="109"/>
                  </a:lnTo>
                  <a:lnTo>
                    <a:pt x="36" y="110"/>
                  </a:lnTo>
                  <a:lnTo>
                    <a:pt x="36" y="111"/>
                  </a:lnTo>
                  <a:lnTo>
                    <a:pt x="36" y="114"/>
                  </a:lnTo>
                  <a:lnTo>
                    <a:pt x="36" y="115"/>
                  </a:lnTo>
                  <a:lnTo>
                    <a:pt x="29" y="120"/>
                  </a:lnTo>
                  <a:lnTo>
                    <a:pt x="25" y="122"/>
                  </a:lnTo>
                  <a:lnTo>
                    <a:pt x="24" y="123"/>
                  </a:lnTo>
                  <a:lnTo>
                    <a:pt x="25" y="126"/>
                  </a:lnTo>
                  <a:lnTo>
                    <a:pt x="25" y="127"/>
                  </a:lnTo>
                  <a:lnTo>
                    <a:pt x="24" y="127"/>
                  </a:lnTo>
                  <a:lnTo>
                    <a:pt x="21" y="128"/>
                  </a:lnTo>
                  <a:lnTo>
                    <a:pt x="21" y="129"/>
                  </a:lnTo>
                  <a:lnTo>
                    <a:pt x="20" y="129"/>
                  </a:lnTo>
                  <a:lnTo>
                    <a:pt x="19" y="129"/>
                  </a:lnTo>
                  <a:lnTo>
                    <a:pt x="19" y="132"/>
                  </a:lnTo>
                  <a:lnTo>
                    <a:pt x="20" y="134"/>
                  </a:lnTo>
                  <a:lnTo>
                    <a:pt x="21" y="135"/>
                  </a:lnTo>
                  <a:lnTo>
                    <a:pt x="20" y="135"/>
                  </a:lnTo>
                  <a:lnTo>
                    <a:pt x="20" y="137"/>
                  </a:lnTo>
                  <a:lnTo>
                    <a:pt x="18" y="135"/>
                  </a:lnTo>
                  <a:lnTo>
                    <a:pt x="18" y="137"/>
                  </a:lnTo>
                  <a:lnTo>
                    <a:pt x="18" y="135"/>
                  </a:lnTo>
                  <a:lnTo>
                    <a:pt x="17" y="135"/>
                  </a:lnTo>
                  <a:lnTo>
                    <a:pt x="15" y="137"/>
                  </a:lnTo>
                  <a:lnTo>
                    <a:pt x="15" y="138"/>
                  </a:lnTo>
                  <a:lnTo>
                    <a:pt x="13" y="139"/>
                  </a:lnTo>
                  <a:lnTo>
                    <a:pt x="12" y="140"/>
                  </a:lnTo>
                  <a:lnTo>
                    <a:pt x="12" y="143"/>
                  </a:lnTo>
                  <a:lnTo>
                    <a:pt x="11" y="144"/>
                  </a:lnTo>
                  <a:lnTo>
                    <a:pt x="9" y="144"/>
                  </a:lnTo>
                  <a:lnTo>
                    <a:pt x="8" y="144"/>
                  </a:lnTo>
                  <a:lnTo>
                    <a:pt x="4" y="146"/>
                  </a:lnTo>
                  <a:lnTo>
                    <a:pt x="2" y="149"/>
                  </a:lnTo>
                  <a:lnTo>
                    <a:pt x="3" y="150"/>
                  </a:lnTo>
                  <a:lnTo>
                    <a:pt x="3" y="151"/>
                  </a:lnTo>
                  <a:lnTo>
                    <a:pt x="2" y="151"/>
                  </a:lnTo>
                  <a:lnTo>
                    <a:pt x="1" y="152"/>
                  </a:lnTo>
                  <a:lnTo>
                    <a:pt x="1" y="154"/>
                  </a:lnTo>
                  <a:lnTo>
                    <a:pt x="0" y="155"/>
                  </a:lnTo>
                  <a:lnTo>
                    <a:pt x="2" y="155"/>
                  </a:lnTo>
                  <a:close/>
                </a:path>
              </a:pathLst>
            </a:custGeom>
            <a:solidFill>
              <a:srgbClr val="FFFF7A"/>
            </a:solidFill>
            <a:ln w="2">
              <a:solidFill>
                <a:srgbClr val="555555"/>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p:txBody>
        </p:sp>
        <p:sp>
          <p:nvSpPr>
            <p:cNvPr id="1174" name="Freeform 181"/>
            <p:cNvSpPr>
              <a:spLocks/>
            </p:cNvSpPr>
            <p:nvPr/>
          </p:nvSpPr>
          <p:spPr bwMode="auto">
            <a:xfrm>
              <a:off x="1435101" y="5299071"/>
              <a:ext cx="9526" cy="33338"/>
            </a:xfrm>
            <a:custGeom>
              <a:avLst/>
              <a:gdLst>
                <a:gd name="T0" fmla="*/ 0 w 6"/>
                <a:gd name="T1" fmla="*/ 2147483646 h 21"/>
                <a:gd name="T2" fmla="*/ 0 w 6"/>
                <a:gd name="T3" fmla="*/ 2147483646 h 21"/>
                <a:gd name="T4" fmla="*/ 2147483646 w 6"/>
                <a:gd name="T5" fmla="*/ 2147483646 h 21"/>
                <a:gd name="T6" fmla="*/ 2147483646 w 6"/>
                <a:gd name="T7" fmla="*/ 2147483646 h 21"/>
                <a:gd name="T8" fmla="*/ 2147483646 w 6"/>
                <a:gd name="T9" fmla="*/ 2147483646 h 21"/>
                <a:gd name="T10" fmla="*/ 2147483646 w 6"/>
                <a:gd name="T11" fmla="*/ 2147483646 h 21"/>
                <a:gd name="T12" fmla="*/ 2147483646 w 6"/>
                <a:gd name="T13" fmla="*/ 2147483646 h 21"/>
                <a:gd name="T14" fmla="*/ 2147483646 w 6"/>
                <a:gd name="T15" fmla="*/ 2147483646 h 21"/>
                <a:gd name="T16" fmla="*/ 2147483646 w 6"/>
                <a:gd name="T17" fmla="*/ 2147483646 h 21"/>
                <a:gd name="T18" fmla="*/ 2147483646 w 6"/>
                <a:gd name="T19" fmla="*/ 2147483646 h 21"/>
                <a:gd name="T20" fmla="*/ 2147483646 w 6"/>
                <a:gd name="T21" fmla="*/ 2147483646 h 21"/>
                <a:gd name="T22" fmla="*/ 2147483646 w 6"/>
                <a:gd name="T23" fmla="*/ 2147483646 h 21"/>
                <a:gd name="T24" fmla="*/ 2147483646 w 6"/>
                <a:gd name="T25" fmla="*/ 2147483646 h 21"/>
                <a:gd name="T26" fmla="*/ 2147483646 w 6"/>
                <a:gd name="T27" fmla="*/ 2147483646 h 21"/>
                <a:gd name="T28" fmla="*/ 2147483646 w 6"/>
                <a:gd name="T29" fmla="*/ 2147483646 h 21"/>
                <a:gd name="T30" fmla="*/ 2147483646 w 6"/>
                <a:gd name="T31" fmla="*/ 2147483646 h 21"/>
                <a:gd name="T32" fmla="*/ 2147483646 w 6"/>
                <a:gd name="T33" fmla="*/ 0 h 21"/>
                <a:gd name="T34" fmla="*/ 0 w 6"/>
                <a:gd name="T35" fmla="*/ 2147483646 h 21"/>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6" h="21">
                  <a:moveTo>
                    <a:pt x="0" y="21"/>
                  </a:moveTo>
                  <a:lnTo>
                    <a:pt x="0" y="21"/>
                  </a:lnTo>
                  <a:lnTo>
                    <a:pt x="1" y="21"/>
                  </a:lnTo>
                  <a:lnTo>
                    <a:pt x="2" y="20"/>
                  </a:lnTo>
                  <a:lnTo>
                    <a:pt x="2" y="17"/>
                  </a:lnTo>
                  <a:lnTo>
                    <a:pt x="3" y="14"/>
                  </a:lnTo>
                  <a:lnTo>
                    <a:pt x="6" y="13"/>
                  </a:lnTo>
                  <a:lnTo>
                    <a:pt x="6" y="11"/>
                  </a:lnTo>
                  <a:lnTo>
                    <a:pt x="6" y="9"/>
                  </a:lnTo>
                  <a:lnTo>
                    <a:pt x="5" y="6"/>
                  </a:lnTo>
                  <a:lnTo>
                    <a:pt x="6" y="4"/>
                  </a:lnTo>
                  <a:lnTo>
                    <a:pt x="6" y="0"/>
                  </a:lnTo>
                  <a:lnTo>
                    <a:pt x="0" y="21"/>
                  </a:lnTo>
                  <a:close/>
                </a:path>
              </a:pathLst>
            </a:custGeom>
            <a:solidFill>
              <a:srgbClr val="FFF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p:txBody>
        </p:sp>
        <p:sp>
          <p:nvSpPr>
            <p:cNvPr id="1175" name="Freeform 182"/>
            <p:cNvSpPr>
              <a:spLocks/>
            </p:cNvSpPr>
            <p:nvPr/>
          </p:nvSpPr>
          <p:spPr bwMode="auto">
            <a:xfrm>
              <a:off x="1435101" y="5299071"/>
              <a:ext cx="9526" cy="33338"/>
            </a:xfrm>
            <a:custGeom>
              <a:avLst/>
              <a:gdLst>
                <a:gd name="T0" fmla="*/ 0 w 6"/>
                <a:gd name="T1" fmla="*/ 2147483646 h 21"/>
                <a:gd name="T2" fmla="*/ 0 w 6"/>
                <a:gd name="T3" fmla="*/ 2147483646 h 21"/>
                <a:gd name="T4" fmla="*/ 2147483646 w 6"/>
                <a:gd name="T5" fmla="*/ 2147483646 h 21"/>
                <a:gd name="T6" fmla="*/ 2147483646 w 6"/>
                <a:gd name="T7" fmla="*/ 2147483646 h 21"/>
                <a:gd name="T8" fmla="*/ 2147483646 w 6"/>
                <a:gd name="T9" fmla="*/ 2147483646 h 21"/>
                <a:gd name="T10" fmla="*/ 2147483646 w 6"/>
                <a:gd name="T11" fmla="*/ 2147483646 h 21"/>
                <a:gd name="T12" fmla="*/ 2147483646 w 6"/>
                <a:gd name="T13" fmla="*/ 2147483646 h 21"/>
                <a:gd name="T14" fmla="*/ 2147483646 w 6"/>
                <a:gd name="T15" fmla="*/ 2147483646 h 21"/>
                <a:gd name="T16" fmla="*/ 2147483646 w 6"/>
                <a:gd name="T17" fmla="*/ 2147483646 h 21"/>
                <a:gd name="T18" fmla="*/ 2147483646 w 6"/>
                <a:gd name="T19" fmla="*/ 2147483646 h 21"/>
                <a:gd name="T20" fmla="*/ 2147483646 w 6"/>
                <a:gd name="T21" fmla="*/ 2147483646 h 21"/>
                <a:gd name="T22" fmla="*/ 2147483646 w 6"/>
                <a:gd name="T23" fmla="*/ 2147483646 h 21"/>
                <a:gd name="T24" fmla="*/ 2147483646 w 6"/>
                <a:gd name="T25" fmla="*/ 2147483646 h 21"/>
                <a:gd name="T26" fmla="*/ 2147483646 w 6"/>
                <a:gd name="T27" fmla="*/ 2147483646 h 21"/>
                <a:gd name="T28" fmla="*/ 2147483646 w 6"/>
                <a:gd name="T29" fmla="*/ 2147483646 h 21"/>
                <a:gd name="T30" fmla="*/ 2147483646 w 6"/>
                <a:gd name="T31" fmla="*/ 2147483646 h 21"/>
                <a:gd name="T32" fmla="*/ 2147483646 w 6"/>
                <a:gd name="T33" fmla="*/ 0 h 21"/>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6" h="21">
                  <a:moveTo>
                    <a:pt x="0" y="21"/>
                  </a:moveTo>
                  <a:lnTo>
                    <a:pt x="0" y="21"/>
                  </a:lnTo>
                  <a:lnTo>
                    <a:pt x="1" y="21"/>
                  </a:lnTo>
                  <a:lnTo>
                    <a:pt x="2" y="20"/>
                  </a:lnTo>
                  <a:lnTo>
                    <a:pt x="2" y="17"/>
                  </a:lnTo>
                  <a:lnTo>
                    <a:pt x="3" y="14"/>
                  </a:lnTo>
                  <a:lnTo>
                    <a:pt x="6" y="13"/>
                  </a:lnTo>
                  <a:lnTo>
                    <a:pt x="6" y="11"/>
                  </a:lnTo>
                  <a:lnTo>
                    <a:pt x="6" y="9"/>
                  </a:lnTo>
                  <a:lnTo>
                    <a:pt x="5" y="6"/>
                  </a:lnTo>
                  <a:lnTo>
                    <a:pt x="6" y="4"/>
                  </a:lnTo>
                  <a:lnTo>
                    <a:pt x="6" y="0"/>
                  </a:lnTo>
                </a:path>
              </a:pathLst>
            </a:custGeom>
            <a:noFill/>
            <a:ln w="2">
              <a:solidFill>
                <a:srgbClr val="555555"/>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p:txBody>
        </p:sp>
        <p:sp>
          <p:nvSpPr>
            <p:cNvPr id="1176" name="Freeform 183"/>
            <p:cNvSpPr>
              <a:spLocks/>
            </p:cNvSpPr>
            <p:nvPr/>
          </p:nvSpPr>
          <p:spPr bwMode="auto">
            <a:xfrm>
              <a:off x="1171575" y="5338759"/>
              <a:ext cx="385763" cy="274637"/>
            </a:xfrm>
            <a:custGeom>
              <a:avLst/>
              <a:gdLst>
                <a:gd name="T0" fmla="*/ 2147483646 w 243"/>
                <a:gd name="T1" fmla="*/ 2147483646 h 173"/>
                <a:gd name="T2" fmla="*/ 2147483646 w 243"/>
                <a:gd name="T3" fmla="*/ 2147483646 h 173"/>
                <a:gd name="T4" fmla="*/ 2147483646 w 243"/>
                <a:gd name="T5" fmla="*/ 2147483646 h 173"/>
                <a:gd name="T6" fmla="*/ 2147483646 w 243"/>
                <a:gd name="T7" fmla="*/ 2147483646 h 173"/>
                <a:gd name="T8" fmla="*/ 2147483646 w 243"/>
                <a:gd name="T9" fmla="*/ 2147483646 h 173"/>
                <a:gd name="T10" fmla="*/ 2147483646 w 243"/>
                <a:gd name="T11" fmla="*/ 2147483646 h 173"/>
                <a:gd name="T12" fmla="*/ 2147483646 w 243"/>
                <a:gd name="T13" fmla="*/ 2147483646 h 173"/>
                <a:gd name="T14" fmla="*/ 2147483646 w 243"/>
                <a:gd name="T15" fmla="*/ 2147483646 h 173"/>
                <a:gd name="T16" fmla="*/ 2147483646 w 243"/>
                <a:gd name="T17" fmla="*/ 2147483646 h 173"/>
                <a:gd name="T18" fmla="*/ 2147483646 w 243"/>
                <a:gd name="T19" fmla="*/ 2147483646 h 173"/>
                <a:gd name="T20" fmla="*/ 2147483646 w 243"/>
                <a:gd name="T21" fmla="*/ 2147483646 h 173"/>
                <a:gd name="T22" fmla="*/ 2147483646 w 243"/>
                <a:gd name="T23" fmla="*/ 2147483646 h 173"/>
                <a:gd name="T24" fmla="*/ 2147483646 w 243"/>
                <a:gd name="T25" fmla="*/ 2147483646 h 173"/>
                <a:gd name="T26" fmla="*/ 2147483646 w 243"/>
                <a:gd name="T27" fmla="*/ 2147483646 h 173"/>
                <a:gd name="T28" fmla="*/ 2147483646 w 243"/>
                <a:gd name="T29" fmla="*/ 2147483646 h 173"/>
                <a:gd name="T30" fmla="*/ 2147483646 w 243"/>
                <a:gd name="T31" fmla="*/ 2147483646 h 173"/>
                <a:gd name="T32" fmla="*/ 2147483646 w 243"/>
                <a:gd name="T33" fmla="*/ 2147483646 h 173"/>
                <a:gd name="T34" fmla="*/ 2147483646 w 243"/>
                <a:gd name="T35" fmla="*/ 2147483646 h 173"/>
                <a:gd name="T36" fmla="*/ 2147483646 w 243"/>
                <a:gd name="T37" fmla="*/ 2147483646 h 173"/>
                <a:gd name="T38" fmla="*/ 2147483646 w 243"/>
                <a:gd name="T39" fmla="*/ 2147483646 h 173"/>
                <a:gd name="T40" fmla="*/ 2147483646 w 243"/>
                <a:gd name="T41" fmla="*/ 2147483646 h 173"/>
                <a:gd name="T42" fmla="*/ 2147483646 w 243"/>
                <a:gd name="T43" fmla="*/ 2147483646 h 173"/>
                <a:gd name="T44" fmla="*/ 2147483646 w 243"/>
                <a:gd name="T45" fmla="*/ 2147483646 h 173"/>
                <a:gd name="T46" fmla="*/ 2147483646 w 243"/>
                <a:gd name="T47" fmla="*/ 2147483646 h 173"/>
                <a:gd name="T48" fmla="*/ 2147483646 w 243"/>
                <a:gd name="T49" fmla="*/ 2147483646 h 173"/>
                <a:gd name="T50" fmla="*/ 2147483646 w 243"/>
                <a:gd name="T51" fmla="*/ 2147483646 h 173"/>
                <a:gd name="T52" fmla="*/ 2147483646 w 243"/>
                <a:gd name="T53" fmla="*/ 2147483646 h 173"/>
                <a:gd name="T54" fmla="*/ 2147483646 w 243"/>
                <a:gd name="T55" fmla="*/ 2147483646 h 173"/>
                <a:gd name="T56" fmla="*/ 2147483646 w 243"/>
                <a:gd name="T57" fmla="*/ 2147483646 h 173"/>
                <a:gd name="T58" fmla="*/ 2147483646 w 243"/>
                <a:gd name="T59" fmla="*/ 2147483646 h 173"/>
                <a:gd name="T60" fmla="*/ 2147483646 w 243"/>
                <a:gd name="T61" fmla="*/ 2147483646 h 173"/>
                <a:gd name="T62" fmla="*/ 2147483646 w 243"/>
                <a:gd name="T63" fmla="*/ 2147483646 h 173"/>
                <a:gd name="T64" fmla="*/ 2147483646 w 243"/>
                <a:gd name="T65" fmla="*/ 2147483646 h 173"/>
                <a:gd name="T66" fmla="*/ 2147483646 w 243"/>
                <a:gd name="T67" fmla="*/ 2147483646 h 173"/>
                <a:gd name="T68" fmla="*/ 2147483646 w 243"/>
                <a:gd name="T69" fmla="*/ 2147483646 h 173"/>
                <a:gd name="T70" fmla="*/ 2147483646 w 243"/>
                <a:gd name="T71" fmla="*/ 2147483646 h 173"/>
                <a:gd name="T72" fmla="*/ 2147483646 w 243"/>
                <a:gd name="T73" fmla="*/ 2147483646 h 173"/>
                <a:gd name="T74" fmla="*/ 2147483646 w 243"/>
                <a:gd name="T75" fmla="*/ 2147483646 h 173"/>
                <a:gd name="T76" fmla="*/ 2147483646 w 243"/>
                <a:gd name="T77" fmla="*/ 2147483646 h 173"/>
                <a:gd name="T78" fmla="*/ 2147483646 w 243"/>
                <a:gd name="T79" fmla="*/ 2147483646 h 173"/>
                <a:gd name="T80" fmla="*/ 2147483646 w 243"/>
                <a:gd name="T81" fmla="*/ 2147483646 h 173"/>
                <a:gd name="T82" fmla="*/ 2147483646 w 243"/>
                <a:gd name="T83" fmla="*/ 2147483646 h 173"/>
                <a:gd name="T84" fmla="*/ 2147483646 w 243"/>
                <a:gd name="T85" fmla="*/ 2147483646 h 173"/>
                <a:gd name="T86" fmla="*/ 2147483646 w 243"/>
                <a:gd name="T87" fmla="*/ 2147483646 h 173"/>
                <a:gd name="T88" fmla="*/ 2147483646 w 243"/>
                <a:gd name="T89" fmla="*/ 2147483646 h 173"/>
                <a:gd name="T90" fmla="*/ 2147483646 w 243"/>
                <a:gd name="T91" fmla="*/ 2147483646 h 173"/>
                <a:gd name="T92" fmla="*/ 2147483646 w 243"/>
                <a:gd name="T93" fmla="*/ 2147483646 h 173"/>
                <a:gd name="T94" fmla="*/ 2147483646 w 243"/>
                <a:gd name="T95" fmla="*/ 2147483646 h 173"/>
                <a:gd name="T96" fmla="*/ 2147483646 w 243"/>
                <a:gd name="T97" fmla="*/ 2147483646 h 173"/>
                <a:gd name="T98" fmla="*/ 2147483646 w 243"/>
                <a:gd name="T99" fmla="*/ 2147483646 h 173"/>
                <a:gd name="T100" fmla="*/ 2147483646 w 243"/>
                <a:gd name="T101" fmla="*/ 2147483646 h 173"/>
                <a:gd name="T102" fmla="*/ 2147483646 w 243"/>
                <a:gd name="T103" fmla="*/ 2147483646 h 173"/>
                <a:gd name="T104" fmla="*/ 2147483646 w 243"/>
                <a:gd name="T105" fmla="*/ 2147483646 h 173"/>
                <a:gd name="T106" fmla="*/ 2147483646 w 243"/>
                <a:gd name="T107" fmla="*/ 2147483646 h 173"/>
                <a:gd name="T108" fmla="*/ 2147483646 w 243"/>
                <a:gd name="T109" fmla="*/ 2147483646 h 173"/>
                <a:gd name="T110" fmla="*/ 2147483646 w 243"/>
                <a:gd name="T111" fmla="*/ 2147483646 h 173"/>
                <a:gd name="T112" fmla="*/ 2147483646 w 243"/>
                <a:gd name="T113" fmla="*/ 2147483646 h 173"/>
                <a:gd name="T114" fmla="*/ 2147483646 w 243"/>
                <a:gd name="T115" fmla="*/ 2147483646 h 173"/>
                <a:gd name="T116" fmla="*/ 2147483646 w 243"/>
                <a:gd name="T117" fmla="*/ 2147483646 h 173"/>
                <a:gd name="T118" fmla="*/ 2147483646 w 243"/>
                <a:gd name="T119" fmla="*/ 2147483646 h 173"/>
                <a:gd name="T120" fmla="*/ 2147483646 w 243"/>
                <a:gd name="T121" fmla="*/ 2147483646 h 173"/>
                <a:gd name="T122" fmla="*/ 2147483646 w 243"/>
                <a:gd name="T123" fmla="*/ 2147483646 h 173"/>
                <a:gd name="T124" fmla="*/ 2147483646 w 243"/>
                <a:gd name="T125" fmla="*/ 2147483646 h 173"/>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243" h="173">
                  <a:moveTo>
                    <a:pt x="241" y="66"/>
                  </a:moveTo>
                  <a:lnTo>
                    <a:pt x="241" y="66"/>
                  </a:lnTo>
                  <a:lnTo>
                    <a:pt x="237" y="66"/>
                  </a:lnTo>
                  <a:lnTo>
                    <a:pt x="235" y="65"/>
                  </a:lnTo>
                  <a:lnTo>
                    <a:pt x="234" y="64"/>
                  </a:lnTo>
                  <a:lnTo>
                    <a:pt x="230" y="63"/>
                  </a:lnTo>
                  <a:lnTo>
                    <a:pt x="229" y="61"/>
                  </a:lnTo>
                  <a:lnTo>
                    <a:pt x="229" y="57"/>
                  </a:lnTo>
                  <a:lnTo>
                    <a:pt x="228" y="55"/>
                  </a:lnTo>
                  <a:lnTo>
                    <a:pt x="225" y="54"/>
                  </a:lnTo>
                  <a:lnTo>
                    <a:pt x="225" y="52"/>
                  </a:lnTo>
                  <a:lnTo>
                    <a:pt x="226" y="52"/>
                  </a:lnTo>
                  <a:lnTo>
                    <a:pt x="229" y="49"/>
                  </a:lnTo>
                  <a:lnTo>
                    <a:pt x="230" y="49"/>
                  </a:lnTo>
                  <a:lnTo>
                    <a:pt x="229" y="43"/>
                  </a:lnTo>
                  <a:lnTo>
                    <a:pt x="228" y="43"/>
                  </a:lnTo>
                  <a:lnTo>
                    <a:pt x="225" y="42"/>
                  </a:lnTo>
                  <a:lnTo>
                    <a:pt x="223" y="41"/>
                  </a:lnTo>
                  <a:lnTo>
                    <a:pt x="222" y="41"/>
                  </a:lnTo>
                  <a:lnTo>
                    <a:pt x="218" y="41"/>
                  </a:lnTo>
                  <a:lnTo>
                    <a:pt x="216" y="40"/>
                  </a:lnTo>
                  <a:lnTo>
                    <a:pt x="216" y="38"/>
                  </a:lnTo>
                  <a:lnTo>
                    <a:pt x="217" y="36"/>
                  </a:lnTo>
                  <a:lnTo>
                    <a:pt x="217" y="34"/>
                  </a:lnTo>
                  <a:lnTo>
                    <a:pt x="217" y="28"/>
                  </a:lnTo>
                  <a:lnTo>
                    <a:pt x="216" y="21"/>
                  </a:lnTo>
                  <a:lnTo>
                    <a:pt x="214" y="18"/>
                  </a:lnTo>
                  <a:lnTo>
                    <a:pt x="213" y="18"/>
                  </a:lnTo>
                  <a:lnTo>
                    <a:pt x="211" y="18"/>
                  </a:lnTo>
                  <a:lnTo>
                    <a:pt x="208" y="17"/>
                  </a:lnTo>
                  <a:lnTo>
                    <a:pt x="207" y="15"/>
                  </a:lnTo>
                  <a:lnTo>
                    <a:pt x="206" y="15"/>
                  </a:lnTo>
                  <a:lnTo>
                    <a:pt x="205" y="17"/>
                  </a:lnTo>
                  <a:lnTo>
                    <a:pt x="203" y="19"/>
                  </a:lnTo>
                  <a:lnTo>
                    <a:pt x="201" y="20"/>
                  </a:lnTo>
                  <a:lnTo>
                    <a:pt x="199" y="21"/>
                  </a:lnTo>
                  <a:lnTo>
                    <a:pt x="197" y="20"/>
                  </a:lnTo>
                  <a:lnTo>
                    <a:pt x="196" y="19"/>
                  </a:lnTo>
                  <a:lnTo>
                    <a:pt x="194" y="18"/>
                  </a:lnTo>
                  <a:lnTo>
                    <a:pt x="193" y="17"/>
                  </a:lnTo>
                  <a:lnTo>
                    <a:pt x="191" y="14"/>
                  </a:lnTo>
                  <a:lnTo>
                    <a:pt x="191" y="13"/>
                  </a:lnTo>
                  <a:lnTo>
                    <a:pt x="189" y="12"/>
                  </a:lnTo>
                  <a:lnTo>
                    <a:pt x="183" y="11"/>
                  </a:lnTo>
                  <a:lnTo>
                    <a:pt x="180" y="11"/>
                  </a:lnTo>
                  <a:lnTo>
                    <a:pt x="179" y="11"/>
                  </a:lnTo>
                  <a:lnTo>
                    <a:pt x="177" y="9"/>
                  </a:lnTo>
                  <a:lnTo>
                    <a:pt x="177" y="8"/>
                  </a:lnTo>
                  <a:lnTo>
                    <a:pt x="176" y="8"/>
                  </a:lnTo>
                  <a:lnTo>
                    <a:pt x="173" y="7"/>
                  </a:lnTo>
                  <a:lnTo>
                    <a:pt x="172" y="6"/>
                  </a:lnTo>
                  <a:lnTo>
                    <a:pt x="169" y="6"/>
                  </a:lnTo>
                  <a:lnTo>
                    <a:pt x="167" y="5"/>
                  </a:lnTo>
                  <a:lnTo>
                    <a:pt x="166" y="3"/>
                  </a:lnTo>
                  <a:lnTo>
                    <a:pt x="166" y="1"/>
                  </a:lnTo>
                  <a:lnTo>
                    <a:pt x="162" y="1"/>
                  </a:lnTo>
                  <a:lnTo>
                    <a:pt x="160" y="1"/>
                  </a:lnTo>
                  <a:lnTo>
                    <a:pt x="159" y="0"/>
                  </a:lnTo>
                  <a:lnTo>
                    <a:pt x="157" y="1"/>
                  </a:lnTo>
                  <a:lnTo>
                    <a:pt x="155" y="1"/>
                  </a:lnTo>
                  <a:lnTo>
                    <a:pt x="154" y="1"/>
                  </a:lnTo>
                  <a:lnTo>
                    <a:pt x="151" y="0"/>
                  </a:lnTo>
                  <a:lnTo>
                    <a:pt x="149" y="0"/>
                  </a:lnTo>
                  <a:lnTo>
                    <a:pt x="148" y="2"/>
                  </a:lnTo>
                  <a:lnTo>
                    <a:pt x="146" y="3"/>
                  </a:lnTo>
                  <a:lnTo>
                    <a:pt x="145" y="3"/>
                  </a:lnTo>
                  <a:lnTo>
                    <a:pt x="144" y="5"/>
                  </a:lnTo>
                  <a:lnTo>
                    <a:pt x="143" y="6"/>
                  </a:lnTo>
                  <a:lnTo>
                    <a:pt x="140" y="5"/>
                  </a:lnTo>
                  <a:lnTo>
                    <a:pt x="137" y="5"/>
                  </a:lnTo>
                  <a:lnTo>
                    <a:pt x="134" y="3"/>
                  </a:lnTo>
                  <a:lnTo>
                    <a:pt x="132" y="2"/>
                  </a:lnTo>
                  <a:lnTo>
                    <a:pt x="128" y="5"/>
                  </a:lnTo>
                  <a:lnTo>
                    <a:pt x="126" y="3"/>
                  </a:lnTo>
                  <a:lnTo>
                    <a:pt x="125" y="2"/>
                  </a:lnTo>
                  <a:lnTo>
                    <a:pt x="122" y="3"/>
                  </a:lnTo>
                  <a:lnTo>
                    <a:pt x="119" y="5"/>
                  </a:lnTo>
                  <a:lnTo>
                    <a:pt x="117" y="5"/>
                  </a:lnTo>
                  <a:lnTo>
                    <a:pt x="116" y="3"/>
                  </a:lnTo>
                  <a:lnTo>
                    <a:pt x="116" y="2"/>
                  </a:lnTo>
                  <a:lnTo>
                    <a:pt x="115" y="2"/>
                  </a:lnTo>
                  <a:lnTo>
                    <a:pt x="113" y="2"/>
                  </a:lnTo>
                  <a:lnTo>
                    <a:pt x="111" y="5"/>
                  </a:lnTo>
                  <a:lnTo>
                    <a:pt x="110" y="7"/>
                  </a:lnTo>
                  <a:lnTo>
                    <a:pt x="106" y="8"/>
                  </a:lnTo>
                  <a:lnTo>
                    <a:pt x="104" y="8"/>
                  </a:lnTo>
                  <a:lnTo>
                    <a:pt x="104" y="7"/>
                  </a:lnTo>
                  <a:lnTo>
                    <a:pt x="103" y="6"/>
                  </a:lnTo>
                  <a:lnTo>
                    <a:pt x="102" y="6"/>
                  </a:lnTo>
                  <a:lnTo>
                    <a:pt x="100" y="8"/>
                  </a:lnTo>
                  <a:lnTo>
                    <a:pt x="98" y="11"/>
                  </a:lnTo>
                  <a:lnTo>
                    <a:pt x="97" y="11"/>
                  </a:lnTo>
                  <a:lnTo>
                    <a:pt x="96" y="12"/>
                  </a:lnTo>
                  <a:lnTo>
                    <a:pt x="96" y="14"/>
                  </a:lnTo>
                  <a:lnTo>
                    <a:pt x="94" y="15"/>
                  </a:lnTo>
                  <a:lnTo>
                    <a:pt x="93" y="17"/>
                  </a:lnTo>
                  <a:lnTo>
                    <a:pt x="93" y="19"/>
                  </a:lnTo>
                  <a:lnTo>
                    <a:pt x="91" y="19"/>
                  </a:lnTo>
                  <a:lnTo>
                    <a:pt x="89" y="20"/>
                  </a:lnTo>
                  <a:lnTo>
                    <a:pt x="88" y="23"/>
                  </a:lnTo>
                  <a:lnTo>
                    <a:pt x="87" y="25"/>
                  </a:lnTo>
                  <a:lnTo>
                    <a:pt x="85" y="25"/>
                  </a:lnTo>
                  <a:lnTo>
                    <a:pt x="83" y="25"/>
                  </a:lnTo>
                  <a:lnTo>
                    <a:pt x="82" y="26"/>
                  </a:lnTo>
                  <a:lnTo>
                    <a:pt x="81" y="29"/>
                  </a:lnTo>
                  <a:lnTo>
                    <a:pt x="81" y="30"/>
                  </a:lnTo>
                  <a:lnTo>
                    <a:pt x="81" y="32"/>
                  </a:lnTo>
                  <a:lnTo>
                    <a:pt x="81" y="34"/>
                  </a:lnTo>
                  <a:lnTo>
                    <a:pt x="77" y="36"/>
                  </a:lnTo>
                  <a:lnTo>
                    <a:pt x="76" y="37"/>
                  </a:lnTo>
                  <a:lnTo>
                    <a:pt x="77" y="38"/>
                  </a:lnTo>
                  <a:lnTo>
                    <a:pt x="79" y="41"/>
                  </a:lnTo>
                  <a:lnTo>
                    <a:pt x="77" y="42"/>
                  </a:lnTo>
                  <a:lnTo>
                    <a:pt x="76" y="45"/>
                  </a:lnTo>
                  <a:lnTo>
                    <a:pt x="74" y="45"/>
                  </a:lnTo>
                  <a:lnTo>
                    <a:pt x="73" y="46"/>
                  </a:lnTo>
                  <a:lnTo>
                    <a:pt x="74" y="46"/>
                  </a:lnTo>
                  <a:lnTo>
                    <a:pt x="70" y="49"/>
                  </a:lnTo>
                  <a:lnTo>
                    <a:pt x="69" y="52"/>
                  </a:lnTo>
                  <a:lnTo>
                    <a:pt x="66" y="53"/>
                  </a:lnTo>
                  <a:lnTo>
                    <a:pt x="64" y="53"/>
                  </a:lnTo>
                  <a:lnTo>
                    <a:pt x="62" y="53"/>
                  </a:lnTo>
                  <a:lnTo>
                    <a:pt x="59" y="52"/>
                  </a:lnTo>
                  <a:lnTo>
                    <a:pt x="53" y="51"/>
                  </a:lnTo>
                  <a:lnTo>
                    <a:pt x="47" y="49"/>
                  </a:lnTo>
                  <a:lnTo>
                    <a:pt x="46" y="49"/>
                  </a:lnTo>
                  <a:lnTo>
                    <a:pt x="42" y="51"/>
                  </a:lnTo>
                  <a:lnTo>
                    <a:pt x="41" y="52"/>
                  </a:lnTo>
                  <a:lnTo>
                    <a:pt x="42" y="53"/>
                  </a:lnTo>
                  <a:lnTo>
                    <a:pt x="43" y="54"/>
                  </a:lnTo>
                  <a:lnTo>
                    <a:pt x="43" y="57"/>
                  </a:lnTo>
                  <a:lnTo>
                    <a:pt x="43" y="60"/>
                  </a:lnTo>
                  <a:lnTo>
                    <a:pt x="45" y="61"/>
                  </a:lnTo>
                  <a:lnTo>
                    <a:pt x="46" y="63"/>
                  </a:lnTo>
                  <a:lnTo>
                    <a:pt x="47" y="63"/>
                  </a:lnTo>
                  <a:lnTo>
                    <a:pt x="47" y="64"/>
                  </a:lnTo>
                  <a:lnTo>
                    <a:pt x="47" y="66"/>
                  </a:lnTo>
                  <a:lnTo>
                    <a:pt x="51" y="70"/>
                  </a:lnTo>
                  <a:lnTo>
                    <a:pt x="51" y="72"/>
                  </a:lnTo>
                  <a:lnTo>
                    <a:pt x="49" y="76"/>
                  </a:lnTo>
                  <a:lnTo>
                    <a:pt x="43" y="80"/>
                  </a:lnTo>
                  <a:lnTo>
                    <a:pt x="40" y="80"/>
                  </a:lnTo>
                  <a:lnTo>
                    <a:pt x="36" y="80"/>
                  </a:lnTo>
                  <a:lnTo>
                    <a:pt x="35" y="80"/>
                  </a:lnTo>
                  <a:lnTo>
                    <a:pt x="34" y="81"/>
                  </a:lnTo>
                  <a:lnTo>
                    <a:pt x="33" y="84"/>
                  </a:lnTo>
                  <a:lnTo>
                    <a:pt x="30" y="91"/>
                  </a:lnTo>
                  <a:lnTo>
                    <a:pt x="29" y="91"/>
                  </a:lnTo>
                  <a:lnTo>
                    <a:pt x="26" y="92"/>
                  </a:lnTo>
                  <a:lnTo>
                    <a:pt x="25" y="93"/>
                  </a:lnTo>
                  <a:lnTo>
                    <a:pt x="24" y="94"/>
                  </a:lnTo>
                  <a:lnTo>
                    <a:pt x="19" y="99"/>
                  </a:lnTo>
                  <a:lnTo>
                    <a:pt x="18" y="99"/>
                  </a:lnTo>
                  <a:lnTo>
                    <a:pt x="17" y="99"/>
                  </a:lnTo>
                  <a:lnTo>
                    <a:pt x="14" y="97"/>
                  </a:lnTo>
                  <a:lnTo>
                    <a:pt x="13" y="93"/>
                  </a:lnTo>
                  <a:lnTo>
                    <a:pt x="11" y="92"/>
                  </a:lnTo>
                  <a:lnTo>
                    <a:pt x="9" y="93"/>
                  </a:lnTo>
                  <a:lnTo>
                    <a:pt x="9" y="95"/>
                  </a:lnTo>
                  <a:lnTo>
                    <a:pt x="9" y="99"/>
                  </a:lnTo>
                  <a:lnTo>
                    <a:pt x="11" y="100"/>
                  </a:lnTo>
                  <a:lnTo>
                    <a:pt x="11" y="103"/>
                  </a:lnTo>
                  <a:lnTo>
                    <a:pt x="12" y="104"/>
                  </a:lnTo>
                  <a:lnTo>
                    <a:pt x="13" y="106"/>
                  </a:lnTo>
                  <a:lnTo>
                    <a:pt x="13" y="109"/>
                  </a:lnTo>
                  <a:lnTo>
                    <a:pt x="12" y="111"/>
                  </a:lnTo>
                  <a:lnTo>
                    <a:pt x="12" y="112"/>
                  </a:lnTo>
                  <a:lnTo>
                    <a:pt x="13" y="115"/>
                  </a:lnTo>
                  <a:lnTo>
                    <a:pt x="13" y="122"/>
                  </a:lnTo>
                  <a:lnTo>
                    <a:pt x="13" y="126"/>
                  </a:lnTo>
                  <a:lnTo>
                    <a:pt x="13" y="128"/>
                  </a:lnTo>
                  <a:lnTo>
                    <a:pt x="12" y="129"/>
                  </a:lnTo>
                  <a:lnTo>
                    <a:pt x="8" y="131"/>
                  </a:lnTo>
                  <a:lnTo>
                    <a:pt x="7" y="133"/>
                  </a:lnTo>
                  <a:lnTo>
                    <a:pt x="7" y="135"/>
                  </a:lnTo>
                  <a:lnTo>
                    <a:pt x="7" y="137"/>
                  </a:lnTo>
                  <a:lnTo>
                    <a:pt x="11" y="135"/>
                  </a:lnTo>
                  <a:lnTo>
                    <a:pt x="13" y="135"/>
                  </a:lnTo>
                  <a:lnTo>
                    <a:pt x="14" y="134"/>
                  </a:lnTo>
                  <a:lnTo>
                    <a:pt x="16" y="135"/>
                  </a:lnTo>
                  <a:lnTo>
                    <a:pt x="16" y="137"/>
                  </a:lnTo>
                  <a:lnTo>
                    <a:pt x="16" y="138"/>
                  </a:lnTo>
                  <a:lnTo>
                    <a:pt x="16" y="139"/>
                  </a:lnTo>
                  <a:lnTo>
                    <a:pt x="14" y="139"/>
                  </a:lnTo>
                  <a:lnTo>
                    <a:pt x="14" y="140"/>
                  </a:lnTo>
                  <a:lnTo>
                    <a:pt x="13" y="140"/>
                  </a:lnTo>
                  <a:lnTo>
                    <a:pt x="12" y="140"/>
                  </a:lnTo>
                  <a:lnTo>
                    <a:pt x="11" y="141"/>
                  </a:lnTo>
                  <a:lnTo>
                    <a:pt x="9" y="143"/>
                  </a:lnTo>
                  <a:lnTo>
                    <a:pt x="7" y="144"/>
                  </a:lnTo>
                  <a:lnTo>
                    <a:pt x="7" y="145"/>
                  </a:lnTo>
                  <a:lnTo>
                    <a:pt x="8" y="146"/>
                  </a:lnTo>
                  <a:lnTo>
                    <a:pt x="7" y="146"/>
                  </a:lnTo>
                  <a:lnTo>
                    <a:pt x="6" y="149"/>
                  </a:lnTo>
                  <a:lnTo>
                    <a:pt x="5" y="149"/>
                  </a:lnTo>
                  <a:lnTo>
                    <a:pt x="3" y="150"/>
                  </a:lnTo>
                  <a:lnTo>
                    <a:pt x="3" y="151"/>
                  </a:lnTo>
                  <a:lnTo>
                    <a:pt x="5" y="152"/>
                  </a:lnTo>
                  <a:lnTo>
                    <a:pt x="3" y="152"/>
                  </a:lnTo>
                  <a:lnTo>
                    <a:pt x="2" y="152"/>
                  </a:lnTo>
                  <a:lnTo>
                    <a:pt x="1" y="152"/>
                  </a:lnTo>
                  <a:lnTo>
                    <a:pt x="2" y="154"/>
                  </a:lnTo>
                  <a:lnTo>
                    <a:pt x="2" y="155"/>
                  </a:lnTo>
                  <a:lnTo>
                    <a:pt x="2" y="156"/>
                  </a:lnTo>
                  <a:lnTo>
                    <a:pt x="2" y="157"/>
                  </a:lnTo>
                  <a:lnTo>
                    <a:pt x="1" y="157"/>
                  </a:lnTo>
                  <a:lnTo>
                    <a:pt x="0" y="157"/>
                  </a:lnTo>
                  <a:lnTo>
                    <a:pt x="1" y="158"/>
                  </a:lnTo>
                  <a:lnTo>
                    <a:pt x="2" y="158"/>
                  </a:lnTo>
                  <a:lnTo>
                    <a:pt x="3" y="156"/>
                  </a:lnTo>
                  <a:lnTo>
                    <a:pt x="6" y="156"/>
                  </a:lnTo>
                  <a:lnTo>
                    <a:pt x="8" y="156"/>
                  </a:lnTo>
                  <a:lnTo>
                    <a:pt x="9" y="156"/>
                  </a:lnTo>
                  <a:lnTo>
                    <a:pt x="8" y="155"/>
                  </a:lnTo>
                  <a:lnTo>
                    <a:pt x="9" y="155"/>
                  </a:lnTo>
                  <a:lnTo>
                    <a:pt x="12" y="155"/>
                  </a:lnTo>
                  <a:lnTo>
                    <a:pt x="13" y="155"/>
                  </a:lnTo>
                  <a:lnTo>
                    <a:pt x="14" y="156"/>
                  </a:lnTo>
                  <a:lnTo>
                    <a:pt x="14" y="157"/>
                  </a:lnTo>
                  <a:lnTo>
                    <a:pt x="16" y="158"/>
                  </a:lnTo>
                  <a:lnTo>
                    <a:pt x="17" y="161"/>
                  </a:lnTo>
                  <a:lnTo>
                    <a:pt x="17" y="162"/>
                  </a:lnTo>
                  <a:lnTo>
                    <a:pt x="19" y="162"/>
                  </a:lnTo>
                  <a:lnTo>
                    <a:pt x="20" y="162"/>
                  </a:lnTo>
                  <a:lnTo>
                    <a:pt x="22" y="163"/>
                  </a:lnTo>
                  <a:lnTo>
                    <a:pt x="23" y="164"/>
                  </a:lnTo>
                  <a:lnTo>
                    <a:pt x="25" y="163"/>
                  </a:lnTo>
                  <a:lnTo>
                    <a:pt x="25" y="162"/>
                  </a:lnTo>
                  <a:lnTo>
                    <a:pt x="28" y="161"/>
                  </a:lnTo>
                  <a:lnTo>
                    <a:pt x="29" y="160"/>
                  </a:lnTo>
                  <a:lnTo>
                    <a:pt x="30" y="160"/>
                  </a:lnTo>
                  <a:lnTo>
                    <a:pt x="33" y="158"/>
                  </a:lnTo>
                  <a:lnTo>
                    <a:pt x="34" y="160"/>
                  </a:lnTo>
                  <a:lnTo>
                    <a:pt x="34" y="161"/>
                  </a:lnTo>
                  <a:lnTo>
                    <a:pt x="33" y="162"/>
                  </a:lnTo>
                  <a:lnTo>
                    <a:pt x="34" y="162"/>
                  </a:lnTo>
                  <a:lnTo>
                    <a:pt x="34" y="161"/>
                  </a:lnTo>
                  <a:lnTo>
                    <a:pt x="34" y="160"/>
                  </a:lnTo>
                  <a:lnTo>
                    <a:pt x="36" y="160"/>
                  </a:lnTo>
                  <a:lnTo>
                    <a:pt x="39" y="160"/>
                  </a:lnTo>
                  <a:lnTo>
                    <a:pt x="40" y="161"/>
                  </a:lnTo>
                  <a:lnTo>
                    <a:pt x="41" y="161"/>
                  </a:lnTo>
                  <a:lnTo>
                    <a:pt x="42" y="161"/>
                  </a:lnTo>
                  <a:lnTo>
                    <a:pt x="43" y="161"/>
                  </a:lnTo>
                  <a:lnTo>
                    <a:pt x="43" y="162"/>
                  </a:lnTo>
                  <a:lnTo>
                    <a:pt x="42" y="163"/>
                  </a:lnTo>
                  <a:lnTo>
                    <a:pt x="43" y="163"/>
                  </a:lnTo>
                  <a:lnTo>
                    <a:pt x="45" y="163"/>
                  </a:lnTo>
                  <a:lnTo>
                    <a:pt x="45" y="164"/>
                  </a:lnTo>
                  <a:lnTo>
                    <a:pt x="45" y="166"/>
                  </a:lnTo>
                  <a:lnTo>
                    <a:pt x="46" y="167"/>
                  </a:lnTo>
                  <a:lnTo>
                    <a:pt x="46" y="168"/>
                  </a:lnTo>
                  <a:lnTo>
                    <a:pt x="45" y="169"/>
                  </a:lnTo>
                  <a:lnTo>
                    <a:pt x="47" y="171"/>
                  </a:lnTo>
                  <a:lnTo>
                    <a:pt x="48" y="171"/>
                  </a:lnTo>
                  <a:lnTo>
                    <a:pt x="49" y="172"/>
                  </a:lnTo>
                  <a:lnTo>
                    <a:pt x="51" y="172"/>
                  </a:lnTo>
                  <a:lnTo>
                    <a:pt x="52" y="173"/>
                  </a:lnTo>
                  <a:lnTo>
                    <a:pt x="52" y="172"/>
                  </a:lnTo>
                  <a:lnTo>
                    <a:pt x="52" y="169"/>
                  </a:lnTo>
                  <a:lnTo>
                    <a:pt x="52" y="168"/>
                  </a:lnTo>
                  <a:lnTo>
                    <a:pt x="52" y="167"/>
                  </a:lnTo>
                  <a:lnTo>
                    <a:pt x="52" y="166"/>
                  </a:lnTo>
                  <a:lnTo>
                    <a:pt x="51" y="164"/>
                  </a:lnTo>
                  <a:lnTo>
                    <a:pt x="51" y="163"/>
                  </a:lnTo>
                  <a:lnTo>
                    <a:pt x="49" y="162"/>
                  </a:lnTo>
                  <a:lnTo>
                    <a:pt x="49" y="161"/>
                  </a:lnTo>
                  <a:lnTo>
                    <a:pt x="48" y="161"/>
                  </a:lnTo>
                  <a:lnTo>
                    <a:pt x="47" y="160"/>
                  </a:lnTo>
                  <a:lnTo>
                    <a:pt x="46" y="160"/>
                  </a:lnTo>
                  <a:lnTo>
                    <a:pt x="45" y="157"/>
                  </a:lnTo>
                  <a:lnTo>
                    <a:pt x="45" y="156"/>
                  </a:lnTo>
                  <a:lnTo>
                    <a:pt x="46" y="155"/>
                  </a:lnTo>
                  <a:lnTo>
                    <a:pt x="46" y="154"/>
                  </a:lnTo>
                  <a:lnTo>
                    <a:pt x="46" y="151"/>
                  </a:lnTo>
                  <a:lnTo>
                    <a:pt x="46" y="150"/>
                  </a:lnTo>
                  <a:lnTo>
                    <a:pt x="47" y="149"/>
                  </a:lnTo>
                  <a:lnTo>
                    <a:pt x="49" y="149"/>
                  </a:lnTo>
                  <a:lnTo>
                    <a:pt x="52" y="149"/>
                  </a:lnTo>
                  <a:lnTo>
                    <a:pt x="53" y="148"/>
                  </a:lnTo>
                  <a:lnTo>
                    <a:pt x="53" y="146"/>
                  </a:lnTo>
                  <a:lnTo>
                    <a:pt x="54" y="146"/>
                  </a:lnTo>
                  <a:lnTo>
                    <a:pt x="54" y="144"/>
                  </a:lnTo>
                  <a:lnTo>
                    <a:pt x="54" y="143"/>
                  </a:lnTo>
                  <a:lnTo>
                    <a:pt x="54" y="140"/>
                  </a:lnTo>
                  <a:lnTo>
                    <a:pt x="53" y="139"/>
                  </a:lnTo>
                  <a:lnTo>
                    <a:pt x="52" y="138"/>
                  </a:lnTo>
                  <a:lnTo>
                    <a:pt x="51" y="138"/>
                  </a:lnTo>
                  <a:lnTo>
                    <a:pt x="51" y="139"/>
                  </a:lnTo>
                  <a:lnTo>
                    <a:pt x="49" y="139"/>
                  </a:lnTo>
                  <a:lnTo>
                    <a:pt x="51" y="138"/>
                  </a:lnTo>
                  <a:lnTo>
                    <a:pt x="52" y="137"/>
                  </a:lnTo>
                  <a:lnTo>
                    <a:pt x="52" y="134"/>
                  </a:lnTo>
                  <a:lnTo>
                    <a:pt x="52" y="133"/>
                  </a:lnTo>
                  <a:lnTo>
                    <a:pt x="52" y="134"/>
                  </a:lnTo>
                  <a:lnTo>
                    <a:pt x="53" y="135"/>
                  </a:lnTo>
                  <a:lnTo>
                    <a:pt x="53" y="137"/>
                  </a:lnTo>
                  <a:lnTo>
                    <a:pt x="54" y="137"/>
                  </a:lnTo>
                  <a:lnTo>
                    <a:pt x="54" y="135"/>
                  </a:lnTo>
                  <a:lnTo>
                    <a:pt x="54" y="134"/>
                  </a:lnTo>
                  <a:lnTo>
                    <a:pt x="54" y="133"/>
                  </a:lnTo>
                  <a:lnTo>
                    <a:pt x="56" y="131"/>
                  </a:lnTo>
                  <a:lnTo>
                    <a:pt x="57" y="128"/>
                  </a:lnTo>
                  <a:lnTo>
                    <a:pt x="57" y="127"/>
                  </a:lnTo>
                  <a:lnTo>
                    <a:pt x="58" y="126"/>
                  </a:lnTo>
                  <a:lnTo>
                    <a:pt x="59" y="124"/>
                  </a:lnTo>
                  <a:lnTo>
                    <a:pt x="60" y="123"/>
                  </a:lnTo>
                  <a:lnTo>
                    <a:pt x="64" y="123"/>
                  </a:lnTo>
                  <a:lnTo>
                    <a:pt x="66" y="123"/>
                  </a:lnTo>
                  <a:lnTo>
                    <a:pt x="68" y="124"/>
                  </a:lnTo>
                  <a:lnTo>
                    <a:pt x="69" y="126"/>
                  </a:lnTo>
                  <a:lnTo>
                    <a:pt x="69" y="123"/>
                  </a:lnTo>
                  <a:lnTo>
                    <a:pt x="70" y="122"/>
                  </a:lnTo>
                  <a:lnTo>
                    <a:pt x="71" y="120"/>
                  </a:lnTo>
                  <a:lnTo>
                    <a:pt x="71" y="118"/>
                  </a:lnTo>
                  <a:lnTo>
                    <a:pt x="73" y="118"/>
                  </a:lnTo>
                  <a:lnTo>
                    <a:pt x="74" y="117"/>
                  </a:lnTo>
                  <a:lnTo>
                    <a:pt x="75" y="116"/>
                  </a:lnTo>
                  <a:lnTo>
                    <a:pt x="76" y="116"/>
                  </a:lnTo>
                  <a:lnTo>
                    <a:pt x="79" y="114"/>
                  </a:lnTo>
                  <a:lnTo>
                    <a:pt x="80" y="111"/>
                  </a:lnTo>
                  <a:lnTo>
                    <a:pt x="81" y="109"/>
                  </a:lnTo>
                  <a:lnTo>
                    <a:pt x="82" y="108"/>
                  </a:lnTo>
                  <a:lnTo>
                    <a:pt x="85" y="106"/>
                  </a:lnTo>
                  <a:lnTo>
                    <a:pt x="86" y="105"/>
                  </a:lnTo>
                  <a:lnTo>
                    <a:pt x="88" y="106"/>
                  </a:lnTo>
                  <a:lnTo>
                    <a:pt x="88" y="108"/>
                  </a:lnTo>
                  <a:lnTo>
                    <a:pt x="87" y="109"/>
                  </a:lnTo>
                  <a:lnTo>
                    <a:pt x="89" y="108"/>
                  </a:lnTo>
                  <a:lnTo>
                    <a:pt x="89" y="105"/>
                  </a:lnTo>
                  <a:lnTo>
                    <a:pt x="89" y="104"/>
                  </a:lnTo>
                  <a:lnTo>
                    <a:pt x="88" y="104"/>
                  </a:lnTo>
                  <a:lnTo>
                    <a:pt x="89" y="101"/>
                  </a:lnTo>
                  <a:lnTo>
                    <a:pt x="91" y="101"/>
                  </a:lnTo>
                  <a:lnTo>
                    <a:pt x="92" y="101"/>
                  </a:lnTo>
                  <a:lnTo>
                    <a:pt x="92" y="100"/>
                  </a:lnTo>
                  <a:lnTo>
                    <a:pt x="93" y="99"/>
                  </a:lnTo>
                  <a:lnTo>
                    <a:pt x="94" y="98"/>
                  </a:lnTo>
                  <a:lnTo>
                    <a:pt x="96" y="97"/>
                  </a:lnTo>
                  <a:lnTo>
                    <a:pt x="94" y="97"/>
                  </a:lnTo>
                  <a:lnTo>
                    <a:pt x="96" y="95"/>
                  </a:lnTo>
                  <a:lnTo>
                    <a:pt x="94" y="94"/>
                  </a:lnTo>
                  <a:lnTo>
                    <a:pt x="96" y="93"/>
                  </a:lnTo>
                  <a:lnTo>
                    <a:pt x="97" y="93"/>
                  </a:lnTo>
                  <a:lnTo>
                    <a:pt x="97" y="92"/>
                  </a:lnTo>
                  <a:lnTo>
                    <a:pt x="97" y="91"/>
                  </a:lnTo>
                  <a:lnTo>
                    <a:pt x="97" y="89"/>
                  </a:lnTo>
                  <a:lnTo>
                    <a:pt x="96" y="89"/>
                  </a:lnTo>
                  <a:lnTo>
                    <a:pt x="94" y="88"/>
                  </a:lnTo>
                  <a:lnTo>
                    <a:pt x="96" y="87"/>
                  </a:lnTo>
                  <a:lnTo>
                    <a:pt x="96" y="86"/>
                  </a:lnTo>
                  <a:lnTo>
                    <a:pt x="97" y="84"/>
                  </a:lnTo>
                  <a:lnTo>
                    <a:pt x="98" y="84"/>
                  </a:lnTo>
                  <a:lnTo>
                    <a:pt x="97" y="83"/>
                  </a:lnTo>
                  <a:lnTo>
                    <a:pt x="97" y="82"/>
                  </a:lnTo>
                  <a:lnTo>
                    <a:pt x="96" y="82"/>
                  </a:lnTo>
                  <a:lnTo>
                    <a:pt x="94" y="81"/>
                  </a:lnTo>
                  <a:lnTo>
                    <a:pt x="96" y="80"/>
                  </a:lnTo>
                  <a:lnTo>
                    <a:pt x="97" y="80"/>
                  </a:lnTo>
                  <a:lnTo>
                    <a:pt x="98" y="80"/>
                  </a:lnTo>
                  <a:lnTo>
                    <a:pt x="99" y="78"/>
                  </a:lnTo>
                  <a:lnTo>
                    <a:pt x="99" y="77"/>
                  </a:lnTo>
                  <a:lnTo>
                    <a:pt x="99" y="76"/>
                  </a:lnTo>
                  <a:lnTo>
                    <a:pt x="99" y="75"/>
                  </a:lnTo>
                  <a:lnTo>
                    <a:pt x="100" y="75"/>
                  </a:lnTo>
                  <a:lnTo>
                    <a:pt x="102" y="74"/>
                  </a:lnTo>
                  <a:lnTo>
                    <a:pt x="103" y="74"/>
                  </a:lnTo>
                  <a:lnTo>
                    <a:pt x="103" y="72"/>
                  </a:lnTo>
                  <a:lnTo>
                    <a:pt x="103" y="71"/>
                  </a:lnTo>
                  <a:lnTo>
                    <a:pt x="105" y="71"/>
                  </a:lnTo>
                  <a:lnTo>
                    <a:pt x="106" y="72"/>
                  </a:lnTo>
                  <a:lnTo>
                    <a:pt x="105" y="72"/>
                  </a:lnTo>
                  <a:lnTo>
                    <a:pt x="105" y="74"/>
                  </a:lnTo>
                  <a:lnTo>
                    <a:pt x="106" y="74"/>
                  </a:lnTo>
                  <a:lnTo>
                    <a:pt x="108" y="74"/>
                  </a:lnTo>
                  <a:lnTo>
                    <a:pt x="109" y="75"/>
                  </a:lnTo>
                  <a:lnTo>
                    <a:pt x="108" y="75"/>
                  </a:lnTo>
                  <a:lnTo>
                    <a:pt x="108" y="76"/>
                  </a:lnTo>
                  <a:lnTo>
                    <a:pt x="108" y="77"/>
                  </a:lnTo>
                  <a:lnTo>
                    <a:pt x="106" y="77"/>
                  </a:lnTo>
                  <a:lnTo>
                    <a:pt x="108" y="78"/>
                  </a:lnTo>
                  <a:lnTo>
                    <a:pt x="109" y="77"/>
                  </a:lnTo>
                  <a:lnTo>
                    <a:pt x="109" y="76"/>
                  </a:lnTo>
                  <a:lnTo>
                    <a:pt x="109" y="75"/>
                  </a:lnTo>
                  <a:lnTo>
                    <a:pt x="110" y="74"/>
                  </a:lnTo>
                  <a:lnTo>
                    <a:pt x="111" y="72"/>
                  </a:lnTo>
                  <a:lnTo>
                    <a:pt x="113" y="71"/>
                  </a:lnTo>
                  <a:lnTo>
                    <a:pt x="115" y="72"/>
                  </a:lnTo>
                  <a:lnTo>
                    <a:pt x="116" y="72"/>
                  </a:lnTo>
                  <a:lnTo>
                    <a:pt x="119" y="72"/>
                  </a:lnTo>
                  <a:lnTo>
                    <a:pt x="120" y="72"/>
                  </a:lnTo>
                  <a:lnTo>
                    <a:pt x="121" y="72"/>
                  </a:lnTo>
                  <a:lnTo>
                    <a:pt x="121" y="71"/>
                  </a:lnTo>
                  <a:lnTo>
                    <a:pt x="122" y="71"/>
                  </a:lnTo>
                  <a:lnTo>
                    <a:pt x="123" y="71"/>
                  </a:lnTo>
                  <a:lnTo>
                    <a:pt x="125" y="71"/>
                  </a:lnTo>
                  <a:lnTo>
                    <a:pt x="126" y="70"/>
                  </a:lnTo>
                  <a:lnTo>
                    <a:pt x="127" y="70"/>
                  </a:lnTo>
                  <a:lnTo>
                    <a:pt x="128" y="69"/>
                  </a:lnTo>
                  <a:lnTo>
                    <a:pt x="127" y="69"/>
                  </a:lnTo>
                  <a:lnTo>
                    <a:pt x="126" y="68"/>
                  </a:lnTo>
                  <a:lnTo>
                    <a:pt x="125" y="69"/>
                  </a:lnTo>
                  <a:lnTo>
                    <a:pt x="123" y="69"/>
                  </a:lnTo>
                  <a:lnTo>
                    <a:pt x="122" y="68"/>
                  </a:lnTo>
                  <a:lnTo>
                    <a:pt x="121" y="69"/>
                  </a:lnTo>
                  <a:lnTo>
                    <a:pt x="120" y="69"/>
                  </a:lnTo>
                  <a:lnTo>
                    <a:pt x="120" y="70"/>
                  </a:lnTo>
                  <a:lnTo>
                    <a:pt x="119" y="69"/>
                  </a:lnTo>
                  <a:lnTo>
                    <a:pt x="119" y="70"/>
                  </a:lnTo>
                  <a:lnTo>
                    <a:pt x="117" y="70"/>
                  </a:lnTo>
                  <a:lnTo>
                    <a:pt x="116" y="70"/>
                  </a:lnTo>
                  <a:lnTo>
                    <a:pt x="116" y="69"/>
                  </a:lnTo>
                  <a:lnTo>
                    <a:pt x="116" y="70"/>
                  </a:lnTo>
                  <a:lnTo>
                    <a:pt x="115" y="71"/>
                  </a:lnTo>
                  <a:lnTo>
                    <a:pt x="114" y="71"/>
                  </a:lnTo>
                  <a:lnTo>
                    <a:pt x="114" y="70"/>
                  </a:lnTo>
                  <a:lnTo>
                    <a:pt x="114" y="69"/>
                  </a:lnTo>
                  <a:lnTo>
                    <a:pt x="115" y="68"/>
                  </a:lnTo>
                  <a:lnTo>
                    <a:pt x="117" y="68"/>
                  </a:lnTo>
                  <a:lnTo>
                    <a:pt x="119" y="68"/>
                  </a:lnTo>
                  <a:lnTo>
                    <a:pt x="120" y="68"/>
                  </a:lnTo>
                  <a:lnTo>
                    <a:pt x="121" y="68"/>
                  </a:lnTo>
                  <a:lnTo>
                    <a:pt x="120" y="66"/>
                  </a:lnTo>
                  <a:lnTo>
                    <a:pt x="120" y="65"/>
                  </a:lnTo>
                  <a:lnTo>
                    <a:pt x="121" y="65"/>
                  </a:lnTo>
                  <a:lnTo>
                    <a:pt x="122" y="66"/>
                  </a:lnTo>
                  <a:lnTo>
                    <a:pt x="123" y="65"/>
                  </a:lnTo>
                  <a:lnTo>
                    <a:pt x="123" y="66"/>
                  </a:lnTo>
                  <a:lnTo>
                    <a:pt x="125" y="68"/>
                  </a:lnTo>
                  <a:lnTo>
                    <a:pt x="126" y="66"/>
                  </a:lnTo>
                  <a:lnTo>
                    <a:pt x="127" y="66"/>
                  </a:lnTo>
                  <a:lnTo>
                    <a:pt x="131" y="66"/>
                  </a:lnTo>
                  <a:lnTo>
                    <a:pt x="131" y="65"/>
                  </a:lnTo>
                  <a:lnTo>
                    <a:pt x="131" y="64"/>
                  </a:lnTo>
                  <a:lnTo>
                    <a:pt x="129" y="63"/>
                  </a:lnTo>
                  <a:lnTo>
                    <a:pt x="131" y="64"/>
                  </a:lnTo>
                  <a:lnTo>
                    <a:pt x="132" y="65"/>
                  </a:lnTo>
                  <a:lnTo>
                    <a:pt x="133" y="65"/>
                  </a:lnTo>
                  <a:lnTo>
                    <a:pt x="134" y="64"/>
                  </a:lnTo>
                  <a:lnTo>
                    <a:pt x="137" y="64"/>
                  </a:lnTo>
                  <a:lnTo>
                    <a:pt x="138" y="63"/>
                  </a:lnTo>
                  <a:lnTo>
                    <a:pt x="142" y="61"/>
                  </a:lnTo>
                  <a:lnTo>
                    <a:pt x="144" y="61"/>
                  </a:lnTo>
                  <a:lnTo>
                    <a:pt x="145" y="61"/>
                  </a:lnTo>
                  <a:lnTo>
                    <a:pt x="145" y="60"/>
                  </a:lnTo>
                  <a:lnTo>
                    <a:pt x="143" y="60"/>
                  </a:lnTo>
                  <a:lnTo>
                    <a:pt x="143" y="59"/>
                  </a:lnTo>
                  <a:lnTo>
                    <a:pt x="142" y="57"/>
                  </a:lnTo>
                  <a:lnTo>
                    <a:pt x="142" y="55"/>
                  </a:lnTo>
                  <a:lnTo>
                    <a:pt x="143" y="55"/>
                  </a:lnTo>
                  <a:lnTo>
                    <a:pt x="144" y="54"/>
                  </a:lnTo>
                  <a:lnTo>
                    <a:pt x="143" y="53"/>
                  </a:lnTo>
                  <a:lnTo>
                    <a:pt x="144" y="53"/>
                  </a:lnTo>
                  <a:lnTo>
                    <a:pt x="144" y="52"/>
                  </a:lnTo>
                  <a:lnTo>
                    <a:pt x="145" y="51"/>
                  </a:lnTo>
                  <a:lnTo>
                    <a:pt x="145" y="49"/>
                  </a:lnTo>
                  <a:lnTo>
                    <a:pt x="146" y="52"/>
                  </a:lnTo>
                  <a:lnTo>
                    <a:pt x="146" y="53"/>
                  </a:lnTo>
                  <a:lnTo>
                    <a:pt x="145" y="54"/>
                  </a:lnTo>
                  <a:lnTo>
                    <a:pt x="145" y="55"/>
                  </a:lnTo>
                  <a:lnTo>
                    <a:pt x="144" y="55"/>
                  </a:lnTo>
                  <a:lnTo>
                    <a:pt x="144" y="57"/>
                  </a:lnTo>
                  <a:lnTo>
                    <a:pt x="145" y="58"/>
                  </a:lnTo>
                  <a:lnTo>
                    <a:pt x="144" y="59"/>
                  </a:lnTo>
                  <a:lnTo>
                    <a:pt x="145" y="59"/>
                  </a:lnTo>
                  <a:lnTo>
                    <a:pt x="146" y="59"/>
                  </a:lnTo>
                  <a:lnTo>
                    <a:pt x="148" y="59"/>
                  </a:lnTo>
                  <a:lnTo>
                    <a:pt x="148" y="58"/>
                  </a:lnTo>
                  <a:lnTo>
                    <a:pt x="153" y="58"/>
                  </a:lnTo>
                  <a:lnTo>
                    <a:pt x="160" y="57"/>
                  </a:lnTo>
                  <a:lnTo>
                    <a:pt x="161" y="57"/>
                  </a:lnTo>
                  <a:lnTo>
                    <a:pt x="163" y="57"/>
                  </a:lnTo>
                  <a:lnTo>
                    <a:pt x="166" y="57"/>
                  </a:lnTo>
                  <a:lnTo>
                    <a:pt x="168" y="58"/>
                  </a:lnTo>
                  <a:lnTo>
                    <a:pt x="169" y="59"/>
                  </a:lnTo>
                  <a:lnTo>
                    <a:pt x="169" y="60"/>
                  </a:lnTo>
                  <a:lnTo>
                    <a:pt x="171" y="61"/>
                  </a:lnTo>
                  <a:lnTo>
                    <a:pt x="173" y="63"/>
                  </a:lnTo>
                  <a:lnTo>
                    <a:pt x="177" y="61"/>
                  </a:lnTo>
                  <a:lnTo>
                    <a:pt x="179" y="63"/>
                  </a:lnTo>
                  <a:lnTo>
                    <a:pt x="182" y="65"/>
                  </a:lnTo>
                  <a:lnTo>
                    <a:pt x="185" y="66"/>
                  </a:lnTo>
                  <a:lnTo>
                    <a:pt x="188" y="66"/>
                  </a:lnTo>
                  <a:lnTo>
                    <a:pt x="191" y="69"/>
                  </a:lnTo>
                  <a:lnTo>
                    <a:pt x="194" y="71"/>
                  </a:lnTo>
                  <a:lnTo>
                    <a:pt x="194" y="74"/>
                  </a:lnTo>
                  <a:lnTo>
                    <a:pt x="194" y="75"/>
                  </a:lnTo>
                  <a:lnTo>
                    <a:pt x="196" y="78"/>
                  </a:lnTo>
                  <a:lnTo>
                    <a:pt x="199" y="80"/>
                  </a:lnTo>
                  <a:lnTo>
                    <a:pt x="200" y="81"/>
                  </a:lnTo>
                  <a:lnTo>
                    <a:pt x="202" y="82"/>
                  </a:lnTo>
                  <a:lnTo>
                    <a:pt x="203" y="83"/>
                  </a:lnTo>
                  <a:lnTo>
                    <a:pt x="203" y="86"/>
                  </a:lnTo>
                  <a:lnTo>
                    <a:pt x="203" y="87"/>
                  </a:lnTo>
                  <a:lnTo>
                    <a:pt x="203" y="88"/>
                  </a:lnTo>
                  <a:lnTo>
                    <a:pt x="203" y="91"/>
                  </a:lnTo>
                  <a:lnTo>
                    <a:pt x="205" y="91"/>
                  </a:lnTo>
                  <a:lnTo>
                    <a:pt x="206" y="92"/>
                  </a:lnTo>
                  <a:lnTo>
                    <a:pt x="207" y="93"/>
                  </a:lnTo>
                  <a:lnTo>
                    <a:pt x="207" y="94"/>
                  </a:lnTo>
                  <a:lnTo>
                    <a:pt x="208" y="97"/>
                  </a:lnTo>
                  <a:lnTo>
                    <a:pt x="209" y="98"/>
                  </a:lnTo>
                  <a:lnTo>
                    <a:pt x="211" y="99"/>
                  </a:lnTo>
                  <a:lnTo>
                    <a:pt x="212" y="100"/>
                  </a:lnTo>
                  <a:lnTo>
                    <a:pt x="212" y="101"/>
                  </a:lnTo>
                  <a:lnTo>
                    <a:pt x="212" y="104"/>
                  </a:lnTo>
                  <a:lnTo>
                    <a:pt x="213" y="104"/>
                  </a:lnTo>
                  <a:lnTo>
                    <a:pt x="214" y="105"/>
                  </a:lnTo>
                  <a:lnTo>
                    <a:pt x="216" y="105"/>
                  </a:lnTo>
                  <a:lnTo>
                    <a:pt x="217" y="106"/>
                  </a:lnTo>
                  <a:lnTo>
                    <a:pt x="217" y="109"/>
                  </a:lnTo>
                  <a:lnTo>
                    <a:pt x="218" y="112"/>
                  </a:lnTo>
                  <a:lnTo>
                    <a:pt x="219" y="114"/>
                  </a:lnTo>
                  <a:lnTo>
                    <a:pt x="220" y="114"/>
                  </a:lnTo>
                  <a:lnTo>
                    <a:pt x="220" y="111"/>
                  </a:lnTo>
                  <a:lnTo>
                    <a:pt x="222" y="108"/>
                  </a:lnTo>
                  <a:lnTo>
                    <a:pt x="223" y="105"/>
                  </a:lnTo>
                  <a:lnTo>
                    <a:pt x="224" y="101"/>
                  </a:lnTo>
                  <a:lnTo>
                    <a:pt x="225" y="98"/>
                  </a:lnTo>
                  <a:lnTo>
                    <a:pt x="226" y="95"/>
                  </a:lnTo>
                  <a:lnTo>
                    <a:pt x="228" y="93"/>
                  </a:lnTo>
                  <a:lnTo>
                    <a:pt x="228" y="91"/>
                  </a:lnTo>
                  <a:lnTo>
                    <a:pt x="228" y="89"/>
                  </a:lnTo>
                  <a:lnTo>
                    <a:pt x="230" y="86"/>
                  </a:lnTo>
                  <a:lnTo>
                    <a:pt x="234" y="81"/>
                  </a:lnTo>
                  <a:lnTo>
                    <a:pt x="236" y="77"/>
                  </a:lnTo>
                  <a:lnTo>
                    <a:pt x="239" y="74"/>
                  </a:lnTo>
                  <a:lnTo>
                    <a:pt x="241" y="70"/>
                  </a:lnTo>
                  <a:lnTo>
                    <a:pt x="243" y="69"/>
                  </a:lnTo>
                  <a:lnTo>
                    <a:pt x="242" y="66"/>
                  </a:lnTo>
                  <a:lnTo>
                    <a:pt x="241" y="66"/>
                  </a:lnTo>
                  <a:close/>
                </a:path>
              </a:pathLst>
            </a:custGeom>
            <a:solidFill>
              <a:srgbClr val="7DFF90"/>
            </a:solidFill>
            <a:ln w="2">
              <a:solidFill>
                <a:srgbClr val="555555"/>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p:txBody>
        </p:sp>
        <p:sp>
          <p:nvSpPr>
            <p:cNvPr id="1177" name="Freeform 184"/>
            <p:cNvSpPr>
              <a:spLocks/>
            </p:cNvSpPr>
            <p:nvPr/>
          </p:nvSpPr>
          <p:spPr bwMode="auto">
            <a:xfrm>
              <a:off x="1165226" y="5457821"/>
              <a:ext cx="4763" cy="4762"/>
            </a:xfrm>
            <a:custGeom>
              <a:avLst/>
              <a:gdLst>
                <a:gd name="T0" fmla="*/ 0 w 3"/>
                <a:gd name="T1" fmla="*/ 2147483646 h 3"/>
                <a:gd name="T2" fmla="*/ 0 w 3"/>
                <a:gd name="T3" fmla="*/ 2147483646 h 3"/>
                <a:gd name="T4" fmla="*/ 0 w 3"/>
                <a:gd name="T5" fmla="*/ 2147483646 h 3"/>
                <a:gd name="T6" fmla="*/ 0 w 3"/>
                <a:gd name="T7" fmla="*/ 2147483646 h 3"/>
                <a:gd name="T8" fmla="*/ 2147483646 w 3"/>
                <a:gd name="T9" fmla="*/ 0 h 3"/>
                <a:gd name="T10" fmla="*/ 2147483646 w 3"/>
                <a:gd name="T11" fmla="*/ 0 h 3"/>
                <a:gd name="T12" fmla="*/ 2147483646 w 3"/>
                <a:gd name="T13" fmla="*/ 2147483646 h 3"/>
                <a:gd name="T14" fmla="*/ 2147483646 w 3"/>
                <a:gd name="T15" fmla="*/ 2147483646 h 3"/>
                <a:gd name="T16" fmla="*/ 2147483646 w 3"/>
                <a:gd name="T17" fmla="*/ 2147483646 h 3"/>
                <a:gd name="T18" fmla="*/ 2147483646 w 3"/>
                <a:gd name="T19" fmla="*/ 2147483646 h 3"/>
                <a:gd name="T20" fmla="*/ 2147483646 w 3"/>
                <a:gd name="T21" fmla="*/ 2147483646 h 3"/>
                <a:gd name="T22" fmla="*/ 2147483646 w 3"/>
                <a:gd name="T23" fmla="*/ 2147483646 h 3"/>
                <a:gd name="T24" fmla="*/ 2147483646 w 3"/>
                <a:gd name="T25" fmla="*/ 2147483646 h 3"/>
                <a:gd name="T26" fmla="*/ 2147483646 w 3"/>
                <a:gd name="T27" fmla="*/ 2147483646 h 3"/>
                <a:gd name="T28" fmla="*/ 0 w 3"/>
                <a:gd name="T29" fmla="*/ 2147483646 h 3"/>
                <a:gd name="T30" fmla="*/ 0 w 3"/>
                <a:gd name="T31" fmla="*/ 2147483646 h 3"/>
                <a:gd name="T32" fmla="*/ 0 w 3"/>
                <a:gd name="T33" fmla="*/ 2147483646 h 3"/>
                <a:gd name="T34" fmla="*/ 0 w 3"/>
                <a:gd name="T35" fmla="*/ 2147483646 h 3"/>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3" h="3">
                  <a:moveTo>
                    <a:pt x="0" y="1"/>
                  </a:moveTo>
                  <a:lnTo>
                    <a:pt x="0" y="1"/>
                  </a:lnTo>
                  <a:lnTo>
                    <a:pt x="1" y="0"/>
                  </a:lnTo>
                  <a:lnTo>
                    <a:pt x="3" y="1"/>
                  </a:lnTo>
                  <a:lnTo>
                    <a:pt x="3" y="2"/>
                  </a:lnTo>
                  <a:lnTo>
                    <a:pt x="3" y="3"/>
                  </a:lnTo>
                  <a:lnTo>
                    <a:pt x="1" y="3"/>
                  </a:lnTo>
                  <a:lnTo>
                    <a:pt x="0" y="3"/>
                  </a:lnTo>
                  <a:lnTo>
                    <a:pt x="0" y="1"/>
                  </a:lnTo>
                  <a:close/>
                </a:path>
              </a:pathLst>
            </a:custGeom>
            <a:solidFill>
              <a:srgbClr val="FFFF00"/>
            </a:solidFill>
            <a:ln w="2">
              <a:solidFill>
                <a:srgbClr val="555555"/>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p:txBody>
        </p:sp>
        <p:sp>
          <p:nvSpPr>
            <p:cNvPr id="1178" name="Freeform 185"/>
            <p:cNvSpPr>
              <a:spLocks/>
            </p:cNvSpPr>
            <p:nvPr/>
          </p:nvSpPr>
          <p:spPr bwMode="auto">
            <a:xfrm>
              <a:off x="1308100" y="5232396"/>
              <a:ext cx="20638" cy="20638"/>
            </a:xfrm>
            <a:custGeom>
              <a:avLst/>
              <a:gdLst>
                <a:gd name="T0" fmla="*/ 0 w 13"/>
                <a:gd name="T1" fmla="*/ 2147483646 h 13"/>
                <a:gd name="T2" fmla="*/ 0 w 13"/>
                <a:gd name="T3" fmla="*/ 2147483646 h 13"/>
                <a:gd name="T4" fmla="*/ 0 w 13"/>
                <a:gd name="T5" fmla="*/ 2147483646 h 13"/>
                <a:gd name="T6" fmla="*/ 2147483646 w 13"/>
                <a:gd name="T7" fmla="*/ 2147483646 h 13"/>
                <a:gd name="T8" fmla="*/ 0 w 13"/>
                <a:gd name="T9" fmla="*/ 2147483646 h 13"/>
                <a:gd name="T10" fmla="*/ 2147483646 w 13"/>
                <a:gd name="T11" fmla="*/ 2147483646 h 13"/>
                <a:gd name="T12" fmla="*/ 2147483646 w 13"/>
                <a:gd name="T13" fmla="*/ 2147483646 h 13"/>
                <a:gd name="T14" fmla="*/ 2147483646 w 13"/>
                <a:gd name="T15" fmla="*/ 2147483646 h 13"/>
                <a:gd name="T16" fmla="*/ 2147483646 w 13"/>
                <a:gd name="T17" fmla="*/ 2147483646 h 13"/>
                <a:gd name="T18" fmla="*/ 2147483646 w 13"/>
                <a:gd name="T19" fmla="*/ 2147483646 h 13"/>
                <a:gd name="T20" fmla="*/ 2147483646 w 13"/>
                <a:gd name="T21" fmla="*/ 2147483646 h 13"/>
                <a:gd name="T22" fmla="*/ 2147483646 w 13"/>
                <a:gd name="T23" fmla="*/ 2147483646 h 13"/>
                <a:gd name="T24" fmla="*/ 2147483646 w 13"/>
                <a:gd name="T25" fmla="*/ 0 h 13"/>
                <a:gd name="T26" fmla="*/ 2147483646 w 13"/>
                <a:gd name="T27" fmla="*/ 0 h 13"/>
                <a:gd name="T28" fmla="*/ 2147483646 w 13"/>
                <a:gd name="T29" fmla="*/ 2147483646 h 13"/>
                <a:gd name="T30" fmla="*/ 2147483646 w 13"/>
                <a:gd name="T31" fmla="*/ 2147483646 h 13"/>
                <a:gd name="T32" fmla="*/ 2147483646 w 13"/>
                <a:gd name="T33" fmla="*/ 2147483646 h 13"/>
                <a:gd name="T34" fmla="*/ 2147483646 w 13"/>
                <a:gd name="T35" fmla="*/ 2147483646 h 13"/>
                <a:gd name="T36" fmla="*/ 2147483646 w 13"/>
                <a:gd name="T37" fmla="*/ 2147483646 h 13"/>
                <a:gd name="T38" fmla="*/ 2147483646 w 13"/>
                <a:gd name="T39" fmla="*/ 2147483646 h 13"/>
                <a:gd name="T40" fmla="*/ 2147483646 w 13"/>
                <a:gd name="T41" fmla="*/ 2147483646 h 13"/>
                <a:gd name="T42" fmla="*/ 2147483646 w 13"/>
                <a:gd name="T43" fmla="*/ 2147483646 h 13"/>
                <a:gd name="T44" fmla="*/ 2147483646 w 13"/>
                <a:gd name="T45" fmla="*/ 2147483646 h 13"/>
                <a:gd name="T46" fmla="*/ 2147483646 w 13"/>
                <a:gd name="T47" fmla="*/ 2147483646 h 13"/>
                <a:gd name="T48" fmla="*/ 2147483646 w 13"/>
                <a:gd name="T49" fmla="*/ 2147483646 h 13"/>
                <a:gd name="T50" fmla="*/ 2147483646 w 13"/>
                <a:gd name="T51" fmla="*/ 2147483646 h 13"/>
                <a:gd name="T52" fmla="*/ 2147483646 w 13"/>
                <a:gd name="T53" fmla="*/ 2147483646 h 13"/>
                <a:gd name="T54" fmla="*/ 2147483646 w 13"/>
                <a:gd name="T55" fmla="*/ 2147483646 h 13"/>
                <a:gd name="T56" fmla="*/ 2147483646 w 13"/>
                <a:gd name="T57" fmla="*/ 2147483646 h 13"/>
                <a:gd name="T58" fmla="*/ 2147483646 w 13"/>
                <a:gd name="T59" fmla="*/ 2147483646 h 13"/>
                <a:gd name="T60" fmla="*/ 2147483646 w 13"/>
                <a:gd name="T61" fmla="*/ 2147483646 h 13"/>
                <a:gd name="T62" fmla="*/ 0 w 13"/>
                <a:gd name="T63" fmla="*/ 2147483646 h 13"/>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13" h="13">
                  <a:moveTo>
                    <a:pt x="0" y="13"/>
                  </a:moveTo>
                  <a:lnTo>
                    <a:pt x="0" y="13"/>
                  </a:lnTo>
                  <a:lnTo>
                    <a:pt x="0" y="12"/>
                  </a:lnTo>
                  <a:lnTo>
                    <a:pt x="0" y="11"/>
                  </a:lnTo>
                  <a:lnTo>
                    <a:pt x="1" y="10"/>
                  </a:lnTo>
                  <a:lnTo>
                    <a:pt x="0" y="9"/>
                  </a:lnTo>
                  <a:lnTo>
                    <a:pt x="1" y="7"/>
                  </a:lnTo>
                  <a:lnTo>
                    <a:pt x="2" y="7"/>
                  </a:lnTo>
                  <a:lnTo>
                    <a:pt x="3" y="6"/>
                  </a:lnTo>
                  <a:lnTo>
                    <a:pt x="3" y="5"/>
                  </a:lnTo>
                  <a:lnTo>
                    <a:pt x="3" y="4"/>
                  </a:lnTo>
                  <a:lnTo>
                    <a:pt x="2" y="2"/>
                  </a:lnTo>
                  <a:lnTo>
                    <a:pt x="3" y="1"/>
                  </a:lnTo>
                  <a:lnTo>
                    <a:pt x="5" y="0"/>
                  </a:lnTo>
                  <a:lnTo>
                    <a:pt x="7" y="0"/>
                  </a:lnTo>
                  <a:lnTo>
                    <a:pt x="8" y="1"/>
                  </a:lnTo>
                  <a:lnTo>
                    <a:pt x="8" y="2"/>
                  </a:lnTo>
                  <a:lnTo>
                    <a:pt x="10" y="5"/>
                  </a:lnTo>
                  <a:lnTo>
                    <a:pt x="11" y="5"/>
                  </a:lnTo>
                  <a:lnTo>
                    <a:pt x="13" y="5"/>
                  </a:lnTo>
                  <a:lnTo>
                    <a:pt x="12" y="6"/>
                  </a:lnTo>
                  <a:lnTo>
                    <a:pt x="11" y="7"/>
                  </a:lnTo>
                  <a:lnTo>
                    <a:pt x="10" y="7"/>
                  </a:lnTo>
                  <a:lnTo>
                    <a:pt x="8" y="9"/>
                  </a:lnTo>
                  <a:lnTo>
                    <a:pt x="7" y="10"/>
                  </a:lnTo>
                  <a:lnTo>
                    <a:pt x="6" y="10"/>
                  </a:lnTo>
                  <a:lnTo>
                    <a:pt x="5" y="11"/>
                  </a:lnTo>
                  <a:lnTo>
                    <a:pt x="5" y="12"/>
                  </a:lnTo>
                  <a:lnTo>
                    <a:pt x="3" y="12"/>
                  </a:lnTo>
                  <a:lnTo>
                    <a:pt x="2" y="12"/>
                  </a:lnTo>
                  <a:lnTo>
                    <a:pt x="1" y="13"/>
                  </a:lnTo>
                  <a:lnTo>
                    <a:pt x="0" y="13"/>
                  </a:lnTo>
                  <a:close/>
                </a:path>
              </a:pathLst>
            </a:custGeom>
            <a:solidFill>
              <a:srgbClr val="FFFF00"/>
            </a:solidFill>
            <a:ln w="2">
              <a:solidFill>
                <a:srgbClr val="000000"/>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p:txBody>
        </p:sp>
        <p:sp>
          <p:nvSpPr>
            <p:cNvPr id="1179" name="Freeform 186"/>
            <p:cNvSpPr>
              <a:spLocks/>
            </p:cNvSpPr>
            <p:nvPr/>
          </p:nvSpPr>
          <p:spPr bwMode="auto">
            <a:xfrm>
              <a:off x="1320801" y="5222871"/>
              <a:ext cx="14288" cy="11113"/>
            </a:xfrm>
            <a:custGeom>
              <a:avLst/>
              <a:gdLst>
                <a:gd name="T0" fmla="*/ 2147483646 w 9"/>
                <a:gd name="T1" fmla="*/ 2147483646 h 7"/>
                <a:gd name="T2" fmla="*/ 2147483646 w 9"/>
                <a:gd name="T3" fmla="*/ 2147483646 h 7"/>
                <a:gd name="T4" fmla="*/ 2147483646 w 9"/>
                <a:gd name="T5" fmla="*/ 2147483646 h 7"/>
                <a:gd name="T6" fmla="*/ 0 w 9"/>
                <a:gd name="T7" fmla="*/ 2147483646 h 7"/>
                <a:gd name="T8" fmla="*/ 0 w 9"/>
                <a:gd name="T9" fmla="*/ 2147483646 h 7"/>
                <a:gd name="T10" fmla="*/ 0 w 9"/>
                <a:gd name="T11" fmla="*/ 0 h 7"/>
                <a:gd name="T12" fmla="*/ 2147483646 w 9"/>
                <a:gd name="T13" fmla="*/ 2147483646 h 7"/>
                <a:gd name="T14" fmla="*/ 2147483646 w 9"/>
                <a:gd name="T15" fmla="*/ 2147483646 h 7"/>
                <a:gd name="T16" fmla="*/ 2147483646 w 9"/>
                <a:gd name="T17" fmla="*/ 2147483646 h 7"/>
                <a:gd name="T18" fmla="*/ 2147483646 w 9"/>
                <a:gd name="T19" fmla="*/ 0 h 7"/>
                <a:gd name="T20" fmla="*/ 2147483646 w 9"/>
                <a:gd name="T21" fmla="*/ 0 h 7"/>
                <a:gd name="T22" fmla="*/ 2147483646 w 9"/>
                <a:gd name="T23" fmla="*/ 2147483646 h 7"/>
                <a:gd name="T24" fmla="*/ 2147483646 w 9"/>
                <a:gd name="T25" fmla="*/ 0 h 7"/>
                <a:gd name="T26" fmla="*/ 2147483646 w 9"/>
                <a:gd name="T27" fmla="*/ 0 h 7"/>
                <a:gd name="T28" fmla="*/ 2147483646 w 9"/>
                <a:gd name="T29" fmla="*/ 2147483646 h 7"/>
                <a:gd name="T30" fmla="*/ 2147483646 w 9"/>
                <a:gd name="T31" fmla="*/ 2147483646 h 7"/>
                <a:gd name="T32" fmla="*/ 2147483646 w 9"/>
                <a:gd name="T33" fmla="*/ 2147483646 h 7"/>
                <a:gd name="T34" fmla="*/ 2147483646 w 9"/>
                <a:gd name="T35" fmla="*/ 2147483646 h 7"/>
                <a:gd name="T36" fmla="*/ 2147483646 w 9"/>
                <a:gd name="T37" fmla="*/ 2147483646 h 7"/>
                <a:gd name="T38" fmla="*/ 2147483646 w 9"/>
                <a:gd name="T39" fmla="*/ 2147483646 h 7"/>
                <a:gd name="T40" fmla="*/ 2147483646 w 9"/>
                <a:gd name="T41" fmla="*/ 2147483646 h 7"/>
                <a:gd name="T42" fmla="*/ 2147483646 w 9"/>
                <a:gd name="T43" fmla="*/ 2147483646 h 7"/>
                <a:gd name="T44" fmla="*/ 2147483646 w 9"/>
                <a:gd name="T45" fmla="*/ 2147483646 h 7"/>
                <a:gd name="T46" fmla="*/ 2147483646 w 9"/>
                <a:gd name="T47" fmla="*/ 2147483646 h 7"/>
                <a:gd name="T48" fmla="*/ 2147483646 w 9"/>
                <a:gd name="T49" fmla="*/ 2147483646 h 7"/>
                <a:gd name="T50" fmla="*/ 2147483646 w 9"/>
                <a:gd name="T51" fmla="*/ 2147483646 h 7"/>
                <a:gd name="T52" fmla="*/ 2147483646 w 9"/>
                <a:gd name="T53" fmla="*/ 2147483646 h 7"/>
                <a:gd name="T54" fmla="*/ 2147483646 w 9"/>
                <a:gd name="T55" fmla="*/ 2147483646 h 7"/>
                <a:gd name="T56" fmla="*/ 2147483646 w 9"/>
                <a:gd name="T57" fmla="*/ 2147483646 h 7"/>
                <a:gd name="T58" fmla="*/ 2147483646 w 9"/>
                <a:gd name="T59" fmla="*/ 2147483646 h 7"/>
                <a:gd name="T60" fmla="*/ 2147483646 w 9"/>
                <a:gd name="T61" fmla="*/ 2147483646 h 7"/>
                <a:gd name="T62" fmla="*/ 2147483646 w 9"/>
                <a:gd name="T63" fmla="*/ 2147483646 h 7"/>
                <a:gd name="T64" fmla="*/ 2147483646 w 9"/>
                <a:gd name="T65" fmla="*/ 2147483646 h 7"/>
                <a:gd name="T66" fmla="*/ 2147483646 w 9"/>
                <a:gd name="T67" fmla="*/ 2147483646 h 7"/>
                <a:gd name="T68" fmla="*/ 2147483646 w 9"/>
                <a:gd name="T69" fmla="*/ 2147483646 h 7"/>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0" t="0" r="r" b="b"/>
              <a:pathLst>
                <a:path w="9" h="7">
                  <a:moveTo>
                    <a:pt x="2" y="6"/>
                  </a:moveTo>
                  <a:lnTo>
                    <a:pt x="2" y="6"/>
                  </a:lnTo>
                  <a:lnTo>
                    <a:pt x="2" y="5"/>
                  </a:lnTo>
                  <a:lnTo>
                    <a:pt x="2" y="4"/>
                  </a:lnTo>
                  <a:lnTo>
                    <a:pt x="0" y="2"/>
                  </a:lnTo>
                  <a:lnTo>
                    <a:pt x="0" y="1"/>
                  </a:lnTo>
                  <a:lnTo>
                    <a:pt x="0" y="0"/>
                  </a:lnTo>
                  <a:lnTo>
                    <a:pt x="2" y="1"/>
                  </a:lnTo>
                  <a:lnTo>
                    <a:pt x="3" y="1"/>
                  </a:lnTo>
                  <a:lnTo>
                    <a:pt x="4" y="1"/>
                  </a:lnTo>
                  <a:lnTo>
                    <a:pt x="4" y="0"/>
                  </a:lnTo>
                  <a:lnTo>
                    <a:pt x="5" y="0"/>
                  </a:lnTo>
                  <a:lnTo>
                    <a:pt x="5" y="1"/>
                  </a:lnTo>
                  <a:lnTo>
                    <a:pt x="6" y="0"/>
                  </a:lnTo>
                  <a:lnTo>
                    <a:pt x="6" y="1"/>
                  </a:lnTo>
                  <a:lnTo>
                    <a:pt x="6" y="4"/>
                  </a:lnTo>
                  <a:lnTo>
                    <a:pt x="8" y="4"/>
                  </a:lnTo>
                  <a:lnTo>
                    <a:pt x="9" y="4"/>
                  </a:lnTo>
                  <a:lnTo>
                    <a:pt x="9" y="5"/>
                  </a:lnTo>
                  <a:lnTo>
                    <a:pt x="8" y="6"/>
                  </a:lnTo>
                  <a:lnTo>
                    <a:pt x="6" y="7"/>
                  </a:lnTo>
                  <a:lnTo>
                    <a:pt x="5" y="6"/>
                  </a:lnTo>
                  <a:lnTo>
                    <a:pt x="4" y="6"/>
                  </a:lnTo>
                  <a:lnTo>
                    <a:pt x="3" y="6"/>
                  </a:lnTo>
                  <a:lnTo>
                    <a:pt x="2" y="6"/>
                  </a:lnTo>
                  <a:close/>
                </a:path>
              </a:pathLst>
            </a:custGeom>
            <a:solidFill>
              <a:srgbClr val="FFFF00"/>
            </a:solidFill>
            <a:ln w="2">
              <a:solidFill>
                <a:srgbClr val="555555"/>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p:txBody>
        </p:sp>
        <p:sp>
          <p:nvSpPr>
            <p:cNvPr id="1180" name="Freeform 187"/>
            <p:cNvSpPr>
              <a:spLocks/>
            </p:cNvSpPr>
            <p:nvPr/>
          </p:nvSpPr>
          <p:spPr bwMode="auto">
            <a:xfrm>
              <a:off x="1293813" y="5205409"/>
              <a:ext cx="26987" cy="25401"/>
            </a:xfrm>
            <a:custGeom>
              <a:avLst/>
              <a:gdLst>
                <a:gd name="T0" fmla="*/ 2147483646 w 17"/>
                <a:gd name="T1" fmla="*/ 2147483646 h 16"/>
                <a:gd name="T2" fmla="*/ 2147483646 w 17"/>
                <a:gd name="T3" fmla="*/ 2147483646 h 16"/>
                <a:gd name="T4" fmla="*/ 2147483646 w 17"/>
                <a:gd name="T5" fmla="*/ 2147483646 h 16"/>
                <a:gd name="T6" fmla="*/ 2147483646 w 17"/>
                <a:gd name="T7" fmla="*/ 2147483646 h 16"/>
                <a:gd name="T8" fmla="*/ 2147483646 w 17"/>
                <a:gd name="T9" fmla="*/ 2147483646 h 16"/>
                <a:gd name="T10" fmla="*/ 2147483646 w 17"/>
                <a:gd name="T11" fmla="*/ 2147483646 h 16"/>
                <a:gd name="T12" fmla="*/ 2147483646 w 17"/>
                <a:gd name="T13" fmla="*/ 0 h 16"/>
                <a:gd name="T14" fmla="*/ 2147483646 w 17"/>
                <a:gd name="T15" fmla="*/ 0 h 16"/>
                <a:gd name="T16" fmla="*/ 2147483646 w 17"/>
                <a:gd name="T17" fmla="*/ 0 h 16"/>
                <a:gd name="T18" fmla="*/ 2147483646 w 17"/>
                <a:gd name="T19" fmla="*/ 2147483646 h 16"/>
                <a:gd name="T20" fmla="*/ 2147483646 w 17"/>
                <a:gd name="T21" fmla="*/ 2147483646 h 16"/>
                <a:gd name="T22" fmla="*/ 2147483646 w 17"/>
                <a:gd name="T23" fmla="*/ 2147483646 h 16"/>
                <a:gd name="T24" fmla="*/ 2147483646 w 17"/>
                <a:gd name="T25" fmla="*/ 2147483646 h 16"/>
                <a:gd name="T26" fmla="*/ 2147483646 w 17"/>
                <a:gd name="T27" fmla="*/ 2147483646 h 16"/>
                <a:gd name="T28" fmla="*/ 2147483646 w 17"/>
                <a:gd name="T29" fmla="*/ 2147483646 h 16"/>
                <a:gd name="T30" fmla="*/ 2147483646 w 17"/>
                <a:gd name="T31" fmla="*/ 2147483646 h 16"/>
                <a:gd name="T32" fmla="*/ 2147483646 w 17"/>
                <a:gd name="T33" fmla="*/ 2147483646 h 16"/>
                <a:gd name="T34" fmla="*/ 2147483646 w 17"/>
                <a:gd name="T35" fmla="*/ 2147483646 h 16"/>
                <a:gd name="T36" fmla="*/ 2147483646 w 17"/>
                <a:gd name="T37" fmla="*/ 2147483646 h 16"/>
                <a:gd name="T38" fmla="*/ 2147483646 w 17"/>
                <a:gd name="T39" fmla="*/ 2147483646 h 16"/>
                <a:gd name="T40" fmla="*/ 2147483646 w 17"/>
                <a:gd name="T41" fmla="*/ 2147483646 h 16"/>
                <a:gd name="T42" fmla="*/ 2147483646 w 17"/>
                <a:gd name="T43" fmla="*/ 2147483646 h 16"/>
                <a:gd name="T44" fmla="*/ 2147483646 w 17"/>
                <a:gd name="T45" fmla="*/ 2147483646 h 16"/>
                <a:gd name="T46" fmla="*/ 2147483646 w 17"/>
                <a:gd name="T47" fmla="*/ 2147483646 h 16"/>
                <a:gd name="T48" fmla="*/ 2147483646 w 17"/>
                <a:gd name="T49" fmla="*/ 2147483646 h 16"/>
                <a:gd name="T50" fmla="*/ 2147483646 w 17"/>
                <a:gd name="T51" fmla="*/ 2147483646 h 16"/>
                <a:gd name="T52" fmla="*/ 2147483646 w 17"/>
                <a:gd name="T53" fmla="*/ 2147483646 h 16"/>
                <a:gd name="T54" fmla="*/ 2147483646 w 17"/>
                <a:gd name="T55" fmla="*/ 2147483646 h 16"/>
                <a:gd name="T56" fmla="*/ 2147483646 w 17"/>
                <a:gd name="T57" fmla="*/ 2147483646 h 16"/>
                <a:gd name="T58" fmla="*/ 0 w 17"/>
                <a:gd name="T59" fmla="*/ 2147483646 h 16"/>
                <a:gd name="T60" fmla="*/ 2147483646 w 17"/>
                <a:gd name="T61" fmla="*/ 2147483646 h 16"/>
                <a:gd name="T62" fmla="*/ 2147483646 w 17"/>
                <a:gd name="T63" fmla="*/ 2147483646 h 16"/>
                <a:gd name="T64" fmla="*/ 2147483646 w 17"/>
                <a:gd name="T65" fmla="*/ 2147483646 h 16"/>
                <a:gd name="T66" fmla="*/ 2147483646 w 17"/>
                <a:gd name="T67" fmla="*/ 2147483646 h 16"/>
                <a:gd name="T68" fmla="*/ 2147483646 w 17"/>
                <a:gd name="T69" fmla="*/ 2147483646 h 16"/>
                <a:gd name="T70" fmla="*/ 2147483646 w 17"/>
                <a:gd name="T71" fmla="*/ 2147483646 h 16"/>
                <a:gd name="T72" fmla="*/ 2147483646 w 17"/>
                <a:gd name="T73" fmla="*/ 2147483646 h 16"/>
                <a:gd name="T74" fmla="*/ 2147483646 w 17"/>
                <a:gd name="T75" fmla="*/ 2147483646 h 16"/>
                <a:gd name="T76" fmla="*/ 2147483646 w 17"/>
                <a:gd name="T77" fmla="*/ 2147483646 h 16"/>
                <a:gd name="T78" fmla="*/ 2147483646 w 17"/>
                <a:gd name="T79" fmla="*/ 2147483646 h 16"/>
                <a:gd name="T80" fmla="*/ 2147483646 w 17"/>
                <a:gd name="T81" fmla="*/ 2147483646 h 16"/>
                <a:gd name="T82" fmla="*/ 2147483646 w 17"/>
                <a:gd name="T83" fmla="*/ 2147483646 h 16"/>
                <a:gd name="T84" fmla="*/ 2147483646 w 17"/>
                <a:gd name="T85" fmla="*/ 2147483646 h 1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17" h="16">
                  <a:moveTo>
                    <a:pt x="6" y="5"/>
                  </a:moveTo>
                  <a:lnTo>
                    <a:pt x="6" y="5"/>
                  </a:lnTo>
                  <a:lnTo>
                    <a:pt x="5" y="5"/>
                  </a:lnTo>
                  <a:lnTo>
                    <a:pt x="5" y="4"/>
                  </a:lnTo>
                  <a:lnTo>
                    <a:pt x="6" y="4"/>
                  </a:lnTo>
                  <a:lnTo>
                    <a:pt x="8" y="4"/>
                  </a:lnTo>
                  <a:lnTo>
                    <a:pt x="9" y="4"/>
                  </a:lnTo>
                  <a:lnTo>
                    <a:pt x="9" y="2"/>
                  </a:lnTo>
                  <a:lnTo>
                    <a:pt x="9" y="1"/>
                  </a:lnTo>
                  <a:lnTo>
                    <a:pt x="10" y="1"/>
                  </a:lnTo>
                  <a:lnTo>
                    <a:pt x="10" y="0"/>
                  </a:lnTo>
                  <a:lnTo>
                    <a:pt x="11" y="0"/>
                  </a:lnTo>
                  <a:lnTo>
                    <a:pt x="12" y="0"/>
                  </a:lnTo>
                  <a:lnTo>
                    <a:pt x="14" y="0"/>
                  </a:lnTo>
                  <a:lnTo>
                    <a:pt x="14" y="1"/>
                  </a:lnTo>
                  <a:lnTo>
                    <a:pt x="15" y="2"/>
                  </a:lnTo>
                  <a:lnTo>
                    <a:pt x="15" y="4"/>
                  </a:lnTo>
                  <a:lnTo>
                    <a:pt x="15" y="5"/>
                  </a:lnTo>
                  <a:lnTo>
                    <a:pt x="16" y="6"/>
                  </a:lnTo>
                  <a:lnTo>
                    <a:pt x="17" y="7"/>
                  </a:lnTo>
                  <a:lnTo>
                    <a:pt x="16" y="9"/>
                  </a:lnTo>
                  <a:lnTo>
                    <a:pt x="16" y="10"/>
                  </a:lnTo>
                  <a:lnTo>
                    <a:pt x="16" y="11"/>
                  </a:lnTo>
                  <a:lnTo>
                    <a:pt x="16" y="12"/>
                  </a:lnTo>
                  <a:lnTo>
                    <a:pt x="16" y="13"/>
                  </a:lnTo>
                  <a:lnTo>
                    <a:pt x="14" y="13"/>
                  </a:lnTo>
                  <a:lnTo>
                    <a:pt x="14" y="15"/>
                  </a:lnTo>
                  <a:lnTo>
                    <a:pt x="12" y="15"/>
                  </a:lnTo>
                  <a:lnTo>
                    <a:pt x="9" y="13"/>
                  </a:lnTo>
                  <a:lnTo>
                    <a:pt x="8" y="13"/>
                  </a:lnTo>
                  <a:lnTo>
                    <a:pt x="8" y="15"/>
                  </a:lnTo>
                  <a:lnTo>
                    <a:pt x="6" y="15"/>
                  </a:lnTo>
                  <a:lnTo>
                    <a:pt x="5" y="15"/>
                  </a:lnTo>
                  <a:lnTo>
                    <a:pt x="4" y="16"/>
                  </a:lnTo>
                  <a:lnTo>
                    <a:pt x="3" y="16"/>
                  </a:lnTo>
                  <a:lnTo>
                    <a:pt x="2" y="16"/>
                  </a:lnTo>
                  <a:lnTo>
                    <a:pt x="2" y="15"/>
                  </a:lnTo>
                  <a:lnTo>
                    <a:pt x="2" y="13"/>
                  </a:lnTo>
                  <a:lnTo>
                    <a:pt x="0" y="13"/>
                  </a:lnTo>
                  <a:lnTo>
                    <a:pt x="0" y="12"/>
                  </a:lnTo>
                  <a:lnTo>
                    <a:pt x="2" y="12"/>
                  </a:lnTo>
                  <a:lnTo>
                    <a:pt x="3" y="12"/>
                  </a:lnTo>
                  <a:lnTo>
                    <a:pt x="3" y="11"/>
                  </a:lnTo>
                  <a:lnTo>
                    <a:pt x="4" y="11"/>
                  </a:lnTo>
                  <a:lnTo>
                    <a:pt x="5" y="10"/>
                  </a:lnTo>
                  <a:lnTo>
                    <a:pt x="5" y="11"/>
                  </a:lnTo>
                  <a:lnTo>
                    <a:pt x="6" y="11"/>
                  </a:lnTo>
                  <a:lnTo>
                    <a:pt x="8" y="11"/>
                  </a:lnTo>
                  <a:lnTo>
                    <a:pt x="9" y="10"/>
                  </a:lnTo>
                  <a:lnTo>
                    <a:pt x="9" y="9"/>
                  </a:lnTo>
                  <a:lnTo>
                    <a:pt x="9" y="7"/>
                  </a:lnTo>
                  <a:lnTo>
                    <a:pt x="8" y="7"/>
                  </a:lnTo>
                  <a:lnTo>
                    <a:pt x="9" y="6"/>
                  </a:lnTo>
                  <a:lnTo>
                    <a:pt x="9" y="5"/>
                  </a:lnTo>
                  <a:lnTo>
                    <a:pt x="8" y="5"/>
                  </a:lnTo>
                  <a:lnTo>
                    <a:pt x="6" y="5"/>
                  </a:lnTo>
                  <a:close/>
                </a:path>
              </a:pathLst>
            </a:custGeom>
            <a:solidFill>
              <a:srgbClr val="FFFF00"/>
            </a:solidFill>
            <a:ln w="2">
              <a:solidFill>
                <a:srgbClr val="555555"/>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p:txBody>
        </p:sp>
        <p:sp>
          <p:nvSpPr>
            <p:cNvPr id="1181" name="Freeform 188"/>
            <p:cNvSpPr>
              <a:spLocks/>
            </p:cNvSpPr>
            <p:nvPr/>
          </p:nvSpPr>
          <p:spPr bwMode="auto">
            <a:xfrm>
              <a:off x="1279525" y="5226046"/>
              <a:ext cx="3175" cy="6350"/>
            </a:xfrm>
            <a:custGeom>
              <a:avLst/>
              <a:gdLst>
                <a:gd name="T0" fmla="*/ 2147483646 w 2"/>
                <a:gd name="T1" fmla="*/ 2147483646 h 4"/>
                <a:gd name="T2" fmla="*/ 2147483646 w 2"/>
                <a:gd name="T3" fmla="*/ 2147483646 h 4"/>
                <a:gd name="T4" fmla="*/ 0 w 2"/>
                <a:gd name="T5" fmla="*/ 2147483646 h 4"/>
                <a:gd name="T6" fmla="*/ 0 w 2"/>
                <a:gd name="T7" fmla="*/ 2147483646 h 4"/>
                <a:gd name="T8" fmla="*/ 0 w 2"/>
                <a:gd name="T9" fmla="*/ 0 h 4"/>
                <a:gd name="T10" fmla="*/ 0 w 2"/>
                <a:gd name="T11" fmla="*/ 0 h 4"/>
                <a:gd name="T12" fmla="*/ 0 w 2"/>
                <a:gd name="T13" fmla="*/ 0 h 4"/>
                <a:gd name="T14" fmla="*/ 2147483646 w 2"/>
                <a:gd name="T15" fmla="*/ 0 h 4"/>
                <a:gd name="T16" fmla="*/ 2147483646 w 2"/>
                <a:gd name="T17" fmla="*/ 0 h 4"/>
                <a:gd name="T18" fmla="*/ 2147483646 w 2"/>
                <a:gd name="T19" fmla="*/ 2147483646 h 4"/>
                <a:gd name="T20" fmla="*/ 2147483646 w 2"/>
                <a:gd name="T21" fmla="*/ 2147483646 h 4"/>
                <a:gd name="T22" fmla="*/ 2147483646 w 2"/>
                <a:gd name="T23" fmla="*/ 2147483646 h 4"/>
                <a:gd name="T24" fmla="*/ 2147483646 w 2"/>
                <a:gd name="T25" fmla="*/ 2147483646 h 4"/>
                <a:gd name="T26" fmla="*/ 2147483646 w 2"/>
                <a:gd name="T27" fmla="*/ 2147483646 h 4"/>
                <a:gd name="T28" fmla="*/ 2147483646 w 2"/>
                <a:gd name="T29" fmla="*/ 2147483646 h 4"/>
                <a:gd name="T30" fmla="*/ 2147483646 w 2"/>
                <a:gd name="T31" fmla="*/ 2147483646 h 4"/>
                <a:gd name="T32" fmla="*/ 2147483646 w 2"/>
                <a:gd name="T33" fmla="*/ 2147483646 h 4"/>
                <a:gd name="T34" fmla="*/ 2147483646 w 2"/>
                <a:gd name="T35" fmla="*/ 2147483646 h 4"/>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2" h="4">
                  <a:moveTo>
                    <a:pt x="1" y="3"/>
                  </a:moveTo>
                  <a:lnTo>
                    <a:pt x="1" y="3"/>
                  </a:lnTo>
                  <a:lnTo>
                    <a:pt x="0" y="2"/>
                  </a:lnTo>
                  <a:lnTo>
                    <a:pt x="0" y="0"/>
                  </a:lnTo>
                  <a:lnTo>
                    <a:pt x="1" y="0"/>
                  </a:lnTo>
                  <a:lnTo>
                    <a:pt x="2" y="2"/>
                  </a:lnTo>
                  <a:lnTo>
                    <a:pt x="2" y="3"/>
                  </a:lnTo>
                  <a:lnTo>
                    <a:pt x="1" y="3"/>
                  </a:lnTo>
                  <a:lnTo>
                    <a:pt x="1" y="4"/>
                  </a:lnTo>
                  <a:lnTo>
                    <a:pt x="1" y="3"/>
                  </a:lnTo>
                  <a:close/>
                </a:path>
              </a:pathLst>
            </a:custGeom>
            <a:solidFill>
              <a:srgbClr val="FFFF00"/>
            </a:solidFill>
            <a:ln w="2">
              <a:solidFill>
                <a:srgbClr val="555555"/>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p:txBody>
        </p:sp>
        <p:sp>
          <p:nvSpPr>
            <p:cNvPr id="1182" name="Freeform 189"/>
            <p:cNvSpPr>
              <a:spLocks/>
            </p:cNvSpPr>
            <p:nvPr/>
          </p:nvSpPr>
          <p:spPr bwMode="auto">
            <a:xfrm>
              <a:off x="1336675" y="5214934"/>
              <a:ext cx="7938" cy="7937"/>
            </a:xfrm>
            <a:custGeom>
              <a:avLst/>
              <a:gdLst>
                <a:gd name="T0" fmla="*/ 0 w 5"/>
                <a:gd name="T1" fmla="*/ 2147483646 h 5"/>
                <a:gd name="T2" fmla="*/ 0 w 5"/>
                <a:gd name="T3" fmla="*/ 2147483646 h 5"/>
                <a:gd name="T4" fmla="*/ 2147483646 w 5"/>
                <a:gd name="T5" fmla="*/ 2147483646 h 5"/>
                <a:gd name="T6" fmla="*/ 2147483646 w 5"/>
                <a:gd name="T7" fmla="*/ 2147483646 h 5"/>
                <a:gd name="T8" fmla="*/ 2147483646 w 5"/>
                <a:gd name="T9" fmla="*/ 0 h 5"/>
                <a:gd name="T10" fmla="*/ 2147483646 w 5"/>
                <a:gd name="T11" fmla="*/ 0 h 5"/>
                <a:gd name="T12" fmla="*/ 2147483646 w 5"/>
                <a:gd name="T13" fmla="*/ 2147483646 h 5"/>
                <a:gd name="T14" fmla="*/ 2147483646 w 5"/>
                <a:gd name="T15" fmla="*/ 2147483646 h 5"/>
                <a:gd name="T16" fmla="*/ 2147483646 w 5"/>
                <a:gd name="T17" fmla="*/ 2147483646 h 5"/>
                <a:gd name="T18" fmla="*/ 2147483646 w 5"/>
                <a:gd name="T19" fmla="*/ 2147483646 h 5"/>
                <a:gd name="T20" fmla="*/ 2147483646 w 5"/>
                <a:gd name="T21" fmla="*/ 2147483646 h 5"/>
                <a:gd name="T22" fmla="*/ 2147483646 w 5"/>
                <a:gd name="T23" fmla="*/ 2147483646 h 5"/>
                <a:gd name="T24" fmla="*/ 2147483646 w 5"/>
                <a:gd name="T25" fmla="*/ 2147483646 h 5"/>
                <a:gd name="T26" fmla="*/ 2147483646 w 5"/>
                <a:gd name="T27" fmla="*/ 2147483646 h 5"/>
                <a:gd name="T28" fmla="*/ 2147483646 w 5"/>
                <a:gd name="T29" fmla="*/ 2147483646 h 5"/>
                <a:gd name="T30" fmla="*/ 2147483646 w 5"/>
                <a:gd name="T31" fmla="*/ 2147483646 h 5"/>
                <a:gd name="T32" fmla="*/ 2147483646 w 5"/>
                <a:gd name="T33" fmla="*/ 2147483646 h 5"/>
                <a:gd name="T34" fmla="*/ 0 w 5"/>
                <a:gd name="T35" fmla="*/ 2147483646 h 5"/>
                <a:gd name="T36" fmla="*/ 0 w 5"/>
                <a:gd name="T37" fmla="*/ 2147483646 h 5"/>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5" h="5">
                  <a:moveTo>
                    <a:pt x="0" y="4"/>
                  </a:moveTo>
                  <a:lnTo>
                    <a:pt x="0" y="4"/>
                  </a:lnTo>
                  <a:lnTo>
                    <a:pt x="1" y="3"/>
                  </a:lnTo>
                  <a:lnTo>
                    <a:pt x="2" y="0"/>
                  </a:lnTo>
                  <a:lnTo>
                    <a:pt x="4" y="1"/>
                  </a:lnTo>
                  <a:lnTo>
                    <a:pt x="5" y="3"/>
                  </a:lnTo>
                  <a:lnTo>
                    <a:pt x="5" y="4"/>
                  </a:lnTo>
                  <a:lnTo>
                    <a:pt x="4" y="4"/>
                  </a:lnTo>
                  <a:lnTo>
                    <a:pt x="1" y="5"/>
                  </a:lnTo>
                  <a:lnTo>
                    <a:pt x="0" y="4"/>
                  </a:lnTo>
                  <a:close/>
                </a:path>
              </a:pathLst>
            </a:custGeom>
            <a:solidFill>
              <a:srgbClr val="FFFF00"/>
            </a:solidFill>
            <a:ln w="2">
              <a:solidFill>
                <a:srgbClr val="555555"/>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p:txBody>
        </p:sp>
        <p:sp>
          <p:nvSpPr>
            <p:cNvPr id="1183" name="Freeform 190"/>
            <p:cNvSpPr>
              <a:spLocks/>
            </p:cNvSpPr>
            <p:nvPr/>
          </p:nvSpPr>
          <p:spPr bwMode="auto">
            <a:xfrm>
              <a:off x="1338264" y="5224459"/>
              <a:ext cx="6350" cy="6350"/>
            </a:xfrm>
            <a:custGeom>
              <a:avLst/>
              <a:gdLst>
                <a:gd name="T0" fmla="*/ 0 w 4"/>
                <a:gd name="T1" fmla="*/ 2147483646 h 4"/>
                <a:gd name="T2" fmla="*/ 0 w 4"/>
                <a:gd name="T3" fmla="*/ 2147483646 h 4"/>
                <a:gd name="T4" fmla="*/ 2147483646 w 4"/>
                <a:gd name="T5" fmla="*/ 2147483646 h 4"/>
                <a:gd name="T6" fmla="*/ 2147483646 w 4"/>
                <a:gd name="T7" fmla="*/ 2147483646 h 4"/>
                <a:gd name="T8" fmla="*/ 2147483646 w 4"/>
                <a:gd name="T9" fmla="*/ 0 h 4"/>
                <a:gd name="T10" fmla="*/ 2147483646 w 4"/>
                <a:gd name="T11" fmla="*/ 0 h 4"/>
                <a:gd name="T12" fmla="*/ 2147483646 w 4"/>
                <a:gd name="T13" fmla="*/ 0 h 4"/>
                <a:gd name="T14" fmla="*/ 2147483646 w 4"/>
                <a:gd name="T15" fmla="*/ 0 h 4"/>
                <a:gd name="T16" fmla="*/ 2147483646 w 4"/>
                <a:gd name="T17" fmla="*/ 2147483646 h 4"/>
                <a:gd name="T18" fmla="*/ 2147483646 w 4"/>
                <a:gd name="T19" fmla="*/ 2147483646 h 4"/>
                <a:gd name="T20" fmla="*/ 2147483646 w 4"/>
                <a:gd name="T21" fmla="*/ 2147483646 h 4"/>
                <a:gd name="T22" fmla="*/ 2147483646 w 4"/>
                <a:gd name="T23" fmla="*/ 2147483646 h 4"/>
                <a:gd name="T24" fmla="*/ 2147483646 w 4"/>
                <a:gd name="T25" fmla="*/ 2147483646 h 4"/>
                <a:gd name="T26" fmla="*/ 2147483646 w 4"/>
                <a:gd name="T27" fmla="*/ 2147483646 h 4"/>
                <a:gd name="T28" fmla="*/ 2147483646 w 4"/>
                <a:gd name="T29" fmla="*/ 2147483646 h 4"/>
                <a:gd name="T30" fmla="*/ 2147483646 w 4"/>
                <a:gd name="T31" fmla="*/ 2147483646 h 4"/>
                <a:gd name="T32" fmla="*/ 0 w 4"/>
                <a:gd name="T33" fmla="*/ 2147483646 h 4"/>
                <a:gd name="T34" fmla="*/ 0 w 4"/>
                <a:gd name="T35" fmla="*/ 2147483646 h 4"/>
                <a:gd name="T36" fmla="*/ 0 w 4"/>
                <a:gd name="T37" fmla="*/ 2147483646 h 4"/>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4" h="4">
                  <a:moveTo>
                    <a:pt x="0" y="3"/>
                  </a:moveTo>
                  <a:lnTo>
                    <a:pt x="0" y="3"/>
                  </a:lnTo>
                  <a:lnTo>
                    <a:pt x="1" y="1"/>
                  </a:lnTo>
                  <a:lnTo>
                    <a:pt x="3" y="0"/>
                  </a:lnTo>
                  <a:lnTo>
                    <a:pt x="4" y="0"/>
                  </a:lnTo>
                  <a:lnTo>
                    <a:pt x="4" y="1"/>
                  </a:lnTo>
                  <a:lnTo>
                    <a:pt x="3" y="3"/>
                  </a:lnTo>
                  <a:lnTo>
                    <a:pt x="1" y="3"/>
                  </a:lnTo>
                  <a:lnTo>
                    <a:pt x="1" y="4"/>
                  </a:lnTo>
                  <a:lnTo>
                    <a:pt x="0" y="4"/>
                  </a:lnTo>
                  <a:lnTo>
                    <a:pt x="0" y="3"/>
                  </a:lnTo>
                  <a:close/>
                </a:path>
              </a:pathLst>
            </a:custGeom>
            <a:solidFill>
              <a:srgbClr val="FFFF00"/>
            </a:solidFill>
            <a:ln w="2">
              <a:solidFill>
                <a:srgbClr val="555555"/>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p:txBody>
        </p:sp>
        <p:sp>
          <p:nvSpPr>
            <p:cNvPr id="1184" name="Freeform 191"/>
            <p:cNvSpPr>
              <a:spLocks/>
            </p:cNvSpPr>
            <p:nvPr/>
          </p:nvSpPr>
          <p:spPr bwMode="auto">
            <a:xfrm>
              <a:off x="1346200" y="5213346"/>
              <a:ext cx="1588" cy="7938"/>
            </a:xfrm>
            <a:custGeom>
              <a:avLst/>
              <a:gdLst>
                <a:gd name="T0" fmla="*/ 0 w 1"/>
                <a:gd name="T1" fmla="*/ 2147483646 h 5"/>
                <a:gd name="T2" fmla="*/ 0 w 1"/>
                <a:gd name="T3" fmla="*/ 2147483646 h 5"/>
                <a:gd name="T4" fmla="*/ 0 w 1"/>
                <a:gd name="T5" fmla="*/ 2147483646 h 5"/>
                <a:gd name="T6" fmla="*/ 0 w 1"/>
                <a:gd name="T7" fmla="*/ 2147483646 h 5"/>
                <a:gd name="T8" fmla="*/ 0 w 1"/>
                <a:gd name="T9" fmla="*/ 0 h 5"/>
                <a:gd name="T10" fmla="*/ 0 w 1"/>
                <a:gd name="T11" fmla="*/ 0 h 5"/>
                <a:gd name="T12" fmla="*/ 0 w 1"/>
                <a:gd name="T13" fmla="*/ 0 h 5"/>
                <a:gd name="T14" fmla="*/ 0 w 1"/>
                <a:gd name="T15" fmla="*/ 0 h 5"/>
                <a:gd name="T16" fmla="*/ 2147483646 w 1"/>
                <a:gd name="T17" fmla="*/ 2147483646 h 5"/>
                <a:gd name="T18" fmla="*/ 2147483646 w 1"/>
                <a:gd name="T19" fmla="*/ 2147483646 h 5"/>
                <a:gd name="T20" fmla="*/ 2147483646 w 1"/>
                <a:gd name="T21" fmla="*/ 2147483646 h 5"/>
                <a:gd name="T22" fmla="*/ 2147483646 w 1"/>
                <a:gd name="T23" fmla="*/ 2147483646 h 5"/>
                <a:gd name="T24" fmla="*/ 2147483646 w 1"/>
                <a:gd name="T25" fmla="*/ 2147483646 h 5"/>
                <a:gd name="T26" fmla="*/ 2147483646 w 1"/>
                <a:gd name="T27" fmla="*/ 2147483646 h 5"/>
                <a:gd name="T28" fmla="*/ 0 w 1"/>
                <a:gd name="T29" fmla="*/ 2147483646 h 5"/>
                <a:gd name="T30" fmla="*/ 0 w 1"/>
                <a:gd name="T31" fmla="*/ 2147483646 h 5"/>
                <a:gd name="T32" fmla="*/ 0 w 1"/>
                <a:gd name="T33" fmla="*/ 2147483646 h 5"/>
                <a:gd name="T34" fmla="*/ 0 w 1"/>
                <a:gd name="T35" fmla="*/ 2147483646 h 5"/>
                <a:gd name="T36" fmla="*/ 0 w 1"/>
                <a:gd name="T37" fmla="*/ 2147483646 h 5"/>
                <a:gd name="T38" fmla="*/ 0 w 1"/>
                <a:gd name="T39" fmla="*/ 2147483646 h 5"/>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1" h="5">
                  <a:moveTo>
                    <a:pt x="0" y="2"/>
                  </a:moveTo>
                  <a:lnTo>
                    <a:pt x="0" y="2"/>
                  </a:lnTo>
                  <a:lnTo>
                    <a:pt x="0" y="1"/>
                  </a:lnTo>
                  <a:lnTo>
                    <a:pt x="0" y="0"/>
                  </a:lnTo>
                  <a:lnTo>
                    <a:pt x="1" y="1"/>
                  </a:lnTo>
                  <a:lnTo>
                    <a:pt x="1" y="2"/>
                  </a:lnTo>
                  <a:lnTo>
                    <a:pt x="1" y="4"/>
                  </a:lnTo>
                  <a:lnTo>
                    <a:pt x="0" y="5"/>
                  </a:lnTo>
                  <a:lnTo>
                    <a:pt x="0" y="4"/>
                  </a:lnTo>
                  <a:lnTo>
                    <a:pt x="0" y="2"/>
                  </a:lnTo>
                  <a:close/>
                </a:path>
              </a:pathLst>
            </a:custGeom>
            <a:solidFill>
              <a:srgbClr val="FFFF00"/>
            </a:solidFill>
            <a:ln w="2">
              <a:solidFill>
                <a:srgbClr val="555555"/>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p:txBody>
        </p:sp>
        <p:sp>
          <p:nvSpPr>
            <p:cNvPr id="1185" name="Freeform 192"/>
            <p:cNvSpPr>
              <a:spLocks/>
            </p:cNvSpPr>
            <p:nvPr/>
          </p:nvSpPr>
          <p:spPr bwMode="auto">
            <a:xfrm>
              <a:off x="1063625" y="5251446"/>
              <a:ext cx="381000" cy="304800"/>
            </a:xfrm>
            <a:custGeom>
              <a:avLst/>
              <a:gdLst>
                <a:gd name="T0" fmla="*/ 2147483646 w 240"/>
                <a:gd name="T1" fmla="*/ 2147483646 h 192"/>
                <a:gd name="T2" fmla="*/ 2147483646 w 240"/>
                <a:gd name="T3" fmla="*/ 2147483646 h 192"/>
                <a:gd name="T4" fmla="*/ 2147483646 w 240"/>
                <a:gd name="T5" fmla="*/ 2147483646 h 192"/>
                <a:gd name="T6" fmla="*/ 2147483646 w 240"/>
                <a:gd name="T7" fmla="*/ 2147483646 h 192"/>
                <a:gd name="T8" fmla="*/ 2147483646 w 240"/>
                <a:gd name="T9" fmla="*/ 2147483646 h 192"/>
                <a:gd name="T10" fmla="*/ 2147483646 w 240"/>
                <a:gd name="T11" fmla="*/ 2147483646 h 192"/>
                <a:gd name="T12" fmla="*/ 2147483646 w 240"/>
                <a:gd name="T13" fmla="*/ 2147483646 h 192"/>
                <a:gd name="T14" fmla="*/ 2147483646 w 240"/>
                <a:gd name="T15" fmla="*/ 2147483646 h 192"/>
                <a:gd name="T16" fmla="*/ 2147483646 w 240"/>
                <a:gd name="T17" fmla="*/ 2147483646 h 192"/>
                <a:gd name="T18" fmla="*/ 2147483646 w 240"/>
                <a:gd name="T19" fmla="*/ 2147483646 h 192"/>
                <a:gd name="T20" fmla="*/ 2147483646 w 240"/>
                <a:gd name="T21" fmla="*/ 2147483646 h 192"/>
                <a:gd name="T22" fmla="*/ 2147483646 w 240"/>
                <a:gd name="T23" fmla="*/ 2147483646 h 192"/>
                <a:gd name="T24" fmla="*/ 2147483646 w 240"/>
                <a:gd name="T25" fmla="*/ 2147483646 h 192"/>
                <a:gd name="T26" fmla="*/ 2147483646 w 240"/>
                <a:gd name="T27" fmla="*/ 2147483646 h 192"/>
                <a:gd name="T28" fmla="*/ 2147483646 w 240"/>
                <a:gd name="T29" fmla="*/ 2147483646 h 192"/>
                <a:gd name="T30" fmla="*/ 2147483646 w 240"/>
                <a:gd name="T31" fmla="*/ 2147483646 h 192"/>
                <a:gd name="T32" fmla="*/ 2147483646 w 240"/>
                <a:gd name="T33" fmla="*/ 2147483646 h 192"/>
                <a:gd name="T34" fmla="*/ 2147483646 w 240"/>
                <a:gd name="T35" fmla="*/ 2147483646 h 192"/>
                <a:gd name="T36" fmla="*/ 2147483646 w 240"/>
                <a:gd name="T37" fmla="*/ 2147483646 h 192"/>
                <a:gd name="T38" fmla="*/ 2147483646 w 240"/>
                <a:gd name="T39" fmla="*/ 2147483646 h 192"/>
                <a:gd name="T40" fmla="*/ 2147483646 w 240"/>
                <a:gd name="T41" fmla="*/ 2147483646 h 192"/>
                <a:gd name="T42" fmla="*/ 2147483646 w 240"/>
                <a:gd name="T43" fmla="*/ 2147483646 h 192"/>
                <a:gd name="T44" fmla="*/ 2147483646 w 240"/>
                <a:gd name="T45" fmla="*/ 2147483646 h 192"/>
                <a:gd name="T46" fmla="*/ 2147483646 w 240"/>
                <a:gd name="T47" fmla="*/ 2147483646 h 192"/>
                <a:gd name="T48" fmla="*/ 2147483646 w 240"/>
                <a:gd name="T49" fmla="*/ 2147483646 h 192"/>
                <a:gd name="T50" fmla="*/ 2147483646 w 240"/>
                <a:gd name="T51" fmla="*/ 2147483646 h 192"/>
                <a:gd name="T52" fmla="*/ 2147483646 w 240"/>
                <a:gd name="T53" fmla="*/ 2147483646 h 192"/>
                <a:gd name="T54" fmla="*/ 2147483646 w 240"/>
                <a:gd name="T55" fmla="*/ 2147483646 h 192"/>
                <a:gd name="T56" fmla="*/ 2147483646 w 240"/>
                <a:gd name="T57" fmla="*/ 2147483646 h 192"/>
                <a:gd name="T58" fmla="*/ 2147483646 w 240"/>
                <a:gd name="T59" fmla="*/ 2147483646 h 192"/>
                <a:gd name="T60" fmla="*/ 2147483646 w 240"/>
                <a:gd name="T61" fmla="*/ 2147483646 h 192"/>
                <a:gd name="T62" fmla="*/ 2147483646 w 240"/>
                <a:gd name="T63" fmla="*/ 2147483646 h 192"/>
                <a:gd name="T64" fmla="*/ 2147483646 w 240"/>
                <a:gd name="T65" fmla="*/ 2147483646 h 192"/>
                <a:gd name="T66" fmla="*/ 2147483646 w 240"/>
                <a:gd name="T67" fmla="*/ 2147483646 h 192"/>
                <a:gd name="T68" fmla="*/ 2147483646 w 240"/>
                <a:gd name="T69" fmla="*/ 2147483646 h 192"/>
                <a:gd name="T70" fmla="*/ 2147483646 w 240"/>
                <a:gd name="T71" fmla="*/ 2147483646 h 192"/>
                <a:gd name="T72" fmla="*/ 2147483646 w 240"/>
                <a:gd name="T73" fmla="*/ 2147483646 h 192"/>
                <a:gd name="T74" fmla="*/ 2147483646 w 240"/>
                <a:gd name="T75" fmla="*/ 2147483646 h 192"/>
                <a:gd name="T76" fmla="*/ 2147483646 w 240"/>
                <a:gd name="T77" fmla="*/ 2147483646 h 192"/>
                <a:gd name="T78" fmla="*/ 2147483646 w 240"/>
                <a:gd name="T79" fmla="*/ 2147483646 h 192"/>
                <a:gd name="T80" fmla="*/ 2147483646 w 240"/>
                <a:gd name="T81" fmla="*/ 2147483646 h 192"/>
                <a:gd name="T82" fmla="*/ 2147483646 w 240"/>
                <a:gd name="T83" fmla="*/ 2147483646 h 192"/>
                <a:gd name="T84" fmla="*/ 2147483646 w 240"/>
                <a:gd name="T85" fmla="*/ 2147483646 h 192"/>
                <a:gd name="T86" fmla="*/ 2147483646 w 240"/>
                <a:gd name="T87" fmla="*/ 2147483646 h 192"/>
                <a:gd name="T88" fmla="*/ 2147483646 w 240"/>
                <a:gd name="T89" fmla="*/ 2147483646 h 192"/>
                <a:gd name="T90" fmla="*/ 2147483646 w 240"/>
                <a:gd name="T91" fmla="*/ 2147483646 h 192"/>
                <a:gd name="T92" fmla="*/ 2147483646 w 240"/>
                <a:gd name="T93" fmla="*/ 2147483646 h 192"/>
                <a:gd name="T94" fmla="*/ 2147483646 w 240"/>
                <a:gd name="T95" fmla="*/ 2147483646 h 192"/>
                <a:gd name="T96" fmla="*/ 2147483646 w 240"/>
                <a:gd name="T97" fmla="*/ 2147483646 h 192"/>
                <a:gd name="T98" fmla="*/ 2147483646 w 240"/>
                <a:gd name="T99" fmla="*/ 2147483646 h 192"/>
                <a:gd name="T100" fmla="*/ 2147483646 w 240"/>
                <a:gd name="T101" fmla="*/ 2147483646 h 192"/>
                <a:gd name="T102" fmla="*/ 2147483646 w 240"/>
                <a:gd name="T103" fmla="*/ 2147483646 h 192"/>
                <a:gd name="T104" fmla="*/ 2147483646 w 240"/>
                <a:gd name="T105" fmla="*/ 2147483646 h 192"/>
                <a:gd name="T106" fmla="*/ 2147483646 w 240"/>
                <a:gd name="T107" fmla="*/ 2147483646 h 192"/>
                <a:gd name="T108" fmla="*/ 2147483646 w 240"/>
                <a:gd name="T109" fmla="*/ 2147483646 h 192"/>
                <a:gd name="T110" fmla="*/ 2147483646 w 240"/>
                <a:gd name="T111" fmla="*/ 2147483646 h 192"/>
                <a:gd name="T112" fmla="*/ 2147483646 w 240"/>
                <a:gd name="T113" fmla="*/ 2147483646 h 192"/>
                <a:gd name="T114" fmla="*/ 2147483646 w 240"/>
                <a:gd name="T115" fmla="*/ 2147483646 h 192"/>
                <a:gd name="T116" fmla="*/ 2147483646 w 240"/>
                <a:gd name="T117" fmla="*/ 2147483646 h 192"/>
                <a:gd name="T118" fmla="*/ 2147483646 w 240"/>
                <a:gd name="T119" fmla="*/ 2147483646 h 192"/>
                <a:gd name="T120" fmla="*/ 2147483646 w 240"/>
                <a:gd name="T121" fmla="*/ 2147483646 h 192"/>
                <a:gd name="T122" fmla="*/ 2147483646 w 240"/>
                <a:gd name="T123" fmla="*/ 2147483646 h 192"/>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40" h="192">
                  <a:moveTo>
                    <a:pt x="234" y="56"/>
                  </a:moveTo>
                  <a:lnTo>
                    <a:pt x="234" y="56"/>
                  </a:lnTo>
                  <a:lnTo>
                    <a:pt x="230" y="56"/>
                  </a:lnTo>
                  <a:lnTo>
                    <a:pt x="228" y="56"/>
                  </a:lnTo>
                  <a:lnTo>
                    <a:pt x="227" y="55"/>
                  </a:lnTo>
                  <a:lnTo>
                    <a:pt x="225" y="56"/>
                  </a:lnTo>
                  <a:lnTo>
                    <a:pt x="223" y="56"/>
                  </a:lnTo>
                  <a:lnTo>
                    <a:pt x="222" y="56"/>
                  </a:lnTo>
                  <a:lnTo>
                    <a:pt x="219" y="55"/>
                  </a:lnTo>
                  <a:lnTo>
                    <a:pt x="217" y="55"/>
                  </a:lnTo>
                  <a:lnTo>
                    <a:pt x="216" y="57"/>
                  </a:lnTo>
                  <a:lnTo>
                    <a:pt x="214" y="58"/>
                  </a:lnTo>
                  <a:lnTo>
                    <a:pt x="213" y="58"/>
                  </a:lnTo>
                  <a:lnTo>
                    <a:pt x="212" y="60"/>
                  </a:lnTo>
                  <a:lnTo>
                    <a:pt x="211" y="61"/>
                  </a:lnTo>
                  <a:lnTo>
                    <a:pt x="208" y="60"/>
                  </a:lnTo>
                  <a:lnTo>
                    <a:pt x="205" y="60"/>
                  </a:lnTo>
                  <a:lnTo>
                    <a:pt x="202" y="58"/>
                  </a:lnTo>
                  <a:lnTo>
                    <a:pt x="200" y="57"/>
                  </a:lnTo>
                  <a:lnTo>
                    <a:pt x="196" y="60"/>
                  </a:lnTo>
                  <a:lnTo>
                    <a:pt x="194" y="58"/>
                  </a:lnTo>
                  <a:lnTo>
                    <a:pt x="193" y="57"/>
                  </a:lnTo>
                  <a:lnTo>
                    <a:pt x="190" y="58"/>
                  </a:lnTo>
                  <a:lnTo>
                    <a:pt x="187" y="60"/>
                  </a:lnTo>
                  <a:lnTo>
                    <a:pt x="185" y="60"/>
                  </a:lnTo>
                  <a:lnTo>
                    <a:pt x="184" y="58"/>
                  </a:lnTo>
                  <a:lnTo>
                    <a:pt x="184" y="57"/>
                  </a:lnTo>
                  <a:lnTo>
                    <a:pt x="183" y="57"/>
                  </a:lnTo>
                  <a:lnTo>
                    <a:pt x="181" y="57"/>
                  </a:lnTo>
                  <a:lnTo>
                    <a:pt x="179" y="60"/>
                  </a:lnTo>
                  <a:lnTo>
                    <a:pt x="178" y="62"/>
                  </a:lnTo>
                  <a:lnTo>
                    <a:pt x="174" y="63"/>
                  </a:lnTo>
                  <a:lnTo>
                    <a:pt x="172" y="63"/>
                  </a:lnTo>
                  <a:lnTo>
                    <a:pt x="172" y="62"/>
                  </a:lnTo>
                  <a:lnTo>
                    <a:pt x="171" y="61"/>
                  </a:lnTo>
                  <a:lnTo>
                    <a:pt x="170" y="61"/>
                  </a:lnTo>
                  <a:lnTo>
                    <a:pt x="168" y="63"/>
                  </a:lnTo>
                  <a:lnTo>
                    <a:pt x="166" y="66"/>
                  </a:lnTo>
                  <a:lnTo>
                    <a:pt x="165" y="66"/>
                  </a:lnTo>
                  <a:lnTo>
                    <a:pt x="164" y="67"/>
                  </a:lnTo>
                  <a:lnTo>
                    <a:pt x="164" y="69"/>
                  </a:lnTo>
                  <a:lnTo>
                    <a:pt x="162" y="70"/>
                  </a:lnTo>
                  <a:lnTo>
                    <a:pt x="161" y="72"/>
                  </a:lnTo>
                  <a:lnTo>
                    <a:pt x="161" y="74"/>
                  </a:lnTo>
                  <a:lnTo>
                    <a:pt x="159" y="74"/>
                  </a:lnTo>
                  <a:lnTo>
                    <a:pt x="157" y="75"/>
                  </a:lnTo>
                  <a:lnTo>
                    <a:pt x="156" y="78"/>
                  </a:lnTo>
                  <a:lnTo>
                    <a:pt x="155" y="80"/>
                  </a:lnTo>
                  <a:lnTo>
                    <a:pt x="153" y="80"/>
                  </a:lnTo>
                  <a:lnTo>
                    <a:pt x="151" y="80"/>
                  </a:lnTo>
                  <a:lnTo>
                    <a:pt x="150" y="81"/>
                  </a:lnTo>
                  <a:lnTo>
                    <a:pt x="149" y="84"/>
                  </a:lnTo>
                  <a:lnTo>
                    <a:pt x="149" y="85"/>
                  </a:lnTo>
                  <a:lnTo>
                    <a:pt x="149" y="87"/>
                  </a:lnTo>
                  <a:lnTo>
                    <a:pt x="149" y="89"/>
                  </a:lnTo>
                  <a:lnTo>
                    <a:pt x="145" y="91"/>
                  </a:lnTo>
                  <a:lnTo>
                    <a:pt x="144" y="92"/>
                  </a:lnTo>
                  <a:lnTo>
                    <a:pt x="145" y="93"/>
                  </a:lnTo>
                  <a:lnTo>
                    <a:pt x="147" y="96"/>
                  </a:lnTo>
                  <a:lnTo>
                    <a:pt x="145" y="97"/>
                  </a:lnTo>
                  <a:lnTo>
                    <a:pt x="144" y="100"/>
                  </a:lnTo>
                  <a:lnTo>
                    <a:pt x="142" y="100"/>
                  </a:lnTo>
                  <a:lnTo>
                    <a:pt x="141" y="101"/>
                  </a:lnTo>
                  <a:lnTo>
                    <a:pt x="142" y="101"/>
                  </a:lnTo>
                  <a:lnTo>
                    <a:pt x="138" y="104"/>
                  </a:lnTo>
                  <a:lnTo>
                    <a:pt x="137" y="107"/>
                  </a:lnTo>
                  <a:lnTo>
                    <a:pt x="134" y="108"/>
                  </a:lnTo>
                  <a:lnTo>
                    <a:pt x="132" y="108"/>
                  </a:lnTo>
                  <a:lnTo>
                    <a:pt x="130" y="108"/>
                  </a:lnTo>
                  <a:lnTo>
                    <a:pt x="127" y="107"/>
                  </a:lnTo>
                  <a:lnTo>
                    <a:pt x="121" y="106"/>
                  </a:lnTo>
                  <a:lnTo>
                    <a:pt x="115" y="104"/>
                  </a:lnTo>
                  <a:lnTo>
                    <a:pt x="114" y="104"/>
                  </a:lnTo>
                  <a:lnTo>
                    <a:pt x="110" y="106"/>
                  </a:lnTo>
                  <a:lnTo>
                    <a:pt x="109" y="107"/>
                  </a:lnTo>
                  <a:lnTo>
                    <a:pt x="110" y="108"/>
                  </a:lnTo>
                  <a:lnTo>
                    <a:pt x="111" y="109"/>
                  </a:lnTo>
                  <a:lnTo>
                    <a:pt x="111" y="112"/>
                  </a:lnTo>
                  <a:lnTo>
                    <a:pt x="111" y="115"/>
                  </a:lnTo>
                  <a:lnTo>
                    <a:pt x="113" y="116"/>
                  </a:lnTo>
                  <a:lnTo>
                    <a:pt x="114" y="118"/>
                  </a:lnTo>
                  <a:lnTo>
                    <a:pt x="115" y="118"/>
                  </a:lnTo>
                  <a:lnTo>
                    <a:pt x="115" y="119"/>
                  </a:lnTo>
                  <a:lnTo>
                    <a:pt x="115" y="121"/>
                  </a:lnTo>
                  <a:lnTo>
                    <a:pt x="119" y="125"/>
                  </a:lnTo>
                  <a:lnTo>
                    <a:pt x="119" y="127"/>
                  </a:lnTo>
                  <a:lnTo>
                    <a:pt x="117" y="131"/>
                  </a:lnTo>
                  <a:lnTo>
                    <a:pt x="111" y="135"/>
                  </a:lnTo>
                  <a:lnTo>
                    <a:pt x="108" y="135"/>
                  </a:lnTo>
                  <a:lnTo>
                    <a:pt x="104" y="135"/>
                  </a:lnTo>
                  <a:lnTo>
                    <a:pt x="103" y="135"/>
                  </a:lnTo>
                  <a:lnTo>
                    <a:pt x="102" y="136"/>
                  </a:lnTo>
                  <a:lnTo>
                    <a:pt x="101" y="139"/>
                  </a:lnTo>
                  <a:lnTo>
                    <a:pt x="98" y="146"/>
                  </a:lnTo>
                  <a:lnTo>
                    <a:pt x="97" y="146"/>
                  </a:lnTo>
                  <a:lnTo>
                    <a:pt x="94" y="147"/>
                  </a:lnTo>
                  <a:lnTo>
                    <a:pt x="93" y="148"/>
                  </a:lnTo>
                  <a:lnTo>
                    <a:pt x="92" y="149"/>
                  </a:lnTo>
                  <a:lnTo>
                    <a:pt x="87" y="154"/>
                  </a:lnTo>
                  <a:lnTo>
                    <a:pt x="86" y="154"/>
                  </a:lnTo>
                  <a:lnTo>
                    <a:pt x="85" y="154"/>
                  </a:lnTo>
                  <a:lnTo>
                    <a:pt x="82" y="152"/>
                  </a:lnTo>
                  <a:lnTo>
                    <a:pt x="81" y="148"/>
                  </a:lnTo>
                  <a:lnTo>
                    <a:pt x="79" y="147"/>
                  </a:lnTo>
                  <a:lnTo>
                    <a:pt x="77" y="148"/>
                  </a:lnTo>
                  <a:lnTo>
                    <a:pt x="77" y="150"/>
                  </a:lnTo>
                  <a:lnTo>
                    <a:pt x="77" y="154"/>
                  </a:lnTo>
                  <a:lnTo>
                    <a:pt x="79" y="155"/>
                  </a:lnTo>
                  <a:lnTo>
                    <a:pt x="79" y="158"/>
                  </a:lnTo>
                  <a:lnTo>
                    <a:pt x="80" y="159"/>
                  </a:lnTo>
                  <a:lnTo>
                    <a:pt x="81" y="161"/>
                  </a:lnTo>
                  <a:lnTo>
                    <a:pt x="81" y="164"/>
                  </a:lnTo>
                  <a:lnTo>
                    <a:pt x="80" y="166"/>
                  </a:lnTo>
                  <a:lnTo>
                    <a:pt x="80" y="167"/>
                  </a:lnTo>
                  <a:lnTo>
                    <a:pt x="81" y="170"/>
                  </a:lnTo>
                  <a:lnTo>
                    <a:pt x="81" y="177"/>
                  </a:lnTo>
                  <a:lnTo>
                    <a:pt x="81" y="181"/>
                  </a:lnTo>
                  <a:lnTo>
                    <a:pt x="81" y="183"/>
                  </a:lnTo>
                  <a:lnTo>
                    <a:pt x="80" y="184"/>
                  </a:lnTo>
                  <a:lnTo>
                    <a:pt x="76" y="186"/>
                  </a:lnTo>
                  <a:lnTo>
                    <a:pt x="75" y="188"/>
                  </a:lnTo>
                  <a:lnTo>
                    <a:pt x="75" y="190"/>
                  </a:lnTo>
                  <a:lnTo>
                    <a:pt x="75" y="192"/>
                  </a:lnTo>
                  <a:lnTo>
                    <a:pt x="73" y="192"/>
                  </a:lnTo>
                  <a:lnTo>
                    <a:pt x="70" y="192"/>
                  </a:lnTo>
                  <a:lnTo>
                    <a:pt x="70" y="190"/>
                  </a:lnTo>
                  <a:lnTo>
                    <a:pt x="70" y="189"/>
                  </a:lnTo>
                  <a:lnTo>
                    <a:pt x="70" y="188"/>
                  </a:lnTo>
                  <a:lnTo>
                    <a:pt x="69" y="188"/>
                  </a:lnTo>
                  <a:lnTo>
                    <a:pt x="68" y="187"/>
                  </a:lnTo>
                  <a:lnTo>
                    <a:pt x="67" y="186"/>
                  </a:lnTo>
                  <a:lnTo>
                    <a:pt x="67" y="184"/>
                  </a:lnTo>
                  <a:lnTo>
                    <a:pt x="68" y="184"/>
                  </a:lnTo>
                  <a:lnTo>
                    <a:pt x="69" y="183"/>
                  </a:lnTo>
                  <a:lnTo>
                    <a:pt x="68" y="183"/>
                  </a:lnTo>
                  <a:lnTo>
                    <a:pt x="67" y="183"/>
                  </a:lnTo>
                  <a:lnTo>
                    <a:pt x="65" y="183"/>
                  </a:lnTo>
                  <a:lnTo>
                    <a:pt x="64" y="182"/>
                  </a:lnTo>
                  <a:lnTo>
                    <a:pt x="62" y="182"/>
                  </a:lnTo>
                  <a:lnTo>
                    <a:pt x="62" y="183"/>
                  </a:lnTo>
                  <a:lnTo>
                    <a:pt x="63" y="184"/>
                  </a:lnTo>
                  <a:lnTo>
                    <a:pt x="62" y="184"/>
                  </a:lnTo>
                  <a:lnTo>
                    <a:pt x="61" y="183"/>
                  </a:lnTo>
                  <a:lnTo>
                    <a:pt x="61" y="182"/>
                  </a:lnTo>
                  <a:lnTo>
                    <a:pt x="59" y="182"/>
                  </a:lnTo>
                  <a:lnTo>
                    <a:pt x="57" y="182"/>
                  </a:lnTo>
                  <a:lnTo>
                    <a:pt x="56" y="182"/>
                  </a:lnTo>
                  <a:lnTo>
                    <a:pt x="57" y="183"/>
                  </a:lnTo>
                  <a:lnTo>
                    <a:pt x="58" y="184"/>
                  </a:lnTo>
                  <a:lnTo>
                    <a:pt x="57" y="184"/>
                  </a:lnTo>
                  <a:lnTo>
                    <a:pt x="54" y="186"/>
                  </a:lnTo>
                  <a:lnTo>
                    <a:pt x="56" y="187"/>
                  </a:lnTo>
                  <a:lnTo>
                    <a:pt x="58" y="187"/>
                  </a:lnTo>
                  <a:lnTo>
                    <a:pt x="57" y="187"/>
                  </a:lnTo>
                  <a:lnTo>
                    <a:pt x="57" y="188"/>
                  </a:lnTo>
                  <a:lnTo>
                    <a:pt x="54" y="188"/>
                  </a:lnTo>
                  <a:lnTo>
                    <a:pt x="53" y="188"/>
                  </a:lnTo>
                  <a:lnTo>
                    <a:pt x="52" y="188"/>
                  </a:lnTo>
                  <a:lnTo>
                    <a:pt x="52" y="187"/>
                  </a:lnTo>
                  <a:lnTo>
                    <a:pt x="51" y="184"/>
                  </a:lnTo>
                  <a:lnTo>
                    <a:pt x="51" y="182"/>
                  </a:lnTo>
                  <a:lnTo>
                    <a:pt x="52" y="182"/>
                  </a:lnTo>
                  <a:lnTo>
                    <a:pt x="53" y="182"/>
                  </a:lnTo>
                  <a:lnTo>
                    <a:pt x="54" y="182"/>
                  </a:lnTo>
                  <a:lnTo>
                    <a:pt x="56" y="181"/>
                  </a:lnTo>
                  <a:lnTo>
                    <a:pt x="54" y="179"/>
                  </a:lnTo>
                  <a:lnTo>
                    <a:pt x="53" y="178"/>
                  </a:lnTo>
                  <a:lnTo>
                    <a:pt x="53" y="177"/>
                  </a:lnTo>
                  <a:lnTo>
                    <a:pt x="54" y="176"/>
                  </a:lnTo>
                  <a:lnTo>
                    <a:pt x="56" y="176"/>
                  </a:lnTo>
                  <a:lnTo>
                    <a:pt x="56" y="177"/>
                  </a:lnTo>
                  <a:lnTo>
                    <a:pt x="54" y="178"/>
                  </a:lnTo>
                  <a:lnTo>
                    <a:pt x="56" y="179"/>
                  </a:lnTo>
                  <a:lnTo>
                    <a:pt x="57" y="178"/>
                  </a:lnTo>
                  <a:lnTo>
                    <a:pt x="58" y="179"/>
                  </a:lnTo>
                  <a:lnTo>
                    <a:pt x="59" y="179"/>
                  </a:lnTo>
                  <a:lnTo>
                    <a:pt x="61" y="179"/>
                  </a:lnTo>
                  <a:lnTo>
                    <a:pt x="64" y="181"/>
                  </a:lnTo>
                  <a:lnTo>
                    <a:pt x="62" y="178"/>
                  </a:lnTo>
                  <a:lnTo>
                    <a:pt x="61" y="178"/>
                  </a:lnTo>
                  <a:lnTo>
                    <a:pt x="59" y="177"/>
                  </a:lnTo>
                  <a:lnTo>
                    <a:pt x="58" y="177"/>
                  </a:lnTo>
                  <a:lnTo>
                    <a:pt x="58" y="176"/>
                  </a:lnTo>
                  <a:lnTo>
                    <a:pt x="57" y="175"/>
                  </a:lnTo>
                  <a:lnTo>
                    <a:pt x="57" y="173"/>
                  </a:lnTo>
                  <a:lnTo>
                    <a:pt x="58" y="172"/>
                  </a:lnTo>
                  <a:lnTo>
                    <a:pt x="57" y="172"/>
                  </a:lnTo>
                  <a:lnTo>
                    <a:pt x="57" y="171"/>
                  </a:lnTo>
                  <a:lnTo>
                    <a:pt x="56" y="170"/>
                  </a:lnTo>
                  <a:lnTo>
                    <a:pt x="56" y="171"/>
                  </a:lnTo>
                  <a:lnTo>
                    <a:pt x="54" y="171"/>
                  </a:lnTo>
                  <a:lnTo>
                    <a:pt x="54" y="170"/>
                  </a:lnTo>
                  <a:lnTo>
                    <a:pt x="54" y="169"/>
                  </a:lnTo>
                  <a:lnTo>
                    <a:pt x="54" y="167"/>
                  </a:lnTo>
                  <a:lnTo>
                    <a:pt x="54" y="166"/>
                  </a:lnTo>
                  <a:lnTo>
                    <a:pt x="56" y="165"/>
                  </a:lnTo>
                  <a:lnTo>
                    <a:pt x="54" y="165"/>
                  </a:lnTo>
                  <a:lnTo>
                    <a:pt x="56" y="165"/>
                  </a:lnTo>
                  <a:lnTo>
                    <a:pt x="54" y="165"/>
                  </a:lnTo>
                  <a:lnTo>
                    <a:pt x="53" y="165"/>
                  </a:lnTo>
                  <a:lnTo>
                    <a:pt x="52" y="164"/>
                  </a:lnTo>
                  <a:lnTo>
                    <a:pt x="51" y="164"/>
                  </a:lnTo>
                  <a:lnTo>
                    <a:pt x="51" y="165"/>
                  </a:lnTo>
                  <a:lnTo>
                    <a:pt x="50" y="165"/>
                  </a:lnTo>
                  <a:lnTo>
                    <a:pt x="50" y="164"/>
                  </a:lnTo>
                  <a:lnTo>
                    <a:pt x="48" y="164"/>
                  </a:lnTo>
                  <a:lnTo>
                    <a:pt x="47" y="163"/>
                  </a:lnTo>
                  <a:lnTo>
                    <a:pt x="46" y="163"/>
                  </a:lnTo>
                  <a:lnTo>
                    <a:pt x="45" y="163"/>
                  </a:lnTo>
                  <a:lnTo>
                    <a:pt x="45" y="164"/>
                  </a:lnTo>
                  <a:lnTo>
                    <a:pt x="45" y="165"/>
                  </a:lnTo>
                  <a:lnTo>
                    <a:pt x="46" y="166"/>
                  </a:lnTo>
                  <a:lnTo>
                    <a:pt x="45" y="166"/>
                  </a:lnTo>
                  <a:lnTo>
                    <a:pt x="45" y="167"/>
                  </a:lnTo>
                  <a:lnTo>
                    <a:pt x="45" y="169"/>
                  </a:lnTo>
                  <a:lnTo>
                    <a:pt x="44" y="169"/>
                  </a:lnTo>
                  <a:lnTo>
                    <a:pt x="44" y="167"/>
                  </a:lnTo>
                  <a:lnTo>
                    <a:pt x="42" y="167"/>
                  </a:lnTo>
                  <a:lnTo>
                    <a:pt x="41" y="167"/>
                  </a:lnTo>
                  <a:lnTo>
                    <a:pt x="41" y="166"/>
                  </a:lnTo>
                  <a:lnTo>
                    <a:pt x="42" y="166"/>
                  </a:lnTo>
                  <a:lnTo>
                    <a:pt x="44" y="166"/>
                  </a:lnTo>
                  <a:lnTo>
                    <a:pt x="44" y="165"/>
                  </a:lnTo>
                  <a:lnTo>
                    <a:pt x="45" y="164"/>
                  </a:lnTo>
                  <a:lnTo>
                    <a:pt x="45" y="163"/>
                  </a:lnTo>
                  <a:lnTo>
                    <a:pt x="45" y="161"/>
                  </a:lnTo>
                  <a:lnTo>
                    <a:pt x="46" y="160"/>
                  </a:lnTo>
                  <a:lnTo>
                    <a:pt x="47" y="161"/>
                  </a:lnTo>
                  <a:lnTo>
                    <a:pt x="48" y="161"/>
                  </a:lnTo>
                  <a:lnTo>
                    <a:pt x="48" y="163"/>
                  </a:lnTo>
                  <a:lnTo>
                    <a:pt x="50" y="163"/>
                  </a:lnTo>
                  <a:lnTo>
                    <a:pt x="51" y="161"/>
                  </a:lnTo>
                  <a:lnTo>
                    <a:pt x="51" y="163"/>
                  </a:lnTo>
                  <a:lnTo>
                    <a:pt x="52" y="163"/>
                  </a:lnTo>
                  <a:lnTo>
                    <a:pt x="53" y="163"/>
                  </a:lnTo>
                  <a:lnTo>
                    <a:pt x="54" y="163"/>
                  </a:lnTo>
                  <a:lnTo>
                    <a:pt x="56" y="163"/>
                  </a:lnTo>
                  <a:lnTo>
                    <a:pt x="56" y="161"/>
                  </a:lnTo>
                  <a:lnTo>
                    <a:pt x="56" y="160"/>
                  </a:lnTo>
                  <a:lnTo>
                    <a:pt x="56" y="159"/>
                  </a:lnTo>
                  <a:lnTo>
                    <a:pt x="54" y="160"/>
                  </a:lnTo>
                  <a:lnTo>
                    <a:pt x="54" y="159"/>
                  </a:lnTo>
                  <a:lnTo>
                    <a:pt x="54" y="158"/>
                  </a:lnTo>
                  <a:lnTo>
                    <a:pt x="56" y="158"/>
                  </a:lnTo>
                  <a:lnTo>
                    <a:pt x="57" y="156"/>
                  </a:lnTo>
                  <a:lnTo>
                    <a:pt x="56" y="156"/>
                  </a:lnTo>
                  <a:lnTo>
                    <a:pt x="56" y="155"/>
                  </a:lnTo>
                  <a:lnTo>
                    <a:pt x="54" y="154"/>
                  </a:lnTo>
                  <a:lnTo>
                    <a:pt x="53" y="153"/>
                  </a:lnTo>
                  <a:lnTo>
                    <a:pt x="54" y="153"/>
                  </a:lnTo>
                  <a:lnTo>
                    <a:pt x="56" y="153"/>
                  </a:lnTo>
                  <a:lnTo>
                    <a:pt x="57" y="154"/>
                  </a:lnTo>
                  <a:lnTo>
                    <a:pt x="58" y="153"/>
                  </a:lnTo>
                  <a:lnTo>
                    <a:pt x="59" y="154"/>
                  </a:lnTo>
                  <a:lnTo>
                    <a:pt x="59" y="153"/>
                  </a:lnTo>
                  <a:lnTo>
                    <a:pt x="59" y="152"/>
                  </a:lnTo>
                  <a:lnTo>
                    <a:pt x="57" y="150"/>
                  </a:lnTo>
                  <a:lnTo>
                    <a:pt x="56" y="150"/>
                  </a:lnTo>
                  <a:lnTo>
                    <a:pt x="54" y="149"/>
                  </a:lnTo>
                  <a:lnTo>
                    <a:pt x="53" y="150"/>
                  </a:lnTo>
                  <a:lnTo>
                    <a:pt x="52" y="149"/>
                  </a:lnTo>
                  <a:lnTo>
                    <a:pt x="52" y="148"/>
                  </a:lnTo>
                  <a:lnTo>
                    <a:pt x="51" y="147"/>
                  </a:lnTo>
                  <a:lnTo>
                    <a:pt x="52" y="146"/>
                  </a:lnTo>
                  <a:lnTo>
                    <a:pt x="52" y="144"/>
                  </a:lnTo>
                  <a:lnTo>
                    <a:pt x="53" y="144"/>
                  </a:lnTo>
                  <a:lnTo>
                    <a:pt x="54" y="144"/>
                  </a:lnTo>
                  <a:lnTo>
                    <a:pt x="56" y="144"/>
                  </a:lnTo>
                  <a:lnTo>
                    <a:pt x="56" y="143"/>
                  </a:lnTo>
                  <a:lnTo>
                    <a:pt x="54" y="142"/>
                  </a:lnTo>
                  <a:lnTo>
                    <a:pt x="53" y="141"/>
                  </a:lnTo>
                  <a:lnTo>
                    <a:pt x="52" y="138"/>
                  </a:lnTo>
                  <a:lnTo>
                    <a:pt x="51" y="138"/>
                  </a:lnTo>
                  <a:lnTo>
                    <a:pt x="50" y="138"/>
                  </a:lnTo>
                  <a:lnTo>
                    <a:pt x="51" y="137"/>
                  </a:lnTo>
                  <a:lnTo>
                    <a:pt x="52" y="138"/>
                  </a:lnTo>
                  <a:lnTo>
                    <a:pt x="53" y="139"/>
                  </a:lnTo>
                  <a:lnTo>
                    <a:pt x="54" y="139"/>
                  </a:lnTo>
                  <a:lnTo>
                    <a:pt x="56" y="139"/>
                  </a:lnTo>
                  <a:lnTo>
                    <a:pt x="56" y="141"/>
                  </a:lnTo>
                  <a:lnTo>
                    <a:pt x="56" y="142"/>
                  </a:lnTo>
                  <a:lnTo>
                    <a:pt x="56" y="143"/>
                  </a:lnTo>
                  <a:lnTo>
                    <a:pt x="57" y="144"/>
                  </a:lnTo>
                  <a:lnTo>
                    <a:pt x="57" y="143"/>
                  </a:lnTo>
                  <a:lnTo>
                    <a:pt x="58" y="143"/>
                  </a:lnTo>
                  <a:lnTo>
                    <a:pt x="58" y="144"/>
                  </a:lnTo>
                  <a:lnTo>
                    <a:pt x="58" y="146"/>
                  </a:lnTo>
                  <a:lnTo>
                    <a:pt x="59" y="146"/>
                  </a:lnTo>
                  <a:lnTo>
                    <a:pt x="61" y="146"/>
                  </a:lnTo>
                  <a:lnTo>
                    <a:pt x="61" y="144"/>
                  </a:lnTo>
                  <a:lnTo>
                    <a:pt x="61" y="143"/>
                  </a:lnTo>
                  <a:lnTo>
                    <a:pt x="61" y="144"/>
                  </a:lnTo>
                  <a:lnTo>
                    <a:pt x="61" y="146"/>
                  </a:lnTo>
                  <a:lnTo>
                    <a:pt x="62" y="146"/>
                  </a:lnTo>
                  <a:lnTo>
                    <a:pt x="63" y="146"/>
                  </a:lnTo>
                  <a:lnTo>
                    <a:pt x="63" y="144"/>
                  </a:lnTo>
                  <a:lnTo>
                    <a:pt x="63" y="143"/>
                  </a:lnTo>
                  <a:lnTo>
                    <a:pt x="63" y="142"/>
                  </a:lnTo>
                  <a:lnTo>
                    <a:pt x="62" y="141"/>
                  </a:lnTo>
                  <a:lnTo>
                    <a:pt x="63" y="139"/>
                  </a:lnTo>
                  <a:lnTo>
                    <a:pt x="64" y="139"/>
                  </a:lnTo>
                  <a:lnTo>
                    <a:pt x="67" y="139"/>
                  </a:lnTo>
                  <a:lnTo>
                    <a:pt x="68" y="139"/>
                  </a:lnTo>
                  <a:lnTo>
                    <a:pt x="68" y="138"/>
                  </a:lnTo>
                  <a:lnTo>
                    <a:pt x="69" y="138"/>
                  </a:lnTo>
                  <a:lnTo>
                    <a:pt x="70" y="137"/>
                  </a:lnTo>
                  <a:lnTo>
                    <a:pt x="71" y="136"/>
                  </a:lnTo>
                  <a:lnTo>
                    <a:pt x="70" y="136"/>
                  </a:lnTo>
                  <a:lnTo>
                    <a:pt x="69" y="136"/>
                  </a:lnTo>
                  <a:lnTo>
                    <a:pt x="68" y="136"/>
                  </a:lnTo>
                  <a:lnTo>
                    <a:pt x="67" y="135"/>
                  </a:lnTo>
                  <a:lnTo>
                    <a:pt x="67" y="132"/>
                  </a:lnTo>
                  <a:lnTo>
                    <a:pt x="68" y="132"/>
                  </a:lnTo>
                  <a:lnTo>
                    <a:pt x="69" y="131"/>
                  </a:lnTo>
                  <a:lnTo>
                    <a:pt x="68" y="131"/>
                  </a:lnTo>
                  <a:lnTo>
                    <a:pt x="67" y="131"/>
                  </a:lnTo>
                  <a:lnTo>
                    <a:pt x="64" y="131"/>
                  </a:lnTo>
                  <a:lnTo>
                    <a:pt x="63" y="130"/>
                  </a:lnTo>
                  <a:lnTo>
                    <a:pt x="62" y="130"/>
                  </a:lnTo>
                  <a:lnTo>
                    <a:pt x="62" y="129"/>
                  </a:lnTo>
                  <a:lnTo>
                    <a:pt x="61" y="130"/>
                  </a:lnTo>
                  <a:lnTo>
                    <a:pt x="61" y="131"/>
                  </a:lnTo>
                  <a:lnTo>
                    <a:pt x="59" y="131"/>
                  </a:lnTo>
                  <a:lnTo>
                    <a:pt x="59" y="130"/>
                  </a:lnTo>
                  <a:lnTo>
                    <a:pt x="61" y="129"/>
                  </a:lnTo>
                  <a:lnTo>
                    <a:pt x="61" y="127"/>
                  </a:lnTo>
                  <a:lnTo>
                    <a:pt x="62" y="126"/>
                  </a:lnTo>
                  <a:lnTo>
                    <a:pt x="64" y="125"/>
                  </a:lnTo>
                  <a:lnTo>
                    <a:pt x="68" y="125"/>
                  </a:lnTo>
                  <a:lnTo>
                    <a:pt x="68" y="124"/>
                  </a:lnTo>
                  <a:lnTo>
                    <a:pt x="67" y="123"/>
                  </a:lnTo>
                  <a:lnTo>
                    <a:pt x="65" y="123"/>
                  </a:lnTo>
                  <a:lnTo>
                    <a:pt x="64" y="123"/>
                  </a:lnTo>
                  <a:lnTo>
                    <a:pt x="64" y="121"/>
                  </a:lnTo>
                  <a:lnTo>
                    <a:pt x="63" y="121"/>
                  </a:lnTo>
                  <a:lnTo>
                    <a:pt x="62" y="121"/>
                  </a:lnTo>
                  <a:lnTo>
                    <a:pt x="61" y="121"/>
                  </a:lnTo>
                  <a:lnTo>
                    <a:pt x="59" y="123"/>
                  </a:lnTo>
                  <a:lnTo>
                    <a:pt x="58" y="123"/>
                  </a:lnTo>
                  <a:lnTo>
                    <a:pt x="57" y="123"/>
                  </a:lnTo>
                  <a:lnTo>
                    <a:pt x="56" y="121"/>
                  </a:lnTo>
                  <a:lnTo>
                    <a:pt x="56" y="120"/>
                  </a:lnTo>
                  <a:lnTo>
                    <a:pt x="54" y="121"/>
                  </a:lnTo>
                  <a:lnTo>
                    <a:pt x="53" y="123"/>
                  </a:lnTo>
                  <a:lnTo>
                    <a:pt x="52" y="123"/>
                  </a:lnTo>
                  <a:lnTo>
                    <a:pt x="51" y="121"/>
                  </a:lnTo>
                  <a:lnTo>
                    <a:pt x="51" y="120"/>
                  </a:lnTo>
                  <a:lnTo>
                    <a:pt x="50" y="119"/>
                  </a:lnTo>
                  <a:lnTo>
                    <a:pt x="47" y="119"/>
                  </a:lnTo>
                  <a:lnTo>
                    <a:pt x="47" y="118"/>
                  </a:lnTo>
                  <a:lnTo>
                    <a:pt x="48" y="116"/>
                  </a:lnTo>
                  <a:lnTo>
                    <a:pt x="50" y="116"/>
                  </a:lnTo>
                  <a:lnTo>
                    <a:pt x="51" y="115"/>
                  </a:lnTo>
                  <a:lnTo>
                    <a:pt x="52" y="115"/>
                  </a:lnTo>
                  <a:lnTo>
                    <a:pt x="53" y="116"/>
                  </a:lnTo>
                  <a:lnTo>
                    <a:pt x="53" y="115"/>
                  </a:lnTo>
                  <a:lnTo>
                    <a:pt x="54" y="114"/>
                  </a:lnTo>
                  <a:lnTo>
                    <a:pt x="53" y="113"/>
                  </a:lnTo>
                  <a:lnTo>
                    <a:pt x="54" y="112"/>
                  </a:lnTo>
                  <a:lnTo>
                    <a:pt x="54" y="110"/>
                  </a:lnTo>
                  <a:lnTo>
                    <a:pt x="53" y="110"/>
                  </a:lnTo>
                  <a:lnTo>
                    <a:pt x="52" y="112"/>
                  </a:lnTo>
                  <a:lnTo>
                    <a:pt x="50" y="113"/>
                  </a:lnTo>
                  <a:lnTo>
                    <a:pt x="51" y="112"/>
                  </a:lnTo>
                  <a:lnTo>
                    <a:pt x="51" y="110"/>
                  </a:lnTo>
                  <a:lnTo>
                    <a:pt x="50" y="109"/>
                  </a:lnTo>
                  <a:lnTo>
                    <a:pt x="51" y="108"/>
                  </a:lnTo>
                  <a:lnTo>
                    <a:pt x="52" y="108"/>
                  </a:lnTo>
                  <a:lnTo>
                    <a:pt x="52" y="107"/>
                  </a:lnTo>
                  <a:lnTo>
                    <a:pt x="52" y="106"/>
                  </a:lnTo>
                  <a:lnTo>
                    <a:pt x="52" y="103"/>
                  </a:lnTo>
                  <a:lnTo>
                    <a:pt x="53" y="103"/>
                  </a:lnTo>
                  <a:lnTo>
                    <a:pt x="54" y="103"/>
                  </a:lnTo>
                  <a:lnTo>
                    <a:pt x="54" y="102"/>
                  </a:lnTo>
                  <a:lnTo>
                    <a:pt x="56" y="101"/>
                  </a:lnTo>
                  <a:lnTo>
                    <a:pt x="54" y="101"/>
                  </a:lnTo>
                  <a:lnTo>
                    <a:pt x="53" y="100"/>
                  </a:lnTo>
                  <a:lnTo>
                    <a:pt x="54" y="100"/>
                  </a:lnTo>
                  <a:lnTo>
                    <a:pt x="56" y="100"/>
                  </a:lnTo>
                  <a:lnTo>
                    <a:pt x="57" y="98"/>
                  </a:lnTo>
                  <a:lnTo>
                    <a:pt x="54" y="97"/>
                  </a:lnTo>
                  <a:lnTo>
                    <a:pt x="53" y="97"/>
                  </a:lnTo>
                  <a:lnTo>
                    <a:pt x="53" y="96"/>
                  </a:lnTo>
                  <a:lnTo>
                    <a:pt x="54" y="96"/>
                  </a:lnTo>
                  <a:lnTo>
                    <a:pt x="54" y="95"/>
                  </a:lnTo>
                  <a:lnTo>
                    <a:pt x="52" y="96"/>
                  </a:lnTo>
                  <a:lnTo>
                    <a:pt x="51" y="97"/>
                  </a:lnTo>
                  <a:lnTo>
                    <a:pt x="51" y="95"/>
                  </a:lnTo>
                  <a:lnTo>
                    <a:pt x="50" y="93"/>
                  </a:lnTo>
                  <a:lnTo>
                    <a:pt x="47" y="92"/>
                  </a:lnTo>
                  <a:lnTo>
                    <a:pt x="47" y="93"/>
                  </a:lnTo>
                  <a:lnTo>
                    <a:pt x="48" y="95"/>
                  </a:lnTo>
                  <a:lnTo>
                    <a:pt x="47" y="95"/>
                  </a:lnTo>
                  <a:lnTo>
                    <a:pt x="45" y="93"/>
                  </a:lnTo>
                  <a:lnTo>
                    <a:pt x="44" y="95"/>
                  </a:lnTo>
                  <a:lnTo>
                    <a:pt x="44" y="97"/>
                  </a:lnTo>
                  <a:lnTo>
                    <a:pt x="42" y="95"/>
                  </a:lnTo>
                  <a:lnTo>
                    <a:pt x="42" y="93"/>
                  </a:lnTo>
                  <a:lnTo>
                    <a:pt x="41" y="93"/>
                  </a:lnTo>
                  <a:lnTo>
                    <a:pt x="39" y="96"/>
                  </a:lnTo>
                  <a:lnTo>
                    <a:pt x="37" y="97"/>
                  </a:lnTo>
                  <a:lnTo>
                    <a:pt x="34" y="98"/>
                  </a:lnTo>
                  <a:lnTo>
                    <a:pt x="31" y="100"/>
                  </a:lnTo>
                  <a:lnTo>
                    <a:pt x="28" y="100"/>
                  </a:lnTo>
                  <a:lnTo>
                    <a:pt x="25" y="101"/>
                  </a:lnTo>
                  <a:lnTo>
                    <a:pt x="23" y="101"/>
                  </a:lnTo>
                  <a:lnTo>
                    <a:pt x="21" y="103"/>
                  </a:lnTo>
                  <a:lnTo>
                    <a:pt x="19" y="104"/>
                  </a:lnTo>
                  <a:lnTo>
                    <a:pt x="18" y="104"/>
                  </a:lnTo>
                  <a:lnTo>
                    <a:pt x="14" y="107"/>
                  </a:lnTo>
                  <a:lnTo>
                    <a:pt x="11" y="107"/>
                  </a:lnTo>
                  <a:lnTo>
                    <a:pt x="11" y="106"/>
                  </a:lnTo>
                  <a:lnTo>
                    <a:pt x="12" y="106"/>
                  </a:lnTo>
                  <a:lnTo>
                    <a:pt x="13" y="104"/>
                  </a:lnTo>
                  <a:lnTo>
                    <a:pt x="13" y="103"/>
                  </a:lnTo>
                  <a:lnTo>
                    <a:pt x="13" y="102"/>
                  </a:lnTo>
                  <a:lnTo>
                    <a:pt x="12" y="103"/>
                  </a:lnTo>
                  <a:lnTo>
                    <a:pt x="10" y="103"/>
                  </a:lnTo>
                  <a:lnTo>
                    <a:pt x="8" y="103"/>
                  </a:lnTo>
                  <a:lnTo>
                    <a:pt x="6" y="104"/>
                  </a:lnTo>
                  <a:lnTo>
                    <a:pt x="5" y="106"/>
                  </a:lnTo>
                  <a:lnTo>
                    <a:pt x="4" y="107"/>
                  </a:lnTo>
                  <a:lnTo>
                    <a:pt x="1" y="108"/>
                  </a:lnTo>
                  <a:lnTo>
                    <a:pt x="0" y="108"/>
                  </a:lnTo>
                  <a:lnTo>
                    <a:pt x="1" y="107"/>
                  </a:lnTo>
                  <a:lnTo>
                    <a:pt x="2" y="106"/>
                  </a:lnTo>
                  <a:lnTo>
                    <a:pt x="5" y="104"/>
                  </a:lnTo>
                  <a:lnTo>
                    <a:pt x="10" y="102"/>
                  </a:lnTo>
                  <a:lnTo>
                    <a:pt x="11" y="101"/>
                  </a:lnTo>
                  <a:lnTo>
                    <a:pt x="14" y="100"/>
                  </a:lnTo>
                  <a:lnTo>
                    <a:pt x="16" y="98"/>
                  </a:lnTo>
                  <a:lnTo>
                    <a:pt x="17" y="98"/>
                  </a:lnTo>
                  <a:lnTo>
                    <a:pt x="17" y="100"/>
                  </a:lnTo>
                  <a:lnTo>
                    <a:pt x="17" y="101"/>
                  </a:lnTo>
                  <a:lnTo>
                    <a:pt x="18" y="100"/>
                  </a:lnTo>
                  <a:lnTo>
                    <a:pt x="18" y="98"/>
                  </a:lnTo>
                  <a:lnTo>
                    <a:pt x="19" y="98"/>
                  </a:lnTo>
                  <a:lnTo>
                    <a:pt x="21" y="101"/>
                  </a:lnTo>
                  <a:lnTo>
                    <a:pt x="22" y="100"/>
                  </a:lnTo>
                  <a:lnTo>
                    <a:pt x="21" y="97"/>
                  </a:lnTo>
                  <a:lnTo>
                    <a:pt x="21" y="96"/>
                  </a:lnTo>
                  <a:lnTo>
                    <a:pt x="22" y="97"/>
                  </a:lnTo>
                  <a:lnTo>
                    <a:pt x="23" y="98"/>
                  </a:lnTo>
                  <a:lnTo>
                    <a:pt x="24" y="95"/>
                  </a:lnTo>
                  <a:lnTo>
                    <a:pt x="25" y="96"/>
                  </a:lnTo>
                  <a:lnTo>
                    <a:pt x="27" y="96"/>
                  </a:lnTo>
                  <a:lnTo>
                    <a:pt x="27" y="95"/>
                  </a:lnTo>
                  <a:lnTo>
                    <a:pt x="28" y="95"/>
                  </a:lnTo>
                  <a:lnTo>
                    <a:pt x="29" y="96"/>
                  </a:lnTo>
                  <a:lnTo>
                    <a:pt x="30" y="96"/>
                  </a:lnTo>
                  <a:lnTo>
                    <a:pt x="31" y="95"/>
                  </a:lnTo>
                  <a:lnTo>
                    <a:pt x="33" y="95"/>
                  </a:lnTo>
                  <a:lnTo>
                    <a:pt x="34" y="93"/>
                  </a:lnTo>
                  <a:lnTo>
                    <a:pt x="34" y="95"/>
                  </a:lnTo>
                  <a:lnTo>
                    <a:pt x="35" y="96"/>
                  </a:lnTo>
                  <a:lnTo>
                    <a:pt x="36" y="95"/>
                  </a:lnTo>
                  <a:lnTo>
                    <a:pt x="36" y="93"/>
                  </a:lnTo>
                  <a:lnTo>
                    <a:pt x="37" y="93"/>
                  </a:lnTo>
                  <a:lnTo>
                    <a:pt x="39" y="92"/>
                  </a:lnTo>
                  <a:lnTo>
                    <a:pt x="41" y="91"/>
                  </a:lnTo>
                  <a:lnTo>
                    <a:pt x="42" y="91"/>
                  </a:lnTo>
                  <a:lnTo>
                    <a:pt x="44" y="90"/>
                  </a:lnTo>
                  <a:lnTo>
                    <a:pt x="48" y="89"/>
                  </a:lnTo>
                  <a:lnTo>
                    <a:pt x="56" y="86"/>
                  </a:lnTo>
                  <a:lnTo>
                    <a:pt x="59" y="84"/>
                  </a:lnTo>
                  <a:lnTo>
                    <a:pt x="61" y="83"/>
                  </a:lnTo>
                  <a:lnTo>
                    <a:pt x="62" y="81"/>
                  </a:lnTo>
                  <a:lnTo>
                    <a:pt x="63" y="79"/>
                  </a:lnTo>
                  <a:lnTo>
                    <a:pt x="68" y="75"/>
                  </a:lnTo>
                  <a:lnTo>
                    <a:pt x="70" y="74"/>
                  </a:lnTo>
                  <a:lnTo>
                    <a:pt x="80" y="72"/>
                  </a:lnTo>
                  <a:lnTo>
                    <a:pt x="85" y="70"/>
                  </a:lnTo>
                  <a:lnTo>
                    <a:pt x="87" y="69"/>
                  </a:lnTo>
                  <a:lnTo>
                    <a:pt x="90" y="67"/>
                  </a:lnTo>
                  <a:lnTo>
                    <a:pt x="94" y="64"/>
                  </a:lnTo>
                  <a:lnTo>
                    <a:pt x="96" y="63"/>
                  </a:lnTo>
                  <a:lnTo>
                    <a:pt x="98" y="60"/>
                  </a:lnTo>
                  <a:lnTo>
                    <a:pt x="102" y="56"/>
                  </a:lnTo>
                  <a:lnTo>
                    <a:pt x="103" y="53"/>
                  </a:lnTo>
                  <a:lnTo>
                    <a:pt x="103" y="52"/>
                  </a:lnTo>
                  <a:lnTo>
                    <a:pt x="103" y="50"/>
                  </a:lnTo>
                  <a:lnTo>
                    <a:pt x="103" y="49"/>
                  </a:lnTo>
                  <a:lnTo>
                    <a:pt x="102" y="47"/>
                  </a:lnTo>
                  <a:lnTo>
                    <a:pt x="103" y="47"/>
                  </a:lnTo>
                  <a:lnTo>
                    <a:pt x="103" y="44"/>
                  </a:lnTo>
                  <a:lnTo>
                    <a:pt x="104" y="41"/>
                  </a:lnTo>
                  <a:lnTo>
                    <a:pt x="105" y="40"/>
                  </a:lnTo>
                  <a:lnTo>
                    <a:pt x="105" y="38"/>
                  </a:lnTo>
                  <a:lnTo>
                    <a:pt x="105" y="35"/>
                  </a:lnTo>
                  <a:lnTo>
                    <a:pt x="107" y="34"/>
                  </a:lnTo>
                  <a:lnTo>
                    <a:pt x="108" y="33"/>
                  </a:lnTo>
                  <a:lnTo>
                    <a:pt x="109" y="34"/>
                  </a:lnTo>
                  <a:lnTo>
                    <a:pt x="113" y="33"/>
                  </a:lnTo>
                  <a:lnTo>
                    <a:pt x="114" y="30"/>
                  </a:lnTo>
                  <a:lnTo>
                    <a:pt x="114" y="29"/>
                  </a:lnTo>
                  <a:lnTo>
                    <a:pt x="115" y="28"/>
                  </a:lnTo>
                  <a:lnTo>
                    <a:pt x="116" y="27"/>
                  </a:lnTo>
                  <a:lnTo>
                    <a:pt x="116" y="24"/>
                  </a:lnTo>
                  <a:lnTo>
                    <a:pt x="117" y="22"/>
                  </a:lnTo>
                  <a:lnTo>
                    <a:pt x="117" y="21"/>
                  </a:lnTo>
                  <a:lnTo>
                    <a:pt x="117" y="20"/>
                  </a:lnTo>
                  <a:lnTo>
                    <a:pt x="119" y="18"/>
                  </a:lnTo>
                  <a:lnTo>
                    <a:pt x="121" y="18"/>
                  </a:lnTo>
                  <a:lnTo>
                    <a:pt x="122" y="17"/>
                  </a:lnTo>
                  <a:lnTo>
                    <a:pt x="126" y="15"/>
                  </a:lnTo>
                  <a:lnTo>
                    <a:pt x="127" y="15"/>
                  </a:lnTo>
                  <a:lnTo>
                    <a:pt x="128" y="13"/>
                  </a:lnTo>
                  <a:lnTo>
                    <a:pt x="130" y="12"/>
                  </a:lnTo>
                  <a:lnTo>
                    <a:pt x="131" y="12"/>
                  </a:lnTo>
                  <a:lnTo>
                    <a:pt x="132" y="11"/>
                  </a:lnTo>
                  <a:lnTo>
                    <a:pt x="134" y="12"/>
                  </a:lnTo>
                  <a:lnTo>
                    <a:pt x="137" y="11"/>
                  </a:lnTo>
                  <a:lnTo>
                    <a:pt x="138" y="12"/>
                  </a:lnTo>
                  <a:lnTo>
                    <a:pt x="139" y="11"/>
                  </a:lnTo>
                  <a:lnTo>
                    <a:pt x="139" y="10"/>
                  </a:lnTo>
                  <a:lnTo>
                    <a:pt x="141" y="9"/>
                  </a:lnTo>
                  <a:lnTo>
                    <a:pt x="139" y="9"/>
                  </a:lnTo>
                  <a:lnTo>
                    <a:pt x="141" y="7"/>
                  </a:lnTo>
                  <a:lnTo>
                    <a:pt x="142" y="6"/>
                  </a:lnTo>
                  <a:lnTo>
                    <a:pt x="142" y="5"/>
                  </a:lnTo>
                  <a:lnTo>
                    <a:pt x="141" y="4"/>
                  </a:lnTo>
                  <a:lnTo>
                    <a:pt x="138" y="3"/>
                  </a:lnTo>
                  <a:lnTo>
                    <a:pt x="137" y="4"/>
                  </a:lnTo>
                  <a:lnTo>
                    <a:pt x="137" y="3"/>
                  </a:lnTo>
                  <a:lnTo>
                    <a:pt x="139" y="3"/>
                  </a:lnTo>
                  <a:lnTo>
                    <a:pt x="141" y="3"/>
                  </a:lnTo>
                  <a:lnTo>
                    <a:pt x="143" y="1"/>
                  </a:lnTo>
                  <a:lnTo>
                    <a:pt x="144" y="0"/>
                  </a:lnTo>
                  <a:lnTo>
                    <a:pt x="144" y="1"/>
                  </a:lnTo>
                  <a:lnTo>
                    <a:pt x="145" y="3"/>
                  </a:lnTo>
                  <a:lnTo>
                    <a:pt x="147" y="4"/>
                  </a:lnTo>
                  <a:lnTo>
                    <a:pt x="147" y="6"/>
                  </a:lnTo>
                  <a:lnTo>
                    <a:pt x="147" y="7"/>
                  </a:lnTo>
                  <a:lnTo>
                    <a:pt x="148" y="9"/>
                  </a:lnTo>
                  <a:lnTo>
                    <a:pt x="148" y="7"/>
                  </a:lnTo>
                  <a:lnTo>
                    <a:pt x="148" y="6"/>
                  </a:lnTo>
                  <a:lnTo>
                    <a:pt x="149" y="6"/>
                  </a:lnTo>
                  <a:lnTo>
                    <a:pt x="150" y="7"/>
                  </a:lnTo>
                  <a:lnTo>
                    <a:pt x="150" y="9"/>
                  </a:lnTo>
                  <a:lnTo>
                    <a:pt x="150" y="11"/>
                  </a:lnTo>
                  <a:lnTo>
                    <a:pt x="153" y="13"/>
                  </a:lnTo>
                  <a:lnTo>
                    <a:pt x="153" y="15"/>
                  </a:lnTo>
                  <a:lnTo>
                    <a:pt x="154" y="18"/>
                  </a:lnTo>
                  <a:lnTo>
                    <a:pt x="155" y="22"/>
                  </a:lnTo>
                  <a:lnTo>
                    <a:pt x="156" y="26"/>
                  </a:lnTo>
                  <a:lnTo>
                    <a:pt x="156" y="28"/>
                  </a:lnTo>
                  <a:lnTo>
                    <a:pt x="157" y="29"/>
                  </a:lnTo>
                  <a:lnTo>
                    <a:pt x="159" y="33"/>
                  </a:lnTo>
                  <a:lnTo>
                    <a:pt x="159" y="34"/>
                  </a:lnTo>
                  <a:lnTo>
                    <a:pt x="160" y="34"/>
                  </a:lnTo>
                  <a:lnTo>
                    <a:pt x="161" y="34"/>
                  </a:lnTo>
                  <a:lnTo>
                    <a:pt x="162" y="35"/>
                  </a:lnTo>
                  <a:lnTo>
                    <a:pt x="161" y="36"/>
                  </a:lnTo>
                  <a:lnTo>
                    <a:pt x="162" y="38"/>
                  </a:lnTo>
                  <a:lnTo>
                    <a:pt x="162" y="36"/>
                  </a:lnTo>
                  <a:lnTo>
                    <a:pt x="164" y="36"/>
                  </a:lnTo>
                  <a:lnTo>
                    <a:pt x="164" y="38"/>
                  </a:lnTo>
                  <a:lnTo>
                    <a:pt x="164" y="39"/>
                  </a:lnTo>
                  <a:lnTo>
                    <a:pt x="165" y="39"/>
                  </a:lnTo>
                  <a:lnTo>
                    <a:pt x="165" y="38"/>
                  </a:lnTo>
                  <a:lnTo>
                    <a:pt x="166" y="40"/>
                  </a:lnTo>
                  <a:lnTo>
                    <a:pt x="167" y="40"/>
                  </a:lnTo>
                  <a:lnTo>
                    <a:pt x="167" y="39"/>
                  </a:lnTo>
                  <a:lnTo>
                    <a:pt x="167" y="38"/>
                  </a:lnTo>
                  <a:lnTo>
                    <a:pt x="168" y="36"/>
                  </a:lnTo>
                  <a:lnTo>
                    <a:pt x="170" y="38"/>
                  </a:lnTo>
                  <a:lnTo>
                    <a:pt x="170" y="36"/>
                  </a:lnTo>
                  <a:lnTo>
                    <a:pt x="171" y="36"/>
                  </a:lnTo>
                  <a:lnTo>
                    <a:pt x="172" y="36"/>
                  </a:lnTo>
                  <a:lnTo>
                    <a:pt x="176" y="36"/>
                  </a:lnTo>
                  <a:lnTo>
                    <a:pt x="178" y="35"/>
                  </a:lnTo>
                  <a:lnTo>
                    <a:pt x="179" y="35"/>
                  </a:lnTo>
                  <a:lnTo>
                    <a:pt x="182" y="34"/>
                  </a:lnTo>
                  <a:lnTo>
                    <a:pt x="181" y="34"/>
                  </a:lnTo>
                  <a:lnTo>
                    <a:pt x="182" y="33"/>
                  </a:lnTo>
                  <a:lnTo>
                    <a:pt x="182" y="34"/>
                  </a:lnTo>
                  <a:lnTo>
                    <a:pt x="183" y="34"/>
                  </a:lnTo>
                  <a:lnTo>
                    <a:pt x="184" y="34"/>
                  </a:lnTo>
                  <a:lnTo>
                    <a:pt x="183" y="33"/>
                  </a:lnTo>
                  <a:lnTo>
                    <a:pt x="183" y="32"/>
                  </a:lnTo>
                  <a:lnTo>
                    <a:pt x="184" y="32"/>
                  </a:lnTo>
                  <a:lnTo>
                    <a:pt x="185" y="33"/>
                  </a:lnTo>
                  <a:lnTo>
                    <a:pt x="187" y="32"/>
                  </a:lnTo>
                  <a:lnTo>
                    <a:pt x="188" y="30"/>
                  </a:lnTo>
                  <a:lnTo>
                    <a:pt x="189" y="32"/>
                  </a:lnTo>
                  <a:lnTo>
                    <a:pt x="189" y="33"/>
                  </a:lnTo>
                  <a:lnTo>
                    <a:pt x="190" y="33"/>
                  </a:lnTo>
                  <a:lnTo>
                    <a:pt x="190" y="30"/>
                  </a:lnTo>
                  <a:lnTo>
                    <a:pt x="191" y="30"/>
                  </a:lnTo>
                  <a:lnTo>
                    <a:pt x="191" y="32"/>
                  </a:lnTo>
                  <a:lnTo>
                    <a:pt x="193" y="33"/>
                  </a:lnTo>
                  <a:lnTo>
                    <a:pt x="194" y="33"/>
                  </a:lnTo>
                  <a:lnTo>
                    <a:pt x="196" y="34"/>
                  </a:lnTo>
                  <a:lnTo>
                    <a:pt x="201" y="34"/>
                  </a:lnTo>
                  <a:lnTo>
                    <a:pt x="202" y="34"/>
                  </a:lnTo>
                  <a:lnTo>
                    <a:pt x="206" y="35"/>
                  </a:lnTo>
                  <a:lnTo>
                    <a:pt x="207" y="35"/>
                  </a:lnTo>
                  <a:lnTo>
                    <a:pt x="207" y="36"/>
                  </a:lnTo>
                  <a:lnTo>
                    <a:pt x="208" y="35"/>
                  </a:lnTo>
                  <a:lnTo>
                    <a:pt x="210" y="36"/>
                  </a:lnTo>
                  <a:lnTo>
                    <a:pt x="214" y="38"/>
                  </a:lnTo>
                  <a:lnTo>
                    <a:pt x="217" y="38"/>
                  </a:lnTo>
                  <a:lnTo>
                    <a:pt x="219" y="36"/>
                  </a:lnTo>
                  <a:lnTo>
                    <a:pt x="222" y="35"/>
                  </a:lnTo>
                  <a:lnTo>
                    <a:pt x="223" y="34"/>
                  </a:lnTo>
                  <a:lnTo>
                    <a:pt x="225" y="33"/>
                  </a:lnTo>
                  <a:lnTo>
                    <a:pt x="228" y="29"/>
                  </a:lnTo>
                  <a:lnTo>
                    <a:pt x="229" y="28"/>
                  </a:lnTo>
                  <a:lnTo>
                    <a:pt x="230" y="30"/>
                  </a:lnTo>
                  <a:lnTo>
                    <a:pt x="233" y="30"/>
                  </a:lnTo>
                  <a:lnTo>
                    <a:pt x="234" y="30"/>
                  </a:lnTo>
                  <a:lnTo>
                    <a:pt x="235" y="32"/>
                  </a:lnTo>
                  <a:lnTo>
                    <a:pt x="240" y="34"/>
                  </a:lnTo>
                  <a:lnTo>
                    <a:pt x="240" y="35"/>
                  </a:lnTo>
                  <a:lnTo>
                    <a:pt x="239" y="41"/>
                  </a:lnTo>
                  <a:lnTo>
                    <a:pt x="240" y="43"/>
                  </a:lnTo>
                  <a:lnTo>
                    <a:pt x="240" y="45"/>
                  </a:lnTo>
                  <a:lnTo>
                    <a:pt x="240" y="46"/>
                  </a:lnTo>
                  <a:lnTo>
                    <a:pt x="237" y="50"/>
                  </a:lnTo>
                  <a:lnTo>
                    <a:pt x="236" y="53"/>
                  </a:lnTo>
                  <a:lnTo>
                    <a:pt x="235" y="56"/>
                  </a:lnTo>
                  <a:lnTo>
                    <a:pt x="234" y="56"/>
                  </a:lnTo>
                  <a:close/>
                </a:path>
              </a:pathLst>
            </a:custGeom>
            <a:solidFill>
              <a:srgbClr val="7DFF90"/>
            </a:solidFill>
            <a:ln w="2">
              <a:solidFill>
                <a:srgbClr val="555555"/>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p:txBody>
        </p:sp>
        <p:sp>
          <p:nvSpPr>
            <p:cNvPr id="1186" name="Freeform 193"/>
            <p:cNvSpPr>
              <a:spLocks/>
            </p:cNvSpPr>
            <p:nvPr/>
          </p:nvSpPr>
          <p:spPr bwMode="auto">
            <a:xfrm>
              <a:off x="1149351" y="5505445"/>
              <a:ext cx="3175" cy="0"/>
            </a:xfrm>
            <a:custGeom>
              <a:avLst/>
              <a:gdLst>
                <a:gd name="T0" fmla="*/ 2147483646 w 2"/>
                <a:gd name="T1" fmla="*/ 2147483646 w 2"/>
                <a:gd name="T2" fmla="*/ 0 w 2"/>
                <a:gd name="T3" fmla="*/ 0 w 2"/>
                <a:gd name="T4" fmla="*/ 2147483646 w 2"/>
                <a:gd name="T5" fmla="*/ 2147483646 w 2"/>
                <a:gd name="T6" fmla="*/ 0 60000 65536"/>
                <a:gd name="T7" fmla="*/ 0 60000 65536"/>
                <a:gd name="T8" fmla="*/ 0 60000 65536"/>
                <a:gd name="T9" fmla="*/ 0 60000 65536"/>
                <a:gd name="T10" fmla="*/ 0 60000 65536"/>
                <a:gd name="T11" fmla="*/ 0 60000 65536"/>
              </a:gdLst>
              <a:ahLst/>
              <a:cxnLst>
                <a:cxn ang="T6">
                  <a:pos x="T0" y="0"/>
                </a:cxn>
                <a:cxn ang="T7">
                  <a:pos x="T1" y="0"/>
                </a:cxn>
                <a:cxn ang="T8">
                  <a:pos x="T2" y="0"/>
                </a:cxn>
                <a:cxn ang="T9">
                  <a:pos x="T3" y="0"/>
                </a:cxn>
                <a:cxn ang="T10">
                  <a:pos x="T4" y="0"/>
                </a:cxn>
                <a:cxn ang="T11">
                  <a:pos x="T5" y="0"/>
                </a:cxn>
              </a:cxnLst>
              <a:rect l="0" t="0" r="r" b="b"/>
              <a:pathLst>
                <a:path w="2">
                  <a:moveTo>
                    <a:pt x="2" y="0"/>
                  </a:moveTo>
                  <a:lnTo>
                    <a:pt x="2" y="0"/>
                  </a:lnTo>
                  <a:lnTo>
                    <a:pt x="0" y="0"/>
                  </a:lnTo>
                  <a:lnTo>
                    <a:pt x="2" y="0"/>
                  </a:lnTo>
                  <a:close/>
                </a:path>
              </a:pathLst>
            </a:custGeom>
            <a:solidFill>
              <a:srgbClr val="FFFF00"/>
            </a:solidFill>
            <a:ln w="2">
              <a:solidFill>
                <a:srgbClr val="555555"/>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p:txBody>
        </p:sp>
        <p:sp>
          <p:nvSpPr>
            <p:cNvPr id="1187" name="Freeform 194"/>
            <p:cNvSpPr>
              <a:spLocks/>
            </p:cNvSpPr>
            <p:nvPr/>
          </p:nvSpPr>
          <p:spPr bwMode="auto">
            <a:xfrm>
              <a:off x="1647826" y="5383208"/>
              <a:ext cx="0" cy="0"/>
            </a:xfrm>
            <a:custGeom>
              <a:avLst/>
              <a:gdLst>
                <a:gd name="T0" fmla="*/ 0 60000 65536"/>
                <a:gd name="T1" fmla="*/ 0 60000 65536"/>
                <a:gd name="T2" fmla="*/ 0 60000 65536"/>
                <a:gd name="T3" fmla="*/ 0 60000 65536"/>
                <a:gd name="T4" fmla="*/ 0 60000 65536"/>
                <a:gd name="T5" fmla="*/ 0 60000 65536"/>
              </a:gdLst>
              <a:ahLst/>
              <a:cxnLst>
                <a:cxn ang="T0">
                  <a:pos x="0" y="0"/>
                </a:cxn>
                <a:cxn ang="T1">
                  <a:pos x="0" y="0"/>
                </a:cxn>
                <a:cxn ang="T2">
                  <a:pos x="0" y="0"/>
                </a:cxn>
                <a:cxn ang="T3">
                  <a:pos x="0" y="0"/>
                </a:cxn>
                <a:cxn ang="T4">
                  <a:pos x="0" y="0"/>
                </a:cxn>
                <a:cxn ang="T5">
                  <a:pos x="0" y="0"/>
                </a:cxn>
              </a:cxnLst>
              <a:rect l="0" t="0" r="r" b="b"/>
              <a:pathLst>
                <a:path>
                  <a:moveTo>
                    <a:pt x="0" y="0"/>
                  </a:moveTo>
                  <a:lnTo>
                    <a:pt x="0" y="0"/>
                  </a:lnTo>
                  <a:close/>
                </a:path>
              </a:pathLst>
            </a:custGeom>
            <a:solidFill>
              <a:srgbClr val="7DFF90"/>
            </a:solidFill>
            <a:ln w="2">
              <a:solidFill>
                <a:srgbClr val="555555"/>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p:txBody>
        </p:sp>
        <p:sp>
          <p:nvSpPr>
            <p:cNvPr id="1188" name="Freeform 195"/>
            <p:cNvSpPr>
              <a:spLocks/>
            </p:cNvSpPr>
            <p:nvPr/>
          </p:nvSpPr>
          <p:spPr bwMode="auto">
            <a:xfrm>
              <a:off x="1647826" y="5383208"/>
              <a:ext cx="0" cy="0"/>
            </a:xfrm>
            <a:custGeom>
              <a:avLst/>
              <a:gdLst>
                <a:gd name="T0" fmla="*/ 0 60000 65536"/>
                <a:gd name="T1" fmla="*/ 0 60000 65536"/>
                <a:gd name="T2" fmla="*/ 0 60000 65536"/>
                <a:gd name="T3" fmla="*/ 0 60000 65536"/>
                <a:gd name="T4" fmla="*/ 0 60000 65536"/>
                <a:gd name="T5" fmla="*/ 0 60000 65536"/>
                <a:gd name="T6" fmla="*/ 0 60000 65536"/>
              </a:gdLst>
              <a:ahLst/>
              <a:cxnLst>
                <a:cxn ang="T0">
                  <a:pos x="0" y="0"/>
                </a:cxn>
                <a:cxn ang="T1">
                  <a:pos x="0" y="0"/>
                </a:cxn>
                <a:cxn ang="T2">
                  <a:pos x="0" y="0"/>
                </a:cxn>
                <a:cxn ang="T3">
                  <a:pos x="0" y="0"/>
                </a:cxn>
                <a:cxn ang="T4">
                  <a:pos x="0" y="0"/>
                </a:cxn>
                <a:cxn ang="T5">
                  <a:pos x="0" y="0"/>
                </a:cxn>
                <a:cxn ang="T6">
                  <a:pos x="0" y="0"/>
                </a:cxn>
              </a:cxnLst>
              <a:rect l="0" t="0" r="r" b="b"/>
              <a:pathLst>
                <a:path>
                  <a:moveTo>
                    <a:pt x="0" y="0"/>
                  </a:moveTo>
                  <a:lnTo>
                    <a:pt x="0" y="0"/>
                  </a:lnTo>
                  <a:close/>
                </a:path>
              </a:pathLst>
            </a:custGeom>
            <a:solidFill>
              <a:srgbClr val="7DFF90"/>
            </a:solidFill>
            <a:ln w="2">
              <a:solidFill>
                <a:srgbClr val="555555"/>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p:txBody>
        </p:sp>
        <p:sp>
          <p:nvSpPr>
            <p:cNvPr id="1189" name="Freeform 196"/>
            <p:cNvSpPr>
              <a:spLocks/>
            </p:cNvSpPr>
            <p:nvPr/>
          </p:nvSpPr>
          <p:spPr bwMode="auto">
            <a:xfrm>
              <a:off x="1647826" y="5383208"/>
              <a:ext cx="0" cy="0"/>
            </a:xfrm>
            <a:custGeom>
              <a:avLst/>
              <a:gdLst>
                <a:gd name="T0" fmla="*/ 0 60000 65536"/>
                <a:gd name="T1" fmla="*/ 0 60000 65536"/>
                <a:gd name="T2" fmla="*/ 0 60000 65536"/>
                <a:gd name="T3" fmla="*/ 0 60000 65536"/>
                <a:gd name="T4" fmla="*/ 0 60000 65536"/>
                <a:gd name="T5" fmla="*/ 0 60000 65536"/>
              </a:gdLst>
              <a:ahLst/>
              <a:cxnLst>
                <a:cxn ang="T0">
                  <a:pos x="0" y="0"/>
                </a:cxn>
                <a:cxn ang="T1">
                  <a:pos x="0" y="0"/>
                </a:cxn>
                <a:cxn ang="T2">
                  <a:pos x="0" y="0"/>
                </a:cxn>
                <a:cxn ang="T3">
                  <a:pos x="0" y="0"/>
                </a:cxn>
                <a:cxn ang="T4">
                  <a:pos x="0" y="0"/>
                </a:cxn>
                <a:cxn ang="T5">
                  <a:pos x="0" y="0"/>
                </a:cxn>
              </a:cxnLst>
              <a:rect l="0" t="0" r="r" b="b"/>
              <a:pathLst>
                <a:path>
                  <a:moveTo>
                    <a:pt x="0" y="0"/>
                  </a:moveTo>
                  <a:lnTo>
                    <a:pt x="0" y="0"/>
                  </a:lnTo>
                  <a:close/>
                </a:path>
              </a:pathLst>
            </a:custGeom>
            <a:solidFill>
              <a:srgbClr val="7DFF90"/>
            </a:solidFill>
            <a:ln w="2">
              <a:solidFill>
                <a:srgbClr val="555555"/>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p:txBody>
        </p:sp>
        <p:sp>
          <p:nvSpPr>
            <p:cNvPr id="1190" name="Rectangle 197"/>
            <p:cNvSpPr>
              <a:spLocks noChangeArrowheads="1"/>
            </p:cNvSpPr>
            <p:nvPr/>
          </p:nvSpPr>
          <p:spPr bwMode="auto">
            <a:xfrm>
              <a:off x="1647127" y="5383819"/>
              <a:ext cx="1720" cy="1720"/>
            </a:xfrm>
            <a:prstGeom prst="rect">
              <a:avLst/>
            </a:prstGeom>
            <a:solidFill>
              <a:srgbClr val="7DFF90"/>
            </a:solidFill>
            <a:ln w="2">
              <a:solidFill>
                <a:srgbClr val="555555"/>
              </a:solidFill>
              <a:miter lim="800000"/>
              <a:headEnd/>
              <a:tailEnd/>
            </a:ln>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1" lang="ja-JP" altLang="en-US" sz="646" b="0" i="0" u="none" strike="noStrike" kern="1200" cap="none" spc="0" normalizeH="0" baseline="0" noProof="0" smtClean="0">
                <a:ln>
                  <a:noFill/>
                </a:ln>
                <a:solidFill>
                  <a:prstClr val="black"/>
                </a:solidFill>
                <a:effectLst/>
                <a:uLnTx/>
                <a:uFillTx/>
                <a:latin typeface="Calibri" panose="020F0502020204030204" pitchFamily="34" charset="0"/>
                <a:ea typeface="ＭＳ Ｐゴシック" panose="020B0600070205080204" pitchFamily="50" charset="-128"/>
                <a:cs typeface="+mn-cs"/>
              </a:endParaRPr>
            </a:p>
          </p:txBody>
        </p:sp>
        <p:sp>
          <p:nvSpPr>
            <p:cNvPr id="1191" name="Freeform 198"/>
            <p:cNvSpPr>
              <a:spLocks/>
            </p:cNvSpPr>
            <p:nvPr/>
          </p:nvSpPr>
          <p:spPr bwMode="auto">
            <a:xfrm>
              <a:off x="1647826" y="5383208"/>
              <a:ext cx="0" cy="0"/>
            </a:xfrm>
            <a:custGeom>
              <a:avLst/>
              <a:gdLst>
                <a:gd name="T0" fmla="*/ 0 60000 65536"/>
                <a:gd name="T1" fmla="*/ 0 60000 65536"/>
                <a:gd name="T2" fmla="*/ 0 60000 65536"/>
                <a:gd name="T3" fmla="*/ 0 60000 65536"/>
                <a:gd name="T4" fmla="*/ 0 60000 65536"/>
                <a:gd name="T5" fmla="*/ 0 60000 65536"/>
              </a:gdLst>
              <a:ahLst/>
              <a:cxnLst>
                <a:cxn ang="T0">
                  <a:pos x="0" y="0"/>
                </a:cxn>
                <a:cxn ang="T1">
                  <a:pos x="0" y="0"/>
                </a:cxn>
                <a:cxn ang="T2">
                  <a:pos x="0" y="0"/>
                </a:cxn>
                <a:cxn ang="T3">
                  <a:pos x="0" y="0"/>
                </a:cxn>
                <a:cxn ang="T4">
                  <a:pos x="0" y="0"/>
                </a:cxn>
                <a:cxn ang="T5">
                  <a:pos x="0" y="0"/>
                </a:cxn>
              </a:cxnLst>
              <a:rect l="0" t="0" r="r" b="b"/>
              <a:pathLst>
                <a:path>
                  <a:moveTo>
                    <a:pt x="0" y="0"/>
                  </a:moveTo>
                  <a:lnTo>
                    <a:pt x="0" y="0"/>
                  </a:lnTo>
                  <a:close/>
                </a:path>
              </a:pathLst>
            </a:custGeom>
            <a:solidFill>
              <a:srgbClr val="7DFF90"/>
            </a:solidFill>
            <a:ln w="2">
              <a:solidFill>
                <a:srgbClr val="555555"/>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p:txBody>
        </p:sp>
        <p:sp>
          <p:nvSpPr>
            <p:cNvPr id="1192" name="Freeform 199"/>
            <p:cNvSpPr>
              <a:spLocks/>
            </p:cNvSpPr>
            <p:nvPr/>
          </p:nvSpPr>
          <p:spPr bwMode="auto">
            <a:xfrm>
              <a:off x="1647826" y="5383208"/>
              <a:ext cx="0" cy="0"/>
            </a:xfrm>
            <a:custGeom>
              <a:avLst/>
              <a:gdLst>
                <a:gd name="T0" fmla="*/ 0 60000 65536"/>
                <a:gd name="T1" fmla="*/ 0 60000 65536"/>
                <a:gd name="T2" fmla="*/ 0 60000 65536"/>
                <a:gd name="T3" fmla="*/ 0 60000 65536"/>
                <a:gd name="T4" fmla="*/ 0 60000 65536"/>
                <a:gd name="T5" fmla="*/ 0 60000 65536"/>
              </a:gdLst>
              <a:ahLst/>
              <a:cxnLst>
                <a:cxn ang="T0">
                  <a:pos x="0" y="0"/>
                </a:cxn>
                <a:cxn ang="T1">
                  <a:pos x="0" y="0"/>
                </a:cxn>
                <a:cxn ang="T2">
                  <a:pos x="0" y="0"/>
                </a:cxn>
                <a:cxn ang="T3">
                  <a:pos x="0" y="0"/>
                </a:cxn>
                <a:cxn ang="T4">
                  <a:pos x="0" y="0"/>
                </a:cxn>
                <a:cxn ang="T5">
                  <a:pos x="0" y="0"/>
                </a:cxn>
              </a:cxnLst>
              <a:rect l="0" t="0" r="r" b="b"/>
              <a:pathLst>
                <a:path>
                  <a:moveTo>
                    <a:pt x="0" y="0"/>
                  </a:moveTo>
                  <a:lnTo>
                    <a:pt x="0" y="0"/>
                  </a:lnTo>
                  <a:close/>
                </a:path>
              </a:pathLst>
            </a:custGeom>
            <a:solidFill>
              <a:srgbClr val="7DFF90"/>
            </a:solidFill>
            <a:ln w="2">
              <a:solidFill>
                <a:srgbClr val="555555"/>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p:txBody>
        </p:sp>
        <p:sp>
          <p:nvSpPr>
            <p:cNvPr id="1193" name="Freeform 200"/>
            <p:cNvSpPr>
              <a:spLocks/>
            </p:cNvSpPr>
            <p:nvPr/>
          </p:nvSpPr>
          <p:spPr bwMode="auto">
            <a:xfrm>
              <a:off x="1647826" y="5383208"/>
              <a:ext cx="0" cy="0"/>
            </a:xfrm>
            <a:custGeom>
              <a:avLst/>
              <a:gdLst>
                <a:gd name="T0" fmla="*/ 0 60000 65536"/>
                <a:gd name="T1" fmla="*/ 0 60000 65536"/>
                <a:gd name="T2" fmla="*/ 0 60000 65536"/>
                <a:gd name="T3" fmla="*/ 0 60000 65536"/>
                <a:gd name="T4" fmla="*/ 0 60000 65536"/>
                <a:gd name="T5" fmla="*/ 0 60000 65536"/>
              </a:gdLst>
              <a:ahLst/>
              <a:cxnLst>
                <a:cxn ang="T0">
                  <a:pos x="0" y="0"/>
                </a:cxn>
                <a:cxn ang="T1">
                  <a:pos x="0" y="0"/>
                </a:cxn>
                <a:cxn ang="T2">
                  <a:pos x="0" y="0"/>
                </a:cxn>
                <a:cxn ang="T3">
                  <a:pos x="0" y="0"/>
                </a:cxn>
                <a:cxn ang="T4">
                  <a:pos x="0" y="0"/>
                </a:cxn>
                <a:cxn ang="T5">
                  <a:pos x="0" y="0"/>
                </a:cxn>
              </a:cxnLst>
              <a:rect l="0" t="0" r="r" b="b"/>
              <a:pathLst>
                <a:path>
                  <a:moveTo>
                    <a:pt x="0" y="0"/>
                  </a:moveTo>
                  <a:lnTo>
                    <a:pt x="0" y="0"/>
                  </a:lnTo>
                  <a:close/>
                </a:path>
              </a:pathLst>
            </a:custGeom>
            <a:solidFill>
              <a:srgbClr val="7DFF90"/>
            </a:solidFill>
            <a:ln w="2">
              <a:solidFill>
                <a:srgbClr val="555555"/>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p:txBody>
        </p:sp>
        <p:sp>
          <p:nvSpPr>
            <p:cNvPr id="1194" name="Rectangle 201"/>
            <p:cNvSpPr>
              <a:spLocks noChangeArrowheads="1"/>
            </p:cNvSpPr>
            <p:nvPr/>
          </p:nvSpPr>
          <p:spPr bwMode="auto">
            <a:xfrm>
              <a:off x="1647127" y="5383819"/>
              <a:ext cx="1720" cy="1720"/>
            </a:xfrm>
            <a:prstGeom prst="rect">
              <a:avLst/>
            </a:prstGeom>
            <a:solidFill>
              <a:srgbClr val="7DFF90"/>
            </a:solidFill>
            <a:ln w="2">
              <a:solidFill>
                <a:srgbClr val="555555"/>
              </a:solidFill>
              <a:miter lim="800000"/>
              <a:headEnd/>
              <a:tailEnd/>
            </a:ln>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1" lang="ja-JP" altLang="en-US" sz="646" b="0" i="0" u="none" strike="noStrike" kern="1200" cap="none" spc="0" normalizeH="0" baseline="0" noProof="0" smtClean="0">
                <a:ln>
                  <a:noFill/>
                </a:ln>
                <a:solidFill>
                  <a:prstClr val="black"/>
                </a:solidFill>
                <a:effectLst/>
                <a:uLnTx/>
                <a:uFillTx/>
                <a:latin typeface="Calibri" panose="020F0502020204030204" pitchFamily="34" charset="0"/>
                <a:ea typeface="ＭＳ Ｐゴシック" panose="020B0600070205080204" pitchFamily="50" charset="-128"/>
                <a:cs typeface="+mn-cs"/>
              </a:endParaRPr>
            </a:p>
          </p:txBody>
        </p:sp>
        <p:sp>
          <p:nvSpPr>
            <p:cNvPr id="1195" name="Freeform 202"/>
            <p:cNvSpPr>
              <a:spLocks/>
            </p:cNvSpPr>
            <p:nvPr/>
          </p:nvSpPr>
          <p:spPr bwMode="auto">
            <a:xfrm>
              <a:off x="1647826" y="5383208"/>
              <a:ext cx="0" cy="0"/>
            </a:xfrm>
            <a:custGeom>
              <a:avLst/>
              <a:gdLst>
                <a:gd name="T0" fmla="*/ 0 60000 65536"/>
                <a:gd name="T1" fmla="*/ 0 60000 65536"/>
                <a:gd name="T2" fmla="*/ 0 60000 65536"/>
                <a:gd name="T3" fmla="*/ 0 60000 65536"/>
                <a:gd name="T4" fmla="*/ 0 60000 65536"/>
                <a:gd name="T5" fmla="*/ 0 60000 65536"/>
              </a:gdLst>
              <a:ahLst/>
              <a:cxnLst>
                <a:cxn ang="T0">
                  <a:pos x="0" y="0"/>
                </a:cxn>
                <a:cxn ang="T1">
                  <a:pos x="0" y="0"/>
                </a:cxn>
                <a:cxn ang="T2">
                  <a:pos x="0" y="0"/>
                </a:cxn>
                <a:cxn ang="T3">
                  <a:pos x="0" y="0"/>
                </a:cxn>
                <a:cxn ang="T4">
                  <a:pos x="0" y="0"/>
                </a:cxn>
                <a:cxn ang="T5">
                  <a:pos x="0" y="0"/>
                </a:cxn>
              </a:cxnLst>
              <a:rect l="0" t="0" r="r" b="b"/>
              <a:pathLst>
                <a:path>
                  <a:moveTo>
                    <a:pt x="0" y="0"/>
                  </a:moveTo>
                  <a:lnTo>
                    <a:pt x="0" y="0"/>
                  </a:lnTo>
                  <a:close/>
                </a:path>
              </a:pathLst>
            </a:custGeom>
            <a:solidFill>
              <a:srgbClr val="7DFF90"/>
            </a:solidFill>
            <a:ln w="2">
              <a:solidFill>
                <a:srgbClr val="555555"/>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p:txBody>
        </p:sp>
        <p:sp>
          <p:nvSpPr>
            <p:cNvPr id="1196" name="Freeform 203"/>
            <p:cNvSpPr>
              <a:spLocks/>
            </p:cNvSpPr>
            <p:nvPr/>
          </p:nvSpPr>
          <p:spPr bwMode="auto">
            <a:xfrm>
              <a:off x="1647826" y="5383208"/>
              <a:ext cx="0" cy="0"/>
            </a:xfrm>
            <a:custGeom>
              <a:avLst/>
              <a:gdLst>
                <a:gd name="T0" fmla="*/ 0 60000 65536"/>
                <a:gd name="T1" fmla="*/ 0 60000 65536"/>
                <a:gd name="T2" fmla="*/ 0 60000 65536"/>
                <a:gd name="T3" fmla="*/ 0 60000 65536"/>
                <a:gd name="T4" fmla="*/ 0 60000 65536"/>
                <a:gd name="T5" fmla="*/ 0 60000 65536"/>
              </a:gdLst>
              <a:ahLst/>
              <a:cxnLst>
                <a:cxn ang="T0">
                  <a:pos x="0" y="0"/>
                </a:cxn>
                <a:cxn ang="T1">
                  <a:pos x="0" y="0"/>
                </a:cxn>
                <a:cxn ang="T2">
                  <a:pos x="0" y="0"/>
                </a:cxn>
                <a:cxn ang="T3">
                  <a:pos x="0" y="0"/>
                </a:cxn>
                <a:cxn ang="T4">
                  <a:pos x="0" y="0"/>
                </a:cxn>
                <a:cxn ang="T5">
                  <a:pos x="0" y="0"/>
                </a:cxn>
              </a:cxnLst>
              <a:rect l="0" t="0" r="r" b="b"/>
              <a:pathLst>
                <a:path>
                  <a:moveTo>
                    <a:pt x="0" y="0"/>
                  </a:moveTo>
                  <a:lnTo>
                    <a:pt x="0" y="0"/>
                  </a:lnTo>
                  <a:close/>
                </a:path>
              </a:pathLst>
            </a:custGeom>
            <a:solidFill>
              <a:srgbClr val="7DFF90"/>
            </a:solidFill>
            <a:ln w="2">
              <a:solidFill>
                <a:srgbClr val="555555"/>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p:txBody>
        </p:sp>
        <p:sp>
          <p:nvSpPr>
            <p:cNvPr id="1197" name="Freeform 204"/>
            <p:cNvSpPr>
              <a:spLocks/>
            </p:cNvSpPr>
            <p:nvPr/>
          </p:nvSpPr>
          <p:spPr bwMode="auto">
            <a:xfrm>
              <a:off x="1435101" y="5276846"/>
              <a:ext cx="228600" cy="171450"/>
            </a:xfrm>
            <a:custGeom>
              <a:avLst/>
              <a:gdLst>
                <a:gd name="T0" fmla="*/ 2147483646 w 144"/>
                <a:gd name="T1" fmla="*/ 2147483646 h 108"/>
                <a:gd name="T2" fmla="*/ 2147483646 w 144"/>
                <a:gd name="T3" fmla="*/ 2147483646 h 108"/>
                <a:gd name="T4" fmla="*/ 2147483646 w 144"/>
                <a:gd name="T5" fmla="*/ 2147483646 h 108"/>
                <a:gd name="T6" fmla="*/ 2147483646 w 144"/>
                <a:gd name="T7" fmla="*/ 2147483646 h 108"/>
                <a:gd name="T8" fmla="*/ 2147483646 w 144"/>
                <a:gd name="T9" fmla="*/ 2147483646 h 108"/>
                <a:gd name="T10" fmla="*/ 2147483646 w 144"/>
                <a:gd name="T11" fmla="*/ 2147483646 h 108"/>
                <a:gd name="T12" fmla="*/ 2147483646 w 144"/>
                <a:gd name="T13" fmla="*/ 2147483646 h 108"/>
                <a:gd name="T14" fmla="*/ 2147483646 w 144"/>
                <a:gd name="T15" fmla="*/ 2147483646 h 108"/>
                <a:gd name="T16" fmla="*/ 2147483646 w 144"/>
                <a:gd name="T17" fmla="*/ 2147483646 h 108"/>
                <a:gd name="T18" fmla="*/ 2147483646 w 144"/>
                <a:gd name="T19" fmla="*/ 2147483646 h 108"/>
                <a:gd name="T20" fmla="*/ 2147483646 w 144"/>
                <a:gd name="T21" fmla="*/ 2147483646 h 108"/>
                <a:gd name="T22" fmla="*/ 2147483646 w 144"/>
                <a:gd name="T23" fmla="*/ 2147483646 h 108"/>
                <a:gd name="T24" fmla="*/ 2147483646 w 144"/>
                <a:gd name="T25" fmla="*/ 2147483646 h 108"/>
                <a:gd name="T26" fmla="*/ 2147483646 w 144"/>
                <a:gd name="T27" fmla="*/ 2147483646 h 108"/>
                <a:gd name="T28" fmla="*/ 2147483646 w 144"/>
                <a:gd name="T29" fmla="*/ 2147483646 h 108"/>
                <a:gd name="T30" fmla="*/ 2147483646 w 144"/>
                <a:gd name="T31" fmla="*/ 2147483646 h 108"/>
                <a:gd name="T32" fmla="*/ 2147483646 w 144"/>
                <a:gd name="T33" fmla="*/ 2147483646 h 108"/>
                <a:gd name="T34" fmla="*/ 2147483646 w 144"/>
                <a:gd name="T35" fmla="*/ 2147483646 h 108"/>
                <a:gd name="T36" fmla="*/ 2147483646 w 144"/>
                <a:gd name="T37" fmla="*/ 2147483646 h 108"/>
                <a:gd name="T38" fmla="*/ 2147483646 w 144"/>
                <a:gd name="T39" fmla="*/ 2147483646 h 108"/>
                <a:gd name="T40" fmla="*/ 2147483646 w 144"/>
                <a:gd name="T41" fmla="*/ 2147483646 h 108"/>
                <a:gd name="T42" fmla="*/ 2147483646 w 144"/>
                <a:gd name="T43" fmla="*/ 2147483646 h 108"/>
                <a:gd name="T44" fmla="*/ 2147483646 w 144"/>
                <a:gd name="T45" fmla="*/ 2147483646 h 108"/>
                <a:gd name="T46" fmla="*/ 2147483646 w 144"/>
                <a:gd name="T47" fmla="*/ 2147483646 h 108"/>
                <a:gd name="T48" fmla="*/ 2147483646 w 144"/>
                <a:gd name="T49" fmla="*/ 2147483646 h 108"/>
                <a:gd name="T50" fmla="*/ 2147483646 w 144"/>
                <a:gd name="T51" fmla="*/ 2147483646 h 108"/>
                <a:gd name="T52" fmla="*/ 2147483646 w 144"/>
                <a:gd name="T53" fmla="*/ 2147483646 h 108"/>
                <a:gd name="T54" fmla="*/ 2147483646 w 144"/>
                <a:gd name="T55" fmla="*/ 2147483646 h 108"/>
                <a:gd name="T56" fmla="*/ 2147483646 w 144"/>
                <a:gd name="T57" fmla="*/ 2147483646 h 108"/>
                <a:gd name="T58" fmla="*/ 2147483646 w 144"/>
                <a:gd name="T59" fmla="*/ 2147483646 h 108"/>
                <a:gd name="T60" fmla="*/ 2147483646 w 144"/>
                <a:gd name="T61" fmla="*/ 2147483646 h 108"/>
                <a:gd name="T62" fmla="*/ 2147483646 w 144"/>
                <a:gd name="T63" fmla="*/ 2147483646 h 108"/>
                <a:gd name="T64" fmla="*/ 2147483646 w 144"/>
                <a:gd name="T65" fmla="*/ 2147483646 h 108"/>
                <a:gd name="T66" fmla="*/ 2147483646 w 144"/>
                <a:gd name="T67" fmla="*/ 2147483646 h 108"/>
                <a:gd name="T68" fmla="*/ 2147483646 w 144"/>
                <a:gd name="T69" fmla="*/ 2147483646 h 108"/>
                <a:gd name="T70" fmla="*/ 2147483646 w 144"/>
                <a:gd name="T71" fmla="*/ 2147483646 h 108"/>
                <a:gd name="T72" fmla="*/ 2147483646 w 144"/>
                <a:gd name="T73" fmla="*/ 2147483646 h 108"/>
                <a:gd name="T74" fmla="*/ 2147483646 w 144"/>
                <a:gd name="T75" fmla="*/ 2147483646 h 108"/>
                <a:gd name="T76" fmla="*/ 2147483646 w 144"/>
                <a:gd name="T77" fmla="*/ 2147483646 h 108"/>
                <a:gd name="T78" fmla="*/ 2147483646 w 144"/>
                <a:gd name="T79" fmla="*/ 2147483646 h 108"/>
                <a:gd name="T80" fmla="*/ 2147483646 w 144"/>
                <a:gd name="T81" fmla="*/ 2147483646 h 108"/>
                <a:gd name="T82" fmla="*/ 2147483646 w 144"/>
                <a:gd name="T83" fmla="*/ 2147483646 h 108"/>
                <a:gd name="T84" fmla="*/ 2147483646 w 144"/>
                <a:gd name="T85" fmla="*/ 2147483646 h 108"/>
                <a:gd name="T86" fmla="*/ 2147483646 w 144"/>
                <a:gd name="T87" fmla="*/ 2147483646 h 108"/>
                <a:gd name="T88" fmla="*/ 2147483646 w 144"/>
                <a:gd name="T89" fmla="*/ 2147483646 h 108"/>
                <a:gd name="T90" fmla="*/ 2147483646 w 144"/>
                <a:gd name="T91" fmla="*/ 2147483646 h 108"/>
                <a:gd name="T92" fmla="*/ 2147483646 w 144"/>
                <a:gd name="T93" fmla="*/ 2147483646 h 108"/>
                <a:gd name="T94" fmla="*/ 2147483646 w 144"/>
                <a:gd name="T95" fmla="*/ 2147483646 h 108"/>
                <a:gd name="T96" fmla="*/ 2147483646 w 144"/>
                <a:gd name="T97" fmla="*/ 2147483646 h 108"/>
                <a:gd name="T98" fmla="*/ 2147483646 w 144"/>
                <a:gd name="T99" fmla="*/ 2147483646 h 108"/>
                <a:gd name="T100" fmla="*/ 2147483646 w 144"/>
                <a:gd name="T101" fmla="*/ 2147483646 h 108"/>
                <a:gd name="T102" fmla="*/ 2147483646 w 144"/>
                <a:gd name="T103" fmla="*/ 2147483646 h 108"/>
                <a:gd name="T104" fmla="*/ 2147483646 w 144"/>
                <a:gd name="T105" fmla="*/ 2147483646 h 108"/>
                <a:gd name="T106" fmla="*/ 2147483646 w 144"/>
                <a:gd name="T107" fmla="*/ 2147483646 h 108"/>
                <a:gd name="T108" fmla="*/ 2147483646 w 144"/>
                <a:gd name="T109" fmla="*/ 2147483646 h 108"/>
                <a:gd name="T110" fmla="*/ 2147483646 w 144"/>
                <a:gd name="T111" fmla="*/ 2147483646 h 108"/>
                <a:gd name="T112" fmla="*/ 2147483646 w 144"/>
                <a:gd name="T113" fmla="*/ 2147483646 h 108"/>
                <a:gd name="T114" fmla="*/ 2147483646 w 144"/>
                <a:gd name="T115" fmla="*/ 2147483646 h 108"/>
                <a:gd name="T116" fmla="*/ 2147483646 w 144"/>
                <a:gd name="T117" fmla="*/ 2147483646 h 108"/>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144" h="108">
                  <a:moveTo>
                    <a:pt x="144" y="70"/>
                  </a:moveTo>
                  <a:lnTo>
                    <a:pt x="144" y="70"/>
                  </a:lnTo>
                  <a:lnTo>
                    <a:pt x="143" y="69"/>
                  </a:lnTo>
                  <a:lnTo>
                    <a:pt x="142" y="70"/>
                  </a:lnTo>
                  <a:lnTo>
                    <a:pt x="140" y="70"/>
                  </a:lnTo>
                  <a:lnTo>
                    <a:pt x="138" y="69"/>
                  </a:lnTo>
                  <a:lnTo>
                    <a:pt x="136" y="69"/>
                  </a:lnTo>
                  <a:lnTo>
                    <a:pt x="134" y="69"/>
                  </a:lnTo>
                  <a:lnTo>
                    <a:pt x="136" y="68"/>
                  </a:lnTo>
                  <a:lnTo>
                    <a:pt x="138" y="68"/>
                  </a:lnTo>
                  <a:lnTo>
                    <a:pt x="139" y="68"/>
                  </a:lnTo>
                  <a:lnTo>
                    <a:pt x="140" y="68"/>
                  </a:lnTo>
                  <a:lnTo>
                    <a:pt x="139" y="68"/>
                  </a:lnTo>
                  <a:lnTo>
                    <a:pt x="137" y="67"/>
                  </a:lnTo>
                  <a:lnTo>
                    <a:pt x="136" y="67"/>
                  </a:lnTo>
                  <a:lnTo>
                    <a:pt x="134" y="67"/>
                  </a:lnTo>
                  <a:lnTo>
                    <a:pt x="133" y="67"/>
                  </a:lnTo>
                  <a:lnTo>
                    <a:pt x="132" y="67"/>
                  </a:lnTo>
                  <a:lnTo>
                    <a:pt x="131" y="67"/>
                  </a:lnTo>
                  <a:lnTo>
                    <a:pt x="131" y="65"/>
                  </a:lnTo>
                  <a:lnTo>
                    <a:pt x="131" y="64"/>
                  </a:lnTo>
                  <a:lnTo>
                    <a:pt x="133" y="64"/>
                  </a:lnTo>
                  <a:lnTo>
                    <a:pt x="133" y="63"/>
                  </a:lnTo>
                  <a:lnTo>
                    <a:pt x="132" y="63"/>
                  </a:lnTo>
                  <a:lnTo>
                    <a:pt x="131" y="63"/>
                  </a:lnTo>
                  <a:lnTo>
                    <a:pt x="131" y="64"/>
                  </a:lnTo>
                  <a:lnTo>
                    <a:pt x="131" y="62"/>
                  </a:lnTo>
                  <a:lnTo>
                    <a:pt x="133" y="60"/>
                  </a:lnTo>
                  <a:lnTo>
                    <a:pt x="134" y="60"/>
                  </a:lnTo>
                  <a:lnTo>
                    <a:pt x="136" y="60"/>
                  </a:lnTo>
                  <a:lnTo>
                    <a:pt x="138" y="58"/>
                  </a:lnTo>
                  <a:lnTo>
                    <a:pt x="139" y="57"/>
                  </a:lnTo>
                  <a:lnTo>
                    <a:pt x="140" y="56"/>
                  </a:lnTo>
                  <a:lnTo>
                    <a:pt x="140" y="54"/>
                  </a:lnTo>
                  <a:lnTo>
                    <a:pt x="140" y="52"/>
                  </a:lnTo>
                  <a:lnTo>
                    <a:pt x="138" y="52"/>
                  </a:lnTo>
                  <a:lnTo>
                    <a:pt x="137" y="52"/>
                  </a:lnTo>
                  <a:lnTo>
                    <a:pt x="136" y="52"/>
                  </a:lnTo>
                  <a:lnTo>
                    <a:pt x="136" y="51"/>
                  </a:lnTo>
                  <a:lnTo>
                    <a:pt x="138" y="51"/>
                  </a:lnTo>
                  <a:lnTo>
                    <a:pt x="138" y="48"/>
                  </a:lnTo>
                  <a:lnTo>
                    <a:pt x="137" y="47"/>
                  </a:lnTo>
                  <a:lnTo>
                    <a:pt x="136" y="45"/>
                  </a:lnTo>
                  <a:lnTo>
                    <a:pt x="134" y="44"/>
                  </a:lnTo>
                  <a:lnTo>
                    <a:pt x="134" y="41"/>
                  </a:lnTo>
                  <a:lnTo>
                    <a:pt x="133" y="40"/>
                  </a:lnTo>
                  <a:lnTo>
                    <a:pt x="133" y="42"/>
                  </a:lnTo>
                  <a:lnTo>
                    <a:pt x="132" y="42"/>
                  </a:lnTo>
                  <a:lnTo>
                    <a:pt x="131" y="42"/>
                  </a:lnTo>
                  <a:lnTo>
                    <a:pt x="130" y="42"/>
                  </a:lnTo>
                  <a:lnTo>
                    <a:pt x="130" y="41"/>
                  </a:lnTo>
                  <a:lnTo>
                    <a:pt x="128" y="41"/>
                  </a:lnTo>
                  <a:lnTo>
                    <a:pt x="127" y="40"/>
                  </a:lnTo>
                  <a:lnTo>
                    <a:pt x="128" y="37"/>
                  </a:lnTo>
                  <a:lnTo>
                    <a:pt x="128" y="36"/>
                  </a:lnTo>
                  <a:lnTo>
                    <a:pt x="127" y="36"/>
                  </a:lnTo>
                  <a:lnTo>
                    <a:pt x="128" y="31"/>
                  </a:lnTo>
                  <a:lnTo>
                    <a:pt x="130" y="31"/>
                  </a:lnTo>
                  <a:lnTo>
                    <a:pt x="130" y="29"/>
                  </a:lnTo>
                  <a:lnTo>
                    <a:pt x="130" y="28"/>
                  </a:lnTo>
                  <a:lnTo>
                    <a:pt x="128" y="28"/>
                  </a:lnTo>
                  <a:lnTo>
                    <a:pt x="127" y="27"/>
                  </a:lnTo>
                  <a:lnTo>
                    <a:pt x="127" y="25"/>
                  </a:lnTo>
                  <a:lnTo>
                    <a:pt x="130" y="27"/>
                  </a:lnTo>
                  <a:lnTo>
                    <a:pt x="131" y="27"/>
                  </a:lnTo>
                  <a:lnTo>
                    <a:pt x="132" y="25"/>
                  </a:lnTo>
                  <a:lnTo>
                    <a:pt x="131" y="23"/>
                  </a:lnTo>
                  <a:lnTo>
                    <a:pt x="132" y="22"/>
                  </a:lnTo>
                  <a:lnTo>
                    <a:pt x="133" y="20"/>
                  </a:lnTo>
                  <a:lnTo>
                    <a:pt x="134" y="19"/>
                  </a:lnTo>
                  <a:lnTo>
                    <a:pt x="134" y="17"/>
                  </a:lnTo>
                  <a:lnTo>
                    <a:pt x="136" y="16"/>
                  </a:lnTo>
                  <a:lnTo>
                    <a:pt x="137" y="13"/>
                  </a:lnTo>
                  <a:lnTo>
                    <a:pt x="138" y="12"/>
                  </a:lnTo>
                  <a:lnTo>
                    <a:pt x="137" y="12"/>
                  </a:lnTo>
                  <a:lnTo>
                    <a:pt x="136" y="11"/>
                  </a:lnTo>
                  <a:lnTo>
                    <a:pt x="133" y="10"/>
                  </a:lnTo>
                  <a:lnTo>
                    <a:pt x="132" y="7"/>
                  </a:lnTo>
                  <a:lnTo>
                    <a:pt x="132" y="6"/>
                  </a:lnTo>
                  <a:lnTo>
                    <a:pt x="133" y="5"/>
                  </a:lnTo>
                  <a:lnTo>
                    <a:pt x="134" y="4"/>
                  </a:lnTo>
                  <a:lnTo>
                    <a:pt x="136" y="4"/>
                  </a:lnTo>
                  <a:lnTo>
                    <a:pt x="137" y="4"/>
                  </a:lnTo>
                  <a:lnTo>
                    <a:pt x="137" y="2"/>
                  </a:lnTo>
                  <a:lnTo>
                    <a:pt x="137" y="1"/>
                  </a:lnTo>
                  <a:lnTo>
                    <a:pt x="136" y="0"/>
                  </a:lnTo>
                  <a:lnTo>
                    <a:pt x="134" y="1"/>
                  </a:lnTo>
                  <a:lnTo>
                    <a:pt x="133" y="1"/>
                  </a:lnTo>
                  <a:lnTo>
                    <a:pt x="132" y="1"/>
                  </a:lnTo>
                  <a:lnTo>
                    <a:pt x="131" y="1"/>
                  </a:lnTo>
                  <a:lnTo>
                    <a:pt x="130" y="2"/>
                  </a:lnTo>
                  <a:lnTo>
                    <a:pt x="131" y="4"/>
                  </a:lnTo>
                  <a:lnTo>
                    <a:pt x="130" y="4"/>
                  </a:lnTo>
                  <a:lnTo>
                    <a:pt x="127" y="4"/>
                  </a:lnTo>
                  <a:lnTo>
                    <a:pt x="123" y="2"/>
                  </a:lnTo>
                  <a:lnTo>
                    <a:pt x="121" y="2"/>
                  </a:lnTo>
                  <a:lnTo>
                    <a:pt x="119" y="2"/>
                  </a:lnTo>
                  <a:lnTo>
                    <a:pt x="115" y="4"/>
                  </a:lnTo>
                  <a:lnTo>
                    <a:pt x="113" y="4"/>
                  </a:lnTo>
                  <a:lnTo>
                    <a:pt x="110" y="6"/>
                  </a:lnTo>
                  <a:lnTo>
                    <a:pt x="109" y="10"/>
                  </a:lnTo>
                  <a:lnTo>
                    <a:pt x="108" y="11"/>
                  </a:lnTo>
                  <a:lnTo>
                    <a:pt x="105" y="10"/>
                  </a:lnTo>
                  <a:lnTo>
                    <a:pt x="102" y="6"/>
                  </a:lnTo>
                  <a:lnTo>
                    <a:pt x="100" y="6"/>
                  </a:lnTo>
                  <a:lnTo>
                    <a:pt x="99" y="6"/>
                  </a:lnTo>
                  <a:lnTo>
                    <a:pt x="98" y="7"/>
                  </a:lnTo>
                  <a:lnTo>
                    <a:pt x="97" y="7"/>
                  </a:lnTo>
                  <a:lnTo>
                    <a:pt x="94" y="6"/>
                  </a:lnTo>
                  <a:lnTo>
                    <a:pt x="91" y="5"/>
                  </a:lnTo>
                  <a:lnTo>
                    <a:pt x="90" y="5"/>
                  </a:lnTo>
                  <a:lnTo>
                    <a:pt x="85" y="4"/>
                  </a:lnTo>
                  <a:lnTo>
                    <a:pt x="82" y="5"/>
                  </a:lnTo>
                  <a:lnTo>
                    <a:pt x="80" y="4"/>
                  </a:lnTo>
                  <a:lnTo>
                    <a:pt x="76" y="4"/>
                  </a:lnTo>
                  <a:lnTo>
                    <a:pt x="74" y="4"/>
                  </a:lnTo>
                  <a:lnTo>
                    <a:pt x="73" y="5"/>
                  </a:lnTo>
                  <a:lnTo>
                    <a:pt x="71" y="6"/>
                  </a:lnTo>
                  <a:lnTo>
                    <a:pt x="69" y="10"/>
                  </a:lnTo>
                  <a:lnTo>
                    <a:pt x="68" y="11"/>
                  </a:lnTo>
                  <a:lnTo>
                    <a:pt x="67" y="12"/>
                  </a:lnTo>
                  <a:lnTo>
                    <a:pt x="64" y="12"/>
                  </a:lnTo>
                  <a:lnTo>
                    <a:pt x="63" y="12"/>
                  </a:lnTo>
                  <a:lnTo>
                    <a:pt x="62" y="11"/>
                  </a:lnTo>
                  <a:lnTo>
                    <a:pt x="60" y="11"/>
                  </a:lnTo>
                  <a:lnTo>
                    <a:pt x="58" y="11"/>
                  </a:lnTo>
                  <a:lnTo>
                    <a:pt x="57" y="11"/>
                  </a:lnTo>
                  <a:lnTo>
                    <a:pt x="56" y="12"/>
                  </a:lnTo>
                  <a:lnTo>
                    <a:pt x="56" y="13"/>
                  </a:lnTo>
                  <a:lnTo>
                    <a:pt x="54" y="14"/>
                  </a:lnTo>
                  <a:lnTo>
                    <a:pt x="52" y="14"/>
                  </a:lnTo>
                  <a:lnTo>
                    <a:pt x="51" y="16"/>
                  </a:lnTo>
                  <a:lnTo>
                    <a:pt x="50" y="16"/>
                  </a:lnTo>
                  <a:lnTo>
                    <a:pt x="47" y="16"/>
                  </a:lnTo>
                  <a:lnTo>
                    <a:pt x="45" y="14"/>
                  </a:lnTo>
                  <a:lnTo>
                    <a:pt x="43" y="10"/>
                  </a:lnTo>
                  <a:lnTo>
                    <a:pt x="43" y="8"/>
                  </a:lnTo>
                  <a:lnTo>
                    <a:pt x="42" y="8"/>
                  </a:lnTo>
                  <a:lnTo>
                    <a:pt x="40" y="8"/>
                  </a:lnTo>
                  <a:lnTo>
                    <a:pt x="37" y="10"/>
                  </a:lnTo>
                  <a:lnTo>
                    <a:pt x="35" y="8"/>
                  </a:lnTo>
                  <a:lnTo>
                    <a:pt x="31" y="8"/>
                  </a:lnTo>
                  <a:lnTo>
                    <a:pt x="29" y="8"/>
                  </a:lnTo>
                  <a:lnTo>
                    <a:pt x="28" y="10"/>
                  </a:lnTo>
                  <a:lnTo>
                    <a:pt x="27" y="10"/>
                  </a:lnTo>
                  <a:lnTo>
                    <a:pt x="27" y="11"/>
                  </a:lnTo>
                  <a:lnTo>
                    <a:pt x="25" y="12"/>
                  </a:lnTo>
                  <a:lnTo>
                    <a:pt x="23" y="12"/>
                  </a:lnTo>
                  <a:lnTo>
                    <a:pt x="22" y="12"/>
                  </a:lnTo>
                  <a:lnTo>
                    <a:pt x="20" y="11"/>
                  </a:lnTo>
                  <a:lnTo>
                    <a:pt x="19" y="11"/>
                  </a:lnTo>
                  <a:lnTo>
                    <a:pt x="17" y="13"/>
                  </a:lnTo>
                  <a:lnTo>
                    <a:pt x="13" y="16"/>
                  </a:lnTo>
                  <a:lnTo>
                    <a:pt x="12" y="17"/>
                  </a:lnTo>
                  <a:lnTo>
                    <a:pt x="11" y="18"/>
                  </a:lnTo>
                  <a:lnTo>
                    <a:pt x="8" y="19"/>
                  </a:lnTo>
                  <a:lnTo>
                    <a:pt x="6" y="19"/>
                  </a:lnTo>
                  <a:lnTo>
                    <a:pt x="6" y="23"/>
                  </a:lnTo>
                  <a:lnTo>
                    <a:pt x="5" y="25"/>
                  </a:lnTo>
                  <a:lnTo>
                    <a:pt x="6" y="28"/>
                  </a:lnTo>
                  <a:lnTo>
                    <a:pt x="6" y="30"/>
                  </a:lnTo>
                  <a:lnTo>
                    <a:pt x="6" y="31"/>
                  </a:lnTo>
                  <a:lnTo>
                    <a:pt x="3" y="33"/>
                  </a:lnTo>
                  <a:lnTo>
                    <a:pt x="2" y="36"/>
                  </a:lnTo>
                  <a:lnTo>
                    <a:pt x="2" y="39"/>
                  </a:lnTo>
                  <a:lnTo>
                    <a:pt x="1" y="40"/>
                  </a:lnTo>
                  <a:lnTo>
                    <a:pt x="0" y="40"/>
                  </a:lnTo>
                  <a:lnTo>
                    <a:pt x="0" y="42"/>
                  </a:lnTo>
                  <a:lnTo>
                    <a:pt x="1" y="44"/>
                  </a:lnTo>
                  <a:lnTo>
                    <a:pt x="3" y="45"/>
                  </a:lnTo>
                  <a:lnTo>
                    <a:pt x="6" y="45"/>
                  </a:lnTo>
                  <a:lnTo>
                    <a:pt x="7" y="46"/>
                  </a:lnTo>
                  <a:lnTo>
                    <a:pt x="10" y="47"/>
                  </a:lnTo>
                  <a:lnTo>
                    <a:pt x="11" y="47"/>
                  </a:lnTo>
                  <a:lnTo>
                    <a:pt x="11" y="48"/>
                  </a:lnTo>
                  <a:lnTo>
                    <a:pt x="13" y="50"/>
                  </a:lnTo>
                  <a:lnTo>
                    <a:pt x="14" y="50"/>
                  </a:lnTo>
                  <a:lnTo>
                    <a:pt x="17" y="50"/>
                  </a:lnTo>
                  <a:lnTo>
                    <a:pt x="23" y="51"/>
                  </a:lnTo>
                  <a:lnTo>
                    <a:pt x="25" y="52"/>
                  </a:lnTo>
                  <a:lnTo>
                    <a:pt x="25" y="53"/>
                  </a:lnTo>
                  <a:lnTo>
                    <a:pt x="27" y="56"/>
                  </a:lnTo>
                  <a:lnTo>
                    <a:pt x="28" y="57"/>
                  </a:lnTo>
                  <a:lnTo>
                    <a:pt x="30" y="58"/>
                  </a:lnTo>
                  <a:lnTo>
                    <a:pt x="31" y="59"/>
                  </a:lnTo>
                  <a:lnTo>
                    <a:pt x="33" y="60"/>
                  </a:lnTo>
                  <a:lnTo>
                    <a:pt x="35" y="59"/>
                  </a:lnTo>
                  <a:lnTo>
                    <a:pt x="37" y="58"/>
                  </a:lnTo>
                  <a:lnTo>
                    <a:pt x="39" y="56"/>
                  </a:lnTo>
                  <a:lnTo>
                    <a:pt x="40" y="54"/>
                  </a:lnTo>
                  <a:lnTo>
                    <a:pt x="41" y="54"/>
                  </a:lnTo>
                  <a:lnTo>
                    <a:pt x="42" y="56"/>
                  </a:lnTo>
                  <a:lnTo>
                    <a:pt x="45" y="57"/>
                  </a:lnTo>
                  <a:lnTo>
                    <a:pt x="47" y="57"/>
                  </a:lnTo>
                  <a:lnTo>
                    <a:pt x="48" y="57"/>
                  </a:lnTo>
                  <a:lnTo>
                    <a:pt x="50" y="60"/>
                  </a:lnTo>
                  <a:lnTo>
                    <a:pt x="51" y="67"/>
                  </a:lnTo>
                  <a:lnTo>
                    <a:pt x="51" y="73"/>
                  </a:lnTo>
                  <a:lnTo>
                    <a:pt x="51" y="75"/>
                  </a:lnTo>
                  <a:lnTo>
                    <a:pt x="50" y="77"/>
                  </a:lnTo>
                  <a:lnTo>
                    <a:pt x="50" y="79"/>
                  </a:lnTo>
                  <a:lnTo>
                    <a:pt x="52" y="80"/>
                  </a:lnTo>
                  <a:lnTo>
                    <a:pt x="56" y="80"/>
                  </a:lnTo>
                  <a:lnTo>
                    <a:pt x="57" y="80"/>
                  </a:lnTo>
                  <a:lnTo>
                    <a:pt x="59" y="81"/>
                  </a:lnTo>
                  <a:lnTo>
                    <a:pt x="62" y="82"/>
                  </a:lnTo>
                  <a:lnTo>
                    <a:pt x="63" y="82"/>
                  </a:lnTo>
                  <a:lnTo>
                    <a:pt x="64" y="88"/>
                  </a:lnTo>
                  <a:lnTo>
                    <a:pt x="63" y="88"/>
                  </a:lnTo>
                  <a:lnTo>
                    <a:pt x="60" y="91"/>
                  </a:lnTo>
                  <a:lnTo>
                    <a:pt x="59" y="91"/>
                  </a:lnTo>
                  <a:lnTo>
                    <a:pt x="59" y="93"/>
                  </a:lnTo>
                  <a:lnTo>
                    <a:pt x="62" y="94"/>
                  </a:lnTo>
                  <a:lnTo>
                    <a:pt x="63" y="96"/>
                  </a:lnTo>
                  <a:lnTo>
                    <a:pt x="63" y="100"/>
                  </a:lnTo>
                  <a:lnTo>
                    <a:pt x="64" y="102"/>
                  </a:lnTo>
                  <a:lnTo>
                    <a:pt x="68" y="103"/>
                  </a:lnTo>
                  <a:lnTo>
                    <a:pt x="69" y="104"/>
                  </a:lnTo>
                  <a:lnTo>
                    <a:pt x="71" y="105"/>
                  </a:lnTo>
                  <a:lnTo>
                    <a:pt x="75" y="105"/>
                  </a:lnTo>
                  <a:lnTo>
                    <a:pt x="76" y="105"/>
                  </a:lnTo>
                  <a:lnTo>
                    <a:pt x="77" y="108"/>
                  </a:lnTo>
                  <a:lnTo>
                    <a:pt x="79" y="107"/>
                  </a:lnTo>
                  <a:lnTo>
                    <a:pt x="80" y="107"/>
                  </a:lnTo>
                  <a:lnTo>
                    <a:pt x="80" y="105"/>
                  </a:lnTo>
                  <a:lnTo>
                    <a:pt x="79" y="104"/>
                  </a:lnTo>
                  <a:lnTo>
                    <a:pt x="79" y="103"/>
                  </a:lnTo>
                  <a:lnTo>
                    <a:pt x="81" y="102"/>
                  </a:lnTo>
                  <a:lnTo>
                    <a:pt x="85" y="102"/>
                  </a:lnTo>
                  <a:lnTo>
                    <a:pt x="86" y="102"/>
                  </a:lnTo>
                  <a:lnTo>
                    <a:pt x="87" y="100"/>
                  </a:lnTo>
                  <a:lnTo>
                    <a:pt x="87" y="99"/>
                  </a:lnTo>
                  <a:lnTo>
                    <a:pt x="90" y="97"/>
                  </a:lnTo>
                  <a:lnTo>
                    <a:pt x="91" y="97"/>
                  </a:lnTo>
                  <a:lnTo>
                    <a:pt x="88" y="96"/>
                  </a:lnTo>
                  <a:lnTo>
                    <a:pt x="90" y="94"/>
                  </a:lnTo>
                  <a:lnTo>
                    <a:pt x="92" y="93"/>
                  </a:lnTo>
                  <a:lnTo>
                    <a:pt x="93" y="92"/>
                  </a:lnTo>
                  <a:lnTo>
                    <a:pt x="94" y="91"/>
                  </a:lnTo>
                  <a:lnTo>
                    <a:pt x="96" y="92"/>
                  </a:lnTo>
                  <a:lnTo>
                    <a:pt x="96" y="91"/>
                  </a:lnTo>
                  <a:lnTo>
                    <a:pt x="97" y="91"/>
                  </a:lnTo>
                  <a:lnTo>
                    <a:pt x="98" y="91"/>
                  </a:lnTo>
                  <a:lnTo>
                    <a:pt x="100" y="90"/>
                  </a:lnTo>
                  <a:lnTo>
                    <a:pt x="104" y="88"/>
                  </a:lnTo>
                  <a:lnTo>
                    <a:pt x="109" y="87"/>
                  </a:lnTo>
                  <a:lnTo>
                    <a:pt x="113" y="85"/>
                  </a:lnTo>
                  <a:lnTo>
                    <a:pt x="114" y="82"/>
                  </a:lnTo>
                  <a:lnTo>
                    <a:pt x="115" y="81"/>
                  </a:lnTo>
                  <a:lnTo>
                    <a:pt x="116" y="81"/>
                  </a:lnTo>
                  <a:lnTo>
                    <a:pt x="117" y="82"/>
                  </a:lnTo>
                  <a:lnTo>
                    <a:pt x="119" y="80"/>
                  </a:lnTo>
                  <a:lnTo>
                    <a:pt x="119" y="79"/>
                  </a:lnTo>
                  <a:lnTo>
                    <a:pt x="119" y="77"/>
                  </a:lnTo>
                  <a:lnTo>
                    <a:pt x="120" y="77"/>
                  </a:lnTo>
                  <a:lnTo>
                    <a:pt x="120" y="79"/>
                  </a:lnTo>
                  <a:lnTo>
                    <a:pt x="121" y="77"/>
                  </a:lnTo>
                  <a:lnTo>
                    <a:pt x="122" y="77"/>
                  </a:lnTo>
                  <a:lnTo>
                    <a:pt x="122" y="79"/>
                  </a:lnTo>
                  <a:lnTo>
                    <a:pt x="123" y="77"/>
                  </a:lnTo>
                  <a:lnTo>
                    <a:pt x="125" y="76"/>
                  </a:lnTo>
                  <a:lnTo>
                    <a:pt x="127" y="75"/>
                  </a:lnTo>
                  <a:lnTo>
                    <a:pt x="128" y="76"/>
                  </a:lnTo>
                  <a:lnTo>
                    <a:pt x="130" y="76"/>
                  </a:lnTo>
                  <a:lnTo>
                    <a:pt x="130" y="75"/>
                  </a:lnTo>
                  <a:lnTo>
                    <a:pt x="133" y="74"/>
                  </a:lnTo>
                  <a:lnTo>
                    <a:pt x="137" y="73"/>
                  </a:lnTo>
                  <a:lnTo>
                    <a:pt x="139" y="71"/>
                  </a:lnTo>
                  <a:lnTo>
                    <a:pt x="142" y="71"/>
                  </a:lnTo>
                  <a:lnTo>
                    <a:pt x="143" y="70"/>
                  </a:lnTo>
                  <a:lnTo>
                    <a:pt x="144" y="70"/>
                  </a:lnTo>
                  <a:close/>
                </a:path>
              </a:pathLst>
            </a:custGeom>
            <a:solidFill>
              <a:srgbClr val="7DFF90"/>
            </a:solidFill>
            <a:ln w="2">
              <a:solidFill>
                <a:srgbClr val="555555"/>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p:txBody>
        </p:sp>
        <p:sp>
          <p:nvSpPr>
            <p:cNvPr id="1198" name="Rectangle 205"/>
            <p:cNvSpPr>
              <a:spLocks noChangeArrowheads="1"/>
            </p:cNvSpPr>
            <p:nvPr/>
          </p:nvSpPr>
          <p:spPr bwMode="auto">
            <a:xfrm>
              <a:off x="1647127" y="5383819"/>
              <a:ext cx="1720" cy="1720"/>
            </a:xfrm>
            <a:prstGeom prst="rect">
              <a:avLst/>
            </a:prstGeom>
            <a:solidFill>
              <a:srgbClr val="7DFF90"/>
            </a:solidFill>
            <a:ln w="2">
              <a:solidFill>
                <a:srgbClr val="555555"/>
              </a:solidFill>
              <a:miter lim="800000"/>
              <a:headEnd/>
              <a:tailEnd/>
            </a:ln>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1" lang="ja-JP" altLang="en-US" sz="646" b="0" i="0" u="none" strike="noStrike" kern="1200" cap="none" spc="0" normalizeH="0" baseline="0" noProof="0" smtClean="0">
                <a:ln>
                  <a:noFill/>
                </a:ln>
                <a:solidFill>
                  <a:prstClr val="black"/>
                </a:solidFill>
                <a:effectLst/>
                <a:uLnTx/>
                <a:uFillTx/>
                <a:latin typeface="Calibri" panose="020F0502020204030204" pitchFamily="34" charset="0"/>
                <a:ea typeface="ＭＳ Ｐゴシック" panose="020B0600070205080204" pitchFamily="50" charset="-128"/>
                <a:cs typeface="+mn-cs"/>
              </a:endParaRPr>
            </a:p>
          </p:txBody>
        </p:sp>
        <p:sp>
          <p:nvSpPr>
            <p:cNvPr id="1199" name="Freeform 207"/>
            <p:cNvSpPr>
              <a:spLocks/>
            </p:cNvSpPr>
            <p:nvPr/>
          </p:nvSpPr>
          <p:spPr bwMode="auto">
            <a:xfrm>
              <a:off x="1562100" y="5180009"/>
              <a:ext cx="46038" cy="34925"/>
            </a:xfrm>
            <a:custGeom>
              <a:avLst/>
              <a:gdLst>
                <a:gd name="T0" fmla="*/ 2147483646 w 29"/>
                <a:gd name="T1" fmla="*/ 0 h 22"/>
                <a:gd name="T2" fmla="*/ 2147483646 w 29"/>
                <a:gd name="T3" fmla="*/ 2147483646 h 22"/>
                <a:gd name="T4" fmla="*/ 2147483646 w 29"/>
                <a:gd name="T5" fmla="*/ 2147483646 h 22"/>
                <a:gd name="T6" fmla="*/ 2147483646 w 29"/>
                <a:gd name="T7" fmla="*/ 2147483646 h 22"/>
                <a:gd name="T8" fmla="*/ 2147483646 w 29"/>
                <a:gd name="T9" fmla="*/ 2147483646 h 22"/>
                <a:gd name="T10" fmla="*/ 2147483646 w 29"/>
                <a:gd name="T11" fmla="*/ 2147483646 h 22"/>
                <a:gd name="T12" fmla="*/ 2147483646 w 29"/>
                <a:gd name="T13" fmla="*/ 2147483646 h 22"/>
                <a:gd name="T14" fmla="*/ 2147483646 w 29"/>
                <a:gd name="T15" fmla="*/ 2147483646 h 22"/>
                <a:gd name="T16" fmla="*/ 2147483646 w 29"/>
                <a:gd name="T17" fmla="*/ 2147483646 h 22"/>
                <a:gd name="T18" fmla="*/ 2147483646 w 29"/>
                <a:gd name="T19" fmla="*/ 2147483646 h 22"/>
                <a:gd name="T20" fmla="*/ 0 w 29"/>
                <a:gd name="T21" fmla="*/ 2147483646 h 22"/>
                <a:gd name="T22" fmla="*/ 0 w 29"/>
                <a:gd name="T23" fmla="*/ 2147483646 h 22"/>
                <a:gd name="T24" fmla="*/ 2147483646 w 29"/>
                <a:gd name="T25" fmla="*/ 2147483646 h 22"/>
                <a:gd name="T26" fmla="*/ 2147483646 w 29"/>
                <a:gd name="T27" fmla="*/ 2147483646 h 22"/>
                <a:gd name="T28" fmla="*/ 2147483646 w 29"/>
                <a:gd name="T29" fmla="*/ 2147483646 h 22"/>
                <a:gd name="T30" fmla="*/ 2147483646 w 29"/>
                <a:gd name="T31" fmla="*/ 2147483646 h 22"/>
                <a:gd name="T32" fmla="*/ 2147483646 w 29"/>
                <a:gd name="T33" fmla="*/ 2147483646 h 22"/>
                <a:gd name="T34" fmla="*/ 2147483646 w 29"/>
                <a:gd name="T35" fmla="*/ 2147483646 h 22"/>
                <a:gd name="T36" fmla="*/ 2147483646 w 29"/>
                <a:gd name="T37" fmla="*/ 2147483646 h 22"/>
                <a:gd name="T38" fmla="*/ 2147483646 w 29"/>
                <a:gd name="T39" fmla="*/ 2147483646 h 22"/>
                <a:gd name="T40" fmla="*/ 2147483646 w 29"/>
                <a:gd name="T41" fmla="*/ 2147483646 h 22"/>
                <a:gd name="T42" fmla="*/ 2147483646 w 29"/>
                <a:gd name="T43" fmla="*/ 2147483646 h 22"/>
                <a:gd name="T44" fmla="*/ 2147483646 w 29"/>
                <a:gd name="T45" fmla="*/ 2147483646 h 22"/>
                <a:gd name="T46" fmla="*/ 2147483646 w 29"/>
                <a:gd name="T47" fmla="*/ 2147483646 h 22"/>
                <a:gd name="T48" fmla="*/ 2147483646 w 29"/>
                <a:gd name="T49" fmla="*/ 2147483646 h 22"/>
                <a:gd name="T50" fmla="*/ 2147483646 w 29"/>
                <a:gd name="T51" fmla="*/ 2147483646 h 22"/>
                <a:gd name="T52" fmla="*/ 2147483646 w 29"/>
                <a:gd name="T53" fmla="*/ 2147483646 h 22"/>
                <a:gd name="T54" fmla="*/ 2147483646 w 29"/>
                <a:gd name="T55" fmla="*/ 2147483646 h 22"/>
                <a:gd name="T56" fmla="*/ 2147483646 w 29"/>
                <a:gd name="T57" fmla="*/ 2147483646 h 22"/>
                <a:gd name="T58" fmla="*/ 2147483646 w 29"/>
                <a:gd name="T59" fmla="*/ 2147483646 h 22"/>
                <a:gd name="T60" fmla="*/ 2147483646 w 29"/>
                <a:gd name="T61" fmla="*/ 2147483646 h 22"/>
                <a:gd name="T62" fmla="*/ 2147483646 w 29"/>
                <a:gd name="T63" fmla="*/ 2147483646 h 22"/>
                <a:gd name="T64" fmla="*/ 2147483646 w 29"/>
                <a:gd name="T65" fmla="*/ 2147483646 h 22"/>
                <a:gd name="T66" fmla="*/ 2147483646 w 29"/>
                <a:gd name="T67" fmla="*/ 2147483646 h 22"/>
                <a:gd name="T68" fmla="*/ 2147483646 w 29"/>
                <a:gd name="T69" fmla="*/ 2147483646 h 22"/>
                <a:gd name="T70" fmla="*/ 2147483646 w 29"/>
                <a:gd name="T71" fmla="*/ 2147483646 h 22"/>
                <a:gd name="T72" fmla="*/ 2147483646 w 29"/>
                <a:gd name="T73" fmla="*/ 2147483646 h 22"/>
                <a:gd name="T74" fmla="*/ 2147483646 w 29"/>
                <a:gd name="T75" fmla="*/ 0 h 22"/>
                <a:gd name="T76" fmla="*/ 2147483646 w 29"/>
                <a:gd name="T77" fmla="*/ 0 h 22"/>
                <a:gd name="T78" fmla="*/ 2147483646 w 29"/>
                <a:gd name="T79" fmla="*/ 0 h 22"/>
                <a:gd name="T80" fmla="*/ 2147483646 w 29"/>
                <a:gd name="T81" fmla="*/ 2147483646 h 22"/>
                <a:gd name="T82" fmla="*/ 2147483646 w 29"/>
                <a:gd name="T83" fmla="*/ 2147483646 h 22"/>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0" t="0" r="r" b="b"/>
              <a:pathLst>
                <a:path w="29" h="22">
                  <a:moveTo>
                    <a:pt x="19" y="2"/>
                  </a:moveTo>
                  <a:lnTo>
                    <a:pt x="19" y="2"/>
                  </a:lnTo>
                  <a:lnTo>
                    <a:pt x="18" y="0"/>
                  </a:lnTo>
                  <a:lnTo>
                    <a:pt x="17" y="0"/>
                  </a:lnTo>
                  <a:lnTo>
                    <a:pt x="13" y="3"/>
                  </a:lnTo>
                  <a:lnTo>
                    <a:pt x="12" y="4"/>
                  </a:lnTo>
                  <a:lnTo>
                    <a:pt x="10" y="4"/>
                  </a:lnTo>
                  <a:lnTo>
                    <a:pt x="7" y="5"/>
                  </a:lnTo>
                  <a:lnTo>
                    <a:pt x="6" y="5"/>
                  </a:lnTo>
                  <a:lnTo>
                    <a:pt x="5" y="5"/>
                  </a:lnTo>
                  <a:lnTo>
                    <a:pt x="5" y="4"/>
                  </a:lnTo>
                  <a:lnTo>
                    <a:pt x="3" y="3"/>
                  </a:lnTo>
                  <a:lnTo>
                    <a:pt x="3" y="4"/>
                  </a:lnTo>
                  <a:lnTo>
                    <a:pt x="3" y="5"/>
                  </a:lnTo>
                  <a:lnTo>
                    <a:pt x="3" y="6"/>
                  </a:lnTo>
                  <a:lnTo>
                    <a:pt x="5" y="9"/>
                  </a:lnTo>
                  <a:lnTo>
                    <a:pt x="5" y="10"/>
                  </a:lnTo>
                  <a:lnTo>
                    <a:pt x="2" y="9"/>
                  </a:lnTo>
                  <a:lnTo>
                    <a:pt x="1" y="9"/>
                  </a:lnTo>
                  <a:lnTo>
                    <a:pt x="0" y="10"/>
                  </a:lnTo>
                  <a:lnTo>
                    <a:pt x="0" y="11"/>
                  </a:lnTo>
                  <a:lnTo>
                    <a:pt x="0" y="12"/>
                  </a:lnTo>
                  <a:lnTo>
                    <a:pt x="1" y="12"/>
                  </a:lnTo>
                  <a:lnTo>
                    <a:pt x="2" y="12"/>
                  </a:lnTo>
                  <a:lnTo>
                    <a:pt x="3" y="11"/>
                  </a:lnTo>
                  <a:lnTo>
                    <a:pt x="6" y="10"/>
                  </a:lnTo>
                  <a:lnTo>
                    <a:pt x="7" y="10"/>
                  </a:lnTo>
                  <a:lnTo>
                    <a:pt x="10" y="11"/>
                  </a:lnTo>
                  <a:lnTo>
                    <a:pt x="10" y="12"/>
                  </a:lnTo>
                  <a:lnTo>
                    <a:pt x="11" y="11"/>
                  </a:lnTo>
                  <a:lnTo>
                    <a:pt x="12" y="14"/>
                  </a:lnTo>
                  <a:lnTo>
                    <a:pt x="12" y="15"/>
                  </a:lnTo>
                  <a:lnTo>
                    <a:pt x="11" y="17"/>
                  </a:lnTo>
                  <a:lnTo>
                    <a:pt x="10" y="17"/>
                  </a:lnTo>
                  <a:lnTo>
                    <a:pt x="10" y="18"/>
                  </a:lnTo>
                  <a:lnTo>
                    <a:pt x="11" y="18"/>
                  </a:lnTo>
                  <a:lnTo>
                    <a:pt x="11" y="20"/>
                  </a:lnTo>
                  <a:lnTo>
                    <a:pt x="10" y="21"/>
                  </a:lnTo>
                  <a:lnTo>
                    <a:pt x="10" y="22"/>
                  </a:lnTo>
                  <a:lnTo>
                    <a:pt x="12" y="21"/>
                  </a:lnTo>
                  <a:lnTo>
                    <a:pt x="12" y="20"/>
                  </a:lnTo>
                  <a:lnTo>
                    <a:pt x="14" y="17"/>
                  </a:lnTo>
                  <a:lnTo>
                    <a:pt x="16" y="15"/>
                  </a:lnTo>
                  <a:lnTo>
                    <a:pt x="19" y="14"/>
                  </a:lnTo>
                  <a:lnTo>
                    <a:pt x="22" y="14"/>
                  </a:lnTo>
                  <a:lnTo>
                    <a:pt x="23" y="15"/>
                  </a:lnTo>
                  <a:lnTo>
                    <a:pt x="23" y="17"/>
                  </a:lnTo>
                  <a:lnTo>
                    <a:pt x="24" y="18"/>
                  </a:lnTo>
                  <a:lnTo>
                    <a:pt x="24" y="21"/>
                  </a:lnTo>
                  <a:lnTo>
                    <a:pt x="24" y="18"/>
                  </a:lnTo>
                  <a:lnTo>
                    <a:pt x="25" y="15"/>
                  </a:lnTo>
                  <a:lnTo>
                    <a:pt x="27" y="14"/>
                  </a:lnTo>
                  <a:lnTo>
                    <a:pt x="27" y="12"/>
                  </a:lnTo>
                  <a:lnTo>
                    <a:pt x="28" y="12"/>
                  </a:lnTo>
                  <a:lnTo>
                    <a:pt x="28" y="10"/>
                  </a:lnTo>
                  <a:lnTo>
                    <a:pt x="29" y="8"/>
                  </a:lnTo>
                  <a:lnTo>
                    <a:pt x="29" y="5"/>
                  </a:lnTo>
                  <a:lnTo>
                    <a:pt x="28" y="4"/>
                  </a:lnTo>
                  <a:lnTo>
                    <a:pt x="28" y="3"/>
                  </a:lnTo>
                  <a:lnTo>
                    <a:pt x="29" y="2"/>
                  </a:lnTo>
                  <a:lnTo>
                    <a:pt x="29" y="0"/>
                  </a:lnTo>
                  <a:lnTo>
                    <a:pt x="28" y="0"/>
                  </a:lnTo>
                  <a:lnTo>
                    <a:pt x="25" y="0"/>
                  </a:lnTo>
                  <a:lnTo>
                    <a:pt x="24" y="0"/>
                  </a:lnTo>
                  <a:lnTo>
                    <a:pt x="23" y="2"/>
                  </a:lnTo>
                  <a:lnTo>
                    <a:pt x="22" y="2"/>
                  </a:lnTo>
                  <a:lnTo>
                    <a:pt x="20" y="2"/>
                  </a:lnTo>
                  <a:lnTo>
                    <a:pt x="19" y="2"/>
                  </a:lnTo>
                  <a:close/>
                </a:path>
              </a:pathLst>
            </a:custGeom>
            <a:solidFill>
              <a:srgbClr val="FFFF00"/>
            </a:solidFill>
            <a:ln w="2">
              <a:solidFill>
                <a:srgbClr val="000000"/>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p:txBody>
        </p:sp>
        <p:sp>
          <p:nvSpPr>
            <p:cNvPr id="1200" name="Freeform 208"/>
            <p:cNvSpPr>
              <a:spLocks/>
            </p:cNvSpPr>
            <p:nvPr/>
          </p:nvSpPr>
          <p:spPr bwMode="auto">
            <a:xfrm>
              <a:off x="1609726" y="5180009"/>
              <a:ext cx="0" cy="3175"/>
            </a:xfrm>
            <a:custGeom>
              <a:avLst/>
              <a:gdLst>
                <a:gd name="T0" fmla="*/ 2147483646 h 2"/>
                <a:gd name="T1" fmla="*/ 2147483646 h 2"/>
                <a:gd name="T2" fmla="*/ 0 h 2"/>
                <a:gd name="T3" fmla="*/ 0 h 2"/>
                <a:gd name="T4" fmla="*/ 2147483646 h 2"/>
                <a:gd name="T5" fmla="*/ 2147483646 h 2"/>
                <a:gd name="T6" fmla="*/ 0 60000 65536"/>
                <a:gd name="T7" fmla="*/ 0 60000 65536"/>
                <a:gd name="T8" fmla="*/ 0 60000 65536"/>
                <a:gd name="T9" fmla="*/ 0 60000 65536"/>
                <a:gd name="T10" fmla="*/ 0 60000 65536"/>
                <a:gd name="T11" fmla="*/ 0 60000 65536"/>
              </a:gdLst>
              <a:ahLst/>
              <a:cxnLst>
                <a:cxn ang="T6">
                  <a:pos x="0" y="T0"/>
                </a:cxn>
                <a:cxn ang="T7">
                  <a:pos x="0" y="T1"/>
                </a:cxn>
                <a:cxn ang="T8">
                  <a:pos x="0" y="T2"/>
                </a:cxn>
                <a:cxn ang="T9">
                  <a:pos x="0" y="T3"/>
                </a:cxn>
                <a:cxn ang="T10">
                  <a:pos x="0" y="T4"/>
                </a:cxn>
                <a:cxn ang="T11">
                  <a:pos x="0" y="T5"/>
                </a:cxn>
              </a:cxnLst>
              <a:rect l="0" t="0" r="r" b="b"/>
              <a:pathLst>
                <a:path h="2">
                  <a:moveTo>
                    <a:pt x="0" y="2"/>
                  </a:moveTo>
                  <a:lnTo>
                    <a:pt x="0" y="2"/>
                  </a:lnTo>
                  <a:lnTo>
                    <a:pt x="0" y="0"/>
                  </a:lnTo>
                  <a:lnTo>
                    <a:pt x="0" y="2"/>
                  </a:lnTo>
                  <a:close/>
                </a:path>
              </a:pathLst>
            </a:custGeom>
            <a:solidFill>
              <a:srgbClr val="FFFF00"/>
            </a:solidFill>
            <a:ln w="2">
              <a:solidFill>
                <a:srgbClr val="555555"/>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p:txBody>
        </p:sp>
        <p:sp>
          <p:nvSpPr>
            <p:cNvPr id="1201" name="Freeform 209"/>
            <p:cNvSpPr>
              <a:spLocks/>
            </p:cNvSpPr>
            <p:nvPr/>
          </p:nvSpPr>
          <p:spPr bwMode="auto">
            <a:xfrm>
              <a:off x="1474789" y="5203821"/>
              <a:ext cx="7937" cy="7938"/>
            </a:xfrm>
            <a:custGeom>
              <a:avLst/>
              <a:gdLst>
                <a:gd name="T0" fmla="*/ 2147483646 w 5"/>
                <a:gd name="T1" fmla="*/ 2147483646 h 5"/>
                <a:gd name="T2" fmla="*/ 2147483646 w 5"/>
                <a:gd name="T3" fmla="*/ 2147483646 h 5"/>
                <a:gd name="T4" fmla="*/ 2147483646 w 5"/>
                <a:gd name="T5" fmla="*/ 2147483646 h 5"/>
                <a:gd name="T6" fmla="*/ 2147483646 w 5"/>
                <a:gd name="T7" fmla="*/ 2147483646 h 5"/>
                <a:gd name="T8" fmla="*/ 2147483646 w 5"/>
                <a:gd name="T9" fmla="*/ 2147483646 h 5"/>
                <a:gd name="T10" fmla="*/ 2147483646 w 5"/>
                <a:gd name="T11" fmla="*/ 2147483646 h 5"/>
                <a:gd name="T12" fmla="*/ 2147483646 w 5"/>
                <a:gd name="T13" fmla="*/ 2147483646 h 5"/>
                <a:gd name="T14" fmla="*/ 2147483646 w 5"/>
                <a:gd name="T15" fmla="*/ 2147483646 h 5"/>
                <a:gd name="T16" fmla="*/ 2147483646 w 5"/>
                <a:gd name="T17" fmla="*/ 2147483646 h 5"/>
                <a:gd name="T18" fmla="*/ 0 w 5"/>
                <a:gd name="T19" fmla="*/ 2147483646 h 5"/>
                <a:gd name="T20" fmla="*/ 0 w 5"/>
                <a:gd name="T21" fmla="*/ 2147483646 h 5"/>
                <a:gd name="T22" fmla="*/ 0 w 5"/>
                <a:gd name="T23" fmla="*/ 2147483646 h 5"/>
                <a:gd name="T24" fmla="*/ 0 w 5"/>
                <a:gd name="T25" fmla="*/ 2147483646 h 5"/>
                <a:gd name="T26" fmla="*/ 0 w 5"/>
                <a:gd name="T27" fmla="*/ 2147483646 h 5"/>
                <a:gd name="T28" fmla="*/ 0 w 5"/>
                <a:gd name="T29" fmla="*/ 2147483646 h 5"/>
                <a:gd name="T30" fmla="*/ 0 w 5"/>
                <a:gd name="T31" fmla="*/ 2147483646 h 5"/>
                <a:gd name="T32" fmla="*/ 0 w 5"/>
                <a:gd name="T33" fmla="*/ 2147483646 h 5"/>
                <a:gd name="T34" fmla="*/ 0 w 5"/>
                <a:gd name="T35" fmla="*/ 2147483646 h 5"/>
                <a:gd name="T36" fmla="*/ 0 w 5"/>
                <a:gd name="T37" fmla="*/ 0 h 5"/>
                <a:gd name="T38" fmla="*/ 0 w 5"/>
                <a:gd name="T39" fmla="*/ 0 h 5"/>
                <a:gd name="T40" fmla="*/ 0 w 5"/>
                <a:gd name="T41" fmla="*/ 2147483646 h 5"/>
                <a:gd name="T42" fmla="*/ 2147483646 w 5"/>
                <a:gd name="T43" fmla="*/ 2147483646 h 5"/>
                <a:gd name="T44" fmla="*/ 2147483646 w 5"/>
                <a:gd name="T45" fmla="*/ 2147483646 h 5"/>
                <a:gd name="T46" fmla="*/ 2147483646 w 5"/>
                <a:gd name="T47" fmla="*/ 2147483646 h 5"/>
                <a:gd name="T48" fmla="*/ 2147483646 w 5"/>
                <a:gd name="T49" fmla="*/ 2147483646 h 5"/>
                <a:gd name="T50" fmla="*/ 2147483646 w 5"/>
                <a:gd name="T51" fmla="*/ 2147483646 h 5"/>
                <a:gd name="T52" fmla="*/ 2147483646 w 5"/>
                <a:gd name="T53" fmla="*/ 2147483646 h 5"/>
                <a:gd name="T54" fmla="*/ 2147483646 w 5"/>
                <a:gd name="T55" fmla="*/ 2147483646 h 5"/>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0" t="0" r="r" b="b"/>
              <a:pathLst>
                <a:path w="5" h="5">
                  <a:moveTo>
                    <a:pt x="4" y="1"/>
                  </a:moveTo>
                  <a:lnTo>
                    <a:pt x="4" y="1"/>
                  </a:lnTo>
                  <a:lnTo>
                    <a:pt x="5" y="2"/>
                  </a:lnTo>
                  <a:lnTo>
                    <a:pt x="3" y="3"/>
                  </a:lnTo>
                  <a:lnTo>
                    <a:pt x="2" y="5"/>
                  </a:lnTo>
                  <a:lnTo>
                    <a:pt x="0" y="5"/>
                  </a:lnTo>
                  <a:lnTo>
                    <a:pt x="0" y="3"/>
                  </a:lnTo>
                  <a:lnTo>
                    <a:pt x="0" y="2"/>
                  </a:lnTo>
                  <a:lnTo>
                    <a:pt x="0" y="1"/>
                  </a:lnTo>
                  <a:lnTo>
                    <a:pt x="0" y="0"/>
                  </a:lnTo>
                  <a:lnTo>
                    <a:pt x="0" y="1"/>
                  </a:lnTo>
                  <a:lnTo>
                    <a:pt x="2" y="1"/>
                  </a:lnTo>
                  <a:lnTo>
                    <a:pt x="3" y="1"/>
                  </a:lnTo>
                  <a:lnTo>
                    <a:pt x="4" y="1"/>
                  </a:lnTo>
                  <a:close/>
                </a:path>
              </a:pathLst>
            </a:custGeom>
            <a:solidFill>
              <a:srgbClr val="FFFF00"/>
            </a:solidFill>
            <a:ln w="2">
              <a:solidFill>
                <a:srgbClr val="555555"/>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p:txBody>
        </p:sp>
        <p:sp>
          <p:nvSpPr>
            <p:cNvPr id="1202" name="Freeform 210"/>
            <p:cNvSpPr>
              <a:spLocks/>
            </p:cNvSpPr>
            <p:nvPr/>
          </p:nvSpPr>
          <p:spPr bwMode="auto">
            <a:xfrm>
              <a:off x="1427163" y="5219695"/>
              <a:ext cx="187325" cy="87312"/>
            </a:xfrm>
            <a:custGeom>
              <a:avLst/>
              <a:gdLst>
                <a:gd name="T0" fmla="*/ 2147483646 w 118"/>
                <a:gd name="T1" fmla="*/ 2147483646 h 55"/>
                <a:gd name="T2" fmla="*/ 2147483646 w 118"/>
                <a:gd name="T3" fmla="*/ 2147483646 h 55"/>
                <a:gd name="T4" fmla="*/ 2147483646 w 118"/>
                <a:gd name="T5" fmla="*/ 2147483646 h 55"/>
                <a:gd name="T6" fmla="*/ 2147483646 w 118"/>
                <a:gd name="T7" fmla="*/ 2147483646 h 55"/>
                <a:gd name="T8" fmla="*/ 2147483646 w 118"/>
                <a:gd name="T9" fmla="*/ 2147483646 h 55"/>
                <a:gd name="T10" fmla="*/ 2147483646 w 118"/>
                <a:gd name="T11" fmla="*/ 2147483646 h 55"/>
                <a:gd name="T12" fmla="*/ 2147483646 w 118"/>
                <a:gd name="T13" fmla="*/ 2147483646 h 55"/>
                <a:gd name="T14" fmla="*/ 2147483646 w 118"/>
                <a:gd name="T15" fmla="*/ 2147483646 h 55"/>
                <a:gd name="T16" fmla="*/ 2147483646 w 118"/>
                <a:gd name="T17" fmla="*/ 2147483646 h 55"/>
                <a:gd name="T18" fmla="*/ 2147483646 w 118"/>
                <a:gd name="T19" fmla="*/ 2147483646 h 55"/>
                <a:gd name="T20" fmla="*/ 2147483646 w 118"/>
                <a:gd name="T21" fmla="*/ 2147483646 h 55"/>
                <a:gd name="T22" fmla="*/ 2147483646 w 118"/>
                <a:gd name="T23" fmla="*/ 2147483646 h 55"/>
                <a:gd name="T24" fmla="*/ 2147483646 w 118"/>
                <a:gd name="T25" fmla="*/ 2147483646 h 55"/>
                <a:gd name="T26" fmla="*/ 2147483646 w 118"/>
                <a:gd name="T27" fmla="*/ 2147483646 h 55"/>
                <a:gd name="T28" fmla="*/ 2147483646 w 118"/>
                <a:gd name="T29" fmla="*/ 2147483646 h 55"/>
                <a:gd name="T30" fmla="*/ 2147483646 w 118"/>
                <a:gd name="T31" fmla="*/ 2147483646 h 55"/>
                <a:gd name="T32" fmla="*/ 2147483646 w 118"/>
                <a:gd name="T33" fmla="*/ 2147483646 h 55"/>
                <a:gd name="T34" fmla="*/ 2147483646 w 118"/>
                <a:gd name="T35" fmla="*/ 2147483646 h 55"/>
                <a:gd name="T36" fmla="*/ 2147483646 w 118"/>
                <a:gd name="T37" fmla="*/ 2147483646 h 55"/>
                <a:gd name="T38" fmla="*/ 2147483646 w 118"/>
                <a:gd name="T39" fmla="*/ 2147483646 h 55"/>
                <a:gd name="T40" fmla="*/ 2147483646 w 118"/>
                <a:gd name="T41" fmla="*/ 2147483646 h 55"/>
                <a:gd name="T42" fmla="*/ 2147483646 w 118"/>
                <a:gd name="T43" fmla="*/ 2147483646 h 55"/>
                <a:gd name="T44" fmla="*/ 2147483646 w 118"/>
                <a:gd name="T45" fmla="*/ 2147483646 h 55"/>
                <a:gd name="T46" fmla="*/ 2147483646 w 118"/>
                <a:gd name="T47" fmla="*/ 2147483646 h 55"/>
                <a:gd name="T48" fmla="*/ 2147483646 w 118"/>
                <a:gd name="T49" fmla="*/ 2147483646 h 55"/>
                <a:gd name="T50" fmla="*/ 2147483646 w 118"/>
                <a:gd name="T51" fmla="*/ 2147483646 h 55"/>
                <a:gd name="T52" fmla="*/ 2147483646 w 118"/>
                <a:gd name="T53" fmla="*/ 2147483646 h 55"/>
                <a:gd name="T54" fmla="*/ 2147483646 w 118"/>
                <a:gd name="T55" fmla="*/ 2147483646 h 55"/>
                <a:gd name="T56" fmla="*/ 2147483646 w 118"/>
                <a:gd name="T57" fmla="*/ 2147483646 h 55"/>
                <a:gd name="T58" fmla="*/ 2147483646 w 118"/>
                <a:gd name="T59" fmla="*/ 2147483646 h 55"/>
                <a:gd name="T60" fmla="*/ 2147483646 w 118"/>
                <a:gd name="T61" fmla="*/ 2147483646 h 55"/>
                <a:gd name="T62" fmla="*/ 2147483646 w 118"/>
                <a:gd name="T63" fmla="*/ 2147483646 h 55"/>
                <a:gd name="T64" fmla="*/ 2147483646 w 118"/>
                <a:gd name="T65" fmla="*/ 2147483646 h 55"/>
                <a:gd name="T66" fmla="*/ 2147483646 w 118"/>
                <a:gd name="T67" fmla="*/ 2147483646 h 55"/>
                <a:gd name="T68" fmla="*/ 2147483646 w 118"/>
                <a:gd name="T69" fmla="*/ 0 h 55"/>
                <a:gd name="T70" fmla="*/ 2147483646 w 118"/>
                <a:gd name="T71" fmla="*/ 2147483646 h 55"/>
                <a:gd name="T72" fmla="*/ 2147483646 w 118"/>
                <a:gd name="T73" fmla="*/ 2147483646 h 55"/>
                <a:gd name="T74" fmla="*/ 2147483646 w 118"/>
                <a:gd name="T75" fmla="*/ 2147483646 h 55"/>
                <a:gd name="T76" fmla="*/ 2147483646 w 118"/>
                <a:gd name="T77" fmla="*/ 2147483646 h 55"/>
                <a:gd name="T78" fmla="*/ 2147483646 w 118"/>
                <a:gd name="T79" fmla="*/ 2147483646 h 55"/>
                <a:gd name="T80" fmla="*/ 2147483646 w 118"/>
                <a:gd name="T81" fmla="*/ 2147483646 h 55"/>
                <a:gd name="T82" fmla="*/ 2147483646 w 118"/>
                <a:gd name="T83" fmla="*/ 2147483646 h 55"/>
                <a:gd name="T84" fmla="*/ 2147483646 w 118"/>
                <a:gd name="T85" fmla="*/ 2147483646 h 55"/>
                <a:gd name="T86" fmla="*/ 2147483646 w 118"/>
                <a:gd name="T87" fmla="*/ 2147483646 h 55"/>
                <a:gd name="T88" fmla="*/ 2147483646 w 118"/>
                <a:gd name="T89" fmla="*/ 2147483646 h 55"/>
                <a:gd name="T90" fmla="*/ 2147483646 w 118"/>
                <a:gd name="T91" fmla="*/ 2147483646 h 55"/>
                <a:gd name="T92" fmla="*/ 2147483646 w 118"/>
                <a:gd name="T93" fmla="*/ 2147483646 h 55"/>
                <a:gd name="T94" fmla="*/ 2147483646 w 118"/>
                <a:gd name="T95" fmla="*/ 2147483646 h 55"/>
                <a:gd name="T96" fmla="*/ 2147483646 w 118"/>
                <a:gd name="T97" fmla="*/ 2147483646 h 55"/>
                <a:gd name="T98" fmla="*/ 2147483646 w 118"/>
                <a:gd name="T99" fmla="*/ 2147483646 h 55"/>
                <a:gd name="T100" fmla="*/ 2147483646 w 118"/>
                <a:gd name="T101" fmla="*/ 2147483646 h 55"/>
                <a:gd name="T102" fmla="*/ 2147483646 w 118"/>
                <a:gd name="T103" fmla="*/ 2147483646 h 55"/>
                <a:gd name="T104" fmla="*/ 2147483646 w 118"/>
                <a:gd name="T105" fmla="*/ 2147483646 h 55"/>
                <a:gd name="T106" fmla="*/ 2147483646 w 118"/>
                <a:gd name="T107" fmla="*/ 2147483646 h 55"/>
                <a:gd name="T108" fmla="*/ 2147483646 w 118"/>
                <a:gd name="T109" fmla="*/ 2147483646 h 55"/>
                <a:gd name="T110" fmla="*/ 2147483646 w 118"/>
                <a:gd name="T111" fmla="*/ 2147483646 h 55"/>
                <a:gd name="T112" fmla="*/ 2147483646 w 118"/>
                <a:gd name="T113" fmla="*/ 2147483646 h 55"/>
                <a:gd name="T114" fmla="*/ 2147483646 w 118"/>
                <a:gd name="T115" fmla="*/ 2147483646 h 55"/>
                <a:gd name="T116" fmla="*/ 2147483646 w 118"/>
                <a:gd name="T117" fmla="*/ 2147483646 h 55"/>
                <a:gd name="T118" fmla="*/ 2147483646 w 118"/>
                <a:gd name="T119" fmla="*/ 2147483646 h 55"/>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118" h="55">
                  <a:moveTo>
                    <a:pt x="4" y="50"/>
                  </a:moveTo>
                  <a:lnTo>
                    <a:pt x="4" y="50"/>
                  </a:lnTo>
                  <a:lnTo>
                    <a:pt x="5" y="50"/>
                  </a:lnTo>
                  <a:lnTo>
                    <a:pt x="6" y="52"/>
                  </a:lnTo>
                  <a:lnTo>
                    <a:pt x="11" y="54"/>
                  </a:lnTo>
                  <a:lnTo>
                    <a:pt x="11" y="55"/>
                  </a:lnTo>
                  <a:lnTo>
                    <a:pt x="13" y="55"/>
                  </a:lnTo>
                  <a:lnTo>
                    <a:pt x="16" y="54"/>
                  </a:lnTo>
                  <a:lnTo>
                    <a:pt x="17" y="53"/>
                  </a:lnTo>
                  <a:lnTo>
                    <a:pt x="18" y="52"/>
                  </a:lnTo>
                  <a:lnTo>
                    <a:pt x="22" y="49"/>
                  </a:lnTo>
                  <a:lnTo>
                    <a:pt x="24" y="47"/>
                  </a:lnTo>
                  <a:lnTo>
                    <a:pt x="25" y="47"/>
                  </a:lnTo>
                  <a:lnTo>
                    <a:pt x="27" y="48"/>
                  </a:lnTo>
                  <a:lnTo>
                    <a:pt x="28" y="48"/>
                  </a:lnTo>
                  <a:lnTo>
                    <a:pt x="30" y="48"/>
                  </a:lnTo>
                  <a:lnTo>
                    <a:pt x="32" y="47"/>
                  </a:lnTo>
                  <a:lnTo>
                    <a:pt x="32" y="46"/>
                  </a:lnTo>
                  <a:lnTo>
                    <a:pt x="33" y="46"/>
                  </a:lnTo>
                  <a:lnTo>
                    <a:pt x="34" y="44"/>
                  </a:lnTo>
                  <a:lnTo>
                    <a:pt x="36" y="44"/>
                  </a:lnTo>
                  <a:lnTo>
                    <a:pt x="40" y="44"/>
                  </a:lnTo>
                  <a:lnTo>
                    <a:pt x="42" y="46"/>
                  </a:lnTo>
                  <a:lnTo>
                    <a:pt x="45" y="44"/>
                  </a:lnTo>
                  <a:lnTo>
                    <a:pt x="47" y="44"/>
                  </a:lnTo>
                  <a:lnTo>
                    <a:pt x="48" y="44"/>
                  </a:lnTo>
                  <a:lnTo>
                    <a:pt x="48" y="46"/>
                  </a:lnTo>
                  <a:lnTo>
                    <a:pt x="50" y="50"/>
                  </a:lnTo>
                  <a:lnTo>
                    <a:pt x="52" y="52"/>
                  </a:lnTo>
                  <a:lnTo>
                    <a:pt x="55" y="52"/>
                  </a:lnTo>
                  <a:lnTo>
                    <a:pt x="56" y="52"/>
                  </a:lnTo>
                  <a:lnTo>
                    <a:pt x="57" y="50"/>
                  </a:lnTo>
                  <a:lnTo>
                    <a:pt x="59" y="50"/>
                  </a:lnTo>
                  <a:lnTo>
                    <a:pt x="61" y="49"/>
                  </a:lnTo>
                  <a:lnTo>
                    <a:pt x="61" y="48"/>
                  </a:lnTo>
                  <a:lnTo>
                    <a:pt x="62" y="47"/>
                  </a:lnTo>
                  <a:lnTo>
                    <a:pt x="63" y="47"/>
                  </a:lnTo>
                  <a:lnTo>
                    <a:pt x="65" y="47"/>
                  </a:lnTo>
                  <a:lnTo>
                    <a:pt x="67" y="47"/>
                  </a:lnTo>
                  <a:lnTo>
                    <a:pt x="68" y="48"/>
                  </a:lnTo>
                  <a:lnTo>
                    <a:pt x="69" y="48"/>
                  </a:lnTo>
                  <a:lnTo>
                    <a:pt x="72" y="48"/>
                  </a:lnTo>
                  <a:lnTo>
                    <a:pt x="73" y="47"/>
                  </a:lnTo>
                  <a:lnTo>
                    <a:pt x="74" y="46"/>
                  </a:lnTo>
                  <a:lnTo>
                    <a:pt x="76" y="42"/>
                  </a:lnTo>
                  <a:lnTo>
                    <a:pt x="78" y="41"/>
                  </a:lnTo>
                  <a:lnTo>
                    <a:pt x="79" y="40"/>
                  </a:lnTo>
                  <a:lnTo>
                    <a:pt x="81" y="40"/>
                  </a:lnTo>
                  <a:lnTo>
                    <a:pt x="85" y="40"/>
                  </a:lnTo>
                  <a:lnTo>
                    <a:pt x="87" y="41"/>
                  </a:lnTo>
                  <a:lnTo>
                    <a:pt x="90" y="40"/>
                  </a:lnTo>
                  <a:lnTo>
                    <a:pt x="95" y="41"/>
                  </a:lnTo>
                  <a:lnTo>
                    <a:pt x="96" y="41"/>
                  </a:lnTo>
                  <a:lnTo>
                    <a:pt x="99" y="42"/>
                  </a:lnTo>
                  <a:lnTo>
                    <a:pt x="102" y="43"/>
                  </a:lnTo>
                  <a:lnTo>
                    <a:pt x="103" y="43"/>
                  </a:lnTo>
                  <a:lnTo>
                    <a:pt x="104" y="42"/>
                  </a:lnTo>
                  <a:lnTo>
                    <a:pt x="105" y="42"/>
                  </a:lnTo>
                  <a:lnTo>
                    <a:pt x="107" y="42"/>
                  </a:lnTo>
                  <a:lnTo>
                    <a:pt x="110" y="46"/>
                  </a:lnTo>
                  <a:lnTo>
                    <a:pt x="113" y="47"/>
                  </a:lnTo>
                  <a:lnTo>
                    <a:pt x="114" y="46"/>
                  </a:lnTo>
                  <a:lnTo>
                    <a:pt x="115" y="42"/>
                  </a:lnTo>
                  <a:lnTo>
                    <a:pt x="118" y="40"/>
                  </a:lnTo>
                  <a:lnTo>
                    <a:pt x="115" y="37"/>
                  </a:lnTo>
                  <a:lnTo>
                    <a:pt x="113" y="36"/>
                  </a:lnTo>
                  <a:lnTo>
                    <a:pt x="113" y="35"/>
                  </a:lnTo>
                  <a:lnTo>
                    <a:pt x="113" y="32"/>
                  </a:lnTo>
                  <a:lnTo>
                    <a:pt x="113" y="31"/>
                  </a:lnTo>
                  <a:lnTo>
                    <a:pt x="112" y="31"/>
                  </a:lnTo>
                  <a:lnTo>
                    <a:pt x="110" y="31"/>
                  </a:lnTo>
                  <a:lnTo>
                    <a:pt x="109" y="32"/>
                  </a:lnTo>
                  <a:lnTo>
                    <a:pt x="108" y="32"/>
                  </a:lnTo>
                  <a:lnTo>
                    <a:pt x="105" y="30"/>
                  </a:lnTo>
                  <a:lnTo>
                    <a:pt x="103" y="27"/>
                  </a:lnTo>
                  <a:lnTo>
                    <a:pt x="102" y="26"/>
                  </a:lnTo>
                  <a:lnTo>
                    <a:pt x="99" y="25"/>
                  </a:lnTo>
                  <a:lnTo>
                    <a:pt x="97" y="23"/>
                  </a:lnTo>
                  <a:lnTo>
                    <a:pt x="96" y="21"/>
                  </a:lnTo>
                  <a:lnTo>
                    <a:pt x="96" y="23"/>
                  </a:lnTo>
                  <a:lnTo>
                    <a:pt x="95" y="23"/>
                  </a:lnTo>
                  <a:lnTo>
                    <a:pt x="93" y="20"/>
                  </a:lnTo>
                  <a:lnTo>
                    <a:pt x="93" y="19"/>
                  </a:lnTo>
                  <a:lnTo>
                    <a:pt x="96" y="19"/>
                  </a:lnTo>
                  <a:lnTo>
                    <a:pt x="97" y="18"/>
                  </a:lnTo>
                  <a:lnTo>
                    <a:pt x="96" y="15"/>
                  </a:lnTo>
                  <a:lnTo>
                    <a:pt x="96" y="14"/>
                  </a:lnTo>
                  <a:lnTo>
                    <a:pt x="95" y="13"/>
                  </a:lnTo>
                  <a:lnTo>
                    <a:pt x="93" y="14"/>
                  </a:lnTo>
                  <a:lnTo>
                    <a:pt x="92" y="14"/>
                  </a:lnTo>
                  <a:lnTo>
                    <a:pt x="91" y="13"/>
                  </a:lnTo>
                  <a:lnTo>
                    <a:pt x="91" y="9"/>
                  </a:lnTo>
                  <a:lnTo>
                    <a:pt x="90" y="9"/>
                  </a:lnTo>
                  <a:lnTo>
                    <a:pt x="90" y="12"/>
                  </a:lnTo>
                  <a:lnTo>
                    <a:pt x="90" y="13"/>
                  </a:lnTo>
                  <a:lnTo>
                    <a:pt x="88" y="13"/>
                  </a:lnTo>
                  <a:lnTo>
                    <a:pt x="87" y="13"/>
                  </a:lnTo>
                  <a:lnTo>
                    <a:pt x="87" y="12"/>
                  </a:lnTo>
                  <a:lnTo>
                    <a:pt x="87" y="14"/>
                  </a:lnTo>
                  <a:lnTo>
                    <a:pt x="86" y="14"/>
                  </a:lnTo>
                  <a:lnTo>
                    <a:pt x="85" y="14"/>
                  </a:lnTo>
                  <a:lnTo>
                    <a:pt x="86" y="15"/>
                  </a:lnTo>
                  <a:lnTo>
                    <a:pt x="85" y="15"/>
                  </a:lnTo>
                  <a:lnTo>
                    <a:pt x="84" y="14"/>
                  </a:lnTo>
                  <a:lnTo>
                    <a:pt x="82" y="13"/>
                  </a:lnTo>
                  <a:lnTo>
                    <a:pt x="82" y="12"/>
                  </a:lnTo>
                  <a:lnTo>
                    <a:pt x="84" y="8"/>
                  </a:lnTo>
                  <a:lnTo>
                    <a:pt x="85" y="6"/>
                  </a:lnTo>
                  <a:lnTo>
                    <a:pt x="84" y="4"/>
                  </a:lnTo>
                  <a:lnTo>
                    <a:pt x="82" y="3"/>
                  </a:lnTo>
                  <a:lnTo>
                    <a:pt x="81" y="3"/>
                  </a:lnTo>
                  <a:lnTo>
                    <a:pt x="80" y="3"/>
                  </a:lnTo>
                  <a:lnTo>
                    <a:pt x="80" y="4"/>
                  </a:lnTo>
                  <a:lnTo>
                    <a:pt x="79" y="6"/>
                  </a:lnTo>
                  <a:lnTo>
                    <a:pt x="79" y="7"/>
                  </a:lnTo>
                  <a:lnTo>
                    <a:pt x="78" y="9"/>
                  </a:lnTo>
                  <a:lnTo>
                    <a:pt x="78" y="10"/>
                  </a:lnTo>
                  <a:lnTo>
                    <a:pt x="78" y="8"/>
                  </a:lnTo>
                  <a:lnTo>
                    <a:pt x="76" y="6"/>
                  </a:lnTo>
                  <a:lnTo>
                    <a:pt x="75" y="4"/>
                  </a:lnTo>
                  <a:lnTo>
                    <a:pt x="75" y="6"/>
                  </a:lnTo>
                  <a:lnTo>
                    <a:pt x="74" y="8"/>
                  </a:lnTo>
                  <a:lnTo>
                    <a:pt x="73" y="9"/>
                  </a:lnTo>
                  <a:lnTo>
                    <a:pt x="73" y="10"/>
                  </a:lnTo>
                  <a:lnTo>
                    <a:pt x="74" y="10"/>
                  </a:lnTo>
                  <a:lnTo>
                    <a:pt x="73" y="10"/>
                  </a:lnTo>
                  <a:lnTo>
                    <a:pt x="73" y="9"/>
                  </a:lnTo>
                  <a:lnTo>
                    <a:pt x="72" y="7"/>
                  </a:lnTo>
                  <a:lnTo>
                    <a:pt x="70" y="7"/>
                  </a:lnTo>
                  <a:lnTo>
                    <a:pt x="70" y="8"/>
                  </a:lnTo>
                  <a:lnTo>
                    <a:pt x="69" y="9"/>
                  </a:lnTo>
                  <a:lnTo>
                    <a:pt x="69" y="8"/>
                  </a:lnTo>
                  <a:lnTo>
                    <a:pt x="68" y="8"/>
                  </a:lnTo>
                  <a:lnTo>
                    <a:pt x="67" y="8"/>
                  </a:lnTo>
                  <a:lnTo>
                    <a:pt x="65" y="8"/>
                  </a:lnTo>
                  <a:lnTo>
                    <a:pt x="63" y="7"/>
                  </a:lnTo>
                  <a:lnTo>
                    <a:pt x="61" y="7"/>
                  </a:lnTo>
                  <a:lnTo>
                    <a:pt x="59" y="4"/>
                  </a:lnTo>
                  <a:lnTo>
                    <a:pt x="59" y="3"/>
                  </a:lnTo>
                  <a:lnTo>
                    <a:pt x="58" y="4"/>
                  </a:lnTo>
                  <a:lnTo>
                    <a:pt x="57" y="4"/>
                  </a:lnTo>
                  <a:lnTo>
                    <a:pt x="57" y="3"/>
                  </a:lnTo>
                  <a:lnTo>
                    <a:pt x="57" y="2"/>
                  </a:lnTo>
                  <a:lnTo>
                    <a:pt x="56" y="2"/>
                  </a:lnTo>
                  <a:lnTo>
                    <a:pt x="55" y="2"/>
                  </a:lnTo>
                  <a:lnTo>
                    <a:pt x="53" y="0"/>
                  </a:lnTo>
                  <a:lnTo>
                    <a:pt x="53" y="1"/>
                  </a:lnTo>
                  <a:lnTo>
                    <a:pt x="52" y="2"/>
                  </a:lnTo>
                  <a:lnTo>
                    <a:pt x="51" y="2"/>
                  </a:lnTo>
                  <a:lnTo>
                    <a:pt x="51" y="1"/>
                  </a:lnTo>
                  <a:lnTo>
                    <a:pt x="50" y="2"/>
                  </a:lnTo>
                  <a:lnTo>
                    <a:pt x="48" y="1"/>
                  </a:lnTo>
                  <a:lnTo>
                    <a:pt x="47" y="1"/>
                  </a:lnTo>
                  <a:lnTo>
                    <a:pt x="47" y="3"/>
                  </a:lnTo>
                  <a:lnTo>
                    <a:pt x="48" y="4"/>
                  </a:lnTo>
                  <a:lnTo>
                    <a:pt x="47" y="6"/>
                  </a:lnTo>
                  <a:lnTo>
                    <a:pt x="45" y="7"/>
                  </a:lnTo>
                  <a:lnTo>
                    <a:pt x="42" y="8"/>
                  </a:lnTo>
                  <a:lnTo>
                    <a:pt x="41" y="8"/>
                  </a:lnTo>
                  <a:lnTo>
                    <a:pt x="39" y="8"/>
                  </a:lnTo>
                  <a:lnTo>
                    <a:pt x="39" y="7"/>
                  </a:lnTo>
                  <a:lnTo>
                    <a:pt x="40" y="7"/>
                  </a:lnTo>
                  <a:lnTo>
                    <a:pt x="41" y="6"/>
                  </a:lnTo>
                  <a:lnTo>
                    <a:pt x="42" y="4"/>
                  </a:lnTo>
                  <a:lnTo>
                    <a:pt x="42" y="3"/>
                  </a:lnTo>
                  <a:lnTo>
                    <a:pt x="41" y="4"/>
                  </a:lnTo>
                  <a:lnTo>
                    <a:pt x="40" y="4"/>
                  </a:lnTo>
                  <a:lnTo>
                    <a:pt x="39" y="6"/>
                  </a:lnTo>
                  <a:lnTo>
                    <a:pt x="39" y="4"/>
                  </a:lnTo>
                  <a:lnTo>
                    <a:pt x="40" y="3"/>
                  </a:lnTo>
                  <a:lnTo>
                    <a:pt x="39" y="3"/>
                  </a:lnTo>
                  <a:lnTo>
                    <a:pt x="38" y="4"/>
                  </a:lnTo>
                  <a:lnTo>
                    <a:pt x="38" y="6"/>
                  </a:lnTo>
                  <a:lnTo>
                    <a:pt x="38" y="7"/>
                  </a:lnTo>
                  <a:lnTo>
                    <a:pt x="38" y="8"/>
                  </a:lnTo>
                  <a:lnTo>
                    <a:pt x="36" y="9"/>
                  </a:lnTo>
                  <a:lnTo>
                    <a:pt x="35" y="10"/>
                  </a:lnTo>
                  <a:lnTo>
                    <a:pt x="34" y="10"/>
                  </a:lnTo>
                  <a:lnTo>
                    <a:pt x="33" y="10"/>
                  </a:lnTo>
                  <a:lnTo>
                    <a:pt x="32" y="9"/>
                  </a:lnTo>
                  <a:lnTo>
                    <a:pt x="32" y="10"/>
                  </a:lnTo>
                  <a:lnTo>
                    <a:pt x="30" y="10"/>
                  </a:lnTo>
                  <a:lnTo>
                    <a:pt x="29" y="12"/>
                  </a:lnTo>
                  <a:lnTo>
                    <a:pt x="29" y="13"/>
                  </a:lnTo>
                  <a:lnTo>
                    <a:pt x="28" y="13"/>
                  </a:lnTo>
                  <a:lnTo>
                    <a:pt x="28" y="14"/>
                  </a:lnTo>
                  <a:lnTo>
                    <a:pt x="27" y="14"/>
                  </a:lnTo>
                  <a:lnTo>
                    <a:pt x="27" y="13"/>
                  </a:lnTo>
                  <a:lnTo>
                    <a:pt x="25" y="13"/>
                  </a:lnTo>
                  <a:lnTo>
                    <a:pt x="25" y="14"/>
                  </a:lnTo>
                  <a:lnTo>
                    <a:pt x="24" y="14"/>
                  </a:lnTo>
                  <a:lnTo>
                    <a:pt x="23" y="15"/>
                  </a:lnTo>
                  <a:lnTo>
                    <a:pt x="23" y="18"/>
                  </a:lnTo>
                  <a:lnTo>
                    <a:pt x="21" y="19"/>
                  </a:lnTo>
                  <a:lnTo>
                    <a:pt x="19" y="20"/>
                  </a:lnTo>
                  <a:lnTo>
                    <a:pt x="18" y="20"/>
                  </a:lnTo>
                  <a:lnTo>
                    <a:pt x="17" y="20"/>
                  </a:lnTo>
                  <a:lnTo>
                    <a:pt x="16" y="21"/>
                  </a:lnTo>
                  <a:lnTo>
                    <a:pt x="16" y="20"/>
                  </a:lnTo>
                  <a:lnTo>
                    <a:pt x="15" y="20"/>
                  </a:lnTo>
                  <a:lnTo>
                    <a:pt x="15" y="19"/>
                  </a:lnTo>
                  <a:lnTo>
                    <a:pt x="13" y="19"/>
                  </a:lnTo>
                  <a:lnTo>
                    <a:pt x="11" y="19"/>
                  </a:lnTo>
                  <a:lnTo>
                    <a:pt x="10" y="18"/>
                  </a:lnTo>
                  <a:lnTo>
                    <a:pt x="7" y="18"/>
                  </a:lnTo>
                  <a:lnTo>
                    <a:pt x="7" y="17"/>
                  </a:lnTo>
                  <a:lnTo>
                    <a:pt x="6" y="15"/>
                  </a:lnTo>
                  <a:lnTo>
                    <a:pt x="4" y="14"/>
                  </a:lnTo>
                  <a:lnTo>
                    <a:pt x="2" y="13"/>
                  </a:lnTo>
                  <a:lnTo>
                    <a:pt x="1" y="13"/>
                  </a:lnTo>
                  <a:lnTo>
                    <a:pt x="2" y="14"/>
                  </a:lnTo>
                  <a:lnTo>
                    <a:pt x="4" y="15"/>
                  </a:lnTo>
                  <a:lnTo>
                    <a:pt x="4" y="17"/>
                  </a:lnTo>
                  <a:lnTo>
                    <a:pt x="5" y="18"/>
                  </a:lnTo>
                  <a:lnTo>
                    <a:pt x="6" y="19"/>
                  </a:lnTo>
                  <a:lnTo>
                    <a:pt x="7" y="20"/>
                  </a:lnTo>
                  <a:lnTo>
                    <a:pt x="8" y="23"/>
                  </a:lnTo>
                  <a:lnTo>
                    <a:pt x="10" y="24"/>
                  </a:lnTo>
                  <a:lnTo>
                    <a:pt x="11" y="25"/>
                  </a:lnTo>
                  <a:lnTo>
                    <a:pt x="11" y="26"/>
                  </a:lnTo>
                  <a:lnTo>
                    <a:pt x="10" y="27"/>
                  </a:lnTo>
                  <a:lnTo>
                    <a:pt x="8" y="32"/>
                  </a:lnTo>
                  <a:lnTo>
                    <a:pt x="8" y="33"/>
                  </a:lnTo>
                  <a:lnTo>
                    <a:pt x="8" y="36"/>
                  </a:lnTo>
                  <a:lnTo>
                    <a:pt x="7" y="36"/>
                  </a:lnTo>
                  <a:lnTo>
                    <a:pt x="7" y="38"/>
                  </a:lnTo>
                  <a:lnTo>
                    <a:pt x="7" y="42"/>
                  </a:lnTo>
                  <a:lnTo>
                    <a:pt x="6" y="44"/>
                  </a:lnTo>
                  <a:lnTo>
                    <a:pt x="5" y="46"/>
                  </a:lnTo>
                  <a:lnTo>
                    <a:pt x="4" y="47"/>
                  </a:lnTo>
                  <a:lnTo>
                    <a:pt x="1" y="48"/>
                  </a:lnTo>
                  <a:lnTo>
                    <a:pt x="0" y="48"/>
                  </a:lnTo>
                  <a:lnTo>
                    <a:pt x="1" y="50"/>
                  </a:lnTo>
                  <a:lnTo>
                    <a:pt x="4" y="50"/>
                  </a:lnTo>
                  <a:close/>
                </a:path>
              </a:pathLst>
            </a:custGeom>
            <a:solidFill>
              <a:srgbClr val="7DFF90"/>
            </a:solidFill>
            <a:ln w="2">
              <a:solidFill>
                <a:srgbClr val="555555"/>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p:txBody>
        </p:sp>
        <p:sp>
          <p:nvSpPr>
            <p:cNvPr id="1203" name="Freeform 211"/>
            <p:cNvSpPr>
              <a:spLocks/>
            </p:cNvSpPr>
            <p:nvPr/>
          </p:nvSpPr>
          <p:spPr bwMode="auto">
            <a:xfrm>
              <a:off x="1384300" y="4905371"/>
              <a:ext cx="9526" cy="3175"/>
            </a:xfrm>
            <a:custGeom>
              <a:avLst/>
              <a:gdLst>
                <a:gd name="T0" fmla="*/ 2147483646 w 6"/>
                <a:gd name="T1" fmla="*/ 2147483646 h 2"/>
                <a:gd name="T2" fmla="*/ 2147483646 w 6"/>
                <a:gd name="T3" fmla="*/ 2147483646 h 2"/>
                <a:gd name="T4" fmla="*/ 2147483646 w 6"/>
                <a:gd name="T5" fmla="*/ 0 h 2"/>
                <a:gd name="T6" fmla="*/ 2147483646 w 6"/>
                <a:gd name="T7" fmla="*/ 0 h 2"/>
                <a:gd name="T8" fmla="*/ 2147483646 w 6"/>
                <a:gd name="T9" fmla="*/ 0 h 2"/>
                <a:gd name="T10" fmla="*/ 0 w 6"/>
                <a:gd name="T11" fmla="*/ 2147483646 h 2"/>
                <a:gd name="T12" fmla="*/ 0 w 6"/>
                <a:gd name="T13" fmla="*/ 2147483646 h 2"/>
                <a:gd name="T14" fmla="*/ 2147483646 w 6"/>
                <a:gd name="T15" fmla="*/ 2147483646 h 2"/>
                <a:gd name="T16" fmla="*/ 2147483646 w 6"/>
                <a:gd name="T17" fmla="*/ 2147483646 h 2"/>
                <a:gd name="T18" fmla="*/ 2147483646 w 6"/>
                <a:gd name="T19" fmla="*/ 2147483646 h 2"/>
                <a:gd name="T20" fmla="*/ 2147483646 w 6"/>
                <a:gd name="T21" fmla="*/ 2147483646 h 2"/>
                <a:gd name="T22" fmla="*/ 2147483646 w 6"/>
                <a:gd name="T23" fmla="*/ 2147483646 h 2"/>
                <a:gd name="T24" fmla="*/ 2147483646 w 6"/>
                <a:gd name="T25" fmla="*/ 2147483646 h 2"/>
                <a:gd name="T26" fmla="*/ 2147483646 w 6"/>
                <a:gd name="T27" fmla="*/ 2147483646 h 2"/>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6" h="2">
                  <a:moveTo>
                    <a:pt x="5" y="1"/>
                  </a:moveTo>
                  <a:lnTo>
                    <a:pt x="5" y="1"/>
                  </a:lnTo>
                  <a:lnTo>
                    <a:pt x="3" y="0"/>
                  </a:lnTo>
                  <a:lnTo>
                    <a:pt x="2" y="0"/>
                  </a:lnTo>
                  <a:lnTo>
                    <a:pt x="0" y="1"/>
                  </a:lnTo>
                  <a:lnTo>
                    <a:pt x="2" y="2"/>
                  </a:lnTo>
                  <a:lnTo>
                    <a:pt x="4" y="2"/>
                  </a:lnTo>
                  <a:lnTo>
                    <a:pt x="5" y="2"/>
                  </a:lnTo>
                  <a:lnTo>
                    <a:pt x="6" y="1"/>
                  </a:lnTo>
                  <a:lnTo>
                    <a:pt x="5" y="1"/>
                  </a:lnTo>
                  <a:close/>
                </a:path>
              </a:pathLst>
            </a:custGeom>
            <a:solidFill>
              <a:srgbClr val="00C4FF"/>
            </a:solidFill>
            <a:ln w="2">
              <a:solidFill>
                <a:srgbClr val="555555"/>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p:txBody>
        </p:sp>
        <p:sp>
          <p:nvSpPr>
            <p:cNvPr id="1204" name="Freeform 212"/>
            <p:cNvSpPr>
              <a:spLocks/>
            </p:cNvSpPr>
            <p:nvPr/>
          </p:nvSpPr>
          <p:spPr bwMode="auto">
            <a:xfrm>
              <a:off x="1392238" y="4902197"/>
              <a:ext cx="1587" cy="1588"/>
            </a:xfrm>
            <a:custGeom>
              <a:avLst/>
              <a:gdLst>
                <a:gd name="T0" fmla="*/ 0 w 1"/>
                <a:gd name="T1" fmla="*/ 2147483646 h 1"/>
                <a:gd name="T2" fmla="*/ 0 w 1"/>
                <a:gd name="T3" fmla="*/ 2147483646 h 1"/>
                <a:gd name="T4" fmla="*/ 2147483646 w 1"/>
                <a:gd name="T5" fmla="*/ 2147483646 h 1"/>
                <a:gd name="T6" fmla="*/ 2147483646 w 1"/>
                <a:gd name="T7" fmla="*/ 2147483646 h 1"/>
                <a:gd name="T8" fmla="*/ 0 w 1"/>
                <a:gd name="T9" fmla="*/ 0 h 1"/>
                <a:gd name="T10" fmla="*/ 0 w 1"/>
                <a:gd name="T11" fmla="*/ 0 h 1"/>
                <a:gd name="T12" fmla="*/ 0 w 1"/>
                <a:gd name="T13" fmla="*/ 2147483646 h 1"/>
                <a:gd name="T14" fmla="*/ 0 w 1"/>
                <a:gd name="T15" fmla="*/ 2147483646 h 1"/>
                <a:gd name="T16" fmla="*/ 0 w 1"/>
                <a:gd name="T17" fmla="*/ 2147483646 h 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 h="1">
                  <a:moveTo>
                    <a:pt x="0" y="1"/>
                  </a:moveTo>
                  <a:lnTo>
                    <a:pt x="0" y="1"/>
                  </a:lnTo>
                  <a:lnTo>
                    <a:pt x="1" y="1"/>
                  </a:lnTo>
                  <a:lnTo>
                    <a:pt x="0" y="0"/>
                  </a:lnTo>
                  <a:lnTo>
                    <a:pt x="0" y="1"/>
                  </a:lnTo>
                  <a:close/>
                </a:path>
              </a:pathLst>
            </a:custGeom>
            <a:solidFill>
              <a:srgbClr val="00C4FF"/>
            </a:solidFill>
            <a:ln w="2">
              <a:solidFill>
                <a:srgbClr val="555555"/>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p:txBody>
        </p:sp>
        <p:sp>
          <p:nvSpPr>
            <p:cNvPr id="1205" name="Freeform 213"/>
            <p:cNvSpPr>
              <a:spLocks/>
            </p:cNvSpPr>
            <p:nvPr/>
          </p:nvSpPr>
          <p:spPr bwMode="auto">
            <a:xfrm>
              <a:off x="1020763" y="4876796"/>
              <a:ext cx="403225" cy="306388"/>
            </a:xfrm>
            <a:custGeom>
              <a:avLst/>
              <a:gdLst>
                <a:gd name="T0" fmla="*/ 2147483646 w 254"/>
                <a:gd name="T1" fmla="*/ 2147483646 h 193"/>
                <a:gd name="T2" fmla="*/ 2147483646 w 254"/>
                <a:gd name="T3" fmla="*/ 2147483646 h 193"/>
                <a:gd name="T4" fmla="*/ 2147483646 w 254"/>
                <a:gd name="T5" fmla="*/ 2147483646 h 193"/>
                <a:gd name="T6" fmla="*/ 2147483646 w 254"/>
                <a:gd name="T7" fmla="*/ 2147483646 h 193"/>
                <a:gd name="T8" fmla="*/ 2147483646 w 254"/>
                <a:gd name="T9" fmla="*/ 2147483646 h 193"/>
                <a:gd name="T10" fmla="*/ 2147483646 w 254"/>
                <a:gd name="T11" fmla="*/ 2147483646 h 193"/>
                <a:gd name="T12" fmla="*/ 2147483646 w 254"/>
                <a:gd name="T13" fmla="*/ 2147483646 h 193"/>
                <a:gd name="T14" fmla="*/ 2147483646 w 254"/>
                <a:gd name="T15" fmla="*/ 2147483646 h 193"/>
                <a:gd name="T16" fmla="*/ 2147483646 w 254"/>
                <a:gd name="T17" fmla="*/ 2147483646 h 193"/>
                <a:gd name="T18" fmla="*/ 2147483646 w 254"/>
                <a:gd name="T19" fmla="*/ 2147483646 h 193"/>
                <a:gd name="T20" fmla="*/ 2147483646 w 254"/>
                <a:gd name="T21" fmla="*/ 2147483646 h 193"/>
                <a:gd name="T22" fmla="*/ 2147483646 w 254"/>
                <a:gd name="T23" fmla="*/ 2147483646 h 193"/>
                <a:gd name="T24" fmla="*/ 2147483646 w 254"/>
                <a:gd name="T25" fmla="*/ 2147483646 h 193"/>
                <a:gd name="T26" fmla="*/ 2147483646 w 254"/>
                <a:gd name="T27" fmla="*/ 2147483646 h 193"/>
                <a:gd name="T28" fmla="*/ 2147483646 w 254"/>
                <a:gd name="T29" fmla="*/ 2147483646 h 193"/>
                <a:gd name="T30" fmla="*/ 2147483646 w 254"/>
                <a:gd name="T31" fmla="*/ 2147483646 h 193"/>
                <a:gd name="T32" fmla="*/ 2147483646 w 254"/>
                <a:gd name="T33" fmla="*/ 2147483646 h 193"/>
                <a:gd name="T34" fmla="*/ 2147483646 w 254"/>
                <a:gd name="T35" fmla="*/ 2147483646 h 193"/>
                <a:gd name="T36" fmla="*/ 2147483646 w 254"/>
                <a:gd name="T37" fmla="*/ 2147483646 h 193"/>
                <a:gd name="T38" fmla="*/ 2147483646 w 254"/>
                <a:gd name="T39" fmla="*/ 2147483646 h 193"/>
                <a:gd name="T40" fmla="*/ 2147483646 w 254"/>
                <a:gd name="T41" fmla="*/ 2147483646 h 193"/>
                <a:gd name="T42" fmla="*/ 2147483646 w 254"/>
                <a:gd name="T43" fmla="*/ 2147483646 h 193"/>
                <a:gd name="T44" fmla="*/ 2147483646 w 254"/>
                <a:gd name="T45" fmla="*/ 2147483646 h 193"/>
                <a:gd name="T46" fmla="*/ 2147483646 w 254"/>
                <a:gd name="T47" fmla="*/ 2147483646 h 193"/>
                <a:gd name="T48" fmla="*/ 2147483646 w 254"/>
                <a:gd name="T49" fmla="*/ 2147483646 h 193"/>
                <a:gd name="T50" fmla="*/ 2147483646 w 254"/>
                <a:gd name="T51" fmla="*/ 2147483646 h 193"/>
                <a:gd name="T52" fmla="*/ 2147483646 w 254"/>
                <a:gd name="T53" fmla="*/ 2147483646 h 193"/>
                <a:gd name="T54" fmla="*/ 2147483646 w 254"/>
                <a:gd name="T55" fmla="*/ 2147483646 h 193"/>
                <a:gd name="T56" fmla="*/ 2147483646 w 254"/>
                <a:gd name="T57" fmla="*/ 2147483646 h 193"/>
                <a:gd name="T58" fmla="*/ 2147483646 w 254"/>
                <a:gd name="T59" fmla="*/ 2147483646 h 193"/>
                <a:gd name="T60" fmla="*/ 2147483646 w 254"/>
                <a:gd name="T61" fmla="*/ 2147483646 h 193"/>
                <a:gd name="T62" fmla="*/ 2147483646 w 254"/>
                <a:gd name="T63" fmla="*/ 2147483646 h 193"/>
                <a:gd name="T64" fmla="*/ 2147483646 w 254"/>
                <a:gd name="T65" fmla="*/ 2147483646 h 193"/>
                <a:gd name="T66" fmla="*/ 2147483646 w 254"/>
                <a:gd name="T67" fmla="*/ 2147483646 h 193"/>
                <a:gd name="T68" fmla="*/ 2147483646 w 254"/>
                <a:gd name="T69" fmla="*/ 2147483646 h 193"/>
                <a:gd name="T70" fmla="*/ 2147483646 w 254"/>
                <a:gd name="T71" fmla="*/ 2147483646 h 193"/>
                <a:gd name="T72" fmla="*/ 2147483646 w 254"/>
                <a:gd name="T73" fmla="*/ 2147483646 h 193"/>
                <a:gd name="T74" fmla="*/ 2147483646 w 254"/>
                <a:gd name="T75" fmla="*/ 2147483646 h 193"/>
                <a:gd name="T76" fmla="*/ 2147483646 w 254"/>
                <a:gd name="T77" fmla="*/ 2147483646 h 193"/>
                <a:gd name="T78" fmla="*/ 2147483646 w 254"/>
                <a:gd name="T79" fmla="*/ 2147483646 h 193"/>
                <a:gd name="T80" fmla="*/ 2147483646 w 254"/>
                <a:gd name="T81" fmla="*/ 2147483646 h 193"/>
                <a:gd name="T82" fmla="*/ 2147483646 w 254"/>
                <a:gd name="T83" fmla="*/ 2147483646 h 193"/>
                <a:gd name="T84" fmla="*/ 2147483646 w 254"/>
                <a:gd name="T85" fmla="*/ 2147483646 h 193"/>
                <a:gd name="T86" fmla="*/ 2147483646 w 254"/>
                <a:gd name="T87" fmla="*/ 2147483646 h 193"/>
                <a:gd name="T88" fmla="*/ 2147483646 w 254"/>
                <a:gd name="T89" fmla="*/ 0 h 193"/>
                <a:gd name="T90" fmla="*/ 2147483646 w 254"/>
                <a:gd name="T91" fmla="*/ 2147483646 h 193"/>
                <a:gd name="T92" fmla="*/ 2147483646 w 254"/>
                <a:gd name="T93" fmla="*/ 2147483646 h 193"/>
                <a:gd name="T94" fmla="*/ 2147483646 w 254"/>
                <a:gd name="T95" fmla="*/ 2147483646 h 193"/>
                <a:gd name="T96" fmla="*/ 2147483646 w 254"/>
                <a:gd name="T97" fmla="*/ 2147483646 h 193"/>
                <a:gd name="T98" fmla="*/ 2147483646 w 254"/>
                <a:gd name="T99" fmla="*/ 2147483646 h 193"/>
                <a:gd name="T100" fmla="*/ 2147483646 w 254"/>
                <a:gd name="T101" fmla="*/ 2147483646 h 193"/>
                <a:gd name="T102" fmla="*/ 2147483646 w 254"/>
                <a:gd name="T103" fmla="*/ 2147483646 h 193"/>
                <a:gd name="T104" fmla="*/ 2147483646 w 254"/>
                <a:gd name="T105" fmla="*/ 2147483646 h 193"/>
                <a:gd name="T106" fmla="*/ 2147483646 w 254"/>
                <a:gd name="T107" fmla="*/ 2147483646 h 193"/>
                <a:gd name="T108" fmla="*/ 2147483646 w 254"/>
                <a:gd name="T109" fmla="*/ 2147483646 h 193"/>
                <a:gd name="T110" fmla="*/ 2147483646 w 254"/>
                <a:gd name="T111" fmla="*/ 2147483646 h 193"/>
                <a:gd name="T112" fmla="*/ 2147483646 w 254"/>
                <a:gd name="T113" fmla="*/ 2147483646 h 193"/>
                <a:gd name="T114" fmla="*/ 2147483646 w 254"/>
                <a:gd name="T115" fmla="*/ 2147483646 h 193"/>
                <a:gd name="T116" fmla="*/ 2147483646 w 254"/>
                <a:gd name="T117" fmla="*/ 2147483646 h 193"/>
                <a:gd name="T118" fmla="*/ 2147483646 w 254"/>
                <a:gd name="T119" fmla="*/ 2147483646 h 193"/>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254" h="193">
                  <a:moveTo>
                    <a:pt x="6" y="128"/>
                  </a:moveTo>
                  <a:lnTo>
                    <a:pt x="8" y="131"/>
                  </a:lnTo>
                  <a:lnTo>
                    <a:pt x="6" y="134"/>
                  </a:lnTo>
                  <a:lnTo>
                    <a:pt x="6" y="136"/>
                  </a:lnTo>
                  <a:lnTo>
                    <a:pt x="8" y="136"/>
                  </a:lnTo>
                  <a:lnTo>
                    <a:pt x="9" y="137"/>
                  </a:lnTo>
                  <a:lnTo>
                    <a:pt x="9" y="140"/>
                  </a:lnTo>
                  <a:lnTo>
                    <a:pt x="9" y="143"/>
                  </a:lnTo>
                  <a:lnTo>
                    <a:pt x="6" y="144"/>
                  </a:lnTo>
                  <a:lnTo>
                    <a:pt x="5" y="150"/>
                  </a:lnTo>
                  <a:lnTo>
                    <a:pt x="3" y="151"/>
                  </a:lnTo>
                  <a:lnTo>
                    <a:pt x="0" y="153"/>
                  </a:lnTo>
                  <a:lnTo>
                    <a:pt x="0" y="154"/>
                  </a:lnTo>
                  <a:lnTo>
                    <a:pt x="0" y="155"/>
                  </a:lnTo>
                  <a:lnTo>
                    <a:pt x="1" y="156"/>
                  </a:lnTo>
                  <a:lnTo>
                    <a:pt x="0" y="157"/>
                  </a:lnTo>
                  <a:lnTo>
                    <a:pt x="1" y="157"/>
                  </a:lnTo>
                  <a:lnTo>
                    <a:pt x="3" y="159"/>
                  </a:lnTo>
                  <a:lnTo>
                    <a:pt x="3" y="160"/>
                  </a:lnTo>
                  <a:lnTo>
                    <a:pt x="3" y="161"/>
                  </a:lnTo>
                  <a:lnTo>
                    <a:pt x="3" y="163"/>
                  </a:lnTo>
                  <a:lnTo>
                    <a:pt x="1" y="165"/>
                  </a:lnTo>
                  <a:lnTo>
                    <a:pt x="1" y="166"/>
                  </a:lnTo>
                  <a:lnTo>
                    <a:pt x="3" y="166"/>
                  </a:lnTo>
                  <a:lnTo>
                    <a:pt x="4" y="167"/>
                  </a:lnTo>
                  <a:lnTo>
                    <a:pt x="5" y="167"/>
                  </a:lnTo>
                  <a:lnTo>
                    <a:pt x="6" y="167"/>
                  </a:lnTo>
                  <a:lnTo>
                    <a:pt x="9" y="167"/>
                  </a:lnTo>
                  <a:lnTo>
                    <a:pt x="10" y="167"/>
                  </a:lnTo>
                  <a:lnTo>
                    <a:pt x="15" y="167"/>
                  </a:lnTo>
                  <a:lnTo>
                    <a:pt x="15" y="169"/>
                  </a:lnTo>
                  <a:lnTo>
                    <a:pt x="14" y="171"/>
                  </a:lnTo>
                  <a:lnTo>
                    <a:pt x="12" y="173"/>
                  </a:lnTo>
                  <a:lnTo>
                    <a:pt x="11" y="176"/>
                  </a:lnTo>
                  <a:lnTo>
                    <a:pt x="10" y="176"/>
                  </a:lnTo>
                  <a:lnTo>
                    <a:pt x="10" y="178"/>
                  </a:lnTo>
                  <a:lnTo>
                    <a:pt x="10" y="180"/>
                  </a:lnTo>
                  <a:lnTo>
                    <a:pt x="11" y="180"/>
                  </a:lnTo>
                  <a:lnTo>
                    <a:pt x="10" y="183"/>
                  </a:lnTo>
                  <a:lnTo>
                    <a:pt x="10" y="184"/>
                  </a:lnTo>
                  <a:lnTo>
                    <a:pt x="11" y="185"/>
                  </a:lnTo>
                  <a:lnTo>
                    <a:pt x="12" y="186"/>
                  </a:lnTo>
                  <a:lnTo>
                    <a:pt x="12" y="188"/>
                  </a:lnTo>
                  <a:lnTo>
                    <a:pt x="15" y="188"/>
                  </a:lnTo>
                  <a:lnTo>
                    <a:pt x="15" y="189"/>
                  </a:lnTo>
                  <a:lnTo>
                    <a:pt x="15" y="190"/>
                  </a:lnTo>
                  <a:lnTo>
                    <a:pt x="17" y="190"/>
                  </a:lnTo>
                  <a:lnTo>
                    <a:pt x="17" y="189"/>
                  </a:lnTo>
                  <a:lnTo>
                    <a:pt x="18" y="190"/>
                  </a:lnTo>
                  <a:lnTo>
                    <a:pt x="21" y="190"/>
                  </a:lnTo>
                  <a:lnTo>
                    <a:pt x="22" y="190"/>
                  </a:lnTo>
                  <a:lnTo>
                    <a:pt x="24" y="190"/>
                  </a:lnTo>
                  <a:lnTo>
                    <a:pt x="24" y="189"/>
                  </a:lnTo>
                  <a:lnTo>
                    <a:pt x="24" y="188"/>
                  </a:lnTo>
                  <a:lnTo>
                    <a:pt x="26" y="188"/>
                  </a:lnTo>
                  <a:lnTo>
                    <a:pt x="27" y="189"/>
                  </a:lnTo>
                  <a:lnTo>
                    <a:pt x="29" y="188"/>
                  </a:lnTo>
                  <a:lnTo>
                    <a:pt x="29" y="186"/>
                  </a:lnTo>
                  <a:lnTo>
                    <a:pt x="32" y="188"/>
                  </a:lnTo>
                  <a:lnTo>
                    <a:pt x="32" y="189"/>
                  </a:lnTo>
                  <a:lnTo>
                    <a:pt x="33" y="190"/>
                  </a:lnTo>
                  <a:lnTo>
                    <a:pt x="34" y="191"/>
                  </a:lnTo>
                  <a:lnTo>
                    <a:pt x="34" y="193"/>
                  </a:lnTo>
                  <a:lnTo>
                    <a:pt x="35" y="191"/>
                  </a:lnTo>
                  <a:lnTo>
                    <a:pt x="35" y="190"/>
                  </a:lnTo>
                  <a:lnTo>
                    <a:pt x="37" y="189"/>
                  </a:lnTo>
                  <a:lnTo>
                    <a:pt x="38" y="186"/>
                  </a:lnTo>
                  <a:lnTo>
                    <a:pt x="39" y="186"/>
                  </a:lnTo>
                  <a:lnTo>
                    <a:pt x="40" y="184"/>
                  </a:lnTo>
                  <a:lnTo>
                    <a:pt x="43" y="184"/>
                  </a:lnTo>
                  <a:lnTo>
                    <a:pt x="44" y="182"/>
                  </a:lnTo>
                  <a:lnTo>
                    <a:pt x="44" y="180"/>
                  </a:lnTo>
                  <a:lnTo>
                    <a:pt x="43" y="178"/>
                  </a:lnTo>
                  <a:lnTo>
                    <a:pt x="41" y="177"/>
                  </a:lnTo>
                  <a:lnTo>
                    <a:pt x="41" y="176"/>
                  </a:lnTo>
                  <a:lnTo>
                    <a:pt x="43" y="174"/>
                  </a:lnTo>
                  <a:lnTo>
                    <a:pt x="45" y="173"/>
                  </a:lnTo>
                  <a:lnTo>
                    <a:pt x="46" y="169"/>
                  </a:lnTo>
                  <a:lnTo>
                    <a:pt x="46" y="168"/>
                  </a:lnTo>
                  <a:lnTo>
                    <a:pt x="48" y="168"/>
                  </a:lnTo>
                  <a:lnTo>
                    <a:pt x="50" y="167"/>
                  </a:lnTo>
                  <a:lnTo>
                    <a:pt x="54" y="168"/>
                  </a:lnTo>
                  <a:lnTo>
                    <a:pt x="52" y="166"/>
                  </a:lnTo>
                  <a:lnTo>
                    <a:pt x="52" y="163"/>
                  </a:lnTo>
                  <a:lnTo>
                    <a:pt x="50" y="162"/>
                  </a:lnTo>
                  <a:lnTo>
                    <a:pt x="51" y="161"/>
                  </a:lnTo>
                  <a:lnTo>
                    <a:pt x="52" y="157"/>
                  </a:lnTo>
                  <a:lnTo>
                    <a:pt x="55" y="157"/>
                  </a:lnTo>
                  <a:lnTo>
                    <a:pt x="57" y="156"/>
                  </a:lnTo>
                  <a:lnTo>
                    <a:pt x="62" y="154"/>
                  </a:lnTo>
                  <a:lnTo>
                    <a:pt x="62" y="153"/>
                  </a:lnTo>
                  <a:lnTo>
                    <a:pt x="62" y="151"/>
                  </a:lnTo>
                  <a:lnTo>
                    <a:pt x="63" y="151"/>
                  </a:lnTo>
                  <a:lnTo>
                    <a:pt x="64" y="149"/>
                  </a:lnTo>
                  <a:lnTo>
                    <a:pt x="64" y="148"/>
                  </a:lnTo>
                  <a:lnTo>
                    <a:pt x="63" y="146"/>
                  </a:lnTo>
                  <a:lnTo>
                    <a:pt x="64" y="144"/>
                  </a:lnTo>
                  <a:lnTo>
                    <a:pt x="66" y="142"/>
                  </a:lnTo>
                  <a:lnTo>
                    <a:pt x="67" y="139"/>
                  </a:lnTo>
                  <a:lnTo>
                    <a:pt x="69" y="137"/>
                  </a:lnTo>
                  <a:lnTo>
                    <a:pt x="71" y="136"/>
                  </a:lnTo>
                  <a:lnTo>
                    <a:pt x="72" y="134"/>
                  </a:lnTo>
                  <a:lnTo>
                    <a:pt x="72" y="133"/>
                  </a:lnTo>
                  <a:lnTo>
                    <a:pt x="68" y="132"/>
                  </a:lnTo>
                  <a:lnTo>
                    <a:pt x="68" y="131"/>
                  </a:lnTo>
                  <a:lnTo>
                    <a:pt x="68" y="130"/>
                  </a:lnTo>
                  <a:lnTo>
                    <a:pt x="69" y="130"/>
                  </a:lnTo>
                  <a:lnTo>
                    <a:pt x="69" y="128"/>
                  </a:lnTo>
                  <a:lnTo>
                    <a:pt x="72" y="128"/>
                  </a:lnTo>
                  <a:lnTo>
                    <a:pt x="74" y="127"/>
                  </a:lnTo>
                  <a:lnTo>
                    <a:pt x="74" y="126"/>
                  </a:lnTo>
                  <a:lnTo>
                    <a:pt x="77" y="126"/>
                  </a:lnTo>
                  <a:lnTo>
                    <a:pt x="79" y="125"/>
                  </a:lnTo>
                  <a:lnTo>
                    <a:pt x="81" y="125"/>
                  </a:lnTo>
                  <a:lnTo>
                    <a:pt x="83" y="121"/>
                  </a:lnTo>
                  <a:lnTo>
                    <a:pt x="85" y="120"/>
                  </a:lnTo>
                  <a:lnTo>
                    <a:pt x="85" y="119"/>
                  </a:lnTo>
                  <a:lnTo>
                    <a:pt x="85" y="117"/>
                  </a:lnTo>
                  <a:lnTo>
                    <a:pt x="85" y="116"/>
                  </a:lnTo>
                  <a:lnTo>
                    <a:pt x="86" y="116"/>
                  </a:lnTo>
                  <a:lnTo>
                    <a:pt x="88" y="115"/>
                  </a:lnTo>
                  <a:lnTo>
                    <a:pt x="89" y="116"/>
                  </a:lnTo>
                  <a:lnTo>
                    <a:pt x="90" y="117"/>
                  </a:lnTo>
                  <a:lnTo>
                    <a:pt x="90" y="119"/>
                  </a:lnTo>
                  <a:lnTo>
                    <a:pt x="91" y="120"/>
                  </a:lnTo>
                  <a:lnTo>
                    <a:pt x="94" y="121"/>
                  </a:lnTo>
                  <a:lnTo>
                    <a:pt x="94" y="120"/>
                  </a:lnTo>
                  <a:lnTo>
                    <a:pt x="95" y="119"/>
                  </a:lnTo>
                  <a:lnTo>
                    <a:pt x="96" y="117"/>
                  </a:lnTo>
                  <a:lnTo>
                    <a:pt x="96" y="119"/>
                  </a:lnTo>
                  <a:lnTo>
                    <a:pt x="98" y="120"/>
                  </a:lnTo>
                  <a:lnTo>
                    <a:pt x="101" y="119"/>
                  </a:lnTo>
                  <a:lnTo>
                    <a:pt x="103" y="119"/>
                  </a:lnTo>
                  <a:lnTo>
                    <a:pt x="104" y="120"/>
                  </a:lnTo>
                  <a:lnTo>
                    <a:pt x="104" y="121"/>
                  </a:lnTo>
                  <a:lnTo>
                    <a:pt x="107" y="122"/>
                  </a:lnTo>
                  <a:lnTo>
                    <a:pt x="111" y="120"/>
                  </a:lnTo>
                  <a:lnTo>
                    <a:pt x="111" y="119"/>
                  </a:lnTo>
                  <a:lnTo>
                    <a:pt x="113" y="117"/>
                  </a:lnTo>
                  <a:lnTo>
                    <a:pt x="115" y="120"/>
                  </a:lnTo>
                  <a:lnTo>
                    <a:pt x="115" y="121"/>
                  </a:lnTo>
                  <a:lnTo>
                    <a:pt x="118" y="121"/>
                  </a:lnTo>
                  <a:lnTo>
                    <a:pt x="121" y="122"/>
                  </a:lnTo>
                  <a:lnTo>
                    <a:pt x="123" y="122"/>
                  </a:lnTo>
                  <a:lnTo>
                    <a:pt x="124" y="122"/>
                  </a:lnTo>
                  <a:lnTo>
                    <a:pt x="126" y="123"/>
                  </a:lnTo>
                  <a:lnTo>
                    <a:pt x="129" y="121"/>
                  </a:lnTo>
                  <a:lnTo>
                    <a:pt x="130" y="122"/>
                  </a:lnTo>
                  <a:lnTo>
                    <a:pt x="131" y="121"/>
                  </a:lnTo>
                  <a:lnTo>
                    <a:pt x="134" y="121"/>
                  </a:lnTo>
                  <a:lnTo>
                    <a:pt x="135" y="119"/>
                  </a:lnTo>
                  <a:lnTo>
                    <a:pt x="136" y="119"/>
                  </a:lnTo>
                  <a:lnTo>
                    <a:pt x="137" y="117"/>
                  </a:lnTo>
                  <a:lnTo>
                    <a:pt x="140" y="117"/>
                  </a:lnTo>
                  <a:lnTo>
                    <a:pt x="142" y="119"/>
                  </a:lnTo>
                  <a:lnTo>
                    <a:pt x="144" y="120"/>
                  </a:lnTo>
                  <a:lnTo>
                    <a:pt x="146" y="119"/>
                  </a:lnTo>
                  <a:lnTo>
                    <a:pt x="147" y="117"/>
                  </a:lnTo>
                  <a:lnTo>
                    <a:pt x="149" y="119"/>
                  </a:lnTo>
                  <a:lnTo>
                    <a:pt x="151" y="117"/>
                  </a:lnTo>
                  <a:lnTo>
                    <a:pt x="152" y="116"/>
                  </a:lnTo>
                  <a:lnTo>
                    <a:pt x="152" y="114"/>
                  </a:lnTo>
                  <a:lnTo>
                    <a:pt x="149" y="111"/>
                  </a:lnTo>
                  <a:lnTo>
                    <a:pt x="148" y="110"/>
                  </a:lnTo>
                  <a:lnTo>
                    <a:pt x="144" y="109"/>
                  </a:lnTo>
                  <a:lnTo>
                    <a:pt x="143" y="108"/>
                  </a:lnTo>
                  <a:lnTo>
                    <a:pt x="144" y="105"/>
                  </a:lnTo>
                  <a:lnTo>
                    <a:pt x="147" y="104"/>
                  </a:lnTo>
                  <a:lnTo>
                    <a:pt x="148" y="103"/>
                  </a:lnTo>
                  <a:lnTo>
                    <a:pt x="149" y="102"/>
                  </a:lnTo>
                  <a:lnTo>
                    <a:pt x="151" y="100"/>
                  </a:lnTo>
                  <a:lnTo>
                    <a:pt x="153" y="100"/>
                  </a:lnTo>
                  <a:lnTo>
                    <a:pt x="154" y="100"/>
                  </a:lnTo>
                  <a:lnTo>
                    <a:pt x="155" y="102"/>
                  </a:lnTo>
                  <a:lnTo>
                    <a:pt x="155" y="100"/>
                  </a:lnTo>
                  <a:lnTo>
                    <a:pt x="158" y="99"/>
                  </a:lnTo>
                  <a:lnTo>
                    <a:pt x="158" y="100"/>
                  </a:lnTo>
                  <a:lnTo>
                    <a:pt x="159" y="100"/>
                  </a:lnTo>
                  <a:lnTo>
                    <a:pt x="159" y="99"/>
                  </a:lnTo>
                  <a:lnTo>
                    <a:pt x="160" y="99"/>
                  </a:lnTo>
                  <a:lnTo>
                    <a:pt x="159" y="98"/>
                  </a:lnTo>
                  <a:lnTo>
                    <a:pt x="159" y="97"/>
                  </a:lnTo>
                  <a:lnTo>
                    <a:pt x="160" y="97"/>
                  </a:lnTo>
                  <a:lnTo>
                    <a:pt x="163" y="97"/>
                  </a:lnTo>
                  <a:lnTo>
                    <a:pt x="163" y="96"/>
                  </a:lnTo>
                  <a:lnTo>
                    <a:pt x="163" y="94"/>
                  </a:lnTo>
                  <a:lnTo>
                    <a:pt x="164" y="94"/>
                  </a:lnTo>
                  <a:lnTo>
                    <a:pt x="164" y="93"/>
                  </a:lnTo>
                  <a:lnTo>
                    <a:pt x="165" y="93"/>
                  </a:lnTo>
                  <a:lnTo>
                    <a:pt x="166" y="92"/>
                  </a:lnTo>
                  <a:lnTo>
                    <a:pt x="168" y="91"/>
                  </a:lnTo>
                  <a:lnTo>
                    <a:pt x="169" y="90"/>
                  </a:lnTo>
                  <a:lnTo>
                    <a:pt x="170" y="88"/>
                  </a:lnTo>
                  <a:lnTo>
                    <a:pt x="170" y="87"/>
                  </a:lnTo>
                  <a:lnTo>
                    <a:pt x="172" y="87"/>
                  </a:lnTo>
                  <a:lnTo>
                    <a:pt x="174" y="87"/>
                  </a:lnTo>
                  <a:lnTo>
                    <a:pt x="174" y="86"/>
                  </a:lnTo>
                  <a:lnTo>
                    <a:pt x="172" y="85"/>
                  </a:lnTo>
                  <a:lnTo>
                    <a:pt x="174" y="83"/>
                  </a:lnTo>
                  <a:lnTo>
                    <a:pt x="175" y="82"/>
                  </a:lnTo>
                  <a:lnTo>
                    <a:pt x="177" y="81"/>
                  </a:lnTo>
                  <a:lnTo>
                    <a:pt x="181" y="79"/>
                  </a:lnTo>
                  <a:lnTo>
                    <a:pt x="183" y="79"/>
                  </a:lnTo>
                  <a:lnTo>
                    <a:pt x="183" y="80"/>
                  </a:lnTo>
                  <a:lnTo>
                    <a:pt x="184" y="82"/>
                  </a:lnTo>
                  <a:lnTo>
                    <a:pt x="187" y="83"/>
                  </a:lnTo>
                  <a:lnTo>
                    <a:pt x="188" y="83"/>
                  </a:lnTo>
                  <a:lnTo>
                    <a:pt x="191" y="85"/>
                  </a:lnTo>
                  <a:lnTo>
                    <a:pt x="192" y="85"/>
                  </a:lnTo>
                  <a:lnTo>
                    <a:pt x="194" y="83"/>
                  </a:lnTo>
                  <a:lnTo>
                    <a:pt x="194" y="82"/>
                  </a:lnTo>
                  <a:lnTo>
                    <a:pt x="195" y="81"/>
                  </a:lnTo>
                  <a:lnTo>
                    <a:pt x="197" y="82"/>
                  </a:lnTo>
                  <a:lnTo>
                    <a:pt x="198" y="83"/>
                  </a:lnTo>
                  <a:lnTo>
                    <a:pt x="199" y="85"/>
                  </a:lnTo>
                  <a:lnTo>
                    <a:pt x="199" y="86"/>
                  </a:lnTo>
                  <a:lnTo>
                    <a:pt x="200" y="86"/>
                  </a:lnTo>
                  <a:lnTo>
                    <a:pt x="200" y="87"/>
                  </a:lnTo>
                  <a:lnTo>
                    <a:pt x="201" y="87"/>
                  </a:lnTo>
                  <a:lnTo>
                    <a:pt x="204" y="88"/>
                  </a:lnTo>
                  <a:lnTo>
                    <a:pt x="204" y="87"/>
                  </a:lnTo>
                  <a:lnTo>
                    <a:pt x="205" y="86"/>
                  </a:lnTo>
                  <a:lnTo>
                    <a:pt x="208" y="87"/>
                  </a:lnTo>
                  <a:lnTo>
                    <a:pt x="210" y="86"/>
                  </a:lnTo>
                  <a:lnTo>
                    <a:pt x="210" y="87"/>
                  </a:lnTo>
                  <a:lnTo>
                    <a:pt x="211" y="87"/>
                  </a:lnTo>
                  <a:lnTo>
                    <a:pt x="212" y="86"/>
                  </a:lnTo>
                  <a:lnTo>
                    <a:pt x="214" y="88"/>
                  </a:lnTo>
                  <a:lnTo>
                    <a:pt x="215" y="88"/>
                  </a:lnTo>
                  <a:lnTo>
                    <a:pt x="215" y="90"/>
                  </a:lnTo>
                  <a:lnTo>
                    <a:pt x="216" y="88"/>
                  </a:lnTo>
                  <a:lnTo>
                    <a:pt x="216" y="87"/>
                  </a:lnTo>
                  <a:lnTo>
                    <a:pt x="216" y="85"/>
                  </a:lnTo>
                  <a:lnTo>
                    <a:pt x="217" y="85"/>
                  </a:lnTo>
                  <a:lnTo>
                    <a:pt x="217" y="82"/>
                  </a:lnTo>
                  <a:lnTo>
                    <a:pt x="217" y="81"/>
                  </a:lnTo>
                  <a:lnTo>
                    <a:pt x="218" y="80"/>
                  </a:lnTo>
                  <a:lnTo>
                    <a:pt x="218" y="79"/>
                  </a:lnTo>
                  <a:lnTo>
                    <a:pt x="220" y="77"/>
                  </a:lnTo>
                  <a:lnTo>
                    <a:pt x="221" y="77"/>
                  </a:lnTo>
                  <a:lnTo>
                    <a:pt x="222" y="77"/>
                  </a:lnTo>
                  <a:lnTo>
                    <a:pt x="223" y="76"/>
                  </a:lnTo>
                  <a:lnTo>
                    <a:pt x="226" y="75"/>
                  </a:lnTo>
                  <a:lnTo>
                    <a:pt x="226" y="73"/>
                  </a:lnTo>
                  <a:lnTo>
                    <a:pt x="224" y="71"/>
                  </a:lnTo>
                  <a:lnTo>
                    <a:pt x="224" y="69"/>
                  </a:lnTo>
                  <a:lnTo>
                    <a:pt x="223" y="68"/>
                  </a:lnTo>
                  <a:lnTo>
                    <a:pt x="222" y="68"/>
                  </a:lnTo>
                  <a:lnTo>
                    <a:pt x="221" y="68"/>
                  </a:lnTo>
                  <a:lnTo>
                    <a:pt x="221" y="65"/>
                  </a:lnTo>
                  <a:lnTo>
                    <a:pt x="222" y="65"/>
                  </a:lnTo>
                  <a:lnTo>
                    <a:pt x="223" y="64"/>
                  </a:lnTo>
                  <a:lnTo>
                    <a:pt x="226" y="63"/>
                  </a:lnTo>
                  <a:lnTo>
                    <a:pt x="227" y="63"/>
                  </a:lnTo>
                  <a:lnTo>
                    <a:pt x="228" y="63"/>
                  </a:lnTo>
                  <a:lnTo>
                    <a:pt x="231" y="63"/>
                  </a:lnTo>
                  <a:lnTo>
                    <a:pt x="232" y="62"/>
                  </a:lnTo>
                  <a:lnTo>
                    <a:pt x="233" y="62"/>
                  </a:lnTo>
                  <a:lnTo>
                    <a:pt x="235" y="62"/>
                  </a:lnTo>
                  <a:lnTo>
                    <a:pt x="237" y="60"/>
                  </a:lnTo>
                  <a:lnTo>
                    <a:pt x="238" y="60"/>
                  </a:lnTo>
                  <a:lnTo>
                    <a:pt x="239" y="62"/>
                  </a:lnTo>
                  <a:lnTo>
                    <a:pt x="239" y="60"/>
                  </a:lnTo>
                  <a:lnTo>
                    <a:pt x="241" y="60"/>
                  </a:lnTo>
                  <a:lnTo>
                    <a:pt x="244" y="60"/>
                  </a:lnTo>
                  <a:lnTo>
                    <a:pt x="244" y="59"/>
                  </a:lnTo>
                  <a:lnTo>
                    <a:pt x="244" y="57"/>
                  </a:lnTo>
                  <a:lnTo>
                    <a:pt x="244" y="56"/>
                  </a:lnTo>
                  <a:lnTo>
                    <a:pt x="244" y="54"/>
                  </a:lnTo>
                  <a:lnTo>
                    <a:pt x="244" y="52"/>
                  </a:lnTo>
                  <a:lnTo>
                    <a:pt x="243" y="52"/>
                  </a:lnTo>
                  <a:lnTo>
                    <a:pt x="244" y="51"/>
                  </a:lnTo>
                  <a:lnTo>
                    <a:pt x="244" y="50"/>
                  </a:lnTo>
                  <a:lnTo>
                    <a:pt x="244" y="47"/>
                  </a:lnTo>
                  <a:lnTo>
                    <a:pt x="245" y="46"/>
                  </a:lnTo>
                  <a:lnTo>
                    <a:pt x="246" y="45"/>
                  </a:lnTo>
                  <a:lnTo>
                    <a:pt x="248" y="45"/>
                  </a:lnTo>
                  <a:lnTo>
                    <a:pt x="249" y="42"/>
                  </a:lnTo>
                  <a:lnTo>
                    <a:pt x="248" y="41"/>
                  </a:lnTo>
                  <a:lnTo>
                    <a:pt x="248" y="40"/>
                  </a:lnTo>
                  <a:lnTo>
                    <a:pt x="249" y="39"/>
                  </a:lnTo>
                  <a:lnTo>
                    <a:pt x="249" y="37"/>
                  </a:lnTo>
                  <a:lnTo>
                    <a:pt x="249" y="35"/>
                  </a:lnTo>
                  <a:lnTo>
                    <a:pt x="249" y="33"/>
                  </a:lnTo>
                  <a:lnTo>
                    <a:pt x="246" y="30"/>
                  </a:lnTo>
                  <a:lnTo>
                    <a:pt x="244" y="27"/>
                  </a:lnTo>
                  <a:lnTo>
                    <a:pt x="241" y="24"/>
                  </a:lnTo>
                  <a:lnTo>
                    <a:pt x="239" y="23"/>
                  </a:lnTo>
                  <a:lnTo>
                    <a:pt x="238" y="19"/>
                  </a:lnTo>
                  <a:lnTo>
                    <a:pt x="235" y="14"/>
                  </a:lnTo>
                  <a:lnTo>
                    <a:pt x="237" y="13"/>
                  </a:lnTo>
                  <a:lnTo>
                    <a:pt x="239" y="12"/>
                  </a:lnTo>
                  <a:lnTo>
                    <a:pt x="244" y="12"/>
                  </a:lnTo>
                  <a:lnTo>
                    <a:pt x="244" y="11"/>
                  </a:lnTo>
                  <a:lnTo>
                    <a:pt x="249" y="11"/>
                  </a:lnTo>
                  <a:lnTo>
                    <a:pt x="252" y="12"/>
                  </a:lnTo>
                  <a:lnTo>
                    <a:pt x="254" y="11"/>
                  </a:lnTo>
                  <a:lnTo>
                    <a:pt x="251" y="8"/>
                  </a:lnTo>
                  <a:lnTo>
                    <a:pt x="248" y="8"/>
                  </a:lnTo>
                  <a:lnTo>
                    <a:pt x="245" y="7"/>
                  </a:lnTo>
                  <a:lnTo>
                    <a:pt x="243" y="7"/>
                  </a:lnTo>
                  <a:lnTo>
                    <a:pt x="241" y="7"/>
                  </a:lnTo>
                  <a:lnTo>
                    <a:pt x="240" y="6"/>
                  </a:lnTo>
                  <a:lnTo>
                    <a:pt x="239" y="6"/>
                  </a:lnTo>
                  <a:lnTo>
                    <a:pt x="237" y="7"/>
                  </a:lnTo>
                  <a:lnTo>
                    <a:pt x="235" y="6"/>
                  </a:lnTo>
                  <a:lnTo>
                    <a:pt x="235" y="7"/>
                  </a:lnTo>
                  <a:lnTo>
                    <a:pt x="234" y="7"/>
                  </a:lnTo>
                  <a:lnTo>
                    <a:pt x="232" y="7"/>
                  </a:lnTo>
                  <a:lnTo>
                    <a:pt x="231" y="7"/>
                  </a:lnTo>
                  <a:lnTo>
                    <a:pt x="229" y="7"/>
                  </a:lnTo>
                  <a:lnTo>
                    <a:pt x="228" y="6"/>
                  </a:lnTo>
                  <a:lnTo>
                    <a:pt x="227" y="5"/>
                  </a:lnTo>
                  <a:lnTo>
                    <a:pt x="228" y="5"/>
                  </a:lnTo>
                  <a:lnTo>
                    <a:pt x="228" y="3"/>
                  </a:lnTo>
                  <a:lnTo>
                    <a:pt x="227" y="5"/>
                  </a:lnTo>
                  <a:lnTo>
                    <a:pt x="226" y="3"/>
                  </a:lnTo>
                  <a:lnTo>
                    <a:pt x="224" y="1"/>
                  </a:lnTo>
                  <a:lnTo>
                    <a:pt x="223" y="0"/>
                  </a:lnTo>
                  <a:lnTo>
                    <a:pt x="222" y="0"/>
                  </a:lnTo>
                  <a:lnTo>
                    <a:pt x="223" y="2"/>
                  </a:lnTo>
                  <a:lnTo>
                    <a:pt x="223" y="3"/>
                  </a:lnTo>
                  <a:lnTo>
                    <a:pt x="222" y="3"/>
                  </a:lnTo>
                  <a:lnTo>
                    <a:pt x="221" y="2"/>
                  </a:lnTo>
                  <a:lnTo>
                    <a:pt x="218" y="2"/>
                  </a:lnTo>
                  <a:lnTo>
                    <a:pt x="217" y="3"/>
                  </a:lnTo>
                  <a:lnTo>
                    <a:pt x="217" y="5"/>
                  </a:lnTo>
                  <a:lnTo>
                    <a:pt x="217" y="6"/>
                  </a:lnTo>
                  <a:lnTo>
                    <a:pt x="216" y="6"/>
                  </a:lnTo>
                  <a:lnTo>
                    <a:pt x="215" y="7"/>
                  </a:lnTo>
                  <a:lnTo>
                    <a:pt x="214" y="6"/>
                  </a:lnTo>
                  <a:lnTo>
                    <a:pt x="212" y="7"/>
                  </a:lnTo>
                  <a:lnTo>
                    <a:pt x="212" y="8"/>
                  </a:lnTo>
                  <a:lnTo>
                    <a:pt x="211" y="8"/>
                  </a:lnTo>
                  <a:lnTo>
                    <a:pt x="210" y="8"/>
                  </a:lnTo>
                  <a:lnTo>
                    <a:pt x="208" y="7"/>
                  </a:lnTo>
                  <a:lnTo>
                    <a:pt x="206" y="7"/>
                  </a:lnTo>
                  <a:lnTo>
                    <a:pt x="204" y="7"/>
                  </a:lnTo>
                  <a:lnTo>
                    <a:pt x="204" y="10"/>
                  </a:lnTo>
                  <a:lnTo>
                    <a:pt x="204" y="11"/>
                  </a:lnTo>
                  <a:lnTo>
                    <a:pt x="198" y="11"/>
                  </a:lnTo>
                  <a:lnTo>
                    <a:pt x="194" y="11"/>
                  </a:lnTo>
                  <a:lnTo>
                    <a:pt x="189" y="11"/>
                  </a:lnTo>
                  <a:lnTo>
                    <a:pt x="184" y="11"/>
                  </a:lnTo>
                  <a:lnTo>
                    <a:pt x="181" y="12"/>
                  </a:lnTo>
                  <a:lnTo>
                    <a:pt x="181" y="13"/>
                  </a:lnTo>
                  <a:lnTo>
                    <a:pt x="178" y="13"/>
                  </a:lnTo>
                  <a:lnTo>
                    <a:pt x="174" y="13"/>
                  </a:lnTo>
                  <a:lnTo>
                    <a:pt x="170" y="14"/>
                  </a:lnTo>
                  <a:lnTo>
                    <a:pt x="172" y="17"/>
                  </a:lnTo>
                  <a:lnTo>
                    <a:pt x="172" y="18"/>
                  </a:lnTo>
                  <a:lnTo>
                    <a:pt x="169" y="18"/>
                  </a:lnTo>
                  <a:lnTo>
                    <a:pt x="168" y="18"/>
                  </a:lnTo>
                  <a:lnTo>
                    <a:pt x="166" y="18"/>
                  </a:lnTo>
                  <a:lnTo>
                    <a:pt x="165" y="17"/>
                  </a:lnTo>
                  <a:lnTo>
                    <a:pt x="164" y="17"/>
                  </a:lnTo>
                  <a:lnTo>
                    <a:pt x="159" y="17"/>
                  </a:lnTo>
                  <a:lnTo>
                    <a:pt x="158" y="18"/>
                  </a:lnTo>
                  <a:lnTo>
                    <a:pt x="157" y="18"/>
                  </a:lnTo>
                  <a:lnTo>
                    <a:pt x="155" y="18"/>
                  </a:lnTo>
                  <a:lnTo>
                    <a:pt x="154" y="19"/>
                  </a:lnTo>
                  <a:lnTo>
                    <a:pt x="154" y="20"/>
                  </a:lnTo>
                  <a:lnTo>
                    <a:pt x="159" y="24"/>
                  </a:lnTo>
                  <a:lnTo>
                    <a:pt x="160" y="25"/>
                  </a:lnTo>
                  <a:lnTo>
                    <a:pt x="160" y="28"/>
                  </a:lnTo>
                  <a:lnTo>
                    <a:pt x="159" y="33"/>
                  </a:lnTo>
                  <a:lnTo>
                    <a:pt x="157" y="37"/>
                  </a:lnTo>
                  <a:lnTo>
                    <a:pt x="153" y="41"/>
                  </a:lnTo>
                  <a:lnTo>
                    <a:pt x="152" y="42"/>
                  </a:lnTo>
                  <a:lnTo>
                    <a:pt x="144" y="45"/>
                  </a:lnTo>
                  <a:lnTo>
                    <a:pt x="137" y="46"/>
                  </a:lnTo>
                  <a:lnTo>
                    <a:pt x="135" y="48"/>
                  </a:lnTo>
                  <a:lnTo>
                    <a:pt x="130" y="50"/>
                  </a:lnTo>
                  <a:lnTo>
                    <a:pt x="126" y="52"/>
                  </a:lnTo>
                  <a:lnTo>
                    <a:pt x="123" y="54"/>
                  </a:lnTo>
                  <a:lnTo>
                    <a:pt x="120" y="56"/>
                  </a:lnTo>
                  <a:lnTo>
                    <a:pt x="119" y="57"/>
                  </a:lnTo>
                  <a:lnTo>
                    <a:pt x="117" y="58"/>
                  </a:lnTo>
                  <a:lnTo>
                    <a:pt x="117" y="59"/>
                  </a:lnTo>
                  <a:lnTo>
                    <a:pt x="114" y="60"/>
                  </a:lnTo>
                  <a:lnTo>
                    <a:pt x="114" y="62"/>
                  </a:lnTo>
                  <a:lnTo>
                    <a:pt x="114" y="63"/>
                  </a:lnTo>
                  <a:lnTo>
                    <a:pt x="113" y="64"/>
                  </a:lnTo>
                  <a:lnTo>
                    <a:pt x="109" y="66"/>
                  </a:lnTo>
                  <a:lnTo>
                    <a:pt x="107" y="69"/>
                  </a:lnTo>
                  <a:lnTo>
                    <a:pt x="104" y="69"/>
                  </a:lnTo>
                  <a:lnTo>
                    <a:pt x="103" y="71"/>
                  </a:lnTo>
                  <a:lnTo>
                    <a:pt x="102" y="73"/>
                  </a:lnTo>
                  <a:lnTo>
                    <a:pt x="100" y="75"/>
                  </a:lnTo>
                  <a:lnTo>
                    <a:pt x="97" y="76"/>
                  </a:lnTo>
                  <a:lnTo>
                    <a:pt x="94" y="76"/>
                  </a:lnTo>
                  <a:lnTo>
                    <a:pt x="91" y="77"/>
                  </a:lnTo>
                  <a:lnTo>
                    <a:pt x="88" y="79"/>
                  </a:lnTo>
                  <a:lnTo>
                    <a:pt x="80" y="85"/>
                  </a:lnTo>
                  <a:lnTo>
                    <a:pt x="73" y="88"/>
                  </a:lnTo>
                  <a:lnTo>
                    <a:pt x="72" y="90"/>
                  </a:lnTo>
                  <a:lnTo>
                    <a:pt x="71" y="90"/>
                  </a:lnTo>
                  <a:lnTo>
                    <a:pt x="71" y="91"/>
                  </a:lnTo>
                  <a:lnTo>
                    <a:pt x="68" y="91"/>
                  </a:lnTo>
                  <a:lnTo>
                    <a:pt x="67" y="92"/>
                  </a:lnTo>
                  <a:lnTo>
                    <a:pt x="66" y="93"/>
                  </a:lnTo>
                  <a:lnTo>
                    <a:pt x="66" y="94"/>
                  </a:lnTo>
                  <a:lnTo>
                    <a:pt x="63" y="94"/>
                  </a:lnTo>
                  <a:lnTo>
                    <a:pt x="63" y="97"/>
                  </a:lnTo>
                  <a:lnTo>
                    <a:pt x="62" y="98"/>
                  </a:lnTo>
                  <a:lnTo>
                    <a:pt x="61" y="98"/>
                  </a:lnTo>
                  <a:lnTo>
                    <a:pt x="57" y="100"/>
                  </a:lnTo>
                  <a:lnTo>
                    <a:pt x="56" y="100"/>
                  </a:lnTo>
                  <a:lnTo>
                    <a:pt x="55" y="102"/>
                  </a:lnTo>
                  <a:lnTo>
                    <a:pt x="56" y="102"/>
                  </a:lnTo>
                  <a:lnTo>
                    <a:pt x="56" y="103"/>
                  </a:lnTo>
                  <a:lnTo>
                    <a:pt x="52" y="105"/>
                  </a:lnTo>
                  <a:lnTo>
                    <a:pt x="49" y="108"/>
                  </a:lnTo>
                  <a:lnTo>
                    <a:pt x="48" y="108"/>
                  </a:lnTo>
                  <a:lnTo>
                    <a:pt x="46" y="109"/>
                  </a:lnTo>
                  <a:lnTo>
                    <a:pt x="45" y="111"/>
                  </a:lnTo>
                  <a:lnTo>
                    <a:pt x="43" y="113"/>
                  </a:lnTo>
                  <a:lnTo>
                    <a:pt x="41" y="113"/>
                  </a:lnTo>
                  <a:lnTo>
                    <a:pt x="39" y="114"/>
                  </a:lnTo>
                  <a:lnTo>
                    <a:pt x="38" y="114"/>
                  </a:lnTo>
                  <a:lnTo>
                    <a:pt x="37" y="115"/>
                  </a:lnTo>
                  <a:lnTo>
                    <a:pt x="34" y="115"/>
                  </a:lnTo>
                  <a:lnTo>
                    <a:pt x="34" y="116"/>
                  </a:lnTo>
                  <a:lnTo>
                    <a:pt x="33" y="119"/>
                  </a:lnTo>
                  <a:lnTo>
                    <a:pt x="33" y="121"/>
                  </a:lnTo>
                  <a:lnTo>
                    <a:pt x="29" y="122"/>
                  </a:lnTo>
                  <a:lnTo>
                    <a:pt x="28" y="125"/>
                  </a:lnTo>
                  <a:lnTo>
                    <a:pt x="26" y="125"/>
                  </a:lnTo>
                  <a:lnTo>
                    <a:pt x="23" y="125"/>
                  </a:lnTo>
                  <a:lnTo>
                    <a:pt x="16" y="126"/>
                  </a:lnTo>
                  <a:lnTo>
                    <a:pt x="9" y="126"/>
                  </a:lnTo>
                  <a:lnTo>
                    <a:pt x="8" y="126"/>
                  </a:lnTo>
                  <a:lnTo>
                    <a:pt x="8" y="125"/>
                  </a:lnTo>
                  <a:lnTo>
                    <a:pt x="6" y="127"/>
                  </a:lnTo>
                  <a:lnTo>
                    <a:pt x="6" y="128"/>
                  </a:lnTo>
                  <a:close/>
                </a:path>
              </a:pathLst>
            </a:custGeom>
            <a:solidFill>
              <a:srgbClr val="00C4FF"/>
            </a:solidFill>
            <a:ln w="2">
              <a:solidFill>
                <a:srgbClr val="555555"/>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p:txBody>
        </p:sp>
        <p:sp>
          <p:nvSpPr>
            <p:cNvPr id="1206" name="Freeform 214"/>
            <p:cNvSpPr>
              <a:spLocks/>
            </p:cNvSpPr>
            <p:nvPr/>
          </p:nvSpPr>
          <p:spPr bwMode="auto">
            <a:xfrm>
              <a:off x="1419226" y="4681534"/>
              <a:ext cx="46038" cy="50800"/>
            </a:xfrm>
            <a:custGeom>
              <a:avLst/>
              <a:gdLst>
                <a:gd name="T0" fmla="*/ 2147483646 w 29"/>
                <a:gd name="T1" fmla="*/ 2147483646 h 32"/>
                <a:gd name="T2" fmla="*/ 2147483646 w 29"/>
                <a:gd name="T3" fmla="*/ 2147483646 h 32"/>
                <a:gd name="T4" fmla="*/ 2147483646 w 29"/>
                <a:gd name="T5" fmla="*/ 2147483646 h 32"/>
                <a:gd name="T6" fmla="*/ 2147483646 w 29"/>
                <a:gd name="T7" fmla="*/ 2147483646 h 32"/>
                <a:gd name="T8" fmla="*/ 2147483646 w 29"/>
                <a:gd name="T9" fmla="*/ 2147483646 h 32"/>
                <a:gd name="T10" fmla="*/ 2147483646 w 29"/>
                <a:gd name="T11" fmla="*/ 2147483646 h 32"/>
                <a:gd name="T12" fmla="*/ 2147483646 w 29"/>
                <a:gd name="T13" fmla="*/ 2147483646 h 32"/>
                <a:gd name="T14" fmla="*/ 2147483646 w 29"/>
                <a:gd name="T15" fmla="*/ 2147483646 h 32"/>
                <a:gd name="T16" fmla="*/ 2147483646 w 29"/>
                <a:gd name="T17" fmla="*/ 2147483646 h 32"/>
                <a:gd name="T18" fmla="*/ 2147483646 w 29"/>
                <a:gd name="T19" fmla="*/ 2147483646 h 32"/>
                <a:gd name="T20" fmla="*/ 2147483646 w 29"/>
                <a:gd name="T21" fmla="*/ 2147483646 h 32"/>
                <a:gd name="T22" fmla="*/ 2147483646 w 29"/>
                <a:gd name="T23" fmla="*/ 2147483646 h 32"/>
                <a:gd name="T24" fmla="*/ 2147483646 w 29"/>
                <a:gd name="T25" fmla="*/ 2147483646 h 32"/>
                <a:gd name="T26" fmla="*/ 2147483646 w 29"/>
                <a:gd name="T27" fmla="*/ 2147483646 h 32"/>
                <a:gd name="T28" fmla="*/ 2147483646 w 29"/>
                <a:gd name="T29" fmla="*/ 2147483646 h 32"/>
                <a:gd name="T30" fmla="*/ 0 w 29"/>
                <a:gd name="T31" fmla="*/ 2147483646 h 32"/>
                <a:gd name="T32" fmla="*/ 2147483646 w 29"/>
                <a:gd name="T33" fmla="*/ 2147483646 h 32"/>
                <a:gd name="T34" fmla="*/ 2147483646 w 29"/>
                <a:gd name="T35" fmla="*/ 2147483646 h 32"/>
                <a:gd name="T36" fmla="*/ 0 w 29"/>
                <a:gd name="T37" fmla="*/ 2147483646 h 32"/>
                <a:gd name="T38" fmla="*/ 2147483646 w 29"/>
                <a:gd name="T39" fmla="*/ 2147483646 h 32"/>
                <a:gd name="T40" fmla="*/ 2147483646 w 29"/>
                <a:gd name="T41" fmla="*/ 2147483646 h 32"/>
                <a:gd name="T42" fmla="*/ 2147483646 w 29"/>
                <a:gd name="T43" fmla="*/ 2147483646 h 32"/>
                <a:gd name="T44" fmla="*/ 2147483646 w 29"/>
                <a:gd name="T45" fmla="*/ 2147483646 h 32"/>
                <a:gd name="T46" fmla="*/ 2147483646 w 29"/>
                <a:gd name="T47" fmla="*/ 2147483646 h 32"/>
                <a:gd name="T48" fmla="*/ 2147483646 w 29"/>
                <a:gd name="T49" fmla="*/ 2147483646 h 32"/>
                <a:gd name="T50" fmla="*/ 2147483646 w 29"/>
                <a:gd name="T51" fmla="*/ 2147483646 h 32"/>
                <a:gd name="T52" fmla="*/ 2147483646 w 29"/>
                <a:gd name="T53" fmla="*/ 2147483646 h 32"/>
                <a:gd name="T54" fmla="*/ 2147483646 w 29"/>
                <a:gd name="T55" fmla="*/ 2147483646 h 32"/>
                <a:gd name="T56" fmla="*/ 2147483646 w 29"/>
                <a:gd name="T57" fmla="*/ 2147483646 h 32"/>
                <a:gd name="T58" fmla="*/ 2147483646 w 29"/>
                <a:gd name="T59" fmla="*/ 2147483646 h 32"/>
                <a:gd name="T60" fmla="*/ 2147483646 w 29"/>
                <a:gd name="T61" fmla="*/ 2147483646 h 32"/>
                <a:gd name="T62" fmla="*/ 2147483646 w 29"/>
                <a:gd name="T63" fmla="*/ 2147483646 h 32"/>
                <a:gd name="T64" fmla="*/ 2147483646 w 29"/>
                <a:gd name="T65" fmla="*/ 2147483646 h 32"/>
                <a:gd name="T66" fmla="*/ 2147483646 w 29"/>
                <a:gd name="T67" fmla="*/ 2147483646 h 32"/>
                <a:gd name="T68" fmla="*/ 2147483646 w 29"/>
                <a:gd name="T69" fmla="*/ 2147483646 h 32"/>
                <a:gd name="T70" fmla="*/ 2147483646 w 29"/>
                <a:gd name="T71" fmla="*/ 2147483646 h 32"/>
                <a:gd name="T72" fmla="*/ 2147483646 w 29"/>
                <a:gd name="T73" fmla="*/ 2147483646 h 32"/>
                <a:gd name="T74" fmla="*/ 2147483646 w 29"/>
                <a:gd name="T75" fmla="*/ 2147483646 h 32"/>
                <a:gd name="T76" fmla="*/ 2147483646 w 29"/>
                <a:gd name="T77" fmla="*/ 2147483646 h 32"/>
                <a:gd name="T78" fmla="*/ 2147483646 w 29"/>
                <a:gd name="T79" fmla="*/ 2147483646 h 32"/>
                <a:gd name="T80" fmla="*/ 2147483646 w 29"/>
                <a:gd name="T81" fmla="*/ 2147483646 h 32"/>
                <a:gd name="T82" fmla="*/ 2147483646 w 29"/>
                <a:gd name="T83" fmla="*/ 2147483646 h 32"/>
                <a:gd name="T84" fmla="*/ 2147483646 w 29"/>
                <a:gd name="T85" fmla="*/ 2147483646 h 32"/>
                <a:gd name="T86" fmla="*/ 2147483646 w 29"/>
                <a:gd name="T87" fmla="*/ 2147483646 h 32"/>
                <a:gd name="T88" fmla="*/ 2147483646 w 29"/>
                <a:gd name="T89" fmla="*/ 2147483646 h 32"/>
                <a:gd name="T90" fmla="*/ 2147483646 w 29"/>
                <a:gd name="T91" fmla="*/ 2147483646 h 32"/>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0" t="0" r="r" b="b"/>
              <a:pathLst>
                <a:path w="29" h="32">
                  <a:moveTo>
                    <a:pt x="17" y="0"/>
                  </a:moveTo>
                  <a:lnTo>
                    <a:pt x="17" y="0"/>
                  </a:lnTo>
                  <a:lnTo>
                    <a:pt x="16" y="2"/>
                  </a:lnTo>
                  <a:lnTo>
                    <a:pt x="16" y="3"/>
                  </a:lnTo>
                  <a:lnTo>
                    <a:pt x="13" y="3"/>
                  </a:lnTo>
                  <a:lnTo>
                    <a:pt x="12" y="3"/>
                  </a:lnTo>
                  <a:lnTo>
                    <a:pt x="11" y="3"/>
                  </a:lnTo>
                  <a:lnTo>
                    <a:pt x="9" y="3"/>
                  </a:lnTo>
                  <a:lnTo>
                    <a:pt x="10" y="3"/>
                  </a:lnTo>
                  <a:lnTo>
                    <a:pt x="10" y="4"/>
                  </a:lnTo>
                  <a:lnTo>
                    <a:pt x="7" y="5"/>
                  </a:lnTo>
                  <a:lnTo>
                    <a:pt x="6" y="5"/>
                  </a:lnTo>
                  <a:lnTo>
                    <a:pt x="6" y="7"/>
                  </a:lnTo>
                  <a:lnTo>
                    <a:pt x="5" y="7"/>
                  </a:lnTo>
                  <a:lnTo>
                    <a:pt x="4" y="8"/>
                  </a:lnTo>
                  <a:lnTo>
                    <a:pt x="4" y="9"/>
                  </a:lnTo>
                  <a:lnTo>
                    <a:pt x="5" y="9"/>
                  </a:lnTo>
                  <a:lnTo>
                    <a:pt x="5" y="10"/>
                  </a:lnTo>
                  <a:lnTo>
                    <a:pt x="4" y="10"/>
                  </a:lnTo>
                  <a:lnTo>
                    <a:pt x="3" y="9"/>
                  </a:lnTo>
                  <a:lnTo>
                    <a:pt x="3" y="10"/>
                  </a:lnTo>
                  <a:lnTo>
                    <a:pt x="3" y="11"/>
                  </a:lnTo>
                  <a:lnTo>
                    <a:pt x="1" y="13"/>
                  </a:lnTo>
                  <a:lnTo>
                    <a:pt x="0" y="14"/>
                  </a:lnTo>
                  <a:lnTo>
                    <a:pt x="0" y="15"/>
                  </a:lnTo>
                  <a:lnTo>
                    <a:pt x="1" y="15"/>
                  </a:lnTo>
                  <a:lnTo>
                    <a:pt x="3" y="16"/>
                  </a:lnTo>
                  <a:lnTo>
                    <a:pt x="3" y="17"/>
                  </a:lnTo>
                  <a:lnTo>
                    <a:pt x="1" y="19"/>
                  </a:lnTo>
                  <a:lnTo>
                    <a:pt x="0" y="20"/>
                  </a:lnTo>
                  <a:lnTo>
                    <a:pt x="0" y="21"/>
                  </a:lnTo>
                  <a:lnTo>
                    <a:pt x="4" y="22"/>
                  </a:lnTo>
                  <a:lnTo>
                    <a:pt x="4" y="25"/>
                  </a:lnTo>
                  <a:lnTo>
                    <a:pt x="4" y="26"/>
                  </a:lnTo>
                  <a:lnTo>
                    <a:pt x="7" y="26"/>
                  </a:lnTo>
                  <a:lnTo>
                    <a:pt x="9" y="26"/>
                  </a:lnTo>
                  <a:lnTo>
                    <a:pt x="9" y="27"/>
                  </a:lnTo>
                  <a:lnTo>
                    <a:pt x="7" y="27"/>
                  </a:lnTo>
                  <a:lnTo>
                    <a:pt x="7" y="28"/>
                  </a:lnTo>
                  <a:lnTo>
                    <a:pt x="6" y="30"/>
                  </a:lnTo>
                  <a:lnTo>
                    <a:pt x="7" y="31"/>
                  </a:lnTo>
                  <a:lnTo>
                    <a:pt x="9" y="30"/>
                  </a:lnTo>
                  <a:lnTo>
                    <a:pt x="7" y="31"/>
                  </a:lnTo>
                  <a:lnTo>
                    <a:pt x="9" y="32"/>
                  </a:lnTo>
                  <a:lnTo>
                    <a:pt x="9" y="31"/>
                  </a:lnTo>
                  <a:lnTo>
                    <a:pt x="10" y="31"/>
                  </a:lnTo>
                  <a:lnTo>
                    <a:pt x="11" y="31"/>
                  </a:lnTo>
                  <a:lnTo>
                    <a:pt x="12" y="31"/>
                  </a:lnTo>
                  <a:lnTo>
                    <a:pt x="12" y="28"/>
                  </a:lnTo>
                  <a:lnTo>
                    <a:pt x="17" y="31"/>
                  </a:lnTo>
                  <a:lnTo>
                    <a:pt x="18" y="32"/>
                  </a:lnTo>
                  <a:lnTo>
                    <a:pt x="20" y="32"/>
                  </a:lnTo>
                  <a:lnTo>
                    <a:pt x="21" y="32"/>
                  </a:lnTo>
                  <a:lnTo>
                    <a:pt x="21" y="27"/>
                  </a:lnTo>
                  <a:lnTo>
                    <a:pt x="21" y="26"/>
                  </a:lnTo>
                  <a:lnTo>
                    <a:pt x="22" y="23"/>
                  </a:lnTo>
                  <a:lnTo>
                    <a:pt x="22" y="25"/>
                  </a:lnTo>
                  <a:lnTo>
                    <a:pt x="22" y="26"/>
                  </a:lnTo>
                  <a:lnTo>
                    <a:pt x="22" y="27"/>
                  </a:lnTo>
                  <a:lnTo>
                    <a:pt x="22" y="28"/>
                  </a:lnTo>
                  <a:lnTo>
                    <a:pt x="24" y="26"/>
                  </a:lnTo>
                  <a:lnTo>
                    <a:pt x="26" y="25"/>
                  </a:lnTo>
                  <a:lnTo>
                    <a:pt x="27" y="22"/>
                  </a:lnTo>
                  <a:lnTo>
                    <a:pt x="28" y="19"/>
                  </a:lnTo>
                  <a:lnTo>
                    <a:pt x="28" y="17"/>
                  </a:lnTo>
                  <a:lnTo>
                    <a:pt x="29" y="16"/>
                  </a:lnTo>
                  <a:lnTo>
                    <a:pt x="28" y="15"/>
                  </a:lnTo>
                  <a:lnTo>
                    <a:pt x="27" y="14"/>
                  </a:lnTo>
                  <a:lnTo>
                    <a:pt x="26" y="11"/>
                  </a:lnTo>
                  <a:lnTo>
                    <a:pt x="26" y="10"/>
                  </a:lnTo>
                  <a:lnTo>
                    <a:pt x="24" y="10"/>
                  </a:lnTo>
                  <a:lnTo>
                    <a:pt x="24" y="9"/>
                  </a:lnTo>
                  <a:lnTo>
                    <a:pt x="23" y="9"/>
                  </a:lnTo>
                  <a:lnTo>
                    <a:pt x="23" y="8"/>
                  </a:lnTo>
                  <a:lnTo>
                    <a:pt x="22" y="8"/>
                  </a:lnTo>
                  <a:lnTo>
                    <a:pt x="22" y="7"/>
                  </a:lnTo>
                  <a:lnTo>
                    <a:pt x="21" y="5"/>
                  </a:lnTo>
                  <a:lnTo>
                    <a:pt x="20" y="5"/>
                  </a:lnTo>
                  <a:lnTo>
                    <a:pt x="18" y="3"/>
                  </a:lnTo>
                  <a:lnTo>
                    <a:pt x="17" y="0"/>
                  </a:lnTo>
                  <a:close/>
                </a:path>
              </a:pathLst>
            </a:custGeom>
            <a:solidFill>
              <a:srgbClr val="00C4FF"/>
            </a:solidFill>
            <a:ln w="2">
              <a:solidFill>
                <a:srgbClr val="000000"/>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p:txBody>
        </p:sp>
        <p:sp>
          <p:nvSpPr>
            <p:cNvPr id="1207" name="Freeform 215"/>
            <p:cNvSpPr>
              <a:spLocks/>
            </p:cNvSpPr>
            <p:nvPr/>
          </p:nvSpPr>
          <p:spPr bwMode="auto">
            <a:xfrm>
              <a:off x="1362075" y="4730746"/>
              <a:ext cx="34925" cy="25401"/>
            </a:xfrm>
            <a:custGeom>
              <a:avLst/>
              <a:gdLst>
                <a:gd name="T0" fmla="*/ 2147483646 w 22"/>
                <a:gd name="T1" fmla="*/ 2147483646 h 16"/>
                <a:gd name="T2" fmla="*/ 2147483646 w 22"/>
                <a:gd name="T3" fmla="*/ 2147483646 h 16"/>
                <a:gd name="T4" fmla="*/ 2147483646 w 22"/>
                <a:gd name="T5" fmla="*/ 2147483646 h 16"/>
                <a:gd name="T6" fmla="*/ 2147483646 w 22"/>
                <a:gd name="T7" fmla="*/ 2147483646 h 16"/>
                <a:gd name="T8" fmla="*/ 2147483646 w 22"/>
                <a:gd name="T9" fmla="*/ 2147483646 h 16"/>
                <a:gd name="T10" fmla="*/ 2147483646 w 22"/>
                <a:gd name="T11" fmla="*/ 2147483646 h 16"/>
                <a:gd name="T12" fmla="*/ 2147483646 w 22"/>
                <a:gd name="T13" fmla="*/ 2147483646 h 16"/>
                <a:gd name="T14" fmla="*/ 2147483646 w 22"/>
                <a:gd name="T15" fmla="*/ 2147483646 h 16"/>
                <a:gd name="T16" fmla="*/ 2147483646 w 22"/>
                <a:gd name="T17" fmla="*/ 2147483646 h 16"/>
                <a:gd name="T18" fmla="*/ 2147483646 w 22"/>
                <a:gd name="T19" fmla="*/ 2147483646 h 16"/>
                <a:gd name="T20" fmla="*/ 2147483646 w 22"/>
                <a:gd name="T21" fmla="*/ 2147483646 h 16"/>
                <a:gd name="T22" fmla="*/ 2147483646 w 22"/>
                <a:gd name="T23" fmla="*/ 2147483646 h 16"/>
                <a:gd name="T24" fmla="*/ 2147483646 w 22"/>
                <a:gd name="T25" fmla="*/ 2147483646 h 16"/>
                <a:gd name="T26" fmla="*/ 2147483646 w 22"/>
                <a:gd name="T27" fmla="*/ 2147483646 h 16"/>
                <a:gd name="T28" fmla="*/ 2147483646 w 22"/>
                <a:gd name="T29" fmla="*/ 2147483646 h 16"/>
                <a:gd name="T30" fmla="*/ 2147483646 w 22"/>
                <a:gd name="T31" fmla="*/ 2147483646 h 16"/>
                <a:gd name="T32" fmla="*/ 2147483646 w 22"/>
                <a:gd name="T33" fmla="*/ 2147483646 h 16"/>
                <a:gd name="T34" fmla="*/ 2147483646 w 22"/>
                <a:gd name="T35" fmla="*/ 2147483646 h 16"/>
                <a:gd name="T36" fmla="*/ 2147483646 w 22"/>
                <a:gd name="T37" fmla="*/ 2147483646 h 16"/>
                <a:gd name="T38" fmla="*/ 0 w 22"/>
                <a:gd name="T39" fmla="*/ 2147483646 h 16"/>
                <a:gd name="T40" fmla="*/ 2147483646 w 22"/>
                <a:gd name="T41" fmla="*/ 2147483646 h 16"/>
                <a:gd name="T42" fmla="*/ 2147483646 w 22"/>
                <a:gd name="T43" fmla="*/ 2147483646 h 16"/>
                <a:gd name="T44" fmla="*/ 2147483646 w 22"/>
                <a:gd name="T45" fmla="*/ 2147483646 h 16"/>
                <a:gd name="T46" fmla="*/ 2147483646 w 22"/>
                <a:gd name="T47" fmla="*/ 2147483646 h 16"/>
                <a:gd name="T48" fmla="*/ 2147483646 w 22"/>
                <a:gd name="T49" fmla="*/ 2147483646 h 16"/>
                <a:gd name="T50" fmla="*/ 2147483646 w 22"/>
                <a:gd name="T51" fmla="*/ 2147483646 h 16"/>
                <a:gd name="T52" fmla="*/ 2147483646 w 22"/>
                <a:gd name="T53" fmla="*/ 2147483646 h 16"/>
                <a:gd name="T54" fmla="*/ 2147483646 w 22"/>
                <a:gd name="T55" fmla="*/ 2147483646 h 16"/>
                <a:gd name="T56" fmla="*/ 2147483646 w 22"/>
                <a:gd name="T57" fmla="*/ 0 h 16"/>
                <a:gd name="T58" fmla="*/ 2147483646 w 22"/>
                <a:gd name="T59" fmla="*/ 2147483646 h 16"/>
                <a:gd name="T60" fmla="*/ 2147483646 w 22"/>
                <a:gd name="T61" fmla="*/ 2147483646 h 16"/>
                <a:gd name="T62" fmla="*/ 2147483646 w 22"/>
                <a:gd name="T63" fmla="*/ 2147483646 h 16"/>
                <a:gd name="T64" fmla="*/ 2147483646 w 22"/>
                <a:gd name="T65" fmla="*/ 2147483646 h 16"/>
                <a:gd name="T66" fmla="*/ 2147483646 w 22"/>
                <a:gd name="T67" fmla="*/ 2147483646 h 1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22" h="16">
                  <a:moveTo>
                    <a:pt x="22" y="1"/>
                  </a:moveTo>
                  <a:lnTo>
                    <a:pt x="22" y="1"/>
                  </a:lnTo>
                  <a:lnTo>
                    <a:pt x="22" y="2"/>
                  </a:lnTo>
                  <a:lnTo>
                    <a:pt x="20" y="3"/>
                  </a:lnTo>
                  <a:lnTo>
                    <a:pt x="18" y="5"/>
                  </a:lnTo>
                  <a:lnTo>
                    <a:pt x="16" y="5"/>
                  </a:lnTo>
                  <a:lnTo>
                    <a:pt x="14" y="6"/>
                  </a:lnTo>
                  <a:lnTo>
                    <a:pt x="16" y="8"/>
                  </a:lnTo>
                  <a:lnTo>
                    <a:pt x="14" y="9"/>
                  </a:lnTo>
                  <a:lnTo>
                    <a:pt x="14" y="11"/>
                  </a:lnTo>
                  <a:lnTo>
                    <a:pt x="14" y="13"/>
                  </a:lnTo>
                  <a:lnTo>
                    <a:pt x="13" y="13"/>
                  </a:lnTo>
                  <a:lnTo>
                    <a:pt x="12" y="13"/>
                  </a:lnTo>
                  <a:lnTo>
                    <a:pt x="11" y="12"/>
                  </a:lnTo>
                  <a:lnTo>
                    <a:pt x="8" y="9"/>
                  </a:lnTo>
                  <a:lnTo>
                    <a:pt x="7" y="7"/>
                  </a:lnTo>
                  <a:lnTo>
                    <a:pt x="6" y="7"/>
                  </a:lnTo>
                  <a:lnTo>
                    <a:pt x="5" y="9"/>
                  </a:lnTo>
                  <a:lnTo>
                    <a:pt x="5" y="11"/>
                  </a:lnTo>
                  <a:lnTo>
                    <a:pt x="6" y="14"/>
                  </a:lnTo>
                  <a:lnTo>
                    <a:pt x="7" y="16"/>
                  </a:lnTo>
                  <a:lnTo>
                    <a:pt x="5" y="14"/>
                  </a:lnTo>
                  <a:lnTo>
                    <a:pt x="3" y="12"/>
                  </a:lnTo>
                  <a:lnTo>
                    <a:pt x="1" y="12"/>
                  </a:lnTo>
                  <a:lnTo>
                    <a:pt x="0" y="11"/>
                  </a:lnTo>
                  <a:lnTo>
                    <a:pt x="1" y="8"/>
                  </a:lnTo>
                  <a:lnTo>
                    <a:pt x="2" y="6"/>
                  </a:lnTo>
                  <a:lnTo>
                    <a:pt x="5" y="3"/>
                  </a:lnTo>
                  <a:lnTo>
                    <a:pt x="6" y="2"/>
                  </a:lnTo>
                  <a:lnTo>
                    <a:pt x="8" y="3"/>
                  </a:lnTo>
                  <a:lnTo>
                    <a:pt x="9" y="5"/>
                  </a:lnTo>
                  <a:lnTo>
                    <a:pt x="11" y="5"/>
                  </a:lnTo>
                  <a:lnTo>
                    <a:pt x="12" y="3"/>
                  </a:lnTo>
                  <a:lnTo>
                    <a:pt x="11" y="1"/>
                  </a:lnTo>
                  <a:lnTo>
                    <a:pt x="11" y="0"/>
                  </a:lnTo>
                  <a:lnTo>
                    <a:pt x="12" y="0"/>
                  </a:lnTo>
                  <a:lnTo>
                    <a:pt x="14" y="1"/>
                  </a:lnTo>
                  <a:lnTo>
                    <a:pt x="16" y="2"/>
                  </a:lnTo>
                  <a:lnTo>
                    <a:pt x="17" y="1"/>
                  </a:lnTo>
                  <a:lnTo>
                    <a:pt x="20" y="1"/>
                  </a:lnTo>
                  <a:lnTo>
                    <a:pt x="22" y="1"/>
                  </a:lnTo>
                  <a:close/>
                </a:path>
              </a:pathLst>
            </a:custGeom>
            <a:solidFill>
              <a:srgbClr val="00C4FF"/>
            </a:solidFill>
            <a:ln w="2">
              <a:solidFill>
                <a:srgbClr val="000000"/>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p:txBody>
        </p:sp>
        <p:sp>
          <p:nvSpPr>
            <p:cNvPr id="1208" name="Freeform 216"/>
            <p:cNvSpPr>
              <a:spLocks/>
            </p:cNvSpPr>
            <p:nvPr/>
          </p:nvSpPr>
          <p:spPr bwMode="auto">
            <a:xfrm>
              <a:off x="1387475" y="4738684"/>
              <a:ext cx="15875" cy="20637"/>
            </a:xfrm>
            <a:custGeom>
              <a:avLst/>
              <a:gdLst>
                <a:gd name="T0" fmla="*/ 2147483646 w 10"/>
                <a:gd name="T1" fmla="*/ 0 h 13"/>
                <a:gd name="T2" fmla="*/ 2147483646 w 10"/>
                <a:gd name="T3" fmla="*/ 0 h 13"/>
                <a:gd name="T4" fmla="*/ 2147483646 w 10"/>
                <a:gd name="T5" fmla="*/ 2147483646 h 13"/>
                <a:gd name="T6" fmla="*/ 2147483646 w 10"/>
                <a:gd name="T7" fmla="*/ 2147483646 h 13"/>
                <a:gd name="T8" fmla="*/ 2147483646 w 10"/>
                <a:gd name="T9" fmla="*/ 2147483646 h 13"/>
                <a:gd name="T10" fmla="*/ 2147483646 w 10"/>
                <a:gd name="T11" fmla="*/ 2147483646 h 13"/>
                <a:gd name="T12" fmla="*/ 2147483646 w 10"/>
                <a:gd name="T13" fmla="*/ 2147483646 h 13"/>
                <a:gd name="T14" fmla="*/ 2147483646 w 10"/>
                <a:gd name="T15" fmla="*/ 2147483646 h 13"/>
                <a:gd name="T16" fmla="*/ 2147483646 w 10"/>
                <a:gd name="T17" fmla="*/ 2147483646 h 13"/>
                <a:gd name="T18" fmla="*/ 2147483646 w 10"/>
                <a:gd name="T19" fmla="*/ 2147483646 h 13"/>
                <a:gd name="T20" fmla="*/ 2147483646 w 10"/>
                <a:gd name="T21" fmla="*/ 2147483646 h 13"/>
                <a:gd name="T22" fmla="*/ 2147483646 w 10"/>
                <a:gd name="T23" fmla="*/ 2147483646 h 13"/>
                <a:gd name="T24" fmla="*/ 2147483646 w 10"/>
                <a:gd name="T25" fmla="*/ 2147483646 h 13"/>
                <a:gd name="T26" fmla="*/ 0 w 10"/>
                <a:gd name="T27" fmla="*/ 2147483646 h 13"/>
                <a:gd name="T28" fmla="*/ 2147483646 w 10"/>
                <a:gd name="T29" fmla="*/ 2147483646 h 13"/>
                <a:gd name="T30" fmla="*/ 2147483646 w 10"/>
                <a:gd name="T31" fmla="*/ 2147483646 h 13"/>
                <a:gd name="T32" fmla="*/ 2147483646 w 10"/>
                <a:gd name="T33" fmla="*/ 2147483646 h 13"/>
                <a:gd name="T34" fmla="*/ 2147483646 w 10"/>
                <a:gd name="T35" fmla="*/ 2147483646 h 13"/>
                <a:gd name="T36" fmla="*/ 2147483646 w 10"/>
                <a:gd name="T37" fmla="*/ 2147483646 h 13"/>
                <a:gd name="T38" fmla="*/ 2147483646 w 10"/>
                <a:gd name="T39" fmla="*/ 2147483646 h 13"/>
                <a:gd name="T40" fmla="*/ 2147483646 w 10"/>
                <a:gd name="T41" fmla="*/ 2147483646 h 13"/>
                <a:gd name="T42" fmla="*/ 2147483646 w 10"/>
                <a:gd name="T43" fmla="*/ 2147483646 h 13"/>
                <a:gd name="T44" fmla="*/ 2147483646 w 10"/>
                <a:gd name="T45" fmla="*/ 2147483646 h 13"/>
                <a:gd name="T46" fmla="*/ 2147483646 w 10"/>
                <a:gd name="T47" fmla="*/ 2147483646 h 13"/>
                <a:gd name="T48" fmla="*/ 2147483646 w 10"/>
                <a:gd name="T49" fmla="*/ 2147483646 h 13"/>
                <a:gd name="T50" fmla="*/ 2147483646 w 10"/>
                <a:gd name="T51" fmla="*/ 2147483646 h 13"/>
                <a:gd name="T52" fmla="*/ 2147483646 w 10"/>
                <a:gd name="T53" fmla="*/ 2147483646 h 13"/>
                <a:gd name="T54" fmla="*/ 2147483646 w 10"/>
                <a:gd name="T55" fmla="*/ 2147483646 h 13"/>
                <a:gd name="T56" fmla="*/ 2147483646 w 10"/>
                <a:gd name="T57" fmla="*/ 2147483646 h 13"/>
                <a:gd name="T58" fmla="*/ 2147483646 w 10"/>
                <a:gd name="T59" fmla="*/ 0 h 13"/>
                <a:gd name="T60" fmla="*/ 2147483646 w 10"/>
                <a:gd name="T61" fmla="*/ 0 h 13"/>
                <a:gd name="T62" fmla="*/ 2147483646 w 10"/>
                <a:gd name="T63" fmla="*/ 0 h 13"/>
                <a:gd name="T64" fmla="*/ 2147483646 w 10"/>
                <a:gd name="T65" fmla="*/ 0 h 13"/>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10" h="13">
                  <a:moveTo>
                    <a:pt x="6" y="0"/>
                  </a:moveTo>
                  <a:lnTo>
                    <a:pt x="6" y="0"/>
                  </a:lnTo>
                  <a:lnTo>
                    <a:pt x="3" y="2"/>
                  </a:lnTo>
                  <a:lnTo>
                    <a:pt x="2" y="2"/>
                  </a:lnTo>
                  <a:lnTo>
                    <a:pt x="1" y="2"/>
                  </a:lnTo>
                  <a:lnTo>
                    <a:pt x="1" y="3"/>
                  </a:lnTo>
                  <a:lnTo>
                    <a:pt x="2" y="7"/>
                  </a:lnTo>
                  <a:lnTo>
                    <a:pt x="2" y="9"/>
                  </a:lnTo>
                  <a:lnTo>
                    <a:pt x="1" y="11"/>
                  </a:lnTo>
                  <a:lnTo>
                    <a:pt x="0" y="12"/>
                  </a:lnTo>
                  <a:lnTo>
                    <a:pt x="1" y="13"/>
                  </a:lnTo>
                  <a:lnTo>
                    <a:pt x="2" y="12"/>
                  </a:lnTo>
                  <a:lnTo>
                    <a:pt x="3" y="11"/>
                  </a:lnTo>
                  <a:lnTo>
                    <a:pt x="4" y="11"/>
                  </a:lnTo>
                  <a:lnTo>
                    <a:pt x="6" y="9"/>
                  </a:lnTo>
                  <a:lnTo>
                    <a:pt x="8" y="8"/>
                  </a:lnTo>
                  <a:lnTo>
                    <a:pt x="9" y="4"/>
                  </a:lnTo>
                  <a:lnTo>
                    <a:pt x="10" y="3"/>
                  </a:lnTo>
                  <a:lnTo>
                    <a:pt x="10" y="2"/>
                  </a:lnTo>
                  <a:lnTo>
                    <a:pt x="8" y="0"/>
                  </a:lnTo>
                  <a:lnTo>
                    <a:pt x="6" y="0"/>
                  </a:lnTo>
                  <a:close/>
                </a:path>
              </a:pathLst>
            </a:custGeom>
            <a:solidFill>
              <a:srgbClr val="00C4FF"/>
            </a:solidFill>
            <a:ln w="2">
              <a:solidFill>
                <a:srgbClr val="000000"/>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p:txBody>
        </p:sp>
        <p:sp>
          <p:nvSpPr>
            <p:cNvPr id="1209" name="Freeform 217"/>
            <p:cNvSpPr>
              <a:spLocks/>
            </p:cNvSpPr>
            <p:nvPr/>
          </p:nvSpPr>
          <p:spPr bwMode="auto">
            <a:xfrm>
              <a:off x="1373188" y="4759322"/>
              <a:ext cx="14287" cy="9525"/>
            </a:xfrm>
            <a:custGeom>
              <a:avLst/>
              <a:gdLst>
                <a:gd name="T0" fmla="*/ 0 w 9"/>
                <a:gd name="T1" fmla="*/ 0 h 6"/>
                <a:gd name="T2" fmla="*/ 0 w 9"/>
                <a:gd name="T3" fmla="*/ 0 h 6"/>
                <a:gd name="T4" fmla="*/ 0 w 9"/>
                <a:gd name="T5" fmla="*/ 2147483646 h 6"/>
                <a:gd name="T6" fmla="*/ 0 w 9"/>
                <a:gd name="T7" fmla="*/ 2147483646 h 6"/>
                <a:gd name="T8" fmla="*/ 0 w 9"/>
                <a:gd name="T9" fmla="*/ 2147483646 h 6"/>
                <a:gd name="T10" fmla="*/ 0 w 9"/>
                <a:gd name="T11" fmla="*/ 2147483646 h 6"/>
                <a:gd name="T12" fmla="*/ 2147483646 w 9"/>
                <a:gd name="T13" fmla="*/ 2147483646 h 6"/>
                <a:gd name="T14" fmla="*/ 2147483646 w 9"/>
                <a:gd name="T15" fmla="*/ 2147483646 h 6"/>
                <a:gd name="T16" fmla="*/ 2147483646 w 9"/>
                <a:gd name="T17" fmla="*/ 2147483646 h 6"/>
                <a:gd name="T18" fmla="*/ 2147483646 w 9"/>
                <a:gd name="T19" fmla="*/ 2147483646 h 6"/>
                <a:gd name="T20" fmla="*/ 2147483646 w 9"/>
                <a:gd name="T21" fmla="*/ 2147483646 h 6"/>
                <a:gd name="T22" fmla="*/ 2147483646 w 9"/>
                <a:gd name="T23" fmla="*/ 2147483646 h 6"/>
                <a:gd name="T24" fmla="*/ 2147483646 w 9"/>
                <a:gd name="T25" fmla="*/ 2147483646 h 6"/>
                <a:gd name="T26" fmla="*/ 2147483646 w 9"/>
                <a:gd name="T27" fmla="*/ 2147483646 h 6"/>
                <a:gd name="T28" fmla="*/ 2147483646 w 9"/>
                <a:gd name="T29" fmla="*/ 2147483646 h 6"/>
                <a:gd name="T30" fmla="*/ 2147483646 w 9"/>
                <a:gd name="T31" fmla="*/ 2147483646 h 6"/>
                <a:gd name="T32" fmla="*/ 2147483646 w 9"/>
                <a:gd name="T33" fmla="*/ 2147483646 h 6"/>
                <a:gd name="T34" fmla="*/ 2147483646 w 9"/>
                <a:gd name="T35" fmla="*/ 2147483646 h 6"/>
                <a:gd name="T36" fmla="*/ 2147483646 w 9"/>
                <a:gd name="T37" fmla="*/ 2147483646 h 6"/>
                <a:gd name="T38" fmla="*/ 2147483646 w 9"/>
                <a:gd name="T39" fmla="*/ 2147483646 h 6"/>
                <a:gd name="T40" fmla="*/ 2147483646 w 9"/>
                <a:gd name="T41" fmla="*/ 2147483646 h 6"/>
                <a:gd name="T42" fmla="*/ 2147483646 w 9"/>
                <a:gd name="T43" fmla="*/ 0 h 6"/>
                <a:gd name="T44" fmla="*/ 2147483646 w 9"/>
                <a:gd name="T45" fmla="*/ 0 h 6"/>
                <a:gd name="T46" fmla="*/ 0 w 9"/>
                <a:gd name="T47" fmla="*/ 0 h 6"/>
                <a:gd name="T48" fmla="*/ 0 w 9"/>
                <a:gd name="T49" fmla="*/ 0 h 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9" h="6">
                  <a:moveTo>
                    <a:pt x="0" y="0"/>
                  </a:moveTo>
                  <a:lnTo>
                    <a:pt x="0" y="0"/>
                  </a:lnTo>
                  <a:lnTo>
                    <a:pt x="0" y="2"/>
                  </a:lnTo>
                  <a:lnTo>
                    <a:pt x="0" y="5"/>
                  </a:lnTo>
                  <a:lnTo>
                    <a:pt x="2" y="4"/>
                  </a:lnTo>
                  <a:lnTo>
                    <a:pt x="2" y="5"/>
                  </a:lnTo>
                  <a:lnTo>
                    <a:pt x="4" y="5"/>
                  </a:lnTo>
                  <a:lnTo>
                    <a:pt x="5" y="5"/>
                  </a:lnTo>
                  <a:lnTo>
                    <a:pt x="6" y="5"/>
                  </a:lnTo>
                  <a:lnTo>
                    <a:pt x="7" y="6"/>
                  </a:lnTo>
                  <a:lnTo>
                    <a:pt x="9" y="4"/>
                  </a:lnTo>
                  <a:lnTo>
                    <a:pt x="7" y="4"/>
                  </a:lnTo>
                  <a:lnTo>
                    <a:pt x="5" y="2"/>
                  </a:lnTo>
                  <a:lnTo>
                    <a:pt x="4" y="0"/>
                  </a:lnTo>
                  <a:lnTo>
                    <a:pt x="0" y="0"/>
                  </a:lnTo>
                  <a:close/>
                </a:path>
              </a:pathLst>
            </a:custGeom>
            <a:solidFill>
              <a:srgbClr val="00C4FF"/>
            </a:solidFill>
            <a:ln w="2">
              <a:solidFill>
                <a:srgbClr val="555555"/>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p:txBody>
        </p:sp>
        <p:sp>
          <p:nvSpPr>
            <p:cNvPr id="1210" name="Freeform 218"/>
            <p:cNvSpPr>
              <a:spLocks/>
            </p:cNvSpPr>
            <p:nvPr/>
          </p:nvSpPr>
          <p:spPr bwMode="auto">
            <a:xfrm>
              <a:off x="1409700" y="4741859"/>
              <a:ext cx="1588" cy="3175"/>
            </a:xfrm>
            <a:custGeom>
              <a:avLst/>
              <a:gdLst>
                <a:gd name="T0" fmla="*/ 0 w 1"/>
                <a:gd name="T1" fmla="*/ 2147483646 h 2"/>
                <a:gd name="T2" fmla="*/ 0 w 1"/>
                <a:gd name="T3" fmla="*/ 2147483646 h 2"/>
                <a:gd name="T4" fmla="*/ 0 w 1"/>
                <a:gd name="T5" fmla="*/ 2147483646 h 2"/>
                <a:gd name="T6" fmla="*/ 0 w 1"/>
                <a:gd name="T7" fmla="*/ 2147483646 h 2"/>
                <a:gd name="T8" fmla="*/ 0 w 1"/>
                <a:gd name="T9" fmla="*/ 2147483646 h 2"/>
                <a:gd name="T10" fmla="*/ 2147483646 w 1"/>
                <a:gd name="T11" fmla="*/ 0 h 2"/>
                <a:gd name="T12" fmla="*/ 2147483646 w 1"/>
                <a:gd name="T13" fmla="*/ 0 h 2"/>
                <a:gd name="T14" fmla="*/ 2147483646 w 1"/>
                <a:gd name="T15" fmla="*/ 0 h 2"/>
                <a:gd name="T16" fmla="*/ 0 w 1"/>
                <a:gd name="T17" fmla="*/ 2147483646 h 2"/>
                <a:gd name="T18" fmla="*/ 0 w 1"/>
                <a:gd name="T19" fmla="*/ 2147483646 h 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1" h="2">
                  <a:moveTo>
                    <a:pt x="0" y="2"/>
                  </a:moveTo>
                  <a:lnTo>
                    <a:pt x="0" y="2"/>
                  </a:lnTo>
                  <a:lnTo>
                    <a:pt x="0" y="1"/>
                  </a:lnTo>
                  <a:lnTo>
                    <a:pt x="1" y="0"/>
                  </a:lnTo>
                  <a:lnTo>
                    <a:pt x="0" y="2"/>
                  </a:lnTo>
                  <a:close/>
                </a:path>
              </a:pathLst>
            </a:custGeom>
            <a:solidFill>
              <a:srgbClr val="00C4FF"/>
            </a:solidFill>
            <a:ln w="2">
              <a:solidFill>
                <a:srgbClr val="000000"/>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p:txBody>
        </p:sp>
        <p:sp>
          <p:nvSpPr>
            <p:cNvPr id="1211" name="Freeform 219"/>
            <p:cNvSpPr>
              <a:spLocks/>
            </p:cNvSpPr>
            <p:nvPr/>
          </p:nvSpPr>
          <p:spPr bwMode="auto">
            <a:xfrm>
              <a:off x="1316038" y="5208584"/>
              <a:ext cx="30161" cy="23812"/>
            </a:xfrm>
            <a:custGeom>
              <a:avLst/>
              <a:gdLst>
                <a:gd name="T0" fmla="*/ 2147483646 w 19"/>
                <a:gd name="T1" fmla="*/ 0 h 15"/>
                <a:gd name="T2" fmla="*/ 2147483646 w 19"/>
                <a:gd name="T3" fmla="*/ 0 h 15"/>
                <a:gd name="T4" fmla="*/ 2147483646 w 19"/>
                <a:gd name="T5" fmla="*/ 2147483646 h 15"/>
                <a:gd name="T6" fmla="*/ 2147483646 w 19"/>
                <a:gd name="T7" fmla="*/ 2147483646 h 15"/>
                <a:gd name="T8" fmla="*/ 2147483646 w 19"/>
                <a:gd name="T9" fmla="*/ 2147483646 h 15"/>
                <a:gd name="T10" fmla="*/ 2147483646 w 19"/>
                <a:gd name="T11" fmla="*/ 2147483646 h 15"/>
                <a:gd name="T12" fmla="*/ 2147483646 w 19"/>
                <a:gd name="T13" fmla="*/ 2147483646 h 15"/>
                <a:gd name="T14" fmla="*/ 2147483646 w 19"/>
                <a:gd name="T15" fmla="*/ 2147483646 h 15"/>
                <a:gd name="T16" fmla="*/ 2147483646 w 19"/>
                <a:gd name="T17" fmla="*/ 2147483646 h 15"/>
                <a:gd name="T18" fmla="*/ 2147483646 w 19"/>
                <a:gd name="T19" fmla="*/ 2147483646 h 15"/>
                <a:gd name="T20" fmla="*/ 2147483646 w 19"/>
                <a:gd name="T21" fmla="*/ 2147483646 h 15"/>
                <a:gd name="T22" fmla="*/ 2147483646 w 19"/>
                <a:gd name="T23" fmla="*/ 2147483646 h 15"/>
                <a:gd name="T24" fmla="*/ 2147483646 w 19"/>
                <a:gd name="T25" fmla="*/ 2147483646 h 15"/>
                <a:gd name="T26" fmla="*/ 2147483646 w 19"/>
                <a:gd name="T27" fmla="*/ 2147483646 h 15"/>
                <a:gd name="T28" fmla="*/ 2147483646 w 19"/>
                <a:gd name="T29" fmla="*/ 2147483646 h 15"/>
                <a:gd name="T30" fmla="*/ 2147483646 w 19"/>
                <a:gd name="T31" fmla="*/ 2147483646 h 15"/>
                <a:gd name="T32" fmla="*/ 2147483646 w 19"/>
                <a:gd name="T33" fmla="*/ 2147483646 h 15"/>
                <a:gd name="T34" fmla="*/ 2147483646 w 19"/>
                <a:gd name="T35" fmla="*/ 2147483646 h 15"/>
                <a:gd name="T36" fmla="*/ 2147483646 w 19"/>
                <a:gd name="T37" fmla="*/ 2147483646 h 15"/>
                <a:gd name="T38" fmla="*/ 0 w 19"/>
                <a:gd name="T39" fmla="*/ 2147483646 h 15"/>
                <a:gd name="T40" fmla="*/ 0 w 19"/>
                <a:gd name="T41" fmla="*/ 2147483646 h 15"/>
                <a:gd name="T42" fmla="*/ 0 w 19"/>
                <a:gd name="T43" fmla="*/ 2147483646 h 15"/>
                <a:gd name="T44" fmla="*/ 2147483646 w 19"/>
                <a:gd name="T45" fmla="*/ 2147483646 h 15"/>
                <a:gd name="T46" fmla="*/ 2147483646 w 19"/>
                <a:gd name="T47" fmla="*/ 2147483646 h 15"/>
                <a:gd name="T48" fmla="*/ 2147483646 w 19"/>
                <a:gd name="T49" fmla="*/ 2147483646 h 15"/>
                <a:gd name="T50" fmla="*/ 2147483646 w 19"/>
                <a:gd name="T51" fmla="*/ 2147483646 h 15"/>
                <a:gd name="T52" fmla="*/ 2147483646 w 19"/>
                <a:gd name="T53" fmla="*/ 2147483646 h 15"/>
                <a:gd name="T54" fmla="*/ 2147483646 w 19"/>
                <a:gd name="T55" fmla="*/ 2147483646 h 15"/>
                <a:gd name="T56" fmla="*/ 2147483646 w 19"/>
                <a:gd name="T57" fmla="*/ 2147483646 h 15"/>
                <a:gd name="T58" fmla="*/ 2147483646 w 19"/>
                <a:gd name="T59" fmla="*/ 2147483646 h 15"/>
                <a:gd name="T60" fmla="*/ 2147483646 w 19"/>
                <a:gd name="T61" fmla="*/ 2147483646 h 15"/>
                <a:gd name="T62" fmla="*/ 2147483646 w 19"/>
                <a:gd name="T63" fmla="*/ 2147483646 h 15"/>
                <a:gd name="T64" fmla="*/ 2147483646 w 19"/>
                <a:gd name="T65" fmla="*/ 2147483646 h 15"/>
                <a:gd name="T66" fmla="*/ 2147483646 w 19"/>
                <a:gd name="T67" fmla="*/ 2147483646 h 15"/>
                <a:gd name="T68" fmla="*/ 2147483646 w 19"/>
                <a:gd name="T69" fmla="*/ 2147483646 h 15"/>
                <a:gd name="T70" fmla="*/ 2147483646 w 19"/>
                <a:gd name="T71" fmla="*/ 2147483646 h 15"/>
                <a:gd name="T72" fmla="*/ 2147483646 w 19"/>
                <a:gd name="T73" fmla="*/ 2147483646 h 15"/>
                <a:gd name="T74" fmla="*/ 2147483646 w 19"/>
                <a:gd name="T75" fmla="*/ 2147483646 h 15"/>
                <a:gd name="T76" fmla="*/ 2147483646 w 19"/>
                <a:gd name="T77" fmla="*/ 2147483646 h 15"/>
                <a:gd name="T78" fmla="*/ 2147483646 w 19"/>
                <a:gd name="T79" fmla="*/ 2147483646 h 15"/>
                <a:gd name="T80" fmla="*/ 2147483646 w 19"/>
                <a:gd name="T81" fmla="*/ 2147483646 h 15"/>
                <a:gd name="T82" fmla="*/ 2147483646 w 19"/>
                <a:gd name="T83" fmla="*/ 2147483646 h 15"/>
                <a:gd name="T84" fmla="*/ 2147483646 w 19"/>
                <a:gd name="T85" fmla="*/ 2147483646 h 15"/>
                <a:gd name="T86" fmla="*/ 2147483646 w 19"/>
                <a:gd name="T87" fmla="*/ 2147483646 h 15"/>
                <a:gd name="T88" fmla="*/ 2147483646 w 19"/>
                <a:gd name="T89" fmla="*/ 2147483646 h 15"/>
                <a:gd name="T90" fmla="*/ 2147483646 w 19"/>
                <a:gd name="T91" fmla="*/ 2147483646 h 15"/>
                <a:gd name="T92" fmla="*/ 2147483646 w 19"/>
                <a:gd name="T93" fmla="*/ 2147483646 h 15"/>
                <a:gd name="T94" fmla="*/ 2147483646 w 19"/>
                <a:gd name="T95" fmla="*/ 2147483646 h 15"/>
                <a:gd name="T96" fmla="*/ 2147483646 w 19"/>
                <a:gd name="T97" fmla="*/ 2147483646 h 15"/>
                <a:gd name="T98" fmla="*/ 2147483646 w 19"/>
                <a:gd name="T99" fmla="*/ 2147483646 h 15"/>
                <a:gd name="T100" fmla="*/ 2147483646 w 19"/>
                <a:gd name="T101" fmla="*/ 2147483646 h 15"/>
                <a:gd name="T102" fmla="*/ 2147483646 w 19"/>
                <a:gd name="T103" fmla="*/ 2147483646 h 15"/>
                <a:gd name="T104" fmla="*/ 2147483646 w 19"/>
                <a:gd name="T105" fmla="*/ 2147483646 h 15"/>
                <a:gd name="T106" fmla="*/ 2147483646 w 19"/>
                <a:gd name="T107" fmla="*/ 2147483646 h 15"/>
                <a:gd name="T108" fmla="*/ 2147483646 w 19"/>
                <a:gd name="T109" fmla="*/ 2147483646 h 15"/>
                <a:gd name="T110" fmla="*/ 2147483646 w 19"/>
                <a:gd name="T111" fmla="*/ 2147483646 h 15"/>
                <a:gd name="T112" fmla="*/ 2147483646 w 19"/>
                <a:gd name="T113" fmla="*/ 0 h 15"/>
                <a:gd name="T114" fmla="*/ 2147483646 w 19"/>
                <a:gd name="T115" fmla="*/ 0 h 15"/>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0" t="0" r="r" b="b"/>
              <a:pathLst>
                <a:path w="19" h="15">
                  <a:moveTo>
                    <a:pt x="13" y="0"/>
                  </a:moveTo>
                  <a:lnTo>
                    <a:pt x="13" y="0"/>
                  </a:lnTo>
                  <a:lnTo>
                    <a:pt x="12" y="2"/>
                  </a:lnTo>
                  <a:lnTo>
                    <a:pt x="11" y="3"/>
                  </a:lnTo>
                  <a:lnTo>
                    <a:pt x="9" y="5"/>
                  </a:lnTo>
                  <a:lnTo>
                    <a:pt x="11" y="9"/>
                  </a:lnTo>
                  <a:lnTo>
                    <a:pt x="11" y="8"/>
                  </a:lnTo>
                  <a:lnTo>
                    <a:pt x="9" y="7"/>
                  </a:lnTo>
                  <a:lnTo>
                    <a:pt x="6" y="8"/>
                  </a:lnTo>
                  <a:lnTo>
                    <a:pt x="5" y="7"/>
                  </a:lnTo>
                  <a:lnTo>
                    <a:pt x="3" y="7"/>
                  </a:lnTo>
                  <a:lnTo>
                    <a:pt x="1" y="9"/>
                  </a:lnTo>
                  <a:lnTo>
                    <a:pt x="0" y="11"/>
                  </a:lnTo>
                  <a:lnTo>
                    <a:pt x="0" y="14"/>
                  </a:lnTo>
                  <a:lnTo>
                    <a:pt x="3" y="15"/>
                  </a:lnTo>
                  <a:lnTo>
                    <a:pt x="7" y="14"/>
                  </a:lnTo>
                  <a:lnTo>
                    <a:pt x="11" y="13"/>
                  </a:lnTo>
                  <a:lnTo>
                    <a:pt x="12" y="11"/>
                  </a:lnTo>
                  <a:lnTo>
                    <a:pt x="12" y="10"/>
                  </a:lnTo>
                  <a:lnTo>
                    <a:pt x="13" y="10"/>
                  </a:lnTo>
                  <a:lnTo>
                    <a:pt x="14" y="11"/>
                  </a:lnTo>
                  <a:lnTo>
                    <a:pt x="15" y="14"/>
                  </a:lnTo>
                  <a:lnTo>
                    <a:pt x="17" y="15"/>
                  </a:lnTo>
                  <a:lnTo>
                    <a:pt x="17" y="14"/>
                  </a:lnTo>
                  <a:lnTo>
                    <a:pt x="18" y="13"/>
                  </a:lnTo>
                  <a:lnTo>
                    <a:pt x="19" y="11"/>
                  </a:lnTo>
                  <a:lnTo>
                    <a:pt x="18" y="11"/>
                  </a:lnTo>
                  <a:lnTo>
                    <a:pt x="18" y="10"/>
                  </a:lnTo>
                  <a:lnTo>
                    <a:pt x="18" y="9"/>
                  </a:lnTo>
                  <a:lnTo>
                    <a:pt x="19" y="9"/>
                  </a:lnTo>
                  <a:lnTo>
                    <a:pt x="19" y="7"/>
                  </a:lnTo>
                  <a:lnTo>
                    <a:pt x="18" y="4"/>
                  </a:lnTo>
                  <a:lnTo>
                    <a:pt x="15" y="3"/>
                  </a:lnTo>
                  <a:lnTo>
                    <a:pt x="14" y="2"/>
                  </a:lnTo>
                  <a:lnTo>
                    <a:pt x="13" y="0"/>
                  </a:lnTo>
                  <a:close/>
                </a:path>
              </a:pathLst>
            </a:custGeom>
            <a:solidFill>
              <a:srgbClr val="00C4FF"/>
            </a:solidFill>
            <a:ln w="2">
              <a:solidFill>
                <a:srgbClr val="555555"/>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p:txBody>
        </p:sp>
        <p:sp>
          <p:nvSpPr>
            <p:cNvPr id="1212" name="Freeform 220"/>
            <p:cNvSpPr>
              <a:spLocks/>
            </p:cNvSpPr>
            <p:nvPr/>
          </p:nvSpPr>
          <p:spPr bwMode="auto">
            <a:xfrm>
              <a:off x="1263651" y="5221284"/>
              <a:ext cx="23813" cy="19050"/>
            </a:xfrm>
            <a:custGeom>
              <a:avLst/>
              <a:gdLst>
                <a:gd name="T0" fmla="*/ 2147483646 w 15"/>
                <a:gd name="T1" fmla="*/ 2147483646 h 12"/>
                <a:gd name="T2" fmla="*/ 2147483646 w 15"/>
                <a:gd name="T3" fmla="*/ 2147483646 h 12"/>
                <a:gd name="T4" fmla="*/ 2147483646 w 15"/>
                <a:gd name="T5" fmla="*/ 2147483646 h 12"/>
                <a:gd name="T6" fmla="*/ 2147483646 w 15"/>
                <a:gd name="T7" fmla="*/ 2147483646 h 12"/>
                <a:gd name="T8" fmla="*/ 2147483646 w 15"/>
                <a:gd name="T9" fmla="*/ 2147483646 h 12"/>
                <a:gd name="T10" fmla="*/ 2147483646 w 15"/>
                <a:gd name="T11" fmla="*/ 2147483646 h 12"/>
                <a:gd name="T12" fmla="*/ 2147483646 w 15"/>
                <a:gd name="T13" fmla="*/ 2147483646 h 12"/>
                <a:gd name="T14" fmla="*/ 2147483646 w 15"/>
                <a:gd name="T15" fmla="*/ 2147483646 h 12"/>
                <a:gd name="T16" fmla="*/ 2147483646 w 15"/>
                <a:gd name="T17" fmla="*/ 2147483646 h 12"/>
                <a:gd name="T18" fmla="*/ 2147483646 w 15"/>
                <a:gd name="T19" fmla="*/ 2147483646 h 12"/>
                <a:gd name="T20" fmla="*/ 2147483646 w 15"/>
                <a:gd name="T21" fmla="*/ 2147483646 h 12"/>
                <a:gd name="T22" fmla="*/ 2147483646 w 15"/>
                <a:gd name="T23" fmla="*/ 2147483646 h 12"/>
                <a:gd name="T24" fmla="*/ 2147483646 w 15"/>
                <a:gd name="T25" fmla="*/ 2147483646 h 12"/>
                <a:gd name="T26" fmla="*/ 2147483646 w 15"/>
                <a:gd name="T27" fmla="*/ 2147483646 h 12"/>
                <a:gd name="T28" fmla="*/ 2147483646 w 15"/>
                <a:gd name="T29" fmla="*/ 2147483646 h 12"/>
                <a:gd name="T30" fmla="*/ 2147483646 w 15"/>
                <a:gd name="T31" fmla="*/ 0 h 12"/>
                <a:gd name="T32" fmla="*/ 2147483646 w 15"/>
                <a:gd name="T33" fmla="*/ 2147483646 h 12"/>
                <a:gd name="T34" fmla="*/ 2147483646 w 15"/>
                <a:gd name="T35" fmla="*/ 2147483646 h 12"/>
                <a:gd name="T36" fmla="*/ 2147483646 w 15"/>
                <a:gd name="T37" fmla="*/ 2147483646 h 12"/>
                <a:gd name="T38" fmla="*/ 2147483646 w 15"/>
                <a:gd name="T39" fmla="*/ 2147483646 h 12"/>
                <a:gd name="T40" fmla="*/ 2147483646 w 15"/>
                <a:gd name="T41" fmla="*/ 2147483646 h 12"/>
                <a:gd name="T42" fmla="*/ 2147483646 w 15"/>
                <a:gd name="T43" fmla="*/ 2147483646 h 12"/>
                <a:gd name="T44" fmla="*/ 2147483646 w 15"/>
                <a:gd name="T45" fmla="*/ 2147483646 h 12"/>
                <a:gd name="T46" fmla="*/ 2147483646 w 15"/>
                <a:gd name="T47" fmla="*/ 2147483646 h 12"/>
                <a:gd name="T48" fmla="*/ 2147483646 w 15"/>
                <a:gd name="T49" fmla="*/ 2147483646 h 12"/>
                <a:gd name="T50" fmla="*/ 2147483646 w 15"/>
                <a:gd name="T51" fmla="*/ 2147483646 h 12"/>
                <a:gd name="T52" fmla="*/ 2147483646 w 15"/>
                <a:gd name="T53" fmla="*/ 2147483646 h 12"/>
                <a:gd name="T54" fmla="*/ 2147483646 w 15"/>
                <a:gd name="T55" fmla="*/ 2147483646 h 12"/>
                <a:gd name="T56" fmla="*/ 2147483646 w 15"/>
                <a:gd name="T57" fmla="*/ 2147483646 h 12"/>
                <a:gd name="T58" fmla="*/ 2147483646 w 15"/>
                <a:gd name="T59" fmla="*/ 2147483646 h 12"/>
                <a:gd name="T60" fmla="*/ 2147483646 w 15"/>
                <a:gd name="T61" fmla="*/ 2147483646 h 12"/>
                <a:gd name="T62" fmla="*/ 2147483646 w 15"/>
                <a:gd name="T63" fmla="*/ 2147483646 h 12"/>
                <a:gd name="T64" fmla="*/ 2147483646 w 15"/>
                <a:gd name="T65" fmla="*/ 2147483646 h 12"/>
                <a:gd name="T66" fmla="*/ 2147483646 w 15"/>
                <a:gd name="T67" fmla="*/ 2147483646 h 12"/>
                <a:gd name="T68" fmla="*/ 2147483646 w 15"/>
                <a:gd name="T69" fmla="*/ 2147483646 h 12"/>
                <a:gd name="T70" fmla="*/ 2147483646 w 15"/>
                <a:gd name="T71" fmla="*/ 2147483646 h 12"/>
                <a:gd name="T72" fmla="*/ 2147483646 w 15"/>
                <a:gd name="T73" fmla="*/ 2147483646 h 12"/>
                <a:gd name="T74" fmla="*/ 2147483646 w 15"/>
                <a:gd name="T75" fmla="*/ 2147483646 h 12"/>
                <a:gd name="T76" fmla="*/ 2147483646 w 15"/>
                <a:gd name="T77" fmla="*/ 2147483646 h 12"/>
                <a:gd name="T78" fmla="*/ 0 w 15"/>
                <a:gd name="T79" fmla="*/ 2147483646 h 12"/>
                <a:gd name="T80" fmla="*/ 0 w 15"/>
                <a:gd name="T81" fmla="*/ 2147483646 h 12"/>
                <a:gd name="T82" fmla="*/ 0 w 15"/>
                <a:gd name="T83" fmla="*/ 2147483646 h 12"/>
                <a:gd name="T84" fmla="*/ 2147483646 w 15"/>
                <a:gd name="T85" fmla="*/ 2147483646 h 12"/>
                <a:gd name="T86" fmla="*/ 2147483646 w 15"/>
                <a:gd name="T87" fmla="*/ 2147483646 h 12"/>
                <a:gd name="T88" fmla="*/ 2147483646 w 15"/>
                <a:gd name="T89" fmla="*/ 2147483646 h 12"/>
                <a:gd name="T90" fmla="*/ 2147483646 w 15"/>
                <a:gd name="T91" fmla="*/ 2147483646 h 12"/>
                <a:gd name="T92" fmla="*/ 2147483646 w 15"/>
                <a:gd name="T93" fmla="*/ 2147483646 h 12"/>
                <a:gd name="T94" fmla="*/ 2147483646 w 15"/>
                <a:gd name="T95" fmla="*/ 2147483646 h 12"/>
                <a:gd name="T96" fmla="*/ 2147483646 w 15"/>
                <a:gd name="T97" fmla="*/ 2147483646 h 12"/>
                <a:gd name="T98" fmla="*/ 2147483646 w 15"/>
                <a:gd name="T99" fmla="*/ 2147483646 h 12"/>
                <a:gd name="T100" fmla="*/ 2147483646 w 15"/>
                <a:gd name="T101" fmla="*/ 2147483646 h 12"/>
                <a:gd name="T102" fmla="*/ 2147483646 w 15"/>
                <a:gd name="T103" fmla="*/ 2147483646 h 12"/>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15" h="12">
                  <a:moveTo>
                    <a:pt x="6" y="5"/>
                  </a:moveTo>
                  <a:lnTo>
                    <a:pt x="6" y="5"/>
                  </a:lnTo>
                  <a:lnTo>
                    <a:pt x="7" y="3"/>
                  </a:lnTo>
                  <a:lnTo>
                    <a:pt x="8" y="3"/>
                  </a:lnTo>
                  <a:lnTo>
                    <a:pt x="8" y="5"/>
                  </a:lnTo>
                  <a:lnTo>
                    <a:pt x="10" y="3"/>
                  </a:lnTo>
                  <a:lnTo>
                    <a:pt x="11" y="2"/>
                  </a:lnTo>
                  <a:lnTo>
                    <a:pt x="13" y="1"/>
                  </a:lnTo>
                  <a:lnTo>
                    <a:pt x="15" y="0"/>
                  </a:lnTo>
                  <a:lnTo>
                    <a:pt x="15" y="1"/>
                  </a:lnTo>
                  <a:lnTo>
                    <a:pt x="13" y="3"/>
                  </a:lnTo>
                  <a:lnTo>
                    <a:pt x="12" y="6"/>
                  </a:lnTo>
                  <a:lnTo>
                    <a:pt x="11" y="7"/>
                  </a:lnTo>
                  <a:lnTo>
                    <a:pt x="10" y="8"/>
                  </a:lnTo>
                  <a:lnTo>
                    <a:pt x="10" y="9"/>
                  </a:lnTo>
                  <a:lnTo>
                    <a:pt x="11" y="11"/>
                  </a:lnTo>
                  <a:lnTo>
                    <a:pt x="10" y="11"/>
                  </a:lnTo>
                  <a:lnTo>
                    <a:pt x="8" y="11"/>
                  </a:lnTo>
                  <a:lnTo>
                    <a:pt x="7" y="11"/>
                  </a:lnTo>
                  <a:lnTo>
                    <a:pt x="5" y="12"/>
                  </a:lnTo>
                  <a:lnTo>
                    <a:pt x="2" y="12"/>
                  </a:lnTo>
                  <a:lnTo>
                    <a:pt x="1" y="11"/>
                  </a:lnTo>
                  <a:lnTo>
                    <a:pt x="1" y="9"/>
                  </a:lnTo>
                  <a:lnTo>
                    <a:pt x="0" y="8"/>
                  </a:lnTo>
                  <a:lnTo>
                    <a:pt x="0" y="7"/>
                  </a:lnTo>
                  <a:lnTo>
                    <a:pt x="1" y="7"/>
                  </a:lnTo>
                  <a:lnTo>
                    <a:pt x="1" y="6"/>
                  </a:lnTo>
                  <a:lnTo>
                    <a:pt x="1" y="5"/>
                  </a:lnTo>
                  <a:lnTo>
                    <a:pt x="2" y="5"/>
                  </a:lnTo>
                  <a:lnTo>
                    <a:pt x="4" y="5"/>
                  </a:lnTo>
                  <a:lnTo>
                    <a:pt x="6" y="5"/>
                  </a:lnTo>
                  <a:close/>
                </a:path>
              </a:pathLst>
            </a:custGeom>
            <a:solidFill>
              <a:srgbClr val="00C4FF"/>
            </a:solidFill>
            <a:ln w="2">
              <a:solidFill>
                <a:srgbClr val="000000"/>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p:txBody>
        </p:sp>
        <p:sp>
          <p:nvSpPr>
            <p:cNvPr id="1213" name="Line 221"/>
            <p:cNvSpPr>
              <a:spLocks noChangeShapeType="1"/>
            </p:cNvSpPr>
            <p:nvPr/>
          </p:nvSpPr>
          <p:spPr bwMode="auto">
            <a:xfrm>
              <a:off x="1300164" y="5216521"/>
              <a:ext cx="0" cy="0"/>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p:txBody>
        </p:sp>
        <p:sp>
          <p:nvSpPr>
            <p:cNvPr id="1214" name="Line 222"/>
            <p:cNvSpPr>
              <a:spLocks noChangeShapeType="1"/>
            </p:cNvSpPr>
            <p:nvPr/>
          </p:nvSpPr>
          <p:spPr bwMode="auto">
            <a:xfrm>
              <a:off x="1300164" y="5216521"/>
              <a:ext cx="0" cy="0"/>
            </a:xfrm>
            <a:prstGeom prst="line">
              <a:avLst/>
            </a:prstGeom>
            <a:noFill/>
            <a:ln w="2">
              <a:solidFill>
                <a:srgbClr val="555555"/>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p:txBody>
        </p:sp>
        <p:sp>
          <p:nvSpPr>
            <p:cNvPr id="1215" name="Freeform 223"/>
            <p:cNvSpPr>
              <a:spLocks/>
            </p:cNvSpPr>
            <p:nvPr/>
          </p:nvSpPr>
          <p:spPr bwMode="auto">
            <a:xfrm>
              <a:off x="1252538" y="5241921"/>
              <a:ext cx="14287" cy="9525"/>
            </a:xfrm>
            <a:custGeom>
              <a:avLst/>
              <a:gdLst>
                <a:gd name="T0" fmla="*/ 2147483646 w 9"/>
                <a:gd name="T1" fmla="*/ 0 h 6"/>
                <a:gd name="T2" fmla="*/ 2147483646 w 9"/>
                <a:gd name="T3" fmla="*/ 0 h 6"/>
                <a:gd name="T4" fmla="*/ 2147483646 w 9"/>
                <a:gd name="T5" fmla="*/ 0 h 6"/>
                <a:gd name="T6" fmla="*/ 2147483646 w 9"/>
                <a:gd name="T7" fmla="*/ 0 h 6"/>
                <a:gd name="T8" fmla="*/ 2147483646 w 9"/>
                <a:gd name="T9" fmla="*/ 2147483646 h 6"/>
                <a:gd name="T10" fmla="*/ 2147483646 w 9"/>
                <a:gd name="T11" fmla="*/ 2147483646 h 6"/>
                <a:gd name="T12" fmla="*/ 2147483646 w 9"/>
                <a:gd name="T13" fmla="*/ 2147483646 h 6"/>
                <a:gd name="T14" fmla="*/ 2147483646 w 9"/>
                <a:gd name="T15" fmla="*/ 2147483646 h 6"/>
                <a:gd name="T16" fmla="*/ 2147483646 w 9"/>
                <a:gd name="T17" fmla="*/ 2147483646 h 6"/>
                <a:gd name="T18" fmla="*/ 0 w 9"/>
                <a:gd name="T19" fmla="*/ 2147483646 h 6"/>
                <a:gd name="T20" fmla="*/ 2147483646 w 9"/>
                <a:gd name="T21" fmla="*/ 2147483646 h 6"/>
                <a:gd name="T22" fmla="*/ 2147483646 w 9"/>
                <a:gd name="T23" fmla="*/ 2147483646 h 6"/>
                <a:gd name="T24" fmla="*/ 2147483646 w 9"/>
                <a:gd name="T25" fmla="*/ 2147483646 h 6"/>
                <a:gd name="T26" fmla="*/ 2147483646 w 9"/>
                <a:gd name="T27" fmla="*/ 2147483646 h 6"/>
                <a:gd name="T28" fmla="*/ 2147483646 w 9"/>
                <a:gd name="T29" fmla="*/ 2147483646 h 6"/>
                <a:gd name="T30" fmla="*/ 2147483646 w 9"/>
                <a:gd name="T31" fmla="*/ 2147483646 h 6"/>
                <a:gd name="T32" fmla="*/ 2147483646 w 9"/>
                <a:gd name="T33" fmla="*/ 2147483646 h 6"/>
                <a:gd name="T34" fmla="*/ 2147483646 w 9"/>
                <a:gd name="T35" fmla="*/ 2147483646 h 6"/>
                <a:gd name="T36" fmla="*/ 2147483646 w 9"/>
                <a:gd name="T37" fmla="*/ 2147483646 h 6"/>
                <a:gd name="T38" fmla="*/ 2147483646 w 9"/>
                <a:gd name="T39" fmla="*/ 2147483646 h 6"/>
                <a:gd name="T40" fmla="*/ 2147483646 w 9"/>
                <a:gd name="T41" fmla="*/ 0 h 6"/>
                <a:gd name="T42" fmla="*/ 2147483646 w 9"/>
                <a:gd name="T43" fmla="*/ 0 h 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9" h="6">
                  <a:moveTo>
                    <a:pt x="7" y="0"/>
                  </a:moveTo>
                  <a:lnTo>
                    <a:pt x="7" y="0"/>
                  </a:lnTo>
                  <a:lnTo>
                    <a:pt x="5" y="0"/>
                  </a:lnTo>
                  <a:lnTo>
                    <a:pt x="1" y="3"/>
                  </a:lnTo>
                  <a:lnTo>
                    <a:pt x="1" y="4"/>
                  </a:lnTo>
                  <a:lnTo>
                    <a:pt x="0" y="5"/>
                  </a:lnTo>
                  <a:lnTo>
                    <a:pt x="1" y="6"/>
                  </a:lnTo>
                  <a:lnTo>
                    <a:pt x="2" y="6"/>
                  </a:lnTo>
                  <a:lnTo>
                    <a:pt x="5" y="6"/>
                  </a:lnTo>
                  <a:lnTo>
                    <a:pt x="9" y="4"/>
                  </a:lnTo>
                  <a:lnTo>
                    <a:pt x="9" y="3"/>
                  </a:lnTo>
                  <a:lnTo>
                    <a:pt x="8" y="1"/>
                  </a:lnTo>
                  <a:lnTo>
                    <a:pt x="7" y="0"/>
                  </a:lnTo>
                  <a:close/>
                </a:path>
              </a:pathLst>
            </a:custGeom>
            <a:solidFill>
              <a:srgbClr val="00C4FF"/>
            </a:solidFill>
            <a:ln w="2">
              <a:solidFill>
                <a:srgbClr val="000000"/>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p:txBody>
        </p:sp>
        <p:sp>
          <p:nvSpPr>
            <p:cNvPr id="1216" name="Freeform 224"/>
            <p:cNvSpPr>
              <a:spLocks/>
            </p:cNvSpPr>
            <p:nvPr/>
          </p:nvSpPr>
          <p:spPr bwMode="auto">
            <a:xfrm>
              <a:off x="1255713" y="5240333"/>
              <a:ext cx="1587" cy="1587"/>
            </a:xfrm>
            <a:custGeom>
              <a:avLst/>
              <a:gdLst>
                <a:gd name="T0" fmla="*/ 0 w 1"/>
                <a:gd name="T1" fmla="*/ 0 h 1"/>
                <a:gd name="T2" fmla="*/ 0 w 1"/>
                <a:gd name="T3" fmla="*/ 0 h 1"/>
                <a:gd name="T4" fmla="*/ 2147483646 w 1"/>
                <a:gd name="T5" fmla="*/ 2147483646 h 1"/>
                <a:gd name="T6" fmla="*/ 2147483646 w 1"/>
                <a:gd name="T7" fmla="*/ 2147483646 h 1"/>
                <a:gd name="T8" fmla="*/ 0 w 1"/>
                <a:gd name="T9" fmla="*/ 2147483646 h 1"/>
                <a:gd name="T10" fmla="*/ 0 w 1"/>
                <a:gd name="T11" fmla="*/ 2147483646 h 1"/>
                <a:gd name="T12" fmla="*/ 0 w 1"/>
                <a:gd name="T13" fmla="*/ 0 h 1"/>
                <a:gd name="T14" fmla="*/ 0 w 1"/>
                <a:gd name="T15" fmla="*/ 0 h 1"/>
                <a:gd name="T16" fmla="*/ 0 w 1"/>
                <a:gd name="T17" fmla="*/ 0 h 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 h="1">
                  <a:moveTo>
                    <a:pt x="0" y="0"/>
                  </a:moveTo>
                  <a:lnTo>
                    <a:pt x="0" y="0"/>
                  </a:lnTo>
                  <a:lnTo>
                    <a:pt x="1" y="1"/>
                  </a:lnTo>
                  <a:lnTo>
                    <a:pt x="0" y="1"/>
                  </a:lnTo>
                  <a:lnTo>
                    <a:pt x="0" y="0"/>
                  </a:lnTo>
                  <a:close/>
                </a:path>
              </a:pathLst>
            </a:custGeom>
            <a:solidFill>
              <a:srgbClr val="00C4FF"/>
            </a:solidFill>
            <a:ln w="2">
              <a:solidFill>
                <a:srgbClr val="000000"/>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p:txBody>
        </p:sp>
        <p:sp>
          <p:nvSpPr>
            <p:cNvPr id="1217" name="Freeform 225"/>
            <p:cNvSpPr>
              <a:spLocks/>
            </p:cNvSpPr>
            <p:nvPr/>
          </p:nvSpPr>
          <p:spPr bwMode="auto">
            <a:xfrm>
              <a:off x="1246188" y="5240333"/>
              <a:ext cx="6350" cy="7937"/>
            </a:xfrm>
            <a:custGeom>
              <a:avLst/>
              <a:gdLst>
                <a:gd name="T0" fmla="*/ 2147483646 w 4"/>
                <a:gd name="T1" fmla="*/ 2147483646 h 5"/>
                <a:gd name="T2" fmla="*/ 2147483646 w 4"/>
                <a:gd name="T3" fmla="*/ 2147483646 h 5"/>
                <a:gd name="T4" fmla="*/ 2147483646 w 4"/>
                <a:gd name="T5" fmla="*/ 2147483646 h 5"/>
                <a:gd name="T6" fmla="*/ 2147483646 w 4"/>
                <a:gd name="T7" fmla="*/ 2147483646 h 5"/>
                <a:gd name="T8" fmla="*/ 2147483646 w 4"/>
                <a:gd name="T9" fmla="*/ 2147483646 h 5"/>
                <a:gd name="T10" fmla="*/ 2147483646 w 4"/>
                <a:gd name="T11" fmla="*/ 2147483646 h 5"/>
                <a:gd name="T12" fmla="*/ 2147483646 w 4"/>
                <a:gd name="T13" fmla="*/ 2147483646 h 5"/>
                <a:gd name="T14" fmla="*/ 2147483646 w 4"/>
                <a:gd name="T15" fmla="*/ 2147483646 h 5"/>
                <a:gd name="T16" fmla="*/ 0 w 4"/>
                <a:gd name="T17" fmla="*/ 2147483646 h 5"/>
                <a:gd name="T18" fmla="*/ 0 w 4"/>
                <a:gd name="T19" fmla="*/ 2147483646 h 5"/>
                <a:gd name="T20" fmla="*/ 0 w 4"/>
                <a:gd name="T21" fmla="*/ 2147483646 h 5"/>
                <a:gd name="T22" fmla="*/ 0 w 4"/>
                <a:gd name="T23" fmla="*/ 2147483646 h 5"/>
                <a:gd name="T24" fmla="*/ 2147483646 w 4"/>
                <a:gd name="T25" fmla="*/ 2147483646 h 5"/>
                <a:gd name="T26" fmla="*/ 2147483646 w 4"/>
                <a:gd name="T27" fmla="*/ 2147483646 h 5"/>
                <a:gd name="T28" fmla="*/ 2147483646 w 4"/>
                <a:gd name="T29" fmla="*/ 0 h 5"/>
                <a:gd name="T30" fmla="*/ 2147483646 w 4"/>
                <a:gd name="T31" fmla="*/ 2147483646 h 5"/>
                <a:gd name="T32" fmla="*/ 2147483646 w 4"/>
                <a:gd name="T33" fmla="*/ 2147483646 h 5"/>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4" h="5">
                  <a:moveTo>
                    <a:pt x="2" y="1"/>
                  </a:moveTo>
                  <a:lnTo>
                    <a:pt x="2" y="1"/>
                  </a:lnTo>
                  <a:lnTo>
                    <a:pt x="4" y="2"/>
                  </a:lnTo>
                  <a:lnTo>
                    <a:pt x="4" y="4"/>
                  </a:lnTo>
                  <a:lnTo>
                    <a:pt x="2" y="4"/>
                  </a:lnTo>
                  <a:lnTo>
                    <a:pt x="1" y="5"/>
                  </a:lnTo>
                  <a:lnTo>
                    <a:pt x="0" y="5"/>
                  </a:lnTo>
                  <a:lnTo>
                    <a:pt x="0" y="2"/>
                  </a:lnTo>
                  <a:lnTo>
                    <a:pt x="2" y="1"/>
                  </a:lnTo>
                  <a:lnTo>
                    <a:pt x="2" y="0"/>
                  </a:lnTo>
                  <a:lnTo>
                    <a:pt x="2" y="1"/>
                  </a:lnTo>
                  <a:close/>
                </a:path>
              </a:pathLst>
            </a:custGeom>
            <a:solidFill>
              <a:srgbClr val="00C4FF"/>
            </a:solidFill>
            <a:ln w="2">
              <a:solidFill>
                <a:srgbClr val="000000"/>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p:txBody>
        </p:sp>
        <p:sp>
          <p:nvSpPr>
            <p:cNvPr id="1218" name="Freeform 226"/>
            <p:cNvSpPr>
              <a:spLocks/>
            </p:cNvSpPr>
            <p:nvPr/>
          </p:nvSpPr>
          <p:spPr bwMode="auto">
            <a:xfrm>
              <a:off x="1227138" y="5233984"/>
              <a:ext cx="17462" cy="12700"/>
            </a:xfrm>
            <a:custGeom>
              <a:avLst/>
              <a:gdLst>
                <a:gd name="T0" fmla="*/ 2147483646 w 11"/>
                <a:gd name="T1" fmla="*/ 2147483646 h 8"/>
                <a:gd name="T2" fmla="*/ 2147483646 w 11"/>
                <a:gd name="T3" fmla="*/ 2147483646 h 8"/>
                <a:gd name="T4" fmla="*/ 2147483646 w 11"/>
                <a:gd name="T5" fmla="*/ 2147483646 h 8"/>
                <a:gd name="T6" fmla="*/ 2147483646 w 11"/>
                <a:gd name="T7" fmla="*/ 2147483646 h 8"/>
                <a:gd name="T8" fmla="*/ 2147483646 w 11"/>
                <a:gd name="T9" fmla="*/ 2147483646 h 8"/>
                <a:gd name="T10" fmla="*/ 2147483646 w 11"/>
                <a:gd name="T11" fmla="*/ 2147483646 h 8"/>
                <a:gd name="T12" fmla="*/ 2147483646 w 11"/>
                <a:gd name="T13" fmla="*/ 2147483646 h 8"/>
                <a:gd name="T14" fmla="*/ 2147483646 w 11"/>
                <a:gd name="T15" fmla="*/ 2147483646 h 8"/>
                <a:gd name="T16" fmla="*/ 2147483646 w 11"/>
                <a:gd name="T17" fmla="*/ 2147483646 h 8"/>
                <a:gd name="T18" fmla="*/ 2147483646 w 11"/>
                <a:gd name="T19" fmla="*/ 2147483646 h 8"/>
                <a:gd name="T20" fmla="*/ 2147483646 w 11"/>
                <a:gd name="T21" fmla="*/ 2147483646 h 8"/>
                <a:gd name="T22" fmla="*/ 2147483646 w 11"/>
                <a:gd name="T23" fmla="*/ 2147483646 h 8"/>
                <a:gd name="T24" fmla="*/ 2147483646 w 11"/>
                <a:gd name="T25" fmla="*/ 2147483646 h 8"/>
                <a:gd name="T26" fmla="*/ 2147483646 w 11"/>
                <a:gd name="T27" fmla="*/ 2147483646 h 8"/>
                <a:gd name="T28" fmla="*/ 2147483646 w 11"/>
                <a:gd name="T29" fmla="*/ 2147483646 h 8"/>
                <a:gd name="T30" fmla="*/ 2147483646 w 11"/>
                <a:gd name="T31" fmla="*/ 2147483646 h 8"/>
                <a:gd name="T32" fmla="*/ 2147483646 w 11"/>
                <a:gd name="T33" fmla="*/ 2147483646 h 8"/>
                <a:gd name="T34" fmla="*/ 2147483646 w 11"/>
                <a:gd name="T35" fmla="*/ 2147483646 h 8"/>
                <a:gd name="T36" fmla="*/ 2147483646 w 11"/>
                <a:gd name="T37" fmla="*/ 2147483646 h 8"/>
                <a:gd name="T38" fmla="*/ 2147483646 w 11"/>
                <a:gd name="T39" fmla="*/ 2147483646 h 8"/>
                <a:gd name="T40" fmla="*/ 2147483646 w 11"/>
                <a:gd name="T41" fmla="*/ 2147483646 h 8"/>
                <a:gd name="T42" fmla="*/ 2147483646 w 11"/>
                <a:gd name="T43" fmla="*/ 2147483646 h 8"/>
                <a:gd name="T44" fmla="*/ 0 w 11"/>
                <a:gd name="T45" fmla="*/ 2147483646 h 8"/>
                <a:gd name="T46" fmla="*/ 2147483646 w 11"/>
                <a:gd name="T47" fmla="*/ 2147483646 h 8"/>
                <a:gd name="T48" fmla="*/ 2147483646 w 11"/>
                <a:gd name="T49" fmla="*/ 2147483646 h 8"/>
                <a:gd name="T50" fmla="*/ 2147483646 w 11"/>
                <a:gd name="T51" fmla="*/ 0 h 8"/>
                <a:gd name="T52" fmla="*/ 2147483646 w 11"/>
                <a:gd name="T53" fmla="*/ 0 h 8"/>
                <a:gd name="T54" fmla="*/ 2147483646 w 11"/>
                <a:gd name="T55" fmla="*/ 0 h 8"/>
                <a:gd name="T56" fmla="*/ 2147483646 w 11"/>
                <a:gd name="T57" fmla="*/ 2147483646 h 8"/>
                <a:gd name="T58" fmla="*/ 2147483646 w 11"/>
                <a:gd name="T59" fmla="*/ 2147483646 h 8"/>
                <a:gd name="T60" fmla="*/ 2147483646 w 11"/>
                <a:gd name="T61" fmla="*/ 2147483646 h 8"/>
                <a:gd name="T62" fmla="*/ 2147483646 w 11"/>
                <a:gd name="T63" fmla="*/ 2147483646 h 8"/>
                <a:gd name="T64" fmla="*/ 2147483646 w 11"/>
                <a:gd name="T65" fmla="*/ 2147483646 h 8"/>
                <a:gd name="T66" fmla="*/ 2147483646 w 11"/>
                <a:gd name="T67" fmla="*/ 2147483646 h 8"/>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11" h="8">
                  <a:moveTo>
                    <a:pt x="11" y="3"/>
                  </a:moveTo>
                  <a:lnTo>
                    <a:pt x="11" y="3"/>
                  </a:lnTo>
                  <a:lnTo>
                    <a:pt x="11" y="4"/>
                  </a:lnTo>
                  <a:lnTo>
                    <a:pt x="11" y="5"/>
                  </a:lnTo>
                  <a:lnTo>
                    <a:pt x="11" y="8"/>
                  </a:lnTo>
                  <a:lnTo>
                    <a:pt x="10" y="8"/>
                  </a:lnTo>
                  <a:lnTo>
                    <a:pt x="8" y="8"/>
                  </a:lnTo>
                  <a:lnTo>
                    <a:pt x="7" y="6"/>
                  </a:lnTo>
                  <a:lnTo>
                    <a:pt x="6" y="6"/>
                  </a:lnTo>
                  <a:lnTo>
                    <a:pt x="5" y="6"/>
                  </a:lnTo>
                  <a:lnTo>
                    <a:pt x="4" y="5"/>
                  </a:lnTo>
                  <a:lnTo>
                    <a:pt x="4" y="4"/>
                  </a:lnTo>
                  <a:lnTo>
                    <a:pt x="2" y="4"/>
                  </a:lnTo>
                  <a:lnTo>
                    <a:pt x="1" y="3"/>
                  </a:lnTo>
                  <a:lnTo>
                    <a:pt x="0" y="3"/>
                  </a:lnTo>
                  <a:lnTo>
                    <a:pt x="1" y="1"/>
                  </a:lnTo>
                  <a:lnTo>
                    <a:pt x="2" y="0"/>
                  </a:lnTo>
                  <a:lnTo>
                    <a:pt x="4" y="0"/>
                  </a:lnTo>
                  <a:lnTo>
                    <a:pt x="6" y="1"/>
                  </a:lnTo>
                  <a:lnTo>
                    <a:pt x="8" y="3"/>
                  </a:lnTo>
                  <a:lnTo>
                    <a:pt x="11" y="3"/>
                  </a:lnTo>
                  <a:close/>
                </a:path>
              </a:pathLst>
            </a:custGeom>
            <a:solidFill>
              <a:srgbClr val="00C4FF"/>
            </a:solidFill>
            <a:ln w="2">
              <a:solidFill>
                <a:srgbClr val="000000"/>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p:txBody>
        </p:sp>
        <p:sp>
          <p:nvSpPr>
            <p:cNvPr id="1219" name="Freeform 227"/>
            <p:cNvSpPr>
              <a:spLocks/>
            </p:cNvSpPr>
            <p:nvPr/>
          </p:nvSpPr>
          <p:spPr bwMode="auto">
            <a:xfrm>
              <a:off x="1219200" y="5232396"/>
              <a:ext cx="7938" cy="9525"/>
            </a:xfrm>
            <a:custGeom>
              <a:avLst/>
              <a:gdLst>
                <a:gd name="T0" fmla="*/ 2147483646 w 5"/>
                <a:gd name="T1" fmla="*/ 0 h 6"/>
                <a:gd name="T2" fmla="*/ 2147483646 w 5"/>
                <a:gd name="T3" fmla="*/ 0 h 6"/>
                <a:gd name="T4" fmla="*/ 2147483646 w 5"/>
                <a:gd name="T5" fmla="*/ 2147483646 h 6"/>
                <a:gd name="T6" fmla="*/ 2147483646 w 5"/>
                <a:gd name="T7" fmla="*/ 2147483646 h 6"/>
                <a:gd name="T8" fmla="*/ 2147483646 w 5"/>
                <a:gd name="T9" fmla="*/ 2147483646 h 6"/>
                <a:gd name="T10" fmla="*/ 0 w 5"/>
                <a:gd name="T11" fmla="*/ 2147483646 h 6"/>
                <a:gd name="T12" fmla="*/ 0 w 5"/>
                <a:gd name="T13" fmla="*/ 2147483646 h 6"/>
                <a:gd name="T14" fmla="*/ 0 w 5"/>
                <a:gd name="T15" fmla="*/ 2147483646 h 6"/>
                <a:gd name="T16" fmla="*/ 0 w 5"/>
                <a:gd name="T17" fmla="*/ 2147483646 h 6"/>
                <a:gd name="T18" fmla="*/ 0 w 5"/>
                <a:gd name="T19" fmla="*/ 2147483646 h 6"/>
                <a:gd name="T20" fmla="*/ 2147483646 w 5"/>
                <a:gd name="T21" fmla="*/ 2147483646 h 6"/>
                <a:gd name="T22" fmla="*/ 2147483646 w 5"/>
                <a:gd name="T23" fmla="*/ 2147483646 h 6"/>
                <a:gd name="T24" fmla="*/ 2147483646 w 5"/>
                <a:gd name="T25" fmla="*/ 2147483646 h 6"/>
                <a:gd name="T26" fmla="*/ 2147483646 w 5"/>
                <a:gd name="T27" fmla="*/ 2147483646 h 6"/>
                <a:gd name="T28" fmla="*/ 2147483646 w 5"/>
                <a:gd name="T29" fmla="*/ 2147483646 h 6"/>
                <a:gd name="T30" fmla="*/ 2147483646 w 5"/>
                <a:gd name="T31" fmla="*/ 2147483646 h 6"/>
                <a:gd name="T32" fmla="*/ 2147483646 w 5"/>
                <a:gd name="T33" fmla="*/ 2147483646 h 6"/>
                <a:gd name="T34" fmla="*/ 2147483646 w 5"/>
                <a:gd name="T35" fmla="*/ 2147483646 h 6"/>
                <a:gd name="T36" fmla="*/ 2147483646 w 5"/>
                <a:gd name="T37" fmla="*/ 2147483646 h 6"/>
                <a:gd name="T38" fmla="*/ 2147483646 w 5"/>
                <a:gd name="T39" fmla="*/ 2147483646 h 6"/>
                <a:gd name="T40" fmla="*/ 2147483646 w 5"/>
                <a:gd name="T41" fmla="*/ 0 h 6"/>
                <a:gd name="T42" fmla="*/ 2147483646 w 5"/>
                <a:gd name="T43" fmla="*/ 0 h 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5" h="6">
                  <a:moveTo>
                    <a:pt x="4" y="0"/>
                  </a:moveTo>
                  <a:lnTo>
                    <a:pt x="4" y="0"/>
                  </a:lnTo>
                  <a:lnTo>
                    <a:pt x="3" y="1"/>
                  </a:lnTo>
                  <a:lnTo>
                    <a:pt x="1" y="2"/>
                  </a:lnTo>
                  <a:lnTo>
                    <a:pt x="0" y="4"/>
                  </a:lnTo>
                  <a:lnTo>
                    <a:pt x="0" y="5"/>
                  </a:lnTo>
                  <a:lnTo>
                    <a:pt x="3" y="5"/>
                  </a:lnTo>
                  <a:lnTo>
                    <a:pt x="3" y="6"/>
                  </a:lnTo>
                  <a:lnTo>
                    <a:pt x="4" y="6"/>
                  </a:lnTo>
                  <a:lnTo>
                    <a:pt x="5" y="4"/>
                  </a:lnTo>
                  <a:lnTo>
                    <a:pt x="5" y="2"/>
                  </a:lnTo>
                  <a:lnTo>
                    <a:pt x="4" y="0"/>
                  </a:lnTo>
                  <a:close/>
                </a:path>
              </a:pathLst>
            </a:custGeom>
            <a:solidFill>
              <a:srgbClr val="00C4FF"/>
            </a:solidFill>
            <a:ln w="2">
              <a:solidFill>
                <a:srgbClr val="000000"/>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p:txBody>
        </p:sp>
        <p:sp>
          <p:nvSpPr>
            <p:cNvPr id="1220" name="Freeform 228"/>
            <p:cNvSpPr>
              <a:spLocks/>
            </p:cNvSpPr>
            <p:nvPr/>
          </p:nvSpPr>
          <p:spPr bwMode="auto">
            <a:xfrm>
              <a:off x="1138238" y="5194296"/>
              <a:ext cx="22225" cy="17463"/>
            </a:xfrm>
            <a:custGeom>
              <a:avLst/>
              <a:gdLst>
                <a:gd name="T0" fmla="*/ 2147483646 w 14"/>
                <a:gd name="T1" fmla="*/ 0 h 11"/>
                <a:gd name="T2" fmla="*/ 2147483646 w 14"/>
                <a:gd name="T3" fmla="*/ 0 h 11"/>
                <a:gd name="T4" fmla="*/ 2147483646 w 14"/>
                <a:gd name="T5" fmla="*/ 2147483646 h 11"/>
                <a:gd name="T6" fmla="*/ 2147483646 w 14"/>
                <a:gd name="T7" fmla="*/ 2147483646 h 11"/>
                <a:gd name="T8" fmla="*/ 2147483646 w 14"/>
                <a:gd name="T9" fmla="*/ 2147483646 h 11"/>
                <a:gd name="T10" fmla="*/ 2147483646 w 14"/>
                <a:gd name="T11" fmla="*/ 2147483646 h 11"/>
                <a:gd name="T12" fmla="*/ 2147483646 w 14"/>
                <a:gd name="T13" fmla="*/ 2147483646 h 11"/>
                <a:gd name="T14" fmla="*/ 2147483646 w 14"/>
                <a:gd name="T15" fmla="*/ 2147483646 h 11"/>
                <a:gd name="T16" fmla="*/ 2147483646 w 14"/>
                <a:gd name="T17" fmla="*/ 2147483646 h 11"/>
                <a:gd name="T18" fmla="*/ 2147483646 w 14"/>
                <a:gd name="T19" fmla="*/ 2147483646 h 11"/>
                <a:gd name="T20" fmla="*/ 2147483646 w 14"/>
                <a:gd name="T21" fmla="*/ 2147483646 h 11"/>
                <a:gd name="T22" fmla="*/ 2147483646 w 14"/>
                <a:gd name="T23" fmla="*/ 2147483646 h 11"/>
                <a:gd name="T24" fmla="*/ 2147483646 w 14"/>
                <a:gd name="T25" fmla="*/ 2147483646 h 11"/>
                <a:gd name="T26" fmla="*/ 2147483646 w 14"/>
                <a:gd name="T27" fmla="*/ 2147483646 h 11"/>
                <a:gd name="T28" fmla="*/ 2147483646 w 14"/>
                <a:gd name="T29" fmla="*/ 2147483646 h 11"/>
                <a:gd name="T30" fmla="*/ 2147483646 w 14"/>
                <a:gd name="T31" fmla="*/ 2147483646 h 11"/>
                <a:gd name="T32" fmla="*/ 2147483646 w 14"/>
                <a:gd name="T33" fmla="*/ 2147483646 h 11"/>
                <a:gd name="T34" fmla="*/ 2147483646 w 14"/>
                <a:gd name="T35" fmla="*/ 2147483646 h 11"/>
                <a:gd name="T36" fmla="*/ 2147483646 w 14"/>
                <a:gd name="T37" fmla="*/ 2147483646 h 11"/>
                <a:gd name="T38" fmla="*/ 0 w 14"/>
                <a:gd name="T39" fmla="*/ 2147483646 h 11"/>
                <a:gd name="T40" fmla="*/ 0 w 14"/>
                <a:gd name="T41" fmla="*/ 2147483646 h 11"/>
                <a:gd name="T42" fmla="*/ 2147483646 w 14"/>
                <a:gd name="T43" fmla="*/ 2147483646 h 11"/>
                <a:gd name="T44" fmla="*/ 2147483646 w 14"/>
                <a:gd name="T45" fmla="*/ 2147483646 h 11"/>
                <a:gd name="T46" fmla="*/ 2147483646 w 14"/>
                <a:gd name="T47" fmla="*/ 2147483646 h 11"/>
                <a:gd name="T48" fmla="*/ 2147483646 w 14"/>
                <a:gd name="T49" fmla="*/ 2147483646 h 11"/>
                <a:gd name="T50" fmla="*/ 2147483646 w 14"/>
                <a:gd name="T51" fmla="*/ 2147483646 h 11"/>
                <a:gd name="T52" fmla="*/ 2147483646 w 14"/>
                <a:gd name="T53" fmla="*/ 2147483646 h 11"/>
                <a:gd name="T54" fmla="*/ 2147483646 w 14"/>
                <a:gd name="T55" fmla="*/ 2147483646 h 11"/>
                <a:gd name="T56" fmla="*/ 2147483646 w 14"/>
                <a:gd name="T57" fmla="*/ 2147483646 h 11"/>
                <a:gd name="T58" fmla="*/ 2147483646 w 14"/>
                <a:gd name="T59" fmla="*/ 2147483646 h 11"/>
                <a:gd name="T60" fmla="*/ 2147483646 w 14"/>
                <a:gd name="T61" fmla="*/ 2147483646 h 11"/>
                <a:gd name="T62" fmla="*/ 2147483646 w 14"/>
                <a:gd name="T63" fmla="*/ 2147483646 h 11"/>
                <a:gd name="T64" fmla="*/ 2147483646 w 14"/>
                <a:gd name="T65" fmla="*/ 0 h 11"/>
                <a:gd name="T66" fmla="*/ 2147483646 w 14"/>
                <a:gd name="T67" fmla="*/ 0 h 11"/>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14" h="11">
                  <a:moveTo>
                    <a:pt x="11" y="0"/>
                  </a:moveTo>
                  <a:lnTo>
                    <a:pt x="11" y="0"/>
                  </a:lnTo>
                  <a:lnTo>
                    <a:pt x="12" y="2"/>
                  </a:lnTo>
                  <a:lnTo>
                    <a:pt x="14" y="5"/>
                  </a:lnTo>
                  <a:lnTo>
                    <a:pt x="12" y="5"/>
                  </a:lnTo>
                  <a:lnTo>
                    <a:pt x="12" y="6"/>
                  </a:lnTo>
                  <a:lnTo>
                    <a:pt x="7" y="8"/>
                  </a:lnTo>
                  <a:lnTo>
                    <a:pt x="5" y="11"/>
                  </a:lnTo>
                  <a:lnTo>
                    <a:pt x="4" y="11"/>
                  </a:lnTo>
                  <a:lnTo>
                    <a:pt x="3" y="11"/>
                  </a:lnTo>
                  <a:lnTo>
                    <a:pt x="3" y="9"/>
                  </a:lnTo>
                  <a:lnTo>
                    <a:pt x="1" y="9"/>
                  </a:lnTo>
                  <a:lnTo>
                    <a:pt x="0" y="8"/>
                  </a:lnTo>
                  <a:lnTo>
                    <a:pt x="1" y="7"/>
                  </a:lnTo>
                  <a:lnTo>
                    <a:pt x="4" y="5"/>
                  </a:lnTo>
                  <a:lnTo>
                    <a:pt x="4" y="3"/>
                  </a:lnTo>
                  <a:lnTo>
                    <a:pt x="5" y="3"/>
                  </a:lnTo>
                  <a:lnTo>
                    <a:pt x="10" y="2"/>
                  </a:lnTo>
                  <a:lnTo>
                    <a:pt x="11" y="1"/>
                  </a:lnTo>
                  <a:lnTo>
                    <a:pt x="11" y="0"/>
                  </a:lnTo>
                  <a:close/>
                </a:path>
              </a:pathLst>
            </a:custGeom>
            <a:solidFill>
              <a:srgbClr val="00C4FF"/>
            </a:solidFill>
            <a:ln w="2">
              <a:solidFill>
                <a:srgbClr val="000000"/>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p:txBody>
        </p:sp>
        <p:sp>
          <p:nvSpPr>
            <p:cNvPr id="1221" name="Freeform 229"/>
            <p:cNvSpPr>
              <a:spLocks/>
            </p:cNvSpPr>
            <p:nvPr/>
          </p:nvSpPr>
          <p:spPr bwMode="auto">
            <a:xfrm>
              <a:off x="1173163" y="5230809"/>
              <a:ext cx="30161" cy="30162"/>
            </a:xfrm>
            <a:custGeom>
              <a:avLst/>
              <a:gdLst>
                <a:gd name="T0" fmla="*/ 2147483646 w 19"/>
                <a:gd name="T1" fmla="*/ 0 h 19"/>
                <a:gd name="T2" fmla="*/ 2147483646 w 19"/>
                <a:gd name="T3" fmla="*/ 2147483646 h 19"/>
                <a:gd name="T4" fmla="*/ 2147483646 w 19"/>
                <a:gd name="T5" fmla="*/ 2147483646 h 19"/>
                <a:gd name="T6" fmla="*/ 2147483646 w 19"/>
                <a:gd name="T7" fmla="*/ 2147483646 h 19"/>
                <a:gd name="T8" fmla="*/ 2147483646 w 19"/>
                <a:gd name="T9" fmla="*/ 2147483646 h 19"/>
                <a:gd name="T10" fmla="*/ 2147483646 w 19"/>
                <a:gd name="T11" fmla="*/ 2147483646 h 19"/>
                <a:gd name="T12" fmla="*/ 2147483646 w 19"/>
                <a:gd name="T13" fmla="*/ 2147483646 h 19"/>
                <a:gd name="T14" fmla="*/ 2147483646 w 19"/>
                <a:gd name="T15" fmla="*/ 2147483646 h 19"/>
                <a:gd name="T16" fmla="*/ 2147483646 w 19"/>
                <a:gd name="T17" fmla="*/ 2147483646 h 19"/>
                <a:gd name="T18" fmla="*/ 2147483646 w 19"/>
                <a:gd name="T19" fmla="*/ 2147483646 h 19"/>
                <a:gd name="T20" fmla="*/ 2147483646 w 19"/>
                <a:gd name="T21" fmla="*/ 2147483646 h 19"/>
                <a:gd name="T22" fmla="*/ 2147483646 w 19"/>
                <a:gd name="T23" fmla="*/ 2147483646 h 19"/>
                <a:gd name="T24" fmla="*/ 2147483646 w 19"/>
                <a:gd name="T25" fmla="*/ 2147483646 h 19"/>
                <a:gd name="T26" fmla="*/ 2147483646 w 19"/>
                <a:gd name="T27" fmla="*/ 2147483646 h 19"/>
                <a:gd name="T28" fmla="*/ 2147483646 w 19"/>
                <a:gd name="T29" fmla="*/ 2147483646 h 19"/>
                <a:gd name="T30" fmla="*/ 2147483646 w 19"/>
                <a:gd name="T31" fmla="*/ 2147483646 h 19"/>
                <a:gd name="T32" fmla="*/ 2147483646 w 19"/>
                <a:gd name="T33" fmla="*/ 2147483646 h 19"/>
                <a:gd name="T34" fmla="*/ 2147483646 w 19"/>
                <a:gd name="T35" fmla="*/ 2147483646 h 19"/>
                <a:gd name="T36" fmla="*/ 2147483646 w 19"/>
                <a:gd name="T37" fmla="*/ 2147483646 h 19"/>
                <a:gd name="T38" fmla="*/ 2147483646 w 19"/>
                <a:gd name="T39" fmla="*/ 2147483646 h 19"/>
                <a:gd name="T40" fmla="*/ 2147483646 w 19"/>
                <a:gd name="T41" fmla="*/ 2147483646 h 19"/>
                <a:gd name="T42" fmla="*/ 2147483646 w 19"/>
                <a:gd name="T43" fmla="*/ 2147483646 h 19"/>
                <a:gd name="T44" fmla="*/ 2147483646 w 19"/>
                <a:gd name="T45" fmla="*/ 2147483646 h 19"/>
                <a:gd name="T46" fmla="*/ 2147483646 w 19"/>
                <a:gd name="T47" fmla="*/ 2147483646 h 19"/>
                <a:gd name="T48" fmla="*/ 2147483646 w 19"/>
                <a:gd name="T49" fmla="*/ 2147483646 h 19"/>
                <a:gd name="T50" fmla="*/ 2147483646 w 19"/>
                <a:gd name="T51" fmla="*/ 2147483646 h 19"/>
                <a:gd name="T52" fmla="*/ 2147483646 w 19"/>
                <a:gd name="T53" fmla="*/ 2147483646 h 19"/>
                <a:gd name="T54" fmla="*/ 2147483646 w 19"/>
                <a:gd name="T55" fmla="*/ 2147483646 h 19"/>
                <a:gd name="T56" fmla="*/ 2147483646 w 19"/>
                <a:gd name="T57" fmla="*/ 2147483646 h 19"/>
                <a:gd name="T58" fmla="*/ 2147483646 w 19"/>
                <a:gd name="T59" fmla="*/ 2147483646 h 19"/>
                <a:gd name="T60" fmla="*/ 2147483646 w 19"/>
                <a:gd name="T61" fmla="*/ 2147483646 h 19"/>
                <a:gd name="T62" fmla="*/ 2147483646 w 19"/>
                <a:gd name="T63" fmla="*/ 2147483646 h 19"/>
                <a:gd name="T64" fmla="*/ 2147483646 w 19"/>
                <a:gd name="T65" fmla="*/ 2147483646 h 19"/>
                <a:gd name="T66" fmla="*/ 2147483646 w 19"/>
                <a:gd name="T67" fmla="*/ 2147483646 h 19"/>
                <a:gd name="T68" fmla="*/ 2147483646 w 19"/>
                <a:gd name="T69" fmla="*/ 2147483646 h 19"/>
                <a:gd name="T70" fmla="*/ 2147483646 w 19"/>
                <a:gd name="T71" fmla="*/ 2147483646 h 19"/>
                <a:gd name="T72" fmla="*/ 2147483646 w 19"/>
                <a:gd name="T73" fmla="*/ 2147483646 h 19"/>
                <a:gd name="T74" fmla="*/ 2147483646 w 19"/>
                <a:gd name="T75" fmla="*/ 2147483646 h 19"/>
                <a:gd name="T76" fmla="*/ 0 w 19"/>
                <a:gd name="T77" fmla="*/ 2147483646 h 19"/>
                <a:gd name="T78" fmla="*/ 0 w 19"/>
                <a:gd name="T79" fmla="*/ 2147483646 h 19"/>
                <a:gd name="T80" fmla="*/ 2147483646 w 19"/>
                <a:gd name="T81" fmla="*/ 2147483646 h 19"/>
                <a:gd name="T82" fmla="*/ 2147483646 w 19"/>
                <a:gd name="T83" fmla="*/ 2147483646 h 19"/>
                <a:gd name="T84" fmla="*/ 2147483646 w 19"/>
                <a:gd name="T85" fmla="*/ 2147483646 h 19"/>
                <a:gd name="T86" fmla="*/ 2147483646 w 19"/>
                <a:gd name="T87" fmla="*/ 2147483646 h 19"/>
                <a:gd name="T88" fmla="*/ 2147483646 w 19"/>
                <a:gd name="T89" fmla="*/ 2147483646 h 19"/>
                <a:gd name="T90" fmla="*/ 2147483646 w 19"/>
                <a:gd name="T91" fmla="*/ 2147483646 h 19"/>
                <a:gd name="T92" fmla="*/ 2147483646 w 19"/>
                <a:gd name="T93" fmla="*/ 0 h 19"/>
                <a:gd name="T94" fmla="*/ 2147483646 w 19"/>
                <a:gd name="T95" fmla="*/ 0 h 19"/>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0" t="0" r="r" b="b"/>
              <a:pathLst>
                <a:path w="19" h="19">
                  <a:moveTo>
                    <a:pt x="15" y="0"/>
                  </a:moveTo>
                  <a:lnTo>
                    <a:pt x="15" y="0"/>
                  </a:lnTo>
                  <a:lnTo>
                    <a:pt x="15" y="1"/>
                  </a:lnTo>
                  <a:lnTo>
                    <a:pt x="16" y="2"/>
                  </a:lnTo>
                  <a:lnTo>
                    <a:pt x="16" y="3"/>
                  </a:lnTo>
                  <a:lnTo>
                    <a:pt x="15" y="5"/>
                  </a:lnTo>
                  <a:lnTo>
                    <a:pt x="15" y="6"/>
                  </a:lnTo>
                  <a:lnTo>
                    <a:pt x="13" y="6"/>
                  </a:lnTo>
                  <a:lnTo>
                    <a:pt x="12" y="6"/>
                  </a:lnTo>
                  <a:lnTo>
                    <a:pt x="11" y="7"/>
                  </a:lnTo>
                  <a:lnTo>
                    <a:pt x="11" y="8"/>
                  </a:lnTo>
                  <a:lnTo>
                    <a:pt x="15" y="8"/>
                  </a:lnTo>
                  <a:lnTo>
                    <a:pt x="15" y="10"/>
                  </a:lnTo>
                  <a:lnTo>
                    <a:pt x="13" y="12"/>
                  </a:lnTo>
                  <a:lnTo>
                    <a:pt x="12" y="13"/>
                  </a:lnTo>
                  <a:lnTo>
                    <a:pt x="13" y="14"/>
                  </a:lnTo>
                  <a:lnTo>
                    <a:pt x="15" y="13"/>
                  </a:lnTo>
                  <a:lnTo>
                    <a:pt x="16" y="13"/>
                  </a:lnTo>
                  <a:lnTo>
                    <a:pt x="18" y="13"/>
                  </a:lnTo>
                  <a:lnTo>
                    <a:pt x="18" y="12"/>
                  </a:lnTo>
                  <a:lnTo>
                    <a:pt x="18" y="13"/>
                  </a:lnTo>
                  <a:lnTo>
                    <a:pt x="19" y="14"/>
                  </a:lnTo>
                  <a:lnTo>
                    <a:pt x="19" y="16"/>
                  </a:lnTo>
                  <a:lnTo>
                    <a:pt x="18" y="16"/>
                  </a:lnTo>
                  <a:lnTo>
                    <a:pt x="18" y="14"/>
                  </a:lnTo>
                  <a:lnTo>
                    <a:pt x="17" y="14"/>
                  </a:lnTo>
                  <a:lnTo>
                    <a:pt x="17" y="16"/>
                  </a:lnTo>
                  <a:lnTo>
                    <a:pt x="16" y="17"/>
                  </a:lnTo>
                  <a:lnTo>
                    <a:pt x="15" y="19"/>
                  </a:lnTo>
                  <a:lnTo>
                    <a:pt x="13" y="19"/>
                  </a:lnTo>
                  <a:lnTo>
                    <a:pt x="13" y="18"/>
                  </a:lnTo>
                  <a:lnTo>
                    <a:pt x="13" y="17"/>
                  </a:lnTo>
                  <a:lnTo>
                    <a:pt x="12" y="16"/>
                  </a:lnTo>
                  <a:lnTo>
                    <a:pt x="11" y="16"/>
                  </a:lnTo>
                  <a:lnTo>
                    <a:pt x="10" y="17"/>
                  </a:lnTo>
                  <a:lnTo>
                    <a:pt x="8" y="16"/>
                  </a:lnTo>
                  <a:lnTo>
                    <a:pt x="8" y="14"/>
                  </a:lnTo>
                  <a:lnTo>
                    <a:pt x="7" y="16"/>
                  </a:lnTo>
                  <a:lnTo>
                    <a:pt x="7" y="17"/>
                  </a:lnTo>
                  <a:lnTo>
                    <a:pt x="5" y="17"/>
                  </a:lnTo>
                  <a:lnTo>
                    <a:pt x="2" y="17"/>
                  </a:lnTo>
                  <a:lnTo>
                    <a:pt x="1" y="17"/>
                  </a:lnTo>
                  <a:lnTo>
                    <a:pt x="1" y="16"/>
                  </a:lnTo>
                  <a:lnTo>
                    <a:pt x="0" y="16"/>
                  </a:lnTo>
                  <a:lnTo>
                    <a:pt x="0" y="14"/>
                  </a:lnTo>
                  <a:lnTo>
                    <a:pt x="0" y="13"/>
                  </a:lnTo>
                  <a:lnTo>
                    <a:pt x="1" y="12"/>
                  </a:lnTo>
                  <a:lnTo>
                    <a:pt x="2" y="12"/>
                  </a:lnTo>
                  <a:lnTo>
                    <a:pt x="8" y="10"/>
                  </a:lnTo>
                  <a:lnTo>
                    <a:pt x="8" y="8"/>
                  </a:lnTo>
                  <a:lnTo>
                    <a:pt x="8" y="7"/>
                  </a:lnTo>
                  <a:lnTo>
                    <a:pt x="8" y="5"/>
                  </a:lnTo>
                  <a:lnTo>
                    <a:pt x="8" y="2"/>
                  </a:lnTo>
                  <a:lnTo>
                    <a:pt x="11" y="0"/>
                  </a:lnTo>
                  <a:lnTo>
                    <a:pt x="15" y="0"/>
                  </a:lnTo>
                  <a:close/>
                </a:path>
              </a:pathLst>
            </a:custGeom>
            <a:solidFill>
              <a:srgbClr val="00C4FF"/>
            </a:solidFill>
            <a:ln w="2">
              <a:solidFill>
                <a:srgbClr val="000000"/>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p:txBody>
        </p:sp>
        <p:sp>
          <p:nvSpPr>
            <p:cNvPr id="1222" name="Freeform 230"/>
            <p:cNvSpPr>
              <a:spLocks/>
            </p:cNvSpPr>
            <p:nvPr/>
          </p:nvSpPr>
          <p:spPr bwMode="auto">
            <a:xfrm>
              <a:off x="1184276" y="5187946"/>
              <a:ext cx="1588" cy="4762"/>
            </a:xfrm>
            <a:custGeom>
              <a:avLst/>
              <a:gdLst>
                <a:gd name="T0" fmla="*/ 2147483646 w 1"/>
                <a:gd name="T1" fmla="*/ 0 h 3"/>
                <a:gd name="T2" fmla="*/ 2147483646 w 1"/>
                <a:gd name="T3" fmla="*/ 0 h 3"/>
                <a:gd name="T4" fmla="*/ 2147483646 w 1"/>
                <a:gd name="T5" fmla="*/ 2147483646 h 3"/>
                <a:gd name="T6" fmla="*/ 2147483646 w 1"/>
                <a:gd name="T7" fmla="*/ 2147483646 h 3"/>
                <a:gd name="T8" fmla="*/ 2147483646 w 1"/>
                <a:gd name="T9" fmla="*/ 2147483646 h 3"/>
                <a:gd name="T10" fmla="*/ 0 w 1"/>
                <a:gd name="T11" fmla="*/ 2147483646 h 3"/>
                <a:gd name="T12" fmla="*/ 2147483646 w 1"/>
                <a:gd name="T13" fmla="*/ 0 h 3"/>
                <a:gd name="T14" fmla="*/ 2147483646 w 1"/>
                <a:gd name="T15" fmla="*/ 0 h 3"/>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1" h="3">
                  <a:moveTo>
                    <a:pt x="1" y="0"/>
                  </a:moveTo>
                  <a:lnTo>
                    <a:pt x="1" y="0"/>
                  </a:lnTo>
                  <a:lnTo>
                    <a:pt x="1" y="1"/>
                  </a:lnTo>
                  <a:lnTo>
                    <a:pt x="1" y="3"/>
                  </a:lnTo>
                  <a:lnTo>
                    <a:pt x="0" y="1"/>
                  </a:lnTo>
                  <a:lnTo>
                    <a:pt x="1" y="0"/>
                  </a:lnTo>
                  <a:close/>
                </a:path>
              </a:pathLst>
            </a:custGeom>
            <a:solidFill>
              <a:srgbClr val="00C4FF"/>
            </a:solidFill>
            <a:ln w="2">
              <a:solidFill>
                <a:srgbClr val="555555"/>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p:txBody>
        </p:sp>
        <p:sp>
          <p:nvSpPr>
            <p:cNvPr id="1223" name="Freeform 231"/>
            <p:cNvSpPr>
              <a:spLocks/>
            </p:cNvSpPr>
            <p:nvPr/>
          </p:nvSpPr>
          <p:spPr bwMode="auto">
            <a:xfrm>
              <a:off x="1163639" y="5203821"/>
              <a:ext cx="26987" cy="39688"/>
            </a:xfrm>
            <a:custGeom>
              <a:avLst/>
              <a:gdLst>
                <a:gd name="T0" fmla="*/ 2147483646 w 17"/>
                <a:gd name="T1" fmla="*/ 0 h 25"/>
                <a:gd name="T2" fmla="*/ 2147483646 w 17"/>
                <a:gd name="T3" fmla="*/ 2147483646 h 25"/>
                <a:gd name="T4" fmla="*/ 2147483646 w 17"/>
                <a:gd name="T5" fmla="*/ 2147483646 h 25"/>
                <a:gd name="T6" fmla="*/ 2147483646 w 17"/>
                <a:gd name="T7" fmla="*/ 2147483646 h 25"/>
                <a:gd name="T8" fmla="*/ 2147483646 w 17"/>
                <a:gd name="T9" fmla="*/ 2147483646 h 25"/>
                <a:gd name="T10" fmla="*/ 2147483646 w 17"/>
                <a:gd name="T11" fmla="*/ 2147483646 h 25"/>
                <a:gd name="T12" fmla="*/ 2147483646 w 17"/>
                <a:gd name="T13" fmla="*/ 2147483646 h 25"/>
                <a:gd name="T14" fmla="*/ 2147483646 w 17"/>
                <a:gd name="T15" fmla="*/ 2147483646 h 25"/>
                <a:gd name="T16" fmla="*/ 2147483646 w 17"/>
                <a:gd name="T17" fmla="*/ 2147483646 h 25"/>
                <a:gd name="T18" fmla="*/ 2147483646 w 17"/>
                <a:gd name="T19" fmla="*/ 2147483646 h 25"/>
                <a:gd name="T20" fmla="*/ 2147483646 w 17"/>
                <a:gd name="T21" fmla="*/ 2147483646 h 25"/>
                <a:gd name="T22" fmla="*/ 2147483646 w 17"/>
                <a:gd name="T23" fmla="*/ 2147483646 h 25"/>
                <a:gd name="T24" fmla="*/ 2147483646 w 17"/>
                <a:gd name="T25" fmla="*/ 2147483646 h 25"/>
                <a:gd name="T26" fmla="*/ 2147483646 w 17"/>
                <a:gd name="T27" fmla="*/ 2147483646 h 25"/>
                <a:gd name="T28" fmla="*/ 2147483646 w 17"/>
                <a:gd name="T29" fmla="*/ 2147483646 h 25"/>
                <a:gd name="T30" fmla="*/ 2147483646 w 17"/>
                <a:gd name="T31" fmla="*/ 2147483646 h 25"/>
                <a:gd name="T32" fmla="*/ 2147483646 w 17"/>
                <a:gd name="T33" fmla="*/ 2147483646 h 25"/>
                <a:gd name="T34" fmla="*/ 2147483646 w 17"/>
                <a:gd name="T35" fmla="*/ 2147483646 h 25"/>
                <a:gd name="T36" fmla="*/ 0 w 17"/>
                <a:gd name="T37" fmla="*/ 2147483646 h 25"/>
                <a:gd name="T38" fmla="*/ 2147483646 w 17"/>
                <a:gd name="T39" fmla="*/ 2147483646 h 25"/>
                <a:gd name="T40" fmla="*/ 2147483646 w 17"/>
                <a:gd name="T41" fmla="*/ 2147483646 h 25"/>
                <a:gd name="T42" fmla="*/ 2147483646 w 17"/>
                <a:gd name="T43" fmla="*/ 2147483646 h 25"/>
                <a:gd name="T44" fmla="*/ 2147483646 w 17"/>
                <a:gd name="T45" fmla="*/ 2147483646 h 25"/>
                <a:gd name="T46" fmla="*/ 2147483646 w 17"/>
                <a:gd name="T47" fmla="*/ 2147483646 h 25"/>
                <a:gd name="T48" fmla="*/ 2147483646 w 17"/>
                <a:gd name="T49" fmla="*/ 2147483646 h 25"/>
                <a:gd name="T50" fmla="*/ 2147483646 w 17"/>
                <a:gd name="T51" fmla="*/ 2147483646 h 25"/>
                <a:gd name="T52" fmla="*/ 2147483646 w 17"/>
                <a:gd name="T53" fmla="*/ 2147483646 h 25"/>
                <a:gd name="T54" fmla="*/ 2147483646 w 17"/>
                <a:gd name="T55" fmla="*/ 2147483646 h 25"/>
                <a:gd name="T56" fmla="*/ 2147483646 w 17"/>
                <a:gd name="T57" fmla="*/ 2147483646 h 25"/>
                <a:gd name="T58" fmla="*/ 2147483646 w 17"/>
                <a:gd name="T59" fmla="*/ 2147483646 h 25"/>
                <a:gd name="T60" fmla="*/ 2147483646 w 17"/>
                <a:gd name="T61" fmla="*/ 2147483646 h 25"/>
                <a:gd name="T62" fmla="*/ 2147483646 w 17"/>
                <a:gd name="T63" fmla="*/ 2147483646 h 25"/>
                <a:gd name="T64" fmla="*/ 2147483646 w 17"/>
                <a:gd name="T65" fmla="*/ 2147483646 h 25"/>
                <a:gd name="T66" fmla="*/ 2147483646 w 17"/>
                <a:gd name="T67" fmla="*/ 2147483646 h 25"/>
                <a:gd name="T68" fmla="*/ 2147483646 w 17"/>
                <a:gd name="T69" fmla="*/ 2147483646 h 25"/>
                <a:gd name="T70" fmla="*/ 2147483646 w 17"/>
                <a:gd name="T71" fmla="*/ 2147483646 h 25"/>
                <a:gd name="T72" fmla="*/ 2147483646 w 17"/>
                <a:gd name="T73" fmla="*/ 2147483646 h 25"/>
                <a:gd name="T74" fmla="*/ 2147483646 w 17"/>
                <a:gd name="T75" fmla="*/ 2147483646 h 25"/>
                <a:gd name="T76" fmla="*/ 2147483646 w 17"/>
                <a:gd name="T77" fmla="*/ 2147483646 h 25"/>
                <a:gd name="T78" fmla="*/ 2147483646 w 17"/>
                <a:gd name="T79" fmla="*/ 2147483646 h 25"/>
                <a:gd name="T80" fmla="*/ 2147483646 w 17"/>
                <a:gd name="T81" fmla="*/ 2147483646 h 25"/>
                <a:gd name="T82" fmla="*/ 2147483646 w 17"/>
                <a:gd name="T83" fmla="*/ 2147483646 h 25"/>
                <a:gd name="T84" fmla="*/ 2147483646 w 17"/>
                <a:gd name="T85" fmla="*/ 2147483646 h 25"/>
                <a:gd name="T86" fmla="*/ 2147483646 w 17"/>
                <a:gd name="T87" fmla="*/ 2147483646 h 25"/>
                <a:gd name="T88" fmla="*/ 2147483646 w 17"/>
                <a:gd name="T89" fmla="*/ 2147483646 h 25"/>
                <a:gd name="T90" fmla="*/ 2147483646 w 17"/>
                <a:gd name="T91" fmla="*/ 2147483646 h 25"/>
                <a:gd name="T92" fmla="*/ 2147483646 w 17"/>
                <a:gd name="T93" fmla="*/ 2147483646 h 25"/>
                <a:gd name="T94" fmla="*/ 2147483646 w 17"/>
                <a:gd name="T95" fmla="*/ 2147483646 h 25"/>
                <a:gd name="T96" fmla="*/ 2147483646 w 17"/>
                <a:gd name="T97" fmla="*/ 2147483646 h 25"/>
                <a:gd name="T98" fmla="*/ 2147483646 w 17"/>
                <a:gd name="T99" fmla="*/ 0 h 25"/>
                <a:gd name="T100" fmla="*/ 2147483646 w 17"/>
                <a:gd name="T101" fmla="*/ 0 h 25"/>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17" h="25">
                  <a:moveTo>
                    <a:pt x="11" y="0"/>
                  </a:moveTo>
                  <a:lnTo>
                    <a:pt x="11" y="0"/>
                  </a:lnTo>
                  <a:lnTo>
                    <a:pt x="10" y="0"/>
                  </a:lnTo>
                  <a:lnTo>
                    <a:pt x="10" y="1"/>
                  </a:lnTo>
                  <a:lnTo>
                    <a:pt x="10" y="2"/>
                  </a:lnTo>
                  <a:lnTo>
                    <a:pt x="10" y="3"/>
                  </a:lnTo>
                  <a:lnTo>
                    <a:pt x="8" y="5"/>
                  </a:lnTo>
                  <a:lnTo>
                    <a:pt x="8" y="6"/>
                  </a:lnTo>
                  <a:lnTo>
                    <a:pt x="11" y="6"/>
                  </a:lnTo>
                  <a:lnTo>
                    <a:pt x="12" y="7"/>
                  </a:lnTo>
                  <a:lnTo>
                    <a:pt x="13" y="8"/>
                  </a:lnTo>
                  <a:lnTo>
                    <a:pt x="13" y="11"/>
                  </a:lnTo>
                  <a:lnTo>
                    <a:pt x="13" y="12"/>
                  </a:lnTo>
                  <a:lnTo>
                    <a:pt x="12" y="12"/>
                  </a:lnTo>
                  <a:lnTo>
                    <a:pt x="11" y="11"/>
                  </a:lnTo>
                  <a:lnTo>
                    <a:pt x="11" y="10"/>
                  </a:lnTo>
                  <a:lnTo>
                    <a:pt x="8" y="10"/>
                  </a:lnTo>
                  <a:lnTo>
                    <a:pt x="7" y="7"/>
                  </a:lnTo>
                  <a:lnTo>
                    <a:pt x="8" y="6"/>
                  </a:lnTo>
                  <a:lnTo>
                    <a:pt x="8" y="5"/>
                  </a:lnTo>
                  <a:lnTo>
                    <a:pt x="7" y="5"/>
                  </a:lnTo>
                  <a:lnTo>
                    <a:pt x="5" y="5"/>
                  </a:lnTo>
                  <a:lnTo>
                    <a:pt x="2" y="3"/>
                  </a:lnTo>
                  <a:lnTo>
                    <a:pt x="1" y="3"/>
                  </a:lnTo>
                  <a:lnTo>
                    <a:pt x="0" y="2"/>
                  </a:lnTo>
                  <a:lnTo>
                    <a:pt x="0" y="3"/>
                  </a:lnTo>
                  <a:lnTo>
                    <a:pt x="1" y="5"/>
                  </a:lnTo>
                  <a:lnTo>
                    <a:pt x="1" y="6"/>
                  </a:lnTo>
                  <a:lnTo>
                    <a:pt x="1" y="7"/>
                  </a:lnTo>
                  <a:lnTo>
                    <a:pt x="1" y="8"/>
                  </a:lnTo>
                  <a:lnTo>
                    <a:pt x="1" y="10"/>
                  </a:lnTo>
                  <a:lnTo>
                    <a:pt x="4" y="12"/>
                  </a:lnTo>
                  <a:lnTo>
                    <a:pt x="5" y="14"/>
                  </a:lnTo>
                  <a:lnTo>
                    <a:pt x="5" y="17"/>
                  </a:lnTo>
                  <a:lnTo>
                    <a:pt x="6" y="17"/>
                  </a:lnTo>
                  <a:lnTo>
                    <a:pt x="7" y="17"/>
                  </a:lnTo>
                  <a:lnTo>
                    <a:pt x="7" y="16"/>
                  </a:lnTo>
                  <a:lnTo>
                    <a:pt x="8" y="17"/>
                  </a:lnTo>
                  <a:lnTo>
                    <a:pt x="8" y="19"/>
                  </a:lnTo>
                  <a:lnTo>
                    <a:pt x="7" y="20"/>
                  </a:lnTo>
                  <a:lnTo>
                    <a:pt x="6" y="22"/>
                  </a:lnTo>
                  <a:lnTo>
                    <a:pt x="6" y="23"/>
                  </a:lnTo>
                  <a:lnTo>
                    <a:pt x="5" y="24"/>
                  </a:lnTo>
                  <a:lnTo>
                    <a:pt x="5" y="25"/>
                  </a:lnTo>
                  <a:lnTo>
                    <a:pt x="11" y="25"/>
                  </a:lnTo>
                  <a:lnTo>
                    <a:pt x="12" y="24"/>
                  </a:lnTo>
                  <a:lnTo>
                    <a:pt x="13" y="23"/>
                  </a:lnTo>
                  <a:lnTo>
                    <a:pt x="13" y="22"/>
                  </a:lnTo>
                  <a:lnTo>
                    <a:pt x="12" y="18"/>
                  </a:lnTo>
                  <a:lnTo>
                    <a:pt x="11" y="17"/>
                  </a:lnTo>
                  <a:lnTo>
                    <a:pt x="12" y="16"/>
                  </a:lnTo>
                  <a:lnTo>
                    <a:pt x="13" y="16"/>
                  </a:lnTo>
                  <a:lnTo>
                    <a:pt x="14" y="14"/>
                  </a:lnTo>
                  <a:lnTo>
                    <a:pt x="16" y="10"/>
                  </a:lnTo>
                  <a:lnTo>
                    <a:pt x="16" y="7"/>
                  </a:lnTo>
                  <a:lnTo>
                    <a:pt x="17" y="5"/>
                  </a:lnTo>
                  <a:lnTo>
                    <a:pt x="17" y="3"/>
                  </a:lnTo>
                  <a:lnTo>
                    <a:pt x="17" y="1"/>
                  </a:lnTo>
                  <a:lnTo>
                    <a:pt x="16" y="1"/>
                  </a:lnTo>
                  <a:lnTo>
                    <a:pt x="12" y="0"/>
                  </a:lnTo>
                  <a:lnTo>
                    <a:pt x="11" y="0"/>
                  </a:lnTo>
                  <a:close/>
                </a:path>
              </a:pathLst>
            </a:custGeom>
            <a:solidFill>
              <a:srgbClr val="00C4FF"/>
            </a:solidFill>
            <a:ln w="2">
              <a:solidFill>
                <a:srgbClr val="000000"/>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p:txBody>
        </p:sp>
        <p:sp>
          <p:nvSpPr>
            <p:cNvPr id="1224" name="Freeform 232"/>
            <p:cNvSpPr>
              <a:spLocks/>
            </p:cNvSpPr>
            <p:nvPr/>
          </p:nvSpPr>
          <p:spPr bwMode="auto">
            <a:xfrm>
              <a:off x="1100138" y="5002209"/>
              <a:ext cx="309562" cy="230187"/>
            </a:xfrm>
            <a:custGeom>
              <a:avLst/>
              <a:gdLst>
                <a:gd name="T0" fmla="*/ 2147483646 w 195"/>
                <a:gd name="T1" fmla="*/ 2147483646 h 145"/>
                <a:gd name="T2" fmla="*/ 2147483646 w 195"/>
                <a:gd name="T3" fmla="*/ 2147483646 h 145"/>
                <a:gd name="T4" fmla="*/ 2147483646 w 195"/>
                <a:gd name="T5" fmla="*/ 2147483646 h 145"/>
                <a:gd name="T6" fmla="*/ 2147483646 w 195"/>
                <a:gd name="T7" fmla="*/ 2147483646 h 145"/>
                <a:gd name="T8" fmla="*/ 2147483646 w 195"/>
                <a:gd name="T9" fmla="*/ 2147483646 h 145"/>
                <a:gd name="T10" fmla="*/ 2147483646 w 195"/>
                <a:gd name="T11" fmla="*/ 2147483646 h 145"/>
                <a:gd name="T12" fmla="*/ 2147483646 w 195"/>
                <a:gd name="T13" fmla="*/ 2147483646 h 145"/>
                <a:gd name="T14" fmla="*/ 2147483646 w 195"/>
                <a:gd name="T15" fmla="*/ 2147483646 h 145"/>
                <a:gd name="T16" fmla="*/ 2147483646 w 195"/>
                <a:gd name="T17" fmla="*/ 2147483646 h 145"/>
                <a:gd name="T18" fmla="*/ 2147483646 w 195"/>
                <a:gd name="T19" fmla="*/ 2147483646 h 145"/>
                <a:gd name="T20" fmla="*/ 2147483646 w 195"/>
                <a:gd name="T21" fmla="*/ 2147483646 h 145"/>
                <a:gd name="T22" fmla="*/ 2147483646 w 195"/>
                <a:gd name="T23" fmla="*/ 2147483646 h 145"/>
                <a:gd name="T24" fmla="*/ 2147483646 w 195"/>
                <a:gd name="T25" fmla="*/ 2147483646 h 145"/>
                <a:gd name="T26" fmla="*/ 2147483646 w 195"/>
                <a:gd name="T27" fmla="*/ 2147483646 h 145"/>
                <a:gd name="T28" fmla="*/ 2147483646 w 195"/>
                <a:gd name="T29" fmla="*/ 2147483646 h 145"/>
                <a:gd name="T30" fmla="*/ 2147483646 w 195"/>
                <a:gd name="T31" fmla="*/ 2147483646 h 145"/>
                <a:gd name="T32" fmla="*/ 2147483646 w 195"/>
                <a:gd name="T33" fmla="*/ 2147483646 h 145"/>
                <a:gd name="T34" fmla="*/ 2147483646 w 195"/>
                <a:gd name="T35" fmla="*/ 2147483646 h 145"/>
                <a:gd name="T36" fmla="*/ 2147483646 w 195"/>
                <a:gd name="T37" fmla="*/ 2147483646 h 145"/>
                <a:gd name="T38" fmla="*/ 2147483646 w 195"/>
                <a:gd name="T39" fmla="*/ 2147483646 h 145"/>
                <a:gd name="T40" fmla="*/ 2147483646 w 195"/>
                <a:gd name="T41" fmla="*/ 2147483646 h 145"/>
                <a:gd name="T42" fmla="*/ 2147483646 w 195"/>
                <a:gd name="T43" fmla="*/ 2147483646 h 145"/>
                <a:gd name="T44" fmla="*/ 2147483646 w 195"/>
                <a:gd name="T45" fmla="*/ 2147483646 h 145"/>
                <a:gd name="T46" fmla="*/ 2147483646 w 195"/>
                <a:gd name="T47" fmla="*/ 2147483646 h 145"/>
                <a:gd name="T48" fmla="*/ 2147483646 w 195"/>
                <a:gd name="T49" fmla="*/ 2147483646 h 145"/>
                <a:gd name="T50" fmla="*/ 2147483646 w 195"/>
                <a:gd name="T51" fmla="*/ 2147483646 h 145"/>
                <a:gd name="T52" fmla="*/ 2147483646 w 195"/>
                <a:gd name="T53" fmla="*/ 2147483646 h 145"/>
                <a:gd name="T54" fmla="*/ 2147483646 w 195"/>
                <a:gd name="T55" fmla="*/ 2147483646 h 145"/>
                <a:gd name="T56" fmla="*/ 2147483646 w 195"/>
                <a:gd name="T57" fmla="*/ 2147483646 h 145"/>
                <a:gd name="T58" fmla="*/ 2147483646 w 195"/>
                <a:gd name="T59" fmla="*/ 2147483646 h 145"/>
                <a:gd name="T60" fmla="*/ 0 w 195"/>
                <a:gd name="T61" fmla="*/ 2147483646 h 145"/>
                <a:gd name="T62" fmla="*/ 2147483646 w 195"/>
                <a:gd name="T63" fmla="*/ 2147483646 h 145"/>
                <a:gd name="T64" fmla="*/ 2147483646 w 195"/>
                <a:gd name="T65" fmla="*/ 2147483646 h 145"/>
                <a:gd name="T66" fmla="*/ 2147483646 w 195"/>
                <a:gd name="T67" fmla="*/ 2147483646 h 145"/>
                <a:gd name="T68" fmla="*/ 2147483646 w 195"/>
                <a:gd name="T69" fmla="*/ 2147483646 h 145"/>
                <a:gd name="T70" fmla="*/ 2147483646 w 195"/>
                <a:gd name="T71" fmla="*/ 2147483646 h 145"/>
                <a:gd name="T72" fmla="*/ 2147483646 w 195"/>
                <a:gd name="T73" fmla="*/ 2147483646 h 145"/>
                <a:gd name="T74" fmla="*/ 2147483646 w 195"/>
                <a:gd name="T75" fmla="*/ 2147483646 h 145"/>
                <a:gd name="T76" fmla="*/ 2147483646 w 195"/>
                <a:gd name="T77" fmla="*/ 2147483646 h 145"/>
                <a:gd name="T78" fmla="*/ 2147483646 w 195"/>
                <a:gd name="T79" fmla="*/ 2147483646 h 145"/>
                <a:gd name="T80" fmla="*/ 2147483646 w 195"/>
                <a:gd name="T81" fmla="*/ 2147483646 h 145"/>
                <a:gd name="T82" fmla="*/ 2147483646 w 195"/>
                <a:gd name="T83" fmla="*/ 2147483646 h 145"/>
                <a:gd name="T84" fmla="*/ 2147483646 w 195"/>
                <a:gd name="T85" fmla="*/ 2147483646 h 145"/>
                <a:gd name="T86" fmla="*/ 2147483646 w 195"/>
                <a:gd name="T87" fmla="*/ 2147483646 h 145"/>
                <a:gd name="T88" fmla="*/ 2147483646 w 195"/>
                <a:gd name="T89" fmla="*/ 2147483646 h 145"/>
                <a:gd name="T90" fmla="*/ 2147483646 w 195"/>
                <a:gd name="T91" fmla="*/ 2147483646 h 145"/>
                <a:gd name="T92" fmla="*/ 2147483646 w 195"/>
                <a:gd name="T93" fmla="*/ 2147483646 h 145"/>
                <a:gd name="T94" fmla="*/ 2147483646 w 195"/>
                <a:gd name="T95" fmla="*/ 2147483646 h 145"/>
                <a:gd name="T96" fmla="*/ 2147483646 w 195"/>
                <a:gd name="T97" fmla="*/ 2147483646 h 145"/>
                <a:gd name="T98" fmla="*/ 2147483646 w 195"/>
                <a:gd name="T99" fmla="*/ 2147483646 h 145"/>
                <a:gd name="T100" fmla="*/ 2147483646 w 195"/>
                <a:gd name="T101" fmla="*/ 2147483646 h 145"/>
                <a:gd name="T102" fmla="*/ 2147483646 w 195"/>
                <a:gd name="T103" fmla="*/ 2147483646 h 145"/>
                <a:gd name="T104" fmla="*/ 2147483646 w 195"/>
                <a:gd name="T105" fmla="*/ 2147483646 h 145"/>
                <a:gd name="T106" fmla="*/ 2147483646 w 195"/>
                <a:gd name="T107" fmla="*/ 2147483646 h 145"/>
                <a:gd name="T108" fmla="*/ 2147483646 w 195"/>
                <a:gd name="T109" fmla="*/ 2147483646 h 145"/>
                <a:gd name="T110" fmla="*/ 2147483646 w 195"/>
                <a:gd name="T111" fmla="*/ 2147483646 h 145"/>
                <a:gd name="T112" fmla="*/ 2147483646 w 195"/>
                <a:gd name="T113" fmla="*/ 2147483646 h 145"/>
                <a:gd name="T114" fmla="*/ 2147483646 w 195"/>
                <a:gd name="T115" fmla="*/ 2147483646 h 145"/>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0" t="0" r="r" b="b"/>
              <a:pathLst>
                <a:path w="195" h="145">
                  <a:moveTo>
                    <a:pt x="194" y="109"/>
                  </a:moveTo>
                  <a:lnTo>
                    <a:pt x="194" y="109"/>
                  </a:lnTo>
                  <a:lnTo>
                    <a:pt x="195" y="104"/>
                  </a:lnTo>
                  <a:lnTo>
                    <a:pt x="191" y="100"/>
                  </a:lnTo>
                  <a:lnTo>
                    <a:pt x="191" y="99"/>
                  </a:lnTo>
                  <a:lnTo>
                    <a:pt x="190" y="98"/>
                  </a:lnTo>
                  <a:lnTo>
                    <a:pt x="189" y="97"/>
                  </a:lnTo>
                  <a:lnTo>
                    <a:pt x="189" y="95"/>
                  </a:lnTo>
                  <a:lnTo>
                    <a:pt x="188" y="93"/>
                  </a:lnTo>
                  <a:lnTo>
                    <a:pt x="188" y="92"/>
                  </a:lnTo>
                  <a:lnTo>
                    <a:pt x="188" y="90"/>
                  </a:lnTo>
                  <a:lnTo>
                    <a:pt x="188" y="89"/>
                  </a:lnTo>
                  <a:lnTo>
                    <a:pt x="189" y="87"/>
                  </a:lnTo>
                  <a:lnTo>
                    <a:pt x="191" y="83"/>
                  </a:lnTo>
                  <a:lnTo>
                    <a:pt x="189" y="82"/>
                  </a:lnTo>
                  <a:lnTo>
                    <a:pt x="189" y="81"/>
                  </a:lnTo>
                  <a:lnTo>
                    <a:pt x="188" y="78"/>
                  </a:lnTo>
                  <a:lnTo>
                    <a:pt x="188" y="75"/>
                  </a:lnTo>
                  <a:lnTo>
                    <a:pt x="188" y="74"/>
                  </a:lnTo>
                  <a:lnTo>
                    <a:pt x="187" y="72"/>
                  </a:lnTo>
                  <a:lnTo>
                    <a:pt x="188" y="71"/>
                  </a:lnTo>
                  <a:lnTo>
                    <a:pt x="188" y="70"/>
                  </a:lnTo>
                  <a:lnTo>
                    <a:pt x="188" y="69"/>
                  </a:lnTo>
                  <a:lnTo>
                    <a:pt x="188" y="67"/>
                  </a:lnTo>
                  <a:lnTo>
                    <a:pt x="189" y="65"/>
                  </a:lnTo>
                  <a:lnTo>
                    <a:pt x="190" y="64"/>
                  </a:lnTo>
                  <a:lnTo>
                    <a:pt x="191" y="61"/>
                  </a:lnTo>
                  <a:lnTo>
                    <a:pt x="190" y="59"/>
                  </a:lnTo>
                  <a:lnTo>
                    <a:pt x="189" y="58"/>
                  </a:lnTo>
                  <a:lnTo>
                    <a:pt x="189" y="57"/>
                  </a:lnTo>
                  <a:lnTo>
                    <a:pt x="187" y="55"/>
                  </a:lnTo>
                  <a:lnTo>
                    <a:pt x="187" y="54"/>
                  </a:lnTo>
                  <a:lnTo>
                    <a:pt x="187" y="53"/>
                  </a:lnTo>
                  <a:lnTo>
                    <a:pt x="185" y="51"/>
                  </a:lnTo>
                  <a:lnTo>
                    <a:pt x="184" y="48"/>
                  </a:lnTo>
                  <a:lnTo>
                    <a:pt x="183" y="47"/>
                  </a:lnTo>
                  <a:lnTo>
                    <a:pt x="183" y="44"/>
                  </a:lnTo>
                  <a:lnTo>
                    <a:pt x="184" y="41"/>
                  </a:lnTo>
                  <a:lnTo>
                    <a:pt x="184" y="38"/>
                  </a:lnTo>
                  <a:lnTo>
                    <a:pt x="185" y="36"/>
                  </a:lnTo>
                  <a:lnTo>
                    <a:pt x="185" y="35"/>
                  </a:lnTo>
                  <a:lnTo>
                    <a:pt x="184" y="32"/>
                  </a:lnTo>
                  <a:lnTo>
                    <a:pt x="185" y="32"/>
                  </a:lnTo>
                  <a:lnTo>
                    <a:pt x="187" y="30"/>
                  </a:lnTo>
                  <a:lnTo>
                    <a:pt x="188" y="29"/>
                  </a:lnTo>
                  <a:lnTo>
                    <a:pt x="189" y="25"/>
                  </a:lnTo>
                  <a:lnTo>
                    <a:pt x="187" y="24"/>
                  </a:lnTo>
                  <a:lnTo>
                    <a:pt x="185" y="21"/>
                  </a:lnTo>
                  <a:lnTo>
                    <a:pt x="185" y="20"/>
                  </a:lnTo>
                  <a:lnTo>
                    <a:pt x="183" y="18"/>
                  </a:lnTo>
                  <a:lnTo>
                    <a:pt x="183" y="17"/>
                  </a:lnTo>
                  <a:lnTo>
                    <a:pt x="183" y="15"/>
                  </a:lnTo>
                  <a:lnTo>
                    <a:pt x="181" y="12"/>
                  </a:lnTo>
                  <a:lnTo>
                    <a:pt x="178" y="12"/>
                  </a:lnTo>
                  <a:lnTo>
                    <a:pt x="178" y="13"/>
                  </a:lnTo>
                  <a:lnTo>
                    <a:pt x="177" y="13"/>
                  </a:lnTo>
                  <a:lnTo>
                    <a:pt x="176" y="12"/>
                  </a:lnTo>
                  <a:lnTo>
                    <a:pt x="174" y="12"/>
                  </a:lnTo>
                  <a:lnTo>
                    <a:pt x="173" y="12"/>
                  </a:lnTo>
                  <a:lnTo>
                    <a:pt x="171" y="12"/>
                  </a:lnTo>
                  <a:lnTo>
                    <a:pt x="170" y="12"/>
                  </a:lnTo>
                  <a:lnTo>
                    <a:pt x="170" y="11"/>
                  </a:lnTo>
                  <a:lnTo>
                    <a:pt x="168" y="11"/>
                  </a:lnTo>
                  <a:lnTo>
                    <a:pt x="167" y="12"/>
                  </a:lnTo>
                  <a:lnTo>
                    <a:pt x="166" y="12"/>
                  </a:lnTo>
                  <a:lnTo>
                    <a:pt x="166" y="11"/>
                  </a:lnTo>
                  <a:lnTo>
                    <a:pt x="165" y="11"/>
                  </a:lnTo>
                  <a:lnTo>
                    <a:pt x="165" y="9"/>
                  </a:lnTo>
                  <a:lnTo>
                    <a:pt x="164" y="9"/>
                  </a:lnTo>
                  <a:lnTo>
                    <a:pt x="162" y="7"/>
                  </a:lnTo>
                  <a:lnTo>
                    <a:pt x="161" y="8"/>
                  </a:lnTo>
                  <a:lnTo>
                    <a:pt x="160" y="8"/>
                  </a:lnTo>
                  <a:lnTo>
                    <a:pt x="160" y="7"/>
                  </a:lnTo>
                  <a:lnTo>
                    <a:pt x="158" y="8"/>
                  </a:lnTo>
                  <a:lnTo>
                    <a:pt x="155" y="7"/>
                  </a:lnTo>
                  <a:lnTo>
                    <a:pt x="154" y="8"/>
                  </a:lnTo>
                  <a:lnTo>
                    <a:pt x="154" y="9"/>
                  </a:lnTo>
                  <a:lnTo>
                    <a:pt x="151" y="8"/>
                  </a:lnTo>
                  <a:lnTo>
                    <a:pt x="150" y="8"/>
                  </a:lnTo>
                  <a:lnTo>
                    <a:pt x="150" y="7"/>
                  </a:lnTo>
                  <a:lnTo>
                    <a:pt x="149" y="7"/>
                  </a:lnTo>
                  <a:lnTo>
                    <a:pt x="149" y="6"/>
                  </a:lnTo>
                  <a:lnTo>
                    <a:pt x="148" y="4"/>
                  </a:lnTo>
                  <a:lnTo>
                    <a:pt x="147" y="3"/>
                  </a:lnTo>
                  <a:lnTo>
                    <a:pt x="145" y="2"/>
                  </a:lnTo>
                  <a:lnTo>
                    <a:pt x="144" y="3"/>
                  </a:lnTo>
                  <a:lnTo>
                    <a:pt x="144" y="4"/>
                  </a:lnTo>
                  <a:lnTo>
                    <a:pt x="142" y="6"/>
                  </a:lnTo>
                  <a:lnTo>
                    <a:pt x="141" y="6"/>
                  </a:lnTo>
                  <a:lnTo>
                    <a:pt x="138" y="4"/>
                  </a:lnTo>
                  <a:lnTo>
                    <a:pt x="137" y="4"/>
                  </a:lnTo>
                  <a:lnTo>
                    <a:pt x="134" y="3"/>
                  </a:lnTo>
                  <a:lnTo>
                    <a:pt x="133" y="1"/>
                  </a:lnTo>
                  <a:lnTo>
                    <a:pt x="133" y="0"/>
                  </a:lnTo>
                  <a:lnTo>
                    <a:pt x="131" y="0"/>
                  </a:lnTo>
                  <a:lnTo>
                    <a:pt x="127" y="2"/>
                  </a:lnTo>
                  <a:lnTo>
                    <a:pt x="125" y="3"/>
                  </a:lnTo>
                  <a:lnTo>
                    <a:pt x="124" y="4"/>
                  </a:lnTo>
                  <a:lnTo>
                    <a:pt x="122" y="6"/>
                  </a:lnTo>
                  <a:lnTo>
                    <a:pt x="124" y="7"/>
                  </a:lnTo>
                  <a:lnTo>
                    <a:pt x="124" y="8"/>
                  </a:lnTo>
                  <a:lnTo>
                    <a:pt x="122" y="8"/>
                  </a:lnTo>
                  <a:lnTo>
                    <a:pt x="120" y="8"/>
                  </a:lnTo>
                  <a:lnTo>
                    <a:pt x="120" y="9"/>
                  </a:lnTo>
                  <a:lnTo>
                    <a:pt x="119" y="11"/>
                  </a:lnTo>
                  <a:lnTo>
                    <a:pt x="118" y="12"/>
                  </a:lnTo>
                  <a:lnTo>
                    <a:pt x="116" y="13"/>
                  </a:lnTo>
                  <a:lnTo>
                    <a:pt x="115" y="14"/>
                  </a:lnTo>
                  <a:lnTo>
                    <a:pt x="114" y="14"/>
                  </a:lnTo>
                  <a:lnTo>
                    <a:pt x="114" y="15"/>
                  </a:lnTo>
                  <a:lnTo>
                    <a:pt x="113" y="15"/>
                  </a:lnTo>
                  <a:lnTo>
                    <a:pt x="113" y="17"/>
                  </a:lnTo>
                  <a:lnTo>
                    <a:pt x="113" y="18"/>
                  </a:lnTo>
                  <a:lnTo>
                    <a:pt x="110" y="18"/>
                  </a:lnTo>
                  <a:lnTo>
                    <a:pt x="109" y="18"/>
                  </a:lnTo>
                  <a:lnTo>
                    <a:pt x="109" y="19"/>
                  </a:lnTo>
                  <a:lnTo>
                    <a:pt x="110" y="20"/>
                  </a:lnTo>
                  <a:lnTo>
                    <a:pt x="109" y="20"/>
                  </a:lnTo>
                  <a:lnTo>
                    <a:pt x="109" y="21"/>
                  </a:lnTo>
                  <a:lnTo>
                    <a:pt x="108" y="21"/>
                  </a:lnTo>
                  <a:lnTo>
                    <a:pt x="108" y="20"/>
                  </a:lnTo>
                  <a:lnTo>
                    <a:pt x="105" y="21"/>
                  </a:lnTo>
                  <a:lnTo>
                    <a:pt x="105" y="23"/>
                  </a:lnTo>
                  <a:lnTo>
                    <a:pt x="104" y="21"/>
                  </a:lnTo>
                  <a:lnTo>
                    <a:pt x="103" y="21"/>
                  </a:lnTo>
                  <a:lnTo>
                    <a:pt x="101" y="21"/>
                  </a:lnTo>
                  <a:lnTo>
                    <a:pt x="99" y="23"/>
                  </a:lnTo>
                  <a:lnTo>
                    <a:pt x="98" y="24"/>
                  </a:lnTo>
                  <a:lnTo>
                    <a:pt x="97" y="25"/>
                  </a:lnTo>
                  <a:lnTo>
                    <a:pt x="94" y="26"/>
                  </a:lnTo>
                  <a:lnTo>
                    <a:pt x="93" y="29"/>
                  </a:lnTo>
                  <a:lnTo>
                    <a:pt x="94" y="30"/>
                  </a:lnTo>
                  <a:lnTo>
                    <a:pt x="98" y="31"/>
                  </a:lnTo>
                  <a:lnTo>
                    <a:pt x="99" y="32"/>
                  </a:lnTo>
                  <a:lnTo>
                    <a:pt x="102" y="35"/>
                  </a:lnTo>
                  <a:lnTo>
                    <a:pt x="102" y="37"/>
                  </a:lnTo>
                  <a:lnTo>
                    <a:pt x="101" y="38"/>
                  </a:lnTo>
                  <a:lnTo>
                    <a:pt x="99" y="40"/>
                  </a:lnTo>
                  <a:lnTo>
                    <a:pt x="97" y="38"/>
                  </a:lnTo>
                  <a:lnTo>
                    <a:pt x="96" y="40"/>
                  </a:lnTo>
                  <a:lnTo>
                    <a:pt x="94" y="41"/>
                  </a:lnTo>
                  <a:lnTo>
                    <a:pt x="92" y="40"/>
                  </a:lnTo>
                  <a:lnTo>
                    <a:pt x="90" y="38"/>
                  </a:lnTo>
                  <a:lnTo>
                    <a:pt x="87" y="38"/>
                  </a:lnTo>
                  <a:lnTo>
                    <a:pt x="86" y="40"/>
                  </a:lnTo>
                  <a:lnTo>
                    <a:pt x="85" y="40"/>
                  </a:lnTo>
                  <a:lnTo>
                    <a:pt x="84" y="42"/>
                  </a:lnTo>
                  <a:lnTo>
                    <a:pt x="81" y="42"/>
                  </a:lnTo>
                  <a:lnTo>
                    <a:pt x="80" y="43"/>
                  </a:lnTo>
                  <a:lnTo>
                    <a:pt x="79" y="42"/>
                  </a:lnTo>
                  <a:lnTo>
                    <a:pt x="76" y="44"/>
                  </a:lnTo>
                  <a:lnTo>
                    <a:pt x="74" y="43"/>
                  </a:lnTo>
                  <a:lnTo>
                    <a:pt x="73" y="43"/>
                  </a:lnTo>
                  <a:lnTo>
                    <a:pt x="71" y="43"/>
                  </a:lnTo>
                  <a:lnTo>
                    <a:pt x="68" y="42"/>
                  </a:lnTo>
                  <a:lnTo>
                    <a:pt x="65" y="42"/>
                  </a:lnTo>
                  <a:lnTo>
                    <a:pt x="65" y="41"/>
                  </a:lnTo>
                  <a:lnTo>
                    <a:pt x="63" y="38"/>
                  </a:lnTo>
                  <a:lnTo>
                    <a:pt x="61" y="40"/>
                  </a:lnTo>
                  <a:lnTo>
                    <a:pt x="61" y="41"/>
                  </a:lnTo>
                  <a:lnTo>
                    <a:pt x="57" y="43"/>
                  </a:lnTo>
                  <a:lnTo>
                    <a:pt x="54" y="42"/>
                  </a:lnTo>
                  <a:lnTo>
                    <a:pt x="54" y="41"/>
                  </a:lnTo>
                  <a:lnTo>
                    <a:pt x="53" y="40"/>
                  </a:lnTo>
                  <a:lnTo>
                    <a:pt x="51" y="40"/>
                  </a:lnTo>
                  <a:lnTo>
                    <a:pt x="48" y="41"/>
                  </a:lnTo>
                  <a:lnTo>
                    <a:pt x="46" y="40"/>
                  </a:lnTo>
                  <a:lnTo>
                    <a:pt x="46" y="38"/>
                  </a:lnTo>
                  <a:lnTo>
                    <a:pt x="45" y="40"/>
                  </a:lnTo>
                  <a:lnTo>
                    <a:pt x="44" y="41"/>
                  </a:lnTo>
                  <a:lnTo>
                    <a:pt x="44" y="42"/>
                  </a:lnTo>
                  <a:lnTo>
                    <a:pt x="41" y="41"/>
                  </a:lnTo>
                  <a:lnTo>
                    <a:pt x="40" y="40"/>
                  </a:lnTo>
                  <a:lnTo>
                    <a:pt x="40" y="38"/>
                  </a:lnTo>
                  <a:lnTo>
                    <a:pt x="39" y="37"/>
                  </a:lnTo>
                  <a:lnTo>
                    <a:pt x="38" y="36"/>
                  </a:lnTo>
                  <a:lnTo>
                    <a:pt x="36" y="37"/>
                  </a:lnTo>
                  <a:lnTo>
                    <a:pt x="35" y="37"/>
                  </a:lnTo>
                  <a:lnTo>
                    <a:pt x="35" y="38"/>
                  </a:lnTo>
                  <a:lnTo>
                    <a:pt x="35" y="40"/>
                  </a:lnTo>
                  <a:lnTo>
                    <a:pt x="35" y="41"/>
                  </a:lnTo>
                  <a:lnTo>
                    <a:pt x="33" y="42"/>
                  </a:lnTo>
                  <a:lnTo>
                    <a:pt x="31" y="46"/>
                  </a:lnTo>
                  <a:lnTo>
                    <a:pt x="29" y="46"/>
                  </a:lnTo>
                  <a:lnTo>
                    <a:pt x="27" y="47"/>
                  </a:lnTo>
                  <a:lnTo>
                    <a:pt x="24" y="47"/>
                  </a:lnTo>
                  <a:lnTo>
                    <a:pt x="24" y="48"/>
                  </a:lnTo>
                  <a:lnTo>
                    <a:pt x="22" y="49"/>
                  </a:lnTo>
                  <a:lnTo>
                    <a:pt x="19" y="49"/>
                  </a:lnTo>
                  <a:lnTo>
                    <a:pt x="19" y="51"/>
                  </a:lnTo>
                  <a:lnTo>
                    <a:pt x="18" y="51"/>
                  </a:lnTo>
                  <a:lnTo>
                    <a:pt x="18" y="52"/>
                  </a:lnTo>
                  <a:lnTo>
                    <a:pt x="18" y="53"/>
                  </a:lnTo>
                  <a:lnTo>
                    <a:pt x="22" y="54"/>
                  </a:lnTo>
                  <a:lnTo>
                    <a:pt x="22" y="55"/>
                  </a:lnTo>
                  <a:lnTo>
                    <a:pt x="21" y="57"/>
                  </a:lnTo>
                  <a:lnTo>
                    <a:pt x="19" y="58"/>
                  </a:lnTo>
                  <a:lnTo>
                    <a:pt x="17" y="60"/>
                  </a:lnTo>
                  <a:lnTo>
                    <a:pt x="16" y="63"/>
                  </a:lnTo>
                  <a:lnTo>
                    <a:pt x="14" y="65"/>
                  </a:lnTo>
                  <a:lnTo>
                    <a:pt x="13" y="67"/>
                  </a:lnTo>
                  <a:lnTo>
                    <a:pt x="14" y="69"/>
                  </a:lnTo>
                  <a:lnTo>
                    <a:pt x="14" y="70"/>
                  </a:lnTo>
                  <a:lnTo>
                    <a:pt x="13" y="72"/>
                  </a:lnTo>
                  <a:lnTo>
                    <a:pt x="12" y="72"/>
                  </a:lnTo>
                  <a:lnTo>
                    <a:pt x="12" y="74"/>
                  </a:lnTo>
                  <a:lnTo>
                    <a:pt x="12" y="75"/>
                  </a:lnTo>
                  <a:lnTo>
                    <a:pt x="7" y="77"/>
                  </a:lnTo>
                  <a:lnTo>
                    <a:pt x="5" y="78"/>
                  </a:lnTo>
                  <a:lnTo>
                    <a:pt x="2" y="78"/>
                  </a:lnTo>
                  <a:lnTo>
                    <a:pt x="1" y="82"/>
                  </a:lnTo>
                  <a:lnTo>
                    <a:pt x="0" y="83"/>
                  </a:lnTo>
                  <a:lnTo>
                    <a:pt x="2" y="84"/>
                  </a:lnTo>
                  <a:lnTo>
                    <a:pt x="2" y="87"/>
                  </a:lnTo>
                  <a:lnTo>
                    <a:pt x="4" y="89"/>
                  </a:lnTo>
                  <a:lnTo>
                    <a:pt x="5" y="89"/>
                  </a:lnTo>
                  <a:lnTo>
                    <a:pt x="4" y="89"/>
                  </a:lnTo>
                  <a:lnTo>
                    <a:pt x="4" y="94"/>
                  </a:lnTo>
                  <a:lnTo>
                    <a:pt x="4" y="97"/>
                  </a:lnTo>
                  <a:lnTo>
                    <a:pt x="2" y="98"/>
                  </a:lnTo>
                  <a:lnTo>
                    <a:pt x="2" y="100"/>
                  </a:lnTo>
                  <a:lnTo>
                    <a:pt x="2" y="101"/>
                  </a:lnTo>
                  <a:lnTo>
                    <a:pt x="2" y="103"/>
                  </a:lnTo>
                  <a:lnTo>
                    <a:pt x="2" y="105"/>
                  </a:lnTo>
                  <a:lnTo>
                    <a:pt x="1" y="105"/>
                  </a:lnTo>
                  <a:lnTo>
                    <a:pt x="1" y="107"/>
                  </a:lnTo>
                  <a:lnTo>
                    <a:pt x="2" y="107"/>
                  </a:lnTo>
                  <a:lnTo>
                    <a:pt x="4" y="109"/>
                  </a:lnTo>
                  <a:lnTo>
                    <a:pt x="5" y="110"/>
                  </a:lnTo>
                  <a:lnTo>
                    <a:pt x="5" y="111"/>
                  </a:lnTo>
                  <a:lnTo>
                    <a:pt x="6" y="114"/>
                  </a:lnTo>
                  <a:lnTo>
                    <a:pt x="7" y="112"/>
                  </a:lnTo>
                  <a:lnTo>
                    <a:pt x="8" y="114"/>
                  </a:lnTo>
                  <a:lnTo>
                    <a:pt x="7" y="115"/>
                  </a:lnTo>
                  <a:lnTo>
                    <a:pt x="7" y="117"/>
                  </a:lnTo>
                  <a:lnTo>
                    <a:pt x="7" y="118"/>
                  </a:lnTo>
                  <a:lnTo>
                    <a:pt x="7" y="120"/>
                  </a:lnTo>
                  <a:lnTo>
                    <a:pt x="8" y="121"/>
                  </a:lnTo>
                  <a:lnTo>
                    <a:pt x="7" y="123"/>
                  </a:lnTo>
                  <a:lnTo>
                    <a:pt x="8" y="126"/>
                  </a:lnTo>
                  <a:lnTo>
                    <a:pt x="8" y="127"/>
                  </a:lnTo>
                  <a:lnTo>
                    <a:pt x="8" y="129"/>
                  </a:lnTo>
                  <a:lnTo>
                    <a:pt x="10" y="130"/>
                  </a:lnTo>
                  <a:lnTo>
                    <a:pt x="12" y="130"/>
                  </a:lnTo>
                  <a:lnTo>
                    <a:pt x="12" y="132"/>
                  </a:lnTo>
                  <a:lnTo>
                    <a:pt x="14" y="132"/>
                  </a:lnTo>
                  <a:lnTo>
                    <a:pt x="16" y="132"/>
                  </a:lnTo>
                  <a:lnTo>
                    <a:pt x="18" y="130"/>
                  </a:lnTo>
                  <a:lnTo>
                    <a:pt x="18" y="129"/>
                  </a:lnTo>
                  <a:lnTo>
                    <a:pt x="21" y="128"/>
                  </a:lnTo>
                  <a:lnTo>
                    <a:pt x="23" y="126"/>
                  </a:lnTo>
                  <a:lnTo>
                    <a:pt x="27" y="124"/>
                  </a:lnTo>
                  <a:lnTo>
                    <a:pt x="29" y="122"/>
                  </a:lnTo>
                  <a:lnTo>
                    <a:pt x="33" y="120"/>
                  </a:lnTo>
                  <a:lnTo>
                    <a:pt x="35" y="117"/>
                  </a:lnTo>
                  <a:lnTo>
                    <a:pt x="35" y="115"/>
                  </a:lnTo>
                  <a:lnTo>
                    <a:pt x="36" y="115"/>
                  </a:lnTo>
                  <a:lnTo>
                    <a:pt x="36" y="116"/>
                  </a:lnTo>
                  <a:lnTo>
                    <a:pt x="38" y="116"/>
                  </a:lnTo>
                  <a:lnTo>
                    <a:pt x="39" y="115"/>
                  </a:lnTo>
                  <a:lnTo>
                    <a:pt x="40" y="114"/>
                  </a:lnTo>
                  <a:lnTo>
                    <a:pt x="41" y="114"/>
                  </a:lnTo>
                  <a:lnTo>
                    <a:pt x="41" y="115"/>
                  </a:lnTo>
                  <a:lnTo>
                    <a:pt x="44" y="114"/>
                  </a:lnTo>
                  <a:lnTo>
                    <a:pt x="47" y="114"/>
                  </a:lnTo>
                  <a:lnTo>
                    <a:pt x="48" y="111"/>
                  </a:lnTo>
                  <a:lnTo>
                    <a:pt x="50" y="111"/>
                  </a:lnTo>
                  <a:lnTo>
                    <a:pt x="47" y="115"/>
                  </a:lnTo>
                  <a:lnTo>
                    <a:pt x="48" y="115"/>
                  </a:lnTo>
                  <a:lnTo>
                    <a:pt x="50" y="115"/>
                  </a:lnTo>
                  <a:lnTo>
                    <a:pt x="50" y="114"/>
                  </a:lnTo>
                  <a:lnTo>
                    <a:pt x="51" y="115"/>
                  </a:lnTo>
                  <a:lnTo>
                    <a:pt x="53" y="115"/>
                  </a:lnTo>
                  <a:lnTo>
                    <a:pt x="53" y="116"/>
                  </a:lnTo>
                  <a:lnTo>
                    <a:pt x="52" y="117"/>
                  </a:lnTo>
                  <a:lnTo>
                    <a:pt x="53" y="117"/>
                  </a:lnTo>
                  <a:lnTo>
                    <a:pt x="56" y="117"/>
                  </a:lnTo>
                  <a:lnTo>
                    <a:pt x="57" y="117"/>
                  </a:lnTo>
                  <a:lnTo>
                    <a:pt x="57" y="118"/>
                  </a:lnTo>
                  <a:lnTo>
                    <a:pt x="57" y="121"/>
                  </a:lnTo>
                  <a:lnTo>
                    <a:pt x="58" y="123"/>
                  </a:lnTo>
                  <a:lnTo>
                    <a:pt x="59" y="127"/>
                  </a:lnTo>
                  <a:lnTo>
                    <a:pt x="61" y="132"/>
                  </a:lnTo>
                  <a:lnTo>
                    <a:pt x="61" y="135"/>
                  </a:lnTo>
                  <a:lnTo>
                    <a:pt x="61" y="139"/>
                  </a:lnTo>
                  <a:lnTo>
                    <a:pt x="62" y="141"/>
                  </a:lnTo>
                  <a:lnTo>
                    <a:pt x="61" y="143"/>
                  </a:lnTo>
                  <a:lnTo>
                    <a:pt x="61" y="144"/>
                  </a:lnTo>
                  <a:lnTo>
                    <a:pt x="62" y="145"/>
                  </a:lnTo>
                  <a:lnTo>
                    <a:pt x="64" y="145"/>
                  </a:lnTo>
                  <a:lnTo>
                    <a:pt x="65" y="144"/>
                  </a:lnTo>
                  <a:lnTo>
                    <a:pt x="69" y="141"/>
                  </a:lnTo>
                  <a:lnTo>
                    <a:pt x="71" y="141"/>
                  </a:lnTo>
                  <a:lnTo>
                    <a:pt x="73" y="144"/>
                  </a:lnTo>
                  <a:lnTo>
                    <a:pt x="75" y="145"/>
                  </a:lnTo>
                  <a:lnTo>
                    <a:pt x="76" y="145"/>
                  </a:lnTo>
                  <a:lnTo>
                    <a:pt x="78" y="144"/>
                  </a:lnTo>
                  <a:lnTo>
                    <a:pt x="78" y="143"/>
                  </a:lnTo>
                  <a:lnTo>
                    <a:pt x="80" y="144"/>
                  </a:lnTo>
                  <a:lnTo>
                    <a:pt x="82" y="141"/>
                  </a:lnTo>
                  <a:lnTo>
                    <a:pt x="86" y="140"/>
                  </a:lnTo>
                  <a:lnTo>
                    <a:pt x="90" y="140"/>
                  </a:lnTo>
                  <a:lnTo>
                    <a:pt x="91" y="141"/>
                  </a:lnTo>
                  <a:lnTo>
                    <a:pt x="92" y="140"/>
                  </a:lnTo>
                  <a:lnTo>
                    <a:pt x="93" y="140"/>
                  </a:lnTo>
                  <a:lnTo>
                    <a:pt x="94" y="139"/>
                  </a:lnTo>
                  <a:lnTo>
                    <a:pt x="93" y="138"/>
                  </a:lnTo>
                  <a:lnTo>
                    <a:pt x="93" y="137"/>
                  </a:lnTo>
                  <a:lnTo>
                    <a:pt x="93" y="135"/>
                  </a:lnTo>
                  <a:lnTo>
                    <a:pt x="93" y="134"/>
                  </a:lnTo>
                  <a:lnTo>
                    <a:pt x="94" y="135"/>
                  </a:lnTo>
                  <a:lnTo>
                    <a:pt x="96" y="135"/>
                  </a:lnTo>
                  <a:lnTo>
                    <a:pt x="97" y="135"/>
                  </a:lnTo>
                  <a:lnTo>
                    <a:pt x="98" y="133"/>
                  </a:lnTo>
                  <a:lnTo>
                    <a:pt x="99" y="132"/>
                  </a:lnTo>
                  <a:lnTo>
                    <a:pt x="101" y="130"/>
                  </a:lnTo>
                  <a:lnTo>
                    <a:pt x="103" y="130"/>
                  </a:lnTo>
                  <a:lnTo>
                    <a:pt x="104" y="130"/>
                  </a:lnTo>
                  <a:lnTo>
                    <a:pt x="105" y="134"/>
                  </a:lnTo>
                  <a:lnTo>
                    <a:pt x="107" y="135"/>
                  </a:lnTo>
                  <a:lnTo>
                    <a:pt x="109" y="133"/>
                  </a:lnTo>
                  <a:lnTo>
                    <a:pt x="110" y="132"/>
                  </a:lnTo>
                  <a:lnTo>
                    <a:pt x="113" y="130"/>
                  </a:lnTo>
                  <a:lnTo>
                    <a:pt x="114" y="130"/>
                  </a:lnTo>
                  <a:lnTo>
                    <a:pt x="116" y="130"/>
                  </a:lnTo>
                  <a:lnTo>
                    <a:pt x="118" y="132"/>
                  </a:lnTo>
                  <a:lnTo>
                    <a:pt x="119" y="130"/>
                  </a:lnTo>
                  <a:lnTo>
                    <a:pt x="120" y="133"/>
                  </a:lnTo>
                  <a:lnTo>
                    <a:pt x="120" y="129"/>
                  </a:lnTo>
                  <a:lnTo>
                    <a:pt x="124" y="129"/>
                  </a:lnTo>
                  <a:lnTo>
                    <a:pt x="125" y="130"/>
                  </a:lnTo>
                  <a:lnTo>
                    <a:pt x="127" y="130"/>
                  </a:lnTo>
                  <a:lnTo>
                    <a:pt x="128" y="130"/>
                  </a:lnTo>
                  <a:lnTo>
                    <a:pt x="130" y="132"/>
                  </a:lnTo>
                  <a:lnTo>
                    <a:pt x="131" y="132"/>
                  </a:lnTo>
                  <a:lnTo>
                    <a:pt x="133" y="132"/>
                  </a:lnTo>
                  <a:lnTo>
                    <a:pt x="136" y="130"/>
                  </a:lnTo>
                  <a:lnTo>
                    <a:pt x="138" y="130"/>
                  </a:lnTo>
                  <a:lnTo>
                    <a:pt x="139" y="129"/>
                  </a:lnTo>
                  <a:lnTo>
                    <a:pt x="141" y="128"/>
                  </a:lnTo>
                  <a:lnTo>
                    <a:pt x="141" y="126"/>
                  </a:lnTo>
                  <a:lnTo>
                    <a:pt x="141" y="123"/>
                  </a:lnTo>
                  <a:lnTo>
                    <a:pt x="141" y="124"/>
                  </a:lnTo>
                  <a:lnTo>
                    <a:pt x="142" y="124"/>
                  </a:lnTo>
                  <a:lnTo>
                    <a:pt x="143" y="123"/>
                  </a:lnTo>
                  <a:lnTo>
                    <a:pt x="143" y="124"/>
                  </a:lnTo>
                  <a:lnTo>
                    <a:pt x="144" y="126"/>
                  </a:lnTo>
                  <a:lnTo>
                    <a:pt x="145" y="126"/>
                  </a:lnTo>
                  <a:lnTo>
                    <a:pt x="153" y="123"/>
                  </a:lnTo>
                  <a:lnTo>
                    <a:pt x="155" y="124"/>
                  </a:lnTo>
                  <a:lnTo>
                    <a:pt x="151" y="124"/>
                  </a:lnTo>
                  <a:lnTo>
                    <a:pt x="150" y="126"/>
                  </a:lnTo>
                  <a:lnTo>
                    <a:pt x="150" y="127"/>
                  </a:lnTo>
                  <a:lnTo>
                    <a:pt x="150" y="128"/>
                  </a:lnTo>
                  <a:lnTo>
                    <a:pt x="151" y="128"/>
                  </a:lnTo>
                  <a:lnTo>
                    <a:pt x="153" y="128"/>
                  </a:lnTo>
                  <a:lnTo>
                    <a:pt x="153" y="129"/>
                  </a:lnTo>
                  <a:lnTo>
                    <a:pt x="154" y="130"/>
                  </a:lnTo>
                  <a:lnTo>
                    <a:pt x="156" y="132"/>
                  </a:lnTo>
                  <a:lnTo>
                    <a:pt x="158" y="132"/>
                  </a:lnTo>
                  <a:lnTo>
                    <a:pt x="159" y="129"/>
                  </a:lnTo>
                  <a:lnTo>
                    <a:pt x="159" y="128"/>
                  </a:lnTo>
                  <a:lnTo>
                    <a:pt x="161" y="126"/>
                  </a:lnTo>
                  <a:lnTo>
                    <a:pt x="162" y="124"/>
                  </a:lnTo>
                  <a:lnTo>
                    <a:pt x="161" y="124"/>
                  </a:lnTo>
                  <a:lnTo>
                    <a:pt x="161" y="123"/>
                  </a:lnTo>
                  <a:lnTo>
                    <a:pt x="164" y="121"/>
                  </a:lnTo>
                  <a:lnTo>
                    <a:pt x="164" y="120"/>
                  </a:lnTo>
                  <a:lnTo>
                    <a:pt x="164" y="122"/>
                  </a:lnTo>
                  <a:lnTo>
                    <a:pt x="165" y="122"/>
                  </a:lnTo>
                  <a:lnTo>
                    <a:pt x="165" y="120"/>
                  </a:lnTo>
                  <a:lnTo>
                    <a:pt x="167" y="121"/>
                  </a:lnTo>
                  <a:lnTo>
                    <a:pt x="167" y="124"/>
                  </a:lnTo>
                  <a:lnTo>
                    <a:pt x="166" y="124"/>
                  </a:lnTo>
                  <a:lnTo>
                    <a:pt x="166" y="126"/>
                  </a:lnTo>
                  <a:lnTo>
                    <a:pt x="164" y="126"/>
                  </a:lnTo>
                  <a:lnTo>
                    <a:pt x="162" y="127"/>
                  </a:lnTo>
                  <a:lnTo>
                    <a:pt x="165" y="127"/>
                  </a:lnTo>
                  <a:lnTo>
                    <a:pt x="166" y="127"/>
                  </a:lnTo>
                  <a:lnTo>
                    <a:pt x="167" y="126"/>
                  </a:lnTo>
                  <a:lnTo>
                    <a:pt x="168" y="128"/>
                  </a:lnTo>
                  <a:lnTo>
                    <a:pt x="171" y="129"/>
                  </a:lnTo>
                  <a:lnTo>
                    <a:pt x="172" y="130"/>
                  </a:lnTo>
                  <a:lnTo>
                    <a:pt x="176" y="130"/>
                  </a:lnTo>
                  <a:lnTo>
                    <a:pt x="176" y="133"/>
                  </a:lnTo>
                  <a:lnTo>
                    <a:pt x="178" y="133"/>
                  </a:lnTo>
                  <a:lnTo>
                    <a:pt x="181" y="132"/>
                  </a:lnTo>
                  <a:lnTo>
                    <a:pt x="181" y="129"/>
                  </a:lnTo>
                  <a:lnTo>
                    <a:pt x="182" y="126"/>
                  </a:lnTo>
                  <a:lnTo>
                    <a:pt x="184" y="124"/>
                  </a:lnTo>
                  <a:lnTo>
                    <a:pt x="185" y="123"/>
                  </a:lnTo>
                  <a:lnTo>
                    <a:pt x="183" y="120"/>
                  </a:lnTo>
                  <a:lnTo>
                    <a:pt x="183" y="118"/>
                  </a:lnTo>
                  <a:lnTo>
                    <a:pt x="184" y="120"/>
                  </a:lnTo>
                  <a:lnTo>
                    <a:pt x="188" y="124"/>
                  </a:lnTo>
                  <a:lnTo>
                    <a:pt x="189" y="124"/>
                  </a:lnTo>
                  <a:lnTo>
                    <a:pt x="190" y="123"/>
                  </a:lnTo>
                  <a:lnTo>
                    <a:pt x="190" y="122"/>
                  </a:lnTo>
                  <a:lnTo>
                    <a:pt x="187" y="118"/>
                  </a:lnTo>
                  <a:lnTo>
                    <a:pt x="187" y="116"/>
                  </a:lnTo>
                  <a:lnTo>
                    <a:pt x="188" y="116"/>
                  </a:lnTo>
                  <a:lnTo>
                    <a:pt x="188" y="118"/>
                  </a:lnTo>
                  <a:lnTo>
                    <a:pt x="191" y="122"/>
                  </a:lnTo>
                  <a:lnTo>
                    <a:pt x="191" y="118"/>
                  </a:lnTo>
                  <a:lnTo>
                    <a:pt x="193" y="115"/>
                  </a:lnTo>
                  <a:lnTo>
                    <a:pt x="193" y="112"/>
                  </a:lnTo>
                  <a:lnTo>
                    <a:pt x="194" y="109"/>
                  </a:lnTo>
                  <a:close/>
                </a:path>
              </a:pathLst>
            </a:custGeom>
            <a:solidFill>
              <a:srgbClr val="00C4FF"/>
            </a:solidFill>
            <a:ln w="2">
              <a:solidFill>
                <a:srgbClr val="555555"/>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p:txBody>
        </p:sp>
        <p:sp>
          <p:nvSpPr>
            <p:cNvPr id="1225" name="Freeform 233"/>
            <p:cNvSpPr>
              <a:spLocks/>
            </p:cNvSpPr>
            <p:nvPr/>
          </p:nvSpPr>
          <p:spPr bwMode="auto">
            <a:xfrm>
              <a:off x="1106489" y="5280021"/>
              <a:ext cx="65087" cy="31750"/>
            </a:xfrm>
            <a:custGeom>
              <a:avLst/>
              <a:gdLst>
                <a:gd name="T0" fmla="*/ 2147483646 w 41"/>
                <a:gd name="T1" fmla="*/ 2147483646 h 20"/>
                <a:gd name="T2" fmla="*/ 2147483646 w 41"/>
                <a:gd name="T3" fmla="*/ 2147483646 h 20"/>
                <a:gd name="T4" fmla="*/ 2147483646 w 41"/>
                <a:gd name="T5" fmla="*/ 2147483646 h 20"/>
                <a:gd name="T6" fmla="*/ 2147483646 w 41"/>
                <a:gd name="T7" fmla="*/ 2147483646 h 20"/>
                <a:gd name="T8" fmla="*/ 2147483646 w 41"/>
                <a:gd name="T9" fmla="*/ 2147483646 h 20"/>
                <a:gd name="T10" fmla="*/ 2147483646 w 41"/>
                <a:gd name="T11" fmla="*/ 2147483646 h 20"/>
                <a:gd name="T12" fmla="*/ 2147483646 w 41"/>
                <a:gd name="T13" fmla="*/ 2147483646 h 20"/>
                <a:gd name="T14" fmla="*/ 2147483646 w 41"/>
                <a:gd name="T15" fmla="*/ 2147483646 h 20"/>
                <a:gd name="T16" fmla="*/ 2147483646 w 41"/>
                <a:gd name="T17" fmla="*/ 2147483646 h 20"/>
                <a:gd name="T18" fmla="*/ 2147483646 w 41"/>
                <a:gd name="T19" fmla="*/ 2147483646 h 20"/>
                <a:gd name="T20" fmla="*/ 2147483646 w 41"/>
                <a:gd name="T21" fmla="*/ 2147483646 h 20"/>
                <a:gd name="T22" fmla="*/ 2147483646 w 41"/>
                <a:gd name="T23" fmla="*/ 2147483646 h 20"/>
                <a:gd name="T24" fmla="*/ 2147483646 w 41"/>
                <a:gd name="T25" fmla="*/ 2147483646 h 20"/>
                <a:gd name="T26" fmla="*/ 2147483646 w 41"/>
                <a:gd name="T27" fmla="*/ 2147483646 h 20"/>
                <a:gd name="T28" fmla="*/ 2147483646 w 41"/>
                <a:gd name="T29" fmla="*/ 2147483646 h 20"/>
                <a:gd name="T30" fmla="*/ 2147483646 w 41"/>
                <a:gd name="T31" fmla="*/ 2147483646 h 20"/>
                <a:gd name="T32" fmla="*/ 2147483646 w 41"/>
                <a:gd name="T33" fmla="*/ 2147483646 h 20"/>
                <a:gd name="T34" fmla="*/ 2147483646 w 41"/>
                <a:gd name="T35" fmla="*/ 2147483646 h 20"/>
                <a:gd name="T36" fmla="*/ 2147483646 w 41"/>
                <a:gd name="T37" fmla="*/ 2147483646 h 20"/>
                <a:gd name="T38" fmla="*/ 2147483646 w 41"/>
                <a:gd name="T39" fmla="*/ 2147483646 h 20"/>
                <a:gd name="T40" fmla="*/ 2147483646 w 41"/>
                <a:gd name="T41" fmla="*/ 2147483646 h 20"/>
                <a:gd name="T42" fmla="*/ 2147483646 w 41"/>
                <a:gd name="T43" fmla="*/ 2147483646 h 20"/>
                <a:gd name="T44" fmla="*/ 2147483646 w 41"/>
                <a:gd name="T45" fmla="*/ 2147483646 h 20"/>
                <a:gd name="T46" fmla="*/ 2147483646 w 41"/>
                <a:gd name="T47" fmla="*/ 2147483646 h 20"/>
                <a:gd name="T48" fmla="*/ 2147483646 w 41"/>
                <a:gd name="T49" fmla="*/ 2147483646 h 20"/>
                <a:gd name="T50" fmla="*/ 2147483646 w 41"/>
                <a:gd name="T51" fmla="*/ 2147483646 h 20"/>
                <a:gd name="T52" fmla="*/ 2147483646 w 41"/>
                <a:gd name="T53" fmla="*/ 2147483646 h 20"/>
                <a:gd name="T54" fmla="*/ 2147483646 w 41"/>
                <a:gd name="T55" fmla="*/ 2147483646 h 20"/>
                <a:gd name="T56" fmla="*/ 2147483646 w 41"/>
                <a:gd name="T57" fmla="*/ 2147483646 h 20"/>
                <a:gd name="T58" fmla="*/ 2147483646 w 41"/>
                <a:gd name="T59" fmla="*/ 2147483646 h 20"/>
                <a:gd name="T60" fmla="*/ 2147483646 w 41"/>
                <a:gd name="T61" fmla="*/ 2147483646 h 20"/>
                <a:gd name="T62" fmla="*/ 2147483646 w 41"/>
                <a:gd name="T63" fmla="*/ 2147483646 h 20"/>
                <a:gd name="T64" fmla="*/ 2147483646 w 41"/>
                <a:gd name="T65" fmla="*/ 2147483646 h 20"/>
                <a:gd name="T66" fmla="*/ 2147483646 w 41"/>
                <a:gd name="T67" fmla="*/ 2147483646 h 20"/>
                <a:gd name="T68" fmla="*/ 2147483646 w 41"/>
                <a:gd name="T69" fmla="*/ 2147483646 h 20"/>
                <a:gd name="T70" fmla="*/ 2147483646 w 41"/>
                <a:gd name="T71" fmla="*/ 2147483646 h 20"/>
                <a:gd name="T72" fmla="*/ 2147483646 w 41"/>
                <a:gd name="T73" fmla="*/ 2147483646 h 20"/>
                <a:gd name="T74" fmla="*/ 2147483646 w 41"/>
                <a:gd name="T75" fmla="*/ 2147483646 h 20"/>
                <a:gd name="T76" fmla="*/ 2147483646 w 41"/>
                <a:gd name="T77" fmla="*/ 2147483646 h 20"/>
                <a:gd name="T78" fmla="*/ 2147483646 w 41"/>
                <a:gd name="T79" fmla="*/ 0 h 20"/>
                <a:gd name="T80" fmla="*/ 2147483646 w 41"/>
                <a:gd name="T81" fmla="*/ 2147483646 h 20"/>
                <a:gd name="T82" fmla="*/ 2147483646 w 41"/>
                <a:gd name="T83" fmla="*/ 0 h 20"/>
                <a:gd name="T84" fmla="*/ 2147483646 w 41"/>
                <a:gd name="T85" fmla="*/ 2147483646 h 20"/>
                <a:gd name="T86" fmla="*/ 2147483646 w 41"/>
                <a:gd name="T87" fmla="*/ 2147483646 h 20"/>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41" h="20">
                  <a:moveTo>
                    <a:pt x="3" y="2"/>
                  </a:moveTo>
                  <a:lnTo>
                    <a:pt x="3" y="2"/>
                  </a:lnTo>
                  <a:lnTo>
                    <a:pt x="2" y="2"/>
                  </a:lnTo>
                  <a:lnTo>
                    <a:pt x="2" y="3"/>
                  </a:lnTo>
                  <a:lnTo>
                    <a:pt x="2" y="4"/>
                  </a:lnTo>
                  <a:lnTo>
                    <a:pt x="1" y="5"/>
                  </a:lnTo>
                  <a:lnTo>
                    <a:pt x="0" y="6"/>
                  </a:lnTo>
                  <a:lnTo>
                    <a:pt x="1" y="9"/>
                  </a:lnTo>
                  <a:lnTo>
                    <a:pt x="1" y="11"/>
                  </a:lnTo>
                  <a:lnTo>
                    <a:pt x="2" y="12"/>
                  </a:lnTo>
                  <a:lnTo>
                    <a:pt x="3" y="15"/>
                  </a:lnTo>
                  <a:lnTo>
                    <a:pt x="2" y="16"/>
                  </a:lnTo>
                  <a:lnTo>
                    <a:pt x="2" y="17"/>
                  </a:lnTo>
                  <a:lnTo>
                    <a:pt x="3" y="18"/>
                  </a:lnTo>
                  <a:lnTo>
                    <a:pt x="4" y="16"/>
                  </a:lnTo>
                  <a:lnTo>
                    <a:pt x="6" y="15"/>
                  </a:lnTo>
                  <a:lnTo>
                    <a:pt x="8" y="15"/>
                  </a:lnTo>
                  <a:lnTo>
                    <a:pt x="9" y="16"/>
                  </a:lnTo>
                  <a:lnTo>
                    <a:pt x="10" y="17"/>
                  </a:lnTo>
                  <a:lnTo>
                    <a:pt x="12" y="17"/>
                  </a:lnTo>
                  <a:lnTo>
                    <a:pt x="12" y="15"/>
                  </a:lnTo>
                  <a:lnTo>
                    <a:pt x="13" y="14"/>
                  </a:lnTo>
                  <a:lnTo>
                    <a:pt x="14" y="12"/>
                  </a:lnTo>
                  <a:lnTo>
                    <a:pt x="15" y="14"/>
                  </a:lnTo>
                  <a:lnTo>
                    <a:pt x="18" y="14"/>
                  </a:lnTo>
                  <a:lnTo>
                    <a:pt x="20" y="15"/>
                  </a:lnTo>
                  <a:lnTo>
                    <a:pt x="21" y="16"/>
                  </a:lnTo>
                  <a:lnTo>
                    <a:pt x="21" y="17"/>
                  </a:lnTo>
                  <a:lnTo>
                    <a:pt x="20" y="17"/>
                  </a:lnTo>
                  <a:lnTo>
                    <a:pt x="19" y="18"/>
                  </a:lnTo>
                  <a:lnTo>
                    <a:pt x="19" y="20"/>
                  </a:lnTo>
                  <a:lnTo>
                    <a:pt x="20" y="20"/>
                  </a:lnTo>
                  <a:lnTo>
                    <a:pt x="21" y="20"/>
                  </a:lnTo>
                  <a:lnTo>
                    <a:pt x="23" y="18"/>
                  </a:lnTo>
                  <a:lnTo>
                    <a:pt x="24" y="20"/>
                  </a:lnTo>
                  <a:lnTo>
                    <a:pt x="25" y="20"/>
                  </a:lnTo>
                  <a:lnTo>
                    <a:pt x="25" y="18"/>
                  </a:lnTo>
                  <a:lnTo>
                    <a:pt x="25" y="17"/>
                  </a:lnTo>
                  <a:lnTo>
                    <a:pt x="25" y="16"/>
                  </a:lnTo>
                  <a:lnTo>
                    <a:pt x="25" y="15"/>
                  </a:lnTo>
                  <a:lnTo>
                    <a:pt x="25" y="14"/>
                  </a:lnTo>
                  <a:lnTo>
                    <a:pt x="29" y="14"/>
                  </a:lnTo>
                  <a:lnTo>
                    <a:pt x="31" y="14"/>
                  </a:lnTo>
                  <a:lnTo>
                    <a:pt x="32" y="12"/>
                  </a:lnTo>
                  <a:lnTo>
                    <a:pt x="35" y="11"/>
                  </a:lnTo>
                  <a:lnTo>
                    <a:pt x="38" y="11"/>
                  </a:lnTo>
                  <a:lnTo>
                    <a:pt x="41" y="10"/>
                  </a:lnTo>
                  <a:lnTo>
                    <a:pt x="41" y="9"/>
                  </a:lnTo>
                  <a:lnTo>
                    <a:pt x="38" y="9"/>
                  </a:lnTo>
                  <a:lnTo>
                    <a:pt x="36" y="9"/>
                  </a:lnTo>
                  <a:lnTo>
                    <a:pt x="36" y="8"/>
                  </a:lnTo>
                  <a:lnTo>
                    <a:pt x="35" y="6"/>
                  </a:lnTo>
                  <a:lnTo>
                    <a:pt x="32" y="8"/>
                  </a:lnTo>
                  <a:lnTo>
                    <a:pt x="32" y="9"/>
                  </a:lnTo>
                  <a:lnTo>
                    <a:pt x="30" y="10"/>
                  </a:lnTo>
                  <a:lnTo>
                    <a:pt x="27" y="10"/>
                  </a:lnTo>
                  <a:lnTo>
                    <a:pt x="26" y="10"/>
                  </a:lnTo>
                  <a:lnTo>
                    <a:pt x="25" y="11"/>
                  </a:lnTo>
                  <a:lnTo>
                    <a:pt x="24" y="11"/>
                  </a:lnTo>
                  <a:lnTo>
                    <a:pt x="24" y="12"/>
                  </a:lnTo>
                  <a:lnTo>
                    <a:pt x="23" y="14"/>
                  </a:lnTo>
                  <a:lnTo>
                    <a:pt x="20" y="12"/>
                  </a:lnTo>
                  <a:lnTo>
                    <a:pt x="19" y="12"/>
                  </a:lnTo>
                  <a:lnTo>
                    <a:pt x="19" y="11"/>
                  </a:lnTo>
                  <a:lnTo>
                    <a:pt x="18" y="9"/>
                  </a:lnTo>
                  <a:lnTo>
                    <a:pt x="17" y="6"/>
                  </a:lnTo>
                  <a:lnTo>
                    <a:pt x="17" y="3"/>
                  </a:lnTo>
                  <a:lnTo>
                    <a:pt x="15" y="3"/>
                  </a:lnTo>
                  <a:lnTo>
                    <a:pt x="14" y="4"/>
                  </a:lnTo>
                  <a:lnTo>
                    <a:pt x="13" y="4"/>
                  </a:lnTo>
                  <a:lnTo>
                    <a:pt x="12" y="3"/>
                  </a:lnTo>
                  <a:lnTo>
                    <a:pt x="10" y="2"/>
                  </a:lnTo>
                  <a:lnTo>
                    <a:pt x="9" y="0"/>
                  </a:lnTo>
                  <a:lnTo>
                    <a:pt x="8" y="2"/>
                  </a:lnTo>
                  <a:lnTo>
                    <a:pt x="7" y="0"/>
                  </a:lnTo>
                  <a:lnTo>
                    <a:pt x="6" y="2"/>
                  </a:lnTo>
                  <a:lnTo>
                    <a:pt x="6" y="3"/>
                  </a:lnTo>
                  <a:lnTo>
                    <a:pt x="4" y="3"/>
                  </a:lnTo>
                  <a:lnTo>
                    <a:pt x="3" y="2"/>
                  </a:lnTo>
                  <a:close/>
                </a:path>
              </a:pathLst>
            </a:custGeom>
            <a:solidFill>
              <a:srgbClr val="00C4FF"/>
            </a:solidFill>
            <a:ln w="2">
              <a:solidFill>
                <a:srgbClr val="000000"/>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p:txBody>
        </p:sp>
        <p:sp>
          <p:nvSpPr>
            <p:cNvPr id="1226" name="Freeform 234"/>
            <p:cNvSpPr>
              <a:spLocks/>
            </p:cNvSpPr>
            <p:nvPr/>
          </p:nvSpPr>
          <p:spPr bwMode="auto">
            <a:xfrm>
              <a:off x="1100138" y="5319709"/>
              <a:ext cx="22225" cy="12700"/>
            </a:xfrm>
            <a:custGeom>
              <a:avLst/>
              <a:gdLst>
                <a:gd name="T0" fmla="*/ 2147483646 w 14"/>
                <a:gd name="T1" fmla="*/ 2147483646 h 8"/>
                <a:gd name="T2" fmla="*/ 2147483646 w 14"/>
                <a:gd name="T3" fmla="*/ 2147483646 h 8"/>
                <a:gd name="T4" fmla="*/ 2147483646 w 14"/>
                <a:gd name="T5" fmla="*/ 2147483646 h 8"/>
                <a:gd name="T6" fmla="*/ 2147483646 w 14"/>
                <a:gd name="T7" fmla="*/ 2147483646 h 8"/>
                <a:gd name="T8" fmla="*/ 2147483646 w 14"/>
                <a:gd name="T9" fmla="*/ 2147483646 h 8"/>
                <a:gd name="T10" fmla="*/ 0 w 14"/>
                <a:gd name="T11" fmla="*/ 2147483646 h 8"/>
                <a:gd name="T12" fmla="*/ 0 w 14"/>
                <a:gd name="T13" fmla="*/ 2147483646 h 8"/>
                <a:gd name="T14" fmla="*/ 0 w 14"/>
                <a:gd name="T15" fmla="*/ 2147483646 h 8"/>
                <a:gd name="T16" fmla="*/ 2147483646 w 14"/>
                <a:gd name="T17" fmla="*/ 2147483646 h 8"/>
                <a:gd name="T18" fmla="*/ 2147483646 w 14"/>
                <a:gd name="T19" fmla="*/ 2147483646 h 8"/>
                <a:gd name="T20" fmla="*/ 2147483646 w 14"/>
                <a:gd name="T21" fmla="*/ 2147483646 h 8"/>
                <a:gd name="T22" fmla="*/ 2147483646 w 14"/>
                <a:gd name="T23" fmla="*/ 2147483646 h 8"/>
                <a:gd name="T24" fmla="*/ 2147483646 w 14"/>
                <a:gd name="T25" fmla="*/ 2147483646 h 8"/>
                <a:gd name="T26" fmla="*/ 2147483646 w 14"/>
                <a:gd name="T27" fmla="*/ 2147483646 h 8"/>
                <a:gd name="T28" fmla="*/ 2147483646 w 14"/>
                <a:gd name="T29" fmla="*/ 2147483646 h 8"/>
                <a:gd name="T30" fmla="*/ 2147483646 w 14"/>
                <a:gd name="T31" fmla="*/ 2147483646 h 8"/>
                <a:gd name="T32" fmla="*/ 2147483646 w 14"/>
                <a:gd name="T33" fmla="*/ 2147483646 h 8"/>
                <a:gd name="T34" fmla="*/ 2147483646 w 14"/>
                <a:gd name="T35" fmla="*/ 2147483646 h 8"/>
                <a:gd name="T36" fmla="*/ 2147483646 w 14"/>
                <a:gd name="T37" fmla="*/ 2147483646 h 8"/>
                <a:gd name="T38" fmla="*/ 2147483646 w 14"/>
                <a:gd name="T39" fmla="*/ 2147483646 h 8"/>
                <a:gd name="T40" fmla="*/ 2147483646 w 14"/>
                <a:gd name="T41" fmla="*/ 2147483646 h 8"/>
                <a:gd name="T42" fmla="*/ 2147483646 w 14"/>
                <a:gd name="T43" fmla="*/ 2147483646 h 8"/>
                <a:gd name="T44" fmla="*/ 2147483646 w 14"/>
                <a:gd name="T45" fmla="*/ 2147483646 h 8"/>
                <a:gd name="T46" fmla="*/ 2147483646 w 14"/>
                <a:gd name="T47" fmla="*/ 2147483646 h 8"/>
                <a:gd name="T48" fmla="*/ 2147483646 w 14"/>
                <a:gd name="T49" fmla="*/ 2147483646 h 8"/>
                <a:gd name="T50" fmla="*/ 2147483646 w 14"/>
                <a:gd name="T51" fmla="*/ 2147483646 h 8"/>
                <a:gd name="T52" fmla="*/ 2147483646 w 14"/>
                <a:gd name="T53" fmla="*/ 2147483646 h 8"/>
                <a:gd name="T54" fmla="*/ 2147483646 w 14"/>
                <a:gd name="T55" fmla="*/ 2147483646 h 8"/>
                <a:gd name="T56" fmla="*/ 2147483646 w 14"/>
                <a:gd name="T57" fmla="*/ 2147483646 h 8"/>
                <a:gd name="T58" fmla="*/ 2147483646 w 14"/>
                <a:gd name="T59" fmla="*/ 2147483646 h 8"/>
                <a:gd name="T60" fmla="*/ 2147483646 w 14"/>
                <a:gd name="T61" fmla="*/ 2147483646 h 8"/>
                <a:gd name="T62" fmla="*/ 2147483646 w 14"/>
                <a:gd name="T63" fmla="*/ 2147483646 h 8"/>
                <a:gd name="T64" fmla="*/ 2147483646 w 14"/>
                <a:gd name="T65" fmla="*/ 0 h 8"/>
                <a:gd name="T66" fmla="*/ 2147483646 w 14"/>
                <a:gd name="T67" fmla="*/ 0 h 8"/>
                <a:gd name="T68" fmla="*/ 2147483646 w 14"/>
                <a:gd name="T69" fmla="*/ 2147483646 h 8"/>
                <a:gd name="T70" fmla="*/ 2147483646 w 14"/>
                <a:gd name="T71" fmla="*/ 2147483646 h 8"/>
                <a:gd name="T72" fmla="*/ 2147483646 w 14"/>
                <a:gd name="T73" fmla="*/ 2147483646 h 8"/>
                <a:gd name="T74" fmla="*/ 2147483646 w 14"/>
                <a:gd name="T75" fmla="*/ 2147483646 h 8"/>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14" h="8">
                  <a:moveTo>
                    <a:pt x="2" y="1"/>
                  </a:moveTo>
                  <a:lnTo>
                    <a:pt x="2" y="1"/>
                  </a:lnTo>
                  <a:lnTo>
                    <a:pt x="1" y="1"/>
                  </a:lnTo>
                  <a:lnTo>
                    <a:pt x="0" y="2"/>
                  </a:lnTo>
                  <a:lnTo>
                    <a:pt x="4" y="2"/>
                  </a:lnTo>
                  <a:lnTo>
                    <a:pt x="5" y="3"/>
                  </a:lnTo>
                  <a:lnTo>
                    <a:pt x="6" y="4"/>
                  </a:lnTo>
                  <a:lnTo>
                    <a:pt x="7" y="6"/>
                  </a:lnTo>
                  <a:lnTo>
                    <a:pt x="10" y="6"/>
                  </a:lnTo>
                  <a:lnTo>
                    <a:pt x="11" y="7"/>
                  </a:lnTo>
                  <a:lnTo>
                    <a:pt x="12" y="8"/>
                  </a:lnTo>
                  <a:lnTo>
                    <a:pt x="13" y="8"/>
                  </a:lnTo>
                  <a:lnTo>
                    <a:pt x="14" y="8"/>
                  </a:lnTo>
                  <a:lnTo>
                    <a:pt x="14" y="7"/>
                  </a:lnTo>
                  <a:lnTo>
                    <a:pt x="13" y="7"/>
                  </a:lnTo>
                  <a:lnTo>
                    <a:pt x="11" y="4"/>
                  </a:lnTo>
                  <a:lnTo>
                    <a:pt x="8" y="2"/>
                  </a:lnTo>
                  <a:lnTo>
                    <a:pt x="7" y="2"/>
                  </a:lnTo>
                  <a:lnTo>
                    <a:pt x="7" y="1"/>
                  </a:lnTo>
                  <a:lnTo>
                    <a:pt x="6" y="0"/>
                  </a:lnTo>
                  <a:lnTo>
                    <a:pt x="4" y="1"/>
                  </a:lnTo>
                  <a:lnTo>
                    <a:pt x="2" y="1"/>
                  </a:lnTo>
                  <a:close/>
                </a:path>
              </a:pathLst>
            </a:custGeom>
            <a:solidFill>
              <a:srgbClr val="00C4FF"/>
            </a:solidFill>
            <a:ln w="2">
              <a:solidFill>
                <a:srgbClr val="000000"/>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p:txBody>
        </p:sp>
        <p:sp>
          <p:nvSpPr>
            <p:cNvPr id="1227" name="Freeform 235"/>
            <p:cNvSpPr>
              <a:spLocks/>
            </p:cNvSpPr>
            <p:nvPr/>
          </p:nvSpPr>
          <p:spPr bwMode="auto">
            <a:xfrm>
              <a:off x="825500" y="5075235"/>
              <a:ext cx="307975" cy="238125"/>
            </a:xfrm>
            <a:custGeom>
              <a:avLst/>
              <a:gdLst>
                <a:gd name="T0" fmla="*/ 2147483646 w 194"/>
                <a:gd name="T1" fmla="*/ 2147483646 h 150"/>
                <a:gd name="T2" fmla="*/ 2147483646 w 194"/>
                <a:gd name="T3" fmla="*/ 2147483646 h 150"/>
                <a:gd name="T4" fmla="*/ 2147483646 w 194"/>
                <a:gd name="T5" fmla="*/ 2147483646 h 150"/>
                <a:gd name="T6" fmla="*/ 2147483646 w 194"/>
                <a:gd name="T7" fmla="*/ 2147483646 h 150"/>
                <a:gd name="T8" fmla="*/ 2147483646 w 194"/>
                <a:gd name="T9" fmla="*/ 2147483646 h 150"/>
                <a:gd name="T10" fmla="*/ 2147483646 w 194"/>
                <a:gd name="T11" fmla="*/ 2147483646 h 150"/>
                <a:gd name="T12" fmla="*/ 2147483646 w 194"/>
                <a:gd name="T13" fmla="*/ 2147483646 h 150"/>
                <a:gd name="T14" fmla="*/ 2147483646 w 194"/>
                <a:gd name="T15" fmla="*/ 2147483646 h 150"/>
                <a:gd name="T16" fmla="*/ 2147483646 w 194"/>
                <a:gd name="T17" fmla="*/ 2147483646 h 150"/>
                <a:gd name="T18" fmla="*/ 2147483646 w 194"/>
                <a:gd name="T19" fmla="*/ 2147483646 h 150"/>
                <a:gd name="T20" fmla="*/ 2147483646 w 194"/>
                <a:gd name="T21" fmla="*/ 2147483646 h 150"/>
                <a:gd name="T22" fmla="*/ 2147483646 w 194"/>
                <a:gd name="T23" fmla="*/ 2147483646 h 150"/>
                <a:gd name="T24" fmla="*/ 2147483646 w 194"/>
                <a:gd name="T25" fmla="*/ 2147483646 h 150"/>
                <a:gd name="T26" fmla="*/ 2147483646 w 194"/>
                <a:gd name="T27" fmla="*/ 2147483646 h 150"/>
                <a:gd name="T28" fmla="*/ 2147483646 w 194"/>
                <a:gd name="T29" fmla="*/ 2147483646 h 150"/>
                <a:gd name="T30" fmla="*/ 2147483646 w 194"/>
                <a:gd name="T31" fmla="*/ 2147483646 h 150"/>
                <a:gd name="T32" fmla="*/ 2147483646 w 194"/>
                <a:gd name="T33" fmla="*/ 2147483646 h 150"/>
                <a:gd name="T34" fmla="*/ 2147483646 w 194"/>
                <a:gd name="T35" fmla="*/ 2147483646 h 150"/>
                <a:gd name="T36" fmla="*/ 2147483646 w 194"/>
                <a:gd name="T37" fmla="*/ 2147483646 h 150"/>
                <a:gd name="T38" fmla="*/ 2147483646 w 194"/>
                <a:gd name="T39" fmla="*/ 2147483646 h 150"/>
                <a:gd name="T40" fmla="*/ 2147483646 w 194"/>
                <a:gd name="T41" fmla="*/ 2147483646 h 150"/>
                <a:gd name="T42" fmla="*/ 2147483646 w 194"/>
                <a:gd name="T43" fmla="*/ 2147483646 h 150"/>
                <a:gd name="T44" fmla="*/ 2147483646 w 194"/>
                <a:gd name="T45" fmla="*/ 2147483646 h 150"/>
                <a:gd name="T46" fmla="*/ 2147483646 w 194"/>
                <a:gd name="T47" fmla="*/ 2147483646 h 150"/>
                <a:gd name="T48" fmla="*/ 2147483646 w 194"/>
                <a:gd name="T49" fmla="*/ 2147483646 h 150"/>
                <a:gd name="T50" fmla="*/ 2147483646 w 194"/>
                <a:gd name="T51" fmla="*/ 2147483646 h 150"/>
                <a:gd name="T52" fmla="*/ 2147483646 w 194"/>
                <a:gd name="T53" fmla="*/ 2147483646 h 150"/>
                <a:gd name="T54" fmla="*/ 2147483646 w 194"/>
                <a:gd name="T55" fmla="*/ 2147483646 h 150"/>
                <a:gd name="T56" fmla="*/ 2147483646 w 194"/>
                <a:gd name="T57" fmla="*/ 2147483646 h 150"/>
                <a:gd name="T58" fmla="*/ 2147483646 w 194"/>
                <a:gd name="T59" fmla="*/ 2147483646 h 150"/>
                <a:gd name="T60" fmla="*/ 2147483646 w 194"/>
                <a:gd name="T61" fmla="*/ 2147483646 h 150"/>
                <a:gd name="T62" fmla="*/ 2147483646 w 194"/>
                <a:gd name="T63" fmla="*/ 2147483646 h 150"/>
                <a:gd name="T64" fmla="*/ 2147483646 w 194"/>
                <a:gd name="T65" fmla="*/ 2147483646 h 150"/>
                <a:gd name="T66" fmla="*/ 2147483646 w 194"/>
                <a:gd name="T67" fmla="*/ 2147483646 h 150"/>
                <a:gd name="T68" fmla="*/ 2147483646 w 194"/>
                <a:gd name="T69" fmla="*/ 2147483646 h 150"/>
                <a:gd name="T70" fmla="*/ 2147483646 w 194"/>
                <a:gd name="T71" fmla="*/ 2147483646 h 150"/>
                <a:gd name="T72" fmla="*/ 2147483646 w 194"/>
                <a:gd name="T73" fmla="*/ 2147483646 h 150"/>
                <a:gd name="T74" fmla="*/ 2147483646 w 194"/>
                <a:gd name="T75" fmla="*/ 2147483646 h 150"/>
                <a:gd name="T76" fmla="*/ 2147483646 w 194"/>
                <a:gd name="T77" fmla="*/ 2147483646 h 150"/>
                <a:gd name="T78" fmla="*/ 2147483646 w 194"/>
                <a:gd name="T79" fmla="*/ 2147483646 h 150"/>
                <a:gd name="T80" fmla="*/ 2147483646 w 194"/>
                <a:gd name="T81" fmla="*/ 2147483646 h 150"/>
                <a:gd name="T82" fmla="*/ 2147483646 w 194"/>
                <a:gd name="T83" fmla="*/ 2147483646 h 150"/>
                <a:gd name="T84" fmla="*/ 2147483646 w 194"/>
                <a:gd name="T85" fmla="*/ 2147483646 h 150"/>
                <a:gd name="T86" fmla="*/ 2147483646 w 194"/>
                <a:gd name="T87" fmla="*/ 2147483646 h 150"/>
                <a:gd name="T88" fmla="*/ 2147483646 w 194"/>
                <a:gd name="T89" fmla="*/ 2147483646 h 150"/>
                <a:gd name="T90" fmla="*/ 2147483646 w 194"/>
                <a:gd name="T91" fmla="*/ 2147483646 h 150"/>
                <a:gd name="T92" fmla="*/ 2147483646 w 194"/>
                <a:gd name="T93" fmla="*/ 2147483646 h 150"/>
                <a:gd name="T94" fmla="*/ 2147483646 w 194"/>
                <a:gd name="T95" fmla="*/ 2147483646 h 150"/>
                <a:gd name="T96" fmla="*/ 2147483646 w 194"/>
                <a:gd name="T97" fmla="*/ 2147483646 h 150"/>
                <a:gd name="T98" fmla="*/ 2147483646 w 194"/>
                <a:gd name="T99" fmla="*/ 2147483646 h 150"/>
                <a:gd name="T100" fmla="*/ 2147483646 w 194"/>
                <a:gd name="T101" fmla="*/ 2147483646 h 150"/>
                <a:gd name="T102" fmla="*/ 2147483646 w 194"/>
                <a:gd name="T103" fmla="*/ 2147483646 h 150"/>
                <a:gd name="T104" fmla="*/ 2147483646 w 194"/>
                <a:gd name="T105" fmla="*/ 2147483646 h 150"/>
                <a:gd name="T106" fmla="*/ 2147483646 w 194"/>
                <a:gd name="T107" fmla="*/ 2147483646 h 150"/>
                <a:gd name="T108" fmla="*/ 2147483646 w 194"/>
                <a:gd name="T109" fmla="*/ 2147483646 h 150"/>
                <a:gd name="T110" fmla="*/ 2147483646 w 194"/>
                <a:gd name="T111" fmla="*/ 2147483646 h 150"/>
                <a:gd name="T112" fmla="*/ 2147483646 w 194"/>
                <a:gd name="T113" fmla="*/ 2147483646 h 150"/>
                <a:gd name="T114" fmla="*/ 2147483646 w 194"/>
                <a:gd name="T115" fmla="*/ 2147483646 h 150"/>
                <a:gd name="T116" fmla="*/ 2147483646 w 194"/>
                <a:gd name="T117" fmla="*/ 2147483646 h 150"/>
                <a:gd name="T118" fmla="*/ 2147483646 w 194"/>
                <a:gd name="T119" fmla="*/ 2147483646 h 150"/>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194" h="150">
                  <a:moveTo>
                    <a:pt x="189" y="86"/>
                  </a:moveTo>
                  <a:lnTo>
                    <a:pt x="189" y="86"/>
                  </a:lnTo>
                  <a:lnTo>
                    <a:pt x="187" y="86"/>
                  </a:lnTo>
                  <a:lnTo>
                    <a:pt x="185" y="86"/>
                  </a:lnTo>
                  <a:lnTo>
                    <a:pt x="185" y="84"/>
                  </a:lnTo>
                  <a:lnTo>
                    <a:pt x="183" y="84"/>
                  </a:lnTo>
                  <a:lnTo>
                    <a:pt x="181" y="83"/>
                  </a:lnTo>
                  <a:lnTo>
                    <a:pt x="181" y="81"/>
                  </a:lnTo>
                  <a:lnTo>
                    <a:pt x="181" y="80"/>
                  </a:lnTo>
                  <a:lnTo>
                    <a:pt x="180" y="77"/>
                  </a:lnTo>
                  <a:lnTo>
                    <a:pt x="181" y="75"/>
                  </a:lnTo>
                  <a:lnTo>
                    <a:pt x="180" y="74"/>
                  </a:lnTo>
                  <a:lnTo>
                    <a:pt x="180" y="72"/>
                  </a:lnTo>
                  <a:lnTo>
                    <a:pt x="180" y="71"/>
                  </a:lnTo>
                  <a:lnTo>
                    <a:pt x="180" y="69"/>
                  </a:lnTo>
                  <a:lnTo>
                    <a:pt x="181" y="68"/>
                  </a:lnTo>
                  <a:lnTo>
                    <a:pt x="180" y="66"/>
                  </a:lnTo>
                  <a:lnTo>
                    <a:pt x="179" y="68"/>
                  </a:lnTo>
                  <a:lnTo>
                    <a:pt x="178" y="65"/>
                  </a:lnTo>
                  <a:lnTo>
                    <a:pt x="178" y="64"/>
                  </a:lnTo>
                  <a:lnTo>
                    <a:pt x="177" y="63"/>
                  </a:lnTo>
                  <a:lnTo>
                    <a:pt x="175" y="61"/>
                  </a:lnTo>
                  <a:lnTo>
                    <a:pt x="174" y="61"/>
                  </a:lnTo>
                  <a:lnTo>
                    <a:pt x="174" y="59"/>
                  </a:lnTo>
                  <a:lnTo>
                    <a:pt x="175" y="59"/>
                  </a:lnTo>
                  <a:lnTo>
                    <a:pt x="175" y="57"/>
                  </a:lnTo>
                  <a:lnTo>
                    <a:pt x="175" y="55"/>
                  </a:lnTo>
                  <a:lnTo>
                    <a:pt x="175" y="54"/>
                  </a:lnTo>
                  <a:lnTo>
                    <a:pt x="175" y="52"/>
                  </a:lnTo>
                  <a:lnTo>
                    <a:pt x="177" y="51"/>
                  </a:lnTo>
                  <a:lnTo>
                    <a:pt x="177" y="48"/>
                  </a:lnTo>
                  <a:lnTo>
                    <a:pt x="177" y="43"/>
                  </a:lnTo>
                  <a:lnTo>
                    <a:pt x="173" y="42"/>
                  </a:lnTo>
                  <a:lnTo>
                    <a:pt x="171" y="43"/>
                  </a:lnTo>
                  <a:lnTo>
                    <a:pt x="169" y="43"/>
                  </a:lnTo>
                  <a:lnTo>
                    <a:pt x="169" y="44"/>
                  </a:lnTo>
                  <a:lnTo>
                    <a:pt x="168" y="48"/>
                  </a:lnTo>
                  <a:lnTo>
                    <a:pt x="166" y="49"/>
                  </a:lnTo>
                  <a:lnTo>
                    <a:pt x="164" y="51"/>
                  </a:lnTo>
                  <a:lnTo>
                    <a:pt x="164" y="52"/>
                  </a:lnTo>
                  <a:lnTo>
                    <a:pt x="166" y="53"/>
                  </a:lnTo>
                  <a:lnTo>
                    <a:pt x="167" y="55"/>
                  </a:lnTo>
                  <a:lnTo>
                    <a:pt x="167" y="57"/>
                  </a:lnTo>
                  <a:lnTo>
                    <a:pt x="166" y="59"/>
                  </a:lnTo>
                  <a:lnTo>
                    <a:pt x="163" y="59"/>
                  </a:lnTo>
                  <a:lnTo>
                    <a:pt x="162" y="61"/>
                  </a:lnTo>
                  <a:lnTo>
                    <a:pt x="161" y="61"/>
                  </a:lnTo>
                  <a:lnTo>
                    <a:pt x="160" y="64"/>
                  </a:lnTo>
                  <a:lnTo>
                    <a:pt x="158" y="65"/>
                  </a:lnTo>
                  <a:lnTo>
                    <a:pt x="158" y="66"/>
                  </a:lnTo>
                  <a:lnTo>
                    <a:pt x="157" y="68"/>
                  </a:lnTo>
                  <a:lnTo>
                    <a:pt x="157" y="66"/>
                  </a:lnTo>
                  <a:lnTo>
                    <a:pt x="156" y="65"/>
                  </a:lnTo>
                  <a:lnTo>
                    <a:pt x="155" y="64"/>
                  </a:lnTo>
                  <a:lnTo>
                    <a:pt x="155" y="63"/>
                  </a:lnTo>
                  <a:lnTo>
                    <a:pt x="152" y="61"/>
                  </a:lnTo>
                  <a:lnTo>
                    <a:pt x="152" y="63"/>
                  </a:lnTo>
                  <a:lnTo>
                    <a:pt x="150" y="64"/>
                  </a:lnTo>
                  <a:lnTo>
                    <a:pt x="149" y="63"/>
                  </a:lnTo>
                  <a:lnTo>
                    <a:pt x="147" y="63"/>
                  </a:lnTo>
                  <a:lnTo>
                    <a:pt x="147" y="64"/>
                  </a:lnTo>
                  <a:lnTo>
                    <a:pt x="147" y="65"/>
                  </a:lnTo>
                  <a:lnTo>
                    <a:pt x="145" y="65"/>
                  </a:lnTo>
                  <a:lnTo>
                    <a:pt x="144" y="65"/>
                  </a:lnTo>
                  <a:lnTo>
                    <a:pt x="141" y="65"/>
                  </a:lnTo>
                  <a:lnTo>
                    <a:pt x="140" y="64"/>
                  </a:lnTo>
                  <a:lnTo>
                    <a:pt x="140" y="65"/>
                  </a:lnTo>
                  <a:lnTo>
                    <a:pt x="138" y="65"/>
                  </a:lnTo>
                  <a:lnTo>
                    <a:pt x="138" y="64"/>
                  </a:lnTo>
                  <a:lnTo>
                    <a:pt x="138" y="63"/>
                  </a:lnTo>
                  <a:lnTo>
                    <a:pt x="135" y="63"/>
                  </a:lnTo>
                  <a:lnTo>
                    <a:pt x="135" y="61"/>
                  </a:lnTo>
                  <a:lnTo>
                    <a:pt x="134" y="60"/>
                  </a:lnTo>
                  <a:lnTo>
                    <a:pt x="133" y="59"/>
                  </a:lnTo>
                  <a:lnTo>
                    <a:pt x="133" y="58"/>
                  </a:lnTo>
                  <a:lnTo>
                    <a:pt x="134" y="55"/>
                  </a:lnTo>
                  <a:lnTo>
                    <a:pt x="133" y="55"/>
                  </a:lnTo>
                  <a:lnTo>
                    <a:pt x="133" y="53"/>
                  </a:lnTo>
                  <a:lnTo>
                    <a:pt x="133" y="51"/>
                  </a:lnTo>
                  <a:lnTo>
                    <a:pt x="134" y="51"/>
                  </a:lnTo>
                  <a:lnTo>
                    <a:pt x="135" y="48"/>
                  </a:lnTo>
                  <a:lnTo>
                    <a:pt x="137" y="46"/>
                  </a:lnTo>
                  <a:lnTo>
                    <a:pt x="138" y="44"/>
                  </a:lnTo>
                  <a:lnTo>
                    <a:pt x="138" y="42"/>
                  </a:lnTo>
                  <a:lnTo>
                    <a:pt x="133" y="42"/>
                  </a:lnTo>
                  <a:lnTo>
                    <a:pt x="132" y="42"/>
                  </a:lnTo>
                  <a:lnTo>
                    <a:pt x="129" y="42"/>
                  </a:lnTo>
                  <a:lnTo>
                    <a:pt x="128" y="42"/>
                  </a:lnTo>
                  <a:lnTo>
                    <a:pt x="127" y="42"/>
                  </a:lnTo>
                  <a:lnTo>
                    <a:pt x="126" y="41"/>
                  </a:lnTo>
                  <a:lnTo>
                    <a:pt x="124" y="41"/>
                  </a:lnTo>
                  <a:lnTo>
                    <a:pt x="124" y="40"/>
                  </a:lnTo>
                  <a:lnTo>
                    <a:pt x="126" y="38"/>
                  </a:lnTo>
                  <a:lnTo>
                    <a:pt x="126" y="36"/>
                  </a:lnTo>
                  <a:lnTo>
                    <a:pt x="126" y="35"/>
                  </a:lnTo>
                  <a:lnTo>
                    <a:pt x="126" y="34"/>
                  </a:lnTo>
                  <a:lnTo>
                    <a:pt x="124" y="32"/>
                  </a:lnTo>
                  <a:lnTo>
                    <a:pt x="123" y="32"/>
                  </a:lnTo>
                  <a:lnTo>
                    <a:pt x="124" y="31"/>
                  </a:lnTo>
                  <a:lnTo>
                    <a:pt x="123" y="30"/>
                  </a:lnTo>
                  <a:lnTo>
                    <a:pt x="123" y="29"/>
                  </a:lnTo>
                  <a:lnTo>
                    <a:pt x="123" y="28"/>
                  </a:lnTo>
                  <a:lnTo>
                    <a:pt x="126" y="26"/>
                  </a:lnTo>
                  <a:lnTo>
                    <a:pt x="128" y="25"/>
                  </a:lnTo>
                  <a:lnTo>
                    <a:pt x="129" y="19"/>
                  </a:lnTo>
                  <a:lnTo>
                    <a:pt x="132" y="18"/>
                  </a:lnTo>
                  <a:lnTo>
                    <a:pt x="132" y="15"/>
                  </a:lnTo>
                  <a:lnTo>
                    <a:pt x="132" y="12"/>
                  </a:lnTo>
                  <a:lnTo>
                    <a:pt x="131" y="11"/>
                  </a:lnTo>
                  <a:lnTo>
                    <a:pt x="129" y="11"/>
                  </a:lnTo>
                  <a:lnTo>
                    <a:pt x="129" y="9"/>
                  </a:lnTo>
                  <a:lnTo>
                    <a:pt x="131" y="6"/>
                  </a:lnTo>
                  <a:lnTo>
                    <a:pt x="129" y="3"/>
                  </a:lnTo>
                  <a:lnTo>
                    <a:pt x="129" y="2"/>
                  </a:lnTo>
                  <a:lnTo>
                    <a:pt x="131" y="0"/>
                  </a:lnTo>
                  <a:lnTo>
                    <a:pt x="128" y="0"/>
                  </a:lnTo>
                  <a:lnTo>
                    <a:pt x="127" y="0"/>
                  </a:lnTo>
                  <a:lnTo>
                    <a:pt x="127" y="1"/>
                  </a:lnTo>
                  <a:lnTo>
                    <a:pt x="127" y="2"/>
                  </a:lnTo>
                  <a:lnTo>
                    <a:pt x="126" y="3"/>
                  </a:lnTo>
                  <a:lnTo>
                    <a:pt x="123" y="3"/>
                  </a:lnTo>
                  <a:lnTo>
                    <a:pt x="123" y="5"/>
                  </a:lnTo>
                  <a:lnTo>
                    <a:pt x="122" y="5"/>
                  </a:lnTo>
                  <a:lnTo>
                    <a:pt x="122" y="3"/>
                  </a:lnTo>
                  <a:lnTo>
                    <a:pt x="123" y="3"/>
                  </a:lnTo>
                  <a:lnTo>
                    <a:pt x="121" y="2"/>
                  </a:lnTo>
                  <a:lnTo>
                    <a:pt x="118" y="1"/>
                  </a:lnTo>
                  <a:lnTo>
                    <a:pt x="117" y="1"/>
                  </a:lnTo>
                  <a:lnTo>
                    <a:pt x="116" y="2"/>
                  </a:lnTo>
                  <a:lnTo>
                    <a:pt x="115" y="5"/>
                  </a:lnTo>
                  <a:lnTo>
                    <a:pt x="115" y="6"/>
                  </a:lnTo>
                  <a:lnTo>
                    <a:pt x="116" y="6"/>
                  </a:lnTo>
                  <a:lnTo>
                    <a:pt x="117" y="7"/>
                  </a:lnTo>
                  <a:lnTo>
                    <a:pt x="116" y="7"/>
                  </a:lnTo>
                  <a:lnTo>
                    <a:pt x="115" y="7"/>
                  </a:lnTo>
                  <a:lnTo>
                    <a:pt x="114" y="7"/>
                  </a:lnTo>
                  <a:lnTo>
                    <a:pt x="111" y="7"/>
                  </a:lnTo>
                  <a:lnTo>
                    <a:pt x="110" y="8"/>
                  </a:lnTo>
                  <a:lnTo>
                    <a:pt x="110" y="11"/>
                  </a:lnTo>
                  <a:lnTo>
                    <a:pt x="109" y="12"/>
                  </a:lnTo>
                  <a:lnTo>
                    <a:pt x="107" y="14"/>
                  </a:lnTo>
                  <a:lnTo>
                    <a:pt x="104" y="17"/>
                  </a:lnTo>
                  <a:lnTo>
                    <a:pt x="100" y="19"/>
                  </a:lnTo>
                  <a:lnTo>
                    <a:pt x="99" y="20"/>
                  </a:lnTo>
                  <a:lnTo>
                    <a:pt x="98" y="20"/>
                  </a:lnTo>
                  <a:lnTo>
                    <a:pt x="97" y="19"/>
                  </a:lnTo>
                  <a:lnTo>
                    <a:pt x="95" y="19"/>
                  </a:lnTo>
                  <a:lnTo>
                    <a:pt x="94" y="20"/>
                  </a:lnTo>
                  <a:lnTo>
                    <a:pt x="93" y="23"/>
                  </a:lnTo>
                  <a:lnTo>
                    <a:pt x="93" y="24"/>
                  </a:lnTo>
                  <a:lnTo>
                    <a:pt x="94" y="24"/>
                  </a:lnTo>
                  <a:lnTo>
                    <a:pt x="94" y="26"/>
                  </a:lnTo>
                  <a:lnTo>
                    <a:pt x="92" y="28"/>
                  </a:lnTo>
                  <a:lnTo>
                    <a:pt x="91" y="29"/>
                  </a:lnTo>
                  <a:lnTo>
                    <a:pt x="89" y="29"/>
                  </a:lnTo>
                  <a:lnTo>
                    <a:pt x="88" y="30"/>
                  </a:lnTo>
                  <a:lnTo>
                    <a:pt x="87" y="31"/>
                  </a:lnTo>
                  <a:lnTo>
                    <a:pt x="86" y="31"/>
                  </a:lnTo>
                  <a:lnTo>
                    <a:pt x="84" y="30"/>
                  </a:lnTo>
                  <a:lnTo>
                    <a:pt x="83" y="31"/>
                  </a:lnTo>
                  <a:lnTo>
                    <a:pt x="83" y="34"/>
                  </a:lnTo>
                  <a:lnTo>
                    <a:pt x="81" y="36"/>
                  </a:lnTo>
                  <a:lnTo>
                    <a:pt x="78" y="37"/>
                  </a:lnTo>
                  <a:lnTo>
                    <a:pt x="76" y="37"/>
                  </a:lnTo>
                  <a:lnTo>
                    <a:pt x="75" y="36"/>
                  </a:lnTo>
                  <a:lnTo>
                    <a:pt x="74" y="36"/>
                  </a:lnTo>
                  <a:lnTo>
                    <a:pt x="74" y="37"/>
                  </a:lnTo>
                  <a:lnTo>
                    <a:pt x="74" y="38"/>
                  </a:lnTo>
                  <a:lnTo>
                    <a:pt x="72" y="40"/>
                  </a:lnTo>
                  <a:lnTo>
                    <a:pt x="69" y="41"/>
                  </a:lnTo>
                  <a:lnTo>
                    <a:pt x="67" y="41"/>
                  </a:lnTo>
                  <a:lnTo>
                    <a:pt x="66" y="40"/>
                  </a:lnTo>
                  <a:lnTo>
                    <a:pt x="64" y="40"/>
                  </a:lnTo>
                  <a:lnTo>
                    <a:pt x="63" y="40"/>
                  </a:lnTo>
                  <a:lnTo>
                    <a:pt x="61" y="40"/>
                  </a:lnTo>
                  <a:lnTo>
                    <a:pt x="59" y="38"/>
                  </a:lnTo>
                  <a:lnTo>
                    <a:pt x="58" y="37"/>
                  </a:lnTo>
                  <a:lnTo>
                    <a:pt x="58" y="38"/>
                  </a:lnTo>
                  <a:lnTo>
                    <a:pt x="58" y="40"/>
                  </a:lnTo>
                  <a:lnTo>
                    <a:pt x="57" y="41"/>
                  </a:lnTo>
                  <a:lnTo>
                    <a:pt x="57" y="40"/>
                  </a:lnTo>
                  <a:lnTo>
                    <a:pt x="55" y="38"/>
                  </a:lnTo>
                  <a:lnTo>
                    <a:pt x="55" y="37"/>
                  </a:lnTo>
                  <a:lnTo>
                    <a:pt x="57" y="36"/>
                  </a:lnTo>
                  <a:lnTo>
                    <a:pt x="57" y="35"/>
                  </a:lnTo>
                  <a:lnTo>
                    <a:pt x="57" y="34"/>
                  </a:lnTo>
                  <a:lnTo>
                    <a:pt x="58" y="34"/>
                  </a:lnTo>
                  <a:lnTo>
                    <a:pt x="59" y="34"/>
                  </a:lnTo>
                  <a:lnTo>
                    <a:pt x="60" y="34"/>
                  </a:lnTo>
                  <a:lnTo>
                    <a:pt x="63" y="32"/>
                  </a:lnTo>
                  <a:lnTo>
                    <a:pt x="63" y="34"/>
                  </a:lnTo>
                  <a:lnTo>
                    <a:pt x="64" y="34"/>
                  </a:lnTo>
                  <a:lnTo>
                    <a:pt x="65" y="34"/>
                  </a:lnTo>
                  <a:lnTo>
                    <a:pt x="65" y="32"/>
                  </a:lnTo>
                  <a:lnTo>
                    <a:pt x="64" y="31"/>
                  </a:lnTo>
                  <a:lnTo>
                    <a:pt x="63" y="31"/>
                  </a:lnTo>
                  <a:lnTo>
                    <a:pt x="59" y="31"/>
                  </a:lnTo>
                  <a:lnTo>
                    <a:pt x="57" y="31"/>
                  </a:lnTo>
                  <a:lnTo>
                    <a:pt x="55" y="31"/>
                  </a:lnTo>
                  <a:lnTo>
                    <a:pt x="53" y="31"/>
                  </a:lnTo>
                  <a:lnTo>
                    <a:pt x="52" y="30"/>
                  </a:lnTo>
                  <a:lnTo>
                    <a:pt x="53" y="35"/>
                  </a:lnTo>
                  <a:lnTo>
                    <a:pt x="54" y="36"/>
                  </a:lnTo>
                  <a:lnTo>
                    <a:pt x="54" y="37"/>
                  </a:lnTo>
                  <a:lnTo>
                    <a:pt x="53" y="38"/>
                  </a:lnTo>
                  <a:lnTo>
                    <a:pt x="52" y="40"/>
                  </a:lnTo>
                  <a:lnTo>
                    <a:pt x="49" y="40"/>
                  </a:lnTo>
                  <a:lnTo>
                    <a:pt x="48" y="38"/>
                  </a:lnTo>
                  <a:lnTo>
                    <a:pt x="47" y="38"/>
                  </a:lnTo>
                  <a:lnTo>
                    <a:pt x="47" y="35"/>
                  </a:lnTo>
                  <a:lnTo>
                    <a:pt x="47" y="34"/>
                  </a:lnTo>
                  <a:lnTo>
                    <a:pt x="46" y="32"/>
                  </a:lnTo>
                  <a:lnTo>
                    <a:pt x="44" y="32"/>
                  </a:lnTo>
                  <a:lnTo>
                    <a:pt x="43" y="32"/>
                  </a:lnTo>
                  <a:lnTo>
                    <a:pt x="42" y="31"/>
                  </a:lnTo>
                  <a:lnTo>
                    <a:pt x="41" y="30"/>
                  </a:lnTo>
                  <a:lnTo>
                    <a:pt x="40" y="30"/>
                  </a:lnTo>
                  <a:lnTo>
                    <a:pt x="38" y="29"/>
                  </a:lnTo>
                  <a:lnTo>
                    <a:pt x="35" y="30"/>
                  </a:lnTo>
                  <a:lnTo>
                    <a:pt x="31" y="31"/>
                  </a:lnTo>
                  <a:lnTo>
                    <a:pt x="30" y="30"/>
                  </a:lnTo>
                  <a:lnTo>
                    <a:pt x="30" y="29"/>
                  </a:lnTo>
                  <a:lnTo>
                    <a:pt x="29" y="28"/>
                  </a:lnTo>
                  <a:lnTo>
                    <a:pt x="26" y="25"/>
                  </a:lnTo>
                  <a:lnTo>
                    <a:pt x="25" y="25"/>
                  </a:lnTo>
                  <a:lnTo>
                    <a:pt x="25" y="26"/>
                  </a:lnTo>
                  <a:lnTo>
                    <a:pt x="24" y="26"/>
                  </a:lnTo>
                  <a:lnTo>
                    <a:pt x="23" y="28"/>
                  </a:lnTo>
                  <a:lnTo>
                    <a:pt x="23" y="29"/>
                  </a:lnTo>
                  <a:lnTo>
                    <a:pt x="21" y="30"/>
                  </a:lnTo>
                  <a:lnTo>
                    <a:pt x="20" y="30"/>
                  </a:lnTo>
                  <a:lnTo>
                    <a:pt x="19" y="30"/>
                  </a:lnTo>
                  <a:lnTo>
                    <a:pt x="19" y="31"/>
                  </a:lnTo>
                  <a:lnTo>
                    <a:pt x="19" y="32"/>
                  </a:lnTo>
                  <a:lnTo>
                    <a:pt x="20" y="32"/>
                  </a:lnTo>
                  <a:lnTo>
                    <a:pt x="21" y="31"/>
                  </a:lnTo>
                  <a:lnTo>
                    <a:pt x="24" y="30"/>
                  </a:lnTo>
                  <a:lnTo>
                    <a:pt x="26" y="31"/>
                  </a:lnTo>
                  <a:lnTo>
                    <a:pt x="29" y="31"/>
                  </a:lnTo>
                  <a:lnTo>
                    <a:pt x="30" y="32"/>
                  </a:lnTo>
                  <a:lnTo>
                    <a:pt x="31" y="34"/>
                  </a:lnTo>
                  <a:lnTo>
                    <a:pt x="31" y="36"/>
                  </a:lnTo>
                  <a:lnTo>
                    <a:pt x="31" y="37"/>
                  </a:lnTo>
                  <a:lnTo>
                    <a:pt x="29" y="36"/>
                  </a:lnTo>
                  <a:lnTo>
                    <a:pt x="26" y="36"/>
                  </a:lnTo>
                  <a:lnTo>
                    <a:pt x="23" y="37"/>
                  </a:lnTo>
                  <a:lnTo>
                    <a:pt x="21" y="37"/>
                  </a:lnTo>
                  <a:lnTo>
                    <a:pt x="18" y="38"/>
                  </a:lnTo>
                  <a:lnTo>
                    <a:pt x="17" y="40"/>
                  </a:lnTo>
                  <a:lnTo>
                    <a:pt x="17" y="38"/>
                  </a:lnTo>
                  <a:lnTo>
                    <a:pt x="15" y="37"/>
                  </a:lnTo>
                  <a:lnTo>
                    <a:pt x="14" y="36"/>
                  </a:lnTo>
                  <a:lnTo>
                    <a:pt x="13" y="36"/>
                  </a:lnTo>
                  <a:lnTo>
                    <a:pt x="12" y="37"/>
                  </a:lnTo>
                  <a:lnTo>
                    <a:pt x="11" y="40"/>
                  </a:lnTo>
                  <a:lnTo>
                    <a:pt x="11" y="42"/>
                  </a:lnTo>
                  <a:lnTo>
                    <a:pt x="11" y="44"/>
                  </a:lnTo>
                  <a:lnTo>
                    <a:pt x="9" y="46"/>
                  </a:lnTo>
                  <a:lnTo>
                    <a:pt x="8" y="47"/>
                  </a:lnTo>
                  <a:lnTo>
                    <a:pt x="7" y="47"/>
                  </a:lnTo>
                  <a:lnTo>
                    <a:pt x="7" y="48"/>
                  </a:lnTo>
                  <a:lnTo>
                    <a:pt x="11" y="53"/>
                  </a:lnTo>
                  <a:lnTo>
                    <a:pt x="12" y="55"/>
                  </a:lnTo>
                  <a:lnTo>
                    <a:pt x="13" y="58"/>
                  </a:lnTo>
                  <a:lnTo>
                    <a:pt x="13" y="60"/>
                  </a:lnTo>
                  <a:lnTo>
                    <a:pt x="13" y="63"/>
                  </a:lnTo>
                  <a:lnTo>
                    <a:pt x="13" y="66"/>
                  </a:lnTo>
                  <a:lnTo>
                    <a:pt x="12" y="69"/>
                  </a:lnTo>
                  <a:lnTo>
                    <a:pt x="9" y="70"/>
                  </a:lnTo>
                  <a:lnTo>
                    <a:pt x="8" y="71"/>
                  </a:lnTo>
                  <a:lnTo>
                    <a:pt x="7" y="71"/>
                  </a:lnTo>
                  <a:lnTo>
                    <a:pt x="8" y="72"/>
                  </a:lnTo>
                  <a:lnTo>
                    <a:pt x="7" y="72"/>
                  </a:lnTo>
                  <a:lnTo>
                    <a:pt x="6" y="72"/>
                  </a:lnTo>
                  <a:lnTo>
                    <a:pt x="4" y="72"/>
                  </a:lnTo>
                  <a:lnTo>
                    <a:pt x="3" y="72"/>
                  </a:lnTo>
                  <a:lnTo>
                    <a:pt x="2" y="77"/>
                  </a:lnTo>
                  <a:lnTo>
                    <a:pt x="2" y="78"/>
                  </a:lnTo>
                  <a:lnTo>
                    <a:pt x="4" y="84"/>
                  </a:lnTo>
                  <a:lnTo>
                    <a:pt x="6" y="84"/>
                  </a:lnTo>
                  <a:lnTo>
                    <a:pt x="7" y="86"/>
                  </a:lnTo>
                  <a:lnTo>
                    <a:pt x="7" y="88"/>
                  </a:lnTo>
                  <a:lnTo>
                    <a:pt x="7" y="89"/>
                  </a:lnTo>
                  <a:lnTo>
                    <a:pt x="6" y="91"/>
                  </a:lnTo>
                  <a:lnTo>
                    <a:pt x="6" y="92"/>
                  </a:lnTo>
                  <a:lnTo>
                    <a:pt x="7" y="93"/>
                  </a:lnTo>
                  <a:lnTo>
                    <a:pt x="7" y="94"/>
                  </a:lnTo>
                  <a:lnTo>
                    <a:pt x="6" y="97"/>
                  </a:lnTo>
                  <a:lnTo>
                    <a:pt x="6" y="98"/>
                  </a:lnTo>
                  <a:lnTo>
                    <a:pt x="6" y="100"/>
                  </a:lnTo>
                  <a:lnTo>
                    <a:pt x="4" y="103"/>
                  </a:lnTo>
                  <a:lnTo>
                    <a:pt x="3" y="103"/>
                  </a:lnTo>
                  <a:lnTo>
                    <a:pt x="3" y="104"/>
                  </a:lnTo>
                  <a:lnTo>
                    <a:pt x="2" y="105"/>
                  </a:lnTo>
                  <a:lnTo>
                    <a:pt x="1" y="104"/>
                  </a:lnTo>
                  <a:lnTo>
                    <a:pt x="0" y="104"/>
                  </a:lnTo>
                  <a:lnTo>
                    <a:pt x="0" y="105"/>
                  </a:lnTo>
                  <a:lnTo>
                    <a:pt x="1" y="106"/>
                  </a:lnTo>
                  <a:lnTo>
                    <a:pt x="2" y="108"/>
                  </a:lnTo>
                  <a:lnTo>
                    <a:pt x="2" y="110"/>
                  </a:lnTo>
                  <a:lnTo>
                    <a:pt x="3" y="110"/>
                  </a:lnTo>
                  <a:lnTo>
                    <a:pt x="6" y="110"/>
                  </a:lnTo>
                  <a:lnTo>
                    <a:pt x="6" y="109"/>
                  </a:lnTo>
                  <a:lnTo>
                    <a:pt x="6" y="108"/>
                  </a:lnTo>
                  <a:lnTo>
                    <a:pt x="7" y="105"/>
                  </a:lnTo>
                  <a:lnTo>
                    <a:pt x="9" y="104"/>
                  </a:lnTo>
                  <a:lnTo>
                    <a:pt x="15" y="101"/>
                  </a:lnTo>
                  <a:lnTo>
                    <a:pt x="18" y="99"/>
                  </a:lnTo>
                  <a:lnTo>
                    <a:pt x="18" y="97"/>
                  </a:lnTo>
                  <a:lnTo>
                    <a:pt x="19" y="97"/>
                  </a:lnTo>
                  <a:lnTo>
                    <a:pt x="20" y="97"/>
                  </a:lnTo>
                  <a:lnTo>
                    <a:pt x="20" y="95"/>
                  </a:lnTo>
                  <a:lnTo>
                    <a:pt x="21" y="93"/>
                  </a:lnTo>
                  <a:lnTo>
                    <a:pt x="23" y="92"/>
                  </a:lnTo>
                  <a:lnTo>
                    <a:pt x="24" y="91"/>
                  </a:lnTo>
                  <a:lnTo>
                    <a:pt x="25" y="89"/>
                  </a:lnTo>
                  <a:lnTo>
                    <a:pt x="25" y="91"/>
                  </a:lnTo>
                  <a:lnTo>
                    <a:pt x="26" y="92"/>
                  </a:lnTo>
                  <a:lnTo>
                    <a:pt x="30" y="94"/>
                  </a:lnTo>
                  <a:lnTo>
                    <a:pt x="32" y="94"/>
                  </a:lnTo>
                  <a:lnTo>
                    <a:pt x="35" y="98"/>
                  </a:lnTo>
                  <a:lnTo>
                    <a:pt x="35" y="100"/>
                  </a:lnTo>
                  <a:lnTo>
                    <a:pt x="37" y="103"/>
                  </a:lnTo>
                  <a:lnTo>
                    <a:pt x="37" y="101"/>
                  </a:lnTo>
                  <a:lnTo>
                    <a:pt x="37" y="100"/>
                  </a:lnTo>
                  <a:lnTo>
                    <a:pt x="38" y="99"/>
                  </a:lnTo>
                  <a:lnTo>
                    <a:pt x="38" y="101"/>
                  </a:lnTo>
                  <a:lnTo>
                    <a:pt x="38" y="103"/>
                  </a:lnTo>
                  <a:lnTo>
                    <a:pt x="40" y="103"/>
                  </a:lnTo>
                  <a:lnTo>
                    <a:pt x="42" y="103"/>
                  </a:lnTo>
                  <a:lnTo>
                    <a:pt x="41" y="104"/>
                  </a:lnTo>
                  <a:lnTo>
                    <a:pt x="40" y="105"/>
                  </a:lnTo>
                  <a:lnTo>
                    <a:pt x="40" y="108"/>
                  </a:lnTo>
                  <a:lnTo>
                    <a:pt x="38" y="109"/>
                  </a:lnTo>
                  <a:lnTo>
                    <a:pt x="40" y="111"/>
                  </a:lnTo>
                  <a:lnTo>
                    <a:pt x="40" y="112"/>
                  </a:lnTo>
                  <a:lnTo>
                    <a:pt x="41" y="112"/>
                  </a:lnTo>
                  <a:lnTo>
                    <a:pt x="42" y="112"/>
                  </a:lnTo>
                  <a:lnTo>
                    <a:pt x="44" y="112"/>
                  </a:lnTo>
                  <a:lnTo>
                    <a:pt x="46" y="111"/>
                  </a:lnTo>
                  <a:lnTo>
                    <a:pt x="47" y="109"/>
                  </a:lnTo>
                  <a:lnTo>
                    <a:pt x="47" y="110"/>
                  </a:lnTo>
                  <a:lnTo>
                    <a:pt x="47" y="111"/>
                  </a:lnTo>
                  <a:lnTo>
                    <a:pt x="47" y="112"/>
                  </a:lnTo>
                  <a:lnTo>
                    <a:pt x="46" y="112"/>
                  </a:lnTo>
                  <a:lnTo>
                    <a:pt x="46" y="114"/>
                  </a:lnTo>
                  <a:lnTo>
                    <a:pt x="47" y="114"/>
                  </a:lnTo>
                  <a:lnTo>
                    <a:pt x="48" y="112"/>
                  </a:lnTo>
                  <a:lnTo>
                    <a:pt x="49" y="111"/>
                  </a:lnTo>
                  <a:lnTo>
                    <a:pt x="49" y="112"/>
                  </a:lnTo>
                  <a:lnTo>
                    <a:pt x="48" y="114"/>
                  </a:lnTo>
                  <a:lnTo>
                    <a:pt x="48" y="115"/>
                  </a:lnTo>
                  <a:lnTo>
                    <a:pt x="49" y="115"/>
                  </a:lnTo>
                  <a:lnTo>
                    <a:pt x="51" y="116"/>
                  </a:lnTo>
                  <a:lnTo>
                    <a:pt x="53" y="116"/>
                  </a:lnTo>
                  <a:lnTo>
                    <a:pt x="54" y="116"/>
                  </a:lnTo>
                  <a:lnTo>
                    <a:pt x="55" y="115"/>
                  </a:lnTo>
                  <a:lnTo>
                    <a:pt x="55" y="114"/>
                  </a:lnTo>
                  <a:lnTo>
                    <a:pt x="55" y="112"/>
                  </a:lnTo>
                  <a:lnTo>
                    <a:pt x="55" y="111"/>
                  </a:lnTo>
                  <a:lnTo>
                    <a:pt x="58" y="112"/>
                  </a:lnTo>
                  <a:lnTo>
                    <a:pt x="60" y="112"/>
                  </a:lnTo>
                  <a:lnTo>
                    <a:pt x="61" y="112"/>
                  </a:lnTo>
                  <a:lnTo>
                    <a:pt x="63" y="112"/>
                  </a:lnTo>
                  <a:lnTo>
                    <a:pt x="65" y="111"/>
                  </a:lnTo>
                  <a:lnTo>
                    <a:pt x="65" y="109"/>
                  </a:lnTo>
                  <a:lnTo>
                    <a:pt x="66" y="109"/>
                  </a:lnTo>
                  <a:lnTo>
                    <a:pt x="66" y="108"/>
                  </a:lnTo>
                  <a:lnTo>
                    <a:pt x="67" y="108"/>
                  </a:lnTo>
                  <a:lnTo>
                    <a:pt x="69" y="106"/>
                  </a:lnTo>
                  <a:lnTo>
                    <a:pt x="70" y="105"/>
                  </a:lnTo>
                  <a:lnTo>
                    <a:pt x="70" y="103"/>
                  </a:lnTo>
                  <a:lnTo>
                    <a:pt x="71" y="101"/>
                  </a:lnTo>
                  <a:lnTo>
                    <a:pt x="71" y="100"/>
                  </a:lnTo>
                  <a:lnTo>
                    <a:pt x="72" y="98"/>
                  </a:lnTo>
                  <a:lnTo>
                    <a:pt x="72" y="99"/>
                  </a:lnTo>
                  <a:lnTo>
                    <a:pt x="72" y="101"/>
                  </a:lnTo>
                  <a:lnTo>
                    <a:pt x="74" y="103"/>
                  </a:lnTo>
                  <a:lnTo>
                    <a:pt x="75" y="103"/>
                  </a:lnTo>
                  <a:lnTo>
                    <a:pt x="74" y="106"/>
                  </a:lnTo>
                  <a:lnTo>
                    <a:pt x="72" y="108"/>
                  </a:lnTo>
                  <a:lnTo>
                    <a:pt x="72" y="109"/>
                  </a:lnTo>
                  <a:lnTo>
                    <a:pt x="74" y="106"/>
                  </a:lnTo>
                  <a:lnTo>
                    <a:pt x="75" y="105"/>
                  </a:lnTo>
                  <a:lnTo>
                    <a:pt x="76" y="104"/>
                  </a:lnTo>
                  <a:lnTo>
                    <a:pt x="77" y="105"/>
                  </a:lnTo>
                  <a:lnTo>
                    <a:pt x="76" y="106"/>
                  </a:lnTo>
                  <a:lnTo>
                    <a:pt x="76" y="108"/>
                  </a:lnTo>
                  <a:lnTo>
                    <a:pt x="76" y="109"/>
                  </a:lnTo>
                  <a:lnTo>
                    <a:pt x="77" y="109"/>
                  </a:lnTo>
                  <a:lnTo>
                    <a:pt x="77" y="110"/>
                  </a:lnTo>
                  <a:lnTo>
                    <a:pt x="77" y="111"/>
                  </a:lnTo>
                  <a:lnTo>
                    <a:pt x="78" y="110"/>
                  </a:lnTo>
                  <a:lnTo>
                    <a:pt x="80" y="109"/>
                  </a:lnTo>
                  <a:lnTo>
                    <a:pt x="80" y="110"/>
                  </a:lnTo>
                  <a:lnTo>
                    <a:pt x="81" y="110"/>
                  </a:lnTo>
                  <a:lnTo>
                    <a:pt x="81" y="109"/>
                  </a:lnTo>
                  <a:lnTo>
                    <a:pt x="81" y="108"/>
                  </a:lnTo>
                  <a:lnTo>
                    <a:pt x="80" y="106"/>
                  </a:lnTo>
                  <a:lnTo>
                    <a:pt x="81" y="106"/>
                  </a:lnTo>
                  <a:lnTo>
                    <a:pt x="82" y="106"/>
                  </a:lnTo>
                  <a:lnTo>
                    <a:pt x="83" y="106"/>
                  </a:lnTo>
                  <a:lnTo>
                    <a:pt x="82" y="104"/>
                  </a:lnTo>
                  <a:lnTo>
                    <a:pt x="83" y="101"/>
                  </a:lnTo>
                  <a:lnTo>
                    <a:pt x="84" y="101"/>
                  </a:lnTo>
                  <a:lnTo>
                    <a:pt x="84" y="104"/>
                  </a:lnTo>
                  <a:lnTo>
                    <a:pt x="86" y="104"/>
                  </a:lnTo>
                  <a:lnTo>
                    <a:pt x="87" y="103"/>
                  </a:lnTo>
                  <a:lnTo>
                    <a:pt x="88" y="103"/>
                  </a:lnTo>
                  <a:lnTo>
                    <a:pt x="87" y="104"/>
                  </a:lnTo>
                  <a:lnTo>
                    <a:pt x="88" y="105"/>
                  </a:lnTo>
                  <a:lnTo>
                    <a:pt x="89" y="105"/>
                  </a:lnTo>
                  <a:lnTo>
                    <a:pt x="89" y="106"/>
                  </a:lnTo>
                  <a:lnTo>
                    <a:pt x="88" y="108"/>
                  </a:lnTo>
                  <a:lnTo>
                    <a:pt x="89" y="108"/>
                  </a:lnTo>
                  <a:lnTo>
                    <a:pt x="91" y="109"/>
                  </a:lnTo>
                  <a:lnTo>
                    <a:pt x="91" y="110"/>
                  </a:lnTo>
                  <a:lnTo>
                    <a:pt x="93" y="110"/>
                  </a:lnTo>
                  <a:lnTo>
                    <a:pt x="95" y="109"/>
                  </a:lnTo>
                  <a:lnTo>
                    <a:pt x="97" y="108"/>
                  </a:lnTo>
                  <a:lnTo>
                    <a:pt x="97" y="109"/>
                  </a:lnTo>
                  <a:lnTo>
                    <a:pt x="95" y="110"/>
                  </a:lnTo>
                  <a:lnTo>
                    <a:pt x="95" y="111"/>
                  </a:lnTo>
                  <a:lnTo>
                    <a:pt x="97" y="112"/>
                  </a:lnTo>
                  <a:lnTo>
                    <a:pt x="98" y="111"/>
                  </a:lnTo>
                  <a:lnTo>
                    <a:pt x="100" y="109"/>
                  </a:lnTo>
                  <a:lnTo>
                    <a:pt x="99" y="108"/>
                  </a:lnTo>
                  <a:lnTo>
                    <a:pt x="99" y="106"/>
                  </a:lnTo>
                  <a:lnTo>
                    <a:pt x="99" y="104"/>
                  </a:lnTo>
                  <a:lnTo>
                    <a:pt x="101" y="104"/>
                  </a:lnTo>
                  <a:lnTo>
                    <a:pt x="103" y="105"/>
                  </a:lnTo>
                  <a:lnTo>
                    <a:pt x="101" y="106"/>
                  </a:lnTo>
                  <a:lnTo>
                    <a:pt x="101" y="108"/>
                  </a:lnTo>
                  <a:lnTo>
                    <a:pt x="103" y="108"/>
                  </a:lnTo>
                  <a:lnTo>
                    <a:pt x="104" y="106"/>
                  </a:lnTo>
                  <a:lnTo>
                    <a:pt x="104" y="105"/>
                  </a:lnTo>
                  <a:lnTo>
                    <a:pt x="105" y="104"/>
                  </a:lnTo>
                  <a:lnTo>
                    <a:pt x="106" y="104"/>
                  </a:lnTo>
                  <a:lnTo>
                    <a:pt x="107" y="105"/>
                  </a:lnTo>
                  <a:lnTo>
                    <a:pt x="110" y="105"/>
                  </a:lnTo>
                  <a:lnTo>
                    <a:pt x="111" y="105"/>
                  </a:lnTo>
                  <a:lnTo>
                    <a:pt x="114" y="104"/>
                  </a:lnTo>
                  <a:lnTo>
                    <a:pt x="114" y="105"/>
                  </a:lnTo>
                  <a:lnTo>
                    <a:pt x="115" y="105"/>
                  </a:lnTo>
                  <a:lnTo>
                    <a:pt x="118" y="103"/>
                  </a:lnTo>
                  <a:lnTo>
                    <a:pt x="120" y="104"/>
                  </a:lnTo>
                  <a:lnTo>
                    <a:pt x="121" y="103"/>
                  </a:lnTo>
                  <a:lnTo>
                    <a:pt x="123" y="103"/>
                  </a:lnTo>
                  <a:lnTo>
                    <a:pt x="124" y="103"/>
                  </a:lnTo>
                  <a:lnTo>
                    <a:pt x="123" y="104"/>
                  </a:lnTo>
                  <a:lnTo>
                    <a:pt x="122" y="104"/>
                  </a:lnTo>
                  <a:lnTo>
                    <a:pt x="121" y="105"/>
                  </a:lnTo>
                  <a:lnTo>
                    <a:pt x="122" y="106"/>
                  </a:lnTo>
                  <a:lnTo>
                    <a:pt x="123" y="106"/>
                  </a:lnTo>
                  <a:lnTo>
                    <a:pt x="126" y="105"/>
                  </a:lnTo>
                  <a:lnTo>
                    <a:pt x="127" y="106"/>
                  </a:lnTo>
                  <a:lnTo>
                    <a:pt x="128" y="106"/>
                  </a:lnTo>
                  <a:lnTo>
                    <a:pt x="126" y="110"/>
                  </a:lnTo>
                  <a:lnTo>
                    <a:pt x="128" y="109"/>
                  </a:lnTo>
                  <a:lnTo>
                    <a:pt x="129" y="109"/>
                  </a:lnTo>
                  <a:lnTo>
                    <a:pt x="131" y="108"/>
                  </a:lnTo>
                  <a:lnTo>
                    <a:pt x="132" y="110"/>
                  </a:lnTo>
                  <a:lnTo>
                    <a:pt x="131" y="111"/>
                  </a:lnTo>
                  <a:lnTo>
                    <a:pt x="127" y="114"/>
                  </a:lnTo>
                  <a:lnTo>
                    <a:pt x="126" y="115"/>
                  </a:lnTo>
                  <a:lnTo>
                    <a:pt x="126" y="116"/>
                  </a:lnTo>
                  <a:lnTo>
                    <a:pt x="124" y="117"/>
                  </a:lnTo>
                  <a:lnTo>
                    <a:pt x="123" y="117"/>
                  </a:lnTo>
                  <a:lnTo>
                    <a:pt x="123" y="118"/>
                  </a:lnTo>
                  <a:lnTo>
                    <a:pt x="124" y="118"/>
                  </a:lnTo>
                  <a:lnTo>
                    <a:pt x="127" y="120"/>
                  </a:lnTo>
                  <a:lnTo>
                    <a:pt x="128" y="121"/>
                  </a:lnTo>
                  <a:lnTo>
                    <a:pt x="129" y="121"/>
                  </a:lnTo>
                  <a:lnTo>
                    <a:pt x="129" y="118"/>
                  </a:lnTo>
                  <a:lnTo>
                    <a:pt x="128" y="118"/>
                  </a:lnTo>
                  <a:lnTo>
                    <a:pt x="127" y="117"/>
                  </a:lnTo>
                  <a:lnTo>
                    <a:pt x="128" y="117"/>
                  </a:lnTo>
                  <a:lnTo>
                    <a:pt x="129" y="117"/>
                  </a:lnTo>
                  <a:lnTo>
                    <a:pt x="131" y="116"/>
                  </a:lnTo>
                  <a:lnTo>
                    <a:pt x="133" y="115"/>
                  </a:lnTo>
                  <a:lnTo>
                    <a:pt x="134" y="114"/>
                  </a:lnTo>
                  <a:lnTo>
                    <a:pt x="135" y="115"/>
                  </a:lnTo>
                  <a:lnTo>
                    <a:pt x="137" y="116"/>
                  </a:lnTo>
                  <a:lnTo>
                    <a:pt x="137" y="117"/>
                  </a:lnTo>
                  <a:lnTo>
                    <a:pt x="138" y="118"/>
                  </a:lnTo>
                  <a:lnTo>
                    <a:pt x="139" y="120"/>
                  </a:lnTo>
                  <a:lnTo>
                    <a:pt x="140" y="121"/>
                  </a:lnTo>
                  <a:lnTo>
                    <a:pt x="144" y="122"/>
                  </a:lnTo>
                  <a:lnTo>
                    <a:pt x="145" y="126"/>
                  </a:lnTo>
                  <a:lnTo>
                    <a:pt x="146" y="127"/>
                  </a:lnTo>
                  <a:lnTo>
                    <a:pt x="149" y="127"/>
                  </a:lnTo>
                  <a:lnTo>
                    <a:pt x="149" y="128"/>
                  </a:lnTo>
                  <a:lnTo>
                    <a:pt x="150" y="129"/>
                  </a:lnTo>
                  <a:lnTo>
                    <a:pt x="149" y="131"/>
                  </a:lnTo>
                  <a:lnTo>
                    <a:pt x="149" y="132"/>
                  </a:lnTo>
                  <a:lnTo>
                    <a:pt x="149" y="133"/>
                  </a:lnTo>
                  <a:lnTo>
                    <a:pt x="150" y="132"/>
                  </a:lnTo>
                  <a:lnTo>
                    <a:pt x="150" y="131"/>
                  </a:lnTo>
                  <a:lnTo>
                    <a:pt x="151" y="131"/>
                  </a:lnTo>
                  <a:lnTo>
                    <a:pt x="156" y="135"/>
                  </a:lnTo>
                  <a:lnTo>
                    <a:pt x="157" y="135"/>
                  </a:lnTo>
                  <a:lnTo>
                    <a:pt x="160" y="134"/>
                  </a:lnTo>
                  <a:lnTo>
                    <a:pt x="162" y="132"/>
                  </a:lnTo>
                  <a:lnTo>
                    <a:pt x="162" y="133"/>
                  </a:lnTo>
                  <a:lnTo>
                    <a:pt x="160" y="134"/>
                  </a:lnTo>
                  <a:lnTo>
                    <a:pt x="161" y="135"/>
                  </a:lnTo>
                  <a:lnTo>
                    <a:pt x="162" y="137"/>
                  </a:lnTo>
                  <a:lnTo>
                    <a:pt x="163" y="137"/>
                  </a:lnTo>
                  <a:lnTo>
                    <a:pt x="163" y="138"/>
                  </a:lnTo>
                  <a:lnTo>
                    <a:pt x="163" y="139"/>
                  </a:lnTo>
                  <a:lnTo>
                    <a:pt x="167" y="140"/>
                  </a:lnTo>
                  <a:lnTo>
                    <a:pt x="168" y="141"/>
                  </a:lnTo>
                  <a:lnTo>
                    <a:pt x="168" y="143"/>
                  </a:lnTo>
                  <a:lnTo>
                    <a:pt x="167" y="144"/>
                  </a:lnTo>
                  <a:lnTo>
                    <a:pt x="167" y="145"/>
                  </a:lnTo>
                  <a:lnTo>
                    <a:pt x="167" y="146"/>
                  </a:lnTo>
                  <a:lnTo>
                    <a:pt x="167" y="149"/>
                  </a:lnTo>
                  <a:lnTo>
                    <a:pt x="168" y="149"/>
                  </a:lnTo>
                  <a:lnTo>
                    <a:pt x="169" y="150"/>
                  </a:lnTo>
                  <a:lnTo>
                    <a:pt x="172" y="149"/>
                  </a:lnTo>
                  <a:lnTo>
                    <a:pt x="173" y="147"/>
                  </a:lnTo>
                  <a:lnTo>
                    <a:pt x="173" y="145"/>
                  </a:lnTo>
                  <a:lnTo>
                    <a:pt x="172" y="143"/>
                  </a:lnTo>
                  <a:lnTo>
                    <a:pt x="172" y="141"/>
                  </a:lnTo>
                  <a:lnTo>
                    <a:pt x="171" y="140"/>
                  </a:lnTo>
                  <a:lnTo>
                    <a:pt x="171" y="137"/>
                  </a:lnTo>
                  <a:lnTo>
                    <a:pt x="172" y="133"/>
                  </a:lnTo>
                  <a:lnTo>
                    <a:pt x="171" y="132"/>
                  </a:lnTo>
                  <a:lnTo>
                    <a:pt x="171" y="131"/>
                  </a:lnTo>
                  <a:lnTo>
                    <a:pt x="172" y="131"/>
                  </a:lnTo>
                  <a:lnTo>
                    <a:pt x="173" y="129"/>
                  </a:lnTo>
                  <a:lnTo>
                    <a:pt x="178" y="129"/>
                  </a:lnTo>
                  <a:lnTo>
                    <a:pt x="179" y="129"/>
                  </a:lnTo>
                  <a:lnTo>
                    <a:pt x="180" y="129"/>
                  </a:lnTo>
                  <a:lnTo>
                    <a:pt x="183" y="126"/>
                  </a:lnTo>
                  <a:lnTo>
                    <a:pt x="184" y="122"/>
                  </a:lnTo>
                  <a:lnTo>
                    <a:pt x="186" y="117"/>
                  </a:lnTo>
                  <a:lnTo>
                    <a:pt x="186" y="116"/>
                  </a:lnTo>
                  <a:lnTo>
                    <a:pt x="185" y="114"/>
                  </a:lnTo>
                  <a:lnTo>
                    <a:pt x="185" y="112"/>
                  </a:lnTo>
                  <a:lnTo>
                    <a:pt x="186" y="110"/>
                  </a:lnTo>
                  <a:lnTo>
                    <a:pt x="186" y="109"/>
                  </a:lnTo>
                  <a:lnTo>
                    <a:pt x="186" y="106"/>
                  </a:lnTo>
                  <a:lnTo>
                    <a:pt x="186" y="104"/>
                  </a:lnTo>
                  <a:lnTo>
                    <a:pt x="187" y="103"/>
                  </a:lnTo>
                  <a:lnTo>
                    <a:pt x="190" y="103"/>
                  </a:lnTo>
                  <a:lnTo>
                    <a:pt x="191" y="101"/>
                  </a:lnTo>
                  <a:lnTo>
                    <a:pt x="192" y="101"/>
                  </a:lnTo>
                  <a:lnTo>
                    <a:pt x="192" y="100"/>
                  </a:lnTo>
                  <a:lnTo>
                    <a:pt x="194" y="95"/>
                  </a:lnTo>
                  <a:lnTo>
                    <a:pt x="192" y="93"/>
                  </a:lnTo>
                  <a:lnTo>
                    <a:pt x="192" y="92"/>
                  </a:lnTo>
                  <a:lnTo>
                    <a:pt x="194" y="88"/>
                  </a:lnTo>
                  <a:lnTo>
                    <a:pt x="194" y="87"/>
                  </a:lnTo>
                  <a:lnTo>
                    <a:pt x="194" y="86"/>
                  </a:lnTo>
                  <a:lnTo>
                    <a:pt x="192" y="86"/>
                  </a:lnTo>
                  <a:lnTo>
                    <a:pt x="191" y="84"/>
                  </a:lnTo>
                  <a:lnTo>
                    <a:pt x="189" y="86"/>
                  </a:lnTo>
                  <a:close/>
                </a:path>
              </a:pathLst>
            </a:custGeom>
            <a:solidFill>
              <a:srgbClr val="00C4FF"/>
            </a:solidFill>
            <a:ln w="2">
              <a:solidFill>
                <a:srgbClr val="555555"/>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p:txBody>
        </p:sp>
        <p:sp>
          <p:nvSpPr>
            <p:cNvPr id="1228" name="Freeform 236"/>
            <p:cNvSpPr>
              <a:spLocks/>
            </p:cNvSpPr>
            <p:nvPr/>
          </p:nvSpPr>
          <p:spPr bwMode="auto">
            <a:xfrm>
              <a:off x="1390650" y="4960934"/>
              <a:ext cx="254000" cy="250824"/>
            </a:xfrm>
            <a:custGeom>
              <a:avLst/>
              <a:gdLst>
                <a:gd name="T0" fmla="*/ 2147483646 w 160"/>
                <a:gd name="T1" fmla="*/ 2147483646 h 158"/>
                <a:gd name="T2" fmla="*/ 2147483646 w 160"/>
                <a:gd name="T3" fmla="*/ 2147483646 h 158"/>
                <a:gd name="T4" fmla="*/ 2147483646 w 160"/>
                <a:gd name="T5" fmla="*/ 2147483646 h 158"/>
                <a:gd name="T6" fmla="*/ 2147483646 w 160"/>
                <a:gd name="T7" fmla="*/ 2147483646 h 158"/>
                <a:gd name="T8" fmla="*/ 2147483646 w 160"/>
                <a:gd name="T9" fmla="*/ 2147483646 h 158"/>
                <a:gd name="T10" fmla="*/ 2147483646 w 160"/>
                <a:gd name="T11" fmla="*/ 2147483646 h 158"/>
                <a:gd name="T12" fmla="*/ 2147483646 w 160"/>
                <a:gd name="T13" fmla="*/ 2147483646 h 158"/>
                <a:gd name="T14" fmla="*/ 2147483646 w 160"/>
                <a:gd name="T15" fmla="*/ 2147483646 h 158"/>
                <a:gd name="T16" fmla="*/ 2147483646 w 160"/>
                <a:gd name="T17" fmla="*/ 2147483646 h 158"/>
                <a:gd name="T18" fmla="*/ 2147483646 w 160"/>
                <a:gd name="T19" fmla="*/ 2147483646 h 158"/>
                <a:gd name="T20" fmla="*/ 2147483646 w 160"/>
                <a:gd name="T21" fmla="*/ 2147483646 h 158"/>
                <a:gd name="T22" fmla="*/ 2147483646 w 160"/>
                <a:gd name="T23" fmla="*/ 2147483646 h 158"/>
                <a:gd name="T24" fmla="*/ 2147483646 w 160"/>
                <a:gd name="T25" fmla="*/ 2147483646 h 158"/>
                <a:gd name="T26" fmla="*/ 2147483646 w 160"/>
                <a:gd name="T27" fmla="*/ 2147483646 h 158"/>
                <a:gd name="T28" fmla="*/ 2147483646 w 160"/>
                <a:gd name="T29" fmla="*/ 2147483646 h 158"/>
                <a:gd name="T30" fmla="*/ 2147483646 w 160"/>
                <a:gd name="T31" fmla="*/ 2147483646 h 158"/>
                <a:gd name="T32" fmla="*/ 2147483646 w 160"/>
                <a:gd name="T33" fmla="*/ 2147483646 h 158"/>
                <a:gd name="T34" fmla="*/ 2147483646 w 160"/>
                <a:gd name="T35" fmla="*/ 2147483646 h 158"/>
                <a:gd name="T36" fmla="*/ 2147483646 w 160"/>
                <a:gd name="T37" fmla="*/ 2147483646 h 158"/>
                <a:gd name="T38" fmla="*/ 2147483646 w 160"/>
                <a:gd name="T39" fmla="*/ 2147483646 h 158"/>
                <a:gd name="T40" fmla="*/ 2147483646 w 160"/>
                <a:gd name="T41" fmla="*/ 2147483646 h 158"/>
                <a:gd name="T42" fmla="*/ 2147483646 w 160"/>
                <a:gd name="T43" fmla="*/ 2147483646 h 158"/>
                <a:gd name="T44" fmla="*/ 2147483646 w 160"/>
                <a:gd name="T45" fmla="*/ 2147483646 h 158"/>
                <a:gd name="T46" fmla="*/ 2147483646 w 160"/>
                <a:gd name="T47" fmla="*/ 2147483646 h 158"/>
                <a:gd name="T48" fmla="*/ 2147483646 w 160"/>
                <a:gd name="T49" fmla="*/ 2147483646 h 158"/>
                <a:gd name="T50" fmla="*/ 2147483646 w 160"/>
                <a:gd name="T51" fmla="*/ 2147483646 h 158"/>
                <a:gd name="T52" fmla="*/ 2147483646 w 160"/>
                <a:gd name="T53" fmla="*/ 2147483646 h 158"/>
                <a:gd name="T54" fmla="*/ 0 w 160"/>
                <a:gd name="T55" fmla="*/ 2147483646 h 158"/>
                <a:gd name="T56" fmla="*/ 2147483646 w 160"/>
                <a:gd name="T57" fmla="*/ 2147483646 h 158"/>
                <a:gd name="T58" fmla="*/ 0 w 160"/>
                <a:gd name="T59" fmla="*/ 2147483646 h 158"/>
                <a:gd name="T60" fmla="*/ 2147483646 w 160"/>
                <a:gd name="T61" fmla="*/ 2147483646 h 158"/>
                <a:gd name="T62" fmla="*/ 2147483646 w 160"/>
                <a:gd name="T63" fmla="*/ 2147483646 h 158"/>
                <a:gd name="T64" fmla="*/ 2147483646 w 160"/>
                <a:gd name="T65" fmla="*/ 2147483646 h 158"/>
                <a:gd name="T66" fmla="*/ 2147483646 w 160"/>
                <a:gd name="T67" fmla="*/ 2147483646 h 158"/>
                <a:gd name="T68" fmla="*/ 2147483646 w 160"/>
                <a:gd name="T69" fmla="*/ 2147483646 h 158"/>
                <a:gd name="T70" fmla="*/ 2147483646 w 160"/>
                <a:gd name="T71" fmla="*/ 2147483646 h 158"/>
                <a:gd name="T72" fmla="*/ 2147483646 w 160"/>
                <a:gd name="T73" fmla="*/ 2147483646 h 158"/>
                <a:gd name="T74" fmla="*/ 2147483646 w 160"/>
                <a:gd name="T75" fmla="*/ 2147483646 h 158"/>
                <a:gd name="T76" fmla="*/ 2147483646 w 160"/>
                <a:gd name="T77" fmla="*/ 2147483646 h 158"/>
                <a:gd name="T78" fmla="*/ 2147483646 w 160"/>
                <a:gd name="T79" fmla="*/ 2147483646 h 158"/>
                <a:gd name="T80" fmla="*/ 2147483646 w 160"/>
                <a:gd name="T81" fmla="*/ 2147483646 h 158"/>
                <a:gd name="T82" fmla="*/ 2147483646 w 160"/>
                <a:gd name="T83" fmla="*/ 2147483646 h 158"/>
                <a:gd name="T84" fmla="*/ 2147483646 w 160"/>
                <a:gd name="T85" fmla="*/ 2147483646 h 158"/>
                <a:gd name="T86" fmla="*/ 2147483646 w 160"/>
                <a:gd name="T87" fmla="*/ 2147483646 h 158"/>
                <a:gd name="T88" fmla="*/ 2147483646 w 160"/>
                <a:gd name="T89" fmla="*/ 2147483646 h 158"/>
                <a:gd name="T90" fmla="*/ 2147483646 w 160"/>
                <a:gd name="T91" fmla="*/ 2147483646 h 158"/>
                <a:gd name="T92" fmla="*/ 2147483646 w 160"/>
                <a:gd name="T93" fmla="*/ 2147483646 h 158"/>
                <a:gd name="T94" fmla="*/ 2147483646 w 160"/>
                <a:gd name="T95" fmla="*/ 2147483646 h 158"/>
                <a:gd name="T96" fmla="*/ 2147483646 w 160"/>
                <a:gd name="T97" fmla="*/ 2147483646 h 158"/>
                <a:gd name="T98" fmla="*/ 2147483646 w 160"/>
                <a:gd name="T99" fmla="*/ 2147483646 h 158"/>
                <a:gd name="T100" fmla="*/ 2147483646 w 160"/>
                <a:gd name="T101" fmla="*/ 2147483646 h 158"/>
                <a:gd name="T102" fmla="*/ 2147483646 w 160"/>
                <a:gd name="T103" fmla="*/ 2147483646 h 158"/>
                <a:gd name="T104" fmla="*/ 2147483646 w 160"/>
                <a:gd name="T105" fmla="*/ 2147483646 h 158"/>
                <a:gd name="T106" fmla="*/ 2147483646 w 160"/>
                <a:gd name="T107" fmla="*/ 2147483646 h 158"/>
                <a:gd name="T108" fmla="*/ 2147483646 w 160"/>
                <a:gd name="T109" fmla="*/ 2147483646 h 158"/>
                <a:gd name="T110" fmla="*/ 2147483646 w 160"/>
                <a:gd name="T111" fmla="*/ 2147483646 h 158"/>
                <a:gd name="T112" fmla="*/ 2147483646 w 160"/>
                <a:gd name="T113" fmla="*/ 2147483646 h 158"/>
                <a:gd name="T114" fmla="*/ 2147483646 w 160"/>
                <a:gd name="T115" fmla="*/ 2147483646 h 158"/>
                <a:gd name="T116" fmla="*/ 2147483646 w 160"/>
                <a:gd name="T117" fmla="*/ 2147483646 h 158"/>
                <a:gd name="T118" fmla="*/ 2147483646 w 160"/>
                <a:gd name="T119" fmla="*/ 2147483646 h 158"/>
                <a:gd name="T120" fmla="*/ 2147483646 w 160"/>
                <a:gd name="T121" fmla="*/ 2147483646 h 158"/>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160" h="158">
                  <a:moveTo>
                    <a:pt x="136" y="116"/>
                  </a:moveTo>
                  <a:lnTo>
                    <a:pt x="137" y="114"/>
                  </a:lnTo>
                  <a:lnTo>
                    <a:pt x="138" y="113"/>
                  </a:lnTo>
                  <a:lnTo>
                    <a:pt x="138" y="112"/>
                  </a:lnTo>
                  <a:lnTo>
                    <a:pt x="137" y="110"/>
                  </a:lnTo>
                  <a:lnTo>
                    <a:pt x="137" y="107"/>
                  </a:lnTo>
                  <a:lnTo>
                    <a:pt x="136" y="106"/>
                  </a:lnTo>
                  <a:lnTo>
                    <a:pt x="135" y="104"/>
                  </a:lnTo>
                  <a:lnTo>
                    <a:pt x="133" y="103"/>
                  </a:lnTo>
                  <a:lnTo>
                    <a:pt x="133" y="102"/>
                  </a:lnTo>
                  <a:lnTo>
                    <a:pt x="131" y="102"/>
                  </a:lnTo>
                  <a:lnTo>
                    <a:pt x="131" y="100"/>
                  </a:lnTo>
                  <a:lnTo>
                    <a:pt x="130" y="98"/>
                  </a:lnTo>
                  <a:lnTo>
                    <a:pt x="131" y="96"/>
                  </a:lnTo>
                  <a:lnTo>
                    <a:pt x="132" y="93"/>
                  </a:lnTo>
                  <a:lnTo>
                    <a:pt x="132" y="92"/>
                  </a:lnTo>
                  <a:lnTo>
                    <a:pt x="133" y="91"/>
                  </a:lnTo>
                  <a:lnTo>
                    <a:pt x="137" y="90"/>
                  </a:lnTo>
                  <a:lnTo>
                    <a:pt x="137" y="87"/>
                  </a:lnTo>
                  <a:lnTo>
                    <a:pt x="136" y="86"/>
                  </a:lnTo>
                  <a:lnTo>
                    <a:pt x="133" y="83"/>
                  </a:lnTo>
                  <a:lnTo>
                    <a:pt x="132" y="83"/>
                  </a:lnTo>
                  <a:lnTo>
                    <a:pt x="133" y="81"/>
                  </a:lnTo>
                  <a:lnTo>
                    <a:pt x="135" y="79"/>
                  </a:lnTo>
                  <a:lnTo>
                    <a:pt x="136" y="79"/>
                  </a:lnTo>
                  <a:lnTo>
                    <a:pt x="136" y="77"/>
                  </a:lnTo>
                  <a:lnTo>
                    <a:pt x="136" y="75"/>
                  </a:lnTo>
                  <a:lnTo>
                    <a:pt x="138" y="73"/>
                  </a:lnTo>
                  <a:lnTo>
                    <a:pt x="136" y="72"/>
                  </a:lnTo>
                  <a:lnTo>
                    <a:pt x="136" y="70"/>
                  </a:lnTo>
                  <a:lnTo>
                    <a:pt x="137" y="69"/>
                  </a:lnTo>
                  <a:lnTo>
                    <a:pt x="138" y="68"/>
                  </a:lnTo>
                  <a:lnTo>
                    <a:pt x="139" y="67"/>
                  </a:lnTo>
                  <a:lnTo>
                    <a:pt x="142" y="67"/>
                  </a:lnTo>
                  <a:lnTo>
                    <a:pt x="143" y="67"/>
                  </a:lnTo>
                  <a:lnTo>
                    <a:pt x="144" y="63"/>
                  </a:lnTo>
                  <a:lnTo>
                    <a:pt x="144" y="61"/>
                  </a:lnTo>
                  <a:lnTo>
                    <a:pt x="144" y="60"/>
                  </a:lnTo>
                  <a:lnTo>
                    <a:pt x="145" y="60"/>
                  </a:lnTo>
                  <a:lnTo>
                    <a:pt x="149" y="60"/>
                  </a:lnTo>
                  <a:lnTo>
                    <a:pt x="150" y="58"/>
                  </a:lnTo>
                  <a:lnTo>
                    <a:pt x="150" y="57"/>
                  </a:lnTo>
                  <a:lnTo>
                    <a:pt x="150" y="56"/>
                  </a:lnTo>
                  <a:lnTo>
                    <a:pt x="151" y="55"/>
                  </a:lnTo>
                  <a:lnTo>
                    <a:pt x="151" y="53"/>
                  </a:lnTo>
                  <a:lnTo>
                    <a:pt x="153" y="51"/>
                  </a:lnTo>
                  <a:lnTo>
                    <a:pt x="154" y="50"/>
                  </a:lnTo>
                  <a:lnTo>
                    <a:pt x="156" y="50"/>
                  </a:lnTo>
                  <a:lnTo>
                    <a:pt x="158" y="51"/>
                  </a:lnTo>
                  <a:lnTo>
                    <a:pt x="159" y="50"/>
                  </a:lnTo>
                  <a:lnTo>
                    <a:pt x="159" y="49"/>
                  </a:lnTo>
                  <a:lnTo>
                    <a:pt x="160" y="46"/>
                  </a:lnTo>
                  <a:lnTo>
                    <a:pt x="160" y="45"/>
                  </a:lnTo>
                  <a:lnTo>
                    <a:pt x="158" y="44"/>
                  </a:lnTo>
                  <a:lnTo>
                    <a:pt x="156" y="43"/>
                  </a:lnTo>
                  <a:lnTo>
                    <a:pt x="156" y="40"/>
                  </a:lnTo>
                  <a:lnTo>
                    <a:pt x="156" y="38"/>
                  </a:lnTo>
                  <a:lnTo>
                    <a:pt x="159" y="38"/>
                  </a:lnTo>
                  <a:lnTo>
                    <a:pt x="160" y="37"/>
                  </a:lnTo>
                  <a:lnTo>
                    <a:pt x="160" y="35"/>
                  </a:lnTo>
                  <a:lnTo>
                    <a:pt x="160" y="34"/>
                  </a:lnTo>
                  <a:lnTo>
                    <a:pt x="159" y="33"/>
                  </a:lnTo>
                  <a:lnTo>
                    <a:pt x="158" y="33"/>
                  </a:lnTo>
                  <a:lnTo>
                    <a:pt x="156" y="34"/>
                  </a:lnTo>
                  <a:lnTo>
                    <a:pt x="156" y="35"/>
                  </a:lnTo>
                  <a:lnTo>
                    <a:pt x="155" y="37"/>
                  </a:lnTo>
                  <a:lnTo>
                    <a:pt x="151" y="37"/>
                  </a:lnTo>
                  <a:lnTo>
                    <a:pt x="150" y="38"/>
                  </a:lnTo>
                  <a:lnTo>
                    <a:pt x="149" y="39"/>
                  </a:lnTo>
                  <a:lnTo>
                    <a:pt x="143" y="39"/>
                  </a:lnTo>
                  <a:lnTo>
                    <a:pt x="142" y="39"/>
                  </a:lnTo>
                  <a:lnTo>
                    <a:pt x="141" y="38"/>
                  </a:lnTo>
                  <a:lnTo>
                    <a:pt x="139" y="38"/>
                  </a:lnTo>
                  <a:lnTo>
                    <a:pt x="137" y="39"/>
                  </a:lnTo>
                  <a:lnTo>
                    <a:pt x="135" y="39"/>
                  </a:lnTo>
                  <a:lnTo>
                    <a:pt x="131" y="39"/>
                  </a:lnTo>
                  <a:lnTo>
                    <a:pt x="130" y="40"/>
                  </a:lnTo>
                  <a:lnTo>
                    <a:pt x="128" y="43"/>
                  </a:lnTo>
                  <a:lnTo>
                    <a:pt x="127" y="43"/>
                  </a:lnTo>
                  <a:lnTo>
                    <a:pt x="127" y="41"/>
                  </a:lnTo>
                  <a:lnTo>
                    <a:pt x="126" y="39"/>
                  </a:lnTo>
                  <a:lnTo>
                    <a:pt x="125" y="38"/>
                  </a:lnTo>
                  <a:lnTo>
                    <a:pt x="125" y="35"/>
                  </a:lnTo>
                  <a:lnTo>
                    <a:pt x="126" y="34"/>
                  </a:lnTo>
                  <a:lnTo>
                    <a:pt x="127" y="32"/>
                  </a:lnTo>
                  <a:lnTo>
                    <a:pt x="126" y="30"/>
                  </a:lnTo>
                  <a:lnTo>
                    <a:pt x="125" y="30"/>
                  </a:lnTo>
                  <a:lnTo>
                    <a:pt x="125" y="29"/>
                  </a:lnTo>
                  <a:lnTo>
                    <a:pt x="126" y="27"/>
                  </a:lnTo>
                  <a:lnTo>
                    <a:pt x="125" y="24"/>
                  </a:lnTo>
                  <a:lnTo>
                    <a:pt x="125" y="22"/>
                  </a:lnTo>
                  <a:lnTo>
                    <a:pt x="122" y="22"/>
                  </a:lnTo>
                  <a:lnTo>
                    <a:pt x="120" y="18"/>
                  </a:lnTo>
                  <a:lnTo>
                    <a:pt x="120" y="17"/>
                  </a:lnTo>
                  <a:lnTo>
                    <a:pt x="119" y="17"/>
                  </a:lnTo>
                  <a:lnTo>
                    <a:pt x="118" y="17"/>
                  </a:lnTo>
                  <a:lnTo>
                    <a:pt x="118" y="18"/>
                  </a:lnTo>
                  <a:lnTo>
                    <a:pt x="116" y="18"/>
                  </a:lnTo>
                  <a:lnTo>
                    <a:pt x="115" y="18"/>
                  </a:lnTo>
                  <a:lnTo>
                    <a:pt x="115" y="17"/>
                  </a:lnTo>
                  <a:lnTo>
                    <a:pt x="114" y="18"/>
                  </a:lnTo>
                  <a:lnTo>
                    <a:pt x="111" y="16"/>
                  </a:lnTo>
                  <a:lnTo>
                    <a:pt x="108" y="16"/>
                  </a:lnTo>
                  <a:lnTo>
                    <a:pt x="107" y="15"/>
                  </a:lnTo>
                  <a:lnTo>
                    <a:pt x="108" y="13"/>
                  </a:lnTo>
                  <a:lnTo>
                    <a:pt x="109" y="10"/>
                  </a:lnTo>
                  <a:lnTo>
                    <a:pt x="110" y="10"/>
                  </a:lnTo>
                  <a:lnTo>
                    <a:pt x="110" y="9"/>
                  </a:lnTo>
                  <a:lnTo>
                    <a:pt x="107" y="7"/>
                  </a:lnTo>
                  <a:lnTo>
                    <a:pt x="107" y="9"/>
                  </a:lnTo>
                  <a:lnTo>
                    <a:pt x="105" y="9"/>
                  </a:lnTo>
                  <a:lnTo>
                    <a:pt x="103" y="9"/>
                  </a:lnTo>
                  <a:lnTo>
                    <a:pt x="101" y="10"/>
                  </a:lnTo>
                  <a:lnTo>
                    <a:pt x="98" y="10"/>
                  </a:lnTo>
                  <a:lnTo>
                    <a:pt x="98" y="11"/>
                  </a:lnTo>
                  <a:lnTo>
                    <a:pt x="98" y="12"/>
                  </a:lnTo>
                  <a:lnTo>
                    <a:pt x="97" y="13"/>
                  </a:lnTo>
                  <a:lnTo>
                    <a:pt x="93" y="13"/>
                  </a:lnTo>
                  <a:lnTo>
                    <a:pt x="91" y="16"/>
                  </a:lnTo>
                  <a:lnTo>
                    <a:pt x="88" y="15"/>
                  </a:lnTo>
                  <a:lnTo>
                    <a:pt x="87" y="16"/>
                  </a:lnTo>
                  <a:lnTo>
                    <a:pt x="88" y="17"/>
                  </a:lnTo>
                  <a:lnTo>
                    <a:pt x="88" y="18"/>
                  </a:lnTo>
                  <a:lnTo>
                    <a:pt x="87" y="18"/>
                  </a:lnTo>
                  <a:lnTo>
                    <a:pt x="86" y="20"/>
                  </a:lnTo>
                  <a:lnTo>
                    <a:pt x="84" y="21"/>
                  </a:lnTo>
                  <a:lnTo>
                    <a:pt x="81" y="21"/>
                  </a:lnTo>
                  <a:lnTo>
                    <a:pt x="81" y="20"/>
                  </a:lnTo>
                  <a:lnTo>
                    <a:pt x="81" y="18"/>
                  </a:lnTo>
                  <a:lnTo>
                    <a:pt x="80" y="17"/>
                  </a:lnTo>
                  <a:lnTo>
                    <a:pt x="79" y="15"/>
                  </a:lnTo>
                  <a:lnTo>
                    <a:pt x="79" y="13"/>
                  </a:lnTo>
                  <a:lnTo>
                    <a:pt x="76" y="12"/>
                  </a:lnTo>
                  <a:lnTo>
                    <a:pt x="75" y="10"/>
                  </a:lnTo>
                  <a:lnTo>
                    <a:pt x="74" y="10"/>
                  </a:lnTo>
                  <a:lnTo>
                    <a:pt x="73" y="9"/>
                  </a:lnTo>
                  <a:lnTo>
                    <a:pt x="69" y="7"/>
                  </a:lnTo>
                  <a:lnTo>
                    <a:pt x="68" y="6"/>
                  </a:lnTo>
                  <a:lnTo>
                    <a:pt x="65" y="6"/>
                  </a:lnTo>
                  <a:lnTo>
                    <a:pt x="62" y="6"/>
                  </a:lnTo>
                  <a:lnTo>
                    <a:pt x="61" y="4"/>
                  </a:lnTo>
                  <a:lnTo>
                    <a:pt x="56" y="3"/>
                  </a:lnTo>
                  <a:lnTo>
                    <a:pt x="55" y="1"/>
                  </a:lnTo>
                  <a:lnTo>
                    <a:pt x="52" y="0"/>
                  </a:lnTo>
                  <a:lnTo>
                    <a:pt x="51" y="1"/>
                  </a:lnTo>
                  <a:lnTo>
                    <a:pt x="51" y="3"/>
                  </a:lnTo>
                  <a:lnTo>
                    <a:pt x="50" y="5"/>
                  </a:lnTo>
                  <a:lnTo>
                    <a:pt x="48" y="6"/>
                  </a:lnTo>
                  <a:lnTo>
                    <a:pt x="48" y="7"/>
                  </a:lnTo>
                  <a:lnTo>
                    <a:pt x="47" y="11"/>
                  </a:lnTo>
                  <a:lnTo>
                    <a:pt x="46" y="15"/>
                  </a:lnTo>
                  <a:lnTo>
                    <a:pt x="45" y="16"/>
                  </a:lnTo>
                  <a:lnTo>
                    <a:pt x="44" y="17"/>
                  </a:lnTo>
                  <a:lnTo>
                    <a:pt x="40" y="17"/>
                  </a:lnTo>
                  <a:lnTo>
                    <a:pt x="38" y="17"/>
                  </a:lnTo>
                  <a:lnTo>
                    <a:pt x="38" y="18"/>
                  </a:lnTo>
                  <a:lnTo>
                    <a:pt x="38" y="20"/>
                  </a:lnTo>
                  <a:lnTo>
                    <a:pt x="39" y="21"/>
                  </a:lnTo>
                  <a:lnTo>
                    <a:pt x="39" y="23"/>
                  </a:lnTo>
                  <a:lnTo>
                    <a:pt x="39" y="24"/>
                  </a:lnTo>
                  <a:lnTo>
                    <a:pt x="39" y="26"/>
                  </a:lnTo>
                  <a:lnTo>
                    <a:pt x="38" y="26"/>
                  </a:lnTo>
                  <a:lnTo>
                    <a:pt x="36" y="24"/>
                  </a:lnTo>
                  <a:lnTo>
                    <a:pt x="35" y="24"/>
                  </a:lnTo>
                  <a:lnTo>
                    <a:pt x="30" y="26"/>
                  </a:lnTo>
                  <a:lnTo>
                    <a:pt x="29" y="26"/>
                  </a:lnTo>
                  <a:lnTo>
                    <a:pt x="27" y="26"/>
                  </a:lnTo>
                  <a:lnTo>
                    <a:pt x="24" y="26"/>
                  </a:lnTo>
                  <a:lnTo>
                    <a:pt x="24" y="24"/>
                  </a:lnTo>
                  <a:lnTo>
                    <a:pt x="23" y="23"/>
                  </a:lnTo>
                  <a:lnTo>
                    <a:pt x="21" y="24"/>
                  </a:lnTo>
                  <a:lnTo>
                    <a:pt x="21" y="28"/>
                  </a:lnTo>
                  <a:lnTo>
                    <a:pt x="22" y="30"/>
                  </a:lnTo>
                  <a:lnTo>
                    <a:pt x="22" y="33"/>
                  </a:lnTo>
                  <a:lnTo>
                    <a:pt x="21" y="34"/>
                  </a:lnTo>
                  <a:lnTo>
                    <a:pt x="19" y="35"/>
                  </a:lnTo>
                  <a:lnTo>
                    <a:pt x="18" y="35"/>
                  </a:lnTo>
                  <a:lnTo>
                    <a:pt x="16" y="35"/>
                  </a:lnTo>
                  <a:lnTo>
                    <a:pt x="13" y="35"/>
                  </a:lnTo>
                  <a:lnTo>
                    <a:pt x="12" y="35"/>
                  </a:lnTo>
                  <a:lnTo>
                    <a:pt x="11" y="35"/>
                  </a:lnTo>
                  <a:lnTo>
                    <a:pt x="10" y="37"/>
                  </a:lnTo>
                  <a:lnTo>
                    <a:pt x="8" y="37"/>
                  </a:lnTo>
                  <a:lnTo>
                    <a:pt x="5" y="35"/>
                  </a:lnTo>
                  <a:lnTo>
                    <a:pt x="4" y="35"/>
                  </a:lnTo>
                  <a:lnTo>
                    <a:pt x="4" y="39"/>
                  </a:lnTo>
                  <a:lnTo>
                    <a:pt x="2" y="40"/>
                  </a:lnTo>
                  <a:lnTo>
                    <a:pt x="0" y="41"/>
                  </a:lnTo>
                  <a:lnTo>
                    <a:pt x="0" y="43"/>
                  </a:lnTo>
                  <a:lnTo>
                    <a:pt x="0" y="41"/>
                  </a:lnTo>
                  <a:lnTo>
                    <a:pt x="0" y="43"/>
                  </a:lnTo>
                  <a:lnTo>
                    <a:pt x="0" y="44"/>
                  </a:lnTo>
                  <a:lnTo>
                    <a:pt x="2" y="46"/>
                  </a:lnTo>
                  <a:lnTo>
                    <a:pt x="2" y="47"/>
                  </a:lnTo>
                  <a:lnTo>
                    <a:pt x="4" y="50"/>
                  </a:lnTo>
                  <a:lnTo>
                    <a:pt x="6" y="51"/>
                  </a:lnTo>
                  <a:lnTo>
                    <a:pt x="5" y="55"/>
                  </a:lnTo>
                  <a:lnTo>
                    <a:pt x="4" y="56"/>
                  </a:lnTo>
                  <a:lnTo>
                    <a:pt x="2" y="58"/>
                  </a:lnTo>
                  <a:lnTo>
                    <a:pt x="1" y="58"/>
                  </a:lnTo>
                  <a:lnTo>
                    <a:pt x="2" y="61"/>
                  </a:lnTo>
                  <a:lnTo>
                    <a:pt x="2" y="62"/>
                  </a:lnTo>
                  <a:lnTo>
                    <a:pt x="1" y="64"/>
                  </a:lnTo>
                  <a:lnTo>
                    <a:pt x="1" y="67"/>
                  </a:lnTo>
                  <a:lnTo>
                    <a:pt x="0" y="70"/>
                  </a:lnTo>
                  <a:lnTo>
                    <a:pt x="0" y="73"/>
                  </a:lnTo>
                  <a:lnTo>
                    <a:pt x="1" y="74"/>
                  </a:lnTo>
                  <a:lnTo>
                    <a:pt x="2" y="77"/>
                  </a:lnTo>
                  <a:lnTo>
                    <a:pt x="4" y="79"/>
                  </a:lnTo>
                  <a:lnTo>
                    <a:pt x="4" y="80"/>
                  </a:lnTo>
                  <a:lnTo>
                    <a:pt x="4" y="81"/>
                  </a:lnTo>
                  <a:lnTo>
                    <a:pt x="6" y="83"/>
                  </a:lnTo>
                  <a:lnTo>
                    <a:pt x="6" y="84"/>
                  </a:lnTo>
                  <a:lnTo>
                    <a:pt x="7" y="85"/>
                  </a:lnTo>
                  <a:lnTo>
                    <a:pt x="8" y="87"/>
                  </a:lnTo>
                  <a:lnTo>
                    <a:pt x="7" y="90"/>
                  </a:lnTo>
                  <a:lnTo>
                    <a:pt x="6" y="91"/>
                  </a:lnTo>
                  <a:lnTo>
                    <a:pt x="5" y="93"/>
                  </a:lnTo>
                  <a:lnTo>
                    <a:pt x="5" y="95"/>
                  </a:lnTo>
                  <a:lnTo>
                    <a:pt x="5" y="96"/>
                  </a:lnTo>
                  <a:lnTo>
                    <a:pt x="5" y="97"/>
                  </a:lnTo>
                  <a:lnTo>
                    <a:pt x="4" y="98"/>
                  </a:lnTo>
                  <a:lnTo>
                    <a:pt x="5" y="100"/>
                  </a:lnTo>
                  <a:lnTo>
                    <a:pt x="5" y="101"/>
                  </a:lnTo>
                  <a:lnTo>
                    <a:pt x="5" y="104"/>
                  </a:lnTo>
                  <a:lnTo>
                    <a:pt x="6" y="107"/>
                  </a:lnTo>
                  <a:lnTo>
                    <a:pt x="6" y="108"/>
                  </a:lnTo>
                  <a:lnTo>
                    <a:pt x="8" y="109"/>
                  </a:lnTo>
                  <a:lnTo>
                    <a:pt x="6" y="113"/>
                  </a:lnTo>
                  <a:lnTo>
                    <a:pt x="5" y="115"/>
                  </a:lnTo>
                  <a:lnTo>
                    <a:pt x="5" y="116"/>
                  </a:lnTo>
                  <a:lnTo>
                    <a:pt x="5" y="118"/>
                  </a:lnTo>
                  <a:lnTo>
                    <a:pt x="5" y="119"/>
                  </a:lnTo>
                  <a:lnTo>
                    <a:pt x="6" y="121"/>
                  </a:lnTo>
                  <a:lnTo>
                    <a:pt x="6" y="123"/>
                  </a:lnTo>
                  <a:lnTo>
                    <a:pt x="7" y="124"/>
                  </a:lnTo>
                  <a:lnTo>
                    <a:pt x="8" y="125"/>
                  </a:lnTo>
                  <a:lnTo>
                    <a:pt x="8" y="126"/>
                  </a:lnTo>
                  <a:lnTo>
                    <a:pt x="12" y="130"/>
                  </a:lnTo>
                  <a:lnTo>
                    <a:pt x="11" y="135"/>
                  </a:lnTo>
                  <a:lnTo>
                    <a:pt x="10" y="138"/>
                  </a:lnTo>
                  <a:lnTo>
                    <a:pt x="10" y="141"/>
                  </a:lnTo>
                  <a:lnTo>
                    <a:pt x="11" y="142"/>
                  </a:lnTo>
                  <a:lnTo>
                    <a:pt x="10" y="146"/>
                  </a:lnTo>
                  <a:lnTo>
                    <a:pt x="12" y="147"/>
                  </a:lnTo>
                  <a:lnTo>
                    <a:pt x="13" y="146"/>
                  </a:lnTo>
                  <a:lnTo>
                    <a:pt x="15" y="146"/>
                  </a:lnTo>
                  <a:lnTo>
                    <a:pt x="15" y="147"/>
                  </a:lnTo>
                  <a:lnTo>
                    <a:pt x="12" y="148"/>
                  </a:lnTo>
                  <a:lnTo>
                    <a:pt x="12" y="149"/>
                  </a:lnTo>
                  <a:lnTo>
                    <a:pt x="15" y="149"/>
                  </a:lnTo>
                  <a:lnTo>
                    <a:pt x="16" y="148"/>
                  </a:lnTo>
                  <a:lnTo>
                    <a:pt x="19" y="148"/>
                  </a:lnTo>
                  <a:lnTo>
                    <a:pt x="21" y="146"/>
                  </a:lnTo>
                  <a:lnTo>
                    <a:pt x="22" y="147"/>
                  </a:lnTo>
                  <a:lnTo>
                    <a:pt x="23" y="147"/>
                  </a:lnTo>
                  <a:lnTo>
                    <a:pt x="24" y="147"/>
                  </a:lnTo>
                  <a:lnTo>
                    <a:pt x="27" y="147"/>
                  </a:lnTo>
                  <a:lnTo>
                    <a:pt x="28" y="147"/>
                  </a:lnTo>
                  <a:lnTo>
                    <a:pt x="29" y="147"/>
                  </a:lnTo>
                  <a:lnTo>
                    <a:pt x="30" y="146"/>
                  </a:lnTo>
                  <a:lnTo>
                    <a:pt x="29" y="144"/>
                  </a:lnTo>
                  <a:lnTo>
                    <a:pt x="30" y="143"/>
                  </a:lnTo>
                  <a:lnTo>
                    <a:pt x="33" y="143"/>
                  </a:lnTo>
                  <a:lnTo>
                    <a:pt x="34" y="144"/>
                  </a:lnTo>
                  <a:lnTo>
                    <a:pt x="34" y="143"/>
                  </a:lnTo>
                  <a:lnTo>
                    <a:pt x="38" y="142"/>
                  </a:lnTo>
                  <a:lnTo>
                    <a:pt x="39" y="141"/>
                  </a:lnTo>
                  <a:lnTo>
                    <a:pt x="41" y="140"/>
                  </a:lnTo>
                  <a:lnTo>
                    <a:pt x="41" y="138"/>
                  </a:lnTo>
                  <a:lnTo>
                    <a:pt x="41" y="141"/>
                  </a:lnTo>
                  <a:lnTo>
                    <a:pt x="41" y="142"/>
                  </a:lnTo>
                  <a:lnTo>
                    <a:pt x="44" y="143"/>
                  </a:lnTo>
                  <a:lnTo>
                    <a:pt x="44" y="142"/>
                  </a:lnTo>
                  <a:lnTo>
                    <a:pt x="44" y="141"/>
                  </a:lnTo>
                  <a:lnTo>
                    <a:pt x="44" y="140"/>
                  </a:lnTo>
                  <a:lnTo>
                    <a:pt x="45" y="138"/>
                  </a:lnTo>
                  <a:lnTo>
                    <a:pt x="46" y="133"/>
                  </a:lnTo>
                  <a:lnTo>
                    <a:pt x="48" y="131"/>
                  </a:lnTo>
                  <a:lnTo>
                    <a:pt x="48" y="132"/>
                  </a:lnTo>
                  <a:lnTo>
                    <a:pt x="47" y="135"/>
                  </a:lnTo>
                  <a:lnTo>
                    <a:pt x="46" y="138"/>
                  </a:lnTo>
                  <a:lnTo>
                    <a:pt x="45" y="148"/>
                  </a:lnTo>
                  <a:lnTo>
                    <a:pt x="46" y="148"/>
                  </a:lnTo>
                  <a:lnTo>
                    <a:pt x="48" y="149"/>
                  </a:lnTo>
                  <a:lnTo>
                    <a:pt x="50" y="150"/>
                  </a:lnTo>
                  <a:lnTo>
                    <a:pt x="50" y="147"/>
                  </a:lnTo>
                  <a:lnTo>
                    <a:pt x="47" y="146"/>
                  </a:lnTo>
                  <a:lnTo>
                    <a:pt x="47" y="144"/>
                  </a:lnTo>
                  <a:lnTo>
                    <a:pt x="50" y="146"/>
                  </a:lnTo>
                  <a:lnTo>
                    <a:pt x="51" y="143"/>
                  </a:lnTo>
                  <a:lnTo>
                    <a:pt x="51" y="144"/>
                  </a:lnTo>
                  <a:lnTo>
                    <a:pt x="51" y="147"/>
                  </a:lnTo>
                  <a:lnTo>
                    <a:pt x="53" y="148"/>
                  </a:lnTo>
                  <a:lnTo>
                    <a:pt x="55" y="147"/>
                  </a:lnTo>
                  <a:lnTo>
                    <a:pt x="53" y="148"/>
                  </a:lnTo>
                  <a:lnTo>
                    <a:pt x="53" y="150"/>
                  </a:lnTo>
                  <a:lnTo>
                    <a:pt x="55" y="152"/>
                  </a:lnTo>
                  <a:lnTo>
                    <a:pt x="53" y="153"/>
                  </a:lnTo>
                  <a:lnTo>
                    <a:pt x="55" y="156"/>
                  </a:lnTo>
                  <a:lnTo>
                    <a:pt x="56" y="156"/>
                  </a:lnTo>
                  <a:lnTo>
                    <a:pt x="57" y="156"/>
                  </a:lnTo>
                  <a:lnTo>
                    <a:pt x="59" y="158"/>
                  </a:lnTo>
                  <a:lnTo>
                    <a:pt x="59" y="156"/>
                  </a:lnTo>
                  <a:lnTo>
                    <a:pt x="58" y="155"/>
                  </a:lnTo>
                  <a:lnTo>
                    <a:pt x="57" y="154"/>
                  </a:lnTo>
                  <a:lnTo>
                    <a:pt x="58" y="154"/>
                  </a:lnTo>
                  <a:lnTo>
                    <a:pt x="61" y="152"/>
                  </a:lnTo>
                  <a:lnTo>
                    <a:pt x="63" y="152"/>
                  </a:lnTo>
                  <a:lnTo>
                    <a:pt x="67" y="153"/>
                  </a:lnTo>
                  <a:lnTo>
                    <a:pt x="68" y="155"/>
                  </a:lnTo>
                  <a:lnTo>
                    <a:pt x="71" y="156"/>
                  </a:lnTo>
                  <a:lnTo>
                    <a:pt x="74" y="158"/>
                  </a:lnTo>
                  <a:lnTo>
                    <a:pt x="75" y="156"/>
                  </a:lnTo>
                  <a:lnTo>
                    <a:pt x="76" y="156"/>
                  </a:lnTo>
                  <a:lnTo>
                    <a:pt x="76" y="154"/>
                  </a:lnTo>
                  <a:lnTo>
                    <a:pt x="78" y="153"/>
                  </a:lnTo>
                  <a:lnTo>
                    <a:pt x="79" y="152"/>
                  </a:lnTo>
                  <a:lnTo>
                    <a:pt x="80" y="150"/>
                  </a:lnTo>
                  <a:lnTo>
                    <a:pt x="80" y="149"/>
                  </a:lnTo>
                  <a:lnTo>
                    <a:pt x="81" y="146"/>
                  </a:lnTo>
                  <a:lnTo>
                    <a:pt x="85" y="144"/>
                  </a:lnTo>
                  <a:lnTo>
                    <a:pt x="85" y="146"/>
                  </a:lnTo>
                  <a:lnTo>
                    <a:pt x="87" y="148"/>
                  </a:lnTo>
                  <a:lnTo>
                    <a:pt x="86" y="146"/>
                  </a:lnTo>
                  <a:lnTo>
                    <a:pt x="87" y="144"/>
                  </a:lnTo>
                  <a:lnTo>
                    <a:pt x="87" y="143"/>
                  </a:lnTo>
                  <a:lnTo>
                    <a:pt x="88" y="142"/>
                  </a:lnTo>
                  <a:lnTo>
                    <a:pt x="90" y="144"/>
                  </a:lnTo>
                  <a:lnTo>
                    <a:pt x="91" y="143"/>
                  </a:lnTo>
                  <a:lnTo>
                    <a:pt x="92" y="140"/>
                  </a:lnTo>
                  <a:lnTo>
                    <a:pt x="93" y="140"/>
                  </a:lnTo>
                  <a:lnTo>
                    <a:pt x="93" y="137"/>
                  </a:lnTo>
                  <a:lnTo>
                    <a:pt x="92" y="135"/>
                  </a:lnTo>
                  <a:lnTo>
                    <a:pt x="88" y="135"/>
                  </a:lnTo>
                  <a:lnTo>
                    <a:pt x="85" y="135"/>
                  </a:lnTo>
                  <a:lnTo>
                    <a:pt x="81" y="136"/>
                  </a:lnTo>
                  <a:lnTo>
                    <a:pt x="81" y="138"/>
                  </a:lnTo>
                  <a:lnTo>
                    <a:pt x="80" y="140"/>
                  </a:lnTo>
                  <a:lnTo>
                    <a:pt x="79" y="140"/>
                  </a:lnTo>
                  <a:lnTo>
                    <a:pt x="79" y="141"/>
                  </a:lnTo>
                  <a:lnTo>
                    <a:pt x="78" y="141"/>
                  </a:lnTo>
                  <a:lnTo>
                    <a:pt x="78" y="140"/>
                  </a:lnTo>
                  <a:lnTo>
                    <a:pt x="78" y="138"/>
                  </a:lnTo>
                  <a:lnTo>
                    <a:pt x="78" y="137"/>
                  </a:lnTo>
                  <a:lnTo>
                    <a:pt x="76" y="136"/>
                  </a:lnTo>
                  <a:lnTo>
                    <a:pt x="78" y="136"/>
                  </a:lnTo>
                  <a:lnTo>
                    <a:pt x="78" y="135"/>
                  </a:lnTo>
                  <a:lnTo>
                    <a:pt x="76" y="133"/>
                  </a:lnTo>
                  <a:lnTo>
                    <a:pt x="78" y="133"/>
                  </a:lnTo>
                  <a:lnTo>
                    <a:pt x="80" y="133"/>
                  </a:lnTo>
                  <a:lnTo>
                    <a:pt x="81" y="135"/>
                  </a:lnTo>
                  <a:lnTo>
                    <a:pt x="81" y="133"/>
                  </a:lnTo>
                  <a:lnTo>
                    <a:pt x="82" y="133"/>
                  </a:lnTo>
                  <a:lnTo>
                    <a:pt x="84" y="133"/>
                  </a:lnTo>
                  <a:lnTo>
                    <a:pt x="85" y="132"/>
                  </a:lnTo>
                  <a:lnTo>
                    <a:pt x="85" y="133"/>
                  </a:lnTo>
                  <a:lnTo>
                    <a:pt x="86" y="133"/>
                  </a:lnTo>
                  <a:lnTo>
                    <a:pt x="87" y="132"/>
                  </a:lnTo>
                  <a:lnTo>
                    <a:pt x="87" y="130"/>
                  </a:lnTo>
                  <a:lnTo>
                    <a:pt x="87" y="131"/>
                  </a:lnTo>
                  <a:lnTo>
                    <a:pt x="88" y="131"/>
                  </a:lnTo>
                  <a:lnTo>
                    <a:pt x="90" y="132"/>
                  </a:lnTo>
                  <a:lnTo>
                    <a:pt x="93" y="133"/>
                  </a:lnTo>
                  <a:lnTo>
                    <a:pt x="95" y="130"/>
                  </a:lnTo>
                  <a:lnTo>
                    <a:pt x="95" y="133"/>
                  </a:lnTo>
                  <a:lnTo>
                    <a:pt x="95" y="135"/>
                  </a:lnTo>
                  <a:lnTo>
                    <a:pt x="96" y="135"/>
                  </a:lnTo>
                  <a:lnTo>
                    <a:pt x="97" y="133"/>
                  </a:lnTo>
                  <a:lnTo>
                    <a:pt x="96" y="136"/>
                  </a:lnTo>
                  <a:lnTo>
                    <a:pt x="96" y="138"/>
                  </a:lnTo>
                  <a:lnTo>
                    <a:pt x="98" y="138"/>
                  </a:lnTo>
                  <a:lnTo>
                    <a:pt x="99" y="138"/>
                  </a:lnTo>
                  <a:lnTo>
                    <a:pt x="101" y="140"/>
                  </a:lnTo>
                  <a:lnTo>
                    <a:pt x="102" y="138"/>
                  </a:lnTo>
                  <a:lnTo>
                    <a:pt x="103" y="138"/>
                  </a:lnTo>
                  <a:lnTo>
                    <a:pt x="104" y="138"/>
                  </a:lnTo>
                  <a:lnTo>
                    <a:pt x="105" y="138"/>
                  </a:lnTo>
                  <a:lnTo>
                    <a:pt x="105" y="137"/>
                  </a:lnTo>
                  <a:lnTo>
                    <a:pt x="107" y="137"/>
                  </a:lnTo>
                  <a:lnTo>
                    <a:pt x="108" y="137"/>
                  </a:lnTo>
                  <a:lnTo>
                    <a:pt x="108" y="136"/>
                  </a:lnTo>
                  <a:lnTo>
                    <a:pt x="108" y="135"/>
                  </a:lnTo>
                  <a:lnTo>
                    <a:pt x="109" y="135"/>
                  </a:lnTo>
                  <a:lnTo>
                    <a:pt x="110" y="135"/>
                  </a:lnTo>
                  <a:lnTo>
                    <a:pt x="111" y="135"/>
                  </a:lnTo>
                  <a:lnTo>
                    <a:pt x="113" y="135"/>
                  </a:lnTo>
                  <a:lnTo>
                    <a:pt x="115" y="132"/>
                  </a:lnTo>
                  <a:lnTo>
                    <a:pt x="114" y="132"/>
                  </a:lnTo>
                  <a:lnTo>
                    <a:pt x="114" y="131"/>
                  </a:lnTo>
                  <a:lnTo>
                    <a:pt x="113" y="130"/>
                  </a:lnTo>
                  <a:lnTo>
                    <a:pt x="114" y="129"/>
                  </a:lnTo>
                  <a:lnTo>
                    <a:pt x="115" y="130"/>
                  </a:lnTo>
                  <a:lnTo>
                    <a:pt x="116" y="129"/>
                  </a:lnTo>
                  <a:lnTo>
                    <a:pt x="119" y="127"/>
                  </a:lnTo>
                  <a:lnTo>
                    <a:pt x="120" y="126"/>
                  </a:lnTo>
                  <a:lnTo>
                    <a:pt x="120" y="127"/>
                  </a:lnTo>
                  <a:lnTo>
                    <a:pt x="122" y="127"/>
                  </a:lnTo>
                  <a:lnTo>
                    <a:pt x="125" y="126"/>
                  </a:lnTo>
                  <a:lnTo>
                    <a:pt x="124" y="126"/>
                  </a:lnTo>
                  <a:lnTo>
                    <a:pt x="121" y="126"/>
                  </a:lnTo>
                  <a:lnTo>
                    <a:pt x="121" y="125"/>
                  </a:lnTo>
                  <a:lnTo>
                    <a:pt x="124" y="124"/>
                  </a:lnTo>
                  <a:lnTo>
                    <a:pt x="125" y="123"/>
                  </a:lnTo>
                  <a:lnTo>
                    <a:pt x="124" y="121"/>
                  </a:lnTo>
                  <a:lnTo>
                    <a:pt x="124" y="119"/>
                  </a:lnTo>
                  <a:lnTo>
                    <a:pt x="125" y="120"/>
                  </a:lnTo>
                  <a:lnTo>
                    <a:pt x="126" y="119"/>
                  </a:lnTo>
                  <a:lnTo>
                    <a:pt x="127" y="119"/>
                  </a:lnTo>
                  <a:lnTo>
                    <a:pt x="128" y="119"/>
                  </a:lnTo>
                  <a:lnTo>
                    <a:pt x="132" y="118"/>
                  </a:lnTo>
                  <a:lnTo>
                    <a:pt x="133" y="118"/>
                  </a:lnTo>
                  <a:lnTo>
                    <a:pt x="136" y="120"/>
                  </a:lnTo>
                  <a:lnTo>
                    <a:pt x="136" y="118"/>
                  </a:lnTo>
                  <a:lnTo>
                    <a:pt x="136" y="116"/>
                  </a:lnTo>
                  <a:close/>
                </a:path>
              </a:pathLst>
            </a:custGeom>
            <a:solidFill>
              <a:srgbClr val="00C4FF"/>
            </a:solidFill>
            <a:ln w="2">
              <a:solidFill>
                <a:srgbClr val="555555"/>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p:txBody>
        </p:sp>
        <p:sp>
          <p:nvSpPr>
            <p:cNvPr id="1229" name="Freeform 237"/>
            <p:cNvSpPr>
              <a:spLocks noEditPoints="1"/>
            </p:cNvSpPr>
            <p:nvPr/>
          </p:nvSpPr>
          <p:spPr bwMode="auto">
            <a:xfrm>
              <a:off x="1362075" y="4895846"/>
              <a:ext cx="311150" cy="133350"/>
            </a:xfrm>
            <a:custGeom>
              <a:avLst/>
              <a:gdLst>
                <a:gd name="T0" fmla="*/ 2147483646 w 196"/>
                <a:gd name="T1" fmla="*/ 2147483646 h 84"/>
                <a:gd name="T2" fmla="*/ 2147483646 w 196"/>
                <a:gd name="T3" fmla="*/ 2147483646 h 84"/>
                <a:gd name="T4" fmla="*/ 2147483646 w 196"/>
                <a:gd name="T5" fmla="*/ 2147483646 h 84"/>
                <a:gd name="T6" fmla="*/ 2147483646 w 196"/>
                <a:gd name="T7" fmla="*/ 2147483646 h 84"/>
                <a:gd name="T8" fmla="*/ 2147483646 w 196"/>
                <a:gd name="T9" fmla="*/ 2147483646 h 84"/>
                <a:gd name="T10" fmla="*/ 2147483646 w 196"/>
                <a:gd name="T11" fmla="*/ 2147483646 h 84"/>
                <a:gd name="T12" fmla="*/ 2147483646 w 196"/>
                <a:gd name="T13" fmla="*/ 2147483646 h 84"/>
                <a:gd name="T14" fmla="*/ 2147483646 w 196"/>
                <a:gd name="T15" fmla="*/ 2147483646 h 84"/>
                <a:gd name="T16" fmla="*/ 2147483646 w 196"/>
                <a:gd name="T17" fmla="*/ 2147483646 h 84"/>
                <a:gd name="T18" fmla="*/ 2147483646 w 196"/>
                <a:gd name="T19" fmla="*/ 2147483646 h 84"/>
                <a:gd name="T20" fmla="*/ 2147483646 w 196"/>
                <a:gd name="T21" fmla="*/ 2147483646 h 84"/>
                <a:gd name="T22" fmla="*/ 2147483646 w 196"/>
                <a:gd name="T23" fmla="*/ 2147483646 h 84"/>
                <a:gd name="T24" fmla="*/ 2147483646 w 196"/>
                <a:gd name="T25" fmla="*/ 2147483646 h 84"/>
                <a:gd name="T26" fmla="*/ 2147483646 w 196"/>
                <a:gd name="T27" fmla="*/ 2147483646 h 84"/>
                <a:gd name="T28" fmla="*/ 2147483646 w 196"/>
                <a:gd name="T29" fmla="*/ 2147483646 h 84"/>
                <a:gd name="T30" fmla="*/ 2147483646 w 196"/>
                <a:gd name="T31" fmla="*/ 2147483646 h 84"/>
                <a:gd name="T32" fmla="*/ 2147483646 w 196"/>
                <a:gd name="T33" fmla="*/ 2147483646 h 84"/>
                <a:gd name="T34" fmla="*/ 2147483646 w 196"/>
                <a:gd name="T35" fmla="*/ 2147483646 h 84"/>
                <a:gd name="T36" fmla="*/ 2147483646 w 196"/>
                <a:gd name="T37" fmla="*/ 2147483646 h 84"/>
                <a:gd name="T38" fmla="*/ 2147483646 w 196"/>
                <a:gd name="T39" fmla="*/ 2147483646 h 84"/>
                <a:gd name="T40" fmla="*/ 2147483646 w 196"/>
                <a:gd name="T41" fmla="*/ 2147483646 h 84"/>
                <a:gd name="T42" fmla="*/ 2147483646 w 196"/>
                <a:gd name="T43" fmla="*/ 2147483646 h 84"/>
                <a:gd name="T44" fmla="*/ 2147483646 w 196"/>
                <a:gd name="T45" fmla="*/ 2147483646 h 84"/>
                <a:gd name="T46" fmla="*/ 2147483646 w 196"/>
                <a:gd name="T47" fmla="*/ 2147483646 h 84"/>
                <a:gd name="T48" fmla="*/ 2147483646 w 196"/>
                <a:gd name="T49" fmla="*/ 2147483646 h 84"/>
                <a:gd name="T50" fmla="*/ 2147483646 w 196"/>
                <a:gd name="T51" fmla="*/ 2147483646 h 84"/>
                <a:gd name="T52" fmla="*/ 2147483646 w 196"/>
                <a:gd name="T53" fmla="*/ 2147483646 h 84"/>
                <a:gd name="T54" fmla="*/ 2147483646 w 196"/>
                <a:gd name="T55" fmla="*/ 2147483646 h 84"/>
                <a:gd name="T56" fmla="*/ 2147483646 w 196"/>
                <a:gd name="T57" fmla="*/ 2147483646 h 84"/>
                <a:gd name="T58" fmla="*/ 2147483646 w 196"/>
                <a:gd name="T59" fmla="*/ 2147483646 h 84"/>
                <a:gd name="T60" fmla="*/ 2147483646 w 196"/>
                <a:gd name="T61" fmla="*/ 2147483646 h 84"/>
                <a:gd name="T62" fmla="*/ 2147483646 w 196"/>
                <a:gd name="T63" fmla="*/ 2147483646 h 84"/>
                <a:gd name="T64" fmla="*/ 2147483646 w 196"/>
                <a:gd name="T65" fmla="*/ 2147483646 h 84"/>
                <a:gd name="T66" fmla="*/ 2147483646 w 196"/>
                <a:gd name="T67" fmla="*/ 2147483646 h 84"/>
                <a:gd name="T68" fmla="*/ 2147483646 w 196"/>
                <a:gd name="T69" fmla="*/ 2147483646 h 84"/>
                <a:gd name="T70" fmla="*/ 2147483646 w 196"/>
                <a:gd name="T71" fmla="*/ 2147483646 h 84"/>
                <a:gd name="T72" fmla="*/ 2147483646 w 196"/>
                <a:gd name="T73" fmla="*/ 2147483646 h 84"/>
                <a:gd name="T74" fmla="*/ 2147483646 w 196"/>
                <a:gd name="T75" fmla="*/ 2147483646 h 84"/>
                <a:gd name="T76" fmla="*/ 2147483646 w 196"/>
                <a:gd name="T77" fmla="*/ 2147483646 h 84"/>
                <a:gd name="T78" fmla="*/ 2147483646 w 196"/>
                <a:gd name="T79" fmla="*/ 2147483646 h 84"/>
                <a:gd name="T80" fmla="*/ 2147483646 w 196"/>
                <a:gd name="T81" fmla="*/ 2147483646 h 84"/>
                <a:gd name="T82" fmla="*/ 2147483646 w 196"/>
                <a:gd name="T83" fmla="*/ 2147483646 h 84"/>
                <a:gd name="T84" fmla="*/ 2147483646 w 196"/>
                <a:gd name="T85" fmla="*/ 2147483646 h 84"/>
                <a:gd name="T86" fmla="*/ 2147483646 w 196"/>
                <a:gd name="T87" fmla="*/ 2147483646 h 84"/>
                <a:gd name="T88" fmla="*/ 2147483646 w 196"/>
                <a:gd name="T89" fmla="*/ 2147483646 h 84"/>
                <a:gd name="T90" fmla="*/ 2147483646 w 196"/>
                <a:gd name="T91" fmla="*/ 2147483646 h 84"/>
                <a:gd name="T92" fmla="*/ 2147483646 w 196"/>
                <a:gd name="T93" fmla="*/ 2147483646 h 84"/>
                <a:gd name="T94" fmla="*/ 2147483646 w 196"/>
                <a:gd name="T95" fmla="*/ 2147483646 h 84"/>
                <a:gd name="T96" fmla="*/ 2147483646 w 196"/>
                <a:gd name="T97" fmla="*/ 2147483646 h 84"/>
                <a:gd name="T98" fmla="*/ 2147483646 w 196"/>
                <a:gd name="T99" fmla="*/ 2147483646 h 84"/>
                <a:gd name="T100" fmla="*/ 2147483646 w 196"/>
                <a:gd name="T101" fmla="*/ 2147483646 h 84"/>
                <a:gd name="T102" fmla="*/ 2147483646 w 196"/>
                <a:gd name="T103" fmla="*/ 2147483646 h 84"/>
                <a:gd name="T104" fmla="*/ 2147483646 w 196"/>
                <a:gd name="T105" fmla="*/ 2147483646 h 84"/>
                <a:gd name="T106" fmla="*/ 2147483646 w 196"/>
                <a:gd name="T107" fmla="*/ 2147483646 h 84"/>
                <a:gd name="T108" fmla="*/ 2147483646 w 196"/>
                <a:gd name="T109" fmla="*/ 2147483646 h 84"/>
                <a:gd name="T110" fmla="*/ 2147483646 w 196"/>
                <a:gd name="T111" fmla="*/ 2147483646 h 84"/>
                <a:gd name="T112" fmla="*/ 2147483646 w 196"/>
                <a:gd name="T113" fmla="*/ 2147483646 h 84"/>
                <a:gd name="T114" fmla="*/ 2147483646 w 196"/>
                <a:gd name="T115" fmla="*/ 2147483646 h 84"/>
                <a:gd name="T116" fmla="*/ 2147483646 w 196"/>
                <a:gd name="T117" fmla="*/ 2147483646 h 84"/>
                <a:gd name="T118" fmla="*/ 2147483646 w 196"/>
                <a:gd name="T119" fmla="*/ 2147483646 h 84"/>
                <a:gd name="T120" fmla="*/ 2147483646 w 196"/>
                <a:gd name="T121" fmla="*/ 2147483646 h 84"/>
                <a:gd name="T122" fmla="*/ 2147483646 w 196"/>
                <a:gd name="T123" fmla="*/ 2147483646 h 84"/>
                <a:gd name="T124" fmla="*/ 2147483646 w 196"/>
                <a:gd name="T125" fmla="*/ 2147483646 h 84"/>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196" h="84">
                  <a:moveTo>
                    <a:pt x="22" y="1"/>
                  </a:moveTo>
                  <a:lnTo>
                    <a:pt x="22" y="1"/>
                  </a:lnTo>
                  <a:lnTo>
                    <a:pt x="20" y="2"/>
                  </a:lnTo>
                  <a:lnTo>
                    <a:pt x="20" y="5"/>
                  </a:lnTo>
                  <a:lnTo>
                    <a:pt x="23" y="8"/>
                  </a:lnTo>
                  <a:lnTo>
                    <a:pt x="26" y="12"/>
                  </a:lnTo>
                  <a:lnTo>
                    <a:pt x="30" y="16"/>
                  </a:lnTo>
                  <a:lnTo>
                    <a:pt x="33" y="19"/>
                  </a:lnTo>
                  <a:lnTo>
                    <a:pt x="34" y="21"/>
                  </a:lnTo>
                  <a:lnTo>
                    <a:pt x="35" y="22"/>
                  </a:lnTo>
                  <a:lnTo>
                    <a:pt x="34" y="22"/>
                  </a:lnTo>
                  <a:lnTo>
                    <a:pt x="33" y="22"/>
                  </a:lnTo>
                  <a:lnTo>
                    <a:pt x="34" y="23"/>
                  </a:lnTo>
                  <a:lnTo>
                    <a:pt x="34" y="25"/>
                  </a:lnTo>
                  <a:lnTo>
                    <a:pt x="34" y="27"/>
                  </a:lnTo>
                  <a:lnTo>
                    <a:pt x="33" y="28"/>
                  </a:lnTo>
                  <a:lnTo>
                    <a:pt x="33" y="29"/>
                  </a:lnTo>
                  <a:lnTo>
                    <a:pt x="34" y="30"/>
                  </a:lnTo>
                  <a:lnTo>
                    <a:pt x="33" y="33"/>
                  </a:lnTo>
                  <a:lnTo>
                    <a:pt x="31" y="33"/>
                  </a:lnTo>
                  <a:lnTo>
                    <a:pt x="30" y="34"/>
                  </a:lnTo>
                  <a:lnTo>
                    <a:pt x="29" y="35"/>
                  </a:lnTo>
                  <a:lnTo>
                    <a:pt x="29" y="38"/>
                  </a:lnTo>
                  <a:lnTo>
                    <a:pt x="29" y="39"/>
                  </a:lnTo>
                  <a:lnTo>
                    <a:pt x="28" y="40"/>
                  </a:lnTo>
                  <a:lnTo>
                    <a:pt x="29" y="40"/>
                  </a:lnTo>
                  <a:lnTo>
                    <a:pt x="29" y="42"/>
                  </a:lnTo>
                  <a:lnTo>
                    <a:pt x="29" y="44"/>
                  </a:lnTo>
                  <a:lnTo>
                    <a:pt x="29" y="45"/>
                  </a:lnTo>
                  <a:lnTo>
                    <a:pt x="29" y="47"/>
                  </a:lnTo>
                  <a:lnTo>
                    <a:pt x="29" y="48"/>
                  </a:lnTo>
                  <a:lnTo>
                    <a:pt x="26" y="48"/>
                  </a:lnTo>
                  <a:lnTo>
                    <a:pt x="24" y="48"/>
                  </a:lnTo>
                  <a:lnTo>
                    <a:pt x="24" y="50"/>
                  </a:lnTo>
                  <a:lnTo>
                    <a:pt x="23" y="48"/>
                  </a:lnTo>
                  <a:lnTo>
                    <a:pt x="22" y="48"/>
                  </a:lnTo>
                  <a:lnTo>
                    <a:pt x="20" y="50"/>
                  </a:lnTo>
                  <a:lnTo>
                    <a:pt x="18" y="50"/>
                  </a:lnTo>
                  <a:lnTo>
                    <a:pt x="17" y="50"/>
                  </a:lnTo>
                  <a:lnTo>
                    <a:pt x="16" y="51"/>
                  </a:lnTo>
                  <a:lnTo>
                    <a:pt x="13" y="51"/>
                  </a:lnTo>
                  <a:lnTo>
                    <a:pt x="12" y="51"/>
                  </a:lnTo>
                  <a:lnTo>
                    <a:pt x="11" y="51"/>
                  </a:lnTo>
                  <a:lnTo>
                    <a:pt x="8" y="52"/>
                  </a:lnTo>
                  <a:lnTo>
                    <a:pt x="7" y="53"/>
                  </a:lnTo>
                  <a:lnTo>
                    <a:pt x="6" y="53"/>
                  </a:lnTo>
                  <a:lnTo>
                    <a:pt x="6" y="56"/>
                  </a:lnTo>
                  <a:lnTo>
                    <a:pt x="7" y="56"/>
                  </a:lnTo>
                  <a:lnTo>
                    <a:pt x="8" y="56"/>
                  </a:lnTo>
                  <a:lnTo>
                    <a:pt x="9" y="57"/>
                  </a:lnTo>
                  <a:lnTo>
                    <a:pt x="9" y="59"/>
                  </a:lnTo>
                  <a:lnTo>
                    <a:pt x="11" y="61"/>
                  </a:lnTo>
                  <a:lnTo>
                    <a:pt x="11" y="63"/>
                  </a:lnTo>
                  <a:lnTo>
                    <a:pt x="8" y="64"/>
                  </a:lnTo>
                  <a:lnTo>
                    <a:pt x="7" y="65"/>
                  </a:lnTo>
                  <a:lnTo>
                    <a:pt x="6" y="65"/>
                  </a:lnTo>
                  <a:lnTo>
                    <a:pt x="5" y="65"/>
                  </a:lnTo>
                  <a:lnTo>
                    <a:pt x="3" y="67"/>
                  </a:lnTo>
                  <a:lnTo>
                    <a:pt x="3" y="68"/>
                  </a:lnTo>
                  <a:lnTo>
                    <a:pt x="2" y="69"/>
                  </a:lnTo>
                  <a:lnTo>
                    <a:pt x="2" y="70"/>
                  </a:lnTo>
                  <a:lnTo>
                    <a:pt x="2" y="73"/>
                  </a:lnTo>
                  <a:lnTo>
                    <a:pt x="1" y="73"/>
                  </a:lnTo>
                  <a:lnTo>
                    <a:pt x="1" y="75"/>
                  </a:lnTo>
                  <a:lnTo>
                    <a:pt x="1" y="76"/>
                  </a:lnTo>
                  <a:lnTo>
                    <a:pt x="0" y="78"/>
                  </a:lnTo>
                  <a:lnTo>
                    <a:pt x="1" y="78"/>
                  </a:lnTo>
                  <a:lnTo>
                    <a:pt x="1" y="79"/>
                  </a:lnTo>
                  <a:lnTo>
                    <a:pt x="2" y="79"/>
                  </a:lnTo>
                  <a:lnTo>
                    <a:pt x="3" y="78"/>
                  </a:lnTo>
                  <a:lnTo>
                    <a:pt x="5" y="78"/>
                  </a:lnTo>
                  <a:lnTo>
                    <a:pt x="5" y="79"/>
                  </a:lnTo>
                  <a:lnTo>
                    <a:pt x="6" y="79"/>
                  </a:lnTo>
                  <a:lnTo>
                    <a:pt x="8" y="79"/>
                  </a:lnTo>
                  <a:lnTo>
                    <a:pt x="9" y="79"/>
                  </a:lnTo>
                  <a:lnTo>
                    <a:pt x="11" y="79"/>
                  </a:lnTo>
                  <a:lnTo>
                    <a:pt x="12" y="80"/>
                  </a:lnTo>
                  <a:lnTo>
                    <a:pt x="13" y="80"/>
                  </a:lnTo>
                  <a:lnTo>
                    <a:pt x="13" y="79"/>
                  </a:lnTo>
                  <a:lnTo>
                    <a:pt x="16" y="79"/>
                  </a:lnTo>
                  <a:lnTo>
                    <a:pt x="18" y="82"/>
                  </a:lnTo>
                  <a:lnTo>
                    <a:pt x="20" y="81"/>
                  </a:lnTo>
                  <a:lnTo>
                    <a:pt x="22" y="80"/>
                  </a:lnTo>
                  <a:lnTo>
                    <a:pt x="22" y="76"/>
                  </a:lnTo>
                  <a:lnTo>
                    <a:pt x="23" y="76"/>
                  </a:lnTo>
                  <a:lnTo>
                    <a:pt x="26" y="78"/>
                  </a:lnTo>
                  <a:lnTo>
                    <a:pt x="28" y="78"/>
                  </a:lnTo>
                  <a:lnTo>
                    <a:pt x="29" y="76"/>
                  </a:lnTo>
                  <a:lnTo>
                    <a:pt x="30" y="76"/>
                  </a:lnTo>
                  <a:lnTo>
                    <a:pt x="31" y="76"/>
                  </a:lnTo>
                  <a:lnTo>
                    <a:pt x="34" y="76"/>
                  </a:lnTo>
                  <a:lnTo>
                    <a:pt x="36" y="76"/>
                  </a:lnTo>
                  <a:lnTo>
                    <a:pt x="37" y="76"/>
                  </a:lnTo>
                  <a:lnTo>
                    <a:pt x="39" y="75"/>
                  </a:lnTo>
                  <a:lnTo>
                    <a:pt x="40" y="74"/>
                  </a:lnTo>
                  <a:lnTo>
                    <a:pt x="40" y="71"/>
                  </a:lnTo>
                  <a:lnTo>
                    <a:pt x="39" y="69"/>
                  </a:lnTo>
                  <a:lnTo>
                    <a:pt x="39" y="65"/>
                  </a:lnTo>
                  <a:lnTo>
                    <a:pt x="41" y="64"/>
                  </a:lnTo>
                  <a:lnTo>
                    <a:pt x="42" y="65"/>
                  </a:lnTo>
                  <a:lnTo>
                    <a:pt x="42" y="67"/>
                  </a:lnTo>
                  <a:lnTo>
                    <a:pt x="45" y="67"/>
                  </a:lnTo>
                  <a:lnTo>
                    <a:pt x="47" y="67"/>
                  </a:lnTo>
                  <a:lnTo>
                    <a:pt x="48" y="67"/>
                  </a:lnTo>
                  <a:lnTo>
                    <a:pt x="53" y="65"/>
                  </a:lnTo>
                  <a:lnTo>
                    <a:pt x="54" y="65"/>
                  </a:lnTo>
                  <a:lnTo>
                    <a:pt x="56" y="67"/>
                  </a:lnTo>
                  <a:lnTo>
                    <a:pt x="57" y="67"/>
                  </a:lnTo>
                  <a:lnTo>
                    <a:pt x="57" y="65"/>
                  </a:lnTo>
                  <a:lnTo>
                    <a:pt x="57" y="64"/>
                  </a:lnTo>
                  <a:lnTo>
                    <a:pt x="57" y="62"/>
                  </a:lnTo>
                  <a:lnTo>
                    <a:pt x="56" y="61"/>
                  </a:lnTo>
                  <a:lnTo>
                    <a:pt x="56" y="59"/>
                  </a:lnTo>
                  <a:lnTo>
                    <a:pt x="56" y="58"/>
                  </a:lnTo>
                  <a:lnTo>
                    <a:pt x="58" y="58"/>
                  </a:lnTo>
                  <a:lnTo>
                    <a:pt x="62" y="58"/>
                  </a:lnTo>
                  <a:lnTo>
                    <a:pt x="63" y="57"/>
                  </a:lnTo>
                  <a:lnTo>
                    <a:pt x="64" y="56"/>
                  </a:lnTo>
                  <a:lnTo>
                    <a:pt x="65" y="52"/>
                  </a:lnTo>
                  <a:lnTo>
                    <a:pt x="66" y="48"/>
                  </a:lnTo>
                  <a:lnTo>
                    <a:pt x="66" y="47"/>
                  </a:lnTo>
                  <a:lnTo>
                    <a:pt x="68" y="46"/>
                  </a:lnTo>
                  <a:lnTo>
                    <a:pt x="69" y="44"/>
                  </a:lnTo>
                  <a:lnTo>
                    <a:pt x="69" y="42"/>
                  </a:lnTo>
                  <a:lnTo>
                    <a:pt x="70" y="41"/>
                  </a:lnTo>
                  <a:lnTo>
                    <a:pt x="73" y="42"/>
                  </a:lnTo>
                  <a:lnTo>
                    <a:pt x="74" y="44"/>
                  </a:lnTo>
                  <a:lnTo>
                    <a:pt x="79" y="45"/>
                  </a:lnTo>
                  <a:lnTo>
                    <a:pt x="80" y="47"/>
                  </a:lnTo>
                  <a:lnTo>
                    <a:pt x="83" y="47"/>
                  </a:lnTo>
                  <a:lnTo>
                    <a:pt x="86" y="47"/>
                  </a:lnTo>
                  <a:lnTo>
                    <a:pt x="87" y="48"/>
                  </a:lnTo>
                  <a:lnTo>
                    <a:pt x="91" y="50"/>
                  </a:lnTo>
                  <a:lnTo>
                    <a:pt x="92" y="51"/>
                  </a:lnTo>
                  <a:lnTo>
                    <a:pt x="93" y="51"/>
                  </a:lnTo>
                  <a:lnTo>
                    <a:pt x="94" y="53"/>
                  </a:lnTo>
                  <a:lnTo>
                    <a:pt x="97" y="54"/>
                  </a:lnTo>
                  <a:lnTo>
                    <a:pt x="97" y="56"/>
                  </a:lnTo>
                  <a:lnTo>
                    <a:pt x="98" y="58"/>
                  </a:lnTo>
                  <a:lnTo>
                    <a:pt x="99" y="59"/>
                  </a:lnTo>
                  <a:lnTo>
                    <a:pt x="99" y="61"/>
                  </a:lnTo>
                  <a:lnTo>
                    <a:pt x="99" y="62"/>
                  </a:lnTo>
                  <a:lnTo>
                    <a:pt x="102" y="62"/>
                  </a:lnTo>
                  <a:lnTo>
                    <a:pt x="104" y="61"/>
                  </a:lnTo>
                  <a:lnTo>
                    <a:pt x="105" y="59"/>
                  </a:lnTo>
                  <a:lnTo>
                    <a:pt x="106" y="59"/>
                  </a:lnTo>
                  <a:lnTo>
                    <a:pt x="106" y="58"/>
                  </a:lnTo>
                  <a:lnTo>
                    <a:pt x="105" y="57"/>
                  </a:lnTo>
                  <a:lnTo>
                    <a:pt x="106" y="56"/>
                  </a:lnTo>
                  <a:lnTo>
                    <a:pt x="109" y="57"/>
                  </a:lnTo>
                  <a:lnTo>
                    <a:pt x="111" y="54"/>
                  </a:lnTo>
                  <a:lnTo>
                    <a:pt x="115" y="54"/>
                  </a:lnTo>
                  <a:lnTo>
                    <a:pt x="116" y="53"/>
                  </a:lnTo>
                  <a:lnTo>
                    <a:pt x="116" y="52"/>
                  </a:lnTo>
                  <a:lnTo>
                    <a:pt x="116" y="51"/>
                  </a:lnTo>
                  <a:lnTo>
                    <a:pt x="119" y="51"/>
                  </a:lnTo>
                  <a:lnTo>
                    <a:pt x="121" y="50"/>
                  </a:lnTo>
                  <a:lnTo>
                    <a:pt x="123" y="50"/>
                  </a:lnTo>
                  <a:lnTo>
                    <a:pt x="125" y="50"/>
                  </a:lnTo>
                  <a:lnTo>
                    <a:pt x="125" y="48"/>
                  </a:lnTo>
                  <a:lnTo>
                    <a:pt x="128" y="50"/>
                  </a:lnTo>
                  <a:lnTo>
                    <a:pt x="128" y="51"/>
                  </a:lnTo>
                  <a:lnTo>
                    <a:pt x="127" y="51"/>
                  </a:lnTo>
                  <a:lnTo>
                    <a:pt x="126" y="54"/>
                  </a:lnTo>
                  <a:lnTo>
                    <a:pt x="125" y="56"/>
                  </a:lnTo>
                  <a:lnTo>
                    <a:pt x="126" y="57"/>
                  </a:lnTo>
                  <a:lnTo>
                    <a:pt x="129" y="57"/>
                  </a:lnTo>
                  <a:lnTo>
                    <a:pt x="132" y="59"/>
                  </a:lnTo>
                  <a:lnTo>
                    <a:pt x="133" y="58"/>
                  </a:lnTo>
                  <a:lnTo>
                    <a:pt x="133" y="59"/>
                  </a:lnTo>
                  <a:lnTo>
                    <a:pt x="134" y="59"/>
                  </a:lnTo>
                  <a:lnTo>
                    <a:pt x="136" y="59"/>
                  </a:lnTo>
                  <a:lnTo>
                    <a:pt x="136" y="58"/>
                  </a:lnTo>
                  <a:lnTo>
                    <a:pt x="137" y="58"/>
                  </a:lnTo>
                  <a:lnTo>
                    <a:pt x="138" y="58"/>
                  </a:lnTo>
                  <a:lnTo>
                    <a:pt x="138" y="59"/>
                  </a:lnTo>
                  <a:lnTo>
                    <a:pt x="140" y="63"/>
                  </a:lnTo>
                  <a:lnTo>
                    <a:pt x="143" y="63"/>
                  </a:lnTo>
                  <a:lnTo>
                    <a:pt x="143" y="65"/>
                  </a:lnTo>
                  <a:lnTo>
                    <a:pt x="144" y="68"/>
                  </a:lnTo>
                  <a:lnTo>
                    <a:pt x="143" y="70"/>
                  </a:lnTo>
                  <a:lnTo>
                    <a:pt x="143" y="71"/>
                  </a:lnTo>
                  <a:lnTo>
                    <a:pt x="144" y="71"/>
                  </a:lnTo>
                  <a:lnTo>
                    <a:pt x="145" y="73"/>
                  </a:lnTo>
                  <a:lnTo>
                    <a:pt x="144" y="75"/>
                  </a:lnTo>
                  <a:lnTo>
                    <a:pt x="143" y="76"/>
                  </a:lnTo>
                  <a:lnTo>
                    <a:pt x="143" y="79"/>
                  </a:lnTo>
                  <a:lnTo>
                    <a:pt x="144" y="80"/>
                  </a:lnTo>
                  <a:lnTo>
                    <a:pt x="145" y="82"/>
                  </a:lnTo>
                  <a:lnTo>
                    <a:pt x="145" y="84"/>
                  </a:lnTo>
                  <a:lnTo>
                    <a:pt x="146" y="84"/>
                  </a:lnTo>
                  <a:lnTo>
                    <a:pt x="148" y="81"/>
                  </a:lnTo>
                  <a:lnTo>
                    <a:pt x="149" y="80"/>
                  </a:lnTo>
                  <a:lnTo>
                    <a:pt x="153" y="80"/>
                  </a:lnTo>
                  <a:lnTo>
                    <a:pt x="155" y="80"/>
                  </a:lnTo>
                  <a:lnTo>
                    <a:pt x="157" y="79"/>
                  </a:lnTo>
                  <a:lnTo>
                    <a:pt x="159" y="79"/>
                  </a:lnTo>
                  <a:lnTo>
                    <a:pt x="160" y="80"/>
                  </a:lnTo>
                  <a:lnTo>
                    <a:pt x="161" y="80"/>
                  </a:lnTo>
                  <a:lnTo>
                    <a:pt x="167" y="80"/>
                  </a:lnTo>
                  <a:lnTo>
                    <a:pt x="168" y="79"/>
                  </a:lnTo>
                  <a:lnTo>
                    <a:pt x="169" y="78"/>
                  </a:lnTo>
                  <a:lnTo>
                    <a:pt x="173" y="78"/>
                  </a:lnTo>
                  <a:lnTo>
                    <a:pt x="174" y="76"/>
                  </a:lnTo>
                  <a:lnTo>
                    <a:pt x="174" y="75"/>
                  </a:lnTo>
                  <a:lnTo>
                    <a:pt x="176" y="74"/>
                  </a:lnTo>
                  <a:lnTo>
                    <a:pt x="177" y="74"/>
                  </a:lnTo>
                  <a:lnTo>
                    <a:pt x="178" y="75"/>
                  </a:lnTo>
                  <a:lnTo>
                    <a:pt x="178" y="76"/>
                  </a:lnTo>
                  <a:lnTo>
                    <a:pt x="178" y="78"/>
                  </a:lnTo>
                  <a:lnTo>
                    <a:pt x="179" y="76"/>
                  </a:lnTo>
                  <a:lnTo>
                    <a:pt x="180" y="78"/>
                  </a:lnTo>
                  <a:lnTo>
                    <a:pt x="182" y="79"/>
                  </a:lnTo>
                  <a:lnTo>
                    <a:pt x="183" y="79"/>
                  </a:lnTo>
                  <a:lnTo>
                    <a:pt x="184" y="78"/>
                  </a:lnTo>
                  <a:lnTo>
                    <a:pt x="186" y="78"/>
                  </a:lnTo>
                  <a:lnTo>
                    <a:pt x="190" y="75"/>
                  </a:lnTo>
                  <a:lnTo>
                    <a:pt x="194" y="73"/>
                  </a:lnTo>
                  <a:lnTo>
                    <a:pt x="195" y="71"/>
                  </a:lnTo>
                  <a:lnTo>
                    <a:pt x="195" y="70"/>
                  </a:lnTo>
                  <a:lnTo>
                    <a:pt x="195" y="65"/>
                  </a:lnTo>
                  <a:lnTo>
                    <a:pt x="195" y="64"/>
                  </a:lnTo>
                  <a:lnTo>
                    <a:pt x="196" y="61"/>
                  </a:lnTo>
                  <a:lnTo>
                    <a:pt x="196" y="59"/>
                  </a:lnTo>
                  <a:lnTo>
                    <a:pt x="195" y="58"/>
                  </a:lnTo>
                  <a:lnTo>
                    <a:pt x="191" y="56"/>
                  </a:lnTo>
                  <a:lnTo>
                    <a:pt x="191" y="54"/>
                  </a:lnTo>
                  <a:lnTo>
                    <a:pt x="191" y="53"/>
                  </a:lnTo>
                  <a:lnTo>
                    <a:pt x="192" y="52"/>
                  </a:lnTo>
                  <a:lnTo>
                    <a:pt x="192" y="48"/>
                  </a:lnTo>
                  <a:lnTo>
                    <a:pt x="194" y="46"/>
                  </a:lnTo>
                  <a:lnTo>
                    <a:pt x="189" y="44"/>
                  </a:lnTo>
                  <a:lnTo>
                    <a:pt x="189" y="41"/>
                  </a:lnTo>
                  <a:lnTo>
                    <a:pt x="188" y="39"/>
                  </a:lnTo>
                  <a:lnTo>
                    <a:pt x="189" y="36"/>
                  </a:lnTo>
                  <a:lnTo>
                    <a:pt x="189" y="35"/>
                  </a:lnTo>
                  <a:lnTo>
                    <a:pt x="188" y="33"/>
                  </a:lnTo>
                  <a:lnTo>
                    <a:pt x="189" y="33"/>
                  </a:lnTo>
                  <a:lnTo>
                    <a:pt x="188" y="31"/>
                  </a:lnTo>
                  <a:lnTo>
                    <a:pt x="186" y="30"/>
                  </a:lnTo>
                  <a:lnTo>
                    <a:pt x="189" y="29"/>
                  </a:lnTo>
                  <a:lnTo>
                    <a:pt x="189" y="23"/>
                  </a:lnTo>
                  <a:lnTo>
                    <a:pt x="188" y="22"/>
                  </a:lnTo>
                  <a:lnTo>
                    <a:pt x="186" y="21"/>
                  </a:lnTo>
                  <a:lnTo>
                    <a:pt x="188" y="18"/>
                  </a:lnTo>
                  <a:lnTo>
                    <a:pt x="186" y="16"/>
                  </a:lnTo>
                  <a:lnTo>
                    <a:pt x="184" y="15"/>
                  </a:lnTo>
                  <a:lnTo>
                    <a:pt x="183" y="15"/>
                  </a:lnTo>
                  <a:lnTo>
                    <a:pt x="180" y="15"/>
                  </a:lnTo>
                  <a:lnTo>
                    <a:pt x="179" y="15"/>
                  </a:lnTo>
                  <a:lnTo>
                    <a:pt x="179" y="13"/>
                  </a:lnTo>
                  <a:lnTo>
                    <a:pt x="178" y="15"/>
                  </a:lnTo>
                  <a:lnTo>
                    <a:pt x="177" y="16"/>
                  </a:lnTo>
                  <a:lnTo>
                    <a:pt x="176" y="16"/>
                  </a:lnTo>
                  <a:lnTo>
                    <a:pt x="176" y="15"/>
                  </a:lnTo>
                  <a:lnTo>
                    <a:pt x="174" y="15"/>
                  </a:lnTo>
                  <a:lnTo>
                    <a:pt x="172" y="17"/>
                  </a:lnTo>
                  <a:lnTo>
                    <a:pt x="169" y="18"/>
                  </a:lnTo>
                  <a:lnTo>
                    <a:pt x="168" y="19"/>
                  </a:lnTo>
                  <a:lnTo>
                    <a:pt x="163" y="21"/>
                  </a:lnTo>
                  <a:lnTo>
                    <a:pt x="157" y="22"/>
                  </a:lnTo>
                  <a:lnTo>
                    <a:pt x="155" y="22"/>
                  </a:lnTo>
                  <a:lnTo>
                    <a:pt x="153" y="22"/>
                  </a:lnTo>
                  <a:lnTo>
                    <a:pt x="146" y="22"/>
                  </a:lnTo>
                  <a:lnTo>
                    <a:pt x="138" y="22"/>
                  </a:lnTo>
                  <a:lnTo>
                    <a:pt x="134" y="22"/>
                  </a:lnTo>
                  <a:lnTo>
                    <a:pt x="133" y="21"/>
                  </a:lnTo>
                  <a:lnTo>
                    <a:pt x="132" y="19"/>
                  </a:lnTo>
                  <a:lnTo>
                    <a:pt x="132" y="18"/>
                  </a:lnTo>
                  <a:lnTo>
                    <a:pt x="131" y="19"/>
                  </a:lnTo>
                  <a:lnTo>
                    <a:pt x="129" y="21"/>
                  </a:lnTo>
                  <a:lnTo>
                    <a:pt x="127" y="19"/>
                  </a:lnTo>
                  <a:lnTo>
                    <a:pt x="123" y="19"/>
                  </a:lnTo>
                  <a:lnTo>
                    <a:pt x="120" y="21"/>
                  </a:lnTo>
                  <a:lnTo>
                    <a:pt x="117" y="21"/>
                  </a:lnTo>
                  <a:lnTo>
                    <a:pt x="115" y="21"/>
                  </a:lnTo>
                  <a:lnTo>
                    <a:pt x="113" y="21"/>
                  </a:lnTo>
                  <a:lnTo>
                    <a:pt x="108" y="21"/>
                  </a:lnTo>
                  <a:lnTo>
                    <a:pt x="103" y="19"/>
                  </a:lnTo>
                  <a:lnTo>
                    <a:pt x="92" y="17"/>
                  </a:lnTo>
                  <a:lnTo>
                    <a:pt x="82" y="15"/>
                  </a:lnTo>
                  <a:lnTo>
                    <a:pt x="79" y="12"/>
                  </a:lnTo>
                  <a:lnTo>
                    <a:pt x="75" y="11"/>
                  </a:lnTo>
                  <a:lnTo>
                    <a:pt x="74" y="10"/>
                  </a:lnTo>
                  <a:lnTo>
                    <a:pt x="66" y="11"/>
                  </a:lnTo>
                  <a:lnTo>
                    <a:pt x="63" y="11"/>
                  </a:lnTo>
                  <a:lnTo>
                    <a:pt x="60" y="11"/>
                  </a:lnTo>
                  <a:lnTo>
                    <a:pt x="54" y="13"/>
                  </a:lnTo>
                  <a:lnTo>
                    <a:pt x="53" y="13"/>
                  </a:lnTo>
                  <a:lnTo>
                    <a:pt x="52" y="16"/>
                  </a:lnTo>
                  <a:lnTo>
                    <a:pt x="51" y="18"/>
                  </a:lnTo>
                  <a:lnTo>
                    <a:pt x="49" y="19"/>
                  </a:lnTo>
                  <a:lnTo>
                    <a:pt x="48" y="19"/>
                  </a:lnTo>
                  <a:lnTo>
                    <a:pt x="43" y="18"/>
                  </a:lnTo>
                  <a:lnTo>
                    <a:pt x="40" y="17"/>
                  </a:lnTo>
                  <a:lnTo>
                    <a:pt x="36" y="16"/>
                  </a:lnTo>
                  <a:lnTo>
                    <a:pt x="31" y="12"/>
                  </a:lnTo>
                  <a:lnTo>
                    <a:pt x="29" y="8"/>
                  </a:lnTo>
                  <a:lnTo>
                    <a:pt x="28" y="6"/>
                  </a:lnTo>
                  <a:lnTo>
                    <a:pt x="28" y="5"/>
                  </a:lnTo>
                  <a:lnTo>
                    <a:pt x="28" y="4"/>
                  </a:lnTo>
                  <a:lnTo>
                    <a:pt x="28" y="2"/>
                  </a:lnTo>
                  <a:lnTo>
                    <a:pt x="28" y="1"/>
                  </a:lnTo>
                  <a:lnTo>
                    <a:pt x="29" y="1"/>
                  </a:lnTo>
                  <a:lnTo>
                    <a:pt x="29" y="0"/>
                  </a:lnTo>
                  <a:lnTo>
                    <a:pt x="24" y="0"/>
                  </a:lnTo>
                  <a:lnTo>
                    <a:pt x="22" y="1"/>
                  </a:lnTo>
                  <a:close/>
                  <a:moveTo>
                    <a:pt x="148" y="25"/>
                  </a:moveTo>
                  <a:lnTo>
                    <a:pt x="148" y="25"/>
                  </a:lnTo>
                  <a:lnTo>
                    <a:pt x="149" y="24"/>
                  </a:lnTo>
                  <a:lnTo>
                    <a:pt x="151" y="24"/>
                  </a:lnTo>
                  <a:lnTo>
                    <a:pt x="153" y="24"/>
                  </a:lnTo>
                  <a:lnTo>
                    <a:pt x="153" y="25"/>
                  </a:lnTo>
                  <a:lnTo>
                    <a:pt x="154" y="27"/>
                  </a:lnTo>
                  <a:lnTo>
                    <a:pt x="153" y="28"/>
                  </a:lnTo>
                  <a:lnTo>
                    <a:pt x="150" y="27"/>
                  </a:lnTo>
                  <a:lnTo>
                    <a:pt x="148" y="27"/>
                  </a:lnTo>
                  <a:lnTo>
                    <a:pt x="148" y="25"/>
                  </a:lnTo>
                  <a:close/>
                </a:path>
              </a:pathLst>
            </a:custGeom>
            <a:solidFill>
              <a:srgbClr val="00C4FF"/>
            </a:solidFill>
            <a:ln w="2">
              <a:solidFill>
                <a:srgbClr val="555555"/>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p:txBody>
        </p:sp>
        <p:sp>
          <p:nvSpPr>
            <p:cNvPr id="1230" name="Freeform 238"/>
            <p:cNvSpPr>
              <a:spLocks/>
            </p:cNvSpPr>
            <p:nvPr/>
          </p:nvSpPr>
          <p:spPr bwMode="auto">
            <a:xfrm>
              <a:off x="2989263" y="3252785"/>
              <a:ext cx="36512" cy="53975"/>
            </a:xfrm>
            <a:custGeom>
              <a:avLst/>
              <a:gdLst>
                <a:gd name="T0" fmla="*/ 2147483646 w 23"/>
                <a:gd name="T1" fmla="*/ 2147483646 h 34"/>
                <a:gd name="T2" fmla="*/ 2147483646 w 23"/>
                <a:gd name="T3" fmla="*/ 2147483646 h 34"/>
                <a:gd name="T4" fmla="*/ 2147483646 w 23"/>
                <a:gd name="T5" fmla="*/ 2147483646 h 34"/>
                <a:gd name="T6" fmla="*/ 0 w 23"/>
                <a:gd name="T7" fmla="*/ 2147483646 h 34"/>
                <a:gd name="T8" fmla="*/ 0 w 23"/>
                <a:gd name="T9" fmla="*/ 2147483646 h 34"/>
                <a:gd name="T10" fmla="*/ 2147483646 w 23"/>
                <a:gd name="T11" fmla="*/ 2147483646 h 34"/>
                <a:gd name="T12" fmla="*/ 2147483646 w 23"/>
                <a:gd name="T13" fmla="*/ 2147483646 h 34"/>
                <a:gd name="T14" fmla="*/ 2147483646 w 23"/>
                <a:gd name="T15" fmla="*/ 2147483646 h 34"/>
                <a:gd name="T16" fmla="*/ 0 w 23"/>
                <a:gd name="T17" fmla="*/ 2147483646 h 34"/>
                <a:gd name="T18" fmla="*/ 0 w 23"/>
                <a:gd name="T19" fmla="*/ 2147483646 h 34"/>
                <a:gd name="T20" fmla="*/ 0 w 23"/>
                <a:gd name="T21" fmla="*/ 2147483646 h 34"/>
                <a:gd name="T22" fmla="*/ 0 w 23"/>
                <a:gd name="T23" fmla="*/ 2147483646 h 34"/>
                <a:gd name="T24" fmla="*/ 2147483646 w 23"/>
                <a:gd name="T25" fmla="*/ 2147483646 h 34"/>
                <a:gd name="T26" fmla="*/ 2147483646 w 23"/>
                <a:gd name="T27" fmla="*/ 2147483646 h 34"/>
                <a:gd name="T28" fmla="*/ 2147483646 w 23"/>
                <a:gd name="T29" fmla="*/ 2147483646 h 34"/>
                <a:gd name="T30" fmla="*/ 2147483646 w 23"/>
                <a:gd name="T31" fmla="*/ 2147483646 h 34"/>
                <a:gd name="T32" fmla="*/ 2147483646 w 23"/>
                <a:gd name="T33" fmla="*/ 2147483646 h 34"/>
                <a:gd name="T34" fmla="*/ 2147483646 w 23"/>
                <a:gd name="T35" fmla="*/ 2147483646 h 34"/>
                <a:gd name="T36" fmla="*/ 2147483646 w 23"/>
                <a:gd name="T37" fmla="*/ 2147483646 h 34"/>
                <a:gd name="T38" fmla="*/ 2147483646 w 23"/>
                <a:gd name="T39" fmla="*/ 2147483646 h 34"/>
                <a:gd name="T40" fmla="*/ 2147483646 w 23"/>
                <a:gd name="T41" fmla="*/ 2147483646 h 34"/>
                <a:gd name="T42" fmla="*/ 2147483646 w 23"/>
                <a:gd name="T43" fmla="*/ 0 h 34"/>
                <a:gd name="T44" fmla="*/ 2147483646 w 23"/>
                <a:gd name="T45" fmla="*/ 0 h 34"/>
                <a:gd name="T46" fmla="*/ 2147483646 w 23"/>
                <a:gd name="T47" fmla="*/ 2147483646 h 34"/>
                <a:gd name="T48" fmla="*/ 2147483646 w 23"/>
                <a:gd name="T49" fmla="*/ 2147483646 h 34"/>
                <a:gd name="T50" fmla="*/ 2147483646 w 23"/>
                <a:gd name="T51" fmla="*/ 2147483646 h 34"/>
                <a:gd name="T52" fmla="*/ 2147483646 w 23"/>
                <a:gd name="T53" fmla="*/ 2147483646 h 34"/>
                <a:gd name="T54" fmla="*/ 2147483646 w 23"/>
                <a:gd name="T55" fmla="*/ 2147483646 h 34"/>
                <a:gd name="T56" fmla="*/ 2147483646 w 23"/>
                <a:gd name="T57" fmla="*/ 2147483646 h 34"/>
                <a:gd name="T58" fmla="*/ 2147483646 w 23"/>
                <a:gd name="T59" fmla="*/ 2147483646 h 34"/>
                <a:gd name="T60" fmla="*/ 2147483646 w 23"/>
                <a:gd name="T61" fmla="*/ 2147483646 h 34"/>
                <a:gd name="T62" fmla="*/ 2147483646 w 23"/>
                <a:gd name="T63" fmla="*/ 2147483646 h 34"/>
                <a:gd name="T64" fmla="*/ 2147483646 w 23"/>
                <a:gd name="T65" fmla="*/ 2147483646 h 34"/>
                <a:gd name="T66" fmla="*/ 2147483646 w 23"/>
                <a:gd name="T67" fmla="*/ 2147483646 h 34"/>
                <a:gd name="T68" fmla="*/ 2147483646 w 23"/>
                <a:gd name="T69" fmla="*/ 2147483646 h 34"/>
                <a:gd name="T70" fmla="*/ 2147483646 w 23"/>
                <a:gd name="T71" fmla="*/ 2147483646 h 34"/>
                <a:gd name="T72" fmla="*/ 2147483646 w 23"/>
                <a:gd name="T73" fmla="*/ 2147483646 h 34"/>
                <a:gd name="T74" fmla="*/ 2147483646 w 23"/>
                <a:gd name="T75" fmla="*/ 2147483646 h 34"/>
                <a:gd name="T76" fmla="*/ 2147483646 w 23"/>
                <a:gd name="T77" fmla="*/ 2147483646 h 34"/>
                <a:gd name="T78" fmla="*/ 2147483646 w 23"/>
                <a:gd name="T79" fmla="*/ 2147483646 h 34"/>
                <a:gd name="T80" fmla="*/ 2147483646 w 23"/>
                <a:gd name="T81" fmla="*/ 2147483646 h 34"/>
                <a:gd name="T82" fmla="*/ 2147483646 w 23"/>
                <a:gd name="T83" fmla="*/ 2147483646 h 34"/>
                <a:gd name="T84" fmla="*/ 2147483646 w 23"/>
                <a:gd name="T85" fmla="*/ 2147483646 h 34"/>
                <a:gd name="T86" fmla="*/ 2147483646 w 23"/>
                <a:gd name="T87" fmla="*/ 2147483646 h 34"/>
                <a:gd name="T88" fmla="*/ 2147483646 w 23"/>
                <a:gd name="T89" fmla="*/ 2147483646 h 34"/>
                <a:gd name="T90" fmla="*/ 2147483646 w 23"/>
                <a:gd name="T91" fmla="*/ 2147483646 h 34"/>
                <a:gd name="T92" fmla="*/ 2147483646 w 23"/>
                <a:gd name="T93" fmla="*/ 2147483646 h 34"/>
                <a:gd name="T94" fmla="*/ 2147483646 w 23"/>
                <a:gd name="T95" fmla="*/ 2147483646 h 34"/>
                <a:gd name="T96" fmla="*/ 2147483646 w 23"/>
                <a:gd name="T97" fmla="*/ 2147483646 h 34"/>
                <a:gd name="T98" fmla="*/ 2147483646 w 23"/>
                <a:gd name="T99" fmla="*/ 2147483646 h 34"/>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23" h="34">
                  <a:moveTo>
                    <a:pt x="3" y="34"/>
                  </a:moveTo>
                  <a:lnTo>
                    <a:pt x="3" y="34"/>
                  </a:lnTo>
                  <a:lnTo>
                    <a:pt x="1" y="33"/>
                  </a:lnTo>
                  <a:lnTo>
                    <a:pt x="0" y="28"/>
                  </a:lnTo>
                  <a:lnTo>
                    <a:pt x="1" y="23"/>
                  </a:lnTo>
                  <a:lnTo>
                    <a:pt x="1" y="18"/>
                  </a:lnTo>
                  <a:lnTo>
                    <a:pt x="0" y="15"/>
                  </a:lnTo>
                  <a:lnTo>
                    <a:pt x="0" y="12"/>
                  </a:lnTo>
                  <a:lnTo>
                    <a:pt x="0" y="11"/>
                  </a:lnTo>
                  <a:lnTo>
                    <a:pt x="3" y="7"/>
                  </a:lnTo>
                  <a:lnTo>
                    <a:pt x="5" y="5"/>
                  </a:lnTo>
                  <a:lnTo>
                    <a:pt x="9" y="5"/>
                  </a:lnTo>
                  <a:lnTo>
                    <a:pt x="15" y="4"/>
                  </a:lnTo>
                  <a:lnTo>
                    <a:pt x="21" y="1"/>
                  </a:lnTo>
                  <a:lnTo>
                    <a:pt x="22" y="0"/>
                  </a:lnTo>
                  <a:lnTo>
                    <a:pt x="23" y="0"/>
                  </a:lnTo>
                  <a:lnTo>
                    <a:pt x="23" y="1"/>
                  </a:lnTo>
                  <a:lnTo>
                    <a:pt x="22" y="4"/>
                  </a:lnTo>
                  <a:lnTo>
                    <a:pt x="21" y="7"/>
                  </a:lnTo>
                  <a:lnTo>
                    <a:pt x="20" y="9"/>
                  </a:lnTo>
                  <a:lnTo>
                    <a:pt x="17" y="10"/>
                  </a:lnTo>
                  <a:lnTo>
                    <a:pt x="15" y="12"/>
                  </a:lnTo>
                  <a:lnTo>
                    <a:pt x="15" y="15"/>
                  </a:lnTo>
                  <a:lnTo>
                    <a:pt x="15" y="17"/>
                  </a:lnTo>
                  <a:lnTo>
                    <a:pt x="14" y="21"/>
                  </a:lnTo>
                  <a:lnTo>
                    <a:pt x="12" y="23"/>
                  </a:lnTo>
                  <a:lnTo>
                    <a:pt x="11" y="27"/>
                  </a:lnTo>
                  <a:lnTo>
                    <a:pt x="10" y="29"/>
                  </a:lnTo>
                  <a:lnTo>
                    <a:pt x="7" y="30"/>
                  </a:lnTo>
                  <a:lnTo>
                    <a:pt x="6" y="30"/>
                  </a:lnTo>
                  <a:lnTo>
                    <a:pt x="4" y="30"/>
                  </a:lnTo>
                  <a:lnTo>
                    <a:pt x="4" y="33"/>
                  </a:lnTo>
                  <a:lnTo>
                    <a:pt x="4" y="34"/>
                  </a:lnTo>
                  <a:lnTo>
                    <a:pt x="3" y="34"/>
                  </a:lnTo>
                  <a:close/>
                </a:path>
              </a:pathLst>
            </a:custGeom>
            <a:solidFill>
              <a:srgbClr val="FFCFCE"/>
            </a:solidFill>
            <a:ln w="2">
              <a:solidFill>
                <a:srgbClr val="000000"/>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p:txBody>
        </p:sp>
        <p:sp>
          <p:nvSpPr>
            <p:cNvPr id="1231" name="Freeform 239"/>
            <p:cNvSpPr>
              <a:spLocks/>
            </p:cNvSpPr>
            <p:nvPr/>
          </p:nvSpPr>
          <p:spPr bwMode="auto">
            <a:xfrm>
              <a:off x="3492500" y="2412998"/>
              <a:ext cx="39688" cy="49213"/>
            </a:xfrm>
            <a:custGeom>
              <a:avLst/>
              <a:gdLst>
                <a:gd name="T0" fmla="*/ 2147483646 w 25"/>
                <a:gd name="T1" fmla="*/ 0 h 31"/>
                <a:gd name="T2" fmla="*/ 2147483646 w 25"/>
                <a:gd name="T3" fmla="*/ 2147483646 h 31"/>
                <a:gd name="T4" fmla="*/ 2147483646 w 25"/>
                <a:gd name="T5" fmla="*/ 2147483646 h 31"/>
                <a:gd name="T6" fmla="*/ 2147483646 w 25"/>
                <a:gd name="T7" fmla="*/ 2147483646 h 31"/>
                <a:gd name="T8" fmla="*/ 2147483646 w 25"/>
                <a:gd name="T9" fmla="*/ 2147483646 h 31"/>
                <a:gd name="T10" fmla="*/ 0 w 25"/>
                <a:gd name="T11" fmla="*/ 2147483646 h 31"/>
                <a:gd name="T12" fmla="*/ 0 w 25"/>
                <a:gd name="T13" fmla="*/ 2147483646 h 31"/>
                <a:gd name="T14" fmla="*/ 0 w 25"/>
                <a:gd name="T15" fmla="*/ 2147483646 h 31"/>
                <a:gd name="T16" fmla="*/ 0 w 25"/>
                <a:gd name="T17" fmla="*/ 2147483646 h 31"/>
                <a:gd name="T18" fmla="*/ 2147483646 w 25"/>
                <a:gd name="T19" fmla="*/ 2147483646 h 31"/>
                <a:gd name="T20" fmla="*/ 2147483646 w 25"/>
                <a:gd name="T21" fmla="*/ 2147483646 h 31"/>
                <a:gd name="T22" fmla="*/ 2147483646 w 25"/>
                <a:gd name="T23" fmla="*/ 2147483646 h 31"/>
                <a:gd name="T24" fmla="*/ 2147483646 w 25"/>
                <a:gd name="T25" fmla="*/ 2147483646 h 31"/>
                <a:gd name="T26" fmla="*/ 2147483646 w 25"/>
                <a:gd name="T27" fmla="*/ 2147483646 h 31"/>
                <a:gd name="T28" fmla="*/ 2147483646 w 25"/>
                <a:gd name="T29" fmla="*/ 2147483646 h 31"/>
                <a:gd name="T30" fmla="*/ 2147483646 w 25"/>
                <a:gd name="T31" fmla="*/ 2147483646 h 31"/>
                <a:gd name="T32" fmla="*/ 2147483646 w 25"/>
                <a:gd name="T33" fmla="*/ 2147483646 h 31"/>
                <a:gd name="T34" fmla="*/ 2147483646 w 25"/>
                <a:gd name="T35" fmla="*/ 2147483646 h 31"/>
                <a:gd name="T36" fmla="*/ 2147483646 w 25"/>
                <a:gd name="T37" fmla="*/ 2147483646 h 31"/>
                <a:gd name="T38" fmla="*/ 2147483646 w 25"/>
                <a:gd name="T39" fmla="*/ 2147483646 h 31"/>
                <a:gd name="T40" fmla="*/ 2147483646 w 25"/>
                <a:gd name="T41" fmla="*/ 2147483646 h 31"/>
                <a:gd name="T42" fmla="*/ 2147483646 w 25"/>
                <a:gd name="T43" fmla="*/ 2147483646 h 31"/>
                <a:gd name="T44" fmla="*/ 2147483646 w 25"/>
                <a:gd name="T45" fmla="*/ 2147483646 h 31"/>
                <a:gd name="T46" fmla="*/ 2147483646 w 25"/>
                <a:gd name="T47" fmla="*/ 2147483646 h 31"/>
                <a:gd name="T48" fmla="*/ 2147483646 w 25"/>
                <a:gd name="T49" fmla="*/ 2147483646 h 31"/>
                <a:gd name="T50" fmla="*/ 2147483646 w 25"/>
                <a:gd name="T51" fmla="*/ 2147483646 h 31"/>
                <a:gd name="T52" fmla="*/ 2147483646 w 25"/>
                <a:gd name="T53" fmla="*/ 2147483646 h 31"/>
                <a:gd name="T54" fmla="*/ 2147483646 w 25"/>
                <a:gd name="T55" fmla="*/ 2147483646 h 31"/>
                <a:gd name="T56" fmla="*/ 2147483646 w 25"/>
                <a:gd name="T57" fmla="*/ 2147483646 h 31"/>
                <a:gd name="T58" fmla="*/ 2147483646 w 25"/>
                <a:gd name="T59" fmla="*/ 2147483646 h 31"/>
                <a:gd name="T60" fmla="*/ 2147483646 w 25"/>
                <a:gd name="T61" fmla="*/ 2147483646 h 31"/>
                <a:gd name="T62" fmla="*/ 2147483646 w 25"/>
                <a:gd name="T63" fmla="*/ 2147483646 h 31"/>
                <a:gd name="T64" fmla="*/ 2147483646 w 25"/>
                <a:gd name="T65" fmla="*/ 2147483646 h 31"/>
                <a:gd name="T66" fmla="*/ 2147483646 w 25"/>
                <a:gd name="T67" fmla="*/ 2147483646 h 31"/>
                <a:gd name="T68" fmla="*/ 2147483646 w 25"/>
                <a:gd name="T69" fmla="*/ 2147483646 h 31"/>
                <a:gd name="T70" fmla="*/ 2147483646 w 25"/>
                <a:gd name="T71" fmla="*/ 2147483646 h 31"/>
                <a:gd name="T72" fmla="*/ 2147483646 w 25"/>
                <a:gd name="T73" fmla="*/ 0 h 31"/>
                <a:gd name="T74" fmla="*/ 2147483646 w 25"/>
                <a:gd name="T75" fmla="*/ 0 h 31"/>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25" h="31">
                  <a:moveTo>
                    <a:pt x="9" y="0"/>
                  </a:moveTo>
                  <a:lnTo>
                    <a:pt x="9" y="0"/>
                  </a:lnTo>
                  <a:lnTo>
                    <a:pt x="6" y="3"/>
                  </a:lnTo>
                  <a:lnTo>
                    <a:pt x="1" y="6"/>
                  </a:lnTo>
                  <a:lnTo>
                    <a:pt x="1" y="8"/>
                  </a:lnTo>
                  <a:lnTo>
                    <a:pt x="1" y="10"/>
                  </a:lnTo>
                  <a:lnTo>
                    <a:pt x="0" y="10"/>
                  </a:lnTo>
                  <a:lnTo>
                    <a:pt x="0" y="13"/>
                  </a:lnTo>
                  <a:lnTo>
                    <a:pt x="0" y="14"/>
                  </a:lnTo>
                  <a:lnTo>
                    <a:pt x="0" y="17"/>
                  </a:lnTo>
                  <a:lnTo>
                    <a:pt x="0" y="18"/>
                  </a:lnTo>
                  <a:lnTo>
                    <a:pt x="2" y="20"/>
                  </a:lnTo>
                  <a:lnTo>
                    <a:pt x="2" y="23"/>
                  </a:lnTo>
                  <a:lnTo>
                    <a:pt x="3" y="24"/>
                  </a:lnTo>
                  <a:lnTo>
                    <a:pt x="7" y="27"/>
                  </a:lnTo>
                  <a:lnTo>
                    <a:pt x="8" y="30"/>
                  </a:lnTo>
                  <a:lnTo>
                    <a:pt x="9" y="31"/>
                  </a:lnTo>
                  <a:lnTo>
                    <a:pt x="10" y="31"/>
                  </a:lnTo>
                  <a:lnTo>
                    <a:pt x="12" y="31"/>
                  </a:lnTo>
                  <a:lnTo>
                    <a:pt x="14" y="30"/>
                  </a:lnTo>
                  <a:lnTo>
                    <a:pt x="17" y="30"/>
                  </a:lnTo>
                  <a:lnTo>
                    <a:pt x="18" y="30"/>
                  </a:lnTo>
                  <a:lnTo>
                    <a:pt x="19" y="29"/>
                  </a:lnTo>
                  <a:lnTo>
                    <a:pt x="20" y="27"/>
                  </a:lnTo>
                  <a:lnTo>
                    <a:pt x="21" y="26"/>
                  </a:lnTo>
                  <a:lnTo>
                    <a:pt x="21" y="25"/>
                  </a:lnTo>
                  <a:lnTo>
                    <a:pt x="23" y="25"/>
                  </a:lnTo>
                  <a:lnTo>
                    <a:pt x="24" y="24"/>
                  </a:lnTo>
                  <a:lnTo>
                    <a:pt x="25" y="21"/>
                  </a:lnTo>
                  <a:lnTo>
                    <a:pt x="24" y="14"/>
                  </a:lnTo>
                  <a:lnTo>
                    <a:pt x="23" y="10"/>
                  </a:lnTo>
                  <a:lnTo>
                    <a:pt x="21" y="9"/>
                  </a:lnTo>
                  <a:lnTo>
                    <a:pt x="20" y="8"/>
                  </a:lnTo>
                  <a:lnTo>
                    <a:pt x="20" y="7"/>
                  </a:lnTo>
                  <a:lnTo>
                    <a:pt x="19" y="6"/>
                  </a:lnTo>
                  <a:lnTo>
                    <a:pt x="18" y="7"/>
                  </a:lnTo>
                  <a:lnTo>
                    <a:pt x="17" y="6"/>
                  </a:lnTo>
                  <a:lnTo>
                    <a:pt x="14" y="6"/>
                  </a:lnTo>
                  <a:lnTo>
                    <a:pt x="14" y="4"/>
                  </a:lnTo>
                  <a:lnTo>
                    <a:pt x="13" y="3"/>
                  </a:lnTo>
                  <a:lnTo>
                    <a:pt x="14" y="2"/>
                  </a:lnTo>
                  <a:lnTo>
                    <a:pt x="12" y="1"/>
                  </a:lnTo>
                  <a:lnTo>
                    <a:pt x="10" y="0"/>
                  </a:lnTo>
                  <a:lnTo>
                    <a:pt x="9" y="0"/>
                  </a:lnTo>
                  <a:close/>
                </a:path>
              </a:pathLst>
            </a:custGeom>
            <a:solidFill>
              <a:srgbClr val="FFCFCE"/>
            </a:solidFill>
            <a:ln w="2">
              <a:solidFill>
                <a:srgbClr val="000000"/>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p:txBody>
        </p:sp>
        <p:sp>
          <p:nvSpPr>
            <p:cNvPr id="1232" name="Freeform 240"/>
            <p:cNvSpPr>
              <a:spLocks/>
            </p:cNvSpPr>
            <p:nvPr/>
          </p:nvSpPr>
          <p:spPr bwMode="auto">
            <a:xfrm>
              <a:off x="3467100" y="2343149"/>
              <a:ext cx="20638" cy="60325"/>
            </a:xfrm>
            <a:custGeom>
              <a:avLst/>
              <a:gdLst>
                <a:gd name="T0" fmla="*/ 2147483646 w 13"/>
                <a:gd name="T1" fmla="*/ 2147483646 h 38"/>
                <a:gd name="T2" fmla="*/ 2147483646 w 13"/>
                <a:gd name="T3" fmla="*/ 2147483646 h 38"/>
                <a:gd name="T4" fmla="*/ 2147483646 w 13"/>
                <a:gd name="T5" fmla="*/ 2147483646 h 38"/>
                <a:gd name="T6" fmla="*/ 2147483646 w 13"/>
                <a:gd name="T7" fmla="*/ 2147483646 h 38"/>
                <a:gd name="T8" fmla="*/ 2147483646 w 13"/>
                <a:gd name="T9" fmla="*/ 2147483646 h 38"/>
                <a:gd name="T10" fmla="*/ 2147483646 w 13"/>
                <a:gd name="T11" fmla="*/ 2147483646 h 38"/>
                <a:gd name="T12" fmla="*/ 2147483646 w 13"/>
                <a:gd name="T13" fmla="*/ 2147483646 h 38"/>
                <a:gd name="T14" fmla="*/ 0 w 13"/>
                <a:gd name="T15" fmla="*/ 2147483646 h 38"/>
                <a:gd name="T16" fmla="*/ 2147483646 w 13"/>
                <a:gd name="T17" fmla="*/ 2147483646 h 38"/>
                <a:gd name="T18" fmla="*/ 2147483646 w 13"/>
                <a:gd name="T19" fmla="*/ 2147483646 h 38"/>
                <a:gd name="T20" fmla="*/ 2147483646 w 13"/>
                <a:gd name="T21" fmla="*/ 2147483646 h 38"/>
                <a:gd name="T22" fmla="*/ 2147483646 w 13"/>
                <a:gd name="T23" fmla="*/ 2147483646 h 38"/>
                <a:gd name="T24" fmla="*/ 2147483646 w 13"/>
                <a:gd name="T25" fmla="*/ 2147483646 h 38"/>
                <a:gd name="T26" fmla="*/ 2147483646 w 13"/>
                <a:gd name="T27" fmla="*/ 2147483646 h 38"/>
                <a:gd name="T28" fmla="*/ 2147483646 w 13"/>
                <a:gd name="T29" fmla="*/ 2147483646 h 38"/>
                <a:gd name="T30" fmla="*/ 2147483646 w 13"/>
                <a:gd name="T31" fmla="*/ 2147483646 h 38"/>
                <a:gd name="T32" fmla="*/ 2147483646 w 13"/>
                <a:gd name="T33" fmla="*/ 2147483646 h 38"/>
                <a:gd name="T34" fmla="*/ 2147483646 w 13"/>
                <a:gd name="T35" fmla="*/ 2147483646 h 38"/>
                <a:gd name="T36" fmla="*/ 2147483646 w 13"/>
                <a:gd name="T37" fmla="*/ 2147483646 h 38"/>
                <a:gd name="T38" fmla="*/ 2147483646 w 13"/>
                <a:gd name="T39" fmla="*/ 0 h 38"/>
                <a:gd name="T40" fmla="*/ 2147483646 w 13"/>
                <a:gd name="T41" fmla="*/ 2147483646 h 38"/>
                <a:gd name="T42" fmla="*/ 2147483646 w 13"/>
                <a:gd name="T43" fmla="*/ 2147483646 h 38"/>
                <a:gd name="T44" fmla="*/ 2147483646 w 13"/>
                <a:gd name="T45" fmla="*/ 2147483646 h 38"/>
                <a:gd name="T46" fmla="*/ 2147483646 w 13"/>
                <a:gd name="T47" fmla="*/ 2147483646 h 38"/>
                <a:gd name="T48" fmla="*/ 2147483646 w 13"/>
                <a:gd name="T49" fmla="*/ 2147483646 h 38"/>
                <a:gd name="T50" fmla="*/ 2147483646 w 13"/>
                <a:gd name="T51" fmla="*/ 2147483646 h 38"/>
                <a:gd name="T52" fmla="*/ 2147483646 w 13"/>
                <a:gd name="T53" fmla="*/ 2147483646 h 38"/>
                <a:gd name="T54" fmla="*/ 2147483646 w 13"/>
                <a:gd name="T55" fmla="*/ 2147483646 h 38"/>
                <a:gd name="T56" fmla="*/ 2147483646 w 13"/>
                <a:gd name="T57" fmla="*/ 2147483646 h 38"/>
                <a:gd name="T58" fmla="*/ 2147483646 w 13"/>
                <a:gd name="T59" fmla="*/ 2147483646 h 38"/>
                <a:gd name="T60" fmla="*/ 2147483646 w 13"/>
                <a:gd name="T61" fmla="*/ 2147483646 h 38"/>
                <a:gd name="T62" fmla="*/ 2147483646 w 13"/>
                <a:gd name="T63" fmla="*/ 2147483646 h 38"/>
                <a:gd name="T64" fmla="*/ 2147483646 w 13"/>
                <a:gd name="T65" fmla="*/ 2147483646 h 38"/>
                <a:gd name="T66" fmla="*/ 2147483646 w 13"/>
                <a:gd name="T67" fmla="*/ 2147483646 h 38"/>
                <a:gd name="T68" fmla="*/ 2147483646 w 13"/>
                <a:gd name="T69" fmla="*/ 2147483646 h 38"/>
                <a:gd name="T70" fmla="*/ 2147483646 w 13"/>
                <a:gd name="T71" fmla="*/ 2147483646 h 38"/>
                <a:gd name="T72" fmla="*/ 2147483646 w 13"/>
                <a:gd name="T73" fmla="*/ 2147483646 h 38"/>
                <a:gd name="T74" fmla="*/ 2147483646 w 13"/>
                <a:gd name="T75" fmla="*/ 2147483646 h 38"/>
                <a:gd name="T76" fmla="*/ 2147483646 w 13"/>
                <a:gd name="T77" fmla="*/ 2147483646 h 38"/>
                <a:gd name="T78" fmla="*/ 2147483646 w 13"/>
                <a:gd name="T79" fmla="*/ 2147483646 h 38"/>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0" t="0" r="r" b="b"/>
              <a:pathLst>
                <a:path w="13" h="38">
                  <a:moveTo>
                    <a:pt x="5" y="38"/>
                  </a:moveTo>
                  <a:lnTo>
                    <a:pt x="5" y="38"/>
                  </a:lnTo>
                  <a:lnTo>
                    <a:pt x="3" y="36"/>
                  </a:lnTo>
                  <a:lnTo>
                    <a:pt x="2" y="35"/>
                  </a:lnTo>
                  <a:lnTo>
                    <a:pt x="3" y="34"/>
                  </a:lnTo>
                  <a:lnTo>
                    <a:pt x="5" y="33"/>
                  </a:lnTo>
                  <a:lnTo>
                    <a:pt x="5" y="30"/>
                  </a:lnTo>
                  <a:lnTo>
                    <a:pt x="3" y="29"/>
                  </a:lnTo>
                  <a:lnTo>
                    <a:pt x="2" y="24"/>
                  </a:lnTo>
                  <a:lnTo>
                    <a:pt x="1" y="19"/>
                  </a:lnTo>
                  <a:lnTo>
                    <a:pt x="0" y="16"/>
                  </a:lnTo>
                  <a:lnTo>
                    <a:pt x="1" y="16"/>
                  </a:lnTo>
                  <a:lnTo>
                    <a:pt x="2" y="15"/>
                  </a:lnTo>
                  <a:lnTo>
                    <a:pt x="1" y="12"/>
                  </a:lnTo>
                  <a:lnTo>
                    <a:pt x="1" y="11"/>
                  </a:lnTo>
                  <a:lnTo>
                    <a:pt x="2" y="10"/>
                  </a:lnTo>
                  <a:lnTo>
                    <a:pt x="2" y="8"/>
                  </a:lnTo>
                  <a:lnTo>
                    <a:pt x="3" y="6"/>
                  </a:lnTo>
                  <a:lnTo>
                    <a:pt x="2" y="5"/>
                  </a:lnTo>
                  <a:lnTo>
                    <a:pt x="1" y="4"/>
                  </a:lnTo>
                  <a:lnTo>
                    <a:pt x="1" y="2"/>
                  </a:lnTo>
                  <a:lnTo>
                    <a:pt x="2" y="2"/>
                  </a:lnTo>
                  <a:lnTo>
                    <a:pt x="2" y="0"/>
                  </a:lnTo>
                  <a:lnTo>
                    <a:pt x="5" y="5"/>
                  </a:lnTo>
                  <a:lnTo>
                    <a:pt x="7" y="6"/>
                  </a:lnTo>
                  <a:lnTo>
                    <a:pt x="8" y="6"/>
                  </a:lnTo>
                  <a:lnTo>
                    <a:pt x="9" y="7"/>
                  </a:lnTo>
                  <a:lnTo>
                    <a:pt x="11" y="6"/>
                  </a:lnTo>
                  <a:lnTo>
                    <a:pt x="9" y="5"/>
                  </a:lnTo>
                  <a:lnTo>
                    <a:pt x="9" y="2"/>
                  </a:lnTo>
                  <a:lnTo>
                    <a:pt x="11" y="1"/>
                  </a:lnTo>
                  <a:lnTo>
                    <a:pt x="11" y="2"/>
                  </a:lnTo>
                  <a:lnTo>
                    <a:pt x="13" y="8"/>
                  </a:lnTo>
                  <a:lnTo>
                    <a:pt x="13" y="11"/>
                  </a:lnTo>
                  <a:lnTo>
                    <a:pt x="11" y="21"/>
                  </a:lnTo>
                  <a:lnTo>
                    <a:pt x="9" y="24"/>
                  </a:lnTo>
                  <a:lnTo>
                    <a:pt x="8" y="25"/>
                  </a:lnTo>
                  <a:lnTo>
                    <a:pt x="8" y="27"/>
                  </a:lnTo>
                  <a:lnTo>
                    <a:pt x="9" y="28"/>
                  </a:lnTo>
                  <a:lnTo>
                    <a:pt x="9" y="29"/>
                  </a:lnTo>
                  <a:lnTo>
                    <a:pt x="8" y="30"/>
                  </a:lnTo>
                  <a:lnTo>
                    <a:pt x="7" y="34"/>
                  </a:lnTo>
                  <a:lnTo>
                    <a:pt x="6" y="36"/>
                  </a:lnTo>
                  <a:lnTo>
                    <a:pt x="6" y="38"/>
                  </a:lnTo>
                  <a:lnTo>
                    <a:pt x="5" y="38"/>
                  </a:lnTo>
                  <a:close/>
                </a:path>
              </a:pathLst>
            </a:custGeom>
            <a:solidFill>
              <a:srgbClr val="FFCFCE"/>
            </a:solidFill>
            <a:ln w="2">
              <a:solidFill>
                <a:srgbClr val="000000"/>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p:txBody>
        </p:sp>
        <p:sp>
          <p:nvSpPr>
            <p:cNvPr id="1233" name="Freeform 241"/>
            <p:cNvSpPr>
              <a:spLocks/>
            </p:cNvSpPr>
            <p:nvPr/>
          </p:nvSpPr>
          <p:spPr bwMode="auto">
            <a:xfrm>
              <a:off x="4329112" y="2800348"/>
              <a:ext cx="274637" cy="236538"/>
            </a:xfrm>
            <a:custGeom>
              <a:avLst/>
              <a:gdLst>
                <a:gd name="T0" fmla="*/ 2147483646 w 173"/>
                <a:gd name="T1" fmla="*/ 2147483646 h 149"/>
                <a:gd name="T2" fmla="*/ 2147483646 w 173"/>
                <a:gd name="T3" fmla="*/ 2147483646 h 149"/>
                <a:gd name="T4" fmla="*/ 2147483646 w 173"/>
                <a:gd name="T5" fmla="*/ 2147483646 h 149"/>
                <a:gd name="T6" fmla="*/ 2147483646 w 173"/>
                <a:gd name="T7" fmla="*/ 2147483646 h 149"/>
                <a:gd name="T8" fmla="*/ 2147483646 w 173"/>
                <a:gd name="T9" fmla="*/ 2147483646 h 149"/>
                <a:gd name="T10" fmla="*/ 0 w 173"/>
                <a:gd name="T11" fmla="*/ 2147483646 h 149"/>
                <a:gd name="T12" fmla="*/ 2147483646 w 173"/>
                <a:gd name="T13" fmla="*/ 2147483646 h 149"/>
                <a:gd name="T14" fmla="*/ 2147483646 w 173"/>
                <a:gd name="T15" fmla="*/ 2147483646 h 149"/>
                <a:gd name="T16" fmla="*/ 2147483646 w 173"/>
                <a:gd name="T17" fmla="*/ 2147483646 h 149"/>
                <a:gd name="T18" fmla="*/ 2147483646 w 173"/>
                <a:gd name="T19" fmla="*/ 2147483646 h 149"/>
                <a:gd name="T20" fmla="*/ 2147483646 w 173"/>
                <a:gd name="T21" fmla="*/ 2147483646 h 149"/>
                <a:gd name="T22" fmla="*/ 2147483646 w 173"/>
                <a:gd name="T23" fmla="*/ 2147483646 h 149"/>
                <a:gd name="T24" fmla="*/ 2147483646 w 173"/>
                <a:gd name="T25" fmla="*/ 2147483646 h 149"/>
                <a:gd name="T26" fmla="*/ 2147483646 w 173"/>
                <a:gd name="T27" fmla="*/ 2147483646 h 149"/>
                <a:gd name="T28" fmla="*/ 2147483646 w 173"/>
                <a:gd name="T29" fmla="*/ 2147483646 h 149"/>
                <a:gd name="T30" fmla="*/ 2147483646 w 173"/>
                <a:gd name="T31" fmla="*/ 2147483646 h 149"/>
                <a:gd name="T32" fmla="*/ 2147483646 w 173"/>
                <a:gd name="T33" fmla="*/ 2147483646 h 149"/>
                <a:gd name="T34" fmla="*/ 2147483646 w 173"/>
                <a:gd name="T35" fmla="*/ 2147483646 h 149"/>
                <a:gd name="T36" fmla="*/ 2147483646 w 173"/>
                <a:gd name="T37" fmla="*/ 2147483646 h 149"/>
                <a:gd name="T38" fmla="*/ 2147483646 w 173"/>
                <a:gd name="T39" fmla="*/ 2147483646 h 149"/>
                <a:gd name="T40" fmla="*/ 2147483646 w 173"/>
                <a:gd name="T41" fmla="*/ 2147483646 h 149"/>
                <a:gd name="T42" fmla="*/ 2147483646 w 173"/>
                <a:gd name="T43" fmla="*/ 2147483646 h 149"/>
                <a:gd name="T44" fmla="*/ 2147483646 w 173"/>
                <a:gd name="T45" fmla="*/ 2147483646 h 149"/>
                <a:gd name="T46" fmla="*/ 2147483646 w 173"/>
                <a:gd name="T47" fmla="*/ 2147483646 h 149"/>
                <a:gd name="T48" fmla="*/ 2147483646 w 173"/>
                <a:gd name="T49" fmla="*/ 2147483646 h 149"/>
                <a:gd name="T50" fmla="*/ 2147483646 w 173"/>
                <a:gd name="T51" fmla="*/ 2147483646 h 149"/>
                <a:gd name="T52" fmla="*/ 2147483646 w 173"/>
                <a:gd name="T53" fmla="*/ 2147483646 h 149"/>
                <a:gd name="T54" fmla="*/ 2147483646 w 173"/>
                <a:gd name="T55" fmla="*/ 2147483646 h 149"/>
                <a:gd name="T56" fmla="*/ 2147483646 w 173"/>
                <a:gd name="T57" fmla="*/ 2147483646 h 149"/>
                <a:gd name="T58" fmla="*/ 2147483646 w 173"/>
                <a:gd name="T59" fmla="*/ 2147483646 h 149"/>
                <a:gd name="T60" fmla="*/ 2147483646 w 173"/>
                <a:gd name="T61" fmla="*/ 2147483646 h 149"/>
                <a:gd name="T62" fmla="*/ 2147483646 w 173"/>
                <a:gd name="T63" fmla="*/ 2147483646 h 149"/>
                <a:gd name="T64" fmla="*/ 2147483646 w 173"/>
                <a:gd name="T65" fmla="*/ 2147483646 h 149"/>
                <a:gd name="T66" fmla="*/ 2147483646 w 173"/>
                <a:gd name="T67" fmla="*/ 2147483646 h 149"/>
                <a:gd name="T68" fmla="*/ 2147483646 w 173"/>
                <a:gd name="T69" fmla="*/ 2147483646 h 149"/>
                <a:gd name="T70" fmla="*/ 2147483646 w 173"/>
                <a:gd name="T71" fmla="*/ 2147483646 h 149"/>
                <a:gd name="T72" fmla="*/ 2147483646 w 173"/>
                <a:gd name="T73" fmla="*/ 2147483646 h 149"/>
                <a:gd name="T74" fmla="*/ 2147483646 w 173"/>
                <a:gd name="T75" fmla="*/ 2147483646 h 149"/>
                <a:gd name="T76" fmla="*/ 2147483646 w 173"/>
                <a:gd name="T77" fmla="*/ 2147483646 h 149"/>
                <a:gd name="T78" fmla="*/ 2147483646 w 173"/>
                <a:gd name="T79" fmla="*/ 2147483646 h 149"/>
                <a:gd name="T80" fmla="*/ 2147483646 w 173"/>
                <a:gd name="T81" fmla="*/ 2147483646 h 149"/>
                <a:gd name="T82" fmla="*/ 2147483646 w 173"/>
                <a:gd name="T83" fmla="*/ 2147483646 h 149"/>
                <a:gd name="T84" fmla="*/ 2147483646 w 173"/>
                <a:gd name="T85" fmla="*/ 0 h 149"/>
                <a:gd name="T86" fmla="*/ 2147483646 w 173"/>
                <a:gd name="T87" fmla="*/ 2147483646 h 149"/>
                <a:gd name="T88" fmla="*/ 2147483646 w 173"/>
                <a:gd name="T89" fmla="*/ 2147483646 h 149"/>
                <a:gd name="T90" fmla="*/ 2147483646 w 173"/>
                <a:gd name="T91" fmla="*/ 2147483646 h 149"/>
                <a:gd name="T92" fmla="*/ 2147483646 w 173"/>
                <a:gd name="T93" fmla="*/ 2147483646 h 149"/>
                <a:gd name="T94" fmla="*/ 2147483646 w 173"/>
                <a:gd name="T95" fmla="*/ 2147483646 h 149"/>
                <a:gd name="T96" fmla="*/ 2147483646 w 173"/>
                <a:gd name="T97" fmla="*/ 2147483646 h 149"/>
                <a:gd name="T98" fmla="*/ 2147483646 w 173"/>
                <a:gd name="T99" fmla="*/ 2147483646 h 149"/>
                <a:gd name="T100" fmla="*/ 2147483646 w 173"/>
                <a:gd name="T101" fmla="*/ 2147483646 h 149"/>
                <a:gd name="T102" fmla="*/ 2147483646 w 173"/>
                <a:gd name="T103" fmla="*/ 2147483646 h 149"/>
                <a:gd name="T104" fmla="*/ 2147483646 w 173"/>
                <a:gd name="T105" fmla="*/ 2147483646 h 149"/>
                <a:gd name="T106" fmla="*/ 2147483646 w 173"/>
                <a:gd name="T107" fmla="*/ 2147483646 h 149"/>
                <a:gd name="T108" fmla="*/ 2147483646 w 173"/>
                <a:gd name="T109" fmla="*/ 2147483646 h 149"/>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173" h="149">
                  <a:moveTo>
                    <a:pt x="26" y="96"/>
                  </a:moveTo>
                  <a:lnTo>
                    <a:pt x="26" y="96"/>
                  </a:lnTo>
                  <a:lnTo>
                    <a:pt x="24" y="97"/>
                  </a:lnTo>
                  <a:lnTo>
                    <a:pt x="22" y="99"/>
                  </a:lnTo>
                  <a:lnTo>
                    <a:pt x="19" y="100"/>
                  </a:lnTo>
                  <a:lnTo>
                    <a:pt x="18" y="101"/>
                  </a:lnTo>
                  <a:lnTo>
                    <a:pt x="14" y="102"/>
                  </a:lnTo>
                  <a:lnTo>
                    <a:pt x="11" y="105"/>
                  </a:lnTo>
                  <a:lnTo>
                    <a:pt x="9" y="107"/>
                  </a:lnTo>
                  <a:lnTo>
                    <a:pt x="8" y="108"/>
                  </a:lnTo>
                  <a:lnTo>
                    <a:pt x="7" y="111"/>
                  </a:lnTo>
                  <a:lnTo>
                    <a:pt x="6" y="112"/>
                  </a:lnTo>
                  <a:lnTo>
                    <a:pt x="2" y="113"/>
                  </a:lnTo>
                  <a:lnTo>
                    <a:pt x="1" y="114"/>
                  </a:lnTo>
                  <a:lnTo>
                    <a:pt x="1" y="117"/>
                  </a:lnTo>
                  <a:lnTo>
                    <a:pt x="2" y="122"/>
                  </a:lnTo>
                  <a:lnTo>
                    <a:pt x="1" y="126"/>
                  </a:lnTo>
                  <a:lnTo>
                    <a:pt x="0" y="131"/>
                  </a:lnTo>
                  <a:lnTo>
                    <a:pt x="0" y="134"/>
                  </a:lnTo>
                  <a:lnTo>
                    <a:pt x="2" y="135"/>
                  </a:lnTo>
                  <a:lnTo>
                    <a:pt x="8" y="135"/>
                  </a:lnTo>
                  <a:lnTo>
                    <a:pt x="13" y="135"/>
                  </a:lnTo>
                  <a:lnTo>
                    <a:pt x="16" y="136"/>
                  </a:lnTo>
                  <a:lnTo>
                    <a:pt x="17" y="137"/>
                  </a:lnTo>
                  <a:lnTo>
                    <a:pt x="16" y="139"/>
                  </a:lnTo>
                  <a:lnTo>
                    <a:pt x="14" y="142"/>
                  </a:lnTo>
                  <a:lnTo>
                    <a:pt x="13" y="147"/>
                  </a:lnTo>
                  <a:lnTo>
                    <a:pt x="14" y="149"/>
                  </a:lnTo>
                  <a:lnTo>
                    <a:pt x="16" y="149"/>
                  </a:lnTo>
                  <a:lnTo>
                    <a:pt x="19" y="137"/>
                  </a:lnTo>
                  <a:lnTo>
                    <a:pt x="23" y="123"/>
                  </a:lnTo>
                  <a:lnTo>
                    <a:pt x="25" y="114"/>
                  </a:lnTo>
                  <a:lnTo>
                    <a:pt x="28" y="111"/>
                  </a:lnTo>
                  <a:lnTo>
                    <a:pt x="30" y="109"/>
                  </a:lnTo>
                  <a:lnTo>
                    <a:pt x="33" y="108"/>
                  </a:lnTo>
                  <a:lnTo>
                    <a:pt x="34" y="107"/>
                  </a:lnTo>
                  <a:lnTo>
                    <a:pt x="35" y="105"/>
                  </a:lnTo>
                  <a:lnTo>
                    <a:pt x="37" y="105"/>
                  </a:lnTo>
                  <a:lnTo>
                    <a:pt x="41" y="105"/>
                  </a:lnTo>
                  <a:lnTo>
                    <a:pt x="45" y="105"/>
                  </a:lnTo>
                  <a:lnTo>
                    <a:pt x="49" y="103"/>
                  </a:lnTo>
                  <a:lnTo>
                    <a:pt x="52" y="102"/>
                  </a:lnTo>
                  <a:lnTo>
                    <a:pt x="53" y="102"/>
                  </a:lnTo>
                  <a:lnTo>
                    <a:pt x="54" y="102"/>
                  </a:lnTo>
                  <a:lnTo>
                    <a:pt x="54" y="101"/>
                  </a:lnTo>
                  <a:lnTo>
                    <a:pt x="57" y="96"/>
                  </a:lnTo>
                  <a:lnTo>
                    <a:pt x="57" y="94"/>
                  </a:lnTo>
                  <a:lnTo>
                    <a:pt x="58" y="92"/>
                  </a:lnTo>
                  <a:lnTo>
                    <a:pt x="62" y="88"/>
                  </a:lnTo>
                  <a:lnTo>
                    <a:pt x="64" y="85"/>
                  </a:lnTo>
                  <a:lnTo>
                    <a:pt x="65" y="85"/>
                  </a:lnTo>
                  <a:lnTo>
                    <a:pt x="66" y="88"/>
                  </a:lnTo>
                  <a:lnTo>
                    <a:pt x="68" y="89"/>
                  </a:lnTo>
                  <a:lnTo>
                    <a:pt x="69" y="88"/>
                  </a:lnTo>
                  <a:lnTo>
                    <a:pt x="69" y="86"/>
                  </a:lnTo>
                  <a:lnTo>
                    <a:pt x="69" y="83"/>
                  </a:lnTo>
                  <a:lnTo>
                    <a:pt x="70" y="79"/>
                  </a:lnTo>
                  <a:lnTo>
                    <a:pt x="73" y="75"/>
                  </a:lnTo>
                  <a:lnTo>
                    <a:pt x="75" y="74"/>
                  </a:lnTo>
                  <a:lnTo>
                    <a:pt x="75" y="73"/>
                  </a:lnTo>
                  <a:lnTo>
                    <a:pt x="75" y="72"/>
                  </a:lnTo>
                  <a:lnTo>
                    <a:pt x="76" y="69"/>
                  </a:lnTo>
                  <a:lnTo>
                    <a:pt x="80" y="67"/>
                  </a:lnTo>
                  <a:lnTo>
                    <a:pt x="83" y="65"/>
                  </a:lnTo>
                  <a:lnTo>
                    <a:pt x="86" y="65"/>
                  </a:lnTo>
                  <a:lnTo>
                    <a:pt x="87" y="63"/>
                  </a:lnTo>
                  <a:lnTo>
                    <a:pt x="88" y="62"/>
                  </a:lnTo>
                  <a:lnTo>
                    <a:pt x="93" y="62"/>
                  </a:lnTo>
                  <a:lnTo>
                    <a:pt x="94" y="61"/>
                  </a:lnTo>
                  <a:lnTo>
                    <a:pt x="97" y="60"/>
                  </a:lnTo>
                  <a:lnTo>
                    <a:pt x="99" y="55"/>
                  </a:lnTo>
                  <a:lnTo>
                    <a:pt x="100" y="51"/>
                  </a:lnTo>
                  <a:lnTo>
                    <a:pt x="104" y="49"/>
                  </a:lnTo>
                  <a:lnTo>
                    <a:pt x="109" y="48"/>
                  </a:lnTo>
                  <a:lnTo>
                    <a:pt x="111" y="48"/>
                  </a:lnTo>
                  <a:lnTo>
                    <a:pt x="114" y="48"/>
                  </a:lnTo>
                  <a:lnTo>
                    <a:pt x="121" y="48"/>
                  </a:lnTo>
                  <a:lnTo>
                    <a:pt x="127" y="48"/>
                  </a:lnTo>
                  <a:lnTo>
                    <a:pt x="129" y="48"/>
                  </a:lnTo>
                  <a:lnTo>
                    <a:pt x="133" y="46"/>
                  </a:lnTo>
                  <a:lnTo>
                    <a:pt x="139" y="44"/>
                  </a:lnTo>
                  <a:lnTo>
                    <a:pt x="143" y="42"/>
                  </a:lnTo>
                  <a:lnTo>
                    <a:pt x="143" y="40"/>
                  </a:lnTo>
                  <a:lnTo>
                    <a:pt x="144" y="37"/>
                  </a:lnTo>
                  <a:lnTo>
                    <a:pt x="146" y="36"/>
                  </a:lnTo>
                  <a:lnTo>
                    <a:pt x="150" y="34"/>
                  </a:lnTo>
                  <a:lnTo>
                    <a:pt x="154" y="33"/>
                  </a:lnTo>
                  <a:lnTo>
                    <a:pt x="155" y="33"/>
                  </a:lnTo>
                  <a:lnTo>
                    <a:pt x="156" y="33"/>
                  </a:lnTo>
                  <a:lnTo>
                    <a:pt x="159" y="36"/>
                  </a:lnTo>
                  <a:lnTo>
                    <a:pt x="160" y="37"/>
                  </a:lnTo>
                  <a:lnTo>
                    <a:pt x="161" y="38"/>
                  </a:lnTo>
                  <a:lnTo>
                    <a:pt x="163" y="36"/>
                  </a:lnTo>
                  <a:lnTo>
                    <a:pt x="165" y="34"/>
                  </a:lnTo>
                  <a:lnTo>
                    <a:pt x="167" y="32"/>
                  </a:lnTo>
                  <a:lnTo>
                    <a:pt x="168" y="28"/>
                  </a:lnTo>
                  <a:lnTo>
                    <a:pt x="171" y="26"/>
                  </a:lnTo>
                  <a:lnTo>
                    <a:pt x="173" y="21"/>
                  </a:lnTo>
                  <a:lnTo>
                    <a:pt x="169" y="23"/>
                  </a:lnTo>
                  <a:lnTo>
                    <a:pt x="162" y="25"/>
                  </a:lnTo>
                  <a:lnTo>
                    <a:pt x="156" y="25"/>
                  </a:lnTo>
                  <a:lnTo>
                    <a:pt x="150" y="23"/>
                  </a:lnTo>
                  <a:lnTo>
                    <a:pt x="145" y="23"/>
                  </a:lnTo>
                  <a:lnTo>
                    <a:pt x="143" y="22"/>
                  </a:lnTo>
                  <a:lnTo>
                    <a:pt x="140" y="22"/>
                  </a:lnTo>
                  <a:lnTo>
                    <a:pt x="136" y="20"/>
                  </a:lnTo>
                  <a:lnTo>
                    <a:pt x="133" y="17"/>
                  </a:lnTo>
                  <a:lnTo>
                    <a:pt x="132" y="15"/>
                  </a:lnTo>
                  <a:lnTo>
                    <a:pt x="131" y="15"/>
                  </a:lnTo>
                  <a:lnTo>
                    <a:pt x="131" y="14"/>
                  </a:lnTo>
                  <a:lnTo>
                    <a:pt x="129" y="11"/>
                  </a:lnTo>
                  <a:lnTo>
                    <a:pt x="127" y="8"/>
                  </a:lnTo>
                  <a:lnTo>
                    <a:pt x="125" y="4"/>
                  </a:lnTo>
                  <a:lnTo>
                    <a:pt x="123" y="2"/>
                  </a:lnTo>
                  <a:lnTo>
                    <a:pt x="122" y="0"/>
                  </a:lnTo>
                  <a:lnTo>
                    <a:pt x="117" y="2"/>
                  </a:lnTo>
                  <a:lnTo>
                    <a:pt x="115" y="2"/>
                  </a:lnTo>
                  <a:lnTo>
                    <a:pt x="114" y="4"/>
                  </a:lnTo>
                  <a:lnTo>
                    <a:pt x="110" y="8"/>
                  </a:lnTo>
                  <a:lnTo>
                    <a:pt x="108" y="10"/>
                  </a:lnTo>
                  <a:lnTo>
                    <a:pt x="104" y="16"/>
                  </a:lnTo>
                  <a:lnTo>
                    <a:pt x="99" y="20"/>
                  </a:lnTo>
                  <a:lnTo>
                    <a:pt x="97" y="23"/>
                  </a:lnTo>
                  <a:lnTo>
                    <a:pt x="96" y="26"/>
                  </a:lnTo>
                  <a:lnTo>
                    <a:pt x="94" y="31"/>
                  </a:lnTo>
                  <a:lnTo>
                    <a:pt x="89" y="37"/>
                  </a:lnTo>
                  <a:lnTo>
                    <a:pt x="86" y="40"/>
                  </a:lnTo>
                  <a:lnTo>
                    <a:pt x="83" y="42"/>
                  </a:lnTo>
                  <a:lnTo>
                    <a:pt x="77" y="45"/>
                  </a:lnTo>
                  <a:lnTo>
                    <a:pt x="74" y="49"/>
                  </a:lnTo>
                  <a:lnTo>
                    <a:pt x="71" y="52"/>
                  </a:lnTo>
                  <a:lnTo>
                    <a:pt x="69" y="56"/>
                  </a:lnTo>
                  <a:lnTo>
                    <a:pt x="66" y="59"/>
                  </a:lnTo>
                  <a:lnTo>
                    <a:pt x="60" y="62"/>
                  </a:lnTo>
                  <a:lnTo>
                    <a:pt x="56" y="68"/>
                  </a:lnTo>
                  <a:lnTo>
                    <a:pt x="54" y="71"/>
                  </a:lnTo>
                  <a:lnTo>
                    <a:pt x="53" y="74"/>
                  </a:lnTo>
                  <a:lnTo>
                    <a:pt x="52" y="78"/>
                  </a:lnTo>
                  <a:lnTo>
                    <a:pt x="52" y="80"/>
                  </a:lnTo>
                  <a:lnTo>
                    <a:pt x="49" y="82"/>
                  </a:lnTo>
                  <a:lnTo>
                    <a:pt x="46" y="83"/>
                  </a:lnTo>
                  <a:lnTo>
                    <a:pt x="43" y="83"/>
                  </a:lnTo>
                  <a:lnTo>
                    <a:pt x="42" y="84"/>
                  </a:lnTo>
                  <a:lnTo>
                    <a:pt x="40" y="86"/>
                  </a:lnTo>
                  <a:lnTo>
                    <a:pt x="35" y="90"/>
                  </a:lnTo>
                  <a:lnTo>
                    <a:pt x="31" y="92"/>
                  </a:lnTo>
                  <a:lnTo>
                    <a:pt x="29" y="95"/>
                  </a:lnTo>
                  <a:lnTo>
                    <a:pt x="29" y="96"/>
                  </a:lnTo>
                  <a:lnTo>
                    <a:pt x="28" y="96"/>
                  </a:lnTo>
                  <a:lnTo>
                    <a:pt x="26" y="96"/>
                  </a:lnTo>
                  <a:close/>
                </a:path>
              </a:pathLst>
            </a:custGeom>
            <a:solidFill>
              <a:srgbClr val="FFCFCE"/>
            </a:solidFill>
            <a:ln w="2">
              <a:solidFill>
                <a:srgbClr val="000000"/>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p:txBody>
        </p:sp>
        <p:sp>
          <p:nvSpPr>
            <p:cNvPr id="1234" name="Freeform 242"/>
            <p:cNvSpPr>
              <a:spLocks/>
            </p:cNvSpPr>
            <p:nvPr/>
          </p:nvSpPr>
          <p:spPr bwMode="auto">
            <a:xfrm>
              <a:off x="4406899" y="3108323"/>
              <a:ext cx="20638" cy="14288"/>
            </a:xfrm>
            <a:custGeom>
              <a:avLst/>
              <a:gdLst>
                <a:gd name="T0" fmla="*/ 2147483646 w 13"/>
                <a:gd name="T1" fmla="*/ 0 h 9"/>
                <a:gd name="T2" fmla="*/ 2147483646 w 13"/>
                <a:gd name="T3" fmla="*/ 0 h 9"/>
                <a:gd name="T4" fmla="*/ 2147483646 w 13"/>
                <a:gd name="T5" fmla="*/ 0 h 9"/>
                <a:gd name="T6" fmla="*/ 2147483646 w 13"/>
                <a:gd name="T7" fmla="*/ 0 h 9"/>
                <a:gd name="T8" fmla="*/ 2147483646 w 13"/>
                <a:gd name="T9" fmla="*/ 0 h 9"/>
                <a:gd name="T10" fmla="*/ 2147483646 w 13"/>
                <a:gd name="T11" fmla="*/ 0 h 9"/>
                <a:gd name="T12" fmla="*/ 0 w 13"/>
                <a:gd name="T13" fmla="*/ 0 h 9"/>
                <a:gd name="T14" fmla="*/ 2147483646 w 13"/>
                <a:gd name="T15" fmla="*/ 0 h 9"/>
                <a:gd name="T16" fmla="*/ 2147483646 w 13"/>
                <a:gd name="T17" fmla="*/ 0 h 9"/>
                <a:gd name="T18" fmla="*/ 2147483646 w 13"/>
                <a:gd name="T19" fmla="*/ 0 h 9"/>
                <a:gd name="T20" fmla="*/ 2147483646 w 13"/>
                <a:gd name="T21" fmla="*/ 0 h 9"/>
                <a:gd name="T22" fmla="*/ 2147483646 w 13"/>
                <a:gd name="T23" fmla="*/ 2147483646 h 9"/>
                <a:gd name="T24" fmla="*/ 2147483646 w 13"/>
                <a:gd name="T25" fmla="*/ 2147483646 h 9"/>
                <a:gd name="T26" fmla="*/ 2147483646 w 13"/>
                <a:gd name="T27" fmla="*/ 2147483646 h 9"/>
                <a:gd name="T28" fmla="*/ 2147483646 w 13"/>
                <a:gd name="T29" fmla="*/ 2147483646 h 9"/>
                <a:gd name="T30" fmla="*/ 2147483646 w 13"/>
                <a:gd name="T31" fmla="*/ 2147483646 h 9"/>
                <a:gd name="T32" fmla="*/ 2147483646 w 13"/>
                <a:gd name="T33" fmla="*/ 2147483646 h 9"/>
                <a:gd name="T34" fmla="*/ 2147483646 w 13"/>
                <a:gd name="T35" fmla="*/ 2147483646 h 9"/>
                <a:gd name="T36" fmla="*/ 2147483646 w 13"/>
                <a:gd name="T37" fmla="*/ 2147483646 h 9"/>
                <a:gd name="T38" fmla="*/ 2147483646 w 13"/>
                <a:gd name="T39" fmla="*/ 2147483646 h 9"/>
                <a:gd name="T40" fmla="*/ 2147483646 w 13"/>
                <a:gd name="T41" fmla="*/ 2147483646 h 9"/>
                <a:gd name="T42" fmla="*/ 2147483646 w 13"/>
                <a:gd name="T43" fmla="*/ 2147483646 h 9"/>
                <a:gd name="T44" fmla="*/ 2147483646 w 13"/>
                <a:gd name="T45" fmla="*/ 2147483646 h 9"/>
                <a:gd name="T46" fmla="*/ 2147483646 w 13"/>
                <a:gd name="T47" fmla="*/ 2147483646 h 9"/>
                <a:gd name="T48" fmla="*/ 2147483646 w 13"/>
                <a:gd name="T49" fmla="*/ 2147483646 h 9"/>
                <a:gd name="T50" fmla="*/ 2147483646 w 13"/>
                <a:gd name="T51" fmla="*/ 2147483646 h 9"/>
                <a:gd name="T52" fmla="*/ 2147483646 w 13"/>
                <a:gd name="T53" fmla="*/ 2147483646 h 9"/>
                <a:gd name="T54" fmla="*/ 2147483646 w 13"/>
                <a:gd name="T55" fmla="*/ 2147483646 h 9"/>
                <a:gd name="T56" fmla="*/ 2147483646 w 13"/>
                <a:gd name="T57" fmla="*/ 2147483646 h 9"/>
                <a:gd name="T58" fmla="*/ 2147483646 w 13"/>
                <a:gd name="T59" fmla="*/ 2147483646 h 9"/>
                <a:gd name="T60" fmla="*/ 2147483646 w 13"/>
                <a:gd name="T61" fmla="*/ 2147483646 h 9"/>
                <a:gd name="T62" fmla="*/ 2147483646 w 13"/>
                <a:gd name="T63" fmla="*/ 2147483646 h 9"/>
                <a:gd name="T64" fmla="*/ 2147483646 w 13"/>
                <a:gd name="T65" fmla="*/ 2147483646 h 9"/>
                <a:gd name="T66" fmla="*/ 2147483646 w 13"/>
                <a:gd name="T67" fmla="*/ 2147483646 h 9"/>
                <a:gd name="T68" fmla="*/ 2147483646 w 13"/>
                <a:gd name="T69" fmla="*/ 2147483646 h 9"/>
                <a:gd name="T70" fmla="*/ 2147483646 w 13"/>
                <a:gd name="T71" fmla="*/ 2147483646 h 9"/>
                <a:gd name="T72" fmla="*/ 2147483646 w 13"/>
                <a:gd name="T73" fmla="*/ 2147483646 h 9"/>
                <a:gd name="T74" fmla="*/ 2147483646 w 13"/>
                <a:gd name="T75" fmla="*/ 2147483646 h 9"/>
                <a:gd name="T76" fmla="*/ 2147483646 w 13"/>
                <a:gd name="T77" fmla="*/ 2147483646 h 9"/>
                <a:gd name="T78" fmla="*/ 2147483646 w 13"/>
                <a:gd name="T79" fmla="*/ 2147483646 h 9"/>
                <a:gd name="T80" fmla="*/ 2147483646 w 13"/>
                <a:gd name="T81" fmla="*/ 2147483646 h 9"/>
                <a:gd name="T82" fmla="*/ 2147483646 w 13"/>
                <a:gd name="T83" fmla="*/ 2147483646 h 9"/>
                <a:gd name="T84" fmla="*/ 2147483646 w 13"/>
                <a:gd name="T85" fmla="*/ 2147483646 h 9"/>
                <a:gd name="T86" fmla="*/ 2147483646 w 13"/>
                <a:gd name="T87" fmla="*/ 2147483646 h 9"/>
                <a:gd name="T88" fmla="*/ 2147483646 w 13"/>
                <a:gd name="T89" fmla="*/ 2147483646 h 9"/>
                <a:gd name="T90" fmla="*/ 2147483646 w 13"/>
                <a:gd name="T91" fmla="*/ 2147483646 h 9"/>
                <a:gd name="T92" fmla="*/ 2147483646 w 13"/>
                <a:gd name="T93" fmla="*/ 2147483646 h 9"/>
                <a:gd name="T94" fmla="*/ 2147483646 w 13"/>
                <a:gd name="T95" fmla="*/ 2147483646 h 9"/>
                <a:gd name="T96" fmla="*/ 2147483646 w 13"/>
                <a:gd name="T97" fmla="*/ 2147483646 h 9"/>
                <a:gd name="T98" fmla="*/ 2147483646 w 13"/>
                <a:gd name="T99" fmla="*/ 2147483646 h 9"/>
                <a:gd name="T100" fmla="*/ 2147483646 w 13"/>
                <a:gd name="T101" fmla="*/ 0 h 9"/>
                <a:gd name="T102" fmla="*/ 2147483646 w 13"/>
                <a:gd name="T103" fmla="*/ 0 h 9"/>
                <a:gd name="T104" fmla="*/ 2147483646 w 13"/>
                <a:gd name="T105" fmla="*/ 2147483646 h 9"/>
                <a:gd name="T106" fmla="*/ 2147483646 w 13"/>
                <a:gd name="T107" fmla="*/ 2147483646 h 9"/>
                <a:gd name="T108" fmla="*/ 2147483646 w 13"/>
                <a:gd name="T109" fmla="*/ 2147483646 h 9"/>
                <a:gd name="T110" fmla="*/ 2147483646 w 13"/>
                <a:gd name="T111" fmla="*/ 2147483646 h 9"/>
                <a:gd name="T112" fmla="*/ 2147483646 w 13"/>
                <a:gd name="T113" fmla="*/ 2147483646 h 9"/>
                <a:gd name="T114" fmla="*/ 2147483646 w 13"/>
                <a:gd name="T115" fmla="*/ 2147483646 h 9"/>
                <a:gd name="T116" fmla="*/ 2147483646 w 13"/>
                <a:gd name="T117" fmla="*/ 0 h 9"/>
                <a:gd name="T118" fmla="*/ 2147483646 w 13"/>
                <a:gd name="T119" fmla="*/ 0 h 9"/>
                <a:gd name="T120" fmla="*/ 2147483646 w 13"/>
                <a:gd name="T121" fmla="*/ 0 h 9"/>
                <a:gd name="T122" fmla="*/ 2147483646 w 13"/>
                <a:gd name="T123" fmla="*/ 0 h 9"/>
                <a:gd name="T124" fmla="*/ 2147483646 w 13"/>
                <a:gd name="T125" fmla="*/ 0 h 9"/>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13" h="9">
                  <a:moveTo>
                    <a:pt x="4" y="0"/>
                  </a:moveTo>
                  <a:lnTo>
                    <a:pt x="4" y="0"/>
                  </a:lnTo>
                  <a:lnTo>
                    <a:pt x="3" y="0"/>
                  </a:lnTo>
                  <a:lnTo>
                    <a:pt x="2" y="0"/>
                  </a:lnTo>
                  <a:lnTo>
                    <a:pt x="0" y="0"/>
                  </a:lnTo>
                  <a:lnTo>
                    <a:pt x="2" y="0"/>
                  </a:lnTo>
                  <a:lnTo>
                    <a:pt x="4" y="0"/>
                  </a:lnTo>
                  <a:lnTo>
                    <a:pt x="4" y="1"/>
                  </a:lnTo>
                  <a:lnTo>
                    <a:pt x="5" y="3"/>
                  </a:lnTo>
                  <a:lnTo>
                    <a:pt x="5" y="4"/>
                  </a:lnTo>
                  <a:lnTo>
                    <a:pt x="4" y="5"/>
                  </a:lnTo>
                  <a:lnTo>
                    <a:pt x="4" y="6"/>
                  </a:lnTo>
                  <a:lnTo>
                    <a:pt x="5" y="6"/>
                  </a:lnTo>
                  <a:lnTo>
                    <a:pt x="4" y="8"/>
                  </a:lnTo>
                  <a:lnTo>
                    <a:pt x="5" y="8"/>
                  </a:lnTo>
                  <a:lnTo>
                    <a:pt x="7" y="6"/>
                  </a:lnTo>
                  <a:lnTo>
                    <a:pt x="8" y="6"/>
                  </a:lnTo>
                  <a:lnTo>
                    <a:pt x="8" y="8"/>
                  </a:lnTo>
                  <a:lnTo>
                    <a:pt x="9" y="8"/>
                  </a:lnTo>
                  <a:lnTo>
                    <a:pt x="11" y="9"/>
                  </a:lnTo>
                  <a:lnTo>
                    <a:pt x="13" y="8"/>
                  </a:lnTo>
                  <a:lnTo>
                    <a:pt x="11" y="5"/>
                  </a:lnTo>
                  <a:lnTo>
                    <a:pt x="10" y="4"/>
                  </a:lnTo>
                  <a:lnTo>
                    <a:pt x="10" y="3"/>
                  </a:lnTo>
                  <a:lnTo>
                    <a:pt x="11" y="3"/>
                  </a:lnTo>
                  <a:lnTo>
                    <a:pt x="13" y="3"/>
                  </a:lnTo>
                  <a:lnTo>
                    <a:pt x="13" y="1"/>
                  </a:lnTo>
                  <a:lnTo>
                    <a:pt x="11" y="0"/>
                  </a:lnTo>
                  <a:lnTo>
                    <a:pt x="10" y="1"/>
                  </a:lnTo>
                  <a:lnTo>
                    <a:pt x="9" y="3"/>
                  </a:lnTo>
                  <a:lnTo>
                    <a:pt x="5" y="1"/>
                  </a:lnTo>
                  <a:lnTo>
                    <a:pt x="5" y="0"/>
                  </a:lnTo>
                  <a:lnTo>
                    <a:pt x="4" y="0"/>
                  </a:lnTo>
                  <a:close/>
                </a:path>
              </a:pathLst>
            </a:custGeom>
            <a:solidFill>
              <a:srgbClr val="FFCFCE"/>
            </a:solidFill>
            <a:ln w="2">
              <a:solidFill>
                <a:srgbClr val="000000"/>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p:txBody>
        </p:sp>
        <p:sp>
          <p:nvSpPr>
            <p:cNvPr id="1235" name="Freeform 243"/>
            <p:cNvSpPr>
              <a:spLocks/>
            </p:cNvSpPr>
            <p:nvPr/>
          </p:nvSpPr>
          <p:spPr bwMode="auto">
            <a:xfrm>
              <a:off x="4430713" y="3133724"/>
              <a:ext cx="9526" cy="6350"/>
            </a:xfrm>
            <a:custGeom>
              <a:avLst/>
              <a:gdLst>
                <a:gd name="T0" fmla="*/ 2147483646 w 6"/>
                <a:gd name="T1" fmla="*/ 0 h 4"/>
                <a:gd name="T2" fmla="*/ 2147483646 w 6"/>
                <a:gd name="T3" fmla="*/ 0 h 4"/>
                <a:gd name="T4" fmla="*/ 2147483646 w 6"/>
                <a:gd name="T5" fmla="*/ 2147483646 h 4"/>
                <a:gd name="T6" fmla="*/ 2147483646 w 6"/>
                <a:gd name="T7" fmla="*/ 2147483646 h 4"/>
                <a:gd name="T8" fmla="*/ 2147483646 w 6"/>
                <a:gd name="T9" fmla="*/ 2147483646 h 4"/>
                <a:gd name="T10" fmla="*/ 2147483646 w 6"/>
                <a:gd name="T11" fmla="*/ 2147483646 h 4"/>
                <a:gd name="T12" fmla="*/ 2147483646 w 6"/>
                <a:gd name="T13" fmla="*/ 2147483646 h 4"/>
                <a:gd name="T14" fmla="*/ 0 w 6"/>
                <a:gd name="T15" fmla="*/ 2147483646 h 4"/>
                <a:gd name="T16" fmla="*/ 0 w 6"/>
                <a:gd name="T17" fmla="*/ 2147483646 h 4"/>
                <a:gd name="T18" fmla="*/ 0 w 6"/>
                <a:gd name="T19" fmla="*/ 2147483646 h 4"/>
                <a:gd name="T20" fmla="*/ 2147483646 w 6"/>
                <a:gd name="T21" fmla="*/ 2147483646 h 4"/>
                <a:gd name="T22" fmla="*/ 2147483646 w 6"/>
                <a:gd name="T23" fmla="*/ 2147483646 h 4"/>
                <a:gd name="T24" fmla="*/ 2147483646 w 6"/>
                <a:gd name="T25" fmla="*/ 2147483646 h 4"/>
                <a:gd name="T26" fmla="*/ 2147483646 w 6"/>
                <a:gd name="T27" fmla="*/ 2147483646 h 4"/>
                <a:gd name="T28" fmla="*/ 2147483646 w 6"/>
                <a:gd name="T29" fmla="*/ 2147483646 h 4"/>
                <a:gd name="T30" fmla="*/ 2147483646 w 6"/>
                <a:gd name="T31" fmla="*/ 0 h 4"/>
                <a:gd name="T32" fmla="*/ 2147483646 w 6"/>
                <a:gd name="T33" fmla="*/ 0 h 4"/>
                <a:gd name="T34" fmla="*/ 2147483646 w 6"/>
                <a:gd name="T35" fmla="*/ 0 h 4"/>
                <a:gd name="T36" fmla="*/ 2147483646 w 6"/>
                <a:gd name="T37" fmla="*/ 0 h 4"/>
                <a:gd name="T38" fmla="*/ 2147483646 w 6"/>
                <a:gd name="T39" fmla="*/ 0 h 4"/>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6" h="4">
                  <a:moveTo>
                    <a:pt x="5" y="0"/>
                  </a:moveTo>
                  <a:lnTo>
                    <a:pt x="5" y="0"/>
                  </a:lnTo>
                  <a:lnTo>
                    <a:pt x="4" y="1"/>
                  </a:lnTo>
                  <a:lnTo>
                    <a:pt x="2" y="1"/>
                  </a:lnTo>
                  <a:lnTo>
                    <a:pt x="1" y="1"/>
                  </a:lnTo>
                  <a:lnTo>
                    <a:pt x="0" y="2"/>
                  </a:lnTo>
                  <a:lnTo>
                    <a:pt x="2" y="4"/>
                  </a:lnTo>
                  <a:lnTo>
                    <a:pt x="4" y="2"/>
                  </a:lnTo>
                  <a:lnTo>
                    <a:pt x="5" y="2"/>
                  </a:lnTo>
                  <a:lnTo>
                    <a:pt x="6" y="0"/>
                  </a:lnTo>
                  <a:lnTo>
                    <a:pt x="5" y="0"/>
                  </a:lnTo>
                  <a:close/>
                </a:path>
              </a:pathLst>
            </a:custGeom>
            <a:solidFill>
              <a:srgbClr val="FFCFCE"/>
            </a:solidFill>
            <a:ln w="2">
              <a:solidFill>
                <a:srgbClr val="000000"/>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p:txBody>
        </p:sp>
        <p:sp>
          <p:nvSpPr>
            <p:cNvPr id="1236" name="Freeform 244"/>
            <p:cNvSpPr>
              <a:spLocks/>
            </p:cNvSpPr>
            <p:nvPr/>
          </p:nvSpPr>
          <p:spPr bwMode="auto">
            <a:xfrm>
              <a:off x="4441824" y="3116261"/>
              <a:ext cx="17463" cy="11112"/>
            </a:xfrm>
            <a:custGeom>
              <a:avLst/>
              <a:gdLst>
                <a:gd name="T0" fmla="*/ 2147483646 w 11"/>
                <a:gd name="T1" fmla="*/ 2147483646 h 7"/>
                <a:gd name="T2" fmla="*/ 2147483646 w 11"/>
                <a:gd name="T3" fmla="*/ 2147483646 h 7"/>
                <a:gd name="T4" fmla="*/ 2147483646 w 11"/>
                <a:gd name="T5" fmla="*/ 2147483646 h 7"/>
                <a:gd name="T6" fmla="*/ 2147483646 w 11"/>
                <a:gd name="T7" fmla="*/ 2147483646 h 7"/>
                <a:gd name="T8" fmla="*/ 2147483646 w 11"/>
                <a:gd name="T9" fmla="*/ 2147483646 h 7"/>
                <a:gd name="T10" fmla="*/ 0 w 11"/>
                <a:gd name="T11" fmla="*/ 2147483646 h 7"/>
                <a:gd name="T12" fmla="*/ 0 w 11"/>
                <a:gd name="T13" fmla="*/ 2147483646 h 7"/>
                <a:gd name="T14" fmla="*/ 0 w 11"/>
                <a:gd name="T15" fmla="*/ 2147483646 h 7"/>
                <a:gd name="T16" fmla="*/ 0 w 11"/>
                <a:gd name="T17" fmla="*/ 2147483646 h 7"/>
                <a:gd name="T18" fmla="*/ 2147483646 w 11"/>
                <a:gd name="T19" fmla="*/ 2147483646 h 7"/>
                <a:gd name="T20" fmla="*/ 2147483646 w 11"/>
                <a:gd name="T21" fmla="*/ 2147483646 h 7"/>
                <a:gd name="T22" fmla="*/ 2147483646 w 11"/>
                <a:gd name="T23" fmla="*/ 2147483646 h 7"/>
                <a:gd name="T24" fmla="*/ 2147483646 w 11"/>
                <a:gd name="T25" fmla="*/ 2147483646 h 7"/>
                <a:gd name="T26" fmla="*/ 2147483646 w 11"/>
                <a:gd name="T27" fmla="*/ 2147483646 h 7"/>
                <a:gd name="T28" fmla="*/ 2147483646 w 11"/>
                <a:gd name="T29" fmla="*/ 2147483646 h 7"/>
                <a:gd name="T30" fmla="*/ 2147483646 w 11"/>
                <a:gd name="T31" fmla="*/ 2147483646 h 7"/>
                <a:gd name="T32" fmla="*/ 2147483646 w 11"/>
                <a:gd name="T33" fmla="*/ 2147483646 h 7"/>
                <a:gd name="T34" fmla="*/ 2147483646 w 11"/>
                <a:gd name="T35" fmla="*/ 2147483646 h 7"/>
                <a:gd name="T36" fmla="*/ 2147483646 w 11"/>
                <a:gd name="T37" fmla="*/ 2147483646 h 7"/>
                <a:gd name="T38" fmla="*/ 2147483646 w 11"/>
                <a:gd name="T39" fmla="*/ 2147483646 h 7"/>
                <a:gd name="T40" fmla="*/ 2147483646 w 11"/>
                <a:gd name="T41" fmla="*/ 2147483646 h 7"/>
                <a:gd name="T42" fmla="*/ 2147483646 w 11"/>
                <a:gd name="T43" fmla="*/ 2147483646 h 7"/>
                <a:gd name="T44" fmla="*/ 2147483646 w 11"/>
                <a:gd name="T45" fmla="*/ 2147483646 h 7"/>
                <a:gd name="T46" fmla="*/ 2147483646 w 11"/>
                <a:gd name="T47" fmla="*/ 2147483646 h 7"/>
                <a:gd name="T48" fmla="*/ 2147483646 w 11"/>
                <a:gd name="T49" fmla="*/ 2147483646 h 7"/>
                <a:gd name="T50" fmla="*/ 2147483646 w 11"/>
                <a:gd name="T51" fmla="*/ 2147483646 h 7"/>
                <a:gd name="T52" fmla="*/ 2147483646 w 11"/>
                <a:gd name="T53" fmla="*/ 2147483646 h 7"/>
                <a:gd name="T54" fmla="*/ 2147483646 w 11"/>
                <a:gd name="T55" fmla="*/ 2147483646 h 7"/>
                <a:gd name="T56" fmla="*/ 2147483646 w 11"/>
                <a:gd name="T57" fmla="*/ 2147483646 h 7"/>
                <a:gd name="T58" fmla="*/ 2147483646 w 11"/>
                <a:gd name="T59" fmla="*/ 2147483646 h 7"/>
                <a:gd name="T60" fmla="*/ 2147483646 w 11"/>
                <a:gd name="T61" fmla="*/ 0 h 7"/>
                <a:gd name="T62" fmla="*/ 2147483646 w 11"/>
                <a:gd name="T63" fmla="*/ 0 h 7"/>
                <a:gd name="T64" fmla="*/ 2147483646 w 11"/>
                <a:gd name="T65" fmla="*/ 0 h 7"/>
                <a:gd name="T66" fmla="*/ 2147483646 w 11"/>
                <a:gd name="T67" fmla="*/ 2147483646 h 7"/>
                <a:gd name="T68" fmla="*/ 2147483646 w 11"/>
                <a:gd name="T69" fmla="*/ 2147483646 h 7"/>
                <a:gd name="T70" fmla="*/ 2147483646 w 11"/>
                <a:gd name="T71" fmla="*/ 2147483646 h 7"/>
                <a:gd name="T72" fmla="*/ 2147483646 w 11"/>
                <a:gd name="T73" fmla="*/ 2147483646 h 7"/>
                <a:gd name="T74" fmla="*/ 2147483646 w 11"/>
                <a:gd name="T75" fmla="*/ 2147483646 h 7"/>
                <a:gd name="T76" fmla="*/ 2147483646 w 11"/>
                <a:gd name="T77" fmla="*/ 2147483646 h 7"/>
                <a:gd name="T78" fmla="*/ 2147483646 w 11"/>
                <a:gd name="T79" fmla="*/ 2147483646 h 7"/>
                <a:gd name="T80" fmla="*/ 2147483646 w 11"/>
                <a:gd name="T81" fmla="*/ 2147483646 h 7"/>
                <a:gd name="T82" fmla="*/ 2147483646 w 11"/>
                <a:gd name="T83" fmla="*/ 2147483646 h 7"/>
                <a:gd name="T84" fmla="*/ 2147483646 w 11"/>
                <a:gd name="T85" fmla="*/ 2147483646 h 7"/>
                <a:gd name="T86" fmla="*/ 2147483646 w 11"/>
                <a:gd name="T87" fmla="*/ 2147483646 h 7"/>
                <a:gd name="T88" fmla="*/ 2147483646 w 11"/>
                <a:gd name="T89" fmla="*/ 2147483646 h 7"/>
                <a:gd name="T90" fmla="*/ 2147483646 w 11"/>
                <a:gd name="T91" fmla="*/ 2147483646 h 7"/>
                <a:gd name="T92" fmla="*/ 2147483646 w 11"/>
                <a:gd name="T93" fmla="*/ 2147483646 h 7"/>
                <a:gd name="T94" fmla="*/ 2147483646 w 11"/>
                <a:gd name="T95" fmla="*/ 2147483646 h 7"/>
                <a:gd name="T96" fmla="*/ 2147483646 w 11"/>
                <a:gd name="T97" fmla="*/ 2147483646 h 7"/>
                <a:gd name="T98" fmla="*/ 2147483646 w 11"/>
                <a:gd name="T99" fmla="*/ 2147483646 h 7"/>
                <a:gd name="T100" fmla="*/ 2147483646 w 11"/>
                <a:gd name="T101" fmla="*/ 2147483646 h 7"/>
                <a:gd name="T102" fmla="*/ 2147483646 w 11"/>
                <a:gd name="T103" fmla="*/ 2147483646 h 7"/>
                <a:gd name="T104" fmla="*/ 2147483646 w 11"/>
                <a:gd name="T105" fmla="*/ 2147483646 h 7"/>
                <a:gd name="T106" fmla="*/ 2147483646 w 11"/>
                <a:gd name="T107" fmla="*/ 2147483646 h 7"/>
                <a:gd name="T108" fmla="*/ 2147483646 w 11"/>
                <a:gd name="T109" fmla="*/ 2147483646 h 7"/>
                <a:gd name="T110" fmla="*/ 2147483646 w 11"/>
                <a:gd name="T111" fmla="*/ 2147483646 h 7"/>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11" h="7">
                  <a:moveTo>
                    <a:pt x="2" y="7"/>
                  </a:moveTo>
                  <a:lnTo>
                    <a:pt x="2" y="7"/>
                  </a:lnTo>
                  <a:lnTo>
                    <a:pt x="2" y="6"/>
                  </a:lnTo>
                  <a:lnTo>
                    <a:pt x="0" y="6"/>
                  </a:lnTo>
                  <a:lnTo>
                    <a:pt x="0" y="5"/>
                  </a:lnTo>
                  <a:lnTo>
                    <a:pt x="2" y="4"/>
                  </a:lnTo>
                  <a:lnTo>
                    <a:pt x="3" y="5"/>
                  </a:lnTo>
                  <a:lnTo>
                    <a:pt x="4" y="3"/>
                  </a:lnTo>
                  <a:lnTo>
                    <a:pt x="4" y="4"/>
                  </a:lnTo>
                  <a:lnTo>
                    <a:pt x="5" y="3"/>
                  </a:lnTo>
                  <a:lnTo>
                    <a:pt x="6" y="3"/>
                  </a:lnTo>
                  <a:lnTo>
                    <a:pt x="6" y="4"/>
                  </a:lnTo>
                  <a:lnTo>
                    <a:pt x="8" y="4"/>
                  </a:lnTo>
                  <a:lnTo>
                    <a:pt x="9" y="4"/>
                  </a:lnTo>
                  <a:lnTo>
                    <a:pt x="9" y="3"/>
                  </a:lnTo>
                  <a:lnTo>
                    <a:pt x="9" y="1"/>
                  </a:lnTo>
                  <a:lnTo>
                    <a:pt x="10" y="1"/>
                  </a:lnTo>
                  <a:lnTo>
                    <a:pt x="11" y="0"/>
                  </a:lnTo>
                  <a:lnTo>
                    <a:pt x="11" y="1"/>
                  </a:lnTo>
                  <a:lnTo>
                    <a:pt x="11" y="3"/>
                  </a:lnTo>
                  <a:lnTo>
                    <a:pt x="11" y="4"/>
                  </a:lnTo>
                  <a:lnTo>
                    <a:pt x="9" y="4"/>
                  </a:lnTo>
                  <a:lnTo>
                    <a:pt x="9" y="5"/>
                  </a:lnTo>
                  <a:lnTo>
                    <a:pt x="10" y="6"/>
                  </a:lnTo>
                  <a:lnTo>
                    <a:pt x="8" y="6"/>
                  </a:lnTo>
                  <a:lnTo>
                    <a:pt x="6" y="6"/>
                  </a:lnTo>
                  <a:lnTo>
                    <a:pt x="5" y="6"/>
                  </a:lnTo>
                  <a:lnTo>
                    <a:pt x="4" y="7"/>
                  </a:lnTo>
                  <a:lnTo>
                    <a:pt x="2" y="7"/>
                  </a:lnTo>
                  <a:close/>
                </a:path>
              </a:pathLst>
            </a:custGeom>
            <a:solidFill>
              <a:srgbClr val="FFCFCE"/>
            </a:solidFill>
            <a:ln w="2">
              <a:solidFill>
                <a:srgbClr val="000000"/>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p:txBody>
        </p:sp>
        <p:sp>
          <p:nvSpPr>
            <p:cNvPr id="1237" name="Freeform 245"/>
            <p:cNvSpPr>
              <a:spLocks/>
            </p:cNvSpPr>
            <p:nvPr/>
          </p:nvSpPr>
          <p:spPr bwMode="auto">
            <a:xfrm>
              <a:off x="4456112" y="3087686"/>
              <a:ext cx="30161" cy="26987"/>
            </a:xfrm>
            <a:custGeom>
              <a:avLst/>
              <a:gdLst>
                <a:gd name="T0" fmla="*/ 2147483646 w 19"/>
                <a:gd name="T1" fmla="*/ 2147483646 h 17"/>
                <a:gd name="T2" fmla="*/ 2147483646 w 19"/>
                <a:gd name="T3" fmla="*/ 2147483646 h 17"/>
                <a:gd name="T4" fmla="*/ 2147483646 w 19"/>
                <a:gd name="T5" fmla="*/ 2147483646 h 17"/>
                <a:gd name="T6" fmla="*/ 2147483646 w 19"/>
                <a:gd name="T7" fmla="*/ 2147483646 h 17"/>
                <a:gd name="T8" fmla="*/ 2147483646 w 19"/>
                <a:gd name="T9" fmla="*/ 2147483646 h 17"/>
                <a:gd name="T10" fmla="*/ 2147483646 w 19"/>
                <a:gd name="T11" fmla="*/ 2147483646 h 17"/>
                <a:gd name="T12" fmla="*/ 2147483646 w 19"/>
                <a:gd name="T13" fmla="*/ 2147483646 h 17"/>
                <a:gd name="T14" fmla="*/ 2147483646 w 19"/>
                <a:gd name="T15" fmla="*/ 2147483646 h 17"/>
                <a:gd name="T16" fmla="*/ 2147483646 w 19"/>
                <a:gd name="T17" fmla="*/ 2147483646 h 17"/>
                <a:gd name="T18" fmla="*/ 2147483646 w 19"/>
                <a:gd name="T19" fmla="*/ 2147483646 h 17"/>
                <a:gd name="T20" fmla="*/ 2147483646 w 19"/>
                <a:gd name="T21" fmla="*/ 2147483646 h 17"/>
                <a:gd name="T22" fmla="*/ 2147483646 w 19"/>
                <a:gd name="T23" fmla="*/ 2147483646 h 17"/>
                <a:gd name="T24" fmla="*/ 2147483646 w 19"/>
                <a:gd name="T25" fmla="*/ 2147483646 h 17"/>
                <a:gd name="T26" fmla="*/ 2147483646 w 19"/>
                <a:gd name="T27" fmla="*/ 2147483646 h 17"/>
                <a:gd name="T28" fmla="*/ 2147483646 w 19"/>
                <a:gd name="T29" fmla="*/ 2147483646 h 17"/>
                <a:gd name="T30" fmla="*/ 2147483646 w 19"/>
                <a:gd name="T31" fmla="*/ 2147483646 h 17"/>
                <a:gd name="T32" fmla="*/ 2147483646 w 19"/>
                <a:gd name="T33" fmla="*/ 2147483646 h 17"/>
                <a:gd name="T34" fmla="*/ 2147483646 w 19"/>
                <a:gd name="T35" fmla="*/ 2147483646 h 17"/>
                <a:gd name="T36" fmla="*/ 2147483646 w 19"/>
                <a:gd name="T37" fmla="*/ 2147483646 h 17"/>
                <a:gd name="T38" fmla="*/ 0 w 19"/>
                <a:gd name="T39" fmla="*/ 2147483646 h 17"/>
                <a:gd name="T40" fmla="*/ 0 w 19"/>
                <a:gd name="T41" fmla="*/ 2147483646 h 17"/>
                <a:gd name="T42" fmla="*/ 2147483646 w 19"/>
                <a:gd name="T43" fmla="*/ 2147483646 h 17"/>
                <a:gd name="T44" fmla="*/ 2147483646 w 19"/>
                <a:gd name="T45" fmla="*/ 2147483646 h 17"/>
                <a:gd name="T46" fmla="*/ 2147483646 w 19"/>
                <a:gd name="T47" fmla="*/ 0 h 17"/>
                <a:gd name="T48" fmla="*/ 2147483646 w 19"/>
                <a:gd name="T49" fmla="*/ 0 h 17"/>
                <a:gd name="T50" fmla="*/ 2147483646 w 19"/>
                <a:gd name="T51" fmla="*/ 2147483646 h 17"/>
                <a:gd name="T52" fmla="*/ 2147483646 w 19"/>
                <a:gd name="T53" fmla="*/ 2147483646 h 17"/>
                <a:gd name="T54" fmla="*/ 2147483646 w 19"/>
                <a:gd name="T55" fmla="*/ 2147483646 h 17"/>
                <a:gd name="T56" fmla="*/ 2147483646 w 19"/>
                <a:gd name="T57" fmla="*/ 2147483646 h 17"/>
                <a:gd name="T58" fmla="*/ 2147483646 w 19"/>
                <a:gd name="T59" fmla="*/ 2147483646 h 17"/>
                <a:gd name="T60" fmla="*/ 2147483646 w 19"/>
                <a:gd name="T61" fmla="*/ 2147483646 h 17"/>
                <a:gd name="T62" fmla="*/ 2147483646 w 19"/>
                <a:gd name="T63" fmla="*/ 2147483646 h 17"/>
                <a:gd name="T64" fmla="*/ 2147483646 w 19"/>
                <a:gd name="T65" fmla="*/ 2147483646 h 17"/>
                <a:gd name="T66" fmla="*/ 2147483646 w 19"/>
                <a:gd name="T67" fmla="*/ 2147483646 h 17"/>
                <a:gd name="T68" fmla="*/ 2147483646 w 19"/>
                <a:gd name="T69" fmla="*/ 2147483646 h 17"/>
                <a:gd name="T70" fmla="*/ 2147483646 w 19"/>
                <a:gd name="T71" fmla="*/ 2147483646 h 17"/>
                <a:gd name="T72" fmla="*/ 2147483646 w 19"/>
                <a:gd name="T73" fmla="*/ 2147483646 h 17"/>
                <a:gd name="T74" fmla="*/ 2147483646 w 19"/>
                <a:gd name="T75" fmla="*/ 2147483646 h 17"/>
                <a:gd name="T76" fmla="*/ 2147483646 w 19"/>
                <a:gd name="T77" fmla="*/ 2147483646 h 17"/>
                <a:gd name="T78" fmla="*/ 2147483646 w 19"/>
                <a:gd name="T79" fmla="*/ 2147483646 h 17"/>
                <a:gd name="T80" fmla="*/ 2147483646 w 19"/>
                <a:gd name="T81" fmla="*/ 2147483646 h 17"/>
                <a:gd name="T82" fmla="*/ 2147483646 w 19"/>
                <a:gd name="T83" fmla="*/ 2147483646 h 17"/>
                <a:gd name="T84" fmla="*/ 2147483646 w 19"/>
                <a:gd name="T85" fmla="*/ 2147483646 h 17"/>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19" h="17">
                  <a:moveTo>
                    <a:pt x="5" y="17"/>
                  </a:moveTo>
                  <a:lnTo>
                    <a:pt x="5" y="17"/>
                  </a:lnTo>
                  <a:lnTo>
                    <a:pt x="5" y="16"/>
                  </a:lnTo>
                  <a:lnTo>
                    <a:pt x="5" y="13"/>
                  </a:lnTo>
                  <a:lnTo>
                    <a:pt x="5" y="12"/>
                  </a:lnTo>
                  <a:lnTo>
                    <a:pt x="6" y="12"/>
                  </a:lnTo>
                  <a:lnTo>
                    <a:pt x="6" y="13"/>
                  </a:lnTo>
                  <a:lnTo>
                    <a:pt x="7" y="13"/>
                  </a:lnTo>
                  <a:lnTo>
                    <a:pt x="7" y="12"/>
                  </a:lnTo>
                  <a:lnTo>
                    <a:pt x="7" y="11"/>
                  </a:lnTo>
                  <a:lnTo>
                    <a:pt x="6" y="11"/>
                  </a:lnTo>
                  <a:lnTo>
                    <a:pt x="5" y="11"/>
                  </a:lnTo>
                  <a:lnTo>
                    <a:pt x="3" y="11"/>
                  </a:lnTo>
                  <a:lnTo>
                    <a:pt x="5" y="10"/>
                  </a:lnTo>
                  <a:lnTo>
                    <a:pt x="6" y="10"/>
                  </a:lnTo>
                  <a:lnTo>
                    <a:pt x="7" y="10"/>
                  </a:lnTo>
                  <a:lnTo>
                    <a:pt x="7" y="8"/>
                  </a:lnTo>
                  <a:lnTo>
                    <a:pt x="5" y="10"/>
                  </a:lnTo>
                  <a:lnTo>
                    <a:pt x="3" y="8"/>
                  </a:lnTo>
                  <a:lnTo>
                    <a:pt x="2" y="7"/>
                  </a:lnTo>
                  <a:lnTo>
                    <a:pt x="1" y="5"/>
                  </a:lnTo>
                  <a:lnTo>
                    <a:pt x="0" y="4"/>
                  </a:lnTo>
                  <a:lnTo>
                    <a:pt x="5" y="2"/>
                  </a:lnTo>
                  <a:lnTo>
                    <a:pt x="7" y="1"/>
                  </a:lnTo>
                  <a:lnTo>
                    <a:pt x="9" y="0"/>
                  </a:lnTo>
                  <a:lnTo>
                    <a:pt x="11" y="0"/>
                  </a:lnTo>
                  <a:lnTo>
                    <a:pt x="12" y="1"/>
                  </a:lnTo>
                  <a:lnTo>
                    <a:pt x="12" y="2"/>
                  </a:lnTo>
                  <a:lnTo>
                    <a:pt x="14" y="4"/>
                  </a:lnTo>
                  <a:lnTo>
                    <a:pt x="18" y="5"/>
                  </a:lnTo>
                  <a:lnTo>
                    <a:pt x="19" y="5"/>
                  </a:lnTo>
                  <a:lnTo>
                    <a:pt x="18" y="5"/>
                  </a:lnTo>
                  <a:lnTo>
                    <a:pt x="17" y="7"/>
                  </a:lnTo>
                  <a:lnTo>
                    <a:pt x="16" y="8"/>
                  </a:lnTo>
                  <a:lnTo>
                    <a:pt x="14" y="10"/>
                  </a:lnTo>
                  <a:lnTo>
                    <a:pt x="16" y="11"/>
                  </a:lnTo>
                  <a:lnTo>
                    <a:pt x="17" y="11"/>
                  </a:lnTo>
                  <a:lnTo>
                    <a:pt x="16" y="12"/>
                  </a:lnTo>
                  <a:lnTo>
                    <a:pt x="14" y="13"/>
                  </a:lnTo>
                  <a:lnTo>
                    <a:pt x="12" y="14"/>
                  </a:lnTo>
                  <a:lnTo>
                    <a:pt x="11" y="14"/>
                  </a:lnTo>
                  <a:lnTo>
                    <a:pt x="8" y="16"/>
                  </a:lnTo>
                  <a:lnTo>
                    <a:pt x="7" y="16"/>
                  </a:lnTo>
                  <a:lnTo>
                    <a:pt x="5" y="17"/>
                  </a:lnTo>
                  <a:close/>
                </a:path>
              </a:pathLst>
            </a:custGeom>
            <a:solidFill>
              <a:srgbClr val="FFCFCE"/>
            </a:solidFill>
            <a:ln w="2">
              <a:solidFill>
                <a:srgbClr val="000000"/>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p:txBody>
        </p:sp>
        <p:sp>
          <p:nvSpPr>
            <p:cNvPr id="1238" name="Freeform 246"/>
            <p:cNvSpPr>
              <a:spLocks/>
            </p:cNvSpPr>
            <p:nvPr/>
          </p:nvSpPr>
          <p:spPr bwMode="auto">
            <a:xfrm>
              <a:off x="4503737" y="3063873"/>
              <a:ext cx="17462" cy="9525"/>
            </a:xfrm>
            <a:custGeom>
              <a:avLst/>
              <a:gdLst>
                <a:gd name="T0" fmla="*/ 2147483646 w 11"/>
                <a:gd name="T1" fmla="*/ 2147483646 h 6"/>
                <a:gd name="T2" fmla="*/ 2147483646 w 11"/>
                <a:gd name="T3" fmla="*/ 2147483646 h 6"/>
                <a:gd name="T4" fmla="*/ 2147483646 w 11"/>
                <a:gd name="T5" fmla="*/ 2147483646 h 6"/>
                <a:gd name="T6" fmla="*/ 2147483646 w 11"/>
                <a:gd name="T7" fmla="*/ 2147483646 h 6"/>
                <a:gd name="T8" fmla="*/ 0 w 11"/>
                <a:gd name="T9" fmla="*/ 2147483646 h 6"/>
                <a:gd name="T10" fmla="*/ 0 w 11"/>
                <a:gd name="T11" fmla="*/ 2147483646 h 6"/>
                <a:gd name="T12" fmla="*/ 0 w 11"/>
                <a:gd name="T13" fmla="*/ 2147483646 h 6"/>
                <a:gd name="T14" fmla="*/ 2147483646 w 11"/>
                <a:gd name="T15" fmla="*/ 2147483646 h 6"/>
                <a:gd name="T16" fmla="*/ 2147483646 w 11"/>
                <a:gd name="T17" fmla="*/ 2147483646 h 6"/>
                <a:gd name="T18" fmla="*/ 2147483646 w 11"/>
                <a:gd name="T19" fmla="*/ 2147483646 h 6"/>
                <a:gd name="T20" fmla="*/ 2147483646 w 11"/>
                <a:gd name="T21" fmla="*/ 2147483646 h 6"/>
                <a:gd name="T22" fmla="*/ 2147483646 w 11"/>
                <a:gd name="T23" fmla="*/ 2147483646 h 6"/>
                <a:gd name="T24" fmla="*/ 2147483646 w 11"/>
                <a:gd name="T25" fmla="*/ 2147483646 h 6"/>
                <a:gd name="T26" fmla="*/ 2147483646 w 11"/>
                <a:gd name="T27" fmla="*/ 0 h 6"/>
                <a:gd name="T28" fmla="*/ 2147483646 w 11"/>
                <a:gd name="T29" fmla="*/ 0 h 6"/>
                <a:gd name="T30" fmla="*/ 2147483646 w 11"/>
                <a:gd name="T31" fmla="*/ 0 h 6"/>
                <a:gd name="T32" fmla="*/ 2147483646 w 11"/>
                <a:gd name="T33" fmla="*/ 0 h 6"/>
                <a:gd name="T34" fmla="*/ 2147483646 w 11"/>
                <a:gd name="T35" fmla="*/ 0 h 6"/>
                <a:gd name="T36" fmla="*/ 2147483646 w 11"/>
                <a:gd name="T37" fmla="*/ 2147483646 h 6"/>
                <a:gd name="T38" fmla="*/ 2147483646 w 11"/>
                <a:gd name="T39" fmla="*/ 2147483646 h 6"/>
                <a:gd name="T40" fmla="*/ 2147483646 w 11"/>
                <a:gd name="T41" fmla="*/ 2147483646 h 6"/>
                <a:gd name="T42" fmla="*/ 2147483646 w 11"/>
                <a:gd name="T43" fmla="*/ 2147483646 h 6"/>
                <a:gd name="T44" fmla="*/ 2147483646 w 11"/>
                <a:gd name="T45" fmla="*/ 2147483646 h 6"/>
                <a:gd name="T46" fmla="*/ 2147483646 w 11"/>
                <a:gd name="T47" fmla="*/ 2147483646 h 6"/>
                <a:gd name="T48" fmla="*/ 2147483646 w 11"/>
                <a:gd name="T49" fmla="*/ 2147483646 h 6"/>
                <a:gd name="T50" fmla="*/ 2147483646 w 11"/>
                <a:gd name="T51" fmla="*/ 2147483646 h 6"/>
                <a:gd name="T52" fmla="*/ 2147483646 w 11"/>
                <a:gd name="T53" fmla="*/ 2147483646 h 6"/>
                <a:gd name="T54" fmla="*/ 2147483646 w 11"/>
                <a:gd name="T55" fmla="*/ 2147483646 h 6"/>
                <a:gd name="T56" fmla="*/ 2147483646 w 11"/>
                <a:gd name="T57" fmla="*/ 2147483646 h 6"/>
                <a:gd name="T58" fmla="*/ 2147483646 w 11"/>
                <a:gd name="T59" fmla="*/ 2147483646 h 6"/>
                <a:gd name="T60" fmla="*/ 2147483646 w 11"/>
                <a:gd name="T61" fmla="*/ 2147483646 h 6"/>
                <a:gd name="T62" fmla="*/ 2147483646 w 11"/>
                <a:gd name="T63" fmla="*/ 2147483646 h 6"/>
                <a:gd name="T64" fmla="*/ 2147483646 w 11"/>
                <a:gd name="T65" fmla="*/ 2147483646 h 6"/>
                <a:gd name="T66" fmla="*/ 2147483646 w 11"/>
                <a:gd name="T67" fmla="*/ 2147483646 h 6"/>
                <a:gd name="T68" fmla="*/ 2147483646 w 11"/>
                <a:gd name="T69" fmla="*/ 2147483646 h 6"/>
                <a:gd name="T70" fmla="*/ 2147483646 w 11"/>
                <a:gd name="T71" fmla="*/ 2147483646 h 6"/>
                <a:gd name="T72" fmla="*/ 2147483646 w 11"/>
                <a:gd name="T73" fmla="*/ 2147483646 h 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11" h="6">
                  <a:moveTo>
                    <a:pt x="4" y="5"/>
                  </a:moveTo>
                  <a:lnTo>
                    <a:pt x="4" y="5"/>
                  </a:lnTo>
                  <a:lnTo>
                    <a:pt x="1" y="4"/>
                  </a:lnTo>
                  <a:lnTo>
                    <a:pt x="0" y="4"/>
                  </a:lnTo>
                  <a:lnTo>
                    <a:pt x="0" y="3"/>
                  </a:lnTo>
                  <a:lnTo>
                    <a:pt x="1" y="3"/>
                  </a:lnTo>
                  <a:lnTo>
                    <a:pt x="5" y="3"/>
                  </a:lnTo>
                  <a:lnTo>
                    <a:pt x="5" y="2"/>
                  </a:lnTo>
                  <a:lnTo>
                    <a:pt x="5" y="0"/>
                  </a:lnTo>
                  <a:lnTo>
                    <a:pt x="6" y="0"/>
                  </a:lnTo>
                  <a:lnTo>
                    <a:pt x="7" y="0"/>
                  </a:lnTo>
                  <a:lnTo>
                    <a:pt x="9" y="3"/>
                  </a:lnTo>
                  <a:lnTo>
                    <a:pt x="10" y="3"/>
                  </a:lnTo>
                  <a:lnTo>
                    <a:pt x="11" y="4"/>
                  </a:lnTo>
                  <a:lnTo>
                    <a:pt x="11" y="5"/>
                  </a:lnTo>
                  <a:lnTo>
                    <a:pt x="11" y="6"/>
                  </a:lnTo>
                  <a:lnTo>
                    <a:pt x="9" y="6"/>
                  </a:lnTo>
                  <a:lnTo>
                    <a:pt x="6" y="5"/>
                  </a:lnTo>
                  <a:lnTo>
                    <a:pt x="4" y="5"/>
                  </a:lnTo>
                  <a:close/>
                </a:path>
              </a:pathLst>
            </a:custGeom>
            <a:solidFill>
              <a:srgbClr val="FFCFCE"/>
            </a:solidFill>
            <a:ln w="2">
              <a:solidFill>
                <a:srgbClr val="000000"/>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p:txBody>
        </p:sp>
        <p:sp>
          <p:nvSpPr>
            <p:cNvPr id="1239" name="Freeform 247"/>
            <p:cNvSpPr>
              <a:spLocks/>
            </p:cNvSpPr>
            <p:nvPr/>
          </p:nvSpPr>
          <p:spPr bwMode="auto">
            <a:xfrm>
              <a:off x="3311525" y="3189286"/>
              <a:ext cx="4763" cy="6350"/>
            </a:xfrm>
            <a:custGeom>
              <a:avLst/>
              <a:gdLst>
                <a:gd name="T0" fmla="*/ 2147483646 w 3"/>
                <a:gd name="T1" fmla="*/ 2147483646 h 4"/>
                <a:gd name="T2" fmla="*/ 2147483646 w 3"/>
                <a:gd name="T3" fmla="*/ 2147483646 h 4"/>
                <a:gd name="T4" fmla="*/ 0 w 3"/>
                <a:gd name="T5" fmla="*/ 2147483646 h 4"/>
                <a:gd name="T6" fmla="*/ 0 w 3"/>
                <a:gd name="T7" fmla="*/ 2147483646 h 4"/>
                <a:gd name="T8" fmla="*/ 0 w 3"/>
                <a:gd name="T9" fmla="*/ 2147483646 h 4"/>
                <a:gd name="T10" fmla="*/ 0 w 3"/>
                <a:gd name="T11" fmla="*/ 0 h 4"/>
                <a:gd name="T12" fmla="*/ 2147483646 w 3"/>
                <a:gd name="T13" fmla="*/ 0 h 4"/>
                <a:gd name="T14" fmla="*/ 2147483646 w 3"/>
                <a:gd name="T15" fmla="*/ 0 h 4"/>
                <a:gd name="T16" fmla="*/ 2147483646 w 3"/>
                <a:gd name="T17" fmla="*/ 2147483646 h 4"/>
                <a:gd name="T18" fmla="*/ 2147483646 w 3"/>
                <a:gd name="T19" fmla="*/ 2147483646 h 4"/>
                <a:gd name="T20" fmla="*/ 2147483646 w 3"/>
                <a:gd name="T21" fmla="*/ 2147483646 h 4"/>
                <a:gd name="T22" fmla="*/ 2147483646 w 3"/>
                <a:gd name="T23" fmla="*/ 2147483646 h 4"/>
                <a:gd name="T24" fmla="*/ 2147483646 w 3"/>
                <a:gd name="T25" fmla="*/ 2147483646 h 4"/>
                <a:gd name="T26" fmla="*/ 2147483646 w 3"/>
                <a:gd name="T27" fmla="*/ 2147483646 h 4"/>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3" h="4">
                  <a:moveTo>
                    <a:pt x="1" y="4"/>
                  </a:moveTo>
                  <a:lnTo>
                    <a:pt x="1" y="4"/>
                  </a:lnTo>
                  <a:lnTo>
                    <a:pt x="0" y="4"/>
                  </a:lnTo>
                  <a:lnTo>
                    <a:pt x="0" y="1"/>
                  </a:lnTo>
                  <a:lnTo>
                    <a:pt x="0" y="0"/>
                  </a:lnTo>
                  <a:lnTo>
                    <a:pt x="2" y="0"/>
                  </a:lnTo>
                  <a:lnTo>
                    <a:pt x="3" y="1"/>
                  </a:lnTo>
                  <a:lnTo>
                    <a:pt x="3" y="3"/>
                  </a:lnTo>
                  <a:lnTo>
                    <a:pt x="3" y="4"/>
                  </a:lnTo>
                  <a:lnTo>
                    <a:pt x="1" y="4"/>
                  </a:lnTo>
                  <a:close/>
                </a:path>
              </a:pathLst>
            </a:custGeom>
            <a:solidFill>
              <a:srgbClr val="FFCFCE"/>
            </a:solidFill>
            <a:ln w="2">
              <a:solidFill>
                <a:srgbClr val="000000"/>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p:txBody>
        </p:sp>
        <p:sp>
          <p:nvSpPr>
            <p:cNvPr id="1240" name="Freeform 248"/>
            <p:cNvSpPr>
              <a:spLocks/>
            </p:cNvSpPr>
            <p:nvPr/>
          </p:nvSpPr>
          <p:spPr bwMode="auto">
            <a:xfrm>
              <a:off x="3071813" y="2359023"/>
              <a:ext cx="1323975" cy="1162049"/>
            </a:xfrm>
            <a:custGeom>
              <a:avLst/>
              <a:gdLst>
                <a:gd name="T0" fmla="*/ 2147483646 w 834"/>
                <a:gd name="T1" fmla="*/ 2147483646 h 732"/>
                <a:gd name="T2" fmla="*/ 2147483646 w 834"/>
                <a:gd name="T3" fmla="*/ 2147483646 h 732"/>
                <a:gd name="T4" fmla="*/ 2147483646 w 834"/>
                <a:gd name="T5" fmla="*/ 2147483646 h 732"/>
                <a:gd name="T6" fmla="*/ 2147483646 w 834"/>
                <a:gd name="T7" fmla="*/ 2147483646 h 732"/>
                <a:gd name="T8" fmla="*/ 2147483646 w 834"/>
                <a:gd name="T9" fmla="*/ 2147483646 h 732"/>
                <a:gd name="T10" fmla="*/ 2147483646 w 834"/>
                <a:gd name="T11" fmla="*/ 2147483646 h 732"/>
                <a:gd name="T12" fmla="*/ 2147483646 w 834"/>
                <a:gd name="T13" fmla="*/ 2147483646 h 732"/>
                <a:gd name="T14" fmla="*/ 2147483646 w 834"/>
                <a:gd name="T15" fmla="*/ 2147483646 h 732"/>
                <a:gd name="T16" fmla="*/ 2147483646 w 834"/>
                <a:gd name="T17" fmla="*/ 2147483646 h 732"/>
                <a:gd name="T18" fmla="*/ 2147483646 w 834"/>
                <a:gd name="T19" fmla="*/ 2147483646 h 732"/>
                <a:gd name="T20" fmla="*/ 2147483646 w 834"/>
                <a:gd name="T21" fmla="*/ 2147483646 h 732"/>
                <a:gd name="T22" fmla="*/ 2147483646 w 834"/>
                <a:gd name="T23" fmla="*/ 2147483646 h 732"/>
                <a:gd name="T24" fmla="*/ 2147483646 w 834"/>
                <a:gd name="T25" fmla="*/ 2147483646 h 732"/>
                <a:gd name="T26" fmla="*/ 2147483646 w 834"/>
                <a:gd name="T27" fmla="*/ 2147483646 h 732"/>
                <a:gd name="T28" fmla="*/ 2147483646 w 834"/>
                <a:gd name="T29" fmla="*/ 2147483646 h 732"/>
                <a:gd name="T30" fmla="*/ 2147483646 w 834"/>
                <a:gd name="T31" fmla="*/ 2147483646 h 732"/>
                <a:gd name="T32" fmla="*/ 2147483646 w 834"/>
                <a:gd name="T33" fmla="*/ 2147483646 h 732"/>
                <a:gd name="T34" fmla="*/ 2147483646 w 834"/>
                <a:gd name="T35" fmla="*/ 2147483646 h 732"/>
                <a:gd name="T36" fmla="*/ 2147483646 w 834"/>
                <a:gd name="T37" fmla="*/ 2147483646 h 732"/>
                <a:gd name="T38" fmla="*/ 2147483646 w 834"/>
                <a:gd name="T39" fmla="*/ 2147483646 h 732"/>
                <a:gd name="T40" fmla="*/ 2147483646 w 834"/>
                <a:gd name="T41" fmla="*/ 2147483646 h 732"/>
                <a:gd name="T42" fmla="*/ 2147483646 w 834"/>
                <a:gd name="T43" fmla="*/ 2147483646 h 732"/>
                <a:gd name="T44" fmla="*/ 2147483646 w 834"/>
                <a:gd name="T45" fmla="*/ 2147483646 h 732"/>
                <a:gd name="T46" fmla="*/ 2147483646 w 834"/>
                <a:gd name="T47" fmla="*/ 2147483646 h 732"/>
                <a:gd name="T48" fmla="*/ 2147483646 w 834"/>
                <a:gd name="T49" fmla="*/ 2147483646 h 732"/>
                <a:gd name="T50" fmla="*/ 2147483646 w 834"/>
                <a:gd name="T51" fmla="*/ 2147483646 h 732"/>
                <a:gd name="T52" fmla="*/ 2147483646 w 834"/>
                <a:gd name="T53" fmla="*/ 2147483646 h 732"/>
                <a:gd name="T54" fmla="*/ 2147483646 w 834"/>
                <a:gd name="T55" fmla="*/ 2147483646 h 732"/>
                <a:gd name="T56" fmla="*/ 2147483646 w 834"/>
                <a:gd name="T57" fmla="*/ 2147483646 h 732"/>
                <a:gd name="T58" fmla="*/ 2147483646 w 834"/>
                <a:gd name="T59" fmla="*/ 2147483646 h 732"/>
                <a:gd name="T60" fmla="*/ 2147483646 w 834"/>
                <a:gd name="T61" fmla="*/ 2147483646 h 732"/>
                <a:gd name="T62" fmla="*/ 2147483646 w 834"/>
                <a:gd name="T63" fmla="*/ 2147483646 h 732"/>
                <a:gd name="T64" fmla="*/ 2147483646 w 834"/>
                <a:gd name="T65" fmla="*/ 2147483646 h 732"/>
                <a:gd name="T66" fmla="*/ 2147483646 w 834"/>
                <a:gd name="T67" fmla="*/ 2147483646 h 732"/>
                <a:gd name="T68" fmla="*/ 2147483646 w 834"/>
                <a:gd name="T69" fmla="*/ 2147483646 h 732"/>
                <a:gd name="T70" fmla="*/ 2147483646 w 834"/>
                <a:gd name="T71" fmla="*/ 2147483646 h 732"/>
                <a:gd name="T72" fmla="*/ 2147483646 w 834"/>
                <a:gd name="T73" fmla="*/ 2147483646 h 732"/>
                <a:gd name="T74" fmla="*/ 2147483646 w 834"/>
                <a:gd name="T75" fmla="*/ 2147483646 h 732"/>
                <a:gd name="T76" fmla="*/ 2147483646 w 834"/>
                <a:gd name="T77" fmla="*/ 2147483646 h 732"/>
                <a:gd name="T78" fmla="*/ 2147483646 w 834"/>
                <a:gd name="T79" fmla="*/ 2147483646 h 732"/>
                <a:gd name="T80" fmla="*/ 2147483646 w 834"/>
                <a:gd name="T81" fmla="*/ 2147483646 h 732"/>
                <a:gd name="T82" fmla="*/ 2147483646 w 834"/>
                <a:gd name="T83" fmla="*/ 2147483646 h 732"/>
                <a:gd name="T84" fmla="*/ 2147483646 w 834"/>
                <a:gd name="T85" fmla="*/ 2147483646 h 732"/>
                <a:gd name="T86" fmla="*/ 2147483646 w 834"/>
                <a:gd name="T87" fmla="*/ 2147483646 h 732"/>
                <a:gd name="T88" fmla="*/ 2147483646 w 834"/>
                <a:gd name="T89" fmla="*/ 2147483646 h 732"/>
                <a:gd name="T90" fmla="*/ 2147483646 w 834"/>
                <a:gd name="T91" fmla="*/ 2147483646 h 732"/>
                <a:gd name="T92" fmla="*/ 2147483646 w 834"/>
                <a:gd name="T93" fmla="*/ 2147483646 h 732"/>
                <a:gd name="T94" fmla="*/ 2147483646 w 834"/>
                <a:gd name="T95" fmla="*/ 2147483646 h 732"/>
                <a:gd name="T96" fmla="*/ 2147483646 w 834"/>
                <a:gd name="T97" fmla="*/ 2147483646 h 732"/>
                <a:gd name="T98" fmla="*/ 2147483646 w 834"/>
                <a:gd name="T99" fmla="*/ 2147483646 h 732"/>
                <a:gd name="T100" fmla="*/ 2147483646 w 834"/>
                <a:gd name="T101" fmla="*/ 2147483646 h 732"/>
                <a:gd name="T102" fmla="*/ 2147483646 w 834"/>
                <a:gd name="T103" fmla="*/ 2147483646 h 732"/>
                <a:gd name="T104" fmla="*/ 2147483646 w 834"/>
                <a:gd name="T105" fmla="*/ 2147483646 h 732"/>
                <a:gd name="T106" fmla="*/ 2147483646 w 834"/>
                <a:gd name="T107" fmla="*/ 2147483646 h 732"/>
                <a:gd name="T108" fmla="*/ 2147483646 w 834"/>
                <a:gd name="T109" fmla="*/ 2147483646 h 732"/>
                <a:gd name="T110" fmla="*/ 2147483646 w 834"/>
                <a:gd name="T111" fmla="*/ 2147483646 h 732"/>
                <a:gd name="T112" fmla="*/ 2147483646 w 834"/>
                <a:gd name="T113" fmla="*/ 2147483646 h 732"/>
                <a:gd name="T114" fmla="*/ 2147483646 w 834"/>
                <a:gd name="T115" fmla="*/ 2147483646 h 732"/>
                <a:gd name="T116" fmla="*/ 2147483646 w 834"/>
                <a:gd name="T117" fmla="*/ 2147483646 h 732"/>
                <a:gd name="T118" fmla="*/ 2147483646 w 834"/>
                <a:gd name="T119" fmla="*/ 2147483646 h 732"/>
                <a:gd name="T120" fmla="*/ 2147483646 w 834"/>
                <a:gd name="T121" fmla="*/ 2147483646 h 732"/>
                <a:gd name="T122" fmla="*/ 2147483646 w 834"/>
                <a:gd name="T123" fmla="*/ 2147483646 h 732"/>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834" h="732">
                  <a:moveTo>
                    <a:pt x="833" y="483"/>
                  </a:moveTo>
                  <a:lnTo>
                    <a:pt x="833" y="483"/>
                  </a:lnTo>
                  <a:lnTo>
                    <a:pt x="831" y="483"/>
                  </a:lnTo>
                  <a:lnTo>
                    <a:pt x="828" y="482"/>
                  </a:lnTo>
                  <a:lnTo>
                    <a:pt x="826" y="480"/>
                  </a:lnTo>
                  <a:lnTo>
                    <a:pt x="826" y="481"/>
                  </a:lnTo>
                  <a:lnTo>
                    <a:pt x="826" y="482"/>
                  </a:lnTo>
                  <a:lnTo>
                    <a:pt x="825" y="482"/>
                  </a:lnTo>
                  <a:lnTo>
                    <a:pt x="825" y="481"/>
                  </a:lnTo>
                  <a:lnTo>
                    <a:pt x="823" y="481"/>
                  </a:lnTo>
                  <a:lnTo>
                    <a:pt x="821" y="482"/>
                  </a:lnTo>
                  <a:lnTo>
                    <a:pt x="817" y="481"/>
                  </a:lnTo>
                  <a:lnTo>
                    <a:pt x="815" y="480"/>
                  </a:lnTo>
                  <a:lnTo>
                    <a:pt x="814" y="480"/>
                  </a:lnTo>
                  <a:lnTo>
                    <a:pt x="812" y="480"/>
                  </a:lnTo>
                  <a:lnTo>
                    <a:pt x="808" y="483"/>
                  </a:lnTo>
                  <a:lnTo>
                    <a:pt x="805" y="484"/>
                  </a:lnTo>
                  <a:lnTo>
                    <a:pt x="803" y="486"/>
                  </a:lnTo>
                  <a:lnTo>
                    <a:pt x="800" y="488"/>
                  </a:lnTo>
                  <a:lnTo>
                    <a:pt x="798" y="489"/>
                  </a:lnTo>
                  <a:lnTo>
                    <a:pt x="793" y="492"/>
                  </a:lnTo>
                  <a:lnTo>
                    <a:pt x="791" y="494"/>
                  </a:lnTo>
                  <a:lnTo>
                    <a:pt x="789" y="496"/>
                  </a:lnTo>
                  <a:lnTo>
                    <a:pt x="787" y="498"/>
                  </a:lnTo>
                  <a:lnTo>
                    <a:pt x="783" y="495"/>
                  </a:lnTo>
                  <a:lnTo>
                    <a:pt x="780" y="493"/>
                  </a:lnTo>
                  <a:lnTo>
                    <a:pt x="777" y="493"/>
                  </a:lnTo>
                  <a:lnTo>
                    <a:pt x="776" y="493"/>
                  </a:lnTo>
                  <a:lnTo>
                    <a:pt x="777" y="494"/>
                  </a:lnTo>
                  <a:lnTo>
                    <a:pt x="778" y="496"/>
                  </a:lnTo>
                  <a:lnTo>
                    <a:pt x="777" y="498"/>
                  </a:lnTo>
                  <a:lnTo>
                    <a:pt x="772" y="496"/>
                  </a:lnTo>
                  <a:lnTo>
                    <a:pt x="770" y="495"/>
                  </a:lnTo>
                  <a:lnTo>
                    <a:pt x="768" y="493"/>
                  </a:lnTo>
                  <a:lnTo>
                    <a:pt x="766" y="493"/>
                  </a:lnTo>
                  <a:lnTo>
                    <a:pt x="765" y="493"/>
                  </a:lnTo>
                  <a:lnTo>
                    <a:pt x="763" y="492"/>
                  </a:lnTo>
                  <a:lnTo>
                    <a:pt x="763" y="490"/>
                  </a:lnTo>
                  <a:lnTo>
                    <a:pt x="764" y="489"/>
                  </a:lnTo>
                  <a:lnTo>
                    <a:pt x="763" y="488"/>
                  </a:lnTo>
                  <a:lnTo>
                    <a:pt x="764" y="488"/>
                  </a:lnTo>
                  <a:lnTo>
                    <a:pt x="765" y="488"/>
                  </a:lnTo>
                  <a:lnTo>
                    <a:pt x="768" y="489"/>
                  </a:lnTo>
                  <a:lnTo>
                    <a:pt x="769" y="489"/>
                  </a:lnTo>
                  <a:lnTo>
                    <a:pt x="768" y="488"/>
                  </a:lnTo>
                  <a:lnTo>
                    <a:pt x="765" y="486"/>
                  </a:lnTo>
                  <a:lnTo>
                    <a:pt x="761" y="484"/>
                  </a:lnTo>
                  <a:lnTo>
                    <a:pt x="760" y="484"/>
                  </a:lnTo>
                  <a:lnTo>
                    <a:pt x="758" y="484"/>
                  </a:lnTo>
                  <a:lnTo>
                    <a:pt x="757" y="483"/>
                  </a:lnTo>
                  <a:lnTo>
                    <a:pt x="757" y="482"/>
                  </a:lnTo>
                  <a:lnTo>
                    <a:pt x="758" y="481"/>
                  </a:lnTo>
                  <a:lnTo>
                    <a:pt x="757" y="480"/>
                  </a:lnTo>
                  <a:lnTo>
                    <a:pt x="757" y="478"/>
                  </a:lnTo>
                  <a:lnTo>
                    <a:pt x="758" y="478"/>
                  </a:lnTo>
                  <a:lnTo>
                    <a:pt x="759" y="477"/>
                  </a:lnTo>
                  <a:lnTo>
                    <a:pt x="763" y="478"/>
                  </a:lnTo>
                  <a:lnTo>
                    <a:pt x="764" y="480"/>
                  </a:lnTo>
                  <a:lnTo>
                    <a:pt x="765" y="481"/>
                  </a:lnTo>
                  <a:lnTo>
                    <a:pt x="766" y="484"/>
                  </a:lnTo>
                  <a:lnTo>
                    <a:pt x="769" y="486"/>
                  </a:lnTo>
                  <a:lnTo>
                    <a:pt x="771" y="488"/>
                  </a:lnTo>
                  <a:lnTo>
                    <a:pt x="774" y="490"/>
                  </a:lnTo>
                  <a:lnTo>
                    <a:pt x="776" y="492"/>
                  </a:lnTo>
                  <a:lnTo>
                    <a:pt x="776" y="490"/>
                  </a:lnTo>
                  <a:lnTo>
                    <a:pt x="775" y="489"/>
                  </a:lnTo>
                  <a:lnTo>
                    <a:pt x="768" y="481"/>
                  </a:lnTo>
                  <a:lnTo>
                    <a:pt x="765" y="476"/>
                  </a:lnTo>
                  <a:lnTo>
                    <a:pt x="764" y="469"/>
                  </a:lnTo>
                  <a:lnTo>
                    <a:pt x="763" y="456"/>
                  </a:lnTo>
                  <a:lnTo>
                    <a:pt x="763" y="449"/>
                  </a:lnTo>
                  <a:lnTo>
                    <a:pt x="761" y="444"/>
                  </a:lnTo>
                  <a:lnTo>
                    <a:pt x="760" y="437"/>
                  </a:lnTo>
                  <a:lnTo>
                    <a:pt x="759" y="432"/>
                  </a:lnTo>
                  <a:lnTo>
                    <a:pt x="759" y="430"/>
                  </a:lnTo>
                  <a:lnTo>
                    <a:pt x="760" y="427"/>
                  </a:lnTo>
                  <a:lnTo>
                    <a:pt x="768" y="431"/>
                  </a:lnTo>
                  <a:lnTo>
                    <a:pt x="768" y="432"/>
                  </a:lnTo>
                  <a:lnTo>
                    <a:pt x="766" y="432"/>
                  </a:lnTo>
                  <a:lnTo>
                    <a:pt x="764" y="433"/>
                  </a:lnTo>
                  <a:lnTo>
                    <a:pt x="763" y="433"/>
                  </a:lnTo>
                  <a:lnTo>
                    <a:pt x="764" y="435"/>
                  </a:lnTo>
                  <a:lnTo>
                    <a:pt x="765" y="433"/>
                  </a:lnTo>
                  <a:lnTo>
                    <a:pt x="768" y="433"/>
                  </a:lnTo>
                  <a:lnTo>
                    <a:pt x="770" y="433"/>
                  </a:lnTo>
                  <a:lnTo>
                    <a:pt x="770" y="432"/>
                  </a:lnTo>
                  <a:lnTo>
                    <a:pt x="770" y="433"/>
                  </a:lnTo>
                  <a:lnTo>
                    <a:pt x="772" y="435"/>
                  </a:lnTo>
                  <a:lnTo>
                    <a:pt x="775" y="436"/>
                  </a:lnTo>
                  <a:lnTo>
                    <a:pt x="774" y="436"/>
                  </a:lnTo>
                  <a:lnTo>
                    <a:pt x="774" y="437"/>
                  </a:lnTo>
                  <a:lnTo>
                    <a:pt x="775" y="438"/>
                  </a:lnTo>
                  <a:lnTo>
                    <a:pt x="776" y="437"/>
                  </a:lnTo>
                  <a:lnTo>
                    <a:pt x="776" y="438"/>
                  </a:lnTo>
                  <a:lnTo>
                    <a:pt x="775" y="440"/>
                  </a:lnTo>
                  <a:lnTo>
                    <a:pt x="772" y="440"/>
                  </a:lnTo>
                  <a:lnTo>
                    <a:pt x="771" y="440"/>
                  </a:lnTo>
                  <a:lnTo>
                    <a:pt x="771" y="441"/>
                  </a:lnTo>
                  <a:lnTo>
                    <a:pt x="769" y="440"/>
                  </a:lnTo>
                  <a:lnTo>
                    <a:pt x="769" y="441"/>
                  </a:lnTo>
                  <a:lnTo>
                    <a:pt x="770" y="442"/>
                  </a:lnTo>
                  <a:lnTo>
                    <a:pt x="771" y="443"/>
                  </a:lnTo>
                  <a:lnTo>
                    <a:pt x="775" y="443"/>
                  </a:lnTo>
                  <a:lnTo>
                    <a:pt x="777" y="442"/>
                  </a:lnTo>
                  <a:lnTo>
                    <a:pt x="777" y="438"/>
                  </a:lnTo>
                  <a:lnTo>
                    <a:pt x="777" y="436"/>
                  </a:lnTo>
                  <a:lnTo>
                    <a:pt x="776" y="435"/>
                  </a:lnTo>
                  <a:lnTo>
                    <a:pt x="769" y="430"/>
                  </a:lnTo>
                  <a:lnTo>
                    <a:pt x="760" y="426"/>
                  </a:lnTo>
                  <a:lnTo>
                    <a:pt x="758" y="425"/>
                  </a:lnTo>
                  <a:lnTo>
                    <a:pt x="755" y="423"/>
                  </a:lnTo>
                  <a:lnTo>
                    <a:pt x="752" y="420"/>
                  </a:lnTo>
                  <a:lnTo>
                    <a:pt x="752" y="418"/>
                  </a:lnTo>
                  <a:lnTo>
                    <a:pt x="751" y="413"/>
                  </a:lnTo>
                  <a:lnTo>
                    <a:pt x="749" y="409"/>
                  </a:lnTo>
                  <a:lnTo>
                    <a:pt x="748" y="407"/>
                  </a:lnTo>
                  <a:lnTo>
                    <a:pt x="746" y="398"/>
                  </a:lnTo>
                  <a:lnTo>
                    <a:pt x="746" y="395"/>
                  </a:lnTo>
                  <a:lnTo>
                    <a:pt x="747" y="391"/>
                  </a:lnTo>
                  <a:lnTo>
                    <a:pt x="749" y="387"/>
                  </a:lnTo>
                  <a:lnTo>
                    <a:pt x="752" y="384"/>
                  </a:lnTo>
                  <a:lnTo>
                    <a:pt x="753" y="379"/>
                  </a:lnTo>
                  <a:lnTo>
                    <a:pt x="754" y="373"/>
                  </a:lnTo>
                  <a:lnTo>
                    <a:pt x="757" y="369"/>
                  </a:lnTo>
                  <a:lnTo>
                    <a:pt x="759" y="367"/>
                  </a:lnTo>
                  <a:lnTo>
                    <a:pt x="760" y="364"/>
                  </a:lnTo>
                  <a:lnTo>
                    <a:pt x="763" y="360"/>
                  </a:lnTo>
                  <a:lnTo>
                    <a:pt x="765" y="357"/>
                  </a:lnTo>
                  <a:lnTo>
                    <a:pt x="771" y="352"/>
                  </a:lnTo>
                  <a:lnTo>
                    <a:pt x="775" y="349"/>
                  </a:lnTo>
                  <a:lnTo>
                    <a:pt x="777" y="345"/>
                  </a:lnTo>
                  <a:lnTo>
                    <a:pt x="778" y="343"/>
                  </a:lnTo>
                  <a:lnTo>
                    <a:pt x="778" y="340"/>
                  </a:lnTo>
                  <a:lnTo>
                    <a:pt x="781" y="337"/>
                  </a:lnTo>
                  <a:lnTo>
                    <a:pt x="782" y="333"/>
                  </a:lnTo>
                  <a:lnTo>
                    <a:pt x="791" y="326"/>
                  </a:lnTo>
                  <a:lnTo>
                    <a:pt x="793" y="323"/>
                  </a:lnTo>
                  <a:lnTo>
                    <a:pt x="793" y="322"/>
                  </a:lnTo>
                  <a:lnTo>
                    <a:pt x="795" y="318"/>
                  </a:lnTo>
                  <a:lnTo>
                    <a:pt x="798" y="314"/>
                  </a:lnTo>
                  <a:lnTo>
                    <a:pt x="799" y="312"/>
                  </a:lnTo>
                  <a:lnTo>
                    <a:pt x="800" y="311"/>
                  </a:lnTo>
                  <a:lnTo>
                    <a:pt x="800" y="307"/>
                  </a:lnTo>
                  <a:lnTo>
                    <a:pt x="799" y="305"/>
                  </a:lnTo>
                  <a:lnTo>
                    <a:pt x="799" y="304"/>
                  </a:lnTo>
                  <a:lnTo>
                    <a:pt x="799" y="301"/>
                  </a:lnTo>
                  <a:lnTo>
                    <a:pt x="799" y="299"/>
                  </a:lnTo>
                  <a:lnTo>
                    <a:pt x="799" y="298"/>
                  </a:lnTo>
                  <a:lnTo>
                    <a:pt x="799" y="295"/>
                  </a:lnTo>
                  <a:lnTo>
                    <a:pt x="798" y="294"/>
                  </a:lnTo>
                  <a:lnTo>
                    <a:pt x="797" y="294"/>
                  </a:lnTo>
                  <a:lnTo>
                    <a:pt x="794" y="295"/>
                  </a:lnTo>
                  <a:lnTo>
                    <a:pt x="793" y="300"/>
                  </a:lnTo>
                  <a:lnTo>
                    <a:pt x="792" y="300"/>
                  </a:lnTo>
                  <a:lnTo>
                    <a:pt x="788" y="304"/>
                  </a:lnTo>
                  <a:lnTo>
                    <a:pt x="786" y="306"/>
                  </a:lnTo>
                  <a:lnTo>
                    <a:pt x="783" y="307"/>
                  </a:lnTo>
                  <a:lnTo>
                    <a:pt x="781" y="309"/>
                  </a:lnTo>
                  <a:lnTo>
                    <a:pt x="780" y="312"/>
                  </a:lnTo>
                  <a:lnTo>
                    <a:pt x="776" y="317"/>
                  </a:lnTo>
                  <a:lnTo>
                    <a:pt x="774" y="320"/>
                  </a:lnTo>
                  <a:lnTo>
                    <a:pt x="771" y="322"/>
                  </a:lnTo>
                  <a:lnTo>
                    <a:pt x="764" y="326"/>
                  </a:lnTo>
                  <a:lnTo>
                    <a:pt x="757" y="329"/>
                  </a:lnTo>
                  <a:lnTo>
                    <a:pt x="748" y="334"/>
                  </a:lnTo>
                  <a:lnTo>
                    <a:pt x="746" y="338"/>
                  </a:lnTo>
                  <a:lnTo>
                    <a:pt x="738" y="343"/>
                  </a:lnTo>
                  <a:lnTo>
                    <a:pt x="736" y="343"/>
                  </a:lnTo>
                  <a:lnTo>
                    <a:pt x="735" y="345"/>
                  </a:lnTo>
                  <a:lnTo>
                    <a:pt x="732" y="347"/>
                  </a:lnTo>
                  <a:lnTo>
                    <a:pt x="729" y="350"/>
                  </a:lnTo>
                  <a:lnTo>
                    <a:pt x="721" y="355"/>
                  </a:lnTo>
                  <a:lnTo>
                    <a:pt x="718" y="358"/>
                  </a:lnTo>
                  <a:lnTo>
                    <a:pt x="715" y="360"/>
                  </a:lnTo>
                  <a:lnTo>
                    <a:pt x="713" y="361"/>
                  </a:lnTo>
                  <a:lnTo>
                    <a:pt x="711" y="361"/>
                  </a:lnTo>
                  <a:lnTo>
                    <a:pt x="696" y="360"/>
                  </a:lnTo>
                  <a:lnTo>
                    <a:pt x="683" y="357"/>
                  </a:lnTo>
                  <a:lnTo>
                    <a:pt x="677" y="355"/>
                  </a:lnTo>
                  <a:lnTo>
                    <a:pt x="667" y="351"/>
                  </a:lnTo>
                  <a:lnTo>
                    <a:pt x="658" y="346"/>
                  </a:lnTo>
                  <a:lnTo>
                    <a:pt x="654" y="343"/>
                  </a:lnTo>
                  <a:lnTo>
                    <a:pt x="651" y="339"/>
                  </a:lnTo>
                  <a:lnTo>
                    <a:pt x="650" y="335"/>
                  </a:lnTo>
                  <a:lnTo>
                    <a:pt x="650" y="334"/>
                  </a:lnTo>
                  <a:lnTo>
                    <a:pt x="648" y="333"/>
                  </a:lnTo>
                  <a:lnTo>
                    <a:pt x="648" y="330"/>
                  </a:lnTo>
                  <a:lnTo>
                    <a:pt x="646" y="327"/>
                  </a:lnTo>
                  <a:lnTo>
                    <a:pt x="646" y="324"/>
                  </a:lnTo>
                  <a:lnTo>
                    <a:pt x="648" y="321"/>
                  </a:lnTo>
                  <a:lnTo>
                    <a:pt x="649" y="318"/>
                  </a:lnTo>
                  <a:lnTo>
                    <a:pt x="648" y="316"/>
                  </a:lnTo>
                  <a:lnTo>
                    <a:pt x="646" y="315"/>
                  </a:lnTo>
                  <a:lnTo>
                    <a:pt x="645" y="315"/>
                  </a:lnTo>
                  <a:lnTo>
                    <a:pt x="644" y="316"/>
                  </a:lnTo>
                  <a:lnTo>
                    <a:pt x="641" y="315"/>
                  </a:lnTo>
                  <a:lnTo>
                    <a:pt x="640" y="315"/>
                  </a:lnTo>
                  <a:lnTo>
                    <a:pt x="639" y="317"/>
                  </a:lnTo>
                  <a:lnTo>
                    <a:pt x="639" y="322"/>
                  </a:lnTo>
                  <a:lnTo>
                    <a:pt x="638" y="326"/>
                  </a:lnTo>
                  <a:lnTo>
                    <a:pt x="635" y="328"/>
                  </a:lnTo>
                  <a:lnTo>
                    <a:pt x="634" y="329"/>
                  </a:lnTo>
                  <a:lnTo>
                    <a:pt x="631" y="329"/>
                  </a:lnTo>
                  <a:lnTo>
                    <a:pt x="627" y="329"/>
                  </a:lnTo>
                  <a:lnTo>
                    <a:pt x="626" y="328"/>
                  </a:lnTo>
                  <a:lnTo>
                    <a:pt x="626" y="327"/>
                  </a:lnTo>
                  <a:lnTo>
                    <a:pt x="626" y="323"/>
                  </a:lnTo>
                  <a:lnTo>
                    <a:pt x="629" y="317"/>
                  </a:lnTo>
                  <a:lnTo>
                    <a:pt x="631" y="316"/>
                  </a:lnTo>
                  <a:lnTo>
                    <a:pt x="633" y="315"/>
                  </a:lnTo>
                  <a:lnTo>
                    <a:pt x="635" y="315"/>
                  </a:lnTo>
                  <a:lnTo>
                    <a:pt x="638" y="315"/>
                  </a:lnTo>
                  <a:lnTo>
                    <a:pt x="638" y="314"/>
                  </a:lnTo>
                  <a:lnTo>
                    <a:pt x="637" y="314"/>
                  </a:lnTo>
                  <a:lnTo>
                    <a:pt x="633" y="312"/>
                  </a:lnTo>
                  <a:lnTo>
                    <a:pt x="628" y="309"/>
                  </a:lnTo>
                  <a:lnTo>
                    <a:pt x="626" y="307"/>
                  </a:lnTo>
                  <a:lnTo>
                    <a:pt x="621" y="306"/>
                  </a:lnTo>
                  <a:lnTo>
                    <a:pt x="611" y="303"/>
                  </a:lnTo>
                  <a:lnTo>
                    <a:pt x="605" y="300"/>
                  </a:lnTo>
                  <a:lnTo>
                    <a:pt x="601" y="299"/>
                  </a:lnTo>
                  <a:lnTo>
                    <a:pt x="600" y="299"/>
                  </a:lnTo>
                  <a:lnTo>
                    <a:pt x="603" y="300"/>
                  </a:lnTo>
                  <a:lnTo>
                    <a:pt x="605" y="301"/>
                  </a:lnTo>
                  <a:lnTo>
                    <a:pt x="608" y="303"/>
                  </a:lnTo>
                  <a:lnTo>
                    <a:pt x="609" y="304"/>
                  </a:lnTo>
                  <a:lnTo>
                    <a:pt x="610" y="304"/>
                  </a:lnTo>
                  <a:lnTo>
                    <a:pt x="611" y="304"/>
                  </a:lnTo>
                  <a:lnTo>
                    <a:pt x="614" y="304"/>
                  </a:lnTo>
                  <a:lnTo>
                    <a:pt x="614" y="305"/>
                  </a:lnTo>
                  <a:lnTo>
                    <a:pt x="611" y="305"/>
                  </a:lnTo>
                  <a:lnTo>
                    <a:pt x="610" y="306"/>
                  </a:lnTo>
                  <a:lnTo>
                    <a:pt x="609" y="307"/>
                  </a:lnTo>
                  <a:lnTo>
                    <a:pt x="606" y="311"/>
                  </a:lnTo>
                  <a:lnTo>
                    <a:pt x="604" y="311"/>
                  </a:lnTo>
                  <a:lnTo>
                    <a:pt x="601" y="307"/>
                  </a:lnTo>
                  <a:lnTo>
                    <a:pt x="599" y="307"/>
                  </a:lnTo>
                  <a:lnTo>
                    <a:pt x="597" y="307"/>
                  </a:lnTo>
                  <a:lnTo>
                    <a:pt x="595" y="306"/>
                  </a:lnTo>
                  <a:lnTo>
                    <a:pt x="592" y="306"/>
                  </a:lnTo>
                  <a:lnTo>
                    <a:pt x="589" y="306"/>
                  </a:lnTo>
                  <a:lnTo>
                    <a:pt x="587" y="306"/>
                  </a:lnTo>
                  <a:lnTo>
                    <a:pt x="587" y="305"/>
                  </a:lnTo>
                  <a:lnTo>
                    <a:pt x="585" y="306"/>
                  </a:lnTo>
                  <a:lnTo>
                    <a:pt x="582" y="306"/>
                  </a:lnTo>
                  <a:lnTo>
                    <a:pt x="582" y="305"/>
                  </a:lnTo>
                  <a:lnTo>
                    <a:pt x="582" y="303"/>
                  </a:lnTo>
                  <a:lnTo>
                    <a:pt x="581" y="301"/>
                  </a:lnTo>
                  <a:lnTo>
                    <a:pt x="580" y="301"/>
                  </a:lnTo>
                  <a:lnTo>
                    <a:pt x="577" y="297"/>
                  </a:lnTo>
                  <a:lnTo>
                    <a:pt x="576" y="295"/>
                  </a:lnTo>
                  <a:lnTo>
                    <a:pt x="576" y="293"/>
                  </a:lnTo>
                  <a:lnTo>
                    <a:pt x="575" y="292"/>
                  </a:lnTo>
                  <a:lnTo>
                    <a:pt x="574" y="290"/>
                  </a:lnTo>
                  <a:lnTo>
                    <a:pt x="572" y="288"/>
                  </a:lnTo>
                  <a:lnTo>
                    <a:pt x="574" y="286"/>
                  </a:lnTo>
                  <a:lnTo>
                    <a:pt x="575" y="287"/>
                  </a:lnTo>
                  <a:lnTo>
                    <a:pt x="576" y="287"/>
                  </a:lnTo>
                  <a:lnTo>
                    <a:pt x="578" y="288"/>
                  </a:lnTo>
                  <a:lnTo>
                    <a:pt x="580" y="289"/>
                  </a:lnTo>
                  <a:lnTo>
                    <a:pt x="581" y="289"/>
                  </a:lnTo>
                  <a:lnTo>
                    <a:pt x="582" y="290"/>
                  </a:lnTo>
                  <a:lnTo>
                    <a:pt x="585" y="290"/>
                  </a:lnTo>
                  <a:lnTo>
                    <a:pt x="586" y="290"/>
                  </a:lnTo>
                  <a:lnTo>
                    <a:pt x="587" y="290"/>
                  </a:lnTo>
                  <a:lnTo>
                    <a:pt x="580" y="287"/>
                  </a:lnTo>
                  <a:lnTo>
                    <a:pt x="561" y="275"/>
                  </a:lnTo>
                  <a:lnTo>
                    <a:pt x="558" y="272"/>
                  </a:lnTo>
                  <a:lnTo>
                    <a:pt x="554" y="270"/>
                  </a:lnTo>
                  <a:lnTo>
                    <a:pt x="554" y="271"/>
                  </a:lnTo>
                  <a:lnTo>
                    <a:pt x="553" y="272"/>
                  </a:lnTo>
                  <a:lnTo>
                    <a:pt x="552" y="272"/>
                  </a:lnTo>
                  <a:lnTo>
                    <a:pt x="552" y="271"/>
                  </a:lnTo>
                  <a:lnTo>
                    <a:pt x="551" y="270"/>
                  </a:lnTo>
                  <a:lnTo>
                    <a:pt x="552" y="269"/>
                  </a:lnTo>
                  <a:lnTo>
                    <a:pt x="553" y="269"/>
                  </a:lnTo>
                  <a:lnTo>
                    <a:pt x="551" y="266"/>
                  </a:lnTo>
                  <a:lnTo>
                    <a:pt x="541" y="259"/>
                  </a:lnTo>
                  <a:lnTo>
                    <a:pt x="537" y="254"/>
                  </a:lnTo>
                  <a:lnTo>
                    <a:pt x="536" y="252"/>
                  </a:lnTo>
                  <a:lnTo>
                    <a:pt x="536" y="249"/>
                  </a:lnTo>
                  <a:lnTo>
                    <a:pt x="535" y="248"/>
                  </a:lnTo>
                  <a:lnTo>
                    <a:pt x="529" y="242"/>
                  </a:lnTo>
                  <a:lnTo>
                    <a:pt x="525" y="238"/>
                  </a:lnTo>
                  <a:lnTo>
                    <a:pt x="521" y="235"/>
                  </a:lnTo>
                  <a:lnTo>
                    <a:pt x="520" y="232"/>
                  </a:lnTo>
                  <a:lnTo>
                    <a:pt x="520" y="231"/>
                  </a:lnTo>
                  <a:lnTo>
                    <a:pt x="511" y="223"/>
                  </a:lnTo>
                  <a:lnTo>
                    <a:pt x="501" y="214"/>
                  </a:lnTo>
                  <a:lnTo>
                    <a:pt x="502" y="212"/>
                  </a:lnTo>
                  <a:lnTo>
                    <a:pt x="501" y="212"/>
                  </a:lnTo>
                  <a:lnTo>
                    <a:pt x="500" y="211"/>
                  </a:lnTo>
                  <a:lnTo>
                    <a:pt x="491" y="203"/>
                  </a:lnTo>
                  <a:lnTo>
                    <a:pt x="490" y="200"/>
                  </a:lnTo>
                  <a:lnTo>
                    <a:pt x="488" y="196"/>
                  </a:lnTo>
                  <a:lnTo>
                    <a:pt x="488" y="194"/>
                  </a:lnTo>
                  <a:lnTo>
                    <a:pt x="488" y="192"/>
                  </a:lnTo>
                  <a:lnTo>
                    <a:pt x="486" y="190"/>
                  </a:lnTo>
                  <a:lnTo>
                    <a:pt x="485" y="190"/>
                  </a:lnTo>
                  <a:lnTo>
                    <a:pt x="483" y="187"/>
                  </a:lnTo>
                  <a:lnTo>
                    <a:pt x="480" y="184"/>
                  </a:lnTo>
                  <a:lnTo>
                    <a:pt x="475" y="178"/>
                  </a:lnTo>
                  <a:lnTo>
                    <a:pt x="474" y="174"/>
                  </a:lnTo>
                  <a:lnTo>
                    <a:pt x="472" y="173"/>
                  </a:lnTo>
                  <a:lnTo>
                    <a:pt x="471" y="172"/>
                  </a:lnTo>
                  <a:lnTo>
                    <a:pt x="469" y="169"/>
                  </a:lnTo>
                  <a:lnTo>
                    <a:pt x="468" y="167"/>
                  </a:lnTo>
                  <a:lnTo>
                    <a:pt x="463" y="158"/>
                  </a:lnTo>
                  <a:lnTo>
                    <a:pt x="461" y="155"/>
                  </a:lnTo>
                  <a:lnTo>
                    <a:pt x="460" y="150"/>
                  </a:lnTo>
                  <a:lnTo>
                    <a:pt x="457" y="145"/>
                  </a:lnTo>
                  <a:lnTo>
                    <a:pt x="456" y="143"/>
                  </a:lnTo>
                  <a:lnTo>
                    <a:pt x="455" y="140"/>
                  </a:lnTo>
                  <a:lnTo>
                    <a:pt x="455" y="138"/>
                  </a:lnTo>
                  <a:lnTo>
                    <a:pt x="454" y="135"/>
                  </a:lnTo>
                  <a:lnTo>
                    <a:pt x="450" y="131"/>
                  </a:lnTo>
                  <a:lnTo>
                    <a:pt x="449" y="126"/>
                  </a:lnTo>
                  <a:lnTo>
                    <a:pt x="449" y="121"/>
                  </a:lnTo>
                  <a:lnTo>
                    <a:pt x="449" y="120"/>
                  </a:lnTo>
                  <a:lnTo>
                    <a:pt x="448" y="116"/>
                  </a:lnTo>
                  <a:lnTo>
                    <a:pt x="445" y="112"/>
                  </a:lnTo>
                  <a:lnTo>
                    <a:pt x="445" y="109"/>
                  </a:lnTo>
                  <a:lnTo>
                    <a:pt x="445" y="108"/>
                  </a:lnTo>
                  <a:lnTo>
                    <a:pt x="444" y="106"/>
                  </a:lnTo>
                  <a:lnTo>
                    <a:pt x="443" y="104"/>
                  </a:lnTo>
                  <a:lnTo>
                    <a:pt x="441" y="103"/>
                  </a:lnTo>
                  <a:lnTo>
                    <a:pt x="443" y="101"/>
                  </a:lnTo>
                  <a:lnTo>
                    <a:pt x="441" y="100"/>
                  </a:lnTo>
                  <a:lnTo>
                    <a:pt x="440" y="100"/>
                  </a:lnTo>
                  <a:lnTo>
                    <a:pt x="438" y="97"/>
                  </a:lnTo>
                  <a:lnTo>
                    <a:pt x="429" y="84"/>
                  </a:lnTo>
                  <a:lnTo>
                    <a:pt x="428" y="82"/>
                  </a:lnTo>
                  <a:lnTo>
                    <a:pt x="428" y="81"/>
                  </a:lnTo>
                  <a:lnTo>
                    <a:pt x="425" y="74"/>
                  </a:lnTo>
                  <a:lnTo>
                    <a:pt x="416" y="59"/>
                  </a:lnTo>
                  <a:lnTo>
                    <a:pt x="412" y="54"/>
                  </a:lnTo>
                  <a:lnTo>
                    <a:pt x="409" y="48"/>
                  </a:lnTo>
                  <a:lnTo>
                    <a:pt x="406" y="41"/>
                  </a:lnTo>
                  <a:lnTo>
                    <a:pt x="404" y="37"/>
                  </a:lnTo>
                  <a:lnTo>
                    <a:pt x="400" y="34"/>
                  </a:lnTo>
                  <a:lnTo>
                    <a:pt x="397" y="29"/>
                  </a:lnTo>
                  <a:lnTo>
                    <a:pt x="393" y="25"/>
                  </a:lnTo>
                  <a:lnTo>
                    <a:pt x="391" y="23"/>
                  </a:lnTo>
                  <a:lnTo>
                    <a:pt x="391" y="19"/>
                  </a:lnTo>
                  <a:lnTo>
                    <a:pt x="389" y="17"/>
                  </a:lnTo>
                  <a:lnTo>
                    <a:pt x="389" y="15"/>
                  </a:lnTo>
                  <a:lnTo>
                    <a:pt x="388" y="13"/>
                  </a:lnTo>
                  <a:lnTo>
                    <a:pt x="386" y="9"/>
                  </a:lnTo>
                  <a:lnTo>
                    <a:pt x="385" y="5"/>
                  </a:lnTo>
                  <a:lnTo>
                    <a:pt x="383" y="2"/>
                  </a:lnTo>
                  <a:lnTo>
                    <a:pt x="382" y="1"/>
                  </a:lnTo>
                  <a:lnTo>
                    <a:pt x="380" y="0"/>
                  </a:lnTo>
                  <a:lnTo>
                    <a:pt x="378" y="0"/>
                  </a:lnTo>
                  <a:lnTo>
                    <a:pt x="376" y="0"/>
                  </a:lnTo>
                  <a:lnTo>
                    <a:pt x="375" y="2"/>
                  </a:lnTo>
                  <a:lnTo>
                    <a:pt x="372" y="3"/>
                  </a:lnTo>
                  <a:lnTo>
                    <a:pt x="371" y="8"/>
                  </a:lnTo>
                  <a:lnTo>
                    <a:pt x="370" y="12"/>
                  </a:lnTo>
                  <a:lnTo>
                    <a:pt x="368" y="14"/>
                  </a:lnTo>
                  <a:lnTo>
                    <a:pt x="360" y="19"/>
                  </a:lnTo>
                  <a:lnTo>
                    <a:pt x="357" y="18"/>
                  </a:lnTo>
                  <a:lnTo>
                    <a:pt x="353" y="18"/>
                  </a:lnTo>
                  <a:lnTo>
                    <a:pt x="352" y="18"/>
                  </a:lnTo>
                  <a:lnTo>
                    <a:pt x="351" y="18"/>
                  </a:lnTo>
                  <a:lnTo>
                    <a:pt x="348" y="19"/>
                  </a:lnTo>
                  <a:lnTo>
                    <a:pt x="345" y="18"/>
                  </a:lnTo>
                  <a:lnTo>
                    <a:pt x="343" y="17"/>
                  </a:lnTo>
                  <a:lnTo>
                    <a:pt x="343" y="14"/>
                  </a:lnTo>
                  <a:lnTo>
                    <a:pt x="343" y="12"/>
                  </a:lnTo>
                  <a:lnTo>
                    <a:pt x="340" y="7"/>
                  </a:lnTo>
                  <a:lnTo>
                    <a:pt x="340" y="8"/>
                  </a:lnTo>
                  <a:lnTo>
                    <a:pt x="338" y="9"/>
                  </a:lnTo>
                  <a:lnTo>
                    <a:pt x="337" y="13"/>
                  </a:lnTo>
                  <a:lnTo>
                    <a:pt x="337" y="18"/>
                  </a:lnTo>
                  <a:lnTo>
                    <a:pt x="338" y="20"/>
                  </a:lnTo>
                  <a:lnTo>
                    <a:pt x="338" y="24"/>
                  </a:lnTo>
                  <a:lnTo>
                    <a:pt x="336" y="29"/>
                  </a:lnTo>
                  <a:lnTo>
                    <a:pt x="334" y="32"/>
                  </a:lnTo>
                  <a:lnTo>
                    <a:pt x="332" y="34"/>
                  </a:lnTo>
                  <a:lnTo>
                    <a:pt x="331" y="37"/>
                  </a:lnTo>
                  <a:lnTo>
                    <a:pt x="330" y="40"/>
                  </a:lnTo>
                  <a:lnTo>
                    <a:pt x="329" y="42"/>
                  </a:lnTo>
                  <a:lnTo>
                    <a:pt x="324" y="46"/>
                  </a:lnTo>
                  <a:lnTo>
                    <a:pt x="323" y="48"/>
                  </a:lnTo>
                  <a:lnTo>
                    <a:pt x="323" y="53"/>
                  </a:lnTo>
                  <a:lnTo>
                    <a:pt x="324" y="61"/>
                  </a:lnTo>
                  <a:lnTo>
                    <a:pt x="329" y="83"/>
                  </a:lnTo>
                  <a:lnTo>
                    <a:pt x="330" y="86"/>
                  </a:lnTo>
                  <a:lnTo>
                    <a:pt x="331" y="89"/>
                  </a:lnTo>
                  <a:lnTo>
                    <a:pt x="331" y="92"/>
                  </a:lnTo>
                  <a:lnTo>
                    <a:pt x="332" y="95"/>
                  </a:lnTo>
                  <a:lnTo>
                    <a:pt x="335" y="109"/>
                  </a:lnTo>
                  <a:lnTo>
                    <a:pt x="336" y="121"/>
                  </a:lnTo>
                  <a:lnTo>
                    <a:pt x="337" y="131"/>
                  </a:lnTo>
                  <a:lnTo>
                    <a:pt x="336" y="141"/>
                  </a:lnTo>
                  <a:lnTo>
                    <a:pt x="336" y="150"/>
                  </a:lnTo>
                  <a:lnTo>
                    <a:pt x="336" y="160"/>
                  </a:lnTo>
                  <a:lnTo>
                    <a:pt x="335" y="168"/>
                  </a:lnTo>
                  <a:lnTo>
                    <a:pt x="334" y="174"/>
                  </a:lnTo>
                  <a:lnTo>
                    <a:pt x="332" y="178"/>
                  </a:lnTo>
                  <a:lnTo>
                    <a:pt x="330" y="180"/>
                  </a:lnTo>
                  <a:lnTo>
                    <a:pt x="329" y="181"/>
                  </a:lnTo>
                  <a:lnTo>
                    <a:pt x="328" y="185"/>
                  </a:lnTo>
                  <a:lnTo>
                    <a:pt x="326" y="196"/>
                  </a:lnTo>
                  <a:lnTo>
                    <a:pt x="324" y="202"/>
                  </a:lnTo>
                  <a:lnTo>
                    <a:pt x="320" y="207"/>
                  </a:lnTo>
                  <a:lnTo>
                    <a:pt x="315" y="213"/>
                  </a:lnTo>
                  <a:lnTo>
                    <a:pt x="312" y="218"/>
                  </a:lnTo>
                  <a:lnTo>
                    <a:pt x="309" y="221"/>
                  </a:lnTo>
                  <a:lnTo>
                    <a:pt x="307" y="225"/>
                  </a:lnTo>
                  <a:lnTo>
                    <a:pt x="306" y="230"/>
                  </a:lnTo>
                  <a:lnTo>
                    <a:pt x="306" y="236"/>
                  </a:lnTo>
                  <a:lnTo>
                    <a:pt x="305" y="242"/>
                  </a:lnTo>
                  <a:lnTo>
                    <a:pt x="305" y="248"/>
                  </a:lnTo>
                  <a:lnTo>
                    <a:pt x="302" y="255"/>
                  </a:lnTo>
                  <a:lnTo>
                    <a:pt x="302" y="267"/>
                  </a:lnTo>
                  <a:lnTo>
                    <a:pt x="301" y="275"/>
                  </a:lnTo>
                  <a:lnTo>
                    <a:pt x="298" y="281"/>
                  </a:lnTo>
                  <a:lnTo>
                    <a:pt x="296" y="288"/>
                  </a:lnTo>
                  <a:lnTo>
                    <a:pt x="295" y="290"/>
                  </a:lnTo>
                  <a:lnTo>
                    <a:pt x="294" y="294"/>
                  </a:lnTo>
                  <a:lnTo>
                    <a:pt x="292" y="297"/>
                  </a:lnTo>
                  <a:lnTo>
                    <a:pt x="290" y="298"/>
                  </a:lnTo>
                  <a:lnTo>
                    <a:pt x="288" y="301"/>
                  </a:lnTo>
                  <a:lnTo>
                    <a:pt x="284" y="305"/>
                  </a:lnTo>
                  <a:lnTo>
                    <a:pt x="283" y="306"/>
                  </a:lnTo>
                  <a:lnTo>
                    <a:pt x="282" y="306"/>
                  </a:lnTo>
                  <a:lnTo>
                    <a:pt x="279" y="307"/>
                  </a:lnTo>
                  <a:lnTo>
                    <a:pt x="278" y="306"/>
                  </a:lnTo>
                  <a:lnTo>
                    <a:pt x="277" y="306"/>
                  </a:lnTo>
                  <a:lnTo>
                    <a:pt x="274" y="306"/>
                  </a:lnTo>
                  <a:lnTo>
                    <a:pt x="272" y="309"/>
                  </a:lnTo>
                  <a:lnTo>
                    <a:pt x="265" y="310"/>
                  </a:lnTo>
                  <a:lnTo>
                    <a:pt x="260" y="311"/>
                  </a:lnTo>
                  <a:lnTo>
                    <a:pt x="255" y="314"/>
                  </a:lnTo>
                  <a:lnTo>
                    <a:pt x="255" y="315"/>
                  </a:lnTo>
                  <a:lnTo>
                    <a:pt x="254" y="317"/>
                  </a:lnTo>
                  <a:lnTo>
                    <a:pt x="254" y="320"/>
                  </a:lnTo>
                  <a:lnTo>
                    <a:pt x="252" y="321"/>
                  </a:lnTo>
                  <a:lnTo>
                    <a:pt x="249" y="324"/>
                  </a:lnTo>
                  <a:lnTo>
                    <a:pt x="246" y="328"/>
                  </a:lnTo>
                  <a:lnTo>
                    <a:pt x="246" y="333"/>
                  </a:lnTo>
                  <a:lnTo>
                    <a:pt x="248" y="337"/>
                  </a:lnTo>
                  <a:lnTo>
                    <a:pt x="248" y="339"/>
                  </a:lnTo>
                  <a:lnTo>
                    <a:pt x="248" y="340"/>
                  </a:lnTo>
                  <a:lnTo>
                    <a:pt x="248" y="341"/>
                  </a:lnTo>
                  <a:lnTo>
                    <a:pt x="248" y="343"/>
                  </a:lnTo>
                  <a:lnTo>
                    <a:pt x="249" y="345"/>
                  </a:lnTo>
                  <a:lnTo>
                    <a:pt x="249" y="347"/>
                  </a:lnTo>
                  <a:lnTo>
                    <a:pt x="250" y="349"/>
                  </a:lnTo>
                  <a:lnTo>
                    <a:pt x="251" y="352"/>
                  </a:lnTo>
                  <a:lnTo>
                    <a:pt x="251" y="355"/>
                  </a:lnTo>
                  <a:lnTo>
                    <a:pt x="249" y="358"/>
                  </a:lnTo>
                  <a:lnTo>
                    <a:pt x="246" y="362"/>
                  </a:lnTo>
                  <a:lnTo>
                    <a:pt x="245" y="364"/>
                  </a:lnTo>
                  <a:lnTo>
                    <a:pt x="245" y="366"/>
                  </a:lnTo>
                  <a:lnTo>
                    <a:pt x="245" y="368"/>
                  </a:lnTo>
                  <a:lnTo>
                    <a:pt x="248" y="372"/>
                  </a:lnTo>
                  <a:lnTo>
                    <a:pt x="249" y="377"/>
                  </a:lnTo>
                  <a:lnTo>
                    <a:pt x="250" y="380"/>
                  </a:lnTo>
                  <a:lnTo>
                    <a:pt x="251" y="383"/>
                  </a:lnTo>
                  <a:lnTo>
                    <a:pt x="252" y="389"/>
                  </a:lnTo>
                  <a:lnTo>
                    <a:pt x="251" y="391"/>
                  </a:lnTo>
                  <a:lnTo>
                    <a:pt x="250" y="393"/>
                  </a:lnTo>
                  <a:lnTo>
                    <a:pt x="249" y="397"/>
                  </a:lnTo>
                  <a:lnTo>
                    <a:pt x="249" y="402"/>
                  </a:lnTo>
                  <a:lnTo>
                    <a:pt x="248" y="404"/>
                  </a:lnTo>
                  <a:lnTo>
                    <a:pt x="245" y="407"/>
                  </a:lnTo>
                  <a:lnTo>
                    <a:pt x="243" y="409"/>
                  </a:lnTo>
                  <a:lnTo>
                    <a:pt x="240" y="412"/>
                  </a:lnTo>
                  <a:lnTo>
                    <a:pt x="240" y="414"/>
                  </a:lnTo>
                  <a:lnTo>
                    <a:pt x="239" y="413"/>
                  </a:lnTo>
                  <a:lnTo>
                    <a:pt x="233" y="419"/>
                  </a:lnTo>
                  <a:lnTo>
                    <a:pt x="228" y="423"/>
                  </a:lnTo>
                  <a:lnTo>
                    <a:pt x="222" y="426"/>
                  </a:lnTo>
                  <a:lnTo>
                    <a:pt x="212" y="431"/>
                  </a:lnTo>
                  <a:lnTo>
                    <a:pt x="210" y="431"/>
                  </a:lnTo>
                  <a:lnTo>
                    <a:pt x="208" y="430"/>
                  </a:lnTo>
                  <a:lnTo>
                    <a:pt x="203" y="426"/>
                  </a:lnTo>
                  <a:lnTo>
                    <a:pt x="199" y="424"/>
                  </a:lnTo>
                  <a:lnTo>
                    <a:pt x="195" y="421"/>
                  </a:lnTo>
                  <a:lnTo>
                    <a:pt x="192" y="420"/>
                  </a:lnTo>
                  <a:lnTo>
                    <a:pt x="191" y="419"/>
                  </a:lnTo>
                  <a:lnTo>
                    <a:pt x="191" y="417"/>
                  </a:lnTo>
                  <a:lnTo>
                    <a:pt x="192" y="414"/>
                  </a:lnTo>
                  <a:lnTo>
                    <a:pt x="193" y="413"/>
                  </a:lnTo>
                  <a:lnTo>
                    <a:pt x="193" y="410"/>
                  </a:lnTo>
                  <a:lnTo>
                    <a:pt x="192" y="410"/>
                  </a:lnTo>
                  <a:lnTo>
                    <a:pt x="188" y="409"/>
                  </a:lnTo>
                  <a:lnTo>
                    <a:pt x="186" y="409"/>
                  </a:lnTo>
                  <a:lnTo>
                    <a:pt x="183" y="410"/>
                  </a:lnTo>
                  <a:lnTo>
                    <a:pt x="180" y="410"/>
                  </a:lnTo>
                  <a:lnTo>
                    <a:pt x="178" y="412"/>
                  </a:lnTo>
                  <a:lnTo>
                    <a:pt x="176" y="410"/>
                  </a:lnTo>
                  <a:lnTo>
                    <a:pt x="171" y="410"/>
                  </a:lnTo>
                  <a:lnTo>
                    <a:pt x="170" y="413"/>
                  </a:lnTo>
                  <a:lnTo>
                    <a:pt x="166" y="414"/>
                  </a:lnTo>
                  <a:lnTo>
                    <a:pt x="165" y="414"/>
                  </a:lnTo>
                  <a:lnTo>
                    <a:pt x="163" y="414"/>
                  </a:lnTo>
                  <a:lnTo>
                    <a:pt x="160" y="413"/>
                  </a:lnTo>
                  <a:lnTo>
                    <a:pt x="160" y="412"/>
                  </a:lnTo>
                  <a:lnTo>
                    <a:pt x="160" y="410"/>
                  </a:lnTo>
                  <a:lnTo>
                    <a:pt x="160" y="409"/>
                  </a:lnTo>
                  <a:lnTo>
                    <a:pt x="160" y="408"/>
                  </a:lnTo>
                  <a:lnTo>
                    <a:pt x="159" y="408"/>
                  </a:lnTo>
                  <a:lnTo>
                    <a:pt x="158" y="407"/>
                  </a:lnTo>
                  <a:lnTo>
                    <a:pt x="153" y="403"/>
                  </a:lnTo>
                  <a:lnTo>
                    <a:pt x="152" y="402"/>
                  </a:lnTo>
                  <a:lnTo>
                    <a:pt x="151" y="402"/>
                  </a:lnTo>
                  <a:lnTo>
                    <a:pt x="147" y="401"/>
                  </a:lnTo>
                  <a:lnTo>
                    <a:pt x="143" y="398"/>
                  </a:lnTo>
                  <a:lnTo>
                    <a:pt x="143" y="397"/>
                  </a:lnTo>
                  <a:lnTo>
                    <a:pt x="143" y="396"/>
                  </a:lnTo>
                  <a:lnTo>
                    <a:pt x="143" y="395"/>
                  </a:lnTo>
                  <a:lnTo>
                    <a:pt x="143" y="393"/>
                  </a:lnTo>
                  <a:lnTo>
                    <a:pt x="141" y="392"/>
                  </a:lnTo>
                  <a:lnTo>
                    <a:pt x="140" y="392"/>
                  </a:lnTo>
                  <a:lnTo>
                    <a:pt x="138" y="391"/>
                  </a:lnTo>
                  <a:lnTo>
                    <a:pt x="137" y="390"/>
                  </a:lnTo>
                  <a:lnTo>
                    <a:pt x="131" y="381"/>
                  </a:lnTo>
                  <a:lnTo>
                    <a:pt x="130" y="380"/>
                  </a:lnTo>
                  <a:lnTo>
                    <a:pt x="129" y="379"/>
                  </a:lnTo>
                  <a:lnTo>
                    <a:pt x="129" y="378"/>
                  </a:lnTo>
                  <a:lnTo>
                    <a:pt x="129" y="377"/>
                  </a:lnTo>
                  <a:lnTo>
                    <a:pt x="128" y="377"/>
                  </a:lnTo>
                  <a:lnTo>
                    <a:pt x="125" y="375"/>
                  </a:lnTo>
                  <a:lnTo>
                    <a:pt x="123" y="375"/>
                  </a:lnTo>
                  <a:lnTo>
                    <a:pt x="122" y="377"/>
                  </a:lnTo>
                  <a:lnTo>
                    <a:pt x="123" y="378"/>
                  </a:lnTo>
                  <a:lnTo>
                    <a:pt x="122" y="379"/>
                  </a:lnTo>
                  <a:lnTo>
                    <a:pt x="122" y="380"/>
                  </a:lnTo>
                  <a:lnTo>
                    <a:pt x="119" y="381"/>
                  </a:lnTo>
                  <a:lnTo>
                    <a:pt x="117" y="383"/>
                  </a:lnTo>
                  <a:lnTo>
                    <a:pt x="114" y="381"/>
                  </a:lnTo>
                  <a:lnTo>
                    <a:pt x="113" y="381"/>
                  </a:lnTo>
                  <a:lnTo>
                    <a:pt x="108" y="381"/>
                  </a:lnTo>
                  <a:lnTo>
                    <a:pt x="107" y="380"/>
                  </a:lnTo>
                  <a:lnTo>
                    <a:pt x="106" y="380"/>
                  </a:lnTo>
                  <a:lnTo>
                    <a:pt x="107" y="381"/>
                  </a:lnTo>
                  <a:lnTo>
                    <a:pt x="107" y="386"/>
                  </a:lnTo>
                  <a:lnTo>
                    <a:pt x="106" y="389"/>
                  </a:lnTo>
                  <a:lnTo>
                    <a:pt x="103" y="390"/>
                  </a:lnTo>
                  <a:lnTo>
                    <a:pt x="102" y="391"/>
                  </a:lnTo>
                  <a:lnTo>
                    <a:pt x="101" y="392"/>
                  </a:lnTo>
                  <a:lnTo>
                    <a:pt x="101" y="396"/>
                  </a:lnTo>
                  <a:lnTo>
                    <a:pt x="101" y="400"/>
                  </a:lnTo>
                  <a:lnTo>
                    <a:pt x="101" y="402"/>
                  </a:lnTo>
                  <a:lnTo>
                    <a:pt x="102" y="403"/>
                  </a:lnTo>
                  <a:lnTo>
                    <a:pt x="102" y="407"/>
                  </a:lnTo>
                  <a:lnTo>
                    <a:pt x="103" y="409"/>
                  </a:lnTo>
                  <a:lnTo>
                    <a:pt x="105" y="410"/>
                  </a:lnTo>
                  <a:lnTo>
                    <a:pt x="107" y="413"/>
                  </a:lnTo>
                  <a:lnTo>
                    <a:pt x="109" y="415"/>
                  </a:lnTo>
                  <a:lnTo>
                    <a:pt x="111" y="418"/>
                  </a:lnTo>
                  <a:lnTo>
                    <a:pt x="112" y="420"/>
                  </a:lnTo>
                  <a:lnTo>
                    <a:pt x="113" y="424"/>
                  </a:lnTo>
                  <a:lnTo>
                    <a:pt x="114" y="425"/>
                  </a:lnTo>
                  <a:lnTo>
                    <a:pt x="114" y="426"/>
                  </a:lnTo>
                  <a:lnTo>
                    <a:pt x="114" y="427"/>
                  </a:lnTo>
                  <a:lnTo>
                    <a:pt x="113" y="429"/>
                  </a:lnTo>
                  <a:lnTo>
                    <a:pt x="114" y="430"/>
                  </a:lnTo>
                  <a:lnTo>
                    <a:pt x="117" y="432"/>
                  </a:lnTo>
                  <a:lnTo>
                    <a:pt x="118" y="433"/>
                  </a:lnTo>
                  <a:lnTo>
                    <a:pt x="117" y="435"/>
                  </a:lnTo>
                  <a:lnTo>
                    <a:pt x="118" y="437"/>
                  </a:lnTo>
                  <a:lnTo>
                    <a:pt x="119" y="440"/>
                  </a:lnTo>
                  <a:lnTo>
                    <a:pt x="120" y="441"/>
                  </a:lnTo>
                  <a:lnTo>
                    <a:pt x="122" y="441"/>
                  </a:lnTo>
                  <a:lnTo>
                    <a:pt x="122" y="442"/>
                  </a:lnTo>
                  <a:lnTo>
                    <a:pt x="119" y="447"/>
                  </a:lnTo>
                  <a:lnTo>
                    <a:pt x="114" y="449"/>
                  </a:lnTo>
                  <a:lnTo>
                    <a:pt x="108" y="452"/>
                  </a:lnTo>
                  <a:lnTo>
                    <a:pt x="106" y="453"/>
                  </a:lnTo>
                  <a:lnTo>
                    <a:pt x="101" y="458"/>
                  </a:lnTo>
                  <a:lnTo>
                    <a:pt x="97" y="461"/>
                  </a:lnTo>
                  <a:lnTo>
                    <a:pt x="94" y="466"/>
                  </a:lnTo>
                  <a:lnTo>
                    <a:pt x="90" y="470"/>
                  </a:lnTo>
                  <a:lnTo>
                    <a:pt x="86" y="472"/>
                  </a:lnTo>
                  <a:lnTo>
                    <a:pt x="85" y="475"/>
                  </a:lnTo>
                  <a:lnTo>
                    <a:pt x="85" y="478"/>
                  </a:lnTo>
                  <a:lnTo>
                    <a:pt x="85" y="482"/>
                  </a:lnTo>
                  <a:lnTo>
                    <a:pt x="83" y="483"/>
                  </a:lnTo>
                  <a:lnTo>
                    <a:pt x="80" y="483"/>
                  </a:lnTo>
                  <a:lnTo>
                    <a:pt x="78" y="482"/>
                  </a:lnTo>
                  <a:lnTo>
                    <a:pt x="77" y="480"/>
                  </a:lnTo>
                  <a:lnTo>
                    <a:pt x="77" y="478"/>
                  </a:lnTo>
                  <a:lnTo>
                    <a:pt x="75" y="476"/>
                  </a:lnTo>
                  <a:lnTo>
                    <a:pt x="74" y="475"/>
                  </a:lnTo>
                  <a:lnTo>
                    <a:pt x="73" y="473"/>
                  </a:lnTo>
                  <a:lnTo>
                    <a:pt x="72" y="472"/>
                  </a:lnTo>
                  <a:lnTo>
                    <a:pt x="71" y="471"/>
                  </a:lnTo>
                  <a:lnTo>
                    <a:pt x="69" y="471"/>
                  </a:lnTo>
                  <a:lnTo>
                    <a:pt x="66" y="476"/>
                  </a:lnTo>
                  <a:lnTo>
                    <a:pt x="65" y="478"/>
                  </a:lnTo>
                  <a:lnTo>
                    <a:pt x="65" y="480"/>
                  </a:lnTo>
                  <a:lnTo>
                    <a:pt x="63" y="483"/>
                  </a:lnTo>
                  <a:lnTo>
                    <a:pt x="61" y="483"/>
                  </a:lnTo>
                  <a:lnTo>
                    <a:pt x="58" y="484"/>
                  </a:lnTo>
                  <a:lnTo>
                    <a:pt x="55" y="486"/>
                  </a:lnTo>
                  <a:lnTo>
                    <a:pt x="52" y="488"/>
                  </a:lnTo>
                  <a:lnTo>
                    <a:pt x="50" y="490"/>
                  </a:lnTo>
                  <a:lnTo>
                    <a:pt x="49" y="492"/>
                  </a:lnTo>
                  <a:lnTo>
                    <a:pt x="45" y="492"/>
                  </a:lnTo>
                  <a:lnTo>
                    <a:pt x="43" y="493"/>
                  </a:lnTo>
                  <a:lnTo>
                    <a:pt x="39" y="492"/>
                  </a:lnTo>
                  <a:lnTo>
                    <a:pt x="35" y="490"/>
                  </a:lnTo>
                  <a:lnTo>
                    <a:pt x="33" y="490"/>
                  </a:lnTo>
                  <a:lnTo>
                    <a:pt x="29" y="492"/>
                  </a:lnTo>
                  <a:lnTo>
                    <a:pt x="26" y="493"/>
                  </a:lnTo>
                  <a:lnTo>
                    <a:pt x="23" y="494"/>
                  </a:lnTo>
                  <a:lnTo>
                    <a:pt x="22" y="495"/>
                  </a:lnTo>
                  <a:lnTo>
                    <a:pt x="18" y="500"/>
                  </a:lnTo>
                  <a:lnTo>
                    <a:pt x="17" y="501"/>
                  </a:lnTo>
                  <a:lnTo>
                    <a:pt x="16" y="503"/>
                  </a:lnTo>
                  <a:lnTo>
                    <a:pt x="16" y="504"/>
                  </a:lnTo>
                  <a:lnTo>
                    <a:pt x="16" y="506"/>
                  </a:lnTo>
                  <a:lnTo>
                    <a:pt x="16" y="510"/>
                  </a:lnTo>
                  <a:lnTo>
                    <a:pt x="16" y="516"/>
                  </a:lnTo>
                  <a:lnTo>
                    <a:pt x="16" y="522"/>
                  </a:lnTo>
                  <a:lnTo>
                    <a:pt x="16" y="528"/>
                  </a:lnTo>
                  <a:lnTo>
                    <a:pt x="15" y="532"/>
                  </a:lnTo>
                  <a:lnTo>
                    <a:pt x="14" y="538"/>
                  </a:lnTo>
                  <a:lnTo>
                    <a:pt x="12" y="541"/>
                  </a:lnTo>
                  <a:lnTo>
                    <a:pt x="10" y="544"/>
                  </a:lnTo>
                  <a:lnTo>
                    <a:pt x="9" y="546"/>
                  </a:lnTo>
                  <a:lnTo>
                    <a:pt x="4" y="549"/>
                  </a:lnTo>
                  <a:lnTo>
                    <a:pt x="2" y="552"/>
                  </a:lnTo>
                  <a:lnTo>
                    <a:pt x="0" y="557"/>
                  </a:lnTo>
                  <a:lnTo>
                    <a:pt x="0" y="559"/>
                  </a:lnTo>
                  <a:lnTo>
                    <a:pt x="2" y="562"/>
                  </a:lnTo>
                  <a:lnTo>
                    <a:pt x="2" y="563"/>
                  </a:lnTo>
                  <a:lnTo>
                    <a:pt x="2" y="564"/>
                  </a:lnTo>
                  <a:lnTo>
                    <a:pt x="0" y="566"/>
                  </a:lnTo>
                  <a:lnTo>
                    <a:pt x="0" y="567"/>
                  </a:lnTo>
                  <a:lnTo>
                    <a:pt x="0" y="569"/>
                  </a:lnTo>
                  <a:lnTo>
                    <a:pt x="3" y="573"/>
                  </a:lnTo>
                  <a:lnTo>
                    <a:pt x="5" y="574"/>
                  </a:lnTo>
                  <a:lnTo>
                    <a:pt x="8" y="575"/>
                  </a:lnTo>
                  <a:lnTo>
                    <a:pt x="11" y="575"/>
                  </a:lnTo>
                  <a:lnTo>
                    <a:pt x="11" y="578"/>
                  </a:lnTo>
                  <a:lnTo>
                    <a:pt x="12" y="579"/>
                  </a:lnTo>
                  <a:lnTo>
                    <a:pt x="12" y="581"/>
                  </a:lnTo>
                  <a:lnTo>
                    <a:pt x="14" y="585"/>
                  </a:lnTo>
                  <a:lnTo>
                    <a:pt x="15" y="591"/>
                  </a:lnTo>
                  <a:lnTo>
                    <a:pt x="16" y="592"/>
                  </a:lnTo>
                  <a:lnTo>
                    <a:pt x="18" y="593"/>
                  </a:lnTo>
                  <a:lnTo>
                    <a:pt x="21" y="593"/>
                  </a:lnTo>
                  <a:lnTo>
                    <a:pt x="22" y="593"/>
                  </a:lnTo>
                  <a:lnTo>
                    <a:pt x="25" y="595"/>
                  </a:lnTo>
                  <a:lnTo>
                    <a:pt x="26" y="596"/>
                  </a:lnTo>
                  <a:lnTo>
                    <a:pt x="27" y="597"/>
                  </a:lnTo>
                  <a:lnTo>
                    <a:pt x="29" y="599"/>
                  </a:lnTo>
                  <a:lnTo>
                    <a:pt x="33" y="606"/>
                  </a:lnTo>
                  <a:lnTo>
                    <a:pt x="34" y="613"/>
                  </a:lnTo>
                  <a:lnTo>
                    <a:pt x="35" y="614"/>
                  </a:lnTo>
                  <a:lnTo>
                    <a:pt x="37" y="619"/>
                  </a:lnTo>
                  <a:lnTo>
                    <a:pt x="38" y="620"/>
                  </a:lnTo>
                  <a:lnTo>
                    <a:pt x="38" y="624"/>
                  </a:lnTo>
                  <a:lnTo>
                    <a:pt x="38" y="626"/>
                  </a:lnTo>
                  <a:lnTo>
                    <a:pt x="37" y="627"/>
                  </a:lnTo>
                  <a:lnTo>
                    <a:pt x="38" y="629"/>
                  </a:lnTo>
                  <a:lnTo>
                    <a:pt x="38" y="633"/>
                  </a:lnTo>
                  <a:lnTo>
                    <a:pt x="38" y="637"/>
                  </a:lnTo>
                  <a:lnTo>
                    <a:pt x="37" y="639"/>
                  </a:lnTo>
                  <a:lnTo>
                    <a:pt x="37" y="642"/>
                  </a:lnTo>
                  <a:lnTo>
                    <a:pt x="34" y="644"/>
                  </a:lnTo>
                  <a:lnTo>
                    <a:pt x="34" y="647"/>
                  </a:lnTo>
                  <a:lnTo>
                    <a:pt x="33" y="650"/>
                  </a:lnTo>
                  <a:lnTo>
                    <a:pt x="33" y="654"/>
                  </a:lnTo>
                  <a:lnTo>
                    <a:pt x="31" y="655"/>
                  </a:lnTo>
                  <a:lnTo>
                    <a:pt x="29" y="655"/>
                  </a:lnTo>
                  <a:lnTo>
                    <a:pt x="26" y="654"/>
                  </a:lnTo>
                  <a:lnTo>
                    <a:pt x="26" y="656"/>
                  </a:lnTo>
                  <a:lnTo>
                    <a:pt x="25" y="660"/>
                  </a:lnTo>
                  <a:lnTo>
                    <a:pt x="23" y="664"/>
                  </a:lnTo>
                  <a:lnTo>
                    <a:pt x="22" y="666"/>
                  </a:lnTo>
                  <a:lnTo>
                    <a:pt x="16" y="672"/>
                  </a:lnTo>
                  <a:lnTo>
                    <a:pt x="14" y="677"/>
                  </a:lnTo>
                  <a:lnTo>
                    <a:pt x="11" y="683"/>
                  </a:lnTo>
                  <a:lnTo>
                    <a:pt x="9" y="688"/>
                  </a:lnTo>
                  <a:lnTo>
                    <a:pt x="6" y="696"/>
                  </a:lnTo>
                  <a:lnTo>
                    <a:pt x="8" y="701"/>
                  </a:lnTo>
                  <a:lnTo>
                    <a:pt x="9" y="702"/>
                  </a:lnTo>
                  <a:lnTo>
                    <a:pt x="9" y="707"/>
                  </a:lnTo>
                  <a:lnTo>
                    <a:pt x="10" y="713"/>
                  </a:lnTo>
                  <a:lnTo>
                    <a:pt x="10" y="717"/>
                  </a:lnTo>
                  <a:lnTo>
                    <a:pt x="10" y="719"/>
                  </a:lnTo>
                  <a:lnTo>
                    <a:pt x="11" y="719"/>
                  </a:lnTo>
                  <a:lnTo>
                    <a:pt x="12" y="721"/>
                  </a:lnTo>
                  <a:lnTo>
                    <a:pt x="14" y="721"/>
                  </a:lnTo>
                  <a:lnTo>
                    <a:pt x="15" y="723"/>
                  </a:lnTo>
                  <a:lnTo>
                    <a:pt x="17" y="724"/>
                  </a:lnTo>
                  <a:lnTo>
                    <a:pt x="18" y="724"/>
                  </a:lnTo>
                  <a:lnTo>
                    <a:pt x="20" y="724"/>
                  </a:lnTo>
                  <a:lnTo>
                    <a:pt x="22" y="724"/>
                  </a:lnTo>
                  <a:lnTo>
                    <a:pt x="25" y="724"/>
                  </a:lnTo>
                  <a:lnTo>
                    <a:pt x="27" y="727"/>
                  </a:lnTo>
                  <a:lnTo>
                    <a:pt x="28" y="730"/>
                  </a:lnTo>
                  <a:lnTo>
                    <a:pt x="31" y="732"/>
                  </a:lnTo>
                  <a:lnTo>
                    <a:pt x="32" y="732"/>
                  </a:lnTo>
                  <a:lnTo>
                    <a:pt x="32" y="730"/>
                  </a:lnTo>
                  <a:lnTo>
                    <a:pt x="34" y="729"/>
                  </a:lnTo>
                  <a:lnTo>
                    <a:pt x="35" y="727"/>
                  </a:lnTo>
                  <a:lnTo>
                    <a:pt x="37" y="725"/>
                  </a:lnTo>
                  <a:lnTo>
                    <a:pt x="38" y="724"/>
                  </a:lnTo>
                  <a:lnTo>
                    <a:pt x="39" y="722"/>
                  </a:lnTo>
                  <a:lnTo>
                    <a:pt x="42" y="719"/>
                  </a:lnTo>
                  <a:lnTo>
                    <a:pt x="42" y="718"/>
                  </a:lnTo>
                  <a:lnTo>
                    <a:pt x="43" y="717"/>
                  </a:lnTo>
                  <a:lnTo>
                    <a:pt x="45" y="717"/>
                  </a:lnTo>
                  <a:lnTo>
                    <a:pt x="49" y="717"/>
                  </a:lnTo>
                  <a:lnTo>
                    <a:pt x="55" y="715"/>
                  </a:lnTo>
                  <a:lnTo>
                    <a:pt x="58" y="715"/>
                  </a:lnTo>
                  <a:lnTo>
                    <a:pt x="62" y="715"/>
                  </a:lnTo>
                  <a:lnTo>
                    <a:pt x="63" y="712"/>
                  </a:lnTo>
                  <a:lnTo>
                    <a:pt x="67" y="709"/>
                  </a:lnTo>
                  <a:lnTo>
                    <a:pt x="67" y="707"/>
                  </a:lnTo>
                  <a:lnTo>
                    <a:pt x="67" y="706"/>
                  </a:lnTo>
                  <a:lnTo>
                    <a:pt x="67" y="704"/>
                  </a:lnTo>
                  <a:lnTo>
                    <a:pt x="67" y="701"/>
                  </a:lnTo>
                  <a:lnTo>
                    <a:pt x="68" y="694"/>
                  </a:lnTo>
                  <a:lnTo>
                    <a:pt x="71" y="687"/>
                  </a:lnTo>
                  <a:lnTo>
                    <a:pt x="73" y="683"/>
                  </a:lnTo>
                  <a:lnTo>
                    <a:pt x="74" y="682"/>
                  </a:lnTo>
                  <a:lnTo>
                    <a:pt x="83" y="683"/>
                  </a:lnTo>
                  <a:lnTo>
                    <a:pt x="88" y="681"/>
                  </a:lnTo>
                  <a:lnTo>
                    <a:pt x="90" y="678"/>
                  </a:lnTo>
                  <a:lnTo>
                    <a:pt x="94" y="677"/>
                  </a:lnTo>
                  <a:lnTo>
                    <a:pt x="95" y="675"/>
                  </a:lnTo>
                  <a:lnTo>
                    <a:pt x="95" y="673"/>
                  </a:lnTo>
                  <a:lnTo>
                    <a:pt x="96" y="672"/>
                  </a:lnTo>
                  <a:lnTo>
                    <a:pt x="97" y="670"/>
                  </a:lnTo>
                  <a:lnTo>
                    <a:pt x="97" y="667"/>
                  </a:lnTo>
                  <a:lnTo>
                    <a:pt x="100" y="665"/>
                  </a:lnTo>
                  <a:lnTo>
                    <a:pt x="101" y="664"/>
                  </a:lnTo>
                  <a:lnTo>
                    <a:pt x="102" y="664"/>
                  </a:lnTo>
                  <a:lnTo>
                    <a:pt x="106" y="665"/>
                  </a:lnTo>
                  <a:lnTo>
                    <a:pt x="109" y="666"/>
                  </a:lnTo>
                  <a:lnTo>
                    <a:pt x="111" y="667"/>
                  </a:lnTo>
                  <a:lnTo>
                    <a:pt x="111" y="669"/>
                  </a:lnTo>
                  <a:lnTo>
                    <a:pt x="112" y="669"/>
                  </a:lnTo>
                  <a:lnTo>
                    <a:pt x="112" y="671"/>
                  </a:lnTo>
                  <a:lnTo>
                    <a:pt x="112" y="672"/>
                  </a:lnTo>
                  <a:lnTo>
                    <a:pt x="111" y="673"/>
                  </a:lnTo>
                  <a:lnTo>
                    <a:pt x="109" y="673"/>
                  </a:lnTo>
                  <a:lnTo>
                    <a:pt x="108" y="672"/>
                  </a:lnTo>
                  <a:lnTo>
                    <a:pt x="107" y="673"/>
                  </a:lnTo>
                  <a:lnTo>
                    <a:pt x="107" y="675"/>
                  </a:lnTo>
                  <a:lnTo>
                    <a:pt x="107" y="678"/>
                  </a:lnTo>
                  <a:lnTo>
                    <a:pt x="107" y="679"/>
                  </a:lnTo>
                  <a:lnTo>
                    <a:pt x="108" y="679"/>
                  </a:lnTo>
                  <a:lnTo>
                    <a:pt x="109" y="679"/>
                  </a:lnTo>
                  <a:lnTo>
                    <a:pt x="111" y="679"/>
                  </a:lnTo>
                  <a:lnTo>
                    <a:pt x="111" y="678"/>
                  </a:lnTo>
                  <a:lnTo>
                    <a:pt x="111" y="676"/>
                  </a:lnTo>
                  <a:lnTo>
                    <a:pt x="112" y="675"/>
                  </a:lnTo>
                  <a:lnTo>
                    <a:pt x="115" y="675"/>
                  </a:lnTo>
                  <a:lnTo>
                    <a:pt x="119" y="675"/>
                  </a:lnTo>
                  <a:lnTo>
                    <a:pt x="124" y="677"/>
                  </a:lnTo>
                  <a:lnTo>
                    <a:pt x="128" y="677"/>
                  </a:lnTo>
                  <a:lnTo>
                    <a:pt x="129" y="678"/>
                  </a:lnTo>
                  <a:lnTo>
                    <a:pt x="129" y="679"/>
                  </a:lnTo>
                  <a:lnTo>
                    <a:pt x="130" y="679"/>
                  </a:lnTo>
                  <a:lnTo>
                    <a:pt x="131" y="679"/>
                  </a:lnTo>
                  <a:lnTo>
                    <a:pt x="135" y="681"/>
                  </a:lnTo>
                  <a:lnTo>
                    <a:pt x="137" y="683"/>
                  </a:lnTo>
                  <a:lnTo>
                    <a:pt x="138" y="684"/>
                  </a:lnTo>
                  <a:lnTo>
                    <a:pt x="140" y="687"/>
                  </a:lnTo>
                  <a:lnTo>
                    <a:pt x="140" y="689"/>
                  </a:lnTo>
                  <a:lnTo>
                    <a:pt x="142" y="689"/>
                  </a:lnTo>
                  <a:lnTo>
                    <a:pt x="147" y="689"/>
                  </a:lnTo>
                  <a:lnTo>
                    <a:pt x="148" y="689"/>
                  </a:lnTo>
                  <a:lnTo>
                    <a:pt x="149" y="689"/>
                  </a:lnTo>
                  <a:lnTo>
                    <a:pt x="151" y="689"/>
                  </a:lnTo>
                  <a:lnTo>
                    <a:pt x="152" y="688"/>
                  </a:lnTo>
                  <a:lnTo>
                    <a:pt x="154" y="688"/>
                  </a:lnTo>
                  <a:lnTo>
                    <a:pt x="155" y="688"/>
                  </a:lnTo>
                  <a:lnTo>
                    <a:pt x="158" y="686"/>
                  </a:lnTo>
                  <a:lnTo>
                    <a:pt x="159" y="684"/>
                  </a:lnTo>
                  <a:lnTo>
                    <a:pt x="160" y="682"/>
                  </a:lnTo>
                  <a:lnTo>
                    <a:pt x="162" y="679"/>
                  </a:lnTo>
                  <a:lnTo>
                    <a:pt x="164" y="678"/>
                  </a:lnTo>
                  <a:lnTo>
                    <a:pt x="165" y="678"/>
                  </a:lnTo>
                  <a:lnTo>
                    <a:pt x="166" y="679"/>
                  </a:lnTo>
                  <a:lnTo>
                    <a:pt x="168" y="681"/>
                  </a:lnTo>
                  <a:lnTo>
                    <a:pt x="169" y="681"/>
                  </a:lnTo>
                  <a:lnTo>
                    <a:pt x="170" y="681"/>
                  </a:lnTo>
                  <a:lnTo>
                    <a:pt x="171" y="679"/>
                  </a:lnTo>
                  <a:lnTo>
                    <a:pt x="172" y="678"/>
                  </a:lnTo>
                  <a:lnTo>
                    <a:pt x="174" y="678"/>
                  </a:lnTo>
                  <a:lnTo>
                    <a:pt x="174" y="676"/>
                  </a:lnTo>
                  <a:lnTo>
                    <a:pt x="172" y="673"/>
                  </a:lnTo>
                  <a:lnTo>
                    <a:pt x="171" y="672"/>
                  </a:lnTo>
                  <a:lnTo>
                    <a:pt x="170" y="671"/>
                  </a:lnTo>
                  <a:lnTo>
                    <a:pt x="170" y="670"/>
                  </a:lnTo>
                  <a:lnTo>
                    <a:pt x="170" y="669"/>
                  </a:lnTo>
                  <a:lnTo>
                    <a:pt x="168" y="665"/>
                  </a:lnTo>
                  <a:lnTo>
                    <a:pt x="164" y="662"/>
                  </a:lnTo>
                  <a:lnTo>
                    <a:pt x="160" y="660"/>
                  </a:lnTo>
                  <a:lnTo>
                    <a:pt x="158" y="658"/>
                  </a:lnTo>
                  <a:lnTo>
                    <a:pt x="154" y="656"/>
                  </a:lnTo>
                  <a:lnTo>
                    <a:pt x="151" y="655"/>
                  </a:lnTo>
                  <a:lnTo>
                    <a:pt x="147" y="653"/>
                  </a:lnTo>
                  <a:lnTo>
                    <a:pt x="146" y="650"/>
                  </a:lnTo>
                  <a:lnTo>
                    <a:pt x="146" y="649"/>
                  </a:lnTo>
                  <a:lnTo>
                    <a:pt x="146" y="648"/>
                  </a:lnTo>
                  <a:lnTo>
                    <a:pt x="145" y="646"/>
                  </a:lnTo>
                  <a:lnTo>
                    <a:pt x="143" y="643"/>
                  </a:lnTo>
                  <a:lnTo>
                    <a:pt x="142" y="639"/>
                  </a:lnTo>
                  <a:lnTo>
                    <a:pt x="142" y="637"/>
                  </a:lnTo>
                  <a:lnTo>
                    <a:pt x="140" y="635"/>
                  </a:lnTo>
                  <a:lnTo>
                    <a:pt x="138" y="632"/>
                  </a:lnTo>
                  <a:lnTo>
                    <a:pt x="134" y="629"/>
                  </a:lnTo>
                  <a:lnTo>
                    <a:pt x="132" y="627"/>
                  </a:lnTo>
                  <a:lnTo>
                    <a:pt x="131" y="625"/>
                  </a:lnTo>
                  <a:lnTo>
                    <a:pt x="131" y="621"/>
                  </a:lnTo>
                  <a:lnTo>
                    <a:pt x="131" y="620"/>
                  </a:lnTo>
                  <a:lnTo>
                    <a:pt x="129" y="619"/>
                  </a:lnTo>
                  <a:lnTo>
                    <a:pt x="128" y="616"/>
                  </a:lnTo>
                  <a:lnTo>
                    <a:pt x="126" y="613"/>
                  </a:lnTo>
                  <a:lnTo>
                    <a:pt x="126" y="612"/>
                  </a:lnTo>
                  <a:lnTo>
                    <a:pt x="125" y="610"/>
                  </a:lnTo>
                  <a:lnTo>
                    <a:pt x="122" y="608"/>
                  </a:lnTo>
                  <a:lnTo>
                    <a:pt x="119" y="607"/>
                  </a:lnTo>
                  <a:lnTo>
                    <a:pt x="118" y="608"/>
                  </a:lnTo>
                  <a:lnTo>
                    <a:pt x="114" y="607"/>
                  </a:lnTo>
                  <a:lnTo>
                    <a:pt x="112" y="607"/>
                  </a:lnTo>
                  <a:lnTo>
                    <a:pt x="109" y="608"/>
                  </a:lnTo>
                  <a:lnTo>
                    <a:pt x="105" y="610"/>
                  </a:lnTo>
                  <a:lnTo>
                    <a:pt x="101" y="609"/>
                  </a:lnTo>
                  <a:lnTo>
                    <a:pt x="100" y="608"/>
                  </a:lnTo>
                  <a:lnTo>
                    <a:pt x="96" y="606"/>
                  </a:lnTo>
                  <a:lnTo>
                    <a:pt x="91" y="601"/>
                  </a:lnTo>
                  <a:lnTo>
                    <a:pt x="90" y="598"/>
                  </a:lnTo>
                  <a:lnTo>
                    <a:pt x="89" y="596"/>
                  </a:lnTo>
                  <a:lnTo>
                    <a:pt x="86" y="593"/>
                  </a:lnTo>
                  <a:lnTo>
                    <a:pt x="84" y="590"/>
                  </a:lnTo>
                  <a:lnTo>
                    <a:pt x="80" y="586"/>
                  </a:lnTo>
                  <a:lnTo>
                    <a:pt x="77" y="584"/>
                  </a:lnTo>
                  <a:lnTo>
                    <a:pt x="74" y="583"/>
                  </a:lnTo>
                  <a:lnTo>
                    <a:pt x="71" y="581"/>
                  </a:lnTo>
                  <a:lnTo>
                    <a:pt x="68" y="579"/>
                  </a:lnTo>
                  <a:lnTo>
                    <a:pt x="67" y="576"/>
                  </a:lnTo>
                  <a:lnTo>
                    <a:pt x="66" y="574"/>
                  </a:lnTo>
                  <a:lnTo>
                    <a:pt x="67" y="570"/>
                  </a:lnTo>
                  <a:lnTo>
                    <a:pt x="72" y="555"/>
                  </a:lnTo>
                  <a:lnTo>
                    <a:pt x="78" y="544"/>
                  </a:lnTo>
                  <a:lnTo>
                    <a:pt x="84" y="535"/>
                  </a:lnTo>
                  <a:lnTo>
                    <a:pt x="90" y="529"/>
                  </a:lnTo>
                  <a:lnTo>
                    <a:pt x="95" y="524"/>
                  </a:lnTo>
                  <a:lnTo>
                    <a:pt x="100" y="522"/>
                  </a:lnTo>
                  <a:lnTo>
                    <a:pt x="102" y="521"/>
                  </a:lnTo>
                  <a:lnTo>
                    <a:pt x="109" y="522"/>
                  </a:lnTo>
                  <a:lnTo>
                    <a:pt x="113" y="524"/>
                  </a:lnTo>
                  <a:lnTo>
                    <a:pt x="115" y="526"/>
                  </a:lnTo>
                  <a:lnTo>
                    <a:pt x="118" y="526"/>
                  </a:lnTo>
                  <a:lnTo>
                    <a:pt x="122" y="524"/>
                  </a:lnTo>
                  <a:lnTo>
                    <a:pt x="128" y="524"/>
                  </a:lnTo>
                  <a:lnTo>
                    <a:pt x="131" y="524"/>
                  </a:lnTo>
                  <a:lnTo>
                    <a:pt x="131" y="526"/>
                  </a:lnTo>
                  <a:lnTo>
                    <a:pt x="132" y="527"/>
                  </a:lnTo>
                  <a:lnTo>
                    <a:pt x="135" y="529"/>
                  </a:lnTo>
                  <a:lnTo>
                    <a:pt x="137" y="532"/>
                  </a:lnTo>
                  <a:lnTo>
                    <a:pt x="140" y="535"/>
                  </a:lnTo>
                  <a:lnTo>
                    <a:pt x="140" y="538"/>
                  </a:lnTo>
                  <a:lnTo>
                    <a:pt x="140" y="539"/>
                  </a:lnTo>
                  <a:lnTo>
                    <a:pt x="141" y="541"/>
                  </a:lnTo>
                  <a:lnTo>
                    <a:pt x="141" y="543"/>
                  </a:lnTo>
                  <a:lnTo>
                    <a:pt x="142" y="543"/>
                  </a:lnTo>
                  <a:lnTo>
                    <a:pt x="145" y="545"/>
                  </a:lnTo>
                  <a:lnTo>
                    <a:pt x="147" y="549"/>
                  </a:lnTo>
                  <a:lnTo>
                    <a:pt x="149" y="552"/>
                  </a:lnTo>
                  <a:lnTo>
                    <a:pt x="153" y="557"/>
                  </a:lnTo>
                  <a:lnTo>
                    <a:pt x="153" y="563"/>
                  </a:lnTo>
                  <a:lnTo>
                    <a:pt x="153" y="566"/>
                  </a:lnTo>
                  <a:lnTo>
                    <a:pt x="153" y="567"/>
                  </a:lnTo>
                  <a:lnTo>
                    <a:pt x="155" y="568"/>
                  </a:lnTo>
                  <a:lnTo>
                    <a:pt x="158" y="570"/>
                  </a:lnTo>
                  <a:lnTo>
                    <a:pt x="160" y="572"/>
                  </a:lnTo>
                  <a:lnTo>
                    <a:pt x="163" y="573"/>
                  </a:lnTo>
                  <a:lnTo>
                    <a:pt x="165" y="574"/>
                  </a:lnTo>
                  <a:lnTo>
                    <a:pt x="166" y="574"/>
                  </a:lnTo>
                  <a:lnTo>
                    <a:pt x="165" y="575"/>
                  </a:lnTo>
                  <a:lnTo>
                    <a:pt x="163" y="576"/>
                  </a:lnTo>
                  <a:lnTo>
                    <a:pt x="160" y="578"/>
                  </a:lnTo>
                  <a:lnTo>
                    <a:pt x="159" y="575"/>
                  </a:lnTo>
                  <a:lnTo>
                    <a:pt x="159" y="574"/>
                  </a:lnTo>
                  <a:lnTo>
                    <a:pt x="158" y="574"/>
                  </a:lnTo>
                  <a:lnTo>
                    <a:pt x="157" y="574"/>
                  </a:lnTo>
                  <a:lnTo>
                    <a:pt x="155" y="574"/>
                  </a:lnTo>
                  <a:lnTo>
                    <a:pt x="154" y="575"/>
                  </a:lnTo>
                  <a:lnTo>
                    <a:pt x="154" y="576"/>
                  </a:lnTo>
                  <a:lnTo>
                    <a:pt x="154" y="578"/>
                  </a:lnTo>
                  <a:lnTo>
                    <a:pt x="158" y="579"/>
                  </a:lnTo>
                  <a:lnTo>
                    <a:pt x="159" y="579"/>
                  </a:lnTo>
                  <a:lnTo>
                    <a:pt x="159" y="580"/>
                  </a:lnTo>
                  <a:lnTo>
                    <a:pt x="162" y="583"/>
                  </a:lnTo>
                  <a:lnTo>
                    <a:pt x="164" y="583"/>
                  </a:lnTo>
                  <a:lnTo>
                    <a:pt x="165" y="583"/>
                  </a:lnTo>
                  <a:lnTo>
                    <a:pt x="165" y="581"/>
                  </a:lnTo>
                  <a:lnTo>
                    <a:pt x="166" y="579"/>
                  </a:lnTo>
                  <a:lnTo>
                    <a:pt x="169" y="576"/>
                  </a:lnTo>
                  <a:lnTo>
                    <a:pt x="172" y="574"/>
                  </a:lnTo>
                  <a:lnTo>
                    <a:pt x="172" y="573"/>
                  </a:lnTo>
                  <a:lnTo>
                    <a:pt x="174" y="573"/>
                  </a:lnTo>
                  <a:lnTo>
                    <a:pt x="183" y="564"/>
                  </a:lnTo>
                  <a:lnTo>
                    <a:pt x="187" y="562"/>
                  </a:lnTo>
                  <a:lnTo>
                    <a:pt x="189" y="561"/>
                  </a:lnTo>
                  <a:lnTo>
                    <a:pt x="193" y="559"/>
                  </a:lnTo>
                  <a:lnTo>
                    <a:pt x="200" y="556"/>
                  </a:lnTo>
                  <a:lnTo>
                    <a:pt x="204" y="555"/>
                  </a:lnTo>
                  <a:lnTo>
                    <a:pt x="208" y="552"/>
                  </a:lnTo>
                  <a:lnTo>
                    <a:pt x="215" y="547"/>
                  </a:lnTo>
                  <a:lnTo>
                    <a:pt x="223" y="544"/>
                  </a:lnTo>
                  <a:lnTo>
                    <a:pt x="235" y="539"/>
                  </a:lnTo>
                  <a:lnTo>
                    <a:pt x="248" y="536"/>
                  </a:lnTo>
                  <a:lnTo>
                    <a:pt x="256" y="536"/>
                  </a:lnTo>
                  <a:lnTo>
                    <a:pt x="263" y="538"/>
                  </a:lnTo>
                  <a:lnTo>
                    <a:pt x="269" y="540"/>
                  </a:lnTo>
                  <a:lnTo>
                    <a:pt x="275" y="543"/>
                  </a:lnTo>
                  <a:lnTo>
                    <a:pt x="283" y="546"/>
                  </a:lnTo>
                  <a:lnTo>
                    <a:pt x="288" y="551"/>
                  </a:lnTo>
                  <a:lnTo>
                    <a:pt x="291" y="553"/>
                  </a:lnTo>
                  <a:lnTo>
                    <a:pt x="295" y="558"/>
                  </a:lnTo>
                  <a:lnTo>
                    <a:pt x="298" y="563"/>
                  </a:lnTo>
                  <a:lnTo>
                    <a:pt x="305" y="572"/>
                  </a:lnTo>
                  <a:lnTo>
                    <a:pt x="307" y="573"/>
                  </a:lnTo>
                  <a:lnTo>
                    <a:pt x="309" y="573"/>
                  </a:lnTo>
                  <a:lnTo>
                    <a:pt x="311" y="574"/>
                  </a:lnTo>
                  <a:lnTo>
                    <a:pt x="311" y="575"/>
                  </a:lnTo>
                  <a:lnTo>
                    <a:pt x="312" y="575"/>
                  </a:lnTo>
                  <a:lnTo>
                    <a:pt x="319" y="579"/>
                  </a:lnTo>
                  <a:lnTo>
                    <a:pt x="326" y="583"/>
                  </a:lnTo>
                  <a:lnTo>
                    <a:pt x="328" y="586"/>
                  </a:lnTo>
                  <a:lnTo>
                    <a:pt x="330" y="590"/>
                  </a:lnTo>
                  <a:lnTo>
                    <a:pt x="335" y="597"/>
                  </a:lnTo>
                  <a:lnTo>
                    <a:pt x="345" y="606"/>
                  </a:lnTo>
                  <a:lnTo>
                    <a:pt x="346" y="608"/>
                  </a:lnTo>
                  <a:lnTo>
                    <a:pt x="348" y="610"/>
                  </a:lnTo>
                  <a:lnTo>
                    <a:pt x="355" y="615"/>
                  </a:lnTo>
                  <a:lnTo>
                    <a:pt x="357" y="618"/>
                  </a:lnTo>
                  <a:lnTo>
                    <a:pt x="359" y="620"/>
                  </a:lnTo>
                  <a:lnTo>
                    <a:pt x="370" y="626"/>
                  </a:lnTo>
                  <a:lnTo>
                    <a:pt x="375" y="630"/>
                  </a:lnTo>
                  <a:lnTo>
                    <a:pt x="378" y="635"/>
                  </a:lnTo>
                  <a:lnTo>
                    <a:pt x="381" y="639"/>
                  </a:lnTo>
                  <a:lnTo>
                    <a:pt x="382" y="639"/>
                  </a:lnTo>
                  <a:lnTo>
                    <a:pt x="386" y="639"/>
                  </a:lnTo>
                  <a:lnTo>
                    <a:pt x="392" y="643"/>
                  </a:lnTo>
                  <a:lnTo>
                    <a:pt x="393" y="643"/>
                  </a:lnTo>
                  <a:lnTo>
                    <a:pt x="393" y="644"/>
                  </a:lnTo>
                  <a:lnTo>
                    <a:pt x="395" y="646"/>
                  </a:lnTo>
                  <a:lnTo>
                    <a:pt x="398" y="648"/>
                  </a:lnTo>
                  <a:lnTo>
                    <a:pt x="401" y="650"/>
                  </a:lnTo>
                  <a:lnTo>
                    <a:pt x="404" y="652"/>
                  </a:lnTo>
                  <a:lnTo>
                    <a:pt x="405" y="652"/>
                  </a:lnTo>
                  <a:lnTo>
                    <a:pt x="405" y="653"/>
                  </a:lnTo>
                  <a:lnTo>
                    <a:pt x="410" y="654"/>
                  </a:lnTo>
                  <a:lnTo>
                    <a:pt x="411" y="655"/>
                  </a:lnTo>
                  <a:lnTo>
                    <a:pt x="412" y="658"/>
                  </a:lnTo>
                  <a:lnTo>
                    <a:pt x="414" y="656"/>
                  </a:lnTo>
                  <a:lnTo>
                    <a:pt x="415" y="655"/>
                  </a:lnTo>
                  <a:lnTo>
                    <a:pt x="416" y="656"/>
                  </a:lnTo>
                  <a:lnTo>
                    <a:pt x="418" y="658"/>
                  </a:lnTo>
                  <a:lnTo>
                    <a:pt x="420" y="660"/>
                  </a:lnTo>
                  <a:lnTo>
                    <a:pt x="421" y="661"/>
                  </a:lnTo>
                  <a:lnTo>
                    <a:pt x="422" y="662"/>
                  </a:lnTo>
                  <a:lnTo>
                    <a:pt x="423" y="664"/>
                  </a:lnTo>
                  <a:lnTo>
                    <a:pt x="427" y="667"/>
                  </a:lnTo>
                  <a:lnTo>
                    <a:pt x="431" y="670"/>
                  </a:lnTo>
                  <a:lnTo>
                    <a:pt x="433" y="671"/>
                  </a:lnTo>
                  <a:lnTo>
                    <a:pt x="435" y="675"/>
                  </a:lnTo>
                  <a:lnTo>
                    <a:pt x="438" y="676"/>
                  </a:lnTo>
                  <a:lnTo>
                    <a:pt x="439" y="679"/>
                  </a:lnTo>
                  <a:lnTo>
                    <a:pt x="441" y="686"/>
                  </a:lnTo>
                  <a:lnTo>
                    <a:pt x="443" y="688"/>
                  </a:lnTo>
                  <a:lnTo>
                    <a:pt x="445" y="690"/>
                  </a:lnTo>
                  <a:lnTo>
                    <a:pt x="449" y="695"/>
                  </a:lnTo>
                  <a:lnTo>
                    <a:pt x="451" y="699"/>
                  </a:lnTo>
                  <a:lnTo>
                    <a:pt x="452" y="696"/>
                  </a:lnTo>
                  <a:lnTo>
                    <a:pt x="454" y="689"/>
                  </a:lnTo>
                  <a:lnTo>
                    <a:pt x="455" y="686"/>
                  </a:lnTo>
                  <a:lnTo>
                    <a:pt x="456" y="683"/>
                  </a:lnTo>
                  <a:lnTo>
                    <a:pt x="460" y="681"/>
                  </a:lnTo>
                  <a:lnTo>
                    <a:pt x="462" y="677"/>
                  </a:lnTo>
                  <a:lnTo>
                    <a:pt x="463" y="675"/>
                  </a:lnTo>
                  <a:lnTo>
                    <a:pt x="465" y="672"/>
                  </a:lnTo>
                  <a:lnTo>
                    <a:pt x="466" y="669"/>
                  </a:lnTo>
                  <a:lnTo>
                    <a:pt x="467" y="666"/>
                  </a:lnTo>
                  <a:lnTo>
                    <a:pt x="467" y="660"/>
                  </a:lnTo>
                  <a:lnTo>
                    <a:pt x="471" y="652"/>
                  </a:lnTo>
                  <a:lnTo>
                    <a:pt x="471" y="649"/>
                  </a:lnTo>
                  <a:lnTo>
                    <a:pt x="471" y="648"/>
                  </a:lnTo>
                  <a:lnTo>
                    <a:pt x="469" y="647"/>
                  </a:lnTo>
                  <a:lnTo>
                    <a:pt x="468" y="643"/>
                  </a:lnTo>
                  <a:lnTo>
                    <a:pt x="469" y="639"/>
                  </a:lnTo>
                  <a:lnTo>
                    <a:pt x="472" y="632"/>
                  </a:lnTo>
                  <a:lnTo>
                    <a:pt x="477" y="622"/>
                  </a:lnTo>
                  <a:lnTo>
                    <a:pt x="486" y="608"/>
                  </a:lnTo>
                  <a:lnTo>
                    <a:pt x="501" y="592"/>
                  </a:lnTo>
                  <a:lnTo>
                    <a:pt x="518" y="576"/>
                  </a:lnTo>
                  <a:lnTo>
                    <a:pt x="528" y="568"/>
                  </a:lnTo>
                  <a:lnTo>
                    <a:pt x="528" y="566"/>
                  </a:lnTo>
                  <a:lnTo>
                    <a:pt x="530" y="566"/>
                  </a:lnTo>
                  <a:lnTo>
                    <a:pt x="532" y="563"/>
                  </a:lnTo>
                  <a:lnTo>
                    <a:pt x="534" y="561"/>
                  </a:lnTo>
                  <a:lnTo>
                    <a:pt x="535" y="559"/>
                  </a:lnTo>
                  <a:lnTo>
                    <a:pt x="536" y="559"/>
                  </a:lnTo>
                  <a:lnTo>
                    <a:pt x="545" y="555"/>
                  </a:lnTo>
                  <a:lnTo>
                    <a:pt x="551" y="550"/>
                  </a:lnTo>
                  <a:lnTo>
                    <a:pt x="559" y="544"/>
                  </a:lnTo>
                  <a:lnTo>
                    <a:pt x="564" y="540"/>
                  </a:lnTo>
                  <a:lnTo>
                    <a:pt x="569" y="536"/>
                  </a:lnTo>
                  <a:lnTo>
                    <a:pt x="587" y="528"/>
                  </a:lnTo>
                  <a:lnTo>
                    <a:pt x="592" y="527"/>
                  </a:lnTo>
                  <a:lnTo>
                    <a:pt x="594" y="527"/>
                  </a:lnTo>
                  <a:lnTo>
                    <a:pt x="595" y="526"/>
                  </a:lnTo>
                  <a:lnTo>
                    <a:pt x="605" y="523"/>
                  </a:lnTo>
                  <a:lnTo>
                    <a:pt x="612" y="522"/>
                  </a:lnTo>
                  <a:lnTo>
                    <a:pt x="620" y="522"/>
                  </a:lnTo>
                  <a:lnTo>
                    <a:pt x="626" y="522"/>
                  </a:lnTo>
                  <a:lnTo>
                    <a:pt x="628" y="523"/>
                  </a:lnTo>
                  <a:lnTo>
                    <a:pt x="629" y="524"/>
                  </a:lnTo>
                  <a:lnTo>
                    <a:pt x="629" y="526"/>
                  </a:lnTo>
                  <a:lnTo>
                    <a:pt x="631" y="527"/>
                  </a:lnTo>
                  <a:lnTo>
                    <a:pt x="631" y="528"/>
                  </a:lnTo>
                  <a:lnTo>
                    <a:pt x="629" y="529"/>
                  </a:lnTo>
                  <a:lnTo>
                    <a:pt x="635" y="533"/>
                  </a:lnTo>
                  <a:lnTo>
                    <a:pt x="640" y="535"/>
                  </a:lnTo>
                  <a:lnTo>
                    <a:pt x="645" y="538"/>
                  </a:lnTo>
                  <a:lnTo>
                    <a:pt x="650" y="538"/>
                  </a:lnTo>
                  <a:lnTo>
                    <a:pt x="654" y="538"/>
                  </a:lnTo>
                  <a:lnTo>
                    <a:pt x="662" y="539"/>
                  </a:lnTo>
                  <a:lnTo>
                    <a:pt x="665" y="540"/>
                  </a:lnTo>
                  <a:lnTo>
                    <a:pt x="666" y="540"/>
                  </a:lnTo>
                  <a:lnTo>
                    <a:pt x="667" y="540"/>
                  </a:lnTo>
                  <a:lnTo>
                    <a:pt x="669" y="543"/>
                  </a:lnTo>
                  <a:lnTo>
                    <a:pt x="672" y="544"/>
                  </a:lnTo>
                  <a:lnTo>
                    <a:pt x="675" y="544"/>
                  </a:lnTo>
                  <a:lnTo>
                    <a:pt x="683" y="545"/>
                  </a:lnTo>
                  <a:lnTo>
                    <a:pt x="684" y="545"/>
                  </a:lnTo>
                  <a:lnTo>
                    <a:pt x="683" y="544"/>
                  </a:lnTo>
                  <a:lnTo>
                    <a:pt x="680" y="540"/>
                  </a:lnTo>
                  <a:lnTo>
                    <a:pt x="679" y="539"/>
                  </a:lnTo>
                  <a:lnTo>
                    <a:pt x="678" y="536"/>
                  </a:lnTo>
                  <a:lnTo>
                    <a:pt x="678" y="533"/>
                  </a:lnTo>
                  <a:lnTo>
                    <a:pt x="679" y="530"/>
                  </a:lnTo>
                  <a:lnTo>
                    <a:pt x="681" y="528"/>
                  </a:lnTo>
                  <a:lnTo>
                    <a:pt x="686" y="524"/>
                  </a:lnTo>
                  <a:lnTo>
                    <a:pt x="689" y="523"/>
                  </a:lnTo>
                  <a:lnTo>
                    <a:pt x="691" y="523"/>
                  </a:lnTo>
                  <a:lnTo>
                    <a:pt x="695" y="523"/>
                  </a:lnTo>
                  <a:lnTo>
                    <a:pt x="696" y="524"/>
                  </a:lnTo>
                  <a:lnTo>
                    <a:pt x="697" y="523"/>
                  </a:lnTo>
                  <a:lnTo>
                    <a:pt x="697" y="522"/>
                  </a:lnTo>
                  <a:lnTo>
                    <a:pt x="698" y="520"/>
                  </a:lnTo>
                  <a:lnTo>
                    <a:pt x="700" y="522"/>
                  </a:lnTo>
                  <a:lnTo>
                    <a:pt x="702" y="523"/>
                  </a:lnTo>
                  <a:lnTo>
                    <a:pt x="703" y="523"/>
                  </a:lnTo>
                  <a:lnTo>
                    <a:pt x="705" y="524"/>
                  </a:lnTo>
                  <a:lnTo>
                    <a:pt x="707" y="527"/>
                  </a:lnTo>
                  <a:lnTo>
                    <a:pt x="707" y="528"/>
                  </a:lnTo>
                  <a:lnTo>
                    <a:pt x="707" y="529"/>
                  </a:lnTo>
                  <a:lnTo>
                    <a:pt x="706" y="530"/>
                  </a:lnTo>
                  <a:lnTo>
                    <a:pt x="705" y="530"/>
                  </a:lnTo>
                  <a:lnTo>
                    <a:pt x="703" y="532"/>
                  </a:lnTo>
                  <a:lnTo>
                    <a:pt x="701" y="532"/>
                  </a:lnTo>
                  <a:lnTo>
                    <a:pt x="700" y="530"/>
                  </a:lnTo>
                  <a:lnTo>
                    <a:pt x="698" y="530"/>
                  </a:lnTo>
                  <a:lnTo>
                    <a:pt x="697" y="528"/>
                  </a:lnTo>
                  <a:lnTo>
                    <a:pt x="697" y="526"/>
                  </a:lnTo>
                  <a:lnTo>
                    <a:pt x="696" y="526"/>
                  </a:lnTo>
                  <a:lnTo>
                    <a:pt x="696" y="527"/>
                  </a:lnTo>
                  <a:lnTo>
                    <a:pt x="695" y="527"/>
                  </a:lnTo>
                  <a:lnTo>
                    <a:pt x="695" y="529"/>
                  </a:lnTo>
                  <a:lnTo>
                    <a:pt x="694" y="530"/>
                  </a:lnTo>
                  <a:lnTo>
                    <a:pt x="694" y="532"/>
                  </a:lnTo>
                  <a:lnTo>
                    <a:pt x="696" y="533"/>
                  </a:lnTo>
                  <a:lnTo>
                    <a:pt x="696" y="534"/>
                  </a:lnTo>
                  <a:lnTo>
                    <a:pt x="697" y="538"/>
                  </a:lnTo>
                  <a:lnTo>
                    <a:pt x="700" y="538"/>
                  </a:lnTo>
                  <a:lnTo>
                    <a:pt x="702" y="540"/>
                  </a:lnTo>
                  <a:lnTo>
                    <a:pt x="703" y="539"/>
                  </a:lnTo>
                  <a:lnTo>
                    <a:pt x="705" y="539"/>
                  </a:lnTo>
                  <a:lnTo>
                    <a:pt x="706" y="539"/>
                  </a:lnTo>
                  <a:lnTo>
                    <a:pt x="707" y="540"/>
                  </a:lnTo>
                  <a:lnTo>
                    <a:pt x="711" y="541"/>
                  </a:lnTo>
                  <a:lnTo>
                    <a:pt x="712" y="540"/>
                  </a:lnTo>
                  <a:lnTo>
                    <a:pt x="713" y="539"/>
                  </a:lnTo>
                  <a:lnTo>
                    <a:pt x="715" y="539"/>
                  </a:lnTo>
                  <a:lnTo>
                    <a:pt x="718" y="539"/>
                  </a:lnTo>
                  <a:lnTo>
                    <a:pt x="719" y="536"/>
                  </a:lnTo>
                  <a:lnTo>
                    <a:pt x="719" y="535"/>
                  </a:lnTo>
                  <a:lnTo>
                    <a:pt x="719" y="534"/>
                  </a:lnTo>
                  <a:lnTo>
                    <a:pt x="720" y="534"/>
                  </a:lnTo>
                  <a:lnTo>
                    <a:pt x="721" y="534"/>
                  </a:lnTo>
                  <a:lnTo>
                    <a:pt x="723" y="533"/>
                  </a:lnTo>
                  <a:lnTo>
                    <a:pt x="728" y="532"/>
                  </a:lnTo>
                  <a:lnTo>
                    <a:pt x="728" y="530"/>
                  </a:lnTo>
                  <a:lnTo>
                    <a:pt x="729" y="528"/>
                  </a:lnTo>
                  <a:lnTo>
                    <a:pt x="729" y="527"/>
                  </a:lnTo>
                  <a:lnTo>
                    <a:pt x="730" y="526"/>
                  </a:lnTo>
                  <a:lnTo>
                    <a:pt x="732" y="526"/>
                  </a:lnTo>
                  <a:lnTo>
                    <a:pt x="734" y="527"/>
                  </a:lnTo>
                  <a:lnTo>
                    <a:pt x="734" y="528"/>
                  </a:lnTo>
                  <a:lnTo>
                    <a:pt x="736" y="528"/>
                  </a:lnTo>
                  <a:lnTo>
                    <a:pt x="737" y="528"/>
                  </a:lnTo>
                  <a:lnTo>
                    <a:pt x="737" y="527"/>
                  </a:lnTo>
                  <a:lnTo>
                    <a:pt x="738" y="527"/>
                  </a:lnTo>
                  <a:lnTo>
                    <a:pt x="740" y="528"/>
                  </a:lnTo>
                  <a:lnTo>
                    <a:pt x="740" y="527"/>
                  </a:lnTo>
                  <a:lnTo>
                    <a:pt x="738" y="526"/>
                  </a:lnTo>
                  <a:lnTo>
                    <a:pt x="737" y="526"/>
                  </a:lnTo>
                  <a:lnTo>
                    <a:pt x="736" y="526"/>
                  </a:lnTo>
                  <a:lnTo>
                    <a:pt x="735" y="526"/>
                  </a:lnTo>
                  <a:lnTo>
                    <a:pt x="732" y="524"/>
                  </a:lnTo>
                  <a:lnTo>
                    <a:pt x="732" y="523"/>
                  </a:lnTo>
                  <a:lnTo>
                    <a:pt x="732" y="520"/>
                  </a:lnTo>
                  <a:lnTo>
                    <a:pt x="734" y="517"/>
                  </a:lnTo>
                  <a:lnTo>
                    <a:pt x="736" y="516"/>
                  </a:lnTo>
                  <a:lnTo>
                    <a:pt x="742" y="513"/>
                  </a:lnTo>
                  <a:lnTo>
                    <a:pt x="742" y="515"/>
                  </a:lnTo>
                  <a:lnTo>
                    <a:pt x="743" y="515"/>
                  </a:lnTo>
                  <a:lnTo>
                    <a:pt x="743" y="516"/>
                  </a:lnTo>
                  <a:lnTo>
                    <a:pt x="745" y="517"/>
                  </a:lnTo>
                  <a:lnTo>
                    <a:pt x="748" y="517"/>
                  </a:lnTo>
                  <a:lnTo>
                    <a:pt x="751" y="516"/>
                  </a:lnTo>
                  <a:lnTo>
                    <a:pt x="754" y="513"/>
                  </a:lnTo>
                  <a:lnTo>
                    <a:pt x="757" y="512"/>
                  </a:lnTo>
                  <a:lnTo>
                    <a:pt x="759" y="512"/>
                  </a:lnTo>
                  <a:lnTo>
                    <a:pt x="761" y="513"/>
                  </a:lnTo>
                  <a:lnTo>
                    <a:pt x="763" y="513"/>
                  </a:lnTo>
                  <a:lnTo>
                    <a:pt x="765" y="512"/>
                  </a:lnTo>
                  <a:lnTo>
                    <a:pt x="771" y="512"/>
                  </a:lnTo>
                  <a:lnTo>
                    <a:pt x="777" y="512"/>
                  </a:lnTo>
                  <a:lnTo>
                    <a:pt x="782" y="513"/>
                  </a:lnTo>
                  <a:lnTo>
                    <a:pt x="785" y="515"/>
                  </a:lnTo>
                  <a:lnTo>
                    <a:pt x="786" y="516"/>
                  </a:lnTo>
                  <a:lnTo>
                    <a:pt x="786" y="517"/>
                  </a:lnTo>
                  <a:lnTo>
                    <a:pt x="785" y="518"/>
                  </a:lnTo>
                  <a:lnTo>
                    <a:pt x="786" y="518"/>
                  </a:lnTo>
                  <a:lnTo>
                    <a:pt x="789" y="517"/>
                  </a:lnTo>
                  <a:lnTo>
                    <a:pt x="788" y="516"/>
                  </a:lnTo>
                  <a:lnTo>
                    <a:pt x="788" y="515"/>
                  </a:lnTo>
                  <a:lnTo>
                    <a:pt x="791" y="515"/>
                  </a:lnTo>
                  <a:lnTo>
                    <a:pt x="792" y="513"/>
                  </a:lnTo>
                  <a:lnTo>
                    <a:pt x="792" y="512"/>
                  </a:lnTo>
                  <a:lnTo>
                    <a:pt x="791" y="511"/>
                  </a:lnTo>
                  <a:lnTo>
                    <a:pt x="792" y="510"/>
                  </a:lnTo>
                  <a:lnTo>
                    <a:pt x="794" y="510"/>
                  </a:lnTo>
                  <a:lnTo>
                    <a:pt x="795" y="509"/>
                  </a:lnTo>
                  <a:lnTo>
                    <a:pt x="795" y="505"/>
                  </a:lnTo>
                  <a:lnTo>
                    <a:pt x="797" y="501"/>
                  </a:lnTo>
                  <a:lnTo>
                    <a:pt x="798" y="498"/>
                  </a:lnTo>
                  <a:lnTo>
                    <a:pt x="799" y="498"/>
                  </a:lnTo>
                  <a:lnTo>
                    <a:pt x="801" y="498"/>
                  </a:lnTo>
                  <a:lnTo>
                    <a:pt x="803" y="498"/>
                  </a:lnTo>
                  <a:lnTo>
                    <a:pt x="804" y="495"/>
                  </a:lnTo>
                  <a:lnTo>
                    <a:pt x="806" y="493"/>
                  </a:lnTo>
                  <a:lnTo>
                    <a:pt x="811" y="492"/>
                  </a:lnTo>
                  <a:lnTo>
                    <a:pt x="812" y="492"/>
                  </a:lnTo>
                  <a:lnTo>
                    <a:pt x="812" y="493"/>
                  </a:lnTo>
                  <a:lnTo>
                    <a:pt x="814" y="494"/>
                  </a:lnTo>
                  <a:lnTo>
                    <a:pt x="815" y="494"/>
                  </a:lnTo>
                  <a:lnTo>
                    <a:pt x="815" y="493"/>
                  </a:lnTo>
                  <a:lnTo>
                    <a:pt x="820" y="490"/>
                  </a:lnTo>
                  <a:lnTo>
                    <a:pt x="821" y="492"/>
                  </a:lnTo>
                  <a:lnTo>
                    <a:pt x="822" y="492"/>
                  </a:lnTo>
                  <a:lnTo>
                    <a:pt x="823" y="492"/>
                  </a:lnTo>
                  <a:lnTo>
                    <a:pt x="827" y="490"/>
                  </a:lnTo>
                  <a:lnTo>
                    <a:pt x="829" y="489"/>
                  </a:lnTo>
                  <a:lnTo>
                    <a:pt x="831" y="488"/>
                  </a:lnTo>
                  <a:lnTo>
                    <a:pt x="833" y="487"/>
                  </a:lnTo>
                  <a:lnTo>
                    <a:pt x="834" y="484"/>
                  </a:lnTo>
                  <a:lnTo>
                    <a:pt x="834" y="483"/>
                  </a:lnTo>
                  <a:lnTo>
                    <a:pt x="833" y="483"/>
                  </a:lnTo>
                  <a:close/>
                </a:path>
              </a:pathLst>
            </a:custGeom>
            <a:solidFill>
              <a:srgbClr val="FFCFCE"/>
            </a:solidFill>
            <a:ln w="2">
              <a:solidFill>
                <a:srgbClr val="000000"/>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p:txBody>
        </p:sp>
        <p:sp>
          <p:nvSpPr>
            <p:cNvPr id="1241" name="Freeform 249"/>
            <p:cNvSpPr>
              <a:spLocks/>
            </p:cNvSpPr>
            <p:nvPr/>
          </p:nvSpPr>
          <p:spPr bwMode="auto">
            <a:xfrm>
              <a:off x="4664075" y="2576511"/>
              <a:ext cx="476250" cy="277812"/>
            </a:xfrm>
            <a:custGeom>
              <a:avLst/>
              <a:gdLst>
                <a:gd name="T0" fmla="*/ 2147483646 w 300"/>
                <a:gd name="T1" fmla="*/ 2147483646 h 175"/>
                <a:gd name="T2" fmla="*/ 2147483646 w 300"/>
                <a:gd name="T3" fmla="*/ 2147483646 h 175"/>
                <a:gd name="T4" fmla="*/ 2147483646 w 300"/>
                <a:gd name="T5" fmla="*/ 2147483646 h 175"/>
                <a:gd name="T6" fmla="*/ 2147483646 w 300"/>
                <a:gd name="T7" fmla="*/ 2147483646 h 175"/>
                <a:gd name="T8" fmla="*/ 2147483646 w 300"/>
                <a:gd name="T9" fmla="*/ 2147483646 h 175"/>
                <a:gd name="T10" fmla="*/ 2147483646 w 300"/>
                <a:gd name="T11" fmla="*/ 2147483646 h 175"/>
                <a:gd name="T12" fmla="*/ 2147483646 w 300"/>
                <a:gd name="T13" fmla="*/ 2147483646 h 175"/>
                <a:gd name="T14" fmla="*/ 2147483646 w 300"/>
                <a:gd name="T15" fmla="*/ 2147483646 h 175"/>
                <a:gd name="T16" fmla="*/ 2147483646 w 300"/>
                <a:gd name="T17" fmla="*/ 2147483646 h 175"/>
                <a:gd name="T18" fmla="*/ 2147483646 w 300"/>
                <a:gd name="T19" fmla="*/ 2147483646 h 175"/>
                <a:gd name="T20" fmla="*/ 2147483646 w 300"/>
                <a:gd name="T21" fmla="*/ 2147483646 h 175"/>
                <a:gd name="T22" fmla="*/ 2147483646 w 300"/>
                <a:gd name="T23" fmla="*/ 2147483646 h 175"/>
                <a:gd name="T24" fmla="*/ 2147483646 w 300"/>
                <a:gd name="T25" fmla="*/ 2147483646 h 175"/>
                <a:gd name="T26" fmla="*/ 2147483646 w 300"/>
                <a:gd name="T27" fmla="*/ 2147483646 h 175"/>
                <a:gd name="T28" fmla="*/ 2147483646 w 300"/>
                <a:gd name="T29" fmla="*/ 2147483646 h 175"/>
                <a:gd name="T30" fmla="*/ 2147483646 w 300"/>
                <a:gd name="T31" fmla="*/ 2147483646 h 175"/>
                <a:gd name="T32" fmla="*/ 2147483646 w 300"/>
                <a:gd name="T33" fmla="*/ 2147483646 h 175"/>
                <a:gd name="T34" fmla="*/ 2147483646 w 300"/>
                <a:gd name="T35" fmla="*/ 2147483646 h 175"/>
                <a:gd name="T36" fmla="*/ 2147483646 w 300"/>
                <a:gd name="T37" fmla="*/ 2147483646 h 175"/>
                <a:gd name="T38" fmla="*/ 2147483646 w 300"/>
                <a:gd name="T39" fmla="*/ 2147483646 h 175"/>
                <a:gd name="T40" fmla="*/ 2147483646 w 300"/>
                <a:gd name="T41" fmla="*/ 2147483646 h 175"/>
                <a:gd name="T42" fmla="*/ 2147483646 w 300"/>
                <a:gd name="T43" fmla="*/ 2147483646 h 175"/>
                <a:gd name="T44" fmla="*/ 2147483646 w 300"/>
                <a:gd name="T45" fmla="*/ 2147483646 h 175"/>
                <a:gd name="T46" fmla="*/ 2147483646 w 300"/>
                <a:gd name="T47" fmla="*/ 2147483646 h 175"/>
                <a:gd name="T48" fmla="*/ 2147483646 w 300"/>
                <a:gd name="T49" fmla="*/ 2147483646 h 175"/>
                <a:gd name="T50" fmla="*/ 2147483646 w 300"/>
                <a:gd name="T51" fmla="*/ 2147483646 h 175"/>
                <a:gd name="T52" fmla="*/ 2147483646 w 300"/>
                <a:gd name="T53" fmla="*/ 2147483646 h 175"/>
                <a:gd name="T54" fmla="*/ 2147483646 w 300"/>
                <a:gd name="T55" fmla="*/ 2147483646 h 175"/>
                <a:gd name="T56" fmla="*/ 2147483646 w 300"/>
                <a:gd name="T57" fmla="*/ 2147483646 h 175"/>
                <a:gd name="T58" fmla="*/ 2147483646 w 300"/>
                <a:gd name="T59" fmla="*/ 2147483646 h 175"/>
                <a:gd name="T60" fmla="*/ 2147483646 w 300"/>
                <a:gd name="T61" fmla="*/ 2147483646 h 175"/>
                <a:gd name="T62" fmla="*/ 2147483646 w 300"/>
                <a:gd name="T63" fmla="*/ 2147483646 h 175"/>
                <a:gd name="T64" fmla="*/ 2147483646 w 300"/>
                <a:gd name="T65" fmla="*/ 2147483646 h 175"/>
                <a:gd name="T66" fmla="*/ 2147483646 w 300"/>
                <a:gd name="T67" fmla="*/ 2147483646 h 175"/>
                <a:gd name="T68" fmla="*/ 2147483646 w 300"/>
                <a:gd name="T69" fmla="*/ 2147483646 h 175"/>
                <a:gd name="T70" fmla="*/ 2147483646 w 300"/>
                <a:gd name="T71" fmla="*/ 2147483646 h 175"/>
                <a:gd name="T72" fmla="*/ 2147483646 w 300"/>
                <a:gd name="T73" fmla="*/ 2147483646 h 175"/>
                <a:gd name="T74" fmla="*/ 2147483646 w 300"/>
                <a:gd name="T75" fmla="*/ 2147483646 h 175"/>
                <a:gd name="T76" fmla="*/ 2147483646 w 300"/>
                <a:gd name="T77" fmla="*/ 2147483646 h 175"/>
                <a:gd name="T78" fmla="*/ 2147483646 w 300"/>
                <a:gd name="T79" fmla="*/ 2147483646 h 175"/>
                <a:gd name="T80" fmla="*/ 2147483646 w 300"/>
                <a:gd name="T81" fmla="*/ 2147483646 h 175"/>
                <a:gd name="T82" fmla="*/ 2147483646 w 300"/>
                <a:gd name="T83" fmla="*/ 2147483646 h 175"/>
                <a:gd name="T84" fmla="*/ 2147483646 w 300"/>
                <a:gd name="T85" fmla="*/ 2147483646 h 175"/>
                <a:gd name="T86" fmla="*/ 2147483646 w 300"/>
                <a:gd name="T87" fmla="*/ 2147483646 h 175"/>
                <a:gd name="T88" fmla="*/ 2147483646 w 300"/>
                <a:gd name="T89" fmla="*/ 2147483646 h 175"/>
                <a:gd name="T90" fmla="*/ 2147483646 w 300"/>
                <a:gd name="T91" fmla="*/ 2147483646 h 175"/>
                <a:gd name="T92" fmla="*/ 2147483646 w 300"/>
                <a:gd name="T93" fmla="*/ 2147483646 h 175"/>
                <a:gd name="T94" fmla="*/ 2147483646 w 300"/>
                <a:gd name="T95" fmla="*/ 2147483646 h 175"/>
                <a:gd name="T96" fmla="*/ 2147483646 w 300"/>
                <a:gd name="T97" fmla="*/ 2147483646 h 175"/>
                <a:gd name="T98" fmla="*/ 2147483646 w 300"/>
                <a:gd name="T99" fmla="*/ 2147483646 h 175"/>
                <a:gd name="T100" fmla="*/ 2147483646 w 300"/>
                <a:gd name="T101" fmla="*/ 2147483646 h 175"/>
                <a:gd name="T102" fmla="*/ 2147483646 w 300"/>
                <a:gd name="T103" fmla="*/ 2147483646 h 175"/>
                <a:gd name="T104" fmla="*/ 2147483646 w 300"/>
                <a:gd name="T105" fmla="*/ 2147483646 h 175"/>
                <a:gd name="T106" fmla="*/ 2147483646 w 300"/>
                <a:gd name="T107" fmla="*/ 2147483646 h 175"/>
                <a:gd name="T108" fmla="*/ 2147483646 w 300"/>
                <a:gd name="T109" fmla="*/ 2147483646 h 175"/>
                <a:gd name="T110" fmla="*/ 2147483646 w 300"/>
                <a:gd name="T111" fmla="*/ 2147483646 h 175"/>
                <a:gd name="T112" fmla="*/ 2147483646 w 300"/>
                <a:gd name="T113" fmla="*/ 2147483646 h 175"/>
                <a:gd name="T114" fmla="*/ 2147483646 w 300"/>
                <a:gd name="T115" fmla="*/ 2147483646 h 175"/>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0" t="0" r="r" b="b"/>
              <a:pathLst>
                <a:path w="300" h="175">
                  <a:moveTo>
                    <a:pt x="1" y="170"/>
                  </a:moveTo>
                  <a:lnTo>
                    <a:pt x="1" y="170"/>
                  </a:lnTo>
                  <a:lnTo>
                    <a:pt x="1" y="169"/>
                  </a:lnTo>
                  <a:lnTo>
                    <a:pt x="0" y="168"/>
                  </a:lnTo>
                  <a:lnTo>
                    <a:pt x="1" y="166"/>
                  </a:lnTo>
                  <a:lnTo>
                    <a:pt x="2" y="164"/>
                  </a:lnTo>
                  <a:lnTo>
                    <a:pt x="5" y="160"/>
                  </a:lnTo>
                  <a:lnTo>
                    <a:pt x="6" y="158"/>
                  </a:lnTo>
                  <a:lnTo>
                    <a:pt x="8" y="157"/>
                  </a:lnTo>
                  <a:lnTo>
                    <a:pt x="11" y="157"/>
                  </a:lnTo>
                  <a:lnTo>
                    <a:pt x="13" y="155"/>
                  </a:lnTo>
                  <a:lnTo>
                    <a:pt x="14" y="153"/>
                  </a:lnTo>
                  <a:lnTo>
                    <a:pt x="15" y="151"/>
                  </a:lnTo>
                  <a:lnTo>
                    <a:pt x="14" y="146"/>
                  </a:lnTo>
                  <a:lnTo>
                    <a:pt x="14" y="144"/>
                  </a:lnTo>
                  <a:lnTo>
                    <a:pt x="14" y="143"/>
                  </a:lnTo>
                  <a:lnTo>
                    <a:pt x="17" y="138"/>
                  </a:lnTo>
                  <a:lnTo>
                    <a:pt x="17" y="140"/>
                  </a:lnTo>
                  <a:lnTo>
                    <a:pt x="17" y="144"/>
                  </a:lnTo>
                  <a:lnTo>
                    <a:pt x="17" y="145"/>
                  </a:lnTo>
                  <a:lnTo>
                    <a:pt x="18" y="147"/>
                  </a:lnTo>
                  <a:lnTo>
                    <a:pt x="19" y="149"/>
                  </a:lnTo>
                  <a:lnTo>
                    <a:pt x="21" y="147"/>
                  </a:lnTo>
                  <a:lnTo>
                    <a:pt x="25" y="146"/>
                  </a:lnTo>
                  <a:lnTo>
                    <a:pt x="26" y="144"/>
                  </a:lnTo>
                  <a:lnTo>
                    <a:pt x="28" y="141"/>
                  </a:lnTo>
                  <a:lnTo>
                    <a:pt x="28" y="139"/>
                  </a:lnTo>
                  <a:lnTo>
                    <a:pt x="28" y="137"/>
                  </a:lnTo>
                  <a:lnTo>
                    <a:pt x="26" y="135"/>
                  </a:lnTo>
                  <a:lnTo>
                    <a:pt x="25" y="135"/>
                  </a:lnTo>
                  <a:lnTo>
                    <a:pt x="26" y="134"/>
                  </a:lnTo>
                  <a:lnTo>
                    <a:pt x="28" y="133"/>
                  </a:lnTo>
                  <a:lnTo>
                    <a:pt x="30" y="134"/>
                  </a:lnTo>
                  <a:lnTo>
                    <a:pt x="32" y="135"/>
                  </a:lnTo>
                  <a:lnTo>
                    <a:pt x="34" y="138"/>
                  </a:lnTo>
                  <a:lnTo>
                    <a:pt x="35" y="139"/>
                  </a:lnTo>
                  <a:lnTo>
                    <a:pt x="37" y="139"/>
                  </a:lnTo>
                  <a:lnTo>
                    <a:pt x="40" y="139"/>
                  </a:lnTo>
                  <a:lnTo>
                    <a:pt x="41" y="137"/>
                  </a:lnTo>
                  <a:lnTo>
                    <a:pt x="43" y="135"/>
                  </a:lnTo>
                  <a:lnTo>
                    <a:pt x="45" y="133"/>
                  </a:lnTo>
                  <a:lnTo>
                    <a:pt x="47" y="132"/>
                  </a:lnTo>
                  <a:lnTo>
                    <a:pt x="49" y="130"/>
                  </a:lnTo>
                  <a:lnTo>
                    <a:pt x="52" y="128"/>
                  </a:lnTo>
                  <a:lnTo>
                    <a:pt x="53" y="123"/>
                  </a:lnTo>
                  <a:lnTo>
                    <a:pt x="54" y="120"/>
                  </a:lnTo>
                  <a:lnTo>
                    <a:pt x="53" y="117"/>
                  </a:lnTo>
                  <a:lnTo>
                    <a:pt x="51" y="116"/>
                  </a:lnTo>
                  <a:lnTo>
                    <a:pt x="48" y="116"/>
                  </a:lnTo>
                  <a:lnTo>
                    <a:pt x="47" y="116"/>
                  </a:lnTo>
                  <a:lnTo>
                    <a:pt x="45" y="113"/>
                  </a:lnTo>
                  <a:lnTo>
                    <a:pt x="43" y="111"/>
                  </a:lnTo>
                  <a:lnTo>
                    <a:pt x="43" y="109"/>
                  </a:lnTo>
                  <a:lnTo>
                    <a:pt x="42" y="106"/>
                  </a:lnTo>
                  <a:lnTo>
                    <a:pt x="43" y="105"/>
                  </a:lnTo>
                  <a:lnTo>
                    <a:pt x="45" y="105"/>
                  </a:lnTo>
                  <a:lnTo>
                    <a:pt x="47" y="105"/>
                  </a:lnTo>
                  <a:lnTo>
                    <a:pt x="49" y="105"/>
                  </a:lnTo>
                  <a:lnTo>
                    <a:pt x="53" y="107"/>
                  </a:lnTo>
                  <a:lnTo>
                    <a:pt x="55" y="110"/>
                  </a:lnTo>
                  <a:lnTo>
                    <a:pt x="58" y="111"/>
                  </a:lnTo>
                  <a:lnTo>
                    <a:pt x="60" y="111"/>
                  </a:lnTo>
                  <a:lnTo>
                    <a:pt x="61" y="110"/>
                  </a:lnTo>
                  <a:lnTo>
                    <a:pt x="61" y="107"/>
                  </a:lnTo>
                  <a:lnTo>
                    <a:pt x="63" y="105"/>
                  </a:lnTo>
                  <a:lnTo>
                    <a:pt x="64" y="104"/>
                  </a:lnTo>
                  <a:lnTo>
                    <a:pt x="65" y="101"/>
                  </a:lnTo>
                  <a:lnTo>
                    <a:pt x="66" y="100"/>
                  </a:lnTo>
                  <a:lnTo>
                    <a:pt x="69" y="99"/>
                  </a:lnTo>
                  <a:lnTo>
                    <a:pt x="72" y="98"/>
                  </a:lnTo>
                  <a:lnTo>
                    <a:pt x="77" y="97"/>
                  </a:lnTo>
                  <a:lnTo>
                    <a:pt x="80" y="95"/>
                  </a:lnTo>
                  <a:lnTo>
                    <a:pt x="83" y="93"/>
                  </a:lnTo>
                  <a:lnTo>
                    <a:pt x="87" y="89"/>
                  </a:lnTo>
                  <a:lnTo>
                    <a:pt x="93" y="86"/>
                  </a:lnTo>
                  <a:lnTo>
                    <a:pt x="97" y="82"/>
                  </a:lnTo>
                  <a:lnTo>
                    <a:pt x="99" y="81"/>
                  </a:lnTo>
                  <a:lnTo>
                    <a:pt x="101" y="81"/>
                  </a:lnTo>
                  <a:lnTo>
                    <a:pt x="103" y="80"/>
                  </a:lnTo>
                  <a:lnTo>
                    <a:pt x="103" y="76"/>
                  </a:lnTo>
                  <a:lnTo>
                    <a:pt x="104" y="74"/>
                  </a:lnTo>
                  <a:lnTo>
                    <a:pt x="105" y="70"/>
                  </a:lnTo>
                  <a:lnTo>
                    <a:pt x="106" y="67"/>
                  </a:lnTo>
                  <a:lnTo>
                    <a:pt x="108" y="66"/>
                  </a:lnTo>
                  <a:lnTo>
                    <a:pt x="108" y="64"/>
                  </a:lnTo>
                  <a:lnTo>
                    <a:pt x="108" y="61"/>
                  </a:lnTo>
                  <a:lnTo>
                    <a:pt x="105" y="59"/>
                  </a:lnTo>
                  <a:lnTo>
                    <a:pt x="105" y="58"/>
                  </a:lnTo>
                  <a:lnTo>
                    <a:pt x="106" y="58"/>
                  </a:lnTo>
                  <a:lnTo>
                    <a:pt x="110" y="59"/>
                  </a:lnTo>
                  <a:lnTo>
                    <a:pt x="112" y="60"/>
                  </a:lnTo>
                  <a:lnTo>
                    <a:pt x="112" y="63"/>
                  </a:lnTo>
                  <a:lnTo>
                    <a:pt x="112" y="64"/>
                  </a:lnTo>
                  <a:lnTo>
                    <a:pt x="114" y="65"/>
                  </a:lnTo>
                  <a:lnTo>
                    <a:pt x="117" y="65"/>
                  </a:lnTo>
                  <a:lnTo>
                    <a:pt x="120" y="66"/>
                  </a:lnTo>
                  <a:lnTo>
                    <a:pt x="120" y="67"/>
                  </a:lnTo>
                  <a:lnTo>
                    <a:pt x="121" y="67"/>
                  </a:lnTo>
                  <a:lnTo>
                    <a:pt x="123" y="67"/>
                  </a:lnTo>
                  <a:lnTo>
                    <a:pt x="125" y="66"/>
                  </a:lnTo>
                  <a:lnTo>
                    <a:pt x="127" y="65"/>
                  </a:lnTo>
                  <a:lnTo>
                    <a:pt x="128" y="65"/>
                  </a:lnTo>
                  <a:lnTo>
                    <a:pt x="129" y="65"/>
                  </a:lnTo>
                  <a:lnTo>
                    <a:pt x="131" y="61"/>
                  </a:lnTo>
                  <a:lnTo>
                    <a:pt x="132" y="59"/>
                  </a:lnTo>
                  <a:lnTo>
                    <a:pt x="132" y="54"/>
                  </a:lnTo>
                  <a:lnTo>
                    <a:pt x="133" y="52"/>
                  </a:lnTo>
                  <a:lnTo>
                    <a:pt x="134" y="50"/>
                  </a:lnTo>
                  <a:lnTo>
                    <a:pt x="135" y="49"/>
                  </a:lnTo>
                  <a:lnTo>
                    <a:pt x="137" y="47"/>
                  </a:lnTo>
                  <a:lnTo>
                    <a:pt x="139" y="47"/>
                  </a:lnTo>
                  <a:lnTo>
                    <a:pt x="140" y="47"/>
                  </a:lnTo>
                  <a:lnTo>
                    <a:pt x="141" y="46"/>
                  </a:lnTo>
                  <a:lnTo>
                    <a:pt x="143" y="46"/>
                  </a:lnTo>
                  <a:lnTo>
                    <a:pt x="146" y="46"/>
                  </a:lnTo>
                  <a:lnTo>
                    <a:pt x="149" y="44"/>
                  </a:lnTo>
                  <a:lnTo>
                    <a:pt x="150" y="43"/>
                  </a:lnTo>
                  <a:lnTo>
                    <a:pt x="151" y="46"/>
                  </a:lnTo>
                  <a:lnTo>
                    <a:pt x="151" y="47"/>
                  </a:lnTo>
                  <a:lnTo>
                    <a:pt x="152" y="47"/>
                  </a:lnTo>
                  <a:lnTo>
                    <a:pt x="154" y="46"/>
                  </a:lnTo>
                  <a:lnTo>
                    <a:pt x="155" y="43"/>
                  </a:lnTo>
                  <a:lnTo>
                    <a:pt x="156" y="42"/>
                  </a:lnTo>
                  <a:lnTo>
                    <a:pt x="157" y="40"/>
                  </a:lnTo>
                  <a:lnTo>
                    <a:pt x="158" y="38"/>
                  </a:lnTo>
                  <a:lnTo>
                    <a:pt x="157" y="36"/>
                  </a:lnTo>
                  <a:lnTo>
                    <a:pt x="157" y="34"/>
                  </a:lnTo>
                  <a:lnTo>
                    <a:pt x="158" y="30"/>
                  </a:lnTo>
                  <a:lnTo>
                    <a:pt x="157" y="24"/>
                  </a:lnTo>
                  <a:lnTo>
                    <a:pt x="157" y="19"/>
                  </a:lnTo>
                  <a:lnTo>
                    <a:pt x="158" y="15"/>
                  </a:lnTo>
                  <a:lnTo>
                    <a:pt x="161" y="12"/>
                  </a:lnTo>
                  <a:lnTo>
                    <a:pt x="163" y="9"/>
                  </a:lnTo>
                  <a:lnTo>
                    <a:pt x="166" y="7"/>
                  </a:lnTo>
                  <a:lnTo>
                    <a:pt x="169" y="4"/>
                  </a:lnTo>
                  <a:lnTo>
                    <a:pt x="171" y="4"/>
                  </a:lnTo>
                  <a:lnTo>
                    <a:pt x="172" y="6"/>
                  </a:lnTo>
                  <a:lnTo>
                    <a:pt x="173" y="8"/>
                  </a:lnTo>
                  <a:lnTo>
                    <a:pt x="174" y="9"/>
                  </a:lnTo>
                  <a:lnTo>
                    <a:pt x="174" y="10"/>
                  </a:lnTo>
                  <a:lnTo>
                    <a:pt x="174" y="13"/>
                  </a:lnTo>
                  <a:lnTo>
                    <a:pt x="174" y="14"/>
                  </a:lnTo>
                  <a:lnTo>
                    <a:pt x="174" y="15"/>
                  </a:lnTo>
                  <a:lnTo>
                    <a:pt x="174" y="19"/>
                  </a:lnTo>
                  <a:lnTo>
                    <a:pt x="174" y="21"/>
                  </a:lnTo>
                  <a:lnTo>
                    <a:pt x="175" y="23"/>
                  </a:lnTo>
                  <a:lnTo>
                    <a:pt x="177" y="24"/>
                  </a:lnTo>
                  <a:lnTo>
                    <a:pt x="177" y="25"/>
                  </a:lnTo>
                  <a:lnTo>
                    <a:pt x="175" y="26"/>
                  </a:lnTo>
                  <a:lnTo>
                    <a:pt x="177" y="27"/>
                  </a:lnTo>
                  <a:lnTo>
                    <a:pt x="177" y="30"/>
                  </a:lnTo>
                  <a:lnTo>
                    <a:pt x="177" y="32"/>
                  </a:lnTo>
                  <a:lnTo>
                    <a:pt x="177" y="34"/>
                  </a:lnTo>
                  <a:lnTo>
                    <a:pt x="178" y="36"/>
                  </a:lnTo>
                  <a:lnTo>
                    <a:pt x="179" y="37"/>
                  </a:lnTo>
                  <a:lnTo>
                    <a:pt x="180" y="40"/>
                  </a:lnTo>
                  <a:lnTo>
                    <a:pt x="185" y="42"/>
                  </a:lnTo>
                  <a:lnTo>
                    <a:pt x="190" y="43"/>
                  </a:lnTo>
                  <a:lnTo>
                    <a:pt x="198" y="43"/>
                  </a:lnTo>
                  <a:lnTo>
                    <a:pt x="212" y="43"/>
                  </a:lnTo>
                  <a:lnTo>
                    <a:pt x="218" y="42"/>
                  </a:lnTo>
                  <a:lnTo>
                    <a:pt x="220" y="40"/>
                  </a:lnTo>
                  <a:lnTo>
                    <a:pt x="223" y="38"/>
                  </a:lnTo>
                  <a:lnTo>
                    <a:pt x="224" y="37"/>
                  </a:lnTo>
                  <a:lnTo>
                    <a:pt x="229" y="36"/>
                  </a:lnTo>
                  <a:lnTo>
                    <a:pt x="230" y="36"/>
                  </a:lnTo>
                  <a:lnTo>
                    <a:pt x="231" y="35"/>
                  </a:lnTo>
                  <a:lnTo>
                    <a:pt x="232" y="34"/>
                  </a:lnTo>
                  <a:lnTo>
                    <a:pt x="232" y="32"/>
                  </a:lnTo>
                  <a:lnTo>
                    <a:pt x="235" y="32"/>
                  </a:lnTo>
                  <a:lnTo>
                    <a:pt x="237" y="31"/>
                  </a:lnTo>
                  <a:lnTo>
                    <a:pt x="237" y="29"/>
                  </a:lnTo>
                  <a:lnTo>
                    <a:pt x="238" y="27"/>
                  </a:lnTo>
                  <a:lnTo>
                    <a:pt x="241" y="27"/>
                  </a:lnTo>
                  <a:lnTo>
                    <a:pt x="242" y="25"/>
                  </a:lnTo>
                  <a:lnTo>
                    <a:pt x="242" y="24"/>
                  </a:lnTo>
                  <a:lnTo>
                    <a:pt x="242" y="21"/>
                  </a:lnTo>
                  <a:lnTo>
                    <a:pt x="243" y="19"/>
                  </a:lnTo>
                  <a:lnTo>
                    <a:pt x="245" y="19"/>
                  </a:lnTo>
                  <a:lnTo>
                    <a:pt x="246" y="19"/>
                  </a:lnTo>
                  <a:lnTo>
                    <a:pt x="248" y="17"/>
                  </a:lnTo>
                  <a:lnTo>
                    <a:pt x="249" y="15"/>
                  </a:lnTo>
                  <a:lnTo>
                    <a:pt x="253" y="14"/>
                  </a:lnTo>
                  <a:lnTo>
                    <a:pt x="255" y="13"/>
                  </a:lnTo>
                  <a:lnTo>
                    <a:pt x="255" y="9"/>
                  </a:lnTo>
                  <a:lnTo>
                    <a:pt x="257" y="8"/>
                  </a:lnTo>
                  <a:lnTo>
                    <a:pt x="259" y="8"/>
                  </a:lnTo>
                  <a:lnTo>
                    <a:pt x="263" y="8"/>
                  </a:lnTo>
                  <a:lnTo>
                    <a:pt x="265" y="7"/>
                  </a:lnTo>
                  <a:lnTo>
                    <a:pt x="266" y="6"/>
                  </a:lnTo>
                  <a:lnTo>
                    <a:pt x="268" y="2"/>
                  </a:lnTo>
                  <a:lnTo>
                    <a:pt x="268" y="1"/>
                  </a:lnTo>
                  <a:lnTo>
                    <a:pt x="269" y="1"/>
                  </a:lnTo>
                  <a:lnTo>
                    <a:pt x="272" y="1"/>
                  </a:lnTo>
                  <a:lnTo>
                    <a:pt x="275" y="1"/>
                  </a:lnTo>
                  <a:lnTo>
                    <a:pt x="278" y="0"/>
                  </a:lnTo>
                  <a:lnTo>
                    <a:pt x="281" y="0"/>
                  </a:lnTo>
                  <a:lnTo>
                    <a:pt x="285" y="0"/>
                  </a:lnTo>
                  <a:lnTo>
                    <a:pt x="291" y="1"/>
                  </a:lnTo>
                  <a:lnTo>
                    <a:pt x="295" y="3"/>
                  </a:lnTo>
                  <a:lnTo>
                    <a:pt x="298" y="7"/>
                  </a:lnTo>
                  <a:lnTo>
                    <a:pt x="299" y="8"/>
                  </a:lnTo>
                  <a:lnTo>
                    <a:pt x="300" y="10"/>
                  </a:lnTo>
                  <a:lnTo>
                    <a:pt x="299" y="14"/>
                  </a:lnTo>
                  <a:lnTo>
                    <a:pt x="298" y="15"/>
                  </a:lnTo>
                  <a:lnTo>
                    <a:pt x="292" y="18"/>
                  </a:lnTo>
                  <a:lnTo>
                    <a:pt x="289" y="20"/>
                  </a:lnTo>
                  <a:lnTo>
                    <a:pt x="288" y="23"/>
                  </a:lnTo>
                  <a:lnTo>
                    <a:pt x="289" y="24"/>
                  </a:lnTo>
                  <a:lnTo>
                    <a:pt x="292" y="27"/>
                  </a:lnTo>
                  <a:lnTo>
                    <a:pt x="293" y="29"/>
                  </a:lnTo>
                  <a:lnTo>
                    <a:pt x="294" y="31"/>
                  </a:lnTo>
                  <a:lnTo>
                    <a:pt x="293" y="35"/>
                  </a:lnTo>
                  <a:lnTo>
                    <a:pt x="291" y="37"/>
                  </a:lnTo>
                  <a:lnTo>
                    <a:pt x="288" y="38"/>
                  </a:lnTo>
                  <a:lnTo>
                    <a:pt x="288" y="40"/>
                  </a:lnTo>
                  <a:lnTo>
                    <a:pt x="289" y="41"/>
                  </a:lnTo>
                  <a:lnTo>
                    <a:pt x="288" y="41"/>
                  </a:lnTo>
                  <a:lnTo>
                    <a:pt x="286" y="41"/>
                  </a:lnTo>
                  <a:lnTo>
                    <a:pt x="283" y="41"/>
                  </a:lnTo>
                  <a:lnTo>
                    <a:pt x="281" y="42"/>
                  </a:lnTo>
                  <a:lnTo>
                    <a:pt x="280" y="43"/>
                  </a:lnTo>
                  <a:lnTo>
                    <a:pt x="277" y="41"/>
                  </a:lnTo>
                  <a:lnTo>
                    <a:pt x="276" y="40"/>
                  </a:lnTo>
                  <a:lnTo>
                    <a:pt x="275" y="40"/>
                  </a:lnTo>
                  <a:lnTo>
                    <a:pt x="272" y="40"/>
                  </a:lnTo>
                  <a:lnTo>
                    <a:pt x="266" y="38"/>
                  </a:lnTo>
                  <a:lnTo>
                    <a:pt x="265" y="38"/>
                  </a:lnTo>
                  <a:lnTo>
                    <a:pt x="264" y="38"/>
                  </a:lnTo>
                  <a:lnTo>
                    <a:pt x="264" y="37"/>
                  </a:lnTo>
                  <a:lnTo>
                    <a:pt x="263" y="37"/>
                  </a:lnTo>
                  <a:lnTo>
                    <a:pt x="261" y="38"/>
                  </a:lnTo>
                  <a:lnTo>
                    <a:pt x="260" y="38"/>
                  </a:lnTo>
                  <a:lnTo>
                    <a:pt x="254" y="41"/>
                  </a:lnTo>
                  <a:lnTo>
                    <a:pt x="248" y="43"/>
                  </a:lnTo>
                  <a:lnTo>
                    <a:pt x="242" y="47"/>
                  </a:lnTo>
                  <a:lnTo>
                    <a:pt x="241" y="47"/>
                  </a:lnTo>
                  <a:lnTo>
                    <a:pt x="241" y="48"/>
                  </a:lnTo>
                  <a:lnTo>
                    <a:pt x="241" y="49"/>
                  </a:lnTo>
                  <a:lnTo>
                    <a:pt x="237" y="49"/>
                  </a:lnTo>
                  <a:lnTo>
                    <a:pt x="236" y="49"/>
                  </a:lnTo>
                  <a:lnTo>
                    <a:pt x="234" y="50"/>
                  </a:lnTo>
                  <a:lnTo>
                    <a:pt x="231" y="50"/>
                  </a:lnTo>
                  <a:lnTo>
                    <a:pt x="229" y="50"/>
                  </a:lnTo>
                  <a:lnTo>
                    <a:pt x="226" y="53"/>
                  </a:lnTo>
                  <a:lnTo>
                    <a:pt x="224" y="53"/>
                  </a:lnTo>
                  <a:lnTo>
                    <a:pt x="220" y="53"/>
                  </a:lnTo>
                  <a:lnTo>
                    <a:pt x="215" y="53"/>
                  </a:lnTo>
                  <a:lnTo>
                    <a:pt x="213" y="54"/>
                  </a:lnTo>
                  <a:lnTo>
                    <a:pt x="211" y="54"/>
                  </a:lnTo>
                  <a:lnTo>
                    <a:pt x="209" y="57"/>
                  </a:lnTo>
                  <a:lnTo>
                    <a:pt x="208" y="58"/>
                  </a:lnTo>
                  <a:lnTo>
                    <a:pt x="205" y="58"/>
                  </a:lnTo>
                  <a:lnTo>
                    <a:pt x="202" y="59"/>
                  </a:lnTo>
                  <a:lnTo>
                    <a:pt x="200" y="60"/>
                  </a:lnTo>
                  <a:lnTo>
                    <a:pt x="200" y="63"/>
                  </a:lnTo>
                  <a:lnTo>
                    <a:pt x="198" y="63"/>
                  </a:lnTo>
                  <a:lnTo>
                    <a:pt x="192" y="64"/>
                  </a:lnTo>
                  <a:lnTo>
                    <a:pt x="190" y="66"/>
                  </a:lnTo>
                  <a:lnTo>
                    <a:pt x="189" y="67"/>
                  </a:lnTo>
                  <a:lnTo>
                    <a:pt x="188" y="67"/>
                  </a:lnTo>
                  <a:lnTo>
                    <a:pt x="185" y="69"/>
                  </a:lnTo>
                  <a:lnTo>
                    <a:pt x="183" y="70"/>
                  </a:lnTo>
                  <a:lnTo>
                    <a:pt x="178" y="74"/>
                  </a:lnTo>
                  <a:lnTo>
                    <a:pt x="177" y="76"/>
                  </a:lnTo>
                  <a:lnTo>
                    <a:pt x="175" y="77"/>
                  </a:lnTo>
                  <a:lnTo>
                    <a:pt x="173" y="78"/>
                  </a:lnTo>
                  <a:lnTo>
                    <a:pt x="171" y="80"/>
                  </a:lnTo>
                  <a:lnTo>
                    <a:pt x="166" y="86"/>
                  </a:lnTo>
                  <a:lnTo>
                    <a:pt x="163" y="87"/>
                  </a:lnTo>
                  <a:lnTo>
                    <a:pt x="162" y="88"/>
                  </a:lnTo>
                  <a:lnTo>
                    <a:pt x="158" y="89"/>
                  </a:lnTo>
                  <a:lnTo>
                    <a:pt x="156" y="90"/>
                  </a:lnTo>
                  <a:lnTo>
                    <a:pt x="155" y="93"/>
                  </a:lnTo>
                  <a:lnTo>
                    <a:pt x="154" y="93"/>
                  </a:lnTo>
                  <a:lnTo>
                    <a:pt x="152" y="94"/>
                  </a:lnTo>
                  <a:lnTo>
                    <a:pt x="151" y="93"/>
                  </a:lnTo>
                  <a:lnTo>
                    <a:pt x="150" y="93"/>
                  </a:lnTo>
                  <a:lnTo>
                    <a:pt x="146" y="93"/>
                  </a:lnTo>
                  <a:lnTo>
                    <a:pt x="141" y="93"/>
                  </a:lnTo>
                  <a:lnTo>
                    <a:pt x="139" y="94"/>
                  </a:lnTo>
                  <a:lnTo>
                    <a:pt x="137" y="93"/>
                  </a:lnTo>
                  <a:lnTo>
                    <a:pt x="133" y="90"/>
                  </a:lnTo>
                  <a:lnTo>
                    <a:pt x="131" y="88"/>
                  </a:lnTo>
                  <a:lnTo>
                    <a:pt x="131" y="84"/>
                  </a:lnTo>
                  <a:lnTo>
                    <a:pt x="131" y="83"/>
                  </a:lnTo>
                  <a:lnTo>
                    <a:pt x="131" y="82"/>
                  </a:lnTo>
                  <a:lnTo>
                    <a:pt x="126" y="82"/>
                  </a:lnTo>
                  <a:lnTo>
                    <a:pt x="123" y="82"/>
                  </a:lnTo>
                  <a:lnTo>
                    <a:pt x="120" y="83"/>
                  </a:lnTo>
                  <a:lnTo>
                    <a:pt x="116" y="88"/>
                  </a:lnTo>
                  <a:lnTo>
                    <a:pt x="114" y="92"/>
                  </a:lnTo>
                  <a:lnTo>
                    <a:pt x="114" y="94"/>
                  </a:lnTo>
                  <a:lnTo>
                    <a:pt x="115" y="95"/>
                  </a:lnTo>
                  <a:lnTo>
                    <a:pt x="117" y="97"/>
                  </a:lnTo>
                  <a:lnTo>
                    <a:pt x="117" y="98"/>
                  </a:lnTo>
                  <a:lnTo>
                    <a:pt x="115" y="99"/>
                  </a:lnTo>
                  <a:lnTo>
                    <a:pt x="112" y="103"/>
                  </a:lnTo>
                  <a:lnTo>
                    <a:pt x="109" y="107"/>
                  </a:lnTo>
                  <a:lnTo>
                    <a:pt x="108" y="111"/>
                  </a:lnTo>
                  <a:lnTo>
                    <a:pt x="105" y="112"/>
                  </a:lnTo>
                  <a:lnTo>
                    <a:pt x="101" y="113"/>
                  </a:lnTo>
                  <a:lnTo>
                    <a:pt x="99" y="113"/>
                  </a:lnTo>
                  <a:lnTo>
                    <a:pt x="95" y="115"/>
                  </a:lnTo>
                  <a:lnTo>
                    <a:pt x="92" y="118"/>
                  </a:lnTo>
                  <a:lnTo>
                    <a:pt x="92" y="120"/>
                  </a:lnTo>
                  <a:lnTo>
                    <a:pt x="91" y="120"/>
                  </a:lnTo>
                  <a:lnTo>
                    <a:pt x="88" y="120"/>
                  </a:lnTo>
                  <a:lnTo>
                    <a:pt x="85" y="121"/>
                  </a:lnTo>
                  <a:lnTo>
                    <a:pt x="82" y="122"/>
                  </a:lnTo>
                  <a:lnTo>
                    <a:pt x="81" y="122"/>
                  </a:lnTo>
                  <a:lnTo>
                    <a:pt x="80" y="123"/>
                  </a:lnTo>
                  <a:lnTo>
                    <a:pt x="77" y="124"/>
                  </a:lnTo>
                  <a:lnTo>
                    <a:pt x="76" y="126"/>
                  </a:lnTo>
                  <a:lnTo>
                    <a:pt x="75" y="127"/>
                  </a:lnTo>
                  <a:lnTo>
                    <a:pt x="72" y="129"/>
                  </a:lnTo>
                  <a:lnTo>
                    <a:pt x="71" y="129"/>
                  </a:lnTo>
                  <a:lnTo>
                    <a:pt x="66" y="134"/>
                  </a:lnTo>
                  <a:lnTo>
                    <a:pt x="63" y="137"/>
                  </a:lnTo>
                  <a:lnTo>
                    <a:pt x="61" y="139"/>
                  </a:lnTo>
                  <a:lnTo>
                    <a:pt x="59" y="143"/>
                  </a:lnTo>
                  <a:lnTo>
                    <a:pt x="58" y="146"/>
                  </a:lnTo>
                  <a:lnTo>
                    <a:pt x="58" y="147"/>
                  </a:lnTo>
                  <a:lnTo>
                    <a:pt x="57" y="149"/>
                  </a:lnTo>
                  <a:lnTo>
                    <a:pt x="51" y="152"/>
                  </a:lnTo>
                  <a:lnTo>
                    <a:pt x="51" y="153"/>
                  </a:lnTo>
                  <a:lnTo>
                    <a:pt x="49" y="153"/>
                  </a:lnTo>
                  <a:lnTo>
                    <a:pt x="46" y="153"/>
                  </a:lnTo>
                  <a:lnTo>
                    <a:pt x="41" y="155"/>
                  </a:lnTo>
                  <a:lnTo>
                    <a:pt x="40" y="155"/>
                  </a:lnTo>
                  <a:lnTo>
                    <a:pt x="37" y="153"/>
                  </a:lnTo>
                  <a:lnTo>
                    <a:pt x="35" y="152"/>
                  </a:lnTo>
                  <a:lnTo>
                    <a:pt x="31" y="153"/>
                  </a:lnTo>
                  <a:lnTo>
                    <a:pt x="26" y="157"/>
                  </a:lnTo>
                  <a:lnTo>
                    <a:pt x="24" y="160"/>
                  </a:lnTo>
                  <a:lnTo>
                    <a:pt x="20" y="166"/>
                  </a:lnTo>
                  <a:lnTo>
                    <a:pt x="17" y="170"/>
                  </a:lnTo>
                  <a:lnTo>
                    <a:pt x="15" y="173"/>
                  </a:lnTo>
                  <a:lnTo>
                    <a:pt x="14" y="175"/>
                  </a:lnTo>
                  <a:lnTo>
                    <a:pt x="12" y="175"/>
                  </a:lnTo>
                  <a:lnTo>
                    <a:pt x="9" y="174"/>
                  </a:lnTo>
                  <a:lnTo>
                    <a:pt x="8" y="174"/>
                  </a:lnTo>
                  <a:lnTo>
                    <a:pt x="3" y="173"/>
                  </a:lnTo>
                  <a:lnTo>
                    <a:pt x="1" y="170"/>
                  </a:lnTo>
                  <a:close/>
                </a:path>
              </a:pathLst>
            </a:custGeom>
            <a:solidFill>
              <a:srgbClr val="FFCFCE"/>
            </a:solidFill>
            <a:ln w="2">
              <a:solidFill>
                <a:srgbClr val="000000"/>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p:txBody>
        </p:sp>
        <p:sp>
          <p:nvSpPr>
            <p:cNvPr id="1242" name="Freeform 250"/>
            <p:cNvSpPr>
              <a:spLocks/>
            </p:cNvSpPr>
            <p:nvPr/>
          </p:nvSpPr>
          <p:spPr bwMode="auto">
            <a:xfrm>
              <a:off x="4575174" y="3009898"/>
              <a:ext cx="73025" cy="50800"/>
            </a:xfrm>
            <a:custGeom>
              <a:avLst/>
              <a:gdLst>
                <a:gd name="T0" fmla="*/ 2147483646 w 46"/>
                <a:gd name="T1" fmla="*/ 2147483646 h 32"/>
                <a:gd name="T2" fmla="*/ 2147483646 w 46"/>
                <a:gd name="T3" fmla="*/ 0 h 32"/>
                <a:gd name="T4" fmla="*/ 2147483646 w 46"/>
                <a:gd name="T5" fmla="*/ 2147483646 h 32"/>
                <a:gd name="T6" fmla="*/ 2147483646 w 46"/>
                <a:gd name="T7" fmla="*/ 2147483646 h 32"/>
                <a:gd name="T8" fmla="*/ 2147483646 w 46"/>
                <a:gd name="T9" fmla="*/ 2147483646 h 32"/>
                <a:gd name="T10" fmla="*/ 2147483646 w 46"/>
                <a:gd name="T11" fmla="*/ 2147483646 h 32"/>
                <a:gd name="T12" fmla="*/ 2147483646 w 46"/>
                <a:gd name="T13" fmla="*/ 2147483646 h 32"/>
                <a:gd name="T14" fmla="*/ 2147483646 w 46"/>
                <a:gd name="T15" fmla="*/ 2147483646 h 32"/>
                <a:gd name="T16" fmla="*/ 2147483646 w 46"/>
                <a:gd name="T17" fmla="*/ 2147483646 h 32"/>
                <a:gd name="T18" fmla="*/ 2147483646 w 46"/>
                <a:gd name="T19" fmla="*/ 2147483646 h 32"/>
                <a:gd name="T20" fmla="*/ 2147483646 w 46"/>
                <a:gd name="T21" fmla="*/ 2147483646 h 32"/>
                <a:gd name="T22" fmla="*/ 2147483646 w 46"/>
                <a:gd name="T23" fmla="*/ 2147483646 h 32"/>
                <a:gd name="T24" fmla="*/ 2147483646 w 46"/>
                <a:gd name="T25" fmla="*/ 2147483646 h 32"/>
                <a:gd name="T26" fmla="*/ 2147483646 w 46"/>
                <a:gd name="T27" fmla="*/ 2147483646 h 32"/>
                <a:gd name="T28" fmla="*/ 2147483646 w 46"/>
                <a:gd name="T29" fmla="*/ 2147483646 h 32"/>
                <a:gd name="T30" fmla="*/ 2147483646 w 46"/>
                <a:gd name="T31" fmla="*/ 2147483646 h 32"/>
                <a:gd name="T32" fmla="*/ 2147483646 w 46"/>
                <a:gd name="T33" fmla="*/ 2147483646 h 32"/>
                <a:gd name="T34" fmla="*/ 2147483646 w 46"/>
                <a:gd name="T35" fmla="*/ 2147483646 h 32"/>
                <a:gd name="T36" fmla="*/ 2147483646 w 46"/>
                <a:gd name="T37" fmla="*/ 2147483646 h 32"/>
                <a:gd name="T38" fmla="*/ 2147483646 w 46"/>
                <a:gd name="T39" fmla="*/ 2147483646 h 32"/>
                <a:gd name="T40" fmla="*/ 2147483646 w 46"/>
                <a:gd name="T41" fmla="*/ 2147483646 h 32"/>
                <a:gd name="T42" fmla="*/ 2147483646 w 46"/>
                <a:gd name="T43" fmla="*/ 2147483646 h 32"/>
                <a:gd name="T44" fmla="*/ 2147483646 w 46"/>
                <a:gd name="T45" fmla="*/ 2147483646 h 32"/>
                <a:gd name="T46" fmla="*/ 2147483646 w 46"/>
                <a:gd name="T47" fmla="*/ 2147483646 h 32"/>
                <a:gd name="T48" fmla="*/ 2147483646 w 46"/>
                <a:gd name="T49" fmla="*/ 2147483646 h 32"/>
                <a:gd name="T50" fmla="*/ 2147483646 w 46"/>
                <a:gd name="T51" fmla="*/ 2147483646 h 32"/>
                <a:gd name="T52" fmla="*/ 2147483646 w 46"/>
                <a:gd name="T53" fmla="*/ 2147483646 h 32"/>
                <a:gd name="T54" fmla="*/ 2147483646 w 46"/>
                <a:gd name="T55" fmla="*/ 2147483646 h 32"/>
                <a:gd name="T56" fmla="*/ 2147483646 w 46"/>
                <a:gd name="T57" fmla="*/ 2147483646 h 32"/>
                <a:gd name="T58" fmla="*/ 2147483646 w 46"/>
                <a:gd name="T59" fmla="*/ 2147483646 h 32"/>
                <a:gd name="T60" fmla="*/ 2147483646 w 46"/>
                <a:gd name="T61" fmla="*/ 2147483646 h 32"/>
                <a:gd name="T62" fmla="*/ 2147483646 w 46"/>
                <a:gd name="T63" fmla="*/ 2147483646 h 32"/>
                <a:gd name="T64" fmla="*/ 2147483646 w 46"/>
                <a:gd name="T65" fmla="*/ 2147483646 h 32"/>
                <a:gd name="T66" fmla="*/ 2147483646 w 46"/>
                <a:gd name="T67" fmla="*/ 2147483646 h 32"/>
                <a:gd name="T68" fmla="*/ 2147483646 w 46"/>
                <a:gd name="T69" fmla="*/ 2147483646 h 32"/>
                <a:gd name="T70" fmla="*/ 0 w 46"/>
                <a:gd name="T71" fmla="*/ 2147483646 h 32"/>
                <a:gd name="T72" fmla="*/ 0 w 46"/>
                <a:gd name="T73" fmla="*/ 2147483646 h 32"/>
                <a:gd name="T74" fmla="*/ 2147483646 w 46"/>
                <a:gd name="T75" fmla="*/ 2147483646 h 32"/>
                <a:gd name="T76" fmla="*/ 2147483646 w 46"/>
                <a:gd name="T77" fmla="*/ 2147483646 h 32"/>
                <a:gd name="T78" fmla="*/ 2147483646 w 46"/>
                <a:gd name="T79" fmla="*/ 2147483646 h 32"/>
                <a:gd name="T80" fmla="*/ 2147483646 w 46"/>
                <a:gd name="T81" fmla="*/ 2147483646 h 32"/>
                <a:gd name="T82" fmla="*/ 2147483646 w 46"/>
                <a:gd name="T83" fmla="*/ 2147483646 h 32"/>
                <a:gd name="T84" fmla="*/ 2147483646 w 46"/>
                <a:gd name="T85" fmla="*/ 2147483646 h 32"/>
                <a:gd name="T86" fmla="*/ 2147483646 w 46"/>
                <a:gd name="T87" fmla="*/ 2147483646 h 32"/>
                <a:gd name="T88" fmla="*/ 2147483646 w 46"/>
                <a:gd name="T89" fmla="*/ 2147483646 h 32"/>
                <a:gd name="T90" fmla="*/ 2147483646 w 46"/>
                <a:gd name="T91" fmla="*/ 2147483646 h 32"/>
                <a:gd name="T92" fmla="*/ 2147483646 w 46"/>
                <a:gd name="T93" fmla="*/ 2147483646 h 32"/>
                <a:gd name="T94" fmla="*/ 2147483646 w 46"/>
                <a:gd name="T95" fmla="*/ 2147483646 h 32"/>
                <a:gd name="T96" fmla="*/ 2147483646 w 46"/>
                <a:gd name="T97" fmla="*/ 2147483646 h 32"/>
                <a:gd name="T98" fmla="*/ 2147483646 w 46"/>
                <a:gd name="T99" fmla="*/ 2147483646 h 32"/>
                <a:gd name="T100" fmla="*/ 2147483646 w 46"/>
                <a:gd name="T101" fmla="*/ 2147483646 h 32"/>
                <a:gd name="T102" fmla="*/ 2147483646 w 46"/>
                <a:gd name="T103" fmla="*/ 2147483646 h 32"/>
                <a:gd name="T104" fmla="*/ 2147483646 w 46"/>
                <a:gd name="T105" fmla="*/ 2147483646 h 32"/>
                <a:gd name="T106" fmla="*/ 2147483646 w 46"/>
                <a:gd name="T107" fmla="*/ 2147483646 h 32"/>
                <a:gd name="T108" fmla="*/ 2147483646 w 46"/>
                <a:gd name="T109" fmla="*/ 2147483646 h 32"/>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46" h="32">
                  <a:moveTo>
                    <a:pt x="34" y="4"/>
                  </a:moveTo>
                  <a:lnTo>
                    <a:pt x="34" y="4"/>
                  </a:lnTo>
                  <a:lnTo>
                    <a:pt x="35" y="4"/>
                  </a:lnTo>
                  <a:lnTo>
                    <a:pt x="35" y="3"/>
                  </a:lnTo>
                  <a:lnTo>
                    <a:pt x="35" y="2"/>
                  </a:lnTo>
                  <a:lnTo>
                    <a:pt x="36" y="0"/>
                  </a:lnTo>
                  <a:lnTo>
                    <a:pt x="38" y="0"/>
                  </a:lnTo>
                  <a:lnTo>
                    <a:pt x="39" y="0"/>
                  </a:lnTo>
                  <a:lnTo>
                    <a:pt x="42" y="8"/>
                  </a:lnTo>
                  <a:lnTo>
                    <a:pt x="44" y="10"/>
                  </a:lnTo>
                  <a:lnTo>
                    <a:pt x="46" y="11"/>
                  </a:lnTo>
                  <a:lnTo>
                    <a:pt x="45" y="13"/>
                  </a:lnTo>
                  <a:lnTo>
                    <a:pt x="45" y="14"/>
                  </a:lnTo>
                  <a:lnTo>
                    <a:pt x="45" y="15"/>
                  </a:lnTo>
                  <a:lnTo>
                    <a:pt x="44" y="16"/>
                  </a:lnTo>
                  <a:lnTo>
                    <a:pt x="41" y="16"/>
                  </a:lnTo>
                  <a:lnTo>
                    <a:pt x="41" y="15"/>
                  </a:lnTo>
                  <a:lnTo>
                    <a:pt x="39" y="16"/>
                  </a:lnTo>
                  <a:lnTo>
                    <a:pt x="36" y="16"/>
                  </a:lnTo>
                  <a:lnTo>
                    <a:pt x="36" y="15"/>
                  </a:lnTo>
                  <a:lnTo>
                    <a:pt x="35" y="16"/>
                  </a:lnTo>
                  <a:lnTo>
                    <a:pt x="34" y="17"/>
                  </a:lnTo>
                  <a:lnTo>
                    <a:pt x="34" y="19"/>
                  </a:lnTo>
                  <a:lnTo>
                    <a:pt x="35" y="19"/>
                  </a:lnTo>
                  <a:lnTo>
                    <a:pt x="35" y="20"/>
                  </a:lnTo>
                  <a:lnTo>
                    <a:pt x="34" y="20"/>
                  </a:lnTo>
                  <a:lnTo>
                    <a:pt x="33" y="19"/>
                  </a:lnTo>
                  <a:lnTo>
                    <a:pt x="30" y="19"/>
                  </a:lnTo>
                  <a:lnTo>
                    <a:pt x="29" y="20"/>
                  </a:lnTo>
                  <a:lnTo>
                    <a:pt x="29" y="19"/>
                  </a:lnTo>
                  <a:lnTo>
                    <a:pt x="28" y="20"/>
                  </a:lnTo>
                  <a:lnTo>
                    <a:pt x="28" y="21"/>
                  </a:lnTo>
                  <a:lnTo>
                    <a:pt x="28" y="22"/>
                  </a:lnTo>
                  <a:lnTo>
                    <a:pt x="27" y="23"/>
                  </a:lnTo>
                  <a:lnTo>
                    <a:pt x="25" y="25"/>
                  </a:lnTo>
                  <a:lnTo>
                    <a:pt x="25" y="23"/>
                  </a:lnTo>
                  <a:lnTo>
                    <a:pt x="25" y="22"/>
                  </a:lnTo>
                  <a:lnTo>
                    <a:pt x="24" y="22"/>
                  </a:lnTo>
                  <a:lnTo>
                    <a:pt x="24" y="23"/>
                  </a:lnTo>
                  <a:lnTo>
                    <a:pt x="23" y="25"/>
                  </a:lnTo>
                  <a:lnTo>
                    <a:pt x="22" y="23"/>
                  </a:lnTo>
                  <a:lnTo>
                    <a:pt x="21" y="25"/>
                  </a:lnTo>
                  <a:lnTo>
                    <a:pt x="19" y="25"/>
                  </a:lnTo>
                  <a:lnTo>
                    <a:pt x="19" y="26"/>
                  </a:lnTo>
                  <a:lnTo>
                    <a:pt x="19" y="27"/>
                  </a:lnTo>
                  <a:lnTo>
                    <a:pt x="18" y="27"/>
                  </a:lnTo>
                  <a:lnTo>
                    <a:pt x="17" y="26"/>
                  </a:lnTo>
                  <a:lnTo>
                    <a:pt x="16" y="25"/>
                  </a:lnTo>
                  <a:lnTo>
                    <a:pt x="14" y="25"/>
                  </a:lnTo>
                  <a:lnTo>
                    <a:pt x="13" y="26"/>
                  </a:lnTo>
                  <a:lnTo>
                    <a:pt x="12" y="27"/>
                  </a:lnTo>
                  <a:lnTo>
                    <a:pt x="12" y="28"/>
                  </a:lnTo>
                  <a:lnTo>
                    <a:pt x="11" y="30"/>
                  </a:lnTo>
                  <a:lnTo>
                    <a:pt x="10" y="31"/>
                  </a:lnTo>
                  <a:lnTo>
                    <a:pt x="8" y="31"/>
                  </a:lnTo>
                  <a:lnTo>
                    <a:pt x="7" y="32"/>
                  </a:lnTo>
                  <a:lnTo>
                    <a:pt x="6" y="32"/>
                  </a:lnTo>
                  <a:lnTo>
                    <a:pt x="6" y="31"/>
                  </a:lnTo>
                  <a:lnTo>
                    <a:pt x="7" y="30"/>
                  </a:lnTo>
                  <a:lnTo>
                    <a:pt x="6" y="30"/>
                  </a:lnTo>
                  <a:lnTo>
                    <a:pt x="5" y="27"/>
                  </a:lnTo>
                  <a:lnTo>
                    <a:pt x="4" y="25"/>
                  </a:lnTo>
                  <a:lnTo>
                    <a:pt x="4" y="22"/>
                  </a:lnTo>
                  <a:lnTo>
                    <a:pt x="5" y="21"/>
                  </a:lnTo>
                  <a:lnTo>
                    <a:pt x="4" y="21"/>
                  </a:lnTo>
                  <a:lnTo>
                    <a:pt x="2" y="22"/>
                  </a:lnTo>
                  <a:lnTo>
                    <a:pt x="2" y="23"/>
                  </a:lnTo>
                  <a:lnTo>
                    <a:pt x="2" y="25"/>
                  </a:lnTo>
                  <a:lnTo>
                    <a:pt x="2" y="23"/>
                  </a:lnTo>
                  <a:lnTo>
                    <a:pt x="1" y="23"/>
                  </a:lnTo>
                  <a:lnTo>
                    <a:pt x="0" y="23"/>
                  </a:lnTo>
                  <a:lnTo>
                    <a:pt x="1" y="22"/>
                  </a:lnTo>
                  <a:lnTo>
                    <a:pt x="0" y="22"/>
                  </a:lnTo>
                  <a:lnTo>
                    <a:pt x="0" y="20"/>
                  </a:lnTo>
                  <a:lnTo>
                    <a:pt x="1" y="19"/>
                  </a:lnTo>
                  <a:lnTo>
                    <a:pt x="2" y="19"/>
                  </a:lnTo>
                  <a:lnTo>
                    <a:pt x="4" y="16"/>
                  </a:lnTo>
                  <a:lnTo>
                    <a:pt x="2" y="14"/>
                  </a:lnTo>
                  <a:lnTo>
                    <a:pt x="1" y="13"/>
                  </a:lnTo>
                  <a:lnTo>
                    <a:pt x="1" y="11"/>
                  </a:lnTo>
                  <a:lnTo>
                    <a:pt x="5" y="10"/>
                  </a:lnTo>
                  <a:lnTo>
                    <a:pt x="7" y="9"/>
                  </a:lnTo>
                  <a:lnTo>
                    <a:pt x="12" y="9"/>
                  </a:lnTo>
                  <a:lnTo>
                    <a:pt x="16" y="9"/>
                  </a:lnTo>
                  <a:lnTo>
                    <a:pt x="18" y="9"/>
                  </a:lnTo>
                  <a:lnTo>
                    <a:pt x="19" y="10"/>
                  </a:lnTo>
                  <a:lnTo>
                    <a:pt x="19" y="9"/>
                  </a:lnTo>
                  <a:lnTo>
                    <a:pt x="22" y="9"/>
                  </a:lnTo>
                  <a:lnTo>
                    <a:pt x="23" y="11"/>
                  </a:lnTo>
                  <a:lnTo>
                    <a:pt x="23" y="10"/>
                  </a:lnTo>
                  <a:lnTo>
                    <a:pt x="22" y="9"/>
                  </a:lnTo>
                  <a:lnTo>
                    <a:pt x="21" y="8"/>
                  </a:lnTo>
                  <a:lnTo>
                    <a:pt x="22" y="5"/>
                  </a:lnTo>
                  <a:lnTo>
                    <a:pt x="24" y="5"/>
                  </a:lnTo>
                  <a:lnTo>
                    <a:pt x="25" y="4"/>
                  </a:lnTo>
                  <a:lnTo>
                    <a:pt x="28" y="2"/>
                  </a:lnTo>
                  <a:lnTo>
                    <a:pt x="30" y="2"/>
                  </a:lnTo>
                  <a:lnTo>
                    <a:pt x="30" y="4"/>
                  </a:lnTo>
                  <a:lnTo>
                    <a:pt x="31" y="5"/>
                  </a:lnTo>
                  <a:lnTo>
                    <a:pt x="31" y="4"/>
                  </a:lnTo>
                  <a:lnTo>
                    <a:pt x="30" y="3"/>
                  </a:lnTo>
                  <a:lnTo>
                    <a:pt x="30" y="2"/>
                  </a:lnTo>
                  <a:lnTo>
                    <a:pt x="31" y="2"/>
                  </a:lnTo>
                  <a:lnTo>
                    <a:pt x="33" y="3"/>
                  </a:lnTo>
                  <a:lnTo>
                    <a:pt x="34" y="3"/>
                  </a:lnTo>
                  <a:lnTo>
                    <a:pt x="34" y="4"/>
                  </a:lnTo>
                  <a:lnTo>
                    <a:pt x="33" y="4"/>
                  </a:lnTo>
                  <a:lnTo>
                    <a:pt x="34" y="4"/>
                  </a:lnTo>
                  <a:close/>
                </a:path>
              </a:pathLst>
            </a:custGeom>
            <a:solidFill>
              <a:srgbClr val="FFCFCE"/>
            </a:solidFill>
            <a:ln w="2">
              <a:solidFill>
                <a:srgbClr val="000000"/>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p:txBody>
        </p:sp>
        <p:sp>
          <p:nvSpPr>
            <p:cNvPr id="1243" name="Line 251"/>
            <p:cNvSpPr>
              <a:spLocks noChangeShapeType="1"/>
            </p:cNvSpPr>
            <p:nvPr/>
          </p:nvSpPr>
          <p:spPr bwMode="auto">
            <a:xfrm>
              <a:off x="3167063" y="4860923"/>
              <a:ext cx="0" cy="0"/>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p:txBody>
        </p:sp>
        <p:sp>
          <p:nvSpPr>
            <p:cNvPr id="1244" name="Line 252"/>
            <p:cNvSpPr>
              <a:spLocks noChangeShapeType="1"/>
            </p:cNvSpPr>
            <p:nvPr/>
          </p:nvSpPr>
          <p:spPr bwMode="auto">
            <a:xfrm>
              <a:off x="3167063" y="4860923"/>
              <a:ext cx="0" cy="0"/>
            </a:xfrm>
            <a:prstGeom prst="line">
              <a:avLst/>
            </a:prstGeom>
            <a:noFill/>
            <a:ln w="2">
              <a:solidFill>
                <a:srgbClr val="555555"/>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p:txBody>
        </p:sp>
        <p:sp>
          <p:nvSpPr>
            <p:cNvPr id="1245" name="Freeform 253"/>
            <p:cNvSpPr>
              <a:spLocks/>
            </p:cNvSpPr>
            <p:nvPr/>
          </p:nvSpPr>
          <p:spPr bwMode="auto">
            <a:xfrm>
              <a:off x="2449513" y="4951410"/>
              <a:ext cx="207962" cy="219075"/>
            </a:xfrm>
            <a:custGeom>
              <a:avLst/>
              <a:gdLst>
                <a:gd name="T0" fmla="*/ 2147483646 w 131"/>
                <a:gd name="T1" fmla="*/ 2147483646 h 138"/>
                <a:gd name="T2" fmla="*/ 2147483646 w 131"/>
                <a:gd name="T3" fmla="*/ 2147483646 h 138"/>
                <a:gd name="T4" fmla="*/ 2147483646 w 131"/>
                <a:gd name="T5" fmla="*/ 2147483646 h 138"/>
                <a:gd name="T6" fmla="*/ 2147483646 w 131"/>
                <a:gd name="T7" fmla="*/ 2147483646 h 138"/>
                <a:gd name="T8" fmla="*/ 2147483646 w 131"/>
                <a:gd name="T9" fmla="*/ 2147483646 h 138"/>
                <a:gd name="T10" fmla="*/ 2147483646 w 131"/>
                <a:gd name="T11" fmla="*/ 2147483646 h 138"/>
                <a:gd name="T12" fmla="*/ 2147483646 w 131"/>
                <a:gd name="T13" fmla="*/ 2147483646 h 138"/>
                <a:gd name="T14" fmla="*/ 2147483646 w 131"/>
                <a:gd name="T15" fmla="*/ 2147483646 h 138"/>
                <a:gd name="T16" fmla="*/ 2147483646 w 131"/>
                <a:gd name="T17" fmla="*/ 2147483646 h 138"/>
                <a:gd name="T18" fmla="*/ 2147483646 w 131"/>
                <a:gd name="T19" fmla="*/ 2147483646 h 138"/>
                <a:gd name="T20" fmla="*/ 2147483646 w 131"/>
                <a:gd name="T21" fmla="*/ 2147483646 h 138"/>
                <a:gd name="T22" fmla="*/ 2147483646 w 131"/>
                <a:gd name="T23" fmla="*/ 2147483646 h 138"/>
                <a:gd name="T24" fmla="*/ 2147483646 w 131"/>
                <a:gd name="T25" fmla="*/ 2147483646 h 138"/>
                <a:gd name="T26" fmla="*/ 2147483646 w 131"/>
                <a:gd name="T27" fmla="*/ 2147483646 h 138"/>
                <a:gd name="T28" fmla="*/ 2147483646 w 131"/>
                <a:gd name="T29" fmla="*/ 2147483646 h 138"/>
                <a:gd name="T30" fmla="*/ 2147483646 w 131"/>
                <a:gd name="T31" fmla="*/ 2147483646 h 138"/>
                <a:gd name="T32" fmla="*/ 2147483646 w 131"/>
                <a:gd name="T33" fmla="*/ 2147483646 h 138"/>
                <a:gd name="T34" fmla="*/ 2147483646 w 131"/>
                <a:gd name="T35" fmla="*/ 2147483646 h 138"/>
                <a:gd name="T36" fmla="*/ 2147483646 w 131"/>
                <a:gd name="T37" fmla="*/ 2147483646 h 138"/>
                <a:gd name="T38" fmla="*/ 2147483646 w 131"/>
                <a:gd name="T39" fmla="*/ 2147483646 h 138"/>
                <a:gd name="T40" fmla="*/ 2147483646 w 131"/>
                <a:gd name="T41" fmla="*/ 2147483646 h 138"/>
                <a:gd name="T42" fmla="*/ 2147483646 w 131"/>
                <a:gd name="T43" fmla="*/ 2147483646 h 138"/>
                <a:gd name="T44" fmla="*/ 2147483646 w 131"/>
                <a:gd name="T45" fmla="*/ 2147483646 h 138"/>
                <a:gd name="T46" fmla="*/ 2147483646 w 131"/>
                <a:gd name="T47" fmla="*/ 2147483646 h 138"/>
                <a:gd name="T48" fmla="*/ 0 w 131"/>
                <a:gd name="T49" fmla="*/ 2147483646 h 138"/>
                <a:gd name="T50" fmla="*/ 2147483646 w 131"/>
                <a:gd name="T51" fmla="*/ 2147483646 h 138"/>
                <a:gd name="T52" fmla="*/ 2147483646 w 131"/>
                <a:gd name="T53" fmla="*/ 2147483646 h 138"/>
                <a:gd name="T54" fmla="*/ 2147483646 w 131"/>
                <a:gd name="T55" fmla="*/ 2147483646 h 138"/>
                <a:gd name="T56" fmla="*/ 2147483646 w 131"/>
                <a:gd name="T57" fmla="*/ 2147483646 h 138"/>
                <a:gd name="T58" fmla="*/ 2147483646 w 131"/>
                <a:gd name="T59" fmla="*/ 2147483646 h 138"/>
                <a:gd name="T60" fmla="*/ 2147483646 w 131"/>
                <a:gd name="T61" fmla="*/ 2147483646 h 138"/>
                <a:gd name="T62" fmla="*/ 2147483646 w 131"/>
                <a:gd name="T63" fmla="*/ 2147483646 h 138"/>
                <a:gd name="T64" fmla="*/ 2147483646 w 131"/>
                <a:gd name="T65" fmla="*/ 2147483646 h 138"/>
                <a:gd name="T66" fmla="*/ 2147483646 w 131"/>
                <a:gd name="T67" fmla="*/ 2147483646 h 138"/>
                <a:gd name="T68" fmla="*/ 2147483646 w 131"/>
                <a:gd name="T69" fmla="*/ 2147483646 h 138"/>
                <a:gd name="T70" fmla="*/ 2147483646 w 131"/>
                <a:gd name="T71" fmla="*/ 2147483646 h 138"/>
                <a:gd name="T72" fmla="*/ 2147483646 w 131"/>
                <a:gd name="T73" fmla="*/ 2147483646 h 138"/>
                <a:gd name="T74" fmla="*/ 2147483646 w 131"/>
                <a:gd name="T75" fmla="*/ 2147483646 h 138"/>
                <a:gd name="T76" fmla="*/ 2147483646 w 131"/>
                <a:gd name="T77" fmla="*/ 2147483646 h 138"/>
                <a:gd name="T78" fmla="*/ 2147483646 w 131"/>
                <a:gd name="T79" fmla="*/ 2147483646 h 138"/>
                <a:gd name="T80" fmla="*/ 2147483646 w 131"/>
                <a:gd name="T81" fmla="*/ 2147483646 h 138"/>
                <a:gd name="T82" fmla="*/ 2147483646 w 131"/>
                <a:gd name="T83" fmla="*/ 2147483646 h 138"/>
                <a:gd name="T84" fmla="*/ 2147483646 w 131"/>
                <a:gd name="T85" fmla="*/ 2147483646 h 138"/>
                <a:gd name="T86" fmla="*/ 2147483646 w 131"/>
                <a:gd name="T87" fmla="*/ 2147483646 h 138"/>
                <a:gd name="T88" fmla="*/ 2147483646 w 131"/>
                <a:gd name="T89" fmla="*/ 2147483646 h 138"/>
                <a:gd name="T90" fmla="*/ 2147483646 w 131"/>
                <a:gd name="T91" fmla="*/ 2147483646 h 138"/>
                <a:gd name="T92" fmla="*/ 2147483646 w 131"/>
                <a:gd name="T93" fmla="*/ 2147483646 h 138"/>
                <a:gd name="T94" fmla="*/ 2147483646 w 131"/>
                <a:gd name="T95" fmla="*/ 2147483646 h 138"/>
                <a:gd name="T96" fmla="*/ 2147483646 w 131"/>
                <a:gd name="T97" fmla="*/ 2147483646 h 138"/>
                <a:gd name="T98" fmla="*/ 2147483646 w 131"/>
                <a:gd name="T99" fmla="*/ 2147483646 h 138"/>
                <a:gd name="T100" fmla="*/ 2147483646 w 131"/>
                <a:gd name="T101" fmla="*/ 2147483646 h 138"/>
                <a:gd name="T102" fmla="*/ 2147483646 w 131"/>
                <a:gd name="T103" fmla="*/ 2147483646 h 138"/>
                <a:gd name="T104" fmla="*/ 2147483646 w 131"/>
                <a:gd name="T105" fmla="*/ 2147483646 h 138"/>
                <a:gd name="T106" fmla="*/ 2147483646 w 131"/>
                <a:gd name="T107" fmla="*/ 2147483646 h 138"/>
                <a:gd name="T108" fmla="*/ 2147483646 w 131"/>
                <a:gd name="T109" fmla="*/ 2147483646 h 138"/>
                <a:gd name="T110" fmla="*/ 2147483646 w 131"/>
                <a:gd name="T111" fmla="*/ 2147483646 h 138"/>
                <a:gd name="T112" fmla="*/ 2147483646 w 131"/>
                <a:gd name="T113" fmla="*/ 2147483646 h 138"/>
                <a:gd name="T114" fmla="*/ 2147483646 w 131"/>
                <a:gd name="T115" fmla="*/ 2147483646 h 138"/>
                <a:gd name="T116" fmla="*/ 2147483646 w 131"/>
                <a:gd name="T117" fmla="*/ 2147483646 h 138"/>
                <a:gd name="T118" fmla="*/ 2147483646 w 131"/>
                <a:gd name="T119" fmla="*/ 2147483646 h 138"/>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131" h="138">
                  <a:moveTo>
                    <a:pt x="78" y="18"/>
                  </a:moveTo>
                  <a:lnTo>
                    <a:pt x="78" y="18"/>
                  </a:lnTo>
                  <a:lnTo>
                    <a:pt x="75" y="21"/>
                  </a:lnTo>
                  <a:lnTo>
                    <a:pt x="74" y="22"/>
                  </a:lnTo>
                  <a:lnTo>
                    <a:pt x="72" y="24"/>
                  </a:lnTo>
                  <a:lnTo>
                    <a:pt x="71" y="23"/>
                  </a:lnTo>
                  <a:lnTo>
                    <a:pt x="67" y="22"/>
                  </a:lnTo>
                  <a:lnTo>
                    <a:pt x="65" y="23"/>
                  </a:lnTo>
                  <a:lnTo>
                    <a:pt x="64" y="22"/>
                  </a:lnTo>
                  <a:lnTo>
                    <a:pt x="64" y="19"/>
                  </a:lnTo>
                  <a:lnTo>
                    <a:pt x="64" y="18"/>
                  </a:lnTo>
                  <a:lnTo>
                    <a:pt x="65" y="17"/>
                  </a:lnTo>
                  <a:lnTo>
                    <a:pt x="64" y="16"/>
                  </a:lnTo>
                  <a:lnTo>
                    <a:pt x="63" y="13"/>
                  </a:lnTo>
                  <a:lnTo>
                    <a:pt x="61" y="13"/>
                  </a:lnTo>
                  <a:lnTo>
                    <a:pt x="60" y="15"/>
                  </a:lnTo>
                  <a:lnTo>
                    <a:pt x="59" y="15"/>
                  </a:lnTo>
                  <a:lnTo>
                    <a:pt x="59" y="13"/>
                  </a:lnTo>
                  <a:lnTo>
                    <a:pt x="55" y="13"/>
                  </a:lnTo>
                  <a:lnTo>
                    <a:pt x="52" y="12"/>
                  </a:lnTo>
                  <a:lnTo>
                    <a:pt x="49" y="13"/>
                  </a:lnTo>
                  <a:lnTo>
                    <a:pt x="49" y="15"/>
                  </a:lnTo>
                  <a:lnTo>
                    <a:pt x="48" y="16"/>
                  </a:lnTo>
                  <a:lnTo>
                    <a:pt x="47" y="16"/>
                  </a:lnTo>
                  <a:lnTo>
                    <a:pt x="44" y="13"/>
                  </a:lnTo>
                  <a:lnTo>
                    <a:pt x="43" y="12"/>
                  </a:lnTo>
                  <a:lnTo>
                    <a:pt x="43" y="10"/>
                  </a:lnTo>
                  <a:lnTo>
                    <a:pt x="43" y="9"/>
                  </a:lnTo>
                  <a:lnTo>
                    <a:pt x="44" y="6"/>
                  </a:lnTo>
                  <a:lnTo>
                    <a:pt x="42" y="5"/>
                  </a:lnTo>
                  <a:lnTo>
                    <a:pt x="37" y="3"/>
                  </a:lnTo>
                  <a:lnTo>
                    <a:pt x="35" y="0"/>
                  </a:lnTo>
                  <a:lnTo>
                    <a:pt x="34" y="1"/>
                  </a:lnTo>
                  <a:lnTo>
                    <a:pt x="32" y="3"/>
                  </a:lnTo>
                  <a:lnTo>
                    <a:pt x="30" y="5"/>
                  </a:lnTo>
                  <a:lnTo>
                    <a:pt x="29" y="7"/>
                  </a:lnTo>
                  <a:lnTo>
                    <a:pt x="26" y="10"/>
                  </a:lnTo>
                  <a:lnTo>
                    <a:pt x="26" y="11"/>
                  </a:lnTo>
                  <a:lnTo>
                    <a:pt x="25" y="11"/>
                  </a:lnTo>
                  <a:lnTo>
                    <a:pt x="20" y="16"/>
                  </a:lnTo>
                  <a:lnTo>
                    <a:pt x="19" y="17"/>
                  </a:lnTo>
                  <a:lnTo>
                    <a:pt x="17" y="15"/>
                  </a:lnTo>
                  <a:lnTo>
                    <a:pt x="15" y="13"/>
                  </a:lnTo>
                  <a:lnTo>
                    <a:pt x="14" y="12"/>
                  </a:lnTo>
                  <a:lnTo>
                    <a:pt x="12" y="15"/>
                  </a:lnTo>
                  <a:lnTo>
                    <a:pt x="11" y="17"/>
                  </a:lnTo>
                  <a:lnTo>
                    <a:pt x="9" y="18"/>
                  </a:lnTo>
                  <a:lnTo>
                    <a:pt x="8" y="19"/>
                  </a:lnTo>
                  <a:lnTo>
                    <a:pt x="7" y="23"/>
                  </a:lnTo>
                  <a:lnTo>
                    <a:pt x="6" y="24"/>
                  </a:lnTo>
                  <a:lnTo>
                    <a:pt x="4" y="26"/>
                  </a:lnTo>
                  <a:lnTo>
                    <a:pt x="4" y="28"/>
                  </a:lnTo>
                  <a:lnTo>
                    <a:pt x="7" y="30"/>
                  </a:lnTo>
                  <a:lnTo>
                    <a:pt x="8" y="32"/>
                  </a:lnTo>
                  <a:lnTo>
                    <a:pt x="9" y="34"/>
                  </a:lnTo>
                  <a:lnTo>
                    <a:pt x="4" y="38"/>
                  </a:lnTo>
                  <a:lnTo>
                    <a:pt x="1" y="40"/>
                  </a:lnTo>
                  <a:lnTo>
                    <a:pt x="1" y="41"/>
                  </a:lnTo>
                  <a:lnTo>
                    <a:pt x="2" y="43"/>
                  </a:lnTo>
                  <a:lnTo>
                    <a:pt x="2" y="45"/>
                  </a:lnTo>
                  <a:lnTo>
                    <a:pt x="2" y="47"/>
                  </a:lnTo>
                  <a:lnTo>
                    <a:pt x="4" y="52"/>
                  </a:lnTo>
                  <a:lnTo>
                    <a:pt x="6" y="51"/>
                  </a:lnTo>
                  <a:lnTo>
                    <a:pt x="4" y="52"/>
                  </a:lnTo>
                  <a:lnTo>
                    <a:pt x="6" y="53"/>
                  </a:lnTo>
                  <a:lnTo>
                    <a:pt x="6" y="56"/>
                  </a:lnTo>
                  <a:lnTo>
                    <a:pt x="7" y="57"/>
                  </a:lnTo>
                  <a:lnTo>
                    <a:pt x="6" y="59"/>
                  </a:lnTo>
                  <a:lnTo>
                    <a:pt x="7" y="62"/>
                  </a:lnTo>
                  <a:lnTo>
                    <a:pt x="6" y="63"/>
                  </a:lnTo>
                  <a:lnTo>
                    <a:pt x="6" y="67"/>
                  </a:lnTo>
                  <a:lnTo>
                    <a:pt x="8" y="69"/>
                  </a:lnTo>
                  <a:lnTo>
                    <a:pt x="7" y="73"/>
                  </a:lnTo>
                  <a:lnTo>
                    <a:pt x="8" y="76"/>
                  </a:lnTo>
                  <a:lnTo>
                    <a:pt x="6" y="78"/>
                  </a:lnTo>
                  <a:lnTo>
                    <a:pt x="6" y="83"/>
                  </a:lnTo>
                  <a:lnTo>
                    <a:pt x="3" y="85"/>
                  </a:lnTo>
                  <a:lnTo>
                    <a:pt x="3" y="86"/>
                  </a:lnTo>
                  <a:lnTo>
                    <a:pt x="4" y="89"/>
                  </a:lnTo>
                  <a:lnTo>
                    <a:pt x="4" y="93"/>
                  </a:lnTo>
                  <a:lnTo>
                    <a:pt x="2" y="95"/>
                  </a:lnTo>
                  <a:lnTo>
                    <a:pt x="2" y="96"/>
                  </a:lnTo>
                  <a:lnTo>
                    <a:pt x="1" y="97"/>
                  </a:lnTo>
                  <a:lnTo>
                    <a:pt x="0" y="98"/>
                  </a:lnTo>
                  <a:lnTo>
                    <a:pt x="0" y="99"/>
                  </a:lnTo>
                  <a:lnTo>
                    <a:pt x="1" y="101"/>
                  </a:lnTo>
                  <a:lnTo>
                    <a:pt x="2" y="103"/>
                  </a:lnTo>
                  <a:lnTo>
                    <a:pt x="1" y="106"/>
                  </a:lnTo>
                  <a:lnTo>
                    <a:pt x="1" y="107"/>
                  </a:lnTo>
                  <a:lnTo>
                    <a:pt x="2" y="109"/>
                  </a:lnTo>
                  <a:lnTo>
                    <a:pt x="3" y="109"/>
                  </a:lnTo>
                  <a:lnTo>
                    <a:pt x="4" y="110"/>
                  </a:lnTo>
                  <a:lnTo>
                    <a:pt x="4" y="112"/>
                  </a:lnTo>
                  <a:lnTo>
                    <a:pt x="6" y="110"/>
                  </a:lnTo>
                  <a:lnTo>
                    <a:pt x="7" y="110"/>
                  </a:lnTo>
                  <a:lnTo>
                    <a:pt x="8" y="109"/>
                  </a:lnTo>
                  <a:lnTo>
                    <a:pt x="11" y="109"/>
                  </a:lnTo>
                  <a:lnTo>
                    <a:pt x="13" y="109"/>
                  </a:lnTo>
                  <a:lnTo>
                    <a:pt x="15" y="110"/>
                  </a:lnTo>
                  <a:lnTo>
                    <a:pt x="17" y="113"/>
                  </a:lnTo>
                  <a:lnTo>
                    <a:pt x="17" y="114"/>
                  </a:lnTo>
                  <a:lnTo>
                    <a:pt x="17" y="115"/>
                  </a:lnTo>
                  <a:lnTo>
                    <a:pt x="15" y="116"/>
                  </a:lnTo>
                  <a:lnTo>
                    <a:pt x="15" y="120"/>
                  </a:lnTo>
                  <a:lnTo>
                    <a:pt x="17" y="124"/>
                  </a:lnTo>
                  <a:lnTo>
                    <a:pt x="18" y="127"/>
                  </a:lnTo>
                  <a:lnTo>
                    <a:pt x="18" y="130"/>
                  </a:lnTo>
                  <a:lnTo>
                    <a:pt x="18" y="131"/>
                  </a:lnTo>
                  <a:lnTo>
                    <a:pt x="20" y="132"/>
                  </a:lnTo>
                  <a:lnTo>
                    <a:pt x="21" y="133"/>
                  </a:lnTo>
                  <a:lnTo>
                    <a:pt x="21" y="136"/>
                  </a:lnTo>
                  <a:lnTo>
                    <a:pt x="29" y="137"/>
                  </a:lnTo>
                  <a:lnTo>
                    <a:pt x="30" y="138"/>
                  </a:lnTo>
                  <a:lnTo>
                    <a:pt x="34" y="136"/>
                  </a:lnTo>
                  <a:lnTo>
                    <a:pt x="34" y="135"/>
                  </a:lnTo>
                  <a:lnTo>
                    <a:pt x="36" y="135"/>
                  </a:lnTo>
                  <a:lnTo>
                    <a:pt x="35" y="132"/>
                  </a:lnTo>
                  <a:lnTo>
                    <a:pt x="35" y="131"/>
                  </a:lnTo>
                  <a:lnTo>
                    <a:pt x="36" y="127"/>
                  </a:lnTo>
                  <a:lnTo>
                    <a:pt x="35" y="122"/>
                  </a:lnTo>
                  <a:lnTo>
                    <a:pt x="36" y="121"/>
                  </a:lnTo>
                  <a:lnTo>
                    <a:pt x="36" y="119"/>
                  </a:lnTo>
                  <a:lnTo>
                    <a:pt x="36" y="114"/>
                  </a:lnTo>
                  <a:lnTo>
                    <a:pt x="37" y="114"/>
                  </a:lnTo>
                  <a:lnTo>
                    <a:pt x="40" y="113"/>
                  </a:lnTo>
                  <a:lnTo>
                    <a:pt x="40" y="108"/>
                  </a:lnTo>
                  <a:lnTo>
                    <a:pt x="40" y="103"/>
                  </a:lnTo>
                  <a:lnTo>
                    <a:pt x="41" y="102"/>
                  </a:lnTo>
                  <a:lnTo>
                    <a:pt x="41" y="98"/>
                  </a:lnTo>
                  <a:lnTo>
                    <a:pt x="43" y="97"/>
                  </a:lnTo>
                  <a:lnTo>
                    <a:pt x="46" y="96"/>
                  </a:lnTo>
                  <a:lnTo>
                    <a:pt x="48" y="95"/>
                  </a:lnTo>
                  <a:lnTo>
                    <a:pt x="49" y="95"/>
                  </a:lnTo>
                  <a:lnTo>
                    <a:pt x="51" y="97"/>
                  </a:lnTo>
                  <a:lnTo>
                    <a:pt x="52" y="103"/>
                  </a:lnTo>
                  <a:lnTo>
                    <a:pt x="54" y="103"/>
                  </a:lnTo>
                  <a:lnTo>
                    <a:pt x="59" y="103"/>
                  </a:lnTo>
                  <a:lnTo>
                    <a:pt x="59" y="104"/>
                  </a:lnTo>
                  <a:lnTo>
                    <a:pt x="60" y="106"/>
                  </a:lnTo>
                  <a:lnTo>
                    <a:pt x="60" y="109"/>
                  </a:lnTo>
                  <a:lnTo>
                    <a:pt x="61" y="113"/>
                  </a:lnTo>
                  <a:lnTo>
                    <a:pt x="65" y="110"/>
                  </a:lnTo>
                  <a:lnTo>
                    <a:pt x="71" y="110"/>
                  </a:lnTo>
                  <a:lnTo>
                    <a:pt x="76" y="110"/>
                  </a:lnTo>
                  <a:lnTo>
                    <a:pt x="78" y="110"/>
                  </a:lnTo>
                  <a:lnTo>
                    <a:pt x="80" y="112"/>
                  </a:lnTo>
                  <a:lnTo>
                    <a:pt x="82" y="109"/>
                  </a:lnTo>
                  <a:lnTo>
                    <a:pt x="84" y="109"/>
                  </a:lnTo>
                  <a:lnTo>
                    <a:pt x="87" y="110"/>
                  </a:lnTo>
                  <a:lnTo>
                    <a:pt x="88" y="112"/>
                  </a:lnTo>
                  <a:lnTo>
                    <a:pt x="93" y="109"/>
                  </a:lnTo>
                  <a:lnTo>
                    <a:pt x="94" y="108"/>
                  </a:lnTo>
                  <a:lnTo>
                    <a:pt x="95" y="104"/>
                  </a:lnTo>
                  <a:lnTo>
                    <a:pt x="97" y="103"/>
                  </a:lnTo>
                  <a:lnTo>
                    <a:pt x="98" y="102"/>
                  </a:lnTo>
                  <a:lnTo>
                    <a:pt x="100" y="101"/>
                  </a:lnTo>
                  <a:lnTo>
                    <a:pt x="103" y="99"/>
                  </a:lnTo>
                  <a:lnTo>
                    <a:pt x="106" y="98"/>
                  </a:lnTo>
                  <a:lnTo>
                    <a:pt x="111" y="97"/>
                  </a:lnTo>
                  <a:lnTo>
                    <a:pt x="114" y="95"/>
                  </a:lnTo>
                  <a:lnTo>
                    <a:pt x="115" y="93"/>
                  </a:lnTo>
                  <a:lnTo>
                    <a:pt x="116" y="92"/>
                  </a:lnTo>
                  <a:lnTo>
                    <a:pt x="117" y="93"/>
                  </a:lnTo>
                  <a:lnTo>
                    <a:pt x="118" y="93"/>
                  </a:lnTo>
                  <a:lnTo>
                    <a:pt x="121" y="93"/>
                  </a:lnTo>
                  <a:lnTo>
                    <a:pt x="124" y="89"/>
                  </a:lnTo>
                  <a:lnTo>
                    <a:pt x="127" y="85"/>
                  </a:lnTo>
                  <a:lnTo>
                    <a:pt x="127" y="84"/>
                  </a:lnTo>
                  <a:lnTo>
                    <a:pt x="127" y="81"/>
                  </a:lnTo>
                  <a:lnTo>
                    <a:pt x="128" y="81"/>
                  </a:lnTo>
                  <a:lnTo>
                    <a:pt x="129" y="78"/>
                  </a:lnTo>
                  <a:lnTo>
                    <a:pt x="128" y="74"/>
                  </a:lnTo>
                  <a:lnTo>
                    <a:pt x="128" y="72"/>
                  </a:lnTo>
                  <a:lnTo>
                    <a:pt x="128" y="69"/>
                  </a:lnTo>
                  <a:lnTo>
                    <a:pt x="129" y="68"/>
                  </a:lnTo>
                  <a:lnTo>
                    <a:pt x="131" y="67"/>
                  </a:lnTo>
                  <a:lnTo>
                    <a:pt x="129" y="66"/>
                  </a:lnTo>
                  <a:lnTo>
                    <a:pt x="128" y="64"/>
                  </a:lnTo>
                  <a:lnTo>
                    <a:pt x="122" y="62"/>
                  </a:lnTo>
                  <a:lnTo>
                    <a:pt x="117" y="57"/>
                  </a:lnTo>
                  <a:lnTo>
                    <a:pt x="116" y="55"/>
                  </a:lnTo>
                  <a:lnTo>
                    <a:pt x="115" y="52"/>
                  </a:lnTo>
                  <a:lnTo>
                    <a:pt x="114" y="50"/>
                  </a:lnTo>
                  <a:lnTo>
                    <a:pt x="114" y="49"/>
                  </a:lnTo>
                  <a:lnTo>
                    <a:pt x="112" y="46"/>
                  </a:lnTo>
                  <a:lnTo>
                    <a:pt x="112" y="43"/>
                  </a:lnTo>
                  <a:lnTo>
                    <a:pt x="112" y="40"/>
                  </a:lnTo>
                  <a:lnTo>
                    <a:pt x="112" y="39"/>
                  </a:lnTo>
                  <a:lnTo>
                    <a:pt x="111" y="38"/>
                  </a:lnTo>
                  <a:lnTo>
                    <a:pt x="110" y="34"/>
                  </a:lnTo>
                  <a:lnTo>
                    <a:pt x="107" y="33"/>
                  </a:lnTo>
                  <a:lnTo>
                    <a:pt x="105" y="32"/>
                  </a:lnTo>
                  <a:lnTo>
                    <a:pt x="104" y="33"/>
                  </a:lnTo>
                  <a:lnTo>
                    <a:pt x="101" y="33"/>
                  </a:lnTo>
                  <a:lnTo>
                    <a:pt x="98" y="29"/>
                  </a:lnTo>
                  <a:lnTo>
                    <a:pt x="95" y="29"/>
                  </a:lnTo>
                  <a:lnTo>
                    <a:pt x="93" y="27"/>
                  </a:lnTo>
                  <a:lnTo>
                    <a:pt x="91" y="26"/>
                  </a:lnTo>
                  <a:lnTo>
                    <a:pt x="89" y="23"/>
                  </a:lnTo>
                  <a:lnTo>
                    <a:pt x="88" y="22"/>
                  </a:lnTo>
                  <a:lnTo>
                    <a:pt x="86" y="21"/>
                  </a:lnTo>
                  <a:lnTo>
                    <a:pt x="82" y="18"/>
                  </a:lnTo>
                  <a:lnTo>
                    <a:pt x="81" y="18"/>
                  </a:lnTo>
                  <a:lnTo>
                    <a:pt x="78" y="18"/>
                  </a:lnTo>
                  <a:close/>
                </a:path>
              </a:pathLst>
            </a:custGeom>
            <a:solidFill>
              <a:srgbClr val="FCFFB7"/>
            </a:solidFill>
            <a:ln w="2">
              <a:solidFill>
                <a:srgbClr val="555555"/>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p:txBody>
        </p:sp>
        <p:sp>
          <p:nvSpPr>
            <p:cNvPr id="1246" name="Freeform 254"/>
            <p:cNvSpPr>
              <a:spLocks/>
            </p:cNvSpPr>
            <p:nvPr/>
          </p:nvSpPr>
          <p:spPr bwMode="auto">
            <a:xfrm>
              <a:off x="2273300" y="4675186"/>
              <a:ext cx="333375" cy="457199"/>
            </a:xfrm>
            <a:custGeom>
              <a:avLst/>
              <a:gdLst>
                <a:gd name="T0" fmla="*/ 2147483646 w 210"/>
                <a:gd name="T1" fmla="*/ 2147483646 h 288"/>
                <a:gd name="T2" fmla="*/ 2147483646 w 210"/>
                <a:gd name="T3" fmla="*/ 2147483646 h 288"/>
                <a:gd name="T4" fmla="*/ 2147483646 w 210"/>
                <a:gd name="T5" fmla="*/ 2147483646 h 288"/>
                <a:gd name="T6" fmla="*/ 2147483646 w 210"/>
                <a:gd name="T7" fmla="*/ 2147483646 h 288"/>
                <a:gd name="T8" fmla="*/ 2147483646 w 210"/>
                <a:gd name="T9" fmla="*/ 2147483646 h 288"/>
                <a:gd name="T10" fmla="*/ 2147483646 w 210"/>
                <a:gd name="T11" fmla="*/ 2147483646 h 288"/>
                <a:gd name="T12" fmla="*/ 2147483646 w 210"/>
                <a:gd name="T13" fmla="*/ 2147483646 h 288"/>
                <a:gd name="T14" fmla="*/ 2147483646 w 210"/>
                <a:gd name="T15" fmla="*/ 2147483646 h 288"/>
                <a:gd name="T16" fmla="*/ 2147483646 w 210"/>
                <a:gd name="T17" fmla="*/ 2147483646 h 288"/>
                <a:gd name="T18" fmla="*/ 2147483646 w 210"/>
                <a:gd name="T19" fmla="*/ 2147483646 h 288"/>
                <a:gd name="T20" fmla="*/ 2147483646 w 210"/>
                <a:gd name="T21" fmla="*/ 2147483646 h 288"/>
                <a:gd name="T22" fmla="*/ 2147483646 w 210"/>
                <a:gd name="T23" fmla="*/ 2147483646 h 288"/>
                <a:gd name="T24" fmla="*/ 2147483646 w 210"/>
                <a:gd name="T25" fmla="*/ 2147483646 h 288"/>
                <a:gd name="T26" fmla="*/ 2147483646 w 210"/>
                <a:gd name="T27" fmla="*/ 2147483646 h 288"/>
                <a:gd name="T28" fmla="*/ 2147483646 w 210"/>
                <a:gd name="T29" fmla="*/ 2147483646 h 288"/>
                <a:gd name="T30" fmla="*/ 2147483646 w 210"/>
                <a:gd name="T31" fmla="*/ 2147483646 h 288"/>
                <a:gd name="T32" fmla="*/ 2147483646 w 210"/>
                <a:gd name="T33" fmla="*/ 2147483646 h 288"/>
                <a:gd name="T34" fmla="*/ 2147483646 w 210"/>
                <a:gd name="T35" fmla="*/ 2147483646 h 288"/>
                <a:gd name="T36" fmla="*/ 2147483646 w 210"/>
                <a:gd name="T37" fmla="*/ 2147483646 h 288"/>
                <a:gd name="T38" fmla="*/ 2147483646 w 210"/>
                <a:gd name="T39" fmla="*/ 2147483646 h 288"/>
                <a:gd name="T40" fmla="*/ 2147483646 w 210"/>
                <a:gd name="T41" fmla="*/ 2147483646 h 288"/>
                <a:gd name="T42" fmla="*/ 2147483646 w 210"/>
                <a:gd name="T43" fmla="*/ 2147483646 h 288"/>
                <a:gd name="T44" fmla="*/ 2147483646 w 210"/>
                <a:gd name="T45" fmla="*/ 2147483646 h 288"/>
                <a:gd name="T46" fmla="*/ 2147483646 w 210"/>
                <a:gd name="T47" fmla="*/ 2147483646 h 288"/>
                <a:gd name="T48" fmla="*/ 2147483646 w 210"/>
                <a:gd name="T49" fmla="*/ 2147483646 h 288"/>
                <a:gd name="T50" fmla="*/ 2147483646 w 210"/>
                <a:gd name="T51" fmla="*/ 2147483646 h 288"/>
                <a:gd name="T52" fmla="*/ 2147483646 w 210"/>
                <a:gd name="T53" fmla="*/ 2147483646 h 288"/>
                <a:gd name="T54" fmla="*/ 2147483646 w 210"/>
                <a:gd name="T55" fmla="*/ 2147483646 h 288"/>
                <a:gd name="T56" fmla="*/ 2147483646 w 210"/>
                <a:gd name="T57" fmla="*/ 2147483646 h 288"/>
                <a:gd name="T58" fmla="*/ 2147483646 w 210"/>
                <a:gd name="T59" fmla="*/ 2147483646 h 288"/>
                <a:gd name="T60" fmla="*/ 2147483646 w 210"/>
                <a:gd name="T61" fmla="*/ 2147483646 h 288"/>
                <a:gd name="T62" fmla="*/ 2147483646 w 210"/>
                <a:gd name="T63" fmla="*/ 2147483646 h 288"/>
                <a:gd name="T64" fmla="*/ 2147483646 w 210"/>
                <a:gd name="T65" fmla="*/ 2147483646 h 288"/>
                <a:gd name="T66" fmla="*/ 2147483646 w 210"/>
                <a:gd name="T67" fmla="*/ 2147483646 h 288"/>
                <a:gd name="T68" fmla="*/ 2147483646 w 210"/>
                <a:gd name="T69" fmla="*/ 2147483646 h 288"/>
                <a:gd name="T70" fmla="*/ 2147483646 w 210"/>
                <a:gd name="T71" fmla="*/ 2147483646 h 288"/>
                <a:gd name="T72" fmla="*/ 2147483646 w 210"/>
                <a:gd name="T73" fmla="*/ 2147483646 h 288"/>
                <a:gd name="T74" fmla="*/ 2147483646 w 210"/>
                <a:gd name="T75" fmla="*/ 2147483646 h 288"/>
                <a:gd name="T76" fmla="*/ 2147483646 w 210"/>
                <a:gd name="T77" fmla="*/ 2147483646 h 288"/>
                <a:gd name="T78" fmla="*/ 2147483646 w 210"/>
                <a:gd name="T79" fmla="*/ 2147483646 h 288"/>
                <a:gd name="T80" fmla="*/ 2147483646 w 210"/>
                <a:gd name="T81" fmla="*/ 2147483646 h 288"/>
                <a:gd name="T82" fmla="*/ 2147483646 w 210"/>
                <a:gd name="T83" fmla="*/ 2147483646 h 288"/>
                <a:gd name="T84" fmla="*/ 2147483646 w 210"/>
                <a:gd name="T85" fmla="*/ 2147483646 h 288"/>
                <a:gd name="T86" fmla="*/ 2147483646 w 210"/>
                <a:gd name="T87" fmla="*/ 2147483646 h 288"/>
                <a:gd name="T88" fmla="*/ 2147483646 w 210"/>
                <a:gd name="T89" fmla="*/ 2147483646 h 288"/>
                <a:gd name="T90" fmla="*/ 2147483646 w 210"/>
                <a:gd name="T91" fmla="*/ 2147483646 h 288"/>
                <a:gd name="T92" fmla="*/ 2147483646 w 210"/>
                <a:gd name="T93" fmla="*/ 2147483646 h 288"/>
                <a:gd name="T94" fmla="*/ 2147483646 w 210"/>
                <a:gd name="T95" fmla="*/ 2147483646 h 288"/>
                <a:gd name="T96" fmla="*/ 2147483646 w 210"/>
                <a:gd name="T97" fmla="*/ 2147483646 h 288"/>
                <a:gd name="T98" fmla="*/ 2147483646 w 210"/>
                <a:gd name="T99" fmla="*/ 2147483646 h 288"/>
                <a:gd name="T100" fmla="*/ 2147483646 w 210"/>
                <a:gd name="T101" fmla="*/ 2147483646 h 288"/>
                <a:gd name="T102" fmla="*/ 2147483646 w 210"/>
                <a:gd name="T103" fmla="*/ 2147483646 h 288"/>
                <a:gd name="T104" fmla="*/ 2147483646 w 210"/>
                <a:gd name="T105" fmla="*/ 2147483646 h 288"/>
                <a:gd name="T106" fmla="*/ 2147483646 w 210"/>
                <a:gd name="T107" fmla="*/ 2147483646 h 288"/>
                <a:gd name="T108" fmla="*/ 2147483646 w 210"/>
                <a:gd name="T109" fmla="*/ 2147483646 h 288"/>
                <a:gd name="T110" fmla="*/ 2147483646 w 210"/>
                <a:gd name="T111" fmla="*/ 2147483646 h 288"/>
                <a:gd name="T112" fmla="*/ 2147483646 w 210"/>
                <a:gd name="T113" fmla="*/ 2147483646 h 288"/>
                <a:gd name="T114" fmla="*/ 2147483646 w 210"/>
                <a:gd name="T115" fmla="*/ 2147483646 h 288"/>
                <a:gd name="T116" fmla="*/ 2147483646 w 210"/>
                <a:gd name="T117" fmla="*/ 2147483646 h 288"/>
                <a:gd name="T118" fmla="*/ 2147483646 w 210"/>
                <a:gd name="T119" fmla="*/ 2147483646 h 288"/>
                <a:gd name="T120" fmla="*/ 2147483646 w 210"/>
                <a:gd name="T121" fmla="*/ 2147483646 h 288"/>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210" h="288">
                  <a:moveTo>
                    <a:pt x="205" y="46"/>
                  </a:moveTo>
                  <a:lnTo>
                    <a:pt x="205" y="46"/>
                  </a:lnTo>
                  <a:lnTo>
                    <a:pt x="209" y="43"/>
                  </a:lnTo>
                  <a:lnTo>
                    <a:pt x="209" y="41"/>
                  </a:lnTo>
                  <a:lnTo>
                    <a:pt x="209" y="38"/>
                  </a:lnTo>
                  <a:lnTo>
                    <a:pt x="209" y="37"/>
                  </a:lnTo>
                  <a:lnTo>
                    <a:pt x="209" y="36"/>
                  </a:lnTo>
                  <a:lnTo>
                    <a:pt x="210" y="34"/>
                  </a:lnTo>
                  <a:lnTo>
                    <a:pt x="209" y="31"/>
                  </a:lnTo>
                  <a:lnTo>
                    <a:pt x="208" y="30"/>
                  </a:lnTo>
                  <a:lnTo>
                    <a:pt x="206" y="29"/>
                  </a:lnTo>
                  <a:lnTo>
                    <a:pt x="203" y="27"/>
                  </a:lnTo>
                  <a:lnTo>
                    <a:pt x="202" y="26"/>
                  </a:lnTo>
                  <a:lnTo>
                    <a:pt x="202" y="25"/>
                  </a:lnTo>
                  <a:lnTo>
                    <a:pt x="202" y="23"/>
                  </a:lnTo>
                  <a:lnTo>
                    <a:pt x="200" y="23"/>
                  </a:lnTo>
                  <a:lnTo>
                    <a:pt x="199" y="23"/>
                  </a:lnTo>
                  <a:lnTo>
                    <a:pt x="198" y="21"/>
                  </a:lnTo>
                  <a:lnTo>
                    <a:pt x="198" y="19"/>
                  </a:lnTo>
                  <a:lnTo>
                    <a:pt x="198" y="18"/>
                  </a:lnTo>
                  <a:lnTo>
                    <a:pt x="199" y="11"/>
                  </a:lnTo>
                  <a:lnTo>
                    <a:pt x="199" y="8"/>
                  </a:lnTo>
                  <a:lnTo>
                    <a:pt x="198" y="6"/>
                  </a:lnTo>
                  <a:lnTo>
                    <a:pt x="198" y="3"/>
                  </a:lnTo>
                  <a:lnTo>
                    <a:pt x="197" y="2"/>
                  </a:lnTo>
                  <a:lnTo>
                    <a:pt x="195" y="2"/>
                  </a:lnTo>
                  <a:lnTo>
                    <a:pt x="193" y="2"/>
                  </a:lnTo>
                  <a:lnTo>
                    <a:pt x="192" y="1"/>
                  </a:lnTo>
                  <a:lnTo>
                    <a:pt x="191" y="0"/>
                  </a:lnTo>
                  <a:lnTo>
                    <a:pt x="187" y="1"/>
                  </a:lnTo>
                  <a:lnTo>
                    <a:pt x="182" y="1"/>
                  </a:lnTo>
                  <a:lnTo>
                    <a:pt x="175" y="3"/>
                  </a:lnTo>
                  <a:lnTo>
                    <a:pt x="174" y="3"/>
                  </a:lnTo>
                  <a:lnTo>
                    <a:pt x="172" y="6"/>
                  </a:lnTo>
                  <a:lnTo>
                    <a:pt x="171" y="8"/>
                  </a:lnTo>
                  <a:lnTo>
                    <a:pt x="169" y="9"/>
                  </a:lnTo>
                  <a:lnTo>
                    <a:pt x="168" y="12"/>
                  </a:lnTo>
                  <a:lnTo>
                    <a:pt x="165" y="14"/>
                  </a:lnTo>
                  <a:lnTo>
                    <a:pt x="163" y="14"/>
                  </a:lnTo>
                  <a:lnTo>
                    <a:pt x="160" y="14"/>
                  </a:lnTo>
                  <a:lnTo>
                    <a:pt x="159" y="15"/>
                  </a:lnTo>
                  <a:lnTo>
                    <a:pt x="158" y="17"/>
                  </a:lnTo>
                  <a:lnTo>
                    <a:pt x="158" y="18"/>
                  </a:lnTo>
                  <a:lnTo>
                    <a:pt x="158" y="20"/>
                  </a:lnTo>
                  <a:lnTo>
                    <a:pt x="158" y="21"/>
                  </a:lnTo>
                  <a:lnTo>
                    <a:pt x="157" y="21"/>
                  </a:lnTo>
                  <a:lnTo>
                    <a:pt x="157" y="23"/>
                  </a:lnTo>
                  <a:lnTo>
                    <a:pt x="158" y="24"/>
                  </a:lnTo>
                  <a:lnTo>
                    <a:pt x="157" y="26"/>
                  </a:lnTo>
                  <a:lnTo>
                    <a:pt x="154" y="26"/>
                  </a:lnTo>
                  <a:lnTo>
                    <a:pt x="154" y="25"/>
                  </a:lnTo>
                  <a:lnTo>
                    <a:pt x="154" y="24"/>
                  </a:lnTo>
                  <a:lnTo>
                    <a:pt x="153" y="23"/>
                  </a:lnTo>
                  <a:lnTo>
                    <a:pt x="152" y="21"/>
                  </a:lnTo>
                  <a:lnTo>
                    <a:pt x="148" y="21"/>
                  </a:lnTo>
                  <a:lnTo>
                    <a:pt x="145" y="23"/>
                  </a:lnTo>
                  <a:lnTo>
                    <a:pt x="140" y="24"/>
                  </a:lnTo>
                  <a:lnTo>
                    <a:pt x="136" y="23"/>
                  </a:lnTo>
                  <a:lnTo>
                    <a:pt x="134" y="23"/>
                  </a:lnTo>
                  <a:lnTo>
                    <a:pt x="130" y="23"/>
                  </a:lnTo>
                  <a:lnTo>
                    <a:pt x="128" y="24"/>
                  </a:lnTo>
                  <a:lnTo>
                    <a:pt x="128" y="26"/>
                  </a:lnTo>
                  <a:lnTo>
                    <a:pt x="126" y="29"/>
                  </a:lnTo>
                  <a:lnTo>
                    <a:pt x="125" y="29"/>
                  </a:lnTo>
                  <a:lnTo>
                    <a:pt x="124" y="29"/>
                  </a:lnTo>
                  <a:lnTo>
                    <a:pt x="123" y="27"/>
                  </a:lnTo>
                  <a:lnTo>
                    <a:pt x="122" y="26"/>
                  </a:lnTo>
                  <a:lnTo>
                    <a:pt x="120" y="26"/>
                  </a:lnTo>
                  <a:lnTo>
                    <a:pt x="118" y="23"/>
                  </a:lnTo>
                  <a:lnTo>
                    <a:pt x="119" y="23"/>
                  </a:lnTo>
                  <a:lnTo>
                    <a:pt x="119" y="21"/>
                  </a:lnTo>
                  <a:lnTo>
                    <a:pt x="120" y="20"/>
                  </a:lnTo>
                  <a:lnTo>
                    <a:pt x="119" y="18"/>
                  </a:lnTo>
                  <a:lnTo>
                    <a:pt x="120" y="18"/>
                  </a:lnTo>
                  <a:lnTo>
                    <a:pt x="123" y="15"/>
                  </a:lnTo>
                  <a:lnTo>
                    <a:pt x="123" y="14"/>
                  </a:lnTo>
                  <a:lnTo>
                    <a:pt x="123" y="13"/>
                  </a:lnTo>
                  <a:lnTo>
                    <a:pt x="122" y="13"/>
                  </a:lnTo>
                  <a:lnTo>
                    <a:pt x="120" y="12"/>
                  </a:lnTo>
                  <a:lnTo>
                    <a:pt x="119" y="11"/>
                  </a:lnTo>
                  <a:lnTo>
                    <a:pt x="113" y="9"/>
                  </a:lnTo>
                  <a:lnTo>
                    <a:pt x="113" y="8"/>
                  </a:lnTo>
                  <a:lnTo>
                    <a:pt x="112" y="7"/>
                  </a:lnTo>
                  <a:lnTo>
                    <a:pt x="111" y="7"/>
                  </a:lnTo>
                  <a:lnTo>
                    <a:pt x="108" y="7"/>
                  </a:lnTo>
                  <a:lnTo>
                    <a:pt x="105" y="7"/>
                  </a:lnTo>
                  <a:lnTo>
                    <a:pt x="102" y="6"/>
                  </a:lnTo>
                  <a:lnTo>
                    <a:pt x="100" y="7"/>
                  </a:lnTo>
                  <a:lnTo>
                    <a:pt x="101" y="8"/>
                  </a:lnTo>
                  <a:lnTo>
                    <a:pt x="102" y="13"/>
                  </a:lnTo>
                  <a:lnTo>
                    <a:pt x="101" y="14"/>
                  </a:lnTo>
                  <a:lnTo>
                    <a:pt x="100" y="15"/>
                  </a:lnTo>
                  <a:lnTo>
                    <a:pt x="97" y="18"/>
                  </a:lnTo>
                  <a:lnTo>
                    <a:pt x="95" y="21"/>
                  </a:lnTo>
                  <a:lnTo>
                    <a:pt x="91" y="24"/>
                  </a:lnTo>
                  <a:lnTo>
                    <a:pt x="88" y="26"/>
                  </a:lnTo>
                  <a:lnTo>
                    <a:pt x="84" y="29"/>
                  </a:lnTo>
                  <a:lnTo>
                    <a:pt x="83" y="31"/>
                  </a:lnTo>
                  <a:lnTo>
                    <a:pt x="82" y="36"/>
                  </a:lnTo>
                  <a:lnTo>
                    <a:pt x="80" y="40"/>
                  </a:lnTo>
                  <a:lnTo>
                    <a:pt x="80" y="42"/>
                  </a:lnTo>
                  <a:lnTo>
                    <a:pt x="80" y="46"/>
                  </a:lnTo>
                  <a:lnTo>
                    <a:pt x="79" y="48"/>
                  </a:lnTo>
                  <a:lnTo>
                    <a:pt x="78" y="53"/>
                  </a:lnTo>
                  <a:lnTo>
                    <a:pt x="78" y="55"/>
                  </a:lnTo>
                  <a:lnTo>
                    <a:pt x="78" y="58"/>
                  </a:lnTo>
                  <a:lnTo>
                    <a:pt x="77" y="59"/>
                  </a:lnTo>
                  <a:lnTo>
                    <a:pt x="71" y="60"/>
                  </a:lnTo>
                  <a:lnTo>
                    <a:pt x="69" y="60"/>
                  </a:lnTo>
                  <a:lnTo>
                    <a:pt x="68" y="63"/>
                  </a:lnTo>
                  <a:lnTo>
                    <a:pt x="67" y="64"/>
                  </a:lnTo>
                  <a:lnTo>
                    <a:pt x="68" y="65"/>
                  </a:lnTo>
                  <a:lnTo>
                    <a:pt x="69" y="65"/>
                  </a:lnTo>
                  <a:lnTo>
                    <a:pt x="69" y="67"/>
                  </a:lnTo>
                  <a:lnTo>
                    <a:pt x="68" y="69"/>
                  </a:lnTo>
                  <a:lnTo>
                    <a:pt x="67" y="70"/>
                  </a:lnTo>
                  <a:lnTo>
                    <a:pt x="66" y="69"/>
                  </a:lnTo>
                  <a:lnTo>
                    <a:pt x="65" y="70"/>
                  </a:lnTo>
                  <a:lnTo>
                    <a:pt x="63" y="71"/>
                  </a:lnTo>
                  <a:lnTo>
                    <a:pt x="62" y="71"/>
                  </a:lnTo>
                  <a:lnTo>
                    <a:pt x="61" y="72"/>
                  </a:lnTo>
                  <a:lnTo>
                    <a:pt x="61" y="77"/>
                  </a:lnTo>
                  <a:lnTo>
                    <a:pt x="58" y="80"/>
                  </a:lnTo>
                  <a:lnTo>
                    <a:pt x="58" y="81"/>
                  </a:lnTo>
                  <a:lnTo>
                    <a:pt x="57" y="82"/>
                  </a:lnTo>
                  <a:lnTo>
                    <a:pt x="54" y="83"/>
                  </a:lnTo>
                  <a:lnTo>
                    <a:pt x="52" y="86"/>
                  </a:lnTo>
                  <a:lnTo>
                    <a:pt x="52" y="87"/>
                  </a:lnTo>
                  <a:lnTo>
                    <a:pt x="51" y="88"/>
                  </a:lnTo>
                  <a:lnTo>
                    <a:pt x="50" y="87"/>
                  </a:lnTo>
                  <a:lnTo>
                    <a:pt x="50" y="90"/>
                  </a:lnTo>
                  <a:lnTo>
                    <a:pt x="52" y="93"/>
                  </a:lnTo>
                  <a:lnTo>
                    <a:pt x="56" y="95"/>
                  </a:lnTo>
                  <a:lnTo>
                    <a:pt x="56" y="98"/>
                  </a:lnTo>
                  <a:lnTo>
                    <a:pt x="56" y="101"/>
                  </a:lnTo>
                  <a:lnTo>
                    <a:pt x="56" y="103"/>
                  </a:lnTo>
                  <a:lnTo>
                    <a:pt x="55" y="105"/>
                  </a:lnTo>
                  <a:lnTo>
                    <a:pt x="48" y="112"/>
                  </a:lnTo>
                  <a:lnTo>
                    <a:pt x="45" y="116"/>
                  </a:lnTo>
                  <a:lnTo>
                    <a:pt x="44" y="118"/>
                  </a:lnTo>
                  <a:lnTo>
                    <a:pt x="45" y="120"/>
                  </a:lnTo>
                  <a:lnTo>
                    <a:pt x="45" y="122"/>
                  </a:lnTo>
                  <a:lnTo>
                    <a:pt x="45" y="123"/>
                  </a:lnTo>
                  <a:lnTo>
                    <a:pt x="44" y="126"/>
                  </a:lnTo>
                  <a:lnTo>
                    <a:pt x="42" y="127"/>
                  </a:lnTo>
                  <a:lnTo>
                    <a:pt x="39" y="129"/>
                  </a:lnTo>
                  <a:lnTo>
                    <a:pt x="39" y="132"/>
                  </a:lnTo>
                  <a:lnTo>
                    <a:pt x="39" y="134"/>
                  </a:lnTo>
                  <a:lnTo>
                    <a:pt x="40" y="138"/>
                  </a:lnTo>
                  <a:lnTo>
                    <a:pt x="43" y="139"/>
                  </a:lnTo>
                  <a:lnTo>
                    <a:pt x="45" y="140"/>
                  </a:lnTo>
                  <a:lnTo>
                    <a:pt x="45" y="143"/>
                  </a:lnTo>
                  <a:lnTo>
                    <a:pt x="43" y="147"/>
                  </a:lnTo>
                  <a:lnTo>
                    <a:pt x="40" y="150"/>
                  </a:lnTo>
                  <a:lnTo>
                    <a:pt x="38" y="152"/>
                  </a:lnTo>
                  <a:lnTo>
                    <a:pt x="35" y="154"/>
                  </a:lnTo>
                  <a:lnTo>
                    <a:pt x="33" y="155"/>
                  </a:lnTo>
                  <a:lnTo>
                    <a:pt x="32" y="157"/>
                  </a:lnTo>
                  <a:lnTo>
                    <a:pt x="32" y="158"/>
                  </a:lnTo>
                  <a:lnTo>
                    <a:pt x="31" y="161"/>
                  </a:lnTo>
                  <a:lnTo>
                    <a:pt x="27" y="161"/>
                  </a:lnTo>
                  <a:lnTo>
                    <a:pt x="26" y="162"/>
                  </a:lnTo>
                  <a:lnTo>
                    <a:pt x="23" y="164"/>
                  </a:lnTo>
                  <a:lnTo>
                    <a:pt x="23" y="167"/>
                  </a:lnTo>
                  <a:lnTo>
                    <a:pt x="21" y="167"/>
                  </a:lnTo>
                  <a:lnTo>
                    <a:pt x="20" y="168"/>
                  </a:lnTo>
                  <a:lnTo>
                    <a:pt x="18" y="167"/>
                  </a:lnTo>
                  <a:lnTo>
                    <a:pt x="16" y="166"/>
                  </a:lnTo>
                  <a:lnTo>
                    <a:pt x="12" y="166"/>
                  </a:lnTo>
                  <a:lnTo>
                    <a:pt x="9" y="167"/>
                  </a:lnTo>
                  <a:lnTo>
                    <a:pt x="8" y="168"/>
                  </a:lnTo>
                  <a:lnTo>
                    <a:pt x="6" y="172"/>
                  </a:lnTo>
                  <a:lnTo>
                    <a:pt x="5" y="174"/>
                  </a:lnTo>
                  <a:lnTo>
                    <a:pt x="4" y="173"/>
                  </a:lnTo>
                  <a:lnTo>
                    <a:pt x="3" y="173"/>
                  </a:lnTo>
                  <a:lnTo>
                    <a:pt x="2" y="174"/>
                  </a:lnTo>
                  <a:lnTo>
                    <a:pt x="0" y="178"/>
                  </a:lnTo>
                  <a:lnTo>
                    <a:pt x="2" y="180"/>
                  </a:lnTo>
                  <a:lnTo>
                    <a:pt x="5" y="181"/>
                  </a:lnTo>
                  <a:lnTo>
                    <a:pt x="9" y="183"/>
                  </a:lnTo>
                  <a:lnTo>
                    <a:pt x="14" y="187"/>
                  </a:lnTo>
                  <a:lnTo>
                    <a:pt x="16" y="189"/>
                  </a:lnTo>
                  <a:lnTo>
                    <a:pt x="17" y="190"/>
                  </a:lnTo>
                  <a:lnTo>
                    <a:pt x="17" y="193"/>
                  </a:lnTo>
                  <a:lnTo>
                    <a:pt x="20" y="196"/>
                  </a:lnTo>
                  <a:lnTo>
                    <a:pt x="20" y="200"/>
                  </a:lnTo>
                  <a:lnTo>
                    <a:pt x="20" y="201"/>
                  </a:lnTo>
                  <a:lnTo>
                    <a:pt x="20" y="203"/>
                  </a:lnTo>
                  <a:lnTo>
                    <a:pt x="25" y="208"/>
                  </a:lnTo>
                  <a:lnTo>
                    <a:pt x="25" y="209"/>
                  </a:lnTo>
                  <a:lnTo>
                    <a:pt x="23" y="210"/>
                  </a:lnTo>
                  <a:lnTo>
                    <a:pt x="21" y="215"/>
                  </a:lnTo>
                  <a:lnTo>
                    <a:pt x="21" y="218"/>
                  </a:lnTo>
                  <a:lnTo>
                    <a:pt x="22" y="220"/>
                  </a:lnTo>
                  <a:lnTo>
                    <a:pt x="25" y="220"/>
                  </a:lnTo>
                  <a:lnTo>
                    <a:pt x="26" y="220"/>
                  </a:lnTo>
                  <a:lnTo>
                    <a:pt x="27" y="220"/>
                  </a:lnTo>
                  <a:lnTo>
                    <a:pt x="27" y="225"/>
                  </a:lnTo>
                  <a:lnTo>
                    <a:pt x="28" y="227"/>
                  </a:lnTo>
                  <a:lnTo>
                    <a:pt x="31" y="231"/>
                  </a:lnTo>
                  <a:lnTo>
                    <a:pt x="32" y="232"/>
                  </a:lnTo>
                  <a:lnTo>
                    <a:pt x="33" y="235"/>
                  </a:lnTo>
                  <a:lnTo>
                    <a:pt x="33" y="238"/>
                  </a:lnTo>
                  <a:lnTo>
                    <a:pt x="32" y="241"/>
                  </a:lnTo>
                  <a:lnTo>
                    <a:pt x="28" y="243"/>
                  </a:lnTo>
                  <a:lnTo>
                    <a:pt x="28" y="244"/>
                  </a:lnTo>
                  <a:lnTo>
                    <a:pt x="28" y="247"/>
                  </a:lnTo>
                  <a:lnTo>
                    <a:pt x="29" y="249"/>
                  </a:lnTo>
                  <a:lnTo>
                    <a:pt x="31" y="250"/>
                  </a:lnTo>
                  <a:lnTo>
                    <a:pt x="31" y="252"/>
                  </a:lnTo>
                  <a:lnTo>
                    <a:pt x="31" y="253"/>
                  </a:lnTo>
                  <a:lnTo>
                    <a:pt x="29" y="253"/>
                  </a:lnTo>
                  <a:lnTo>
                    <a:pt x="26" y="253"/>
                  </a:lnTo>
                  <a:lnTo>
                    <a:pt x="25" y="252"/>
                  </a:lnTo>
                  <a:lnTo>
                    <a:pt x="23" y="252"/>
                  </a:lnTo>
                  <a:lnTo>
                    <a:pt x="23" y="253"/>
                  </a:lnTo>
                  <a:lnTo>
                    <a:pt x="25" y="254"/>
                  </a:lnTo>
                  <a:lnTo>
                    <a:pt x="25" y="257"/>
                  </a:lnTo>
                  <a:lnTo>
                    <a:pt x="26" y="259"/>
                  </a:lnTo>
                  <a:lnTo>
                    <a:pt x="26" y="263"/>
                  </a:lnTo>
                  <a:lnTo>
                    <a:pt x="25" y="263"/>
                  </a:lnTo>
                  <a:lnTo>
                    <a:pt x="22" y="264"/>
                  </a:lnTo>
                  <a:lnTo>
                    <a:pt x="20" y="265"/>
                  </a:lnTo>
                  <a:lnTo>
                    <a:pt x="18" y="266"/>
                  </a:lnTo>
                  <a:lnTo>
                    <a:pt x="18" y="269"/>
                  </a:lnTo>
                  <a:lnTo>
                    <a:pt x="18" y="270"/>
                  </a:lnTo>
                  <a:lnTo>
                    <a:pt x="20" y="271"/>
                  </a:lnTo>
                  <a:lnTo>
                    <a:pt x="17" y="273"/>
                  </a:lnTo>
                  <a:lnTo>
                    <a:pt x="16" y="276"/>
                  </a:lnTo>
                  <a:lnTo>
                    <a:pt x="17" y="278"/>
                  </a:lnTo>
                  <a:lnTo>
                    <a:pt x="18" y="281"/>
                  </a:lnTo>
                  <a:lnTo>
                    <a:pt x="18" y="283"/>
                  </a:lnTo>
                  <a:lnTo>
                    <a:pt x="18" y="284"/>
                  </a:lnTo>
                  <a:lnTo>
                    <a:pt x="20" y="284"/>
                  </a:lnTo>
                  <a:lnTo>
                    <a:pt x="21" y="284"/>
                  </a:lnTo>
                  <a:lnTo>
                    <a:pt x="25" y="283"/>
                  </a:lnTo>
                  <a:lnTo>
                    <a:pt x="27" y="284"/>
                  </a:lnTo>
                  <a:lnTo>
                    <a:pt x="29" y="282"/>
                  </a:lnTo>
                  <a:lnTo>
                    <a:pt x="33" y="281"/>
                  </a:lnTo>
                  <a:lnTo>
                    <a:pt x="35" y="282"/>
                  </a:lnTo>
                  <a:lnTo>
                    <a:pt x="38" y="282"/>
                  </a:lnTo>
                  <a:lnTo>
                    <a:pt x="38" y="283"/>
                  </a:lnTo>
                  <a:lnTo>
                    <a:pt x="39" y="284"/>
                  </a:lnTo>
                  <a:lnTo>
                    <a:pt x="42" y="284"/>
                  </a:lnTo>
                  <a:lnTo>
                    <a:pt x="44" y="284"/>
                  </a:lnTo>
                  <a:lnTo>
                    <a:pt x="44" y="286"/>
                  </a:lnTo>
                  <a:lnTo>
                    <a:pt x="44" y="287"/>
                  </a:lnTo>
                  <a:lnTo>
                    <a:pt x="45" y="288"/>
                  </a:lnTo>
                  <a:lnTo>
                    <a:pt x="49" y="288"/>
                  </a:lnTo>
                  <a:lnTo>
                    <a:pt x="50" y="287"/>
                  </a:lnTo>
                  <a:lnTo>
                    <a:pt x="54" y="288"/>
                  </a:lnTo>
                  <a:lnTo>
                    <a:pt x="55" y="287"/>
                  </a:lnTo>
                  <a:lnTo>
                    <a:pt x="56" y="286"/>
                  </a:lnTo>
                  <a:lnTo>
                    <a:pt x="55" y="287"/>
                  </a:lnTo>
                  <a:lnTo>
                    <a:pt x="56" y="287"/>
                  </a:lnTo>
                  <a:lnTo>
                    <a:pt x="57" y="287"/>
                  </a:lnTo>
                  <a:lnTo>
                    <a:pt x="60" y="287"/>
                  </a:lnTo>
                  <a:lnTo>
                    <a:pt x="61" y="284"/>
                  </a:lnTo>
                  <a:lnTo>
                    <a:pt x="61" y="283"/>
                  </a:lnTo>
                  <a:lnTo>
                    <a:pt x="62" y="282"/>
                  </a:lnTo>
                  <a:lnTo>
                    <a:pt x="65" y="282"/>
                  </a:lnTo>
                  <a:lnTo>
                    <a:pt x="67" y="282"/>
                  </a:lnTo>
                  <a:lnTo>
                    <a:pt x="67" y="281"/>
                  </a:lnTo>
                  <a:lnTo>
                    <a:pt x="68" y="280"/>
                  </a:lnTo>
                  <a:lnTo>
                    <a:pt x="69" y="280"/>
                  </a:lnTo>
                  <a:lnTo>
                    <a:pt x="71" y="280"/>
                  </a:lnTo>
                  <a:lnTo>
                    <a:pt x="71" y="278"/>
                  </a:lnTo>
                  <a:lnTo>
                    <a:pt x="73" y="278"/>
                  </a:lnTo>
                  <a:lnTo>
                    <a:pt x="78" y="276"/>
                  </a:lnTo>
                  <a:lnTo>
                    <a:pt x="80" y="277"/>
                  </a:lnTo>
                  <a:lnTo>
                    <a:pt x="82" y="276"/>
                  </a:lnTo>
                  <a:lnTo>
                    <a:pt x="82" y="275"/>
                  </a:lnTo>
                  <a:lnTo>
                    <a:pt x="83" y="273"/>
                  </a:lnTo>
                  <a:lnTo>
                    <a:pt x="85" y="271"/>
                  </a:lnTo>
                  <a:lnTo>
                    <a:pt x="86" y="271"/>
                  </a:lnTo>
                  <a:lnTo>
                    <a:pt x="89" y="271"/>
                  </a:lnTo>
                  <a:lnTo>
                    <a:pt x="90" y="272"/>
                  </a:lnTo>
                  <a:lnTo>
                    <a:pt x="92" y="272"/>
                  </a:lnTo>
                  <a:lnTo>
                    <a:pt x="92" y="270"/>
                  </a:lnTo>
                  <a:lnTo>
                    <a:pt x="96" y="269"/>
                  </a:lnTo>
                  <a:lnTo>
                    <a:pt x="98" y="269"/>
                  </a:lnTo>
                  <a:lnTo>
                    <a:pt x="101" y="264"/>
                  </a:lnTo>
                  <a:lnTo>
                    <a:pt x="100" y="263"/>
                  </a:lnTo>
                  <a:lnTo>
                    <a:pt x="98" y="261"/>
                  </a:lnTo>
                  <a:lnTo>
                    <a:pt x="98" y="259"/>
                  </a:lnTo>
                  <a:lnTo>
                    <a:pt x="97" y="258"/>
                  </a:lnTo>
                  <a:lnTo>
                    <a:pt x="98" y="254"/>
                  </a:lnTo>
                  <a:lnTo>
                    <a:pt x="100" y="254"/>
                  </a:lnTo>
                  <a:lnTo>
                    <a:pt x="101" y="254"/>
                  </a:lnTo>
                  <a:lnTo>
                    <a:pt x="102" y="254"/>
                  </a:lnTo>
                  <a:lnTo>
                    <a:pt x="105" y="249"/>
                  </a:lnTo>
                  <a:lnTo>
                    <a:pt x="103" y="248"/>
                  </a:lnTo>
                  <a:lnTo>
                    <a:pt x="102" y="247"/>
                  </a:lnTo>
                  <a:lnTo>
                    <a:pt x="102" y="246"/>
                  </a:lnTo>
                  <a:lnTo>
                    <a:pt x="102" y="243"/>
                  </a:lnTo>
                  <a:lnTo>
                    <a:pt x="103" y="242"/>
                  </a:lnTo>
                  <a:lnTo>
                    <a:pt x="106" y="240"/>
                  </a:lnTo>
                  <a:lnTo>
                    <a:pt x="105" y="238"/>
                  </a:lnTo>
                  <a:lnTo>
                    <a:pt x="105" y="237"/>
                  </a:lnTo>
                  <a:lnTo>
                    <a:pt x="105" y="236"/>
                  </a:lnTo>
                  <a:lnTo>
                    <a:pt x="106" y="235"/>
                  </a:lnTo>
                  <a:lnTo>
                    <a:pt x="108" y="235"/>
                  </a:lnTo>
                  <a:lnTo>
                    <a:pt x="109" y="236"/>
                  </a:lnTo>
                  <a:lnTo>
                    <a:pt x="111" y="233"/>
                  </a:lnTo>
                  <a:lnTo>
                    <a:pt x="111" y="232"/>
                  </a:lnTo>
                  <a:lnTo>
                    <a:pt x="112" y="231"/>
                  </a:lnTo>
                  <a:lnTo>
                    <a:pt x="113" y="230"/>
                  </a:lnTo>
                  <a:lnTo>
                    <a:pt x="113" y="227"/>
                  </a:lnTo>
                  <a:lnTo>
                    <a:pt x="115" y="225"/>
                  </a:lnTo>
                  <a:lnTo>
                    <a:pt x="117" y="225"/>
                  </a:lnTo>
                  <a:lnTo>
                    <a:pt x="115" y="224"/>
                  </a:lnTo>
                  <a:lnTo>
                    <a:pt x="113" y="219"/>
                  </a:lnTo>
                  <a:lnTo>
                    <a:pt x="114" y="217"/>
                  </a:lnTo>
                  <a:lnTo>
                    <a:pt x="114" y="215"/>
                  </a:lnTo>
                  <a:lnTo>
                    <a:pt x="113" y="214"/>
                  </a:lnTo>
                  <a:lnTo>
                    <a:pt x="113" y="213"/>
                  </a:lnTo>
                  <a:lnTo>
                    <a:pt x="117" y="210"/>
                  </a:lnTo>
                  <a:lnTo>
                    <a:pt x="120" y="207"/>
                  </a:lnTo>
                  <a:lnTo>
                    <a:pt x="120" y="204"/>
                  </a:lnTo>
                  <a:lnTo>
                    <a:pt x="118" y="203"/>
                  </a:lnTo>
                  <a:lnTo>
                    <a:pt x="115" y="201"/>
                  </a:lnTo>
                  <a:lnTo>
                    <a:pt x="115" y="198"/>
                  </a:lnTo>
                  <a:lnTo>
                    <a:pt x="117" y="197"/>
                  </a:lnTo>
                  <a:lnTo>
                    <a:pt x="118" y="196"/>
                  </a:lnTo>
                  <a:lnTo>
                    <a:pt x="119" y="192"/>
                  </a:lnTo>
                  <a:lnTo>
                    <a:pt x="122" y="190"/>
                  </a:lnTo>
                  <a:lnTo>
                    <a:pt x="123" y="187"/>
                  </a:lnTo>
                  <a:lnTo>
                    <a:pt x="125" y="185"/>
                  </a:lnTo>
                  <a:lnTo>
                    <a:pt x="126" y="186"/>
                  </a:lnTo>
                  <a:lnTo>
                    <a:pt x="128" y="187"/>
                  </a:lnTo>
                  <a:lnTo>
                    <a:pt x="130" y="190"/>
                  </a:lnTo>
                  <a:lnTo>
                    <a:pt x="131" y="189"/>
                  </a:lnTo>
                  <a:lnTo>
                    <a:pt x="137" y="185"/>
                  </a:lnTo>
                  <a:lnTo>
                    <a:pt x="137" y="184"/>
                  </a:lnTo>
                  <a:lnTo>
                    <a:pt x="137" y="183"/>
                  </a:lnTo>
                  <a:lnTo>
                    <a:pt x="140" y="180"/>
                  </a:lnTo>
                  <a:lnTo>
                    <a:pt x="141" y="178"/>
                  </a:lnTo>
                  <a:lnTo>
                    <a:pt x="143" y="175"/>
                  </a:lnTo>
                  <a:lnTo>
                    <a:pt x="143" y="174"/>
                  </a:lnTo>
                  <a:lnTo>
                    <a:pt x="146" y="174"/>
                  </a:lnTo>
                  <a:lnTo>
                    <a:pt x="148" y="175"/>
                  </a:lnTo>
                  <a:lnTo>
                    <a:pt x="153" y="178"/>
                  </a:lnTo>
                  <a:lnTo>
                    <a:pt x="155" y="180"/>
                  </a:lnTo>
                  <a:lnTo>
                    <a:pt x="154" y="181"/>
                  </a:lnTo>
                  <a:lnTo>
                    <a:pt x="153" y="184"/>
                  </a:lnTo>
                  <a:lnTo>
                    <a:pt x="153" y="185"/>
                  </a:lnTo>
                  <a:lnTo>
                    <a:pt x="155" y="186"/>
                  </a:lnTo>
                  <a:lnTo>
                    <a:pt x="157" y="189"/>
                  </a:lnTo>
                  <a:lnTo>
                    <a:pt x="159" y="189"/>
                  </a:lnTo>
                  <a:lnTo>
                    <a:pt x="159" y="187"/>
                  </a:lnTo>
                  <a:lnTo>
                    <a:pt x="160" y="186"/>
                  </a:lnTo>
                  <a:lnTo>
                    <a:pt x="163" y="185"/>
                  </a:lnTo>
                  <a:lnTo>
                    <a:pt x="165" y="186"/>
                  </a:lnTo>
                  <a:lnTo>
                    <a:pt x="169" y="186"/>
                  </a:lnTo>
                  <a:lnTo>
                    <a:pt x="169" y="187"/>
                  </a:lnTo>
                  <a:lnTo>
                    <a:pt x="170" y="187"/>
                  </a:lnTo>
                  <a:lnTo>
                    <a:pt x="171" y="187"/>
                  </a:lnTo>
                  <a:lnTo>
                    <a:pt x="171" y="186"/>
                  </a:lnTo>
                  <a:lnTo>
                    <a:pt x="172" y="187"/>
                  </a:lnTo>
                  <a:lnTo>
                    <a:pt x="174" y="189"/>
                  </a:lnTo>
                  <a:lnTo>
                    <a:pt x="175" y="190"/>
                  </a:lnTo>
                  <a:lnTo>
                    <a:pt x="174" y="191"/>
                  </a:lnTo>
                  <a:lnTo>
                    <a:pt x="174" y="193"/>
                  </a:lnTo>
                  <a:lnTo>
                    <a:pt x="174" y="195"/>
                  </a:lnTo>
                  <a:lnTo>
                    <a:pt x="175" y="196"/>
                  </a:lnTo>
                  <a:lnTo>
                    <a:pt x="177" y="195"/>
                  </a:lnTo>
                  <a:lnTo>
                    <a:pt x="181" y="196"/>
                  </a:lnTo>
                  <a:lnTo>
                    <a:pt x="182" y="197"/>
                  </a:lnTo>
                  <a:lnTo>
                    <a:pt x="183" y="195"/>
                  </a:lnTo>
                  <a:lnTo>
                    <a:pt x="185" y="193"/>
                  </a:lnTo>
                  <a:lnTo>
                    <a:pt x="188" y="191"/>
                  </a:lnTo>
                  <a:lnTo>
                    <a:pt x="191" y="191"/>
                  </a:lnTo>
                  <a:lnTo>
                    <a:pt x="192" y="191"/>
                  </a:lnTo>
                  <a:lnTo>
                    <a:pt x="192" y="184"/>
                  </a:lnTo>
                  <a:lnTo>
                    <a:pt x="191" y="180"/>
                  </a:lnTo>
                  <a:lnTo>
                    <a:pt x="188" y="174"/>
                  </a:lnTo>
                  <a:lnTo>
                    <a:pt x="185" y="172"/>
                  </a:lnTo>
                  <a:lnTo>
                    <a:pt x="182" y="170"/>
                  </a:lnTo>
                  <a:lnTo>
                    <a:pt x="182" y="168"/>
                  </a:lnTo>
                  <a:lnTo>
                    <a:pt x="183" y="162"/>
                  </a:lnTo>
                  <a:lnTo>
                    <a:pt x="182" y="160"/>
                  </a:lnTo>
                  <a:lnTo>
                    <a:pt x="181" y="158"/>
                  </a:lnTo>
                  <a:lnTo>
                    <a:pt x="182" y="158"/>
                  </a:lnTo>
                  <a:lnTo>
                    <a:pt x="185" y="157"/>
                  </a:lnTo>
                  <a:lnTo>
                    <a:pt x="185" y="156"/>
                  </a:lnTo>
                  <a:lnTo>
                    <a:pt x="185" y="154"/>
                  </a:lnTo>
                  <a:lnTo>
                    <a:pt x="183" y="152"/>
                  </a:lnTo>
                  <a:lnTo>
                    <a:pt x="182" y="151"/>
                  </a:lnTo>
                  <a:lnTo>
                    <a:pt x="180" y="151"/>
                  </a:lnTo>
                  <a:lnTo>
                    <a:pt x="178" y="150"/>
                  </a:lnTo>
                  <a:lnTo>
                    <a:pt x="178" y="149"/>
                  </a:lnTo>
                  <a:lnTo>
                    <a:pt x="178" y="145"/>
                  </a:lnTo>
                  <a:lnTo>
                    <a:pt x="178" y="143"/>
                  </a:lnTo>
                  <a:lnTo>
                    <a:pt x="178" y="144"/>
                  </a:lnTo>
                  <a:lnTo>
                    <a:pt x="178" y="145"/>
                  </a:lnTo>
                  <a:lnTo>
                    <a:pt x="180" y="146"/>
                  </a:lnTo>
                  <a:lnTo>
                    <a:pt x="182" y="146"/>
                  </a:lnTo>
                  <a:lnTo>
                    <a:pt x="183" y="145"/>
                  </a:lnTo>
                  <a:lnTo>
                    <a:pt x="185" y="145"/>
                  </a:lnTo>
                  <a:lnTo>
                    <a:pt x="185" y="143"/>
                  </a:lnTo>
                  <a:lnTo>
                    <a:pt x="183" y="141"/>
                  </a:lnTo>
                  <a:lnTo>
                    <a:pt x="186" y="140"/>
                  </a:lnTo>
                  <a:lnTo>
                    <a:pt x="186" y="139"/>
                  </a:lnTo>
                  <a:lnTo>
                    <a:pt x="185" y="138"/>
                  </a:lnTo>
                  <a:lnTo>
                    <a:pt x="185" y="137"/>
                  </a:lnTo>
                  <a:lnTo>
                    <a:pt x="185" y="134"/>
                  </a:lnTo>
                  <a:lnTo>
                    <a:pt x="185" y="129"/>
                  </a:lnTo>
                  <a:lnTo>
                    <a:pt x="185" y="127"/>
                  </a:lnTo>
                  <a:lnTo>
                    <a:pt x="186" y="126"/>
                  </a:lnTo>
                  <a:lnTo>
                    <a:pt x="188" y="126"/>
                  </a:lnTo>
                  <a:lnTo>
                    <a:pt x="191" y="124"/>
                  </a:lnTo>
                  <a:lnTo>
                    <a:pt x="191" y="123"/>
                  </a:lnTo>
                  <a:lnTo>
                    <a:pt x="192" y="116"/>
                  </a:lnTo>
                  <a:lnTo>
                    <a:pt x="193" y="111"/>
                  </a:lnTo>
                  <a:lnTo>
                    <a:pt x="192" y="106"/>
                  </a:lnTo>
                  <a:lnTo>
                    <a:pt x="191" y="105"/>
                  </a:lnTo>
                  <a:lnTo>
                    <a:pt x="188" y="104"/>
                  </a:lnTo>
                  <a:lnTo>
                    <a:pt x="183" y="103"/>
                  </a:lnTo>
                  <a:lnTo>
                    <a:pt x="181" y="103"/>
                  </a:lnTo>
                  <a:lnTo>
                    <a:pt x="180" y="104"/>
                  </a:lnTo>
                  <a:lnTo>
                    <a:pt x="177" y="105"/>
                  </a:lnTo>
                  <a:lnTo>
                    <a:pt x="176" y="103"/>
                  </a:lnTo>
                  <a:lnTo>
                    <a:pt x="175" y="101"/>
                  </a:lnTo>
                  <a:lnTo>
                    <a:pt x="172" y="103"/>
                  </a:lnTo>
                  <a:lnTo>
                    <a:pt x="171" y="104"/>
                  </a:lnTo>
                  <a:lnTo>
                    <a:pt x="170" y="104"/>
                  </a:lnTo>
                  <a:lnTo>
                    <a:pt x="169" y="103"/>
                  </a:lnTo>
                  <a:lnTo>
                    <a:pt x="169" y="101"/>
                  </a:lnTo>
                  <a:lnTo>
                    <a:pt x="168" y="100"/>
                  </a:lnTo>
                  <a:lnTo>
                    <a:pt x="166" y="100"/>
                  </a:lnTo>
                  <a:lnTo>
                    <a:pt x="163" y="99"/>
                  </a:lnTo>
                  <a:lnTo>
                    <a:pt x="162" y="97"/>
                  </a:lnTo>
                  <a:lnTo>
                    <a:pt x="162" y="94"/>
                  </a:lnTo>
                  <a:lnTo>
                    <a:pt x="163" y="86"/>
                  </a:lnTo>
                  <a:lnTo>
                    <a:pt x="164" y="82"/>
                  </a:lnTo>
                  <a:lnTo>
                    <a:pt x="165" y="81"/>
                  </a:lnTo>
                  <a:lnTo>
                    <a:pt x="166" y="78"/>
                  </a:lnTo>
                  <a:lnTo>
                    <a:pt x="168" y="76"/>
                  </a:lnTo>
                  <a:lnTo>
                    <a:pt x="169" y="72"/>
                  </a:lnTo>
                  <a:lnTo>
                    <a:pt x="170" y="70"/>
                  </a:lnTo>
                  <a:lnTo>
                    <a:pt x="175" y="65"/>
                  </a:lnTo>
                  <a:lnTo>
                    <a:pt x="177" y="64"/>
                  </a:lnTo>
                  <a:lnTo>
                    <a:pt x="181" y="63"/>
                  </a:lnTo>
                  <a:lnTo>
                    <a:pt x="182" y="63"/>
                  </a:lnTo>
                  <a:lnTo>
                    <a:pt x="182" y="60"/>
                  </a:lnTo>
                  <a:lnTo>
                    <a:pt x="183" y="57"/>
                  </a:lnTo>
                  <a:lnTo>
                    <a:pt x="185" y="55"/>
                  </a:lnTo>
                  <a:lnTo>
                    <a:pt x="187" y="55"/>
                  </a:lnTo>
                  <a:lnTo>
                    <a:pt x="189" y="55"/>
                  </a:lnTo>
                  <a:lnTo>
                    <a:pt x="191" y="57"/>
                  </a:lnTo>
                  <a:lnTo>
                    <a:pt x="192" y="55"/>
                  </a:lnTo>
                  <a:lnTo>
                    <a:pt x="193" y="54"/>
                  </a:lnTo>
                  <a:lnTo>
                    <a:pt x="195" y="55"/>
                  </a:lnTo>
                  <a:lnTo>
                    <a:pt x="195" y="57"/>
                  </a:lnTo>
                  <a:lnTo>
                    <a:pt x="197" y="54"/>
                  </a:lnTo>
                  <a:lnTo>
                    <a:pt x="206" y="53"/>
                  </a:lnTo>
                  <a:lnTo>
                    <a:pt x="208" y="51"/>
                  </a:lnTo>
                  <a:lnTo>
                    <a:pt x="206" y="48"/>
                  </a:lnTo>
                  <a:lnTo>
                    <a:pt x="205" y="46"/>
                  </a:lnTo>
                  <a:close/>
                </a:path>
              </a:pathLst>
            </a:custGeom>
            <a:solidFill>
              <a:srgbClr val="FFA3FF"/>
            </a:solidFill>
            <a:ln w="2">
              <a:solidFill>
                <a:srgbClr val="555555"/>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p:txBody>
        </p:sp>
        <p:sp>
          <p:nvSpPr>
            <p:cNvPr id="1247" name="Freeform 255"/>
            <p:cNvSpPr>
              <a:spLocks/>
            </p:cNvSpPr>
            <p:nvPr/>
          </p:nvSpPr>
          <p:spPr bwMode="auto">
            <a:xfrm>
              <a:off x="2173288" y="3178173"/>
              <a:ext cx="136525" cy="95250"/>
            </a:xfrm>
            <a:custGeom>
              <a:avLst/>
              <a:gdLst>
                <a:gd name="T0" fmla="*/ 2147483646 w 86"/>
                <a:gd name="T1" fmla="*/ 2147483646 h 60"/>
                <a:gd name="T2" fmla="*/ 2147483646 w 86"/>
                <a:gd name="T3" fmla="*/ 2147483646 h 60"/>
                <a:gd name="T4" fmla="*/ 2147483646 w 86"/>
                <a:gd name="T5" fmla="*/ 2147483646 h 60"/>
                <a:gd name="T6" fmla="*/ 2147483646 w 86"/>
                <a:gd name="T7" fmla="*/ 2147483646 h 60"/>
                <a:gd name="T8" fmla="*/ 2147483646 w 86"/>
                <a:gd name="T9" fmla="*/ 2147483646 h 60"/>
                <a:gd name="T10" fmla="*/ 2147483646 w 86"/>
                <a:gd name="T11" fmla="*/ 2147483646 h 60"/>
                <a:gd name="T12" fmla="*/ 2147483646 w 86"/>
                <a:gd name="T13" fmla="*/ 2147483646 h 60"/>
                <a:gd name="T14" fmla="*/ 2147483646 w 86"/>
                <a:gd name="T15" fmla="*/ 2147483646 h 60"/>
                <a:gd name="T16" fmla="*/ 2147483646 w 86"/>
                <a:gd name="T17" fmla="*/ 2147483646 h 60"/>
                <a:gd name="T18" fmla="*/ 2147483646 w 86"/>
                <a:gd name="T19" fmla="*/ 2147483646 h 60"/>
                <a:gd name="T20" fmla="*/ 2147483646 w 86"/>
                <a:gd name="T21" fmla="*/ 2147483646 h 60"/>
                <a:gd name="T22" fmla="*/ 2147483646 w 86"/>
                <a:gd name="T23" fmla="*/ 2147483646 h 60"/>
                <a:gd name="T24" fmla="*/ 2147483646 w 86"/>
                <a:gd name="T25" fmla="*/ 2147483646 h 60"/>
                <a:gd name="T26" fmla="*/ 2147483646 w 86"/>
                <a:gd name="T27" fmla="*/ 2147483646 h 60"/>
                <a:gd name="T28" fmla="*/ 2147483646 w 86"/>
                <a:gd name="T29" fmla="*/ 2147483646 h 60"/>
                <a:gd name="T30" fmla="*/ 2147483646 w 86"/>
                <a:gd name="T31" fmla="*/ 2147483646 h 60"/>
                <a:gd name="T32" fmla="*/ 2147483646 w 86"/>
                <a:gd name="T33" fmla="*/ 2147483646 h 60"/>
                <a:gd name="T34" fmla="*/ 2147483646 w 86"/>
                <a:gd name="T35" fmla="*/ 2147483646 h 60"/>
                <a:gd name="T36" fmla="*/ 2147483646 w 86"/>
                <a:gd name="T37" fmla="*/ 2147483646 h 60"/>
                <a:gd name="T38" fmla="*/ 2147483646 w 86"/>
                <a:gd name="T39" fmla="*/ 2147483646 h 60"/>
                <a:gd name="T40" fmla="*/ 2147483646 w 86"/>
                <a:gd name="T41" fmla="*/ 2147483646 h 60"/>
                <a:gd name="T42" fmla="*/ 2147483646 w 86"/>
                <a:gd name="T43" fmla="*/ 2147483646 h 60"/>
                <a:gd name="T44" fmla="*/ 2147483646 w 86"/>
                <a:gd name="T45" fmla="*/ 2147483646 h 60"/>
                <a:gd name="T46" fmla="*/ 2147483646 w 86"/>
                <a:gd name="T47" fmla="*/ 0 h 60"/>
                <a:gd name="T48" fmla="*/ 2147483646 w 86"/>
                <a:gd name="T49" fmla="*/ 2147483646 h 60"/>
                <a:gd name="T50" fmla="*/ 2147483646 w 86"/>
                <a:gd name="T51" fmla="*/ 2147483646 h 60"/>
                <a:gd name="T52" fmla="*/ 2147483646 w 86"/>
                <a:gd name="T53" fmla="*/ 2147483646 h 60"/>
                <a:gd name="T54" fmla="*/ 2147483646 w 86"/>
                <a:gd name="T55" fmla="*/ 2147483646 h 60"/>
                <a:gd name="T56" fmla="*/ 2147483646 w 86"/>
                <a:gd name="T57" fmla="*/ 2147483646 h 60"/>
                <a:gd name="T58" fmla="*/ 2147483646 w 86"/>
                <a:gd name="T59" fmla="*/ 2147483646 h 60"/>
                <a:gd name="T60" fmla="*/ 2147483646 w 86"/>
                <a:gd name="T61" fmla="*/ 2147483646 h 60"/>
                <a:gd name="T62" fmla="*/ 2147483646 w 86"/>
                <a:gd name="T63" fmla="*/ 2147483646 h 60"/>
                <a:gd name="T64" fmla="*/ 2147483646 w 86"/>
                <a:gd name="T65" fmla="*/ 2147483646 h 60"/>
                <a:gd name="T66" fmla="*/ 2147483646 w 86"/>
                <a:gd name="T67" fmla="*/ 2147483646 h 60"/>
                <a:gd name="T68" fmla="*/ 2147483646 w 86"/>
                <a:gd name="T69" fmla="*/ 2147483646 h 60"/>
                <a:gd name="T70" fmla="*/ 2147483646 w 86"/>
                <a:gd name="T71" fmla="*/ 2147483646 h 60"/>
                <a:gd name="T72" fmla="*/ 2147483646 w 86"/>
                <a:gd name="T73" fmla="*/ 2147483646 h 60"/>
                <a:gd name="T74" fmla="*/ 2147483646 w 86"/>
                <a:gd name="T75" fmla="*/ 2147483646 h 60"/>
                <a:gd name="T76" fmla="*/ 2147483646 w 86"/>
                <a:gd name="T77" fmla="*/ 2147483646 h 60"/>
                <a:gd name="T78" fmla="*/ 2147483646 w 86"/>
                <a:gd name="T79" fmla="*/ 2147483646 h 60"/>
                <a:gd name="T80" fmla="*/ 2147483646 w 86"/>
                <a:gd name="T81" fmla="*/ 2147483646 h 60"/>
                <a:gd name="T82" fmla="*/ 2147483646 w 86"/>
                <a:gd name="T83" fmla="*/ 2147483646 h 60"/>
                <a:gd name="T84" fmla="*/ 2147483646 w 86"/>
                <a:gd name="T85" fmla="*/ 2147483646 h 60"/>
                <a:gd name="T86" fmla="*/ 2147483646 w 86"/>
                <a:gd name="T87" fmla="*/ 2147483646 h 60"/>
                <a:gd name="T88" fmla="*/ 2147483646 w 86"/>
                <a:gd name="T89" fmla="*/ 2147483646 h 60"/>
                <a:gd name="T90" fmla="*/ 2147483646 w 86"/>
                <a:gd name="T91" fmla="*/ 2147483646 h 60"/>
                <a:gd name="T92" fmla="*/ 2147483646 w 86"/>
                <a:gd name="T93" fmla="*/ 2147483646 h 60"/>
                <a:gd name="T94" fmla="*/ 2147483646 w 86"/>
                <a:gd name="T95" fmla="*/ 2147483646 h 60"/>
                <a:gd name="T96" fmla="*/ 2147483646 w 86"/>
                <a:gd name="T97" fmla="*/ 2147483646 h 60"/>
                <a:gd name="T98" fmla="*/ 2147483646 w 86"/>
                <a:gd name="T99" fmla="*/ 2147483646 h 60"/>
                <a:gd name="T100" fmla="*/ 2147483646 w 86"/>
                <a:gd name="T101" fmla="*/ 2147483646 h 60"/>
                <a:gd name="T102" fmla="*/ 2147483646 w 86"/>
                <a:gd name="T103" fmla="*/ 2147483646 h 60"/>
                <a:gd name="T104" fmla="*/ 2147483646 w 86"/>
                <a:gd name="T105" fmla="*/ 2147483646 h 60"/>
                <a:gd name="T106" fmla="*/ 2147483646 w 86"/>
                <a:gd name="T107" fmla="*/ 2147483646 h 60"/>
                <a:gd name="T108" fmla="*/ 2147483646 w 86"/>
                <a:gd name="T109" fmla="*/ 2147483646 h 60"/>
                <a:gd name="T110" fmla="*/ 0 w 86"/>
                <a:gd name="T111" fmla="*/ 2147483646 h 60"/>
                <a:gd name="T112" fmla="*/ 2147483646 w 86"/>
                <a:gd name="T113" fmla="*/ 2147483646 h 60"/>
                <a:gd name="T114" fmla="*/ 2147483646 w 86"/>
                <a:gd name="T115" fmla="*/ 2147483646 h 60"/>
                <a:gd name="T116" fmla="*/ 2147483646 w 86"/>
                <a:gd name="T117" fmla="*/ 2147483646 h 60"/>
                <a:gd name="T118" fmla="*/ 2147483646 w 86"/>
                <a:gd name="T119" fmla="*/ 2147483646 h 60"/>
                <a:gd name="T120" fmla="*/ 2147483646 w 86"/>
                <a:gd name="T121" fmla="*/ 2147483646 h 60"/>
                <a:gd name="T122" fmla="*/ 2147483646 w 86"/>
                <a:gd name="T123" fmla="*/ 2147483646 h 60"/>
                <a:gd name="T124" fmla="*/ 2147483646 w 86"/>
                <a:gd name="T125" fmla="*/ 2147483646 h 60"/>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86" h="60">
                  <a:moveTo>
                    <a:pt x="8" y="29"/>
                  </a:moveTo>
                  <a:lnTo>
                    <a:pt x="8" y="29"/>
                  </a:lnTo>
                  <a:lnTo>
                    <a:pt x="14" y="28"/>
                  </a:lnTo>
                  <a:lnTo>
                    <a:pt x="18" y="27"/>
                  </a:lnTo>
                  <a:lnTo>
                    <a:pt x="25" y="25"/>
                  </a:lnTo>
                  <a:lnTo>
                    <a:pt x="29" y="23"/>
                  </a:lnTo>
                  <a:lnTo>
                    <a:pt x="33" y="20"/>
                  </a:lnTo>
                  <a:lnTo>
                    <a:pt x="38" y="19"/>
                  </a:lnTo>
                  <a:lnTo>
                    <a:pt x="43" y="19"/>
                  </a:lnTo>
                  <a:lnTo>
                    <a:pt x="45" y="20"/>
                  </a:lnTo>
                  <a:lnTo>
                    <a:pt x="46" y="20"/>
                  </a:lnTo>
                  <a:lnTo>
                    <a:pt x="48" y="17"/>
                  </a:lnTo>
                  <a:lnTo>
                    <a:pt x="49" y="17"/>
                  </a:lnTo>
                  <a:lnTo>
                    <a:pt x="51" y="17"/>
                  </a:lnTo>
                  <a:lnTo>
                    <a:pt x="52" y="17"/>
                  </a:lnTo>
                  <a:lnTo>
                    <a:pt x="54" y="18"/>
                  </a:lnTo>
                  <a:lnTo>
                    <a:pt x="54" y="22"/>
                  </a:lnTo>
                  <a:lnTo>
                    <a:pt x="55" y="19"/>
                  </a:lnTo>
                  <a:lnTo>
                    <a:pt x="56" y="17"/>
                  </a:lnTo>
                  <a:lnTo>
                    <a:pt x="57" y="14"/>
                  </a:lnTo>
                  <a:lnTo>
                    <a:pt x="58" y="11"/>
                  </a:lnTo>
                  <a:lnTo>
                    <a:pt x="62" y="10"/>
                  </a:lnTo>
                  <a:lnTo>
                    <a:pt x="66" y="8"/>
                  </a:lnTo>
                  <a:lnTo>
                    <a:pt x="73" y="7"/>
                  </a:lnTo>
                  <a:lnTo>
                    <a:pt x="69" y="14"/>
                  </a:lnTo>
                  <a:lnTo>
                    <a:pt x="72" y="13"/>
                  </a:lnTo>
                  <a:lnTo>
                    <a:pt x="73" y="16"/>
                  </a:lnTo>
                  <a:lnTo>
                    <a:pt x="75" y="17"/>
                  </a:lnTo>
                  <a:lnTo>
                    <a:pt x="78" y="14"/>
                  </a:lnTo>
                  <a:lnTo>
                    <a:pt x="79" y="12"/>
                  </a:lnTo>
                  <a:lnTo>
                    <a:pt x="79" y="8"/>
                  </a:lnTo>
                  <a:lnTo>
                    <a:pt x="78" y="5"/>
                  </a:lnTo>
                  <a:lnTo>
                    <a:pt x="81" y="2"/>
                  </a:lnTo>
                  <a:lnTo>
                    <a:pt x="84" y="0"/>
                  </a:lnTo>
                  <a:lnTo>
                    <a:pt x="84" y="4"/>
                  </a:lnTo>
                  <a:lnTo>
                    <a:pt x="85" y="8"/>
                  </a:lnTo>
                  <a:lnTo>
                    <a:pt x="86" y="10"/>
                  </a:lnTo>
                  <a:lnTo>
                    <a:pt x="86" y="12"/>
                  </a:lnTo>
                  <a:lnTo>
                    <a:pt x="85" y="16"/>
                  </a:lnTo>
                  <a:lnTo>
                    <a:pt x="83" y="19"/>
                  </a:lnTo>
                  <a:lnTo>
                    <a:pt x="79" y="22"/>
                  </a:lnTo>
                  <a:lnTo>
                    <a:pt x="78" y="22"/>
                  </a:lnTo>
                  <a:lnTo>
                    <a:pt x="75" y="20"/>
                  </a:lnTo>
                  <a:lnTo>
                    <a:pt x="73" y="20"/>
                  </a:lnTo>
                  <a:lnTo>
                    <a:pt x="72" y="22"/>
                  </a:lnTo>
                  <a:lnTo>
                    <a:pt x="68" y="24"/>
                  </a:lnTo>
                  <a:lnTo>
                    <a:pt x="61" y="30"/>
                  </a:lnTo>
                  <a:lnTo>
                    <a:pt x="58" y="34"/>
                  </a:lnTo>
                  <a:lnTo>
                    <a:pt x="55" y="35"/>
                  </a:lnTo>
                  <a:lnTo>
                    <a:pt x="50" y="36"/>
                  </a:lnTo>
                  <a:lnTo>
                    <a:pt x="48" y="36"/>
                  </a:lnTo>
                  <a:lnTo>
                    <a:pt x="46" y="35"/>
                  </a:lnTo>
                  <a:lnTo>
                    <a:pt x="46" y="34"/>
                  </a:lnTo>
                  <a:lnTo>
                    <a:pt x="45" y="39"/>
                  </a:lnTo>
                  <a:lnTo>
                    <a:pt x="43" y="42"/>
                  </a:lnTo>
                  <a:lnTo>
                    <a:pt x="43" y="43"/>
                  </a:lnTo>
                  <a:lnTo>
                    <a:pt x="43" y="46"/>
                  </a:lnTo>
                  <a:lnTo>
                    <a:pt x="46" y="50"/>
                  </a:lnTo>
                  <a:lnTo>
                    <a:pt x="41" y="51"/>
                  </a:lnTo>
                  <a:lnTo>
                    <a:pt x="37" y="52"/>
                  </a:lnTo>
                  <a:lnTo>
                    <a:pt x="35" y="53"/>
                  </a:lnTo>
                  <a:lnTo>
                    <a:pt x="35" y="54"/>
                  </a:lnTo>
                  <a:lnTo>
                    <a:pt x="35" y="58"/>
                  </a:lnTo>
                  <a:lnTo>
                    <a:pt x="26" y="54"/>
                  </a:lnTo>
                  <a:lnTo>
                    <a:pt x="27" y="58"/>
                  </a:lnTo>
                  <a:lnTo>
                    <a:pt x="28" y="59"/>
                  </a:lnTo>
                  <a:lnTo>
                    <a:pt x="29" y="60"/>
                  </a:lnTo>
                  <a:lnTo>
                    <a:pt x="27" y="60"/>
                  </a:lnTo>
                  <a:lnTo>
                    <a:pt x="23" y="60"/>
                  </a:lnTo>
                  <a:lnTo>
                    <a:pt x="20" y="57"/>
                  </a:lnTo>
                  <a:lnTo>
                    <a:pt x="18" y="54"/>
                  </a:lnTo>
                  <a:lnTo>
                    <a:pt x="18" y="52"/>
                  </a:lnTo>
                  <a:lnTo>
                    <a:pt x="18" y="48"/>
                  </a:lnTo>
                  <a:lnTo>
                    <a:pt x="17" y="46"/>
                  </a:lnTo>
                  <a:lnTo>
                    <a:pt x="16" y="45"/>
                  </a:lnTo>
                  <a:lnTo>
                    <a:pt x="12" y="43"/>
                  </a:lnTo>
                  <a:lnTo>
                    <a:pt x="8" y="42"/>
                  </a:lnTo>
                  <a:lnTo>
                    <a:pt x="4" y="39"/>
                  </a:lnTo>
                  <a:lnTo>
                    <a:pt x="1" y="36"/>
                  </a:lnTo>
                  <a:lnTo>
                    <a:pt x="0" y="35"/>
                  </a:lnTo>
                  <a:lnTo>
                    <a:pt x="5" y="34"/>
                  </a:lnTo>
                  <a:lnTo>
                    <a:pt x="8" y="34"/>
                  </a:lnTo>
                  <a:lnTo>
                    <a:pt x="10" y="35"/>
                  </a:lnTo>
                  <a:lnTo>
                    <a:pt x="16" y="36"/>
                  </a:lnTo>
                  <a:lnTo>
                    <a:pt x="22" y="35"/>
                  </a:lnTo>
                  <a:lnTo>
                    <a:pt x="15" y="31"/>
                  </a:lnTo>
                  <a:lnTo>
                    <a:pt x="11" y="30"/>
                  </a:lnTo>
                  <a:lnTo>
                    <a:pt x="8" y="29"/>
                  </a:lnTo>
                  <a:close/>
                </a:path>
              </a:pathLst>
            </a:custGeom>
            <a:solidFill>
              <a:srgbClr val="FFFF7A"/>
            </a:solidFill>
            <a:ln w="2">
              <a:solidFill>
                <a:srgbClr val="000000"/>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p:txBody>
        </p:sp>
        <p:sp>
          <p:nvSpPr>
            <p:cNvPr id="1248" name="Freeform 256"/>
            <p:cNvSpPr>
              <a:spLocks/>
            </p:cNvSpPr>
            <p:nvPr/>
          </p:nvSpPr>
          <p:spPr bwMode="auto">
            <a:xfrm>
              <a:off x="2179638" y="3252786"/>
              <a:ext cx="34925" cy="41275"/>
            </a:xfrm>
            <a:custGeom>
              <a:avLst/>
              <a:gdLst>
                <a:gd name="T0" fmla="*/ 0 w 22"/>
                <a:gd name="T1" fmla="*/ 0 h 26"/>
                <a:gd name="T2" fmla="*/ 0 w 22"/>
                <a:gd name="T3" fmla="*/ 0 h 26"/>
                <a:gd name="T4" fmla="*/ 2147483646 w 22"/>
                <a:gd name="T5" fmla="*/ 2147483646 h 26"/>
                <a:gd name="T6" fmla="*/ 2147483646 w 22"/>
                <a:gd name="T7" fmla="*/ 2147483646 h 26"/>
                <a:gd name="T8" fmla="*/ 2147483646 w 22"/>
                <a:gd name="T9" fmla="*/ 2147483646 h 26"/>
                <a:gd name="T10" fmla="*/ 2147483646 w 22"/>
                <a:gd name="T11" fmla="*/ 2147483646 h 26"/>
                <a:gd name="T12" fmla="*/ 2147483646 w 22"/>
                <a:gd name="T13" fmla="*/ 2147483646 h 26"/>
                <a:gd name="T14" fmla="*/ 2147483646 w 22"/>
                <a:gd name="T15" fmla="*/ 2147483646 h 26"/>
                <a:gd name="T16" fmla="*/ 2147483646 w 22"/>
                <a:gd name="T17" fmla="*/ 2147483646 h 26"/>
                <a:gd name="T18" fmla="*/ 2147483646 w 22"/>
                <a:gd name="T19" fmla="*/ 2147483646 h 26"/>
                <a:gd name="T20" fmla="*/ 2147483646 w 22"/>
                <a:gd name="T21" fmla="*/ 2147483646 h 26"/>
                <a:gd name="T22" fmla="*/ 2147483646 w 22"/>
                <a:gd name="T23" fmla="*/ 2147483646 h 26"/>
                <a:gd name="T24" fmla="*/ 2147483646 w 22"/>
                <a:gd name="T25" fmla="*/ 2147483646 h 26"/>
                <a:gd name="T26" fmla="*/ 2147483646 w 22"/>
                <a:gd name="T27" fmla="*/ 2147483646 h 26"/>
                <a:gd name="T28" fmla="*/ 2147483646 w 22"/>
                <a:gd name="T29" fmla="*/ 2147483646 h 26"/>
                <a:gd name="T30" fmla="*/ 2147483646 w 22"/>
                <a:gd name="T31" fmla="*/ 2147483646 h 26"/>
                <a:gd name="T32" fmla="*/ 2147483646 w 22"/>
                <a:gd name="T33" fmla="*/ 2147483646 h 26"/>
                <a:gd name="T34" fmla="*/ 2147483646 w 22"/>
                <a:gd name="T35" fmla="*/ 2147483646 h 26"/>
                <a:gd name="T36" fmla="*/ 2147483646 w 22"/>
                <a:gd name="T37" fmla="*/ 2147483646 h 26"/>
                <a:gd name="T38" fmla="*/ 2147483646 w 22"/>
                <a:gd name="T39" fmla="*/ 2147483646 h 26"/>
                <a:gd name="T40" fmla="*/ 2147483646 w 22"/>
                <a:gd name="T41" fmla="*/ 2147483646 h 26"/>
                <a:gd name="T42" fmla="*/ 2147483646 w 22"/>
                <a:gd name="T43" fmla="*/ 2147483646 h 26"/>
                <a:gd name="T44" fmla="*/ 2147483646 w 22"/>
                <a:gd name="T45" fmla="*/ 2147483646 h 26"/>
                <a:gd name="T46" fmla="*/ 2147483646 w 22"/>
                <a:gd name="T47" fmla="*/ 2147483646 h 26"/>
                <a:gd name="T48" fmla="*/ 2147483646 w 22"/>
                <a:gd name="T49" fmla="*/ 2147483646 h 26"/>
                <a:gd name="T50" fmla="*/ 2147483646 w 22"/>
                <a:gd name="T51" fmla="*/ 2147483646 h 26"/>
                <a:gd name="T52" fmla="*/ 2147483646 w 22"/>
                <a:gd name="T53" fmla="*/ 2147483646 h 26"/>
                <a:gd name="T54" fmla="*/ 2147483646 w 22"/>
                <a:gd name="T55" fmla="*/ 2147483646 h 26"/>
                <a:gd name="T56" fmla="*/ 2147483646 w 22"/>
                <a:gd name="T57" fmla="*/ 2147483646 h 26"/>
                <a:gd name="T58" fmla="*/ 2147483646 w 22"/>
                <a:gd name="T59" fmla="*/ 2147483646 h 26"/>
                <a:gd name="T60" fmla="*/ 2147483646 w 22"/>
                <a:gd name="T61" fmla="*/ 2147483646 h 26"/>
                <a:gd name="T62" fmla="*/ 2147483646 w 22"/>
                <a:gd name="T63" fmla="*/ 2147483646 h 26"/>
                <a:gd name="T64" fmla="*/ 2147483646 w 22"/>
                <a:gd name="T65" fmla="*/ 2147483646 h 26"/>
                <a:gd name="T66" fmla="*/ 2147483646 w 22"/>
                <a:gd name="T67" fmla="*/ 2147483646 h 26"/>
                <a:gd name="T68" fmla="*/ 0 w 22"/>
                <a:gd name="T69" fmla="*/ 2147483646 h 26"/>
                <a:gd name="T70" fmla="*/ 0 w 22"/>
                <a:gd name="T71" fmla="*/ 2147483646 h 26"/>
                <a:gd name="T72" fmla="*/ 0 w 22"/>
                <a:gd name="T73" fmla="*/ 0 h 26"/>
                <a:gd name="T74" fmla="*/ 0 w 22"/>
                <a:gd name="T75" fmla="*/ 0 h 26"/>
                <a:gd name="T76" fmla="*/ 0 w 22"/>
                <a:gd name="T77" fmla="*/ 0 h 26"/>
                <a:gd name="T78" fmla="*/ 0 w 22"/>
                <a:gd name="T79" fmla="*/ 0 h 26"/>
                <a:gd name="T80" fmla="*/ 0 w 22"/>
                <a:gd name="T81" fmla="*/ 0 h 26"/>
                <a:gd name="T82" fmla="*/ 0 w 22"/>
                <a:gd name="T83" fmla="*/ 0 h 2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0" t="0" r="r" b="b"/>
              <a:pathLst>
                <a:path w="22" h="26">
                  <a:moveTo>
                    <a:pt x="0" y="0"/>
                  </a:moveTo>
                  <a:lnTo>
                    <a:pt x="0" y="0"/>
                  </a:lnTo>
                  <a:lnTo>
                    <a:pt x="10" y="1"/>
                  </a:lnTo>
                  <a:lnTo>
                    <a:pt x="7" y="3"/>
                  </a:lnTo>
                  <a:lnTo>
                    <a:pt x="5" y="5"/>
                  </a:lnTo>
                  <a:lnTo>
                    <a:pt x="6" y="6"/>
                  </a:lnTo>
                  <a:lnTo>
                    <a:pt x="7" y="10"/>
                  </a:lnTo>
                  <a:lnTo>
                    <a:pt x="11" y="12"/>
                  </a:lnTo>
                  <a:lnTo>
                    <a:pt x="14" y="15"/>
                  </a:lnTo>
                  <a:lnTo>
                    <a:pt x="22" y="18"/>
                  </a:lnTo>
                  <a:lnTo>
                    <a:pt x="19" y="22"/>
                  </a:lnTo>
                  <a:lnTo>
                    <a:pt x="17" y="26"/>
                  </a:lnTo>
                  <a:lnTo>
                    <a:pt x="14" y="21"/>
                  </a:lnTo>
                  <a:lnTo>
                    <a:pt x="12" y="23"/>
                  </a:lnTo>
                  <a:lnTo>
                    <a:pt x="12" y="24"/>
                  </a:lnTo>
                  <a:lnTo>
                    <a:pt x="10" y="24"/>
                  </a:lnTo>
                  <a:lnTo>
                    <a:pt x="8" y="23"/>
                  </a:lnTo>
                  <a:lnTo>
                    <a:pt x="8" y="22"/>
                  </a:lnTo>
                  <a:lnTo>
                    <a:pt x="8" y="18"/>
                  </a:lnTo>
                  <a:lnTo>
                    <a:pt x="6" y="20"/>
                  </a:lnTo>
                  <a:lnTo>
                    <a:pt x="2" y="22"/>
                  </a:lnTo>
                  <a:lnTo>
                    <a:pt x="4" y="16"/>
                  </a:lnTo>
                  <a:lnTo>
                    <a:pt x="4" y="12"/>
                  </a:lnTo>
                  <a:lnTo>
                    <a:pt x="4" y="10"/>
                  </a:lnTo>
                  <a:lnTo>
                    <a:pt x="1" y="9"/>
                  </a:lnTo>
                  <a:lnTo>
                    <a:pt x="0" y="6"/>
                  </a:lnTo>
                  <a:lnTo>
                    <a:pt x="0" y="0"/>
                  </a:lnTo>
                  <a:close/>
                </a:path>
              </a:pathLst>
            </a:custGeom>
            <a:solidFill>
              <a:srgbClr val="FFFF7A"/>
            </a:solidFill>
            <a:ln w="2">
              <a:solidFill>
                <a:srgbClr val="000000"/>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p:txBody>
        </p:sp>
        <p:sp>
          <p:nvSpPr>
            <p:cNvPr id="1249" name="Freeform 257"/>
            <p:cNvSpPr>
              <a:spLocks/>
            </p:cNvSpPr>
            <p:nvPr/>
          </p:nvSpPr>
          <p:spPr bwMode="auto">
            <a:xfrm>
              <a:off x="2346325" y="3232148"/>
              <a:ext cx="30163" cy="25401"/>
            </a:xfrm>
            <a:custGeom>
              <a:avLst/>
              <a:gdLst>
                <a:gd name="T0" fmla="*/ 2147483646 w 19"/>
                <a:gd name="T1" fmla="*/ 2147483646 h 16"/>
                <a:gd name="T2" fmla="*/ 2147483646 w 19"/>
                <a:gd name="T3" fmla="*/ 2147483646 h 16"/>
                <a:gd name="T4" fmla="*/ 2147483646 w 19"/>
                <a:gd name="T5" fmla="*/ 2147483646 h 16"/>
                <a:gd name="T6" fmla="*/ 2147483646 w 19"/>
                <a:gd name="T7" fmla="*/ 2147483646 h 16"/>
                <a:gd name="T8" fmla="*/ 2147483646 w 19"/>
                <a:gd name="T9" fmla="*/ 0 h 16"/>
                <a:gd name="T10" fmla="*/ 2147483646 w 19"/>
                <a:gd name="T11" fmla="*/ 2147483646 h 16"/>
                <a:gd name="T12" fmla="*/ 2147483646 w 19"/>
                <a:gd name="T13" fmla="*/ 2147483646 h 16"/>
                <a:gd name="T14" fmla="*/ 2147483646 w 19"/>
                <a:gd name="T15" fmla="*/ 2147483646 h 16"/>
                <a:gd name="T16" fmla="*/ 2147483646 w 19"/>
                <a:gd name="T17" fmla="*/ 2147483646 h 16"/>
                <a:gd name="T18" fmla="*/ 2147483646 w 19"/>
                <a:gd name="T19" fmla="*/ 2147483646 h 16"/>
                <a:gd name="T20" fmla="*/ 2147483646 w 19"/>
                <a:gd name="T21" fmla="*/ 2147483646 h 16"/>
                <a:gd name="T22" fmla="*/ 2147483646 w 19"/>
                <a:gd name="T23" fmla="*/ 2147483646 h 16"/>
                <a:gd name="T24" fmla="*/ 2147483646 w 19"/>
                <a:gd name="T25" fmla="*/ 2147483646 h 16"/>
                <a:gd name="T26" fmla="*/ 2147483646 w 19"/>
                <a:gd name="T27" fmla="*/ 2147483646 h 16"/>
                <a:gd name="T28" fmla="*/ 2147483646 w 19"/>
                <a:gd name="T29" fmla="*/ 2147483646 h 16"/>
                <a:gd name="T30" fmla="*/ 2147483646 w 19"/>
                <a:gd name="T31" fmla="*/ 2147483646 h 16"/>
                <a:gd name="T32" fmla="*/ 0 w 19"/>
                <a:gd name="T33" fmla="*/ 2147483646 h 16"/>
                <a:gd name="T34" fmla="*/ 0 w 19"/>
                <a:gd name="T35" fmla="*/ 2147483646 h 16"/>
                <a:gd name="T36" fmla="*/ 0 w 19"/>
                <a:gd name="T37" fmla="*/ 2147483646 h 16"/>
                <a:gd name="T38" fmla="*/ 0 w 19"/>
                <a:gd name="T39" fmla="*/ 2147483646 h 16"/>
                <a:gd name="T40" fmla="*/ 2147483646 w 19"/>
                <a:gd name="T41" fmla="*/ 2147483646 h 16"/>
                <a:gd name="T42" fmla="*/ 2147483646 w 19"/>
                <a:gd name="T43" fmla="*/ 2147483646 h 16"/>
                <a:gd name="T44" fmla="*/ 2147483646 w 19"/>
                <a:gd name="T45" fmla="*/ 2147483646 h 16"/>
                <a:gd name="T46" fmla="*/ 2147483646 w 19"/>
                <a:gd name="T47" fmla="*/ 2147483646 h 16"/>
                <a:gd name="T48" fmla="*/ 2147483646 w 19"/>
                <a:gd name="T49" fmla="*/ 2147483646 h 16"/>
                <a:gd name="T50" fmla="*/ 2147483646 w 19"/>
                <a:gd name="T51" fmla="*/ 2147483646 h 1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0" t="0" r="r" b="b"/>
              <a:pathLst>
                <a:path w="19" h="16">
                  <a:moveTo>
                    <a:pt x="2" y="7"/>
                  </a:moveTo>
                  <a:lnTo>
                    <a:pt x="2" y="7"/>
                  </a:lnTo>
                  <a:lnTo>
                    <a:pt x="14" y="1"/>
                  </a:lnTo>
                  <a:lnTo>
                    <a:pt x="16" y="0"/>
                  </a:lnTo>
                  <a:lnTo>
                    <a:pt x="19" y="2"/>
                  </a:lnTo>
                  <a:lnTo>
                    <a:pt x="19" y="3"/>
                  </a:lnTo>
                  <a:lnTo>
                    <a:pt x="19" y="5"/>
                  </a:lnTo>
                  <a:lnTo>
                    <a:pt x="16" y="7"/>
                  </a:lnTo>
                  <a:lnTo>
                    <a:pt x="11" y="12"/>
                  </a:lnTo>
                  <a:lnTo>
                    <a:pt x="9" y="14"/>
                  </a:lnTo>
                  <a:lnTo>
                    <a:pt x="5" y="16"/>
                  </a:lnTo>
                  <a:lnTo>
                    <a:pt x="3" y="14"/>
                  </a:lnTo>
                  <a:lnTo>
                    <a:pt x="0" y="13"/>
                  </a:lnTo>
                  <a:lnTo>
                    <a:pt x="0" y="12"/>
                  </a:lnTo>
                  <a:lnTo>
                    <a:pt x="0" y="11"/>
                  </a:lnTo>
                  <a:lnTo>
                    <a:pt x="2" y="7"/>
                  </a:lnTo>
                  <a:close/>
                </a:path>
              </a:pathLst>
            </a:custGeom>
            <a:solidFill>
              <a:srgbClr val="FFFF7A"/>
            </a:solidFill>
            <a:ln w="2">
              <a:solidFill>
                <a:srgbClr val="000000"/>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p:txBody>
        </p:sp>
        <p:sp>
          <p:nvSpPr>
            <p:cNvPr id="1250" name="Freeform 258"/>
            <p:cNvSpPr>
              <a:spLocks/>
            </p:cNvSpPr>
            <p:nvPr/>
          </p:nvSpPr>
          <p:spPr bwMode="auto">
            <a:xfrm>
              <a:off x="2092326" y="3325811"/>
              <a:ext cx="34925" cy="63500"/>
            </a:xfrm>
            <a:custGeom>
              <a:avLst/>
              <a:gdLst>
                <a:gd name="T0" fmla="*/ 0 w 22"/>
                <a:gd name="T1" fmla="*/ 2147483646 h 40"/>
                <a:gd name="T2" fmla="*/ 0 w 22"/>
                <a:gd name="T3" fmla="*/ 2147483646 h 40"/>
                <a:gd name="T4" fmla="*/ 2147483646 w 22"/>
                <a:gd name="T5" fmla="*/ 2147483646 h 40"/>
                <a:gd name="T6" fmla="*/ 2147483646 w 22"/>
                <a:gd name="T7" fmla="*/ 2147483646 h 40"/>
                <a:gd name="T8" fmla="*/ 2147483646 w 22"/>
                <a:gd name="T9" fmla="*/ 2147483646 h 40"/>
                <a:gd name="T10" fmla="*/ 2147483646 w 22"/>
                <a:gd name="T11" fmla="*/ 2147483646 h 40"/>
                <a:gd name="T12" fmla="*/ 2147483646 w 22"/>
                <a:gd name="T13" fmla="*/ 2147483646 h 40"/>
                <a:gd name="T14" fmla="*/ 2147483646 w 22"/>
                <a:gd name="T15" fmla="*/ 2147483646 h 40"/>
                <a:gd name="T16" fmla="*/ 2147483646 w 22"/>
                <a:gd name="T17" fmla="*/ 2147483646 h 40"/>
                <a:gd name="T18" fmla="*/ 2147483646 w 22"/>
                <a:gd name="T19" fmla="*/ 2147483646 h 40"/>
                <a:gd name="T20" fmla="*/ 2147483646 w 22"/>
                <a:gd name="T21" fmla="*/ 2147483646 h 40"/>
                <a:gd name="T22" fmla="*/ 2147483646 w 22"/>
                <a:gd name="T23" fmla="*/ 0 h 40"/>
                <a:gd name="T24" fmla="*/ 2147483646 w 22"/>
                <a:gd name="T25" fmla="*/ 0 h 40"/>
                <a:gd name="T26" fmla="*/ 2147483646 w 22"/>
                <a:gd name="T27" fmla="*/ 0 h 40"/>
                <a:gd name="T28" fmla="*/ 2147483646 w 22"/>
                <a:gd name="T29" fmla="*/ 0 h 40"/>
                <a:gd name="T30" fmla="*/ 2147483646 w 22"/>
                <a:gd name="T31" fmla="*/ 2147483646 h 40"/>
                <a:gd name="T32" fmla="*/ 2147483646 w 22"/>
                <a:gd name="T33" fmla="*/ 2147483646 h 40"/>
                <a:gd name="T34" fmla="*/ 2147483646 w 22"/>
                <a:gd name="T35" fmla="*/ 2147483646 h 40"/>
                <a:gd name="T36" fmla="*/ 2147483646 w 22"/>
                <a:gd name="T37" fmla="*/ 2147483646 h 40"/>
                <a:gd name="T38" fmla="*/ 2147483646 w 22"/>
                <a:gd name="T39" fmla="*/ 2147483646 h 40"/>
                <a:gd name="T40" fmla="*/ 2147483646 w 22"/>
                <a:gd name="T41" fmla="*/ 2147483646 h 40"/>
                <a:gd name="T42" fmla="*/ 2147483646 w 22"/>
                <a:gd name="T43" fmla="*/ 2147483646 h 40"/>
                <a:gd name="T44" fmla="*/ 2147483646 w 22"/>
                <a:gd name="T45" fmla="*/ 2147483646 h 40"/>
                <a:gd name="T46" fmla="*/ 2147483646 w 22"/>
                <a:gd name="T47" fmla="*/ 2147483646 h 40"/>
                <a:gd name="T48" fmla="*/ 2147483646 w 22"/>
                <a:gd name="T49" fmla="*/ 2147483646 h 40"/>
                <a:gd name="T50" fmla="*/ 2147483646 w 22"/>
                <a:gd name="T51" fmla="*/ 2147483646 h 40"/>
                <a:gd name="T52" fmla="*/ 2147483646 w 22"/>
                <a:gd name="T53" fmla="*/ 2147483646 h 40"/>
                <a:gd name="T54" fmla="*/ 2147483646 w 22"/>
                <a:gd name="T55" fmla="*/ 2147483646 h 40"/>
                <a:gd name="T56" fmla="*/ 2147483646 w 22"/>
                <a:gd name="T57" fmla="*/ 2147483646 h 40"/>
                <a:gd name="T58" fmla="*/ 2147483646 w 22"/>
                <a:gd name="T59" fmla="*/ 2147483646 h 40"/>
                <a:gd name="T60" fmla="*/ 2147483646 w 22"/>
                <a:gd name="T61" fmla="*/ 2147483646 h 40"/>
                <a:gd name="T62" fmla="*/ 2147483646 w 22"/>
                <a:gd name="T63" fmla="*/ 2147483646 h 40"/>
                <a:gd name="T64" fmla="*/ 2147483646 w 22"/>
                <a:gd name="T65" fmla="*/ 2147483646 h 40"/>
                <a:gd name="T66" fmla="*/ 2147483646 w 22"/>
                <a:gd name="T67" fmla="*/ 2147483646 h 40"/>
                <a:gd name="T68" fmla="*/ 0 w 22"/>
                <a:gd name="T69" fmla="*/ 2147483646 h 40"/>
                <a:gd name="T70" fmla="*/ 0 w 22"/>
                <a:gd name="T71" fmla="*/ 2147483646 h 40"/>
                <a:gd name="T72" fmla="*/ 0 w 22"/>
                <a:gd name="T73" fmla="*/ 2147483646 h 40"/>
                <a:gd name="T74" fmla="*/ 0 w 22"/>
                <a:gd name="T75" fmla="*/ 2147483646 h 40"/>
                <a:gd name="T76" fmla="*/ 0 w 22"/>
                <a:gd name="T77" fmla="*/ 2147483646 h 40"/>
                <a:gd name="T78" fmla="*/ 0 w 22"/>
                <a:gd name="T79" fmla="*/ 2147483646 h 40"/>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0" t="0" r="r" b="b"/>
              <a:pathLst>
                <a:path w="22" h="40">
                  <a:moveTo>
                    <a:pt x="0" y="28"/>
                  </a:moveTo>
                  <a:lnTo>
                    <a:pt x="0" y="28"/>
                  </a:lnTo>
                  <a:lnTo>
                    <a:pt x="3" y="26"/>
                  </a:lnTo>
                  <a:lnTo>
                    <a:pt x="4" y="24"/>
                  </a:lnTo>
                  <a:lnTo>
                    <a:pt x="4" y="22"/>
                  </a:lnTo>
                  <a:lnTo>
                    <a:pt x="4" y="16"/>
                  </a:lnTo>
                  <a:lnTo>
                    <a:pt x="5" y="10"/>
                  </a:lnTo>
                  <a:lnTo>
                    <a:pt x="5" y="5"/>
                  </a:lnTo>
                  <a:lnTo>
                    <a:pt x="6" y="3"/>
                  </a:lnTo>
                  <a:lnTo>
                    <a:pt x="8" y="0"/>
                  </a:lnTo>
                  <a:lnTo>
                    <a:pt x="11" y="0"/>
                  </a:lnTo>
                  <a:lnTo>
                    <a:pt x="14" y="0"/>
                  </a:lnTo>
                  <a:lnTo>
                    <a:pt x="19" y="1"/>
                  </a:lnTo>
                  <a:lnTo>
                    <a:pt x="17" y="10"/>
                  </a:lnTo>
                  <a:lnTo>
                    <a:pt x="17" y="15"/>
                  </a:lnTo>
                  <a:lnTo>
                    <a:pt x="20" y="18"/>
                  </a:lnTo>
                  <a:lnTo>
                    <a:pt x="22" y="22"/>
                  </a:lnTo>
                  <a:lnTo>
                    <a:pt x="22" y="26"/>
                  </a:lnTo>
                  <a:lnTo>
                    <a:pt x="21" y="29"/>
                  </a:lnTo>
                  <a:lnTo>
                    <a:pt x="19" y="34"/>
                  </a:lnTo>
                  <a:lnTo>
                    <a:pt x="16" y="38"/>
                  </a:lnTo>
                  <a:lnTo>
                    <a:pt x="15" y="39"/>
                  </a:lnTo>
                  <a:lnTo>
                    <a:pt x="11" y="40"/>
                  </a:lnTo>
                  <a:lnTo>
                    <a:pt x="8" y="39"/>
                  </a:lnTo>
                  <a:lnTo>
                    <a:pt x="5" y="38"/>
                  </a:lnTo>
                  <a:lnTo>
                    <a:pt x="4" y="34"/>
                  </a:lnTo>
                  <a:lnTo>
                    <a:pt x="2" y="30"/>
                  </a:lnTo>
                  <a:lnTo>
                    <a:pt x="0" y="28"/>
                  </a:lnTo>
                  <a:close/>
                </a:path>
              </a:pathLst>
            </a:custGeom>
            <a:solidFill>
              <a:srgbClr val="FFFF7A"/>
            </a:solidFill>
            <a:ln w="2">
              <a:solidFill>
                <a:srgbClr val="000000"/>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p:txBody>
        </p:sp>
        <p:sp>
          <p:nvSpPr>
            <p:cNvPr id="1251" name="Freeform 259"/>
            <p:cNvSpPr>
              <a:spLocks/>
            </p:cNvSpPr>
            <p:nvPr/>
          </p:nvSpPr>
          <p:spPr bwMode="auto">
            <a:xfrm>
              <a:off x="2000250" y="3443286"/>
              <a:ext cx="44450" cy="25401"/>
            </a:xfrm>
            <a:custGeom>
              <a:avLst/>
              <a:gdLst>
                <a:gd name="T0" fmla="*/ 2147483646 w 28"/>
                <a:gd name="T1" fmla="*/ 2147483646 h 16"/>
                <a:gd name="T2" fmla="*/ 2147483646 w 28"/>
                <a:gd name="T3" fmla="*/ 2147483646 h 16"/>
                <a:gd name="T4" fmla="*/ 2147483646 w 28"/>
                <a:gd name="T5" fmla="*/ 2147483646 h 16"/>
                <a:gd name="T6" fmla="*/ 2147483646 w 28"/>
                <a:gd name="T7" fmla="*/ 2147483646 h 16"/>
                <a:gd name="T8" fmla="*/ 2147483646 w 28"/>
                <a:gd name="T9" fmla="*/ 0 h 16"/>
                <a:gd name="T10" fmla="*/ 2147483646 w 28"/>
                <a:gd name="T11" fmla="*/ 0 h 16"/>
                <a:gd name="T12" fmla="*/ 2147483646 w 28"/>
                <a:gd name="T13" fmla="*/ 2147483646 h 16"/>
                <a:gd name="T14" fmla="*/ 2147483646 w 28"/>
                <a:gd name="T15" fmla="*/ 2147483646 h 16"/>
                <a:gd name="T16" fmla="*/ 2147483646 w 28"/>
                <a:gd name="T17" fmla="*/ 2147483646 h 16"/>
                <a:gd name="T18" fmla="*/ 2147483646 w 28"/>
                <a:gd name="T19" fmla="*/ 2147483646 h 16"/>
                <a:gd name="T20" fmla="*/ 2147483646 w 28"/>
                <a:gd name="T21" fmla="*/ 2147483646 h 16"/>
                <a:gd name="T22" fmla="*/ 2147483646 w 28"/>
                <a:gd name="T23" fmla="*/ 2147483646 h 16"/>
                <a:gd name="T24" fmla="*/ 2147483646 w 28"/>
                <a:gd name="T25" fmla="*/ 2147483646 h 16"/>
                <a:gd name="T26" fmla="*/ 2147483646 w 28"/>
                <a:gd name="T27" fmla="*/ 2147483646 h 16"/>
                <a:gd name="T28" fmla="*/ 2147483646 w 28"/>
                <a:gd name="T29" fmla="*/ 2147483646 h 16"/>
                <a:gd name="T30" fmla="*/ 2147483646 w 28"/>
                <a:gd name="T31" fmla="*/ 2147483646 h 16"/>
                <a:gd name="T32" fmla="*/ 2147483646 w 28"/>
                <a:gd name="T33" fmla="*/ 2147483646 h 16"/>
                <a:gd name="T34" fmla="*/ 2147483646 w 28"/>
                <a:gd name="T35" fmla="*/ 2147483646 h 16"/>
                <a:gd name="T36" fmla="*/ 0 w 28"/>
                <a:gd name="T37" fmla="*/ 2147483646 h 16"/>
                <a:gd name="T38" fmla="*/ 0 w 28"/>
                <a:gd name="T39" fmla="*/ 2147483646 h 16"/>
                <a:gd name="T40" fmla="*/ 0 w 28"/>
                <a:gd name="T41" fmla="*/ 2147483646 h 16"/>
                <a:gd name="T42" fmla="*/ 0 w 28"/>
                <a:gd name="T43" fmla="*/ 2147483646 h 16"/>
                <a:gd name="T44" fmla="*/ 2147483646 w 28"/>
                <a:gd name="T45" fmla="*/ 2147483646 h 16"/>
                <a:gd name="T46" fmla="*/ 2147483646 w 28"/>
                <a:gd name="T47" fmla="*/ 2147483646 h 16"/>
                <a:gd name="T48" fmla="*/ 2147483646 w 28"/>
                <a:gd name="T49" fmla="*/ 2147483646 h 16"/>
                <a:gd name="T50" fmla="*/ 2147483646 w 28"/>
                <a:gd name="T51" fmla="*/ 2147483646 h 16"/>
                <a:gd name="T52" fmla="*/ 2147483646 w 28"/>
                <a:gd name="T53" fmla="*/ 2147483646 h 16"/>
                <a:gd name="T54" fmla="*/ 2147483646 w 28"/>
                <a:gd name="T55" fmla="*/ 2147483646 h 1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0" t="0" r="r" b="b"/>
              <a:pathLst>
                <a:path w="28" h="16">
                  <a:moveTo>
                    <a:pt x="9" y="4"/>
                  </a:moveTo>
                  <a:lnTo>
                    <a:pt x="9" y="4"/>
                  </a:lnTo>
                  <a:lnTo>
                    <a:pt x="11" y="3"/>
                  </a:lnTo>
                  <a:lnTo>
                    <a:pt x="17" y="1"/>
                  </a:lnTo>
                  <a:lnTo>
                    <a:pt x="28" y="0"/>
                  </a:lnTo>
                  <a:lnTo>
                    <a:pt x="18" y="9"/>
                  </a:lnTo>
                  <a:lnTo>
                    <a:pt x="17" y="10"/>
                  </a:lnTo>
                  <a:lnTo>
                    <a:pt x="15" y="11"/>
                  </a:lnTo>
                  <a:lnTo>
                    <a:pt x="12" y="11"/>
                  </a:lnTo>
                  <a:lnTo>
                    <a:pt x="10" y="12"/>
                  </a:lnTo>
                  <a:lnTo>
                    <a:pt x="6" y="16"/>
                  </a:lnTo>
                  <a:lnTo>
                    <a:pt x="4" y="16"/>
                  </a:lnTo>
                  <a:lnTo>
                    <a:pt x="1" y="15"/>
                  </a:lnTo>
                  <a:lnTo>
                    <a:pt x="0" y="12"/>
                  </a:lnTo>
                  <a:lnTo>
                    <a:pt x="0" y="9"/>
                  </a:lnTo>
                  <a:lnTo>
                    <a:pt x="0" y="3"/>
                  </a:lnTo>
                  <a:lnTo>
                    <a:pt x="9" y="4"/>
                  </a:lnTo>
                  <a:close/>
                </a:path>
              </a:pathLst>
            </a:custGeom>
            <a:solidFill>
              <a:srgbClr val="FFFF7A"/>
            </a:solidFill>
            <a:ln w="2">
              <a:solidFill>
                <a:srgbClr val="000000"/>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p:txBody>
        </p:sp>
        <p:sp>
          <p:nvSpPr>
            <p:cNvPr id="1252" name="Freeform 260"/>
            <p:cNvSpPr>
              <a:spLocks/>
            </p:cNvSpPr>
            <p:nvPr/>
          </p:nvSpPr>
          <p:spPr bwMode="auto">
            <a:xfrm>
              <a:off x="1958975" y="3533772"/>
              <a:ext cx="11113" cy="15875"/>
            </a:xfrm>
            <a:custGeom>
              <a:avLst/>
              <a:gdLst>
                <a:gd name="T0" fmla="*/ 0 w 7"/>
                <a:gd name="T1" fmla="*/ 2147483646 h 10"/>
                <a:gd name="T2" fmla="*/ 0 w 7"/>
                <a:gd name="T3" fmla="*/ 2147483646 h 10"/>
                <a:gd name="T4" fmla="*/ 2147483646 w 7"/>
                <a:gd name="T5" fmla="*/ 0 h 10"/>
                <a:gd name="T6" fmla="*/ 2147483646 w 7"/>
                <a:gd name="T7" fmla="*/ 0 h 10"/>
                <a:gd name="T8" fmla="*/ 2147483646 w 7"/>
                <a:gd name="T9" fmla="*/ 2147483646 h 10"/>
                <a:gd name="T10" fmla="*/ 2147483646 w 7"/>
                <a:gd name="T11" fmla="*/ 2147483646 h 10"/>
                <a:gd name="T12" fmla="*/ 2147483646 w 7"/>
                <a:gd name="T13" fmla="*/ 2147483646 h 10"/>
                <a:gd name="T14" fmla="*/ 2147483646 w 7"/>
                <a:gd name="T15" fmla="*/ 2147483646 h 10"/>
                <a:gd name="T16" fmla="*/ 2147483646 w 7"/>
                <a:gd name="T17" fmla="*/ 2147483646 h 10"/>
                <a:gd name="T18" fmla="*/ 2147483646 w 7"/>
                <a:gd name="T19" fmla="*/ 2147483646 h 10"/>
                <a:gd name="T20" fmla="*/ 2147483646 w 7"/>
                <a:gd name="T21" fmla="*/ 2147483646 h 10"/>
                <a:gd name="T22" fmla="*/ 2147483646 w 7"/>
                <a:gd name="T23" fmla="*/ 2147483646 h 10"/>
                <a:gd name="T24" fmla="*/ 2147483646 w 7"/>
                <a:gd name="T25" fmla="*/ 2147483646 h 10"/>
                <a:gd name="T26" fmla="*/ 0 w 7"/>
                <a:gd name="T27" fmla="*/ 2147483646 h 10"/>
                <a:gd name="T28" fmla="*/ 0 w 7"/>
                <a:gd name="T29" fmla="*/ 2147483646 h 10"/>
                <a:gd name="T30" fmla="*/ 0 w 7"/>
                <a:gd name="T31" fmla="*/ 2147483646 h 10"/>
                <a:gd name="T32" fmla="*/ 0 w 7"/>
                <a:gd name="T33" fmla="*/ 2147483646 h 10"/>
                <a:gd name="T34" fmla="*/ 0 w 7"/>
                <a:gd name="T35" fmla="*/ 2147483646 h 10"/>
                <a:gd name="T36" fmla="*/ 0 w 7"/>
                <a:gd name="T37" fmla="*/ 2147483646 h 10"/>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7" h="10">
                  <a:moveTo>
                    <a:pt x="0" y="4"/>
                  </a:moveTo>
                  <a:lnTo>
                    <a:pt x="0" y="4"/>
                  </a:lnTo>
                  <a:lnTo>
                    <a:pt x="3" y="0"/>
                  </a:lnTo>
                  <a:lnTo>
                    <a:pt x="4" y="1"/>
                  </a:lnTo>
                  <a:lnTo>
                    <a:pt x="6" y="4"/>
                  </a:lnTo>
                  <a:lnTo>
                    <a:pt x="7" y="7"/>
                  </a:lnTo>
                  <a:lnTo>
                    <a:pt x="7" y="9"/>
                  </a:lnTo>
                  <a:lnTo>
                    <a:pt x="6" y="10"/>
                  </a:lnTo>
                  <a:lnTo>
                    <a:pt x="3" y="9"/>
                  </a:lnTo>
                  <a:lnTo>
                    <a:pt x="1" y="7"/>
                  </a:lnTo>
                  <a:lnTo>
                    <a:pt x="0" y="4"/>
                  </a:lnTo>
                  <a:close/>
                </a:path>
              </a:pathLst>
            </a:custGeom>
            <a:solidFill>
              <a:srgbClr val="FFFF7A"/>
            </a:solidFill>
            <a:ln w="2">
              <a:solidFill>
                <a:srgbClr val="000000"/>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p:txBody>
        </p:sp>
        <p:sp>
          <p:nvSpPr>
            <p:cNvPr id="1253" name="Freeform 261"/>
            <p:cNvSpPr>
              <a:spLocks/>
            </p:cNvSpPr>
            <p:nvPr/>
          </p:nvSpPr>
          <p:spPr bwMode="auto">
            <a:xfrm>
              <a:off x="1752600" y="3581398"/>
              <a:ext cx="176213" cy="198438"/>
            </a:xfrm>
            <a:custGeom>
              <a:avLst/>
              <a:gdLst>
                <a:gd name="T0" fmla="*/ 2147483646 w 111"/>
                <a:gd name="T1" fmla="*/ 2147483646 h 125"/>
                <a:gd name="T2" fmla="*/ 2147483646 w 111"/>
                <a:gd name="T3" fmla="*/ 2147483646 h 125"/>
                <a:gd name="T4" fmla="*/ 2147483646 w 111"/>
                <a:gd name="T5" fmla="*/ 2147483646 h 125"/>
                <a:gd name="T6" fmla="*/ 2147483646 w 111"/>
                <a:gd name="T7" fmla="*/ 2147483646 h 125"/>
                <a:gd name="T8" fmla="*/ 2147483646 w 111"/>
                <a:gd name="T9" fmla="*/ 2147483646 h 125"/>
                <a:gd name="T10" fmla="*/ 2147483646 w 111"/>
                <a:gd name="T11" fmla="*/ 2147483646 h 125"/>
                <a:gd name="T12" fmla="*/ 2147483646 w 111"/>
                <a:gd name="T13" fmla="*/ 2147483646 h 125"/>
                <a:gd name="T14" fmla="*/ 2147483646 w 111"/>
                <a:gd name="T15" fmla="*/ 2147483646 h 125"/>
                <a:gd name="T16" fmla="*/ 2147483646 w 111"/>
                <a:gd name="T17" fmla="*/ 2147483646 h 125"/>
                <a:gd name="T18" fmla="*/ 2147483646 w 111"/>
                <a:gd name="T19" fmla="*/ 2147483646 h 125"/>
                <a:gd name="T20" fmla="*/ 2147483646 w 111"/>
                <a:gd name="T21" fmla="*/ 2147483646 h 125"/>
                <a:gd name="T22" fmla="*/ 2147483646 w 111"/>
                <a:gd name="T23" fmla="*/ 2147483646 h 125"/>
                <a:gd name="T24" fmla="*/ 2147483646 w 111"/>
                <a:gd name="T25" fmla="*/ 2147483646 h 125"/>
                <a:gd name="T26" fmla="*/ 2147483646 w 111"/>
                <a:gd name="T27" fmla="*/ 2147483646 h 125"/>
                <a:gd name="T28" fmla="*/ 2147483646 w 111"/>
                <a:gd name="T29" fmla="*/ 2147483646 h 125"/>
                <a:gd name="T30" fmla="*/ 2147483646 w 111"/>
                <a:gd name="T31" fmla="*/ 2147483646 h 125"/>
                <a:gd name="T32" fmla="*/ 2147483646 w 111"/>
                <a:gd name="T33" fmla="*/ 2147483646 h 125"/>
                <a:gd name="T34" fmla="*/ 2147483646 w 111"/>
                <a:gd name="T35" fmla="*/ 2147483646 h 125"/>
                <a:gd name="T36" fmla="*/ 2147483646 w 111"/>
                <a:gd name="T37" fmla="*/ 2147483646 h 125"/>
                <a:gd name="T38" fmla="*/ 2147483646 w 111"/>
                <a:gd name="T39" fmla="*/ 2147483646 h 125"/>
                <a:gd name="T40" fmla="*/ 2147483646 w 111"/>
                <a:gd name="T41" fmla="*/ 2147483646 h 125"/>
                <a:gd name="T42" fmla="*/ 2147483646 w 111"/>
                <a:gd name="T43" fmla="*/ 2147483646 h 125"/>
                <a:gd name="T44" fmla="*/ 2147483646 w 111"/>
                <a:gd name="T45" fmla="*/ 2147483646 h 125"/>
                <a:gd name="T46" fmla="*/ 0 w 111"/>
                <a:gd name="T47" fmla="*/ 2147483646 h 125"/>
                <a:gd name="T48" fmla="*/ 2147483646 w 111"/>
                <a:gd name="T49" fmla="*/ 2147483646 h 125"/>
                <a:gd name="T50" fmla="*/ 0 w 111"/>
                <a:gd name="T51" fmla="*/ 2147483646 h 125"/>
                <a:gd name="T52" fmla="*/ 2147483646 w 111"/>
                <a:gd name="T53" fmla="*/ 2147483646 h 125"/>
                <a:gd name="T54" fmla="*/ 2147483646 w 111"/>
                <a:gd name="T55" fmla="*/ 2147483646 h 125"/>
                <a:gd name="T56" fmla="*/ 2147483646 w 111"/>
                <a:gd name="T57" fmla="*/ 2147483646 h 125"/>
                <a:gd name="T58" fmla="*/ 2147483646 w 111"/>
                <a:gd name="T59" fmla="*/ 2147483646 h 125"/>
                <a:gd name="T60" fmla="*/ 2147483646 w 111"/>
                <a:gd name="T61" fmla="*/ 2147483646 h 125"/>
                <a:gd name="T62" fmla="*/ 2147483646 w 111"/>
                <a:gd name="T63" fmla="*/ 2147483646 h 125"/>
                <a:gd name="T64" fmla="*/ 2147483646 w 111"/>
                <a:gd name="T65" fmla="*/ 2147483646 h 125"/>
                <a:gd name="T66" fmla="*/ 2147483646 w 111"/>
                <a:gd name="T67" fmla="*/ 2147483646 h 125"/>
                <a:gd name="T68" fmla="*/ 2147483646 w 111"/>
                <a:gd name="T69" fmla="*/ 2147483646 h 125"/>
                <a:gd name="T70" fmla="*/ 2147483646 w 111"/>
                <a:gd name="T71" fmla="*/ 2147483646 h 125"/>
                <a:gd name="T72" fmla="*/ 2147483646 w 111"/>
                <a:gd name="T73" fmla="*/ 2147483646 h 125"/>
                <a:gd name="T74" fmla="*/ 2147483646 w 111"/>
                <a:gd name="T75" fmla="*/ 2147483646 h 125"/>
                <a:gd name="T76" fmla="*/ 2147483646 w 111"/>
                <a:gd name="T77" fmla="*/ 2147483646 h 125"/>
                <a:gd name="T78" fmla="*/ 2147483646 w 111"/>
                <a:gd name="T79" fmla="*/ 2147483646 h 125"/>
                <a:gd name="T80" fmla="*/ 2147483646 w 111"/>
                <a:gd name="T81" fmla="*/ 2147483646 h 125"/>
                <a:gd name="T82" fmla="*/ 2147483646 w 111"/>
                <a:gd name="T83" fmla="*/ 2147483646 h 125"/>
                <a:gd name="T84" fmla="*/ 2147483646 w 111"/>
                <a:gd name="T85" fmla="*/ 2147483646 h 125"/>
                <a:gd name="T86" fmla="*/ 2147483646 w 111"/>
                <a:gd name="T87" fmla="*/ 2147483646 h 125"/>
                <a:gd name="T88" fmla="*/ 2147483646 w 111"/>
                <a:gd name="T89" fmla="*/ 2147483646 h 125"/>
                <a:gd name="T90" fmla="*/ 2147483646 w 111"/>
                <a:gd name="T91" fmla="*/ 2147483646 h 125"/>
                <a:gd name="T92" fmla="*/ 2147483646 w 111"/>
                <a:gd name="T93" fmla="*/ 2147483646 h 125"/>
                <a:gd name="T94" fmla="*/ 2147483646 w 111"/>
                <a:gd name="T95" fmla="*/ 0 h 125"/>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0" t="0" r="r" b="b"/>
              <a:pathLst>
                <a:path w="111" h="125">
                  <a:moveTo>
                    <a:pt x="104" y="0"/>
                  </a:moveTo>
                  <a:lnTo>
                    <a:pt x="104" y="0"/>
                  </a:lnTo>
                  <a:lnTo>
                    <a:pt x="109" y="5"/>
                  </a:lnTo>
                  <a:lnTo>
                    <a:pt x="111" y="9"/>
                  </a:lnTo>
                  <a:lnTo>
                    <a:pt x="111" y="14"/>
                  </a:lnTo>
                  <a:lnTo>
                    <a:pt x="111" y="17"/>
                  </a:lnTo>
                  <a:lnTo>
                    <a:pt x="111" y="21"/>
                  </a:lnTo>
                  <a:lnTo>
                    <a:pt x="110" y="25"/>
                  </a:lnTo>
                  <a:lnTo>
                    <a:pt x="106" y="28"/>
                  </a:lnTo>
                  <a:lnTo>
                    <a:pt x="102" y="34"/>
                  </a:lnTo>
                  <a:lnTo>
                    <a:pt x="99" y="38"/>
                  </a:lnTo>
                  <a:lnTo>
                    <a:pt x="96" y="40"/>
                  </a:lnTo>
                  <a:lnTo>
                    <a:pt x="88" y="42"/>
                  </a:lnTo>
                  <a:lnTo>
                    <a:pt x="85" y="42"/>
                  </a:lnTo>
                  <a:lnTo>
                    <a:pt x="83" y="40"/>
                  </a:lnTo>
                  <a:lnTo>
                    <a:pt x="83" y="44"/>
                  </a:lnTo>
                  <a:lnTo>
                    <a:pt x="82" y="45"/>
                  </a:lnTo>
                  <a:lnTo>
                    <a:pt x="80" y="45"/>
                  </a:lnTo>
                  <a:lnTo>
                    <a:pt x="82" y="50"/>
                  </a:lnTo>
                  <a:lnTo>
                    <a:pt x="73" y="54"/>
                  </a:lnTo>
                  <a:lnTo>
                    <a:pt x="71" y="54"/>
                  </a:lnTo>
                  <a:lnTo>
                    <a:pt x="69" y="54"/>
                  </a:lnTo>
                  <a:lnTo>
                    <a:pt x="65" y="51"/>
                  </a:lnTo>
                  <a:lnTo>
                    <a:pt x="68" y="56"/>
                  </a:lnTo>
                  <a:lnTo>
                    <a:pt x="60" y="56"/>
                  </a:lnTo>
                  <a:lnTo>
                    <a:pt x="59" y="57"/>
                  </a:lnTo>
                  <a:lnTo>
                    <a:pt x="58" y="58"/>
                  </a:lnTo>
                  <a:lnTo>
                    <a:pt x="59" y="61"/>
                  </a:lnTo>
                  <a:lnTo>
                    <a:pt x="58" y="63"/>
                  </a:lnTo>
                  <a:lnTo>
                    <a:pt x="57" y="63"/>
                  </a:lnTo>
                  <a:lnTo>
                    <a:pt x="53" y="63"/>
                  </a:lnTo>
                  <a:lnTo>
                    <a:pt x="52" y="63"/>
                  </a:lnTo>
                  <a:lnTo>
                    <a:pt x="51" y="65"/>
                  </a:lnTo>
                  <a:lnTo>
                    <a:pt x="50" y="68"/>
                  </a:lnTo>
                  <a:lnTo>
                    <a:pt x="43" y="66"/>
                  </a:lnTo>
                  <a:lnTo>
                    <a:pt x="40" y="66"/>
                  </a:lnTo>
                  <a:lnTo>
                    <a:pt x="37" y="66"/>
                  </a:lnTo>
                  <a:lnTo>
                    <a:pt x="34" y="67"/>
                  </a:lnTo>
                  <a:lnTo>
                    <a:pt x="34" y="69"/>
                  </a:lnTo>
                  <a:lnTo>
                    <a:pt x="35" y="72"/>
                  </a:lnTo>
                  <a:lnTo>
                    <a:pt x="36" y="74"/>
                  </a:lnTo>
                  <a:lnTo>
                    <a:pt x="39" y="77"/>
                  </a:lnTo>
                  <a:lnTo>
                    <a:pt x="39" y="79"/>
                  </a:lnTo>
                  <a:lnTo>
                    <a:pt x="39" y="82"/>
                  </a:lnTo>
                  <a:lnTo>
                    <a:pt x="39" y="84"/>
                  </a:lnTo>
                  <a:lnTo>
                    <a:pt x="40" y="85"/>
                  </a:lnTo>
                  <a:lnTo>
                    <a:pt x="42" y="89"/>
                  </a:lnTo>
                  <a:lnTo>
                    <a:pt x="42" y="92"/>
                  </a:lnTo>
                  <a:lnTo>
                    <a:pt x="39" y="88"/>
                  </a:lnTo>
                  <a:lnTo>
                    <a:pt x="36" y="85"/>
                  </a:lnTo>
                  <a:lnTo>
                    <a:pt x="31" y="88"/>
                  </a:lnTo>
                  <a:lnTo>
                    <a:pt x="28" y="91"/>
                  </a:lnTo>
                  <a:lnTo>
                    <a:pt x="22" y="101"/>
                  </a:lnTo>
                  <a:lnTo>
                    <a:pt x="20" y="103"/>
                  </a:lnTo>
                  <a:lnTo>
                    <a:pt x="19" y="106"/>
                  </a:lnTo>
                  <a:lnTo>
                    <a:pt x="20" y="111"/>
                  </a:lnTo>
                  <a:lnTo>
                    <a:pt x="24" y="108"/>
                  </a:lnTo>
                  <a:lnTo>
                    <a:pt x="25" y="109"/>
                  </a:lnTo>
                  <a:lnTo>
                    <a:pt x="25" y="112"/>
                  </a:lnTo>
                  <a:lnTo>
                    <a:pt x="25" y="113"/>
                  </a:lnTo>
                  <a:lnTo>
                    <a:pt x="24" y="113"/>
                  </a:lnTo>
                  <a:lnTo>
                    <a:pt x="22" y="114"/>
                  </a:lnTo>
                  <a:lnTo>
                    <a:pt x="8" y="123"/>
                  </a:lnTo>
                  <a:lnTo>
                    <a:pt x="6" y="124"/>
                  </a:lnTo>
                  <a:lnTo>
                    <a:pt x="3" y="125"/>
                  </a:lnTo>
                  <a:lnTo>
                    <a:pt x="0" y="123"/>
                  </a:lnTo>
                  <a:lnTo>
                    <a:pt x="0" y="122"/>
                  </a:lnTo>
                  <a:lnTo>
                    <a:pt x="0" y="120"/>
                  </a:lnTo>
                  <a:lnTo>
                    <a:pt x="2" y="117"/>
                  </a:lnTo>
                  <a:lnTo>
                    <a:pt x="3" y="113"/>
                  </a:lnTo>
                  <a:lnTo>
                    <a:pt x="2" y="111"/>
                  </a:lnTo>
                  <a:lnTo>
                    <a:pt x="0" y="107"/>
                  </a:lnTo>
                  <a:lnTo>
                    <a:pt x="1" y="103"/>
                  </a:lnTo>
                  <a:lnTo>
                    <a:pt x="3" y="101"/>
                  </a:lnTo>
                  <a:lnTo>
                    <a:pt x="8" y="96"/>
                  </a:lnTo>
                  <a:lnTo>
                    <a:pt x="11" y="94"/>
                  </a:lnTo>
                  <a:lnTo>
                    <a:pt x="13" y="91"/>
                  </a:lnTo>
                  <a:lnTo>
                    <a:pt x="17" y="91"/>
                  </a:lnTo>
                  <a:lnTo>
                    <a:pt x="18" y="90"/>
                  </a:lnTo>
                  <a:lnTo>
                    <a:pt x="19" y="89"/>
                  </a:lnTo>
                  <a:lnTo>
                    <a:pt x="20" y="85"/>
                  </a:lnTo>
                  <a:lnTo>
                    <a:pt x="20" y="83"/>
                  </a:lnTo>
                  <a:lnTo>
                    <a:pt x="18" y="75"/>
                  </a:lnTo>
                  <a:lnTo>
                    <a:pt x="17" y="69"/>
                  </a:lnTo>
                  <a:lnTo>
                    <a:pt x="17" y="67"/>
                  </a:lnTo>
                  <a:lnTo>
                    <a:pt x="18" y="63"/>
                  </a:lnTo>
                  <a:lnTo>
                    <a:pt x="19" y="66"/>
                  </a:lnTo>
                  <a:lnTo>
                    <a:pt x="20" y="67"/>
                  </a:lnTo>
                  <a:lnTo>
                    <a:pt x="23" y="66"/>
                  </a:lnTo>
                  <a:lnTo>
                    <a:pt x="25" y="65"/>
                  </a:lnTo>
                  <a:lnTo>
                    <a:pt x="28" y="65"/>
                  </a:lnTo>
                  <a:lnTo>
                    <a:pt x="31" y="63"/>
                  </a:lnTo>
                  <a:lnTo>
                    <a:pt x="34" y="61"/>
                  </a:lnTo>
                  <a:lnTo>
                    <a:pt x="37" y="56"/>
                  </a:lnTo>
                  <a:lnTo>
                    <a:pt x="40" y="55"/>
                  </a:lnTo>
                  <a:lnTo>
                    <a:pt x="41" y="55"/>
                  </a:lnTo>
                  <a:lnTo>
                    <a:pt x="42" y="56"/>
                  </a:lnTo>
                  <a:lnTo>
                    <a:pt x="43" y="56"/>
                  </a:lnTo>
                  <a:lnTo>
                    <a:pt x="46" y="55"/>
                  </a:lnTo>
                  <a:lnTo>
                    <a:pt x="53" y="51"/>
                  </a:lnTo>
                  <a:lnTo>
                    <a:pt x="57" y="48"/>
                  </a:lnTo>
                  <a:lnTo>
                    <a:pt x="59" y="45"/>
                  </a:lnTo>
                  <a:lnTo>
                    <a:pt x="57" y="44"/>
                  </a:lnTo>
                  <a:lnTo>
                    <a:pt x="54" y="42"/>
                  </a:lnTo>
                  <a:lnTo>
                    <a:pt x="50" y="38"/>
                  </a:lnTo>
                  <a:lnTo>
                    <a:pt x="48" y="37"/>
                  </a:lnTo>
                  <a:lnTo>
                    <a:pt x="47" y="33"/>
                  </a:lnTo>
                  <a:lnTo>
                    <a:pt x="46" y="27"/>
                  </a:lnTo>
                  <a:lnTo>
                    <a:pt x="46" y="23"/>
                  </a:lnTo>
                  <a:lnTo>
                    <a:pt x="47" y="22"/>
                  </a:lnTo>
                  <a:lnTo>
                    <a:pt x="48" y="21"/>
                  </a:lnTo>
                  <a:lnTo>
                    <a:pt x="52" y="21"/>
                  </a:lnTo>
                  <a:lnTo>
                    <a:pt x="58" y="23"/>
                  </a:lnTo>
                  <a:lnTo>
                    <a:pt x="65" y="27"/>
                  </a:lnTo>
                  <a:lnTo>
                    <a:pt x="62" y="31"/>
                  </a:lnTo>
                  <a:lnTo>
                    <a:pt x="62" y="32"/>
                  </a:lnTo>
                  <a:lnTo>
                    <a:pt x="63" y="34"/>
                  </a:lnTo>
                  <a:lnTo>
                    <a:pt x="65" y="37"/>
                  </a:lnTo>
                  <a:lnTo>
                    <a:pt x="70" y="37"/>
                  </a:lnTo>
                  <a:lnTo>
                    <a:pt x="74" y="35"/>
                  </a:lnTo>
                  <a:lnTo>
                    <a:pt x="75" y="34"/>
                  </a:lnTo>
                  <a:lnTo>
                    <a:pt x="76" y="33"/>
                  </a:lnTo>
                  <a:lnTo>
                    <a:pt x="79" y="29"/>
                  </a:lnTo>
                  <a:lnTo>
                    <a:pt x="82" y="27"/>
                  </a:lnTo>
                  <a:lnTo>
                    <a:pt x="86" y="25"/>
                  </a:lnTo>
                  <a:lnTo>
                    <a:pt x="87" y="23"/>
                  </a:lnTo>
                  <a:lnTo>
                    <a:pt x="87" y="21"/>
                  </a:lnTo>
                  <a:lnTo>
                    <a:pt x="88" y="20"/>
                  </a:lnTo>
                  <a:lnTo>
                    <a:pt x="90" y="20"/>
                  </a:lnTo>
                  <a:lnTo>
                    <a:pt x="93" y="17"/>
                  </a:lnTo>
                  <a:lnTo>
                    <a:pt x="97" y="14"/>
                  </a:lnTo>
                  <a:lnTo>
                    <a:pt x="100" y="10"/>
                  </a:lnTo>
                  <a:lnTo>
                    <a:pt x="104" y="0"/>
                  </a:lnTo>
                  <a:close/>
                </a:path>
              </a:pathLst>
            </a:custGeom>
            <a:solidFill>
              <a:srgbClr val="FFFF7A"/>
            </a:solidFill>
            <a:ln w="2">
              <a:solidFill>
                <a:srgbClr val="000000"/>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p:txBody>
        </p:sp>
        <p:sp>
          <p:nvSpPr>
            <p:cNvPr id="1254" name="Freeform 262"/>
            <p:cNvSpPr>
              <a:spLocks/>
            </p:cNvSpPr>
            <p:nvPr/>
          </p:nvSpPr>
          <p:spPr bwMode="auto">
            <a:xfrm>
              <a:off x="1117600" y="3987798"/>
              <a:ext cx="47626" cy="55563"/>
            </a:xfrm>
            <a:custGeom>
              <a:avLst/>
              <a:gdLst>
                <a:gd name="T0" fmla="*/ 2147483646 w 30"/>
                <a:gd name="T1" fmla="*/ 0 h 35"/>
                <a:gd name="T2" fmla="*/ 2147483646 w 30"/>
                <a:gd name="T3" fmla="*/ 0 h 35"/>
                <a:gd name="T4" fmla="*/ 2147483646 w 30"/>
                <a:gd name="T5" fmla="*/ 2147483646 h 35"/>
                <a:gd name="T6" fmla="*/ 2147483646 w 30"/>
                <a:gd name="T7" fmla="*/ 2147483646 h 35"/>
                <a:gd name="T8" fmla="*/ 2147483646 w 30"/>
                <a:gd name="T9" fmla="*/ 2147483646 h 35"/>
                <a:gd name="T10" fmla="*/ 2147483646 w 30"/>
                <a:gd name="T11" fmla="*/ 2147483646 h 35"/>
                <a:gd name="T12" fmla="*/ 2147483646 w 30"/>
                <a:gd name="T13" fmla="*/ 2147483646 h 35"/>
                <a:gd name="T14" fmla="*/ 2147483646 w 30"/>
                <a:gd name="T15" fmla="*/ 2147483646 h 35"/>
                <a:gd name="T16" fmla="*/ 2147483646 w 30"/>
                <a:gd name="T17" fmla="*/ 2147483646 h 35"/>
                <a:gd name="T18" fmla="*/ 2147483646 w 30"/>
                <a:gd name="T19" fmla="*/ 2147483646 h 35"/>
                <a:gd name="T20" fmla="*/ 2147483646 w 30"/>
                <a:gd name="T21" fmla="*/ 2147483646 h 35"/>
                <a:gd name="T22" fmla="*/ 2147483646 w 30"/>
                <a:gd name="T23" fmla="*/ 2147483646 h 35"/>
                <a:gd name="T24" fmla="*/ 2147483646 w 30"/>
                <a:gd name="T25" fmla="*/ 2147483646 h 35"/>
                <a:gd name="T26" fmla="*/ 2147483646 w 30"/>
                <a:gd name="T27" fmla="*/ 2147483646 h 35"/>
                <a:gd name="T28" fmla="*/ 2147483646 w 30"/>
                <a:gd name="T29" fmla="*/ 2147483646 h 35"/>
                <a:gd name="T30" fmla="*/ 2147483646 w 30"/>
                <a:gd name="T31" fmla="*/ 2147483646 h 35"/>
                <a:gd name="T32" fmla="*/ 2147483646 w 30"/>
                <a:gd name="T33" fmla="*/ 2147483646 h 35"/>
                <a:gd name="T34" fmla="*/ 2147483646 w 30"/>
                <a:gd name="T35" fmla="*/ 2147483646 h 35"/>
                <a:gd name="T36" fmla="*/ 2147483646 w 30"/>
                <a:gd name="T37" fmla="*/ 2147483646 h 35"/>
                <a:gd name="T38" fmla="*/ 2147483646 w 30"/>
                <a:gd name="T39" fmla="*/ 2147483646 h 35"/>
                <a:gd name="T40" fmla="*/ 0 w 30"/>
                <a:gd name="T41" fmla="*/ 2147483646 h 35"/>
                <a:gd name="T42" fmla="*/ 0 w 30"/>
                <a:gd name="T43" fmla="*/ 2147483646 h 35"/>
                <a:gd name="T44" fmla="*/ 2147483646 w 30"/>
                <a:gd name="T45" fmla="*/ 2147483646 h 35"/>
                <a:gd name="T46" fmla="*/ 2147483646 w 30"/>
                <a:gd name="T47" fmla="*/ 2147483646 h 35"/>
                <a:gd name="T48" fmla="*/ 2147483646 w 30"/>
                <a:gd name="T49" fmla="*/ 2147483646 h 35"/>
                <a:gd name="T50" fmla="*/ 2147483646 w 30"/>
                <a:gd name="T51" fmla="*/ 2147483646 h 35"/>
                <a:gd name="T52" fmla="*/ 2147483646 w 30"/>
                <a:gd name="T53" fmla="*/ 2147483646 h 35"/>
                <a:gd name="T54" fmla="*/ 2147483646 w 30"/>
                <a:gd name="T55" fmla="*/ 2147483646 h 35"/>
                <a:gd name="T56" fmla="*/ 2147483646 w 30"/>
                <a:gd name="T57" fmla="*/ 2147483646 h 35"/>
                <a:gd name="T58" fmla="*/ 2147483646 w 30"/>
                <a:gd name="T59" fmla="*/ 2147483646 h 35"/>
                <a:gd name="T60" fmla="*/ 2147483646 w 30"/>
                <a:gd name="T61" fmla="*/ 2147483646 h 35"/>
                <a:gd name="T62" fmla="*/ 2147483646 w 30"/>
                <a:gd name="T63" fmla="*/ 2147483646 h 35"/>
                <a:gd name="T64" fmla="*/ 2147483646 w 30"/>
                <a:gd name="T65" fmla="*/ 2147483646 h 35"/>
                <a:gd name="T66" fmla="*/ 2147483646 w 30"/>
                <a:gd name="T67" fmla="*/ 2147483646 h 35"/>
                <a:gd name="T68" fmla="*/ 2147483646 w 30"/>
                <a:gd name="T69" fmla="*/ 0 h 35"/>
                <a:gd name="T70" fmla="*/ 2147483646 w 30"/>
                <a:gd name="T71" fmla="*/ 0 h 35"/>
                <a:gd name="T72" fmla="*/ 2147483646 w 30"/>
                <a:gd name="T73" fmla="*/ 0 h 35"/>
                <a:gd name="T74" fmla="*/ 2147483646 w 30"/>
                <a:gd name="T75" fmla="*/ 0 h 35"/>
                <a:gd name="T76" fmla="*/ 2147483646 w 30"/>
                <a:gd name="T77" fmla="*/ 0 h 35"/>
                <a:gd name="T78" fmla="*/ 2147483646 w 30"/>
                <a:gd name="T79" fmla="*/ 0 h 35"/>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0" t="0" r="r" b="b"/>
              <a:pathLst>
                <a:path w="30" h="35">
                  <a:moveTo>
                    <a:pt x="8" y="0"/>
                  </a:moveTo>
                  <a:lnTo>
                    <a:pt x="8" y="0"/>
                  </a:lnTo>
                  <a:lnTo>
                    <a:pt x="13" y="11"/>
                  </a:lnTo>
                  <a:lnTo>
                    <a:pt x="14" y="16"/>
                  </a:lnTo>
                  <a:lnTo>
                    <a:pt x="14" y="19"/>
                  </a:lnTo>
                  <a:lnTo>
                    <a:pt x="16" y="21"/>
                  </a:lnTo>
                  <a:lnTo>
                    <a:pt x="20" y="22"/>
                  </a:lnTo>
                  <a:lnTo>
                    <a:pt x="22" y="23"/>
                  </a:lnTo>
                  <a:lnTo>
                    <a:pt x="23" y="24"/>
                  </a:lnTo>
                  <a:lnTo>
                    <a:pt x="27" y="30"/>
                  </a:lnTo>
                  <a:lnTo>
                    <a:pt x="30" y="35"/>
                  </a:lnTo>
                  <a:lnTo>
                    <a:pt x="12" y="34"/>
                  </a:lnTo>
                  <a:lnTo>
                    <a:pt x="7" y="34"/>
                  </a:lnTo>
                  <a:lnTo>
                    <a:pt x="5" y="32"/>
                  </a:lnTo>
                  <a:lnTo>
                    <a:pt x="2" y="29"/>
                  </a:lnTo>
                  <a:lnTo>
                    <a:pt x="0" y="25"/>
                  </a:lnTo>
                  <a:lnTo>
                    <a:pt x="6" y="25"/>
                  </a:lnTo>
                  <a:lnTo>
                    <a:pt x="5" y="25"/>
                  </a:lnTo>
                  <a:lnTo>
                    <a:pt x="3" y="23"/>
                  </a:lnTo>
                  <a:lnTo>
                    <a:pt x="3" y="19"/>
                  </a:lnTo>
                  <a:lnTo>
                    <a:pt x="5" y="17"/>
                  </a:lnTo>
                  <a:lnTo>
                    <a:pt x="6" y="15"/>
                  </a:lnTo>
                  <a:lnTo>
                    <a:pt x="7" y="11"/>
                  </a:lnTo>
                  <a:lnTo>
                    <a:pt x="10" y="11"/>
                  </a:lnTo>
                  <a:lnTo>
                    <a:pt x="8" y="0"/>
                  </a:lnTo>
                  <a:close/>
                </a:path>
              </a:pathLst>
            </a:custGeom>
            <a:solidFill>
              <a:srgbClr val="FFFF7A"/>
            </a:solidFill>
            <a:ln w="2">
              <a:solidFill>
                <a:srgbClr val="000000"/>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p:txBody>
        </p:sp>
        <p:sp>
          <p:nvSpPr>
            <p:cNvPr id="1255" name="Freeform 263"/>
            <p:cNvSpPr>
              <a:spLocks/>
            </p:cNvSpPr>
            <p:nvPr/>
          </p:nvSpPr>
          <p:spPr bwMode="auto">
            <a:xfrm>
              <a:off x="825500" y="4035422"/>
              <a:ext cx="69850" cy="76200"/>
            </a:xfrm>
            <a:custGeom>
              <a:avLst/>
              <a:gdLst>
                <a:gd name="T0" fmla="*/ 0 w 44"/>
                <a:gd name="T1" fmla="*/ 2147483646 h 48"/>
                <a:gd name="T2" fmla="*/ 2147483646 w 44"/>
                <a:gd name="T3" fmla="*/ 2147483646 h 48"/>
                <a:gd name="T4" fmla="*/ 2147483646 w 44"/>
                <a:gd name="T5" fmla="*/ 2147483646 h 48"/>
                <a:gd name="T6" fmla="*/ 2147483646 w 44"/>
                <a:gd name="T7" fmla="*/ 2147483646 h 48"/>
                <a:gd name="T8" fmla="*/ 2147483646 w 44"/>
                <a:gd name="T9" fmla="*/ 2147483646 h 48"/>
                <a:gd name="T10" fmla="*/ 2147483646 w 44"/>
                <a:gd name="T11" fmla="*/ 2147483646 h 48"/>
                <a:gd name="T12" fmla="*/ 2147483646 w 44"/>
                <a:gd name="T13" fmla="*/ 2147483646 h 48"/>
                <a:gd name="T14" fmla="*/ 2147483646 w 44"/>
                <a:gd name="T15" fmla="*/ 2147483646 h 48"/>
                <a:gd name="T16" fmla="*/ 2147483646 w 44"/>
                <a:gd name="T17" fmla="*/ 2147483646 h 48"/>
                <a:gd name="T18" fmla="*/ 2147483646 w 44"/>
                <a:gd name="T19" fmla="*/ 2147483646 h 48"/>
                <a:gd name="T20" fmla="*/ 2147483646 w 44"/>
                <a:gd name="T21" fmla="*/ 2147483646 h 48"/>
                <a:gd name="T22" fmla="*/ 2147483646 w 44"/>
                <a:gd name="T23" fmla="*/ 0 h 48"/>
                <a:gd name="T24" fmla="*/ 2147483646 w 44"/>
                <a:gd name="T25" fmla="*/ 2147483646 h 48"/>
                <a:gd name="T26" fmla="*/ 2147483646 w 44"/>
                <a:gd name="T27" fmla="*/ 2147483646 h 48"/>
                <a:gd name="T28" fmla="*/ 2147483646 w 44"/>
                <a:gd name="T29" fmla="*/ 2147483646 h 48"/>
                <a:gd name="T30" fmla="*/ 2147483646 w 44"/>
                <a:gd name="T31" fmla="*/ 2147483646 h 48"/>
                <a:gd name="T32" fmla="*/ 2147483646 w 44"/>
                <a:gd name="T33" fmla="*/ 2147483646 h 48"/>
                <a:gd name="T34" fmla="*/ 2147483646 w 44"/>
                <a:gd name="T35" fmla="*/ 2147483646 h 48"/>
                <a:gd name="T36" fmla="*/ 2147483646 w 44"/>
                <a:gd name="T37" fmla="*/ 2147483646 h 48"/>
                <a:gd name="T38" fmla="*/ 2147483646 w 44"/>
                <a:gd name="T39" fmla="*/ 2147483646 h 48"/>
                <a:gd name="T40" fmla="*/ 2147483646 w 44"/>
                <a:gd name="T41" fmla="*/ 2147483646 h 48"/>
                <a:gd name="T42" fmla="*/ 2147483646 w 44"/>
                <a:gd name="T43" fmla="*/ 2147483646 h 48"/>
                <a:gd name="T44" fmla="*/ 2147483646 w 44"/>
                <a:gd name="T45" fmla="*/ 2147483646 h 48"/>
                <a:gd name="T46" fmla="*/ 2147483646 w 44"/>
                <a:gd name="T47" fmla="*/ 2147483646 h 48"/>
                <a:gd name="T48" fmla="*/ 2147483646 w 44"/>
                <a:gd name="T49" fmla="*/ 2147483646 h 48"/>
                <a:gd name="T50" fmla="*/ 2147483646 w 44"/>
                <a:gd name="T51" fmla="*/ 2147483646 h 48"/>
                <a:gd name="T52" fmla="*/ 2147483646 w 44"/>
                <a:gd name="T53" fmla="*/ 2147483646 h 48"/>
                <a:gd name="T54" fmla="*/ 2147483646 w 44"/>
                <a:gd name="T55" fmla="*/ 2147483646 h 48"/>
                <a:gd name="T56" fmla="*/ 2147483646 w 44"/>
                <a:gd name="T57" fmla="*/ 2147483646 h 48"/>
                <a:gd name="T58" fmla="*/ 2147483646 w 44"/>
                <a:gd name="T59" fmla="*/ 2147483646 h 48"/>
                <a:gd name="T60" fmla="*/ 2147483646 w 44"/>
                <a:gd name="T61" fmla="*/ 2147483646 h 48"/>
                <a:gd name="T62" fmla="*/ 0 w 44"/>
                <a:gd name="T63" fmla="*/ 2147483646 h 48"/>
                <a:gd name="T64" fmla="*/ 0 w 44"/>
                <a:gd name="T65" fmla="*/ 2147483646 h 48"/>
                <a:gd name="T66" fmla="*/ 0 w 44"/>
                <a:gd name="T67" fmla="*/ 2147483646 h 48"/>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44" h="48">
                  <a:moveTo>
                    <a:pt x="0" y="27"/>
                  </a:moveTo>
                  <a:lnTo>
                    <a:pt x="0" y="27"/>
                  </a:lnTo>
                  <a:lnTo>
                    <a:pt x="4" y="22"/>
                  </a:lnTo>
                  <a:lnTo>
                    <a:pt x="8" y="20"/>
                  </a:lnTo>
                  <a:lnTo>
                    <a:pt x="9" y="20"/>
                  </a:lnTo>
                  <a:lnTo>
                    <a:pt x="11" y="21"/>
                  </a:lnTo>
                  <a:lnTo>
                    <a:pt x="13" y="25"/>
                  </a:lnTo>
                  <a:lnTo>
                    <a:pt x="17" y="26"/>
                  </a:lnTo>
                  <a:lnTo>
                    <a:pt x="21" y="26"/>
                  </a:lnTo>
                  <a:lnTo>
                    <a:pt x="21" y="25"/>
                  </a:lnTo>
                  <a:lnTo>
                    <a:pt x="23" y="23"/>
                  </a:lnTo>
                  <a:lnTo>
                    <a:pt x="24" y="20"/>
                  </a:lnTo>
                  <a:lnTo>
                    <a:pt x="27" y="16"/>
                  </a:lnTo>
                  <a:lnTo>
                    <a:pt x="31" y="14"/>
                  </a:lnTo>
                  <a:lnTo>
                    <a:pt x="35" y="11"/>
                  </a:lnTo>
                  <a:lnTo>
                    <a:pt x="37" y="8"/>
                  </a:lnTo>
                  <a:lnTo>
                    <a:pt x="38" y="3"/>
                  </a:lnTo>
                  <a:lnTo>
                    <a:pt x="40" y="2"/>
                  </a:lnTo>
                  <a:lnTo>
                    <a:pt x="41" y="0"/>
                  </a:lnTo>
                  <a:lnTo>
                    <a:pt x="44" y="2"/>
                  </a:lnTo>
                  <a:lnTo>
                    <a:pt x="41" y="8"/>
                  </a:lnTo>
                  <a:lnTo>
                    <a:pt x="37" y="14"/>
                  </a:lnTo>
                  <a:lnTo>
                    <a:pt x="31" y="20"/>
                  </a:lnTo>
                  <a:lnTo>
                    <a:pt x="29" y="22"/>
                  </a:lnTo>
                  <a:lnTo>
                    <a:pt x="27" y="26"/>
                  </a:lnTo>
                  <a:lnTo>
                    <a:pt x="26" y="32"/>
                  </a:lnTo>
                  <a:lnTo>
                    <a:pt x="25" y="38"/>
                  </a:lnTo>
                  <a:lnTo>
                    <a:pt x="24" y="42"/>
                  </a:lnTo>
                  <a:lnTo>
                    <a:pt x="23" y="45"/>
                  </a:lnTo>
                  <a:lnTo>
                    <a:pt x="21" y="45"/>
                  </a:lnTo>
                  <a:lnTo>
                    <a:pt x="20" y="45"/>
                  </a:lnTo>
                  <a:lnTo>
                    <a:pt x="19" y="45"/>
                  </a:lnTo>
                  <a:lnTo>
                    <a:pt x="17" y="45"/>
                  </a:lnTo>
                  <a:lnTo>
                    <a:pt x="13" y="48"/>
                  </a:lnTo>
                  <a:lnTo>
                    <a:pt x="8" y="48"/>
                  </a:lnTo>
                  <a:lnTo>
                    <a:pt x="6" y="46"/>
                  </a:lnTo>
                  <a:lnTo>
                    <a:pt x="4" y="44"/>
                  </a:lnTo>
                  <a:lnTo>
                    <a:pt x="3" y="40"/>
                  </a:lnTo>
                  <a:lnTo>
                    <a:pt x="4" y="39"/>
                  </a:lnTo>
                  <a:lnTo>
                    <a:pt x="7" y="38"/>
                  </a:lnTo>
                  <a:lnTo>
                    <a:pt x="8" y="37"/>
                  </a:lnTo>
                  <a:lnTo>
                    <a:pt x="8" y="35"/>
                  </a:lnTo>
                  <a:lnTo>
                    <a:pt x="7" y="31"/>
                  </a:lnTo>
                  <a:lnTo>
                    <a:pt x="6" y="29"/>
                  </a:lnTo>
                  <a:lnTo>
                    <a:pt x="3" y="29"/>
                  </a:lnTo>
                  <a:lnTo>
                    <a:pt x="1" y="29"/>
                  </a:lnTo>
                  <a:lnTo>
                    <a:pt x="0" y="27"/>
                  </a:lnTo>
                  <a:close/>
                </a:path>
              </a:pathLst>
            </a:custGeom>
            <a:solidFill>
              <a:srgbClr val="FFFF7A"/>
            </a:solidFill>
            <a:ln w="2">
              <a:solidFill>
                <a:srgbClr val="000000"/>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p:txBody>
        </p:sp>
        <p:sp>
          <p:nvSpPr>
            <p:cNvPr id="1256" name="Freeform 264"/>
            <p:cNvSpPr>
              <a:spLocks/>
            </p:cNvSpPr>
            <p:nvPr/>
          </p:nvSpPr>
          <p:spPr bwMode="auto">
            <a:xfrm>
              <a:off x="722314" y="4067172"/>
              <a:ext cx="68261" cy="53975"/>
            </a:xfrm>
            <a:custGeom>
              <a:avLst/>
              <a:gdLst>
                <a:gd name="T0" fmla="*/ 2147483646 w 43"/>
                <a:gd name="T1" fmla="*/ 0 h 34"/>
                <a:gd name="T2" fmla="*/ 2147483646 w 43"/>
                <a:gd name="T3" fmla="*/ 0 h 34"/>
                <a:gd name="T4" fmla="*/ 2147483646 w 43"/>
                <a:gd name="T5" fmla="*/ 2147483646 h 34"/>
                <a:gd name="T6" fmla="*/ 2147483646 w 43"/>
                <a:gd name="T7" fmla="*/ 2147483646 h 34"/>
                <a:gd name="T8" fmla="*/ 2147483646 w 43"/>
                <a:gd name="T9" fmla="*/ 2147483646 h 34"/>
                <a:gd name="T10" fmla="*/ 2147483646 w 43"/>
                <a:gd name="T11" fmla="*/ 2147483646 h 34"/>
                <a:gd name="T12" fmla="*/ 2147483646 w 43"/>
                <a:gd name="T13" fmla="*/ 2147483646 h 34"/>
                <a:gd name="T14" fmla="*/ 2147483646 w 43"/>
                <a:gd name="T15" fmla="*/ 2147483646 h 34"/>
                <a:gd name="T16" fmla="*/ 2147483646 w 43"/>
                <a:gd name="T17" fmla="*/ 2147483646 h 34"/>
                <a:gd name="T18" fmla="*/ 2147483646 w 43"/>
                <a:gd name="T19" fmla="*/ 2147483646 h 34"/>
                <a:gd name="T20" fmla="*/ 2147483646 w 43"/>
                <a:gd name="T21" fmla="*/ 2147483646 h 34"/>
                <a:gd name="T22" fmla="*/ 2147483646 w 43"/>
                <a:gd name="T23" fmla="*/ 2147483646 h 34"/>
                <a:gd name="T24" fmla="*/ 2147483646 w 43"/>
                <a:gd name="T25" fmla="*/ 2147483646 h 34"/>
                <a:gd name="T26" fmla="*/ 2147483646 w 43"/>
                <a:gd name="T27" fmla="*/ 2147483646 h 34"/>
                <a:gd name="T28" fmla="*/ 2147483646 w 43"/>
                <a:gd name="T29" fmla="*/ 2147483646 h 34"/>
                <a:gd name="T30" fmla="*/ 2147483646 w 43"/>
                <a:gd name="T31" fmla="*/ 2147483646 h 34"/>
                <a:gd name="T32" fmla="*/ 2147483646 w 43"/>
                <a:gd name="T33" fmla="*/ 2147483646 h 34"/>
                <a:gd name="T34" fmla="*/ 2147483646 w 43"/>
                <a:gd name="T35" fmla="*/ 2147483646 h 34"/>
                <a:gd name="T36" fmla="*/ 2147483646 w 43"/>
                <a:gd name="T37" fmla="*/ 2147483646 h 34"/>
                <a:gd name="T38" fmla="*/ 2147483646 w 43"/>
                <a:gd name="T39" fmla="*/ 2147483646 h 34"/>
                <a:gd name="T40" fmla="*/ 0 w 43"/>
                <a:gd name="T41" fmla="*/ 2147483646 h 34"/>
                <a:gd name="T42" fmla="*/ 0 w 43"/>
                <a:gd name="T43" fmla="*/ 2147483646 h 34"/>
                <a:gd name="T44" fmla="*/ 0 w 43"/>
                <a:gd name="T45" fmla="*/ 2147483646 h 34"/>
                <a:gd name="T46" fmla="*/ 0 w 43"/>
                <a:gd name="T47" fmla="*/ 2147483646 h 34"/>
                <a:gd name="T48" fmla="*/ 2147483646 w 43"/>
                <a:gd name="T49" fmla="*/ 2147483646 h 34"/>
                <a:gd name="T50" fmla="*/ 2147483646 w 43"/>
                <a:gd name="T51" fmla="*/ 2147483646 h 34"/>
                <a:gd name="T52" fmla="*/ 2147483646 w 43"/>
                <a:gd name="T53" fmla="*/ 2147483646 h 34"/>
                <a:gd name="T54" fmla="*/ 2147483646 w 43"/>
                <a:gd name="T55" fmla="*/ 2147483646 h 34"/>
                <a:gd name="T56" fmla="*/ 2147483646 w 43"/>
                <a:gd name="T57" fmla="*/ 2147483646 h 34"/>
                <a:gd name="T58" fmla="*/ 2147483646 w 43"/>
                <a:gd name="T59" fmla="*/ 2147483646 h 34"/>
                <a:gd name="T60" fmla="*/ 2147483646 w 43"/>
                <a:gd name="T61" fmla="*/ 2147483646 h 34"/>
                <a:gd name="T62" fmla="*/ 2147483646 w 43"/>
                <a:gd name="T63" fmla="*/ 2147483646 h 34"/>
                <a:gd name="T64" fmla="*/ 2147483646 w 43"/>
                <a:gd name="T65" fmla="*/ 2147483646 h 34"/>
                <a:gd name="T66" fmla="*/ 2147483646 w 43"/>
                <a:gd name="T67" fmla="*/ 2147483646 h 34"/>
                <a:gd name="T68" fmla="*/ 2147483646 w 43"/>
                <a:gd name="T69" fmla="*/ 2147483646 h 34"/>
                <a:gd name="T70" fmla="*/ 2147483646 w 43"/>
                <a:gd name="T71" fmla="*/ 0 h 34"/>
                <a:gd name="T72" fmla="*/ 2147483646 w 43"/>
                <a:gd name="T73" fmla="*/ 0 h 34"/>
                <a:gd name="T74" fmla="*/ 2147483646 w 43"/>
                <a:gd name="T75" fmla="*/ 0 h 34"/>
                <a:gd name="T76" fmla="*/ 2147483646 w 43"/>
                <a:gd name="T77" fmla="*/ 0 h 34"/>
                <a:gd name="T78" fmla="*/ 2147483646 w 43"/>
                <a:gd name="T79" fmla="*/ 0 h 34"/>
                <a:gd name="T80" fmla="*/ 2147483646 w 43"/>
                <a:gd name="T81" fmla="*/ 0 h 34"/>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0" t="0" r="r" b="b"/>
              <a:pathLst>
                <a:path w="43" h="34">
                  <a:moveTo>
                    <a:pt x="21" y="0"/>
                  </a:moveTo>
                  <a:lnTo>
                    <a:pt x="21" y="0"/>
                  </a:lnTo>
                  <a:lnTo>
                    <a:pt x="26" y="5"/>
                  </a:lnTo>
                  <a:lnTo>
                    <a:pt x="31" y="8"/>
                  </a:lnTo>
                  <a:lnTo>
                    <a:pt x="43" y="17"/>
                  </a:lnTo>
                  <a:lnTo>
                    <a:pt x="37" y="26"/>
                  </a:lnTo>
                  <a:lnTo>
                    <a:pt x="33" y="32"/>
                  </a:lnTo>
                  <a:lnTo>
                    <a:pt x="31" y="34"/>
                  </a:lnTo>
                  <a:lnTo>
                    <a:pt x="28" y="34"/>
                  </a:lnTo>
                  <a:lnTo>
                    <a:pt x="17" y="30"/>
                  </a:lnTo>
                  <a:lnTo>
                    <a:pt x="14" y="29"/>
                  </a:lnTo>
                  <a:lnTo>
                    <a:pt x="11" y="28"/>
                  </a:lnTo>
                  <a:lnTo>
                    <a:pt x="8" y="23"/>
                  </a:lnTo>
                  <a:lnTo>
                    <a:pt x="8" y="26"/>
                  </a:lnTo>
                  <a:lnTo>
                    <a:pt x="3" y="25"/>
                  </a:lnTo>
                  <a:lnTo>
                    <a:pt x="0" y="24"/>
                  </a:lnTo>
                  <a:lnTo>
                    <a:pt x="0" y="23"/>
                  </a:lnTo>
                  <a:lnTo>
                    <a:pt x="0" y="20"/>
                  </a:lnTo>
                  <a:lnTo>
                    <a:pt x="4" y="19"/>
                  </a:lnTo>
                  <a:lnTo>
                    <a:pt x="6" y="17"/>
                  </a:lnTo>
                  <a:lnTo>
                    <a:pt x="9" y="15"/>
                  </a:lnTo>
                  <a:lnTo>
                    <a:pt x="10" y="17"/>
                  </a:lnTo>
                  <a:lnTo>
                    <a:pt x="14" y="19"/>
                  </a:lnTo>
                  <a:lnTo>
                    <a:pt x="15" y="8"/>
                  </a:lnTo>
                  <a:lnTo>
                    <a:pt x="16" y="6"/>
                  </a:lnTo>
                  <a:lnTo>
                    <a:pt x="17" y="3"/>
                  </a:lnTo>
                  <a:lnTo>
                    <a:pt x="21" y="0"/>
                  </a:lnTo>
                  <a:close/>
                </a:path>
              </a:pathLst>
            </a:custGeom>
            <a:solidFill>
              <a:srgbClr val="FFFF7A"/>
            </a:solidFill>
            <a:ln w="2">
              <a:solidFill>
                <a:srgbClr val="000000"/>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p:txBody>
        </p:sp>
        <p:sp>
          <p:nvSpPr>
            <p:cNvPr id="1257" name="Freeform 265"/>
            <p:cNvSpPr>
              <a:spLocks/>
            </p:cNvSpPr>
            <p:nvPr/>
          </p:nvSpPr>
          <p:spPr bwMode="auto">
            <a:xfrm>
              <a:off x="1744664" y="5286372"/>
              <a:ext cx="0" cy="0"/>
            </a:xfrm>
            <a:custGeom>
              <a:avLst/>
              <a:gdLst>
                <a:gd name="T0" fmla="*/ 0 60000 65536"/>
                <a:gd name="T1" fmla="*/ 0 60000 65536"/>
                <a:gd name="T2" fmla="*/ 0 60000 65536"/>
                <a:gd name="T3" fmla="*/ 0 60000 65536"/>
                <a:gd name="T4" fmla="*/ 0 60000 65536"/>
                <a:gd name="T5" fmla="*/ 0 60000 65536"/>
              </a:gdLst>
              <a:ahLst/>
              <a:cxnLst>
                <a:cxn ang="T0">
                  <a:pos x="0" y="0"/>
                </a:cxn>
                <a:cxn ang="T1">
                  <a:pos x="0" y="0"/>
                </a:cxn>
                <a:cxn ang="T2">
                  <a:pos x="0" y="0"/>
                </a:cxn>
                <a:cxn ang="T3">
                  <a:pos x="0" y="0"/>
                </a:cxn>
                <a:cxn ang="T4">
                  <a:pos x="0" y="0"/>
                </a:cxn>
                <a:cxn ang="T5">
                  <a:pos x="0" y="0"/>
                </a:cxn>
              </a:cxnLst>
              <a:rect l="0" t="0" r="r" b="b"/>
              <a:pathLst>
                <a:path>
                  <a:moveTo>
                    <a:pt x="0" y="0"/>
                  </a:moveTo>
                  <a:lnTo>
                    <a:pt x="0" y="0"/>
                  </a:lnTo>
                  <a:close/>
                </a:path>
              </a:pathLst>
            </a:custGeom>
            <a:noFill/>
            <a:ln w="2">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p:txBody>
        </p:sp>
        <p:sp>
          <p:nvSpPr>
            <p:cNvPr id="1258" name="Freeform 266"/>
            <p:cNvSpPr>
              <a:spLocks/>
            </p:cNvSpPr>
            <p:nvPr/>
          </p:nvSpPr>
          <p:spPr bwMode="auto">
            <a:xfrm>
              <a:off x="541338" y="5224460"/>
              <a:ext cx="528637" cy="744536"/>
            </a:xfrm>
            <a:custGeom>
              <a:avLst/>
              <a:gdLst>
                <a:gd name="T0" fmla="*/ 2147483646 w 333"/>
                <a:gd name="T1" fmla="*/ 2147483646 h 469"/>
                <a:gd name="T2" fmla="*/ 2147483646 w 333"/>
                <a:gd name="T3" fmla="*/ 2147483646 h 469"/>
                <a:gd name="T4" fmla="*/ 2147483646 w 333"/>
                <a:gd name="T5" fmla="*/ 2147483646 h 469"/>
                <a:gd name="T6" fmla="*/ 2147483646 w 333"/>
                <a:gd name="T7" fmla="*/ 2147483646 h 469"/>
                <a:gd name="T8" fmla="*/ 2147483646 w 333"/>
                <a:gd name="T9" fmla="*/ 2147483646 h 469"/>
                <a:gd name="T10" fmla="*/ 2147483646 w 333"/>
                <a:gd name="T11" fmla="*/ 2147483646 h 469"/>
                <a:gd name="T12" fmla="*/ 2147483646 w 333"/>
                <a:gd name="T13" fmla="*/ 2147483646 h 469"/>
                <a:gd name="T14" fmla="*/ 2147483646 w 333"/>
                <a:gd name="T15" fmla="*/ 2147483646 h 469"/>
                <a:gd name="T16" fmla="*/ 2147483646 w 333"/>
                <a:gd name="T17" fmla="*/ 2147483646 h 469"/>
                <a:gd name="T18" fmla="*/ 2147483646 w 333"/>
                <a:gd name="T19" fmla="*/ 2147483646 h 469"/>
                <a:gd name="T20" fmla="*/ 2147483646 w 333"/>
                <a:gd name="T21" fmla="*/ 2147483646 h 469"/>
                <a:gd name="T22" fmla="*/ 2147483646 w 333"/>
                <a:gd name="T23" fmla="*/ 2147483646 h 469"/>
                <a:gd name="T24" fmla="*/ 2147483646 w 333"/>
                <a:gd name="T25" fmla="*/ 2147483646 h 469"/>
                <a:gd name="T26" fmla="*/ 2147483646 w 333"/>
                <a:gd name="T27" fmla="*/ 2147483646 h 469"/>
                <a:gd name="T28" fmla="*/ 2147483646 w 333"/>
                <a:gd name="T29" fmla="*/ 2147483646 h 469"/>
                <a:gd name="T30" fmla="*/ 2147483646 w 333"/>
                <a:gd name="T31" fmla="*/ 2147483646 h 469"/>
                <a:gd name="T32" fmla="*/ 2147483646 w 333"/>
                <a:gd name="T33" fmla="*/ 2147483646 h 469"/>
                <a:gd name="T34" fmla="*/ 2147483646 w 333"/>
                <a:gd name="T35" fmla="*/ 2147483646 h 469"/>
                <a:gd name="T36" fmla="*/ 2147483646 w 333"/>
                <a:gd name="T37" fmla="*/ 2147483646 h 469"/>
                <a:gd name="T38" fmla="*/ 2147483646 w 333"/>
                <a:gd name="T39" fmla="*/ 2147483646 h 469"/>
                <a:gd name="T40" fmla="*/ 2147483646 w 333"/>
                <a:gd name="T41" fmla="*/ 2147483646 h 469"/>
                <a:gd name="T42" fmla="*/ 2147483646 w 333"/>
                <a:gd name="T43" fmla="*/ 2147483646 h 469"/>
                <a:gd name="T44" fmla="*/ 2147483646 w 333"/>
                <a:gd name="T45" fmla="*/ 2147483646 h 469"/>
                <a:gd name="T46" fmla="*/ 2147483646 w 333"/>
                <a:gd name="T47" fmla="*/ 2147483646 h 469"/>
                <a:gd name="T48" fmla="*/ 2147483646 w 333"/>
                <a:gd name="T49" fmla="*/ 2147483646 h 469"/>
                <a:gd name="T50" fmla="*/ 2147483646 w 333"/>
                <a:gd name="T51" fmla="*/ 2147483646 h 469"/>
                <a:gd name="T52" fmla="*/ 2147483646 w 333"/>
                <a:gd name="T53" fmla="*/ 2147483646 h 469"/>
                <a:gd name="T54" fmla="*/ 2147483646 w 333"/>
                <a:gd name="T55" fmla="*/ 2147483646 h 469"/>
                <a:gd name="T56" fmla="*/ 2147483646 w 333"/>
                <a:gd name="T57" fmla="*/ 2147483646 h 469"/>
                <a:gd name="T58" fmla="*/ 2147483646 w 333"/>
                <a:gd name="T59" fmla="*/ 2147483646 h 469"/>
                <a:gd name="T60" fmla="*/ 2147483646 w 333"/>
                <a:gd name="T61" fmla="*/ 2147483646 h 469"/>
                <a:gd name="T62" fmla="*/ 2147483646 w 333"/>
                <a:gd name="T63" fmla="*/ 2147483646 h 469"/>
                <a:gd name="T64" fmla="*/ 2147483646 w 333"/>
                <a:gd name="T65" fmla="*/ 2147483646 h 469"/>
                <a:gd name="T66" fmla="*/ 2147483646 w 333"/>
                <a:gd name="T67" fmla="*/ 2147483646 h 469"/>
                <a:gd name="T68" fmla="*/ 2147483646 w 333"/>
                <a:gd name="T69" fmla="*/ 2147483646 h 469"/>
                <a:gd name="T70" fmla="*/ 2147483646 w 333"/>
                <a:gd name="T71" fmla="*/ 2147483646 h 469"/>
                <a:gd name="T72" fmla="*/ 2147483646 w 333"/>
                <a:gd name="T73" fmla="*/ 2147483646 h 469"/>
                <a:gd name="T74" fmla="*/ 2147483646 w 333"/>
                <a:gd name="T75" fmla="*/ 2147483646 h 469"/>
                <a:gd name="T76" fmla="*/ 2147483646 w 333"/>
                <a:gd name="T77" fmla="*/ 2147483646 h 469"/>
                <a:gd name="T78" fmla="*/ 2147483646 w 333"/>
                <a:gd name="T79" fmla="*/ 2147483646 h 469"/>
                <a:gd name="T80" fmla="*/ 2147483646 w 333"/>
                <a:gd name="T81" fmla="*/ 2147483646 h 469"/>
                <a:gd name="T82" fmla="*/ 2147483646 w 333"/>
                <a:gd name="T83" fmla="*/ 2147483646 h 469"/>
                <a:gd name="T84" fmla="*/ 2147483646 w 333"/>
                <a:gd name="T85" fmla="*/ 2147483646 h 469"/>
                <a:gd name="T86" fmla="*/ 2147483646 w 333"/>
                <a:gd name="T87" fmla="*/ 2147483646 h 469"/>
                <a:gd name="T88" fmla="*/ 2147483646 w 333"/>
                <a:gd name="T89" fmla="*/ 2147483646 h 469"/>
                <a:gd name="T90" fmla="*/ 2147483646 w 333"/>
                <a:gd name="T91" fmla="*/ 2147483646 h 469"/>
                <a:gd name="T92" fmla="*/ 2147483646 w 333"/>
                <a:gd name="T93" fmla="*/ 2147483646 h 469"/>
                <a:gd name="T94" fmla="*/ 2147483646 w 333"/>
                <a:gd name="T95" fmla="*/ 2147483646 h 469"/>
                <a:gd name="T96" fmla="*/ 2147483646 w 333"/>
                <a:gd name="T97" fmla="*/ 2147483646 h 469"/>
                <a:gd name="T98" fmla="*/ 2147483646 w 333"/>
                <a:gd name="T99" fmla="*/ 2147483646 h 469"/>
                <a:gd name="T100" fmla="*/ 2147483646 w 333"/>
                <a:gd name="T101" fmla="*/ 2147483646 h 469"/>
                <a:gd name="T102" fmla="*/ 2147483646 w 333"/>
                <a:gd name="T103" fmla="*/ 2147483646 h 469"/>
                <a:gd name="T104" fmla="*/ 2147483646 w 333"/>
                <a:gd name="T105" fmla="*/ 2147483646 h 469"/>
                <a:gd name="T106" fmla="*/ 2147483646 w 333"/>
                <a:gd name="T107" fmla="*/ 2147483646 h 469"/>
                <a:gd name="T108" fmla="*/ 2147483646 w 333"/>
                <a:gd name="T109" fmla="*/ 2147483646 h 469"/>
                <a:gd name="T110" fmla="*/ 2147483646 w 333"/>
                <a:gd name="T111" fmla="*/ 2147483646 h 469"/>
                <a:gd name="T112" fmla="*/ 2147483646 w 333"/>
                <a:gd name="T113" fmla="*/ 2147483646 h 469"/>
                <a:gd name="T114" fmla="*/ 2147483646 w 333"/>
                <a:gd name="T115" fmla="*/ 2147483646 h 469"/>
                <a:gd name="T116" fmla="*/ 2147483646 w 333"/>
                <a:gd name="T117" fmla="*/ 2147483646 h 469"/>
                <a:gd name="T118" fmla="*/ 2147483646 w 333"/>
                <a:gd name="T119" fmla="*/ 2147483646 h 469"/>
                <a:gd name="T120" fmla="*/ 2147483646 w 333"/>
                <a:gd name="T121" fmla="*/ 2147483646 h 469"/>
                <a:gd name="T122" fmla="*/ 2147483646 w 333"/>
                <a:gd name="T123" fmla="*/ 2147483646 h 469"/>
                <a:gd name="T124" fmla="*/ 2147483646 w 333"/>
                <a:gd name="T125" fmla="*/ 2147483646 h 469"/>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333" h="469">
                  <a:moveTo>
                    <a:pt x="331" y="187"/>
                  </a:moveTo>
                  <a:lnTo>
                    <a:pt x="331" y="187"/>
                  </a:lnTo>
                  <a:lnTo>
                    <a:pt x="330" y="188"/>
                  </a:lnTo>
                  <a:lnTo>
                    <a:pt x="329" y="187"/>
                  </a:lnTo>
                  <a:lnTo>
                    <a:pt x="326" y="188"/>
                  </a:lnTo>
                  <a:lnTo>
                    <a:pt x="325" y="188"/>
                  </a:lnTo>
                  <a:lnTo>
                    <a:pt x="323" y="188"/>
                  </a:lnTo>
                  <a:lnTo>
                    <a:pt x="322" y="187"/>
                  </a:lnTo>
                  <a:lnTo>
                    <a:pt x="323" y="186"/>
                  </a:lnTo>
                  <a:lnTo>
                    <a:pt x="320" y="187"/>
                  </a:lnTo>
                  <a:lnTo>
                    <a:pt x="319" y="188"/>
                  </a:lnTo>
                  <a:lnTo>
                    <a:pt x="318" y="187"/>
                  </a:lnTo>
                  <a:lnTo>
                    <a:pt x="319" y="184"/>
                  </a:lnTo>
                  <a:lnTo>
                    <a:pt x="319" y="183"/>
                  </a:lnTo>
                  <a:lnTo>
                    <a:pt x="318" y="183"/>
                  </a:lnTo>
                  <a:lnTo>
                    <a:pt x="317" y="184"/>
                  </a:lnTo>
                  <a:lnTo>
                    <a:pt x="317" y="186"/>
                  </a:lnTo>
                  <a:lnTo>
                    <a:pt x="316" y="186"/>
                  </a:lnTo>
                  <a:lnTo>
                    <a:pt x="316" y="183"/>
                  </a:lnTo>
                  <a:lnTo>
                    <a:pt x="314" y="184"/>
                  </a:lnTo>
                  <a:lnTo>
                    <a:pt x="313" y="183"/>
                  </a:lnTo>
                  <a:lnTo>
                    <a:pt x="312" y="183"/>
                  </a:lnTo>
                  <a:lnTo>
                    <a:pt x="312" y="184"/>
                  </a:lnTo>
                  <a:lnTo>
                    <a:pt x="311" y="184"/>
                  </a:lnTo>
                  <a:lnTo>
                    <a:pt x="312" y="183"/>
                  </a:lnTo>
                  <a:lnTo>
                    <a:pt x="313" y="181"/>
                  </a:lnTo>
                  <a:lnTo>
                    <a:pt x="314" y="178"/>
                  </a:lnTo>
                  <a:lnTo>
                    <a:pt x="316" y="177"/>
                  </a:lnTo>
                  <a:lnTo>
                    <a:pt x="314" y="177"/>
                  </a:lnTo>
                  <a:lnTo>
                    <a:pt x="316" y="176"/>
                  </a:lnTo>
                  <a:lnTo>
                    <a:pt x="316" y="175"/>
                  </a:lnTo>
                  <a:lnTo>
                    <a:pt x="313" y="175"/>
                  </a:lnTo>
                  <a:lnTo>
                    <a:pt x="313" y="176"/>
                  </a:lnTo>
                  <a:lnTo>
                    <a:pt x="313" y="177"/>
                  </a:lnTo>
                  <a:lnTo>
                    <a:pt x="312" y="178"/>
                  </a:lnTo>
                  <a:lnTo>
                    <a:pt x="312" y="180"/>
                  </a:lnTo>
                  <a:lnTo>
                    <a:pt x="310" y="180"/>
                  </a:lnTo>
                  <a:lnTo>
                    <a:pt x="311" y="178"/>
                  </a:lnTo>
                  <a:lnTo>
                    <a:pt x="312" y="176"/>
                  </a:lnTo>
                  <a:lnTo>
                    <a:pt x="312" y="175"/>
                  </a:lnTo>
                  <a:lnTo>
                    <a:pt x="312" y="173"/>
                  </a:lnTo>
                  <a:lnTo>
                    <a:pt x="313" y="173"/>
                  </a:lnTo>
                  <a:lnTo>
                    <a:pt x="314" y="172"/>
                  </a:lnTo>
                  <a:lnTo>
                    <a:pt x="314" y="170"/>
                  </a:lnTo>
                  <a:lnTo>
                    <a:pt x="316" y="169"/>
                  </a:lnTo>
                  <a:lnTo>
                    <a:pt x="318" y="170"/>
                  </a:lnTo>
                  <a:lnTo>
                    <a:pt x="319" y="170"/>
                  </a:lnTo>
                  <a:lnTo>
                    <a:pt x="322" y="171"/>
                  </a:lnTo>
                  <a:lnTo>
                    <a:pt x="323" y="170"/>
                  </a:lnTo>
                  <a:lnTo>
                    <a:pt x="325" y="170"/>
                  </a:lnTo>
                  <a:lnTo>
                    <a:pt x="326" y="169"/>
                  </a:lnTo>
                  <a:lnTo>
                    <a:pt x="325" y="167"/>
                  </a:lnTo>
                  <a:lnTo>
                    <a:pt x="325" y="166"/>
                  </a:lnTo>
                  <a:lnTo>
                    <a:pt x="325" y="165"/>
                  </a:lnTo>
                  <a:lnTo>
                    <a:pt x="325" y="164"/>
                  </a:lnTo>
                  <a:lnTo>
                    <a:pt x="324" y="164"/>
                  </a:lnTo>
                  <a:lnTo>
                    <a:pt x="323" y="165"/>
                  </a:lnTo>
                  <a:lnTo>
                    <a:pt x="323" y="166"/>
                  </a:lnTo>
                  <a:lnTo>
                    <a:pt x="322" y="167"/>
                  </a:lnTo>
                  <a:lnTo>
                    <a:pt x="320" y="167"/>
                  </a:lnTo>
                  <a:lnTo>
                    <a:pt x="320" y="166"/>
                  </a:lnTo>
                  <a:lnTo>
                    <a:pt x="319" y="166"/>
                  </a:lnTo>
                  <a:lnTo>
                    <a:pt x="318" y="166"/>
                  </a:lnTo>
                  <a:lnTo>
                    <a:pt x="317" y="166"/>
                  </a:lnTo>
                  <a:lnTo>
                    <a:pt x="317" y="164"/>
                  </a:lnTo>
                  <a:lnTo>
                    <a:pt x="317" y="163"/>
                  </a:lnTo>
                  <a:lnTo>
                    <a:pt x="316" y="165"/>
                  </a:lnTo>
                  <a:lnTo>
                    <a:pt x="314" y="166"/>
                  </a:lnTo>
                  <a:lnTo>
                    <a:pt x="313" y="165"/>
                  </a:lnTo>
                  <a:lnTo>
                    <a:pt x="313" y="164"/>
                  </a:lnTo>
                  <a:lnTo>
                    <a:pt x="312" y="165"/>
                  </a:lnTo>
                  <a:lnTo>
                    <a:pt x="311" y="164"/>
                  </a:lnTo>
                  <a:lnTo>
                    <a:pt x="310" y="164"/>
                  </a:lnTo>
                  <a:lnTo>
                    <a:pt x="308" y="164"/>
                  </a:lnTo>
                  <a:lnTo>
                    <a:pt x="307" y="163"/>
                  </a:lnTo>
                  <a:lnTo>
                    <a:pt x="307" y="161"/>
                  </a:lnTo>
                  <a:lnTo>
                    <a:pt x="310" y="159"/>
                  </a:lnTo>
                  <a:lnTo>
                    <a:pt x="311" y="159"/>
                  </a:lnTo>
                  <a:lnTo>
                    <a:pt x="312" y="159"/>
                  </a:lnTo>
                  <a:lnTo>
                    <a:pt x="313" y="158"/>
                  </a:lnTo>
                  <a:lnTo>
                    <a:pt x="316" y="156"/>
                  </a:lnTo>
                  <a:lnTo>
                    <a:pt x="313" y="156"/>
                  </a:lnTo>
                  <a:lnTo>
                    <a:pt x="313" y="155"/>
                  </a:lnTo>
                  <a:lnTo>
                    <a:pt x="312" y="155"/>
                  </a:lnTo>
                  <a:lnTo>
                    <a:pt x="310" y="156"/>
                  </a:lnTo>
                  <a:lnTo>
                    <a:pt x="310" y="155"/>
                  </a:lnTo>
                  <a:lnTo>
                    <a:pt x="308" y="155"/>
                  </a:lnTo>
                  <a:lnTo>
                    <a:pt x="307" y="155"/>
                  </a:lnTo>
                  <a:lnTo>
                    <a:pt x="305" y="156"/>
                  </a:lnTo>
                  <a:lnTo>
                    <a:pt x="303" y="156"/>
                  </a:lnTo>
                  <a:lnTo>
                    <a:pt x="305" y="155"/>
                  </a:lnTo>
                  <a:lnTo>
                    <a:pt x="302" y="155"/>
                  </a:lnTo>
                  <a:lnTo>
                    <a:pt x="301" y="154"/>
                  </a:lnTo>
                  <a:lnTo>
                    <a:pt x="301" y="153"/>
                  </a:lnTo>
                  <a:lnTo>
                    <a:pt x="302" y="153"/>
                  </a:lnTo>
                  <a:lnTo>
                    <a:pt x="302" y="152"/>
                  </a:lnTo>
                  <a:lnTo>
                    <a:pt x="302" y="150"/>
                  </a:lnTo>
                  <a:lnTo>
                    <a:pt x="305" y="150"/>
                  </a:lnTo>
                  <a:lnTo>
                    <a:pt x="305" y="147"/>
                  </a:lnTo>
                  <a:lnTo>
                    <a:pt x="310" y="144"/>
                  </a:lnTo>
                  <a:lnTo>
                    <a:pt x="311" y="143"/>
                  </a:lnTo>
                  <a:lnTo>
                    <a:pt x="311" y="142"/>
                  </a:lnTo>
                  <a:lnTo>
                    <a:pt x="313" y="138"/>
                  </a:lnTo>
                  <a:lnTo>
                    <a:pt x="313" y="137"/>
                  </a:lnTo>
                  <a:lnTo>
                    <a:pt x="314" y="137"/>
                  </a:lnTo>
                  <a:lnTo>
                    <a:pt x="317" y="135"/>
                  </a:lnTo>
                  <a:lnTo>
                    <a:pt x="317" y="133"/>
                  </a:lnTo>
                  <a:lnTo>
                    <a:pt x="318" y="133"/>
                  </a:lnTo>
                  <a:lnTo>
                    <a:pt x="314" y="133"/>
                  </a:lnTo>
                  <a:lnTo>
                    <a:pt x="312" y="133"/>
                  </a:lnTo>
                  <a:lnTo>
                    <a:pt x="312" y="135"/>
                  </a:lnTo>
                  <a:lnTo>
                    <a:pt x="311" y="133"/>
                  </a:lnTo>
                  <a:lnTo>
                    <a:pt x="310" y="133"/>
                  </a:lnTo>
                  <a:lnTo>
                    <a:pt x="306" y="135"/>
                  </a:lnTo>
                  <a:lnTo>
                    <a:pt x="302" y="135"/>
                  </a:lnTo>
                  <a:lnTo>
                    <a:pt x="301" y="135"/>
                  </a:lnTo>
                  <a:lnTo>
                    <a:pt x="300" y="135"/>
                  </a:lnTo>
                  <a:lnTo>
                    <a:pt x="300" y="133"/>
                  </a:lnTo>
                  <a:lnTo>
                    <a:pt x="299" y="133"/>
                  </a:lnTo>
                  <a:lnTo>
                    <a:pt x="299" y="132"/>
                  </a:lnTo>
                  <a:lnTo>
                    <a:pt x="297" y="132"/>
                  </a:lnTo>
                  <a:lnTo>
                    <a:pt x="296" y="133"/>
                  </a:lnTo>
                  <a:lnTo>
                    <a:pt x="295" y="132"/>
                  </a:lnTo>
                  <a:lnTo>
                    <a:pt x="294" y="131"/>
                  </a:lnTo>
                  <a:lnTo>
                    <a:pt x="293" y="130"/>
                  </a:lnTo>
                  <a:lnTo>
                    <a:pt x="291" y="129"/>
                  </a:lnTo>
                  <a:lnTo>
                    <a:pt x="290" y="129"/>
                  </a:lnTo>
                  <a:lnTo>
                    <a:pt x="289" y="130"/>
                  </a:lnTo>
                  <a:lnTo>
                    <a:pt x="289" y="127"/>
                  </a:lnTo>
                  <a:lnTo>
                    <a:pt x="288" y="126"/>
                  </a:lnTo>
                  <a:lnTo>
                    <a:pt x="288" y="127"/>
                  </a:lnTo>
                  <a:lnTo>
                    <a:pt x="288" y="129"/>
                  </a:lnTo>
                  <a:lnTo>
                    <a:pt x="286" y="127"/>
                  </a:lnTo>
                  <a:lnTo>
                    <a:pt x="285" y="127"/>
                  </a:lnTo>
                  <a:lnTo>
                    <a:pt x="285" y="129"/>
                  </a:lnTo>
                  <a:lnTo>
                    <a:pt x="285" y="127"/>
                  </a:lnTo>
                  <a:lnTo>
                    <a:pt x="282" y="127"/>
                  </a:lnTo>
                  <a:lnTo>
                    <a:pt x="279" y="127"/>
                  </a:lnTo>
                  <a:lnTo>
                    <a:pt x="278" y="129"/>
                  </a:lnTo>
                  <a:lnTo>
                    <a:pt x="277" y="129"/>
                  </a:lnTo>
                  <a:lnTo>
                    <a:pt x="276" y="130"/>
                  </a:lnTo>
                  <a:lnTo>
                    <a:pt x="273" y="130"/>
                  </a:lnTo>
                  <a:lnTo>
                    <a:pt x="268" y="127"/>
                  </a:lnTo>
                  <a:lnTo>
                    <a:pt x="265" y="124"/>
                  </a:lnTo>
                  <a:lnTo>
                    <a:pt x="265" y="120"/>
                  </a:lnTo>
                  <a:lnTo>
                    <a:pt x="265" y="114"/>
                  </a:lnTo>
                  <a:lnTo>
                    <a:pt x="265" y="113"/>
                  </a:lnTo>
                  <a:lnTo>
                    <a:pt x="266" y="110"/>
                  </a:lnTo>
                  <a:lnTo>
                    <a:pt x="268" y="109"/>
                  </a:lnTo>
                  <a:lnTo>
                    <a:pt x="270" y="109"/>
                  </a:lnTo>
                  <a:lnTo>
                    <a:pt x="271" y="112"/>
                  </a:lnTo>
                  <a:lnTo>
                    <a:pt x="272" y="113"/>
                  </a:lnTo>
                  <a:lnTo>
                    <a:pt x="277" y="114"/>
                  </a:lnTo>
                  <a:lnTo>
                    <a:pt x="278" y="114"/>
                  </a:lnTo>
                  <a:lnTo>
                    <a:pt x="278" y="113"/>
                  </a:lnTo>
                  <a:lnTo>
                    <a:pt x="278" y="110"/>
                  </a:lnTo>
                  <a:lnTo>
                    <a:pt x="279" y="110"/>
                  </a:lnTo>
                  <a:lnTo>
                    <a:pt x="284" y="110"/>
                  </a:lnTo>
                  <a:lnTo>
                    <a:pt x="285" y="110"/>
                  </a:lnTo>
                  <a:lnTo>
                    <a:pt x="285" y="109"/>
                  </a:lnTo>
                  <a:lnTo>
                    <a:pt x="285" y="106"/>
                  </a:lnTo>
                  <a:lnTo>
                    <a:pt x="285" y="104"/>
                  </a:lnTo>
                  <a:lnTo>
                    <a:pt x="285" y="103"/>
                  </a:lnTo>
                  <a:lnTo>
                    <a:pt x="288" y="103"/>
                  </a:lnTo>
                  <a:lnTo>
                    <a:pt x="290" y="104"/>
                  </a:lnTo>
                  <a:lnTo>
                    <a:pt x="290" y="106"/>
                  </a:lnTo>
                  <a:lnTo>
                    <a:pt x="291" y="107"/>
                  </a:lnTo>
                  <a:lnTo>
                    <a:pt x="293" y="107"/>
                  </a:lnTo>
                  <a:lnTo>
                    <a:pt x="294" y="107"/>
                  </a:lnTo>
                  <a:lnTo>
                    <a:pt x="294" y="104"/>
                  </a:lnTo>
                  <a:lnTo>
                    <a:pt x="295" y="103"/>
                  </a:lnTo>
                  <a:lnTo>
                    <a:pt x="297" y="102"/>
                  </a:lnTo>
                  <a:lnTo>
                    <a:pt x="297" y="100"/>
                  </a:lnTo>
                  <a:lnTo>
                    <a:pt x="299" y="98"/>
                  </a:lnTo>
                  <a:lnTo>
                    <a:pt x="300" y="97"/>
                  </a:lnTo>
                  <a:lnTo>
                    <a:pt x="300" y="93"/>
                  </a:lnTo>
                  <a:lnTo>
                    <a:pt x="301" y="90"/>
                  </a:lnTo>
                  <a:lnTo>
                    <a:pt x="301" y="89"/>
                  </a:lnTo>
                  <a:lnTo>
                    <a:pt x="302" y="85"/>
                  </a:lnTo>
                  <a:lnTo>
                    <a:pt x="302" y="80"/>
                  </a:lnTo>
                  <a:lnTo>
                    <a:pt x="302" y="78"/>
                  </a:lnTo>
                  <a:lnTo>
                    <a:pt x="300" y="77"/>
                  </a:lnTo>
                  <a:lnTo>
                    <a:pt x="299" y="74"/>
                  </a:lnTo>
                  <a:lnTo>
                    <a:pt x="299" y="70"/>
                  </a:lnTo>
                  <a:lnTo>
                    <a:pt x="299" y="69"/>
                  </a:lnTo>
                  <a:lnTo>
                    <a:pt x="297" y="69"/>
                  </a:lnTo>
                  <a:lnTo>
                    <a:pt x="296" y="67"/>
                  </a:lnTo>
                  <a:lnTo>
                    <a:pt x="295" y="66"/>
                  </a:lnTo>
                  <a:lnTo>
                    <a:pt x="295" y="64"/>
                  </a:lnTo>
                  <a:lnTo>
                    <a:pt x="294" y="63"/>
                  </a:lnTo>
                  <a:lnTo>
                    <a:pt x="294" y="64"/>
                  </a:lnTo>
                  <a:lnTo>
                    <a:pt x="293" y="63"/>
                  </a:lnTo>
                  <a:lnTo>
                    <a:pt x="293" y="62"/>
                  </a:lnTo>
                  <a:lnTo>
                    <a:pt x="291" y="61"/>
                  </a:lnTo>
                  <a:lnTo>
                    <a:pt x="291" y="62"/>
                  </a:lnTo>
                  <a:lnTo>
                    <a:pt x="290" y="62"/>
                  </a:lnTo>
                  <a:lnTo>
                    <a:pt x="290" y="61"/>
                  </a:lnTo>
                  <a:lnTo>
                    <a:pt x="289" y="61"/>
                  </a:lnTo>
                  <a:lnTo>
                    <a:pt x="288" y="60"/>
                  </a:lnTo>
                  <a:lnTo>
                    <a:pt x="285" y="58"/>
                  </a:lnTo>
                  <a:lnTo>
                    <a:pt x="284" y="58"/>
                  </a:lnTo>
                  <a:lnTo>
                    <a:pt x="283" y="60"/>
                  </a:lnTo>
                  <a:lnTo>
                    <a:pt x="283" y="61"/>
                  </a:lnTo>
                  <a:lnTo>
                    <a:pt x="282" y="60"/>
                  </a:lnTo>
                  <a:lnTo>
                    <a:pt x="280" y="60"/>
                  </a:lnTo>
                  <a:lnTo>
                    <a:pt x="278" y="60"/>
                  </a:lnTo>
                  <a:lnTo>
                    <a:pt x="277" y="58"/>
                  </a:lnTo>
                  <a:lnTo>
                    <a:pt x="277" y="60"/>
                  </a:lnTo>
                  <a:lnTo>
                    <a:pt x="277" y="61"/>
                  </a:lnTo>
                  <a:lnTo>
                    <a:pt x="276" y="61"/>
                  </a:lnTo>
                  <a:lnTo>
                    <a:pt x="274" y="60"/>
                  </a:lnTo>
                  <a:lnTo>
                    <a:pt x="273" y="61"/>
                  </a:lnTo>
                  <a:lnTo>
                    <a:pt x="273" y="62"/>
                  </a:lnTo>
                  <a:lnTo>
                    <a:pt x="272" y="63"/>
                  </a:lnTo>
                  <a:lnTo>
                    <a:pt x="271" y="63"/>
                  </a:lnTo>
                  <a:lnTo>
                    <a:pt x="268" y="66"/>
                  </a:lnTo>
                  <a:lnTo>
                    <a:pt x="267" y="68"/>
                  </a:lnTo>
                  <a:lnTo>
                    <a:pt x="266" y="68"/>
                  </a:lnTo>
                  <a:lnTo>
                    <a:pt x="265" y="68"/>
                  </a:lnTo>
                  <a:lnTo>
                    <a:pt x="262" y="69"/>
                  </a:lnTo>
                  <a:lnTo>
                    <a:pt x="261" y="72"/>
                  </a:lnTo>
                  <a:lnTo>
                    <a:pt x="260" y="73"/>
                  </a:lnTo>
                  <a:lnTo>
                    <a:pt x="261" y="74"/>
                  </a:lnTo>
                  <a:lnTo>
                    <a:pt x="261" y="75"/>
                  </a:lnTo>
                  <a:lnTo>
                    <a:pt x="260" y="74"/>
                  </a:lnTo>
                  <a:lnTo>
                    <a:pt x="256" y="73"/>
                  </a:lnTo>
                  <a:lnTo>
                    <a:pt x="253" y="72"/>
                  </a:lnTo>
                  <a:lnTo>
                    <a:pt x="250" y="73"/>
                  </a:lnTo>
                  <a:lnTo>
                    <a:pt x="248" y="72"/>
                  </a:lnTo>
                  <a:lnTo>
                    <a:pt x="246" y="70"/>
                  </a:lnTo>
                  <a:lnTo>
                    <a:pt x="244" y="70"/>
                  </a:lnTo>
                  <a:lnTo>
                    <a:pt x="243" y="70"/>
                  </a:lnTo>
                  <a:lnTo>
                    <a:pt x="240" y="69"/>
                  </a:lnTo>
                  <a:lnTo>
                    <a:pt x="239" y="68"/>
                  </a:lnTo>
                  <a:lnTo>
                    <a:pt x="239" y="67"/>
                  </a:lnTo>
                  <a:lnTo>
                    <a:pt x="238" y="66"/>
                  </a:lnTo>
                  <a:lnTo>
                    <a:pt x="234" y="66"/>
                  </a:lnTo>
                  <a:lnTo>
                    <a:pt x="232" y="63"/>
                  </a:lnTo>
                  <a:lnTo>
                    <a:pt x="231" y="62"/>
                  </a:lnTo>
                  <a:lnTo>
                    <a:pt x="230" y="62"/>
                  </a:lnTo>
                  <a:lnTo>
                    <a:pt x="227" y="61"/>
                  </a:lnTo>
                  <a:lnTo>
                    <a:pt x="226" y="62"/>
                  </a:lnTo>
                  <a:lnTo>
                    <a:pt x="223" y="60"/>
                  </a:lnTo>
                  <a:lnTo>
                    <a:pt x="222" y="60"/>
                  </a:lnTo>
                  <a:lnTo>
                    <a:pt x="220" y="60"/>
                  </a:lnTo>
                  <a:lnTo>
                    <a:pt x="219" y="60"/>
                  </a:lnTo>
                  <a:lnTo>
                    <a:pt x="216" y="58"/>
                  </a:lnTo>
                  <a:lnTo>
                    <a:pt x="216" y="55"/>
                  </a:lnTo>
                  <a:lnTo>
                    <a:pt x="215" y="52"/>
                  </a:lnTo>
                  <a:lnTo>
                    <a:pt x="214" y="51"/>
                  </a:lnTo>
                  <a:lnTo>
                    <a:pt x="214" y="49"/>
                  </a:lnTo>
                  <a:lnTo>
                    <a:pt x="213" y="47"/>
                  </a:lnTo>
                  <a:lnTo>
                    <a:pt x="211" y="47"/>
                  </a:lnTo>
                  <a:lnTo>
                    <a:pt x="210" y="46"/>
                  </a:lnTo>
                  <a:lnTo>
                    <a:pt x="210" y="41"/>
                  </a:lnTo>
                  <a:lnTo>
                    <a:pt x="209" y="39"/>
                  </a:lnTo>
                  <a:lnTo>
                    <a:pt x="210" y="38"/>
                  </a:lnTo>
                  <a:lnTo>
                    <a:pt x="209" y="38"/>
                  </a:lnTo>
                  <a:lnTo>
                    <a:pt x="208" y="37"/>
                  </a:lnTo>
                  <a:lnTo>
                    <a:pt x="208" y="35"/>
                  </a:lnTo>
                  <a:lnTo>
                    <a:pt x="210" y="34"/>
                  </a:lnTo>
                  <a:lnTo>
                    <a:pt x="210" y="33"/>
                  </a:lnTo>
                  <a:lnTo>
                    <a:pt x="209" y="33"/>
                  </a:lnTo>
                  <a:lnTo>
                    <a:pt x="209" y="32"/>
                  </a:lnTo>
                  <a:lnTo>
                    <a:pt x="210" y="30"/>
                  </a:lnTo>
                  <a:lnTo>
                    <a:pt x="210" y="29"/>
                  </a:lnTo>
                  <a:lnTo>
                    <a:pt x="209" y="29"/>
                  </a:lnTo>
                  <a:lnTo>
                    <a:pt x="208" y="30"/>
                  </a:lnTo>
                  <a:lnTo>
                    <a:pt x="208" y="29"/>
                  </a:lnTo>
                  <a:lnTo>
                    <a:pt x="208" y="28"/>
                  </a:lnTo>
                  <a:lnTo>
                    <a:pt x="209" y="28"/>
                  </a:lnTo>
                  <a:lnTo>
                    <a:pt x="210" y="28"/>
                  </a:lnTo>
                  <a:lnTo>
                    <a:pt x="211" y="28"/>
                  </a:lnTo>
                  <a:lnTo>
                    <a:pt x="210" y="27"/>
                  </a:lnTo>
                  <a:lnTo>
                    <a:pt x="208" y="27"/>
                  </a:lnTo>
                  <a:lnTo>
                    <a:pt x="206" y="27"/>
                  </a:lnTo>
                  <a:lnTo>
                    <a:pt x="205" y="27"/>
                  </a:lnTo>
                  <a:lnTo>
                    <a:pt x="204" y="24"/>
                  </a:lnTo>
                  <a:lnTo>
                    <a:pt x="204" y="22"/>
                  </a:lnTo>
                  <a:lnTo>
                    <a:pt x="206" y="23"/>
                  </a:lnTo>
                  <a:lnTo>
                    <a:pt x="208" y="21"/>
                  </a:lnTo>
                  <a:lnTo>
                    <a:pt x="209" y="21"/>
                  </a:lnTo>
                  <a:lnTo>
                    <a:pt x="210" y="18"/>
                  </a:lnTo>
                  <a:lnTo>
                    <a:pt x="209" y="17"/>
                  </a:lnTo>
                  <a:lnTo>
                    <a:pt x="209" y="15"/>
                  </a:lnTo>
                  <a:lnTo>
                    <a:pt x="210" y="16"/>
                  </a:lnTo>
                  <a:lnTo>
                    <a:pt x="211" y="15"/>
                  </a:lnTo>
                  <a:lnTo>
                    <a:pt x="210" y="14"/>
                  </a:lnTo>
                  <a:lnTo>
                    <a:pt x="210" y="12"/>
                  </a:lnTo>
                  <a:lnTo>
                    <a:pt x="211" y="12"/>
                  </a:lnTo>
                  <a:lnTo>
                    <a:pt x="213" y="11"/>
                  </a:lnTo>
                  <a:lnTo>
                    <a:pt x="214" y="11"/>
                  </a:lnTo>
                  <a:lnTo>
                    <a:pt x="214" y="10"/>
                  </a:lnTo>
                  <a:lnTo>
                    <a:pt x="213" y="9"/>
                  </a:lnTo>
                  <a:lnTo>
                    <a:pt x="214" y="7"/>
                  </a:lnTo>
                  <a:lnTo>
                    <a:pt x="214" y="6"/>
                  </a:lnTo>
                  <a:lnTo>
                    <a:pt x="215" y="6"/>
                  </a:lnTo>
                  <a:lnTo>
                    <a:pt x="215" y="5"/>
                  </a:lnTo>
                  <a:lnTo>
                    <a:pt x="216" y="4"/>
                  </a:lnTo>
                  <a:lnTo>
                    <a:pt x="215" y="3"/>
                  </a:lnTo>
                  <a:lnTo>
                    <a:pt x="214" y="3"/>
                  </a:lnTo>
                  <a:lnTo>
                    <a:pt x="213" y="1"/>
                  </a:lnTo>
                  <a:lnTo>
                    <a:pt x="213" y="3"/>
                  </a:lnTo>
                  <a:lnTo>
                    <a:pt x="209" y="3"/>
                  </a:lnTo>
                  <a:lnTo>
                    <a:pt x="208" y="4"/>
                  </a:lnTo>
                  <a:lnTo>
                    <a:pt x="205" y="6"/>
                  </a:lnTo>
                  <a:lnTo>
                    <a:pt x="204" y="9"/>
                  </a:lnTo>
                  <a:lnTo>
                    <a:pt x="202" y="10"/>
                  </a:lnTo>
                  <a:lnTo>
                    <a:pt x="200" y="11"/>
                  </a:lnTo>
                  <a:lnTo>
                    <a:pt x="197" y="12"/>
                  </a:lnTo>
                  <a:lnTo>
                    <a:pt x="196" y="12"/>
                  </a:lnTo>
                  <a:lnTo>
                    <a:pt x="196" y="11"/>
                  </a:lnTo>
                  <a:lnTo>
                    <a:pt x="197" y="10"/>
                  </a:lnTo>
                  <a:lnTo>
                    <a:pt x="196" y="10"/>
                  </a:lnTo>
                  <a:lnTo>
                    <a:pt x="194" y="10"/>
                  </a:lnTo>
                  <a:lnTo>
                    <a:pt x="196" y="10"/>
                  </a:lnTo>
                  <a:lnTo>
                    <a:pt x="194" y="7"/>
                  </a:lnTo>
                  <a:lnTo>
                    <a:pt x="192" y="9"/>
                  </a:lnTo>
                  <a:lnTo>
                    <a:pt x="192" y="7"/>
                  </a:lnTo>
                  <a:lnTo>
                    <a:pt x="194" y="7"/>
                  </a:lnTo>
                  <a:lnTo>
                    <a:pt x="193" y="6"/>
                  </a:lnTo>
                  <a:lnTo>
                    <a:pt x="192" y="6"/>
                  </a:lnTo>
                  <a:lnTo>
                    <a:pt x="192" y="5"/>
                  </a:lnTo>
                  <a:lnTo>
                    <a:pt x="190" y="5"/>
                  </a:lnTo>
                  <a:lnTo>
                    <a:pt x="187" y="7"/>
                  </a:lnTo>
                  <a:lnTo>
                    <a:pt x="186" y="6"/>
                  </a:lnTo>
                  <a:lnTo>
                    <a:pt x="187" y="6"/>
                  </a:lnTo>
                  <a:lnTo>
                    <a:pt x="187" y="4"/>
                  </a:lnTo>
                  <a:lnTo>
                    <a:pt x="188" y="4"/>
                  </a:lnTo>
                  <a:lnTo>
                    <a:pt x="190" y="4"/>
                  </a:lnTo>
                  <a:lnTo>
                    <a:pt x="191" y="4"/>
                  </a:lnTo>
                  <a:lnTo>
                    <a:pt x="191" y="3"/>
                  </a:lnTo>
                  <a:lnTo>
                    <a:pt x="191" y="1"/>
                  </a:lnTo>
                  <a:lnTo>
                    <a:pt x="190" y="1"/>
                  </a:lnTo>
                  <a:lnTo>
                    <a:pt x="188" y="1"/>
                  </a:lnTo>
                  <a:lnTo>
                    <a:pt x="187" y="1"/>
                  </a:lnTo>
                  <a:lnTo>
                    <a:pt x="183" y="1"/>
                  </a:lnTo>
                  <a:lnTo>
                    <a:pt x="182" y="3"/>
                  </a:lnTo>
                  <a:lnTo>
                    <a:pt x="182" y="4"/>
                  </a:lnTo>
                  <a:lnTo>
                    <a:pt x="181" y="4"/>
                  </a:lnTo>
                  <a:lnTo>
                    <a:pt x="181" y="3"/>
                  </a:lnTo>
                  <a:lnTo>
                    <a:pt x="182" y="1"/>
                  </a:lnTo>
                  <a:lnTo>
                    <a:pt x="181" y="0"/>
                  </a:lnTo>
                  <a:lnTo>
                    <a:pt x="180" y="1"/>
                  </a:lnTo>
                  <a:lnTo>
                    <a:pt x="179" y="3"/>
                  </a:lnTo>
                  <a:lnTo>
                    <a:pt x="177" y="3"/>
                  </a:lnTo>
                  <a:lnTo>
                    <a:pt x="176" y="1"/>
                  </a:lnTo>
                  <a:lnTo>
                    <a:pt x="174" y="1"/>
                  </a:lnTo>
                  <a:lnTo>
                    <a:pt x="170" y="0"/>
                  </a:lnTo>
                  <a:lnTo>
                    <a:pt x="170" y="1"/>
                  </a:lnTo>
                  <a:lnTo>
                    <a:pt x="170" y="3"/>
                  </a:lnTo>
                  <a:lnTo>
                    <a:pt x="166" y="4"/>
                  </a:lnTo>
                  <a:lnTo>
                    <a:pt x="166" y="5"/>
                  </a:lnTo>
                  <a:lnTo>
                    <a:pt x="165" y="6"/>
                  </a:lnTo>
                  <a:lnTo>
                    <a:pt x="163" y="7"/>
                  </a:lnTo>
                  <a:lnTo>
                    <a:pt x="160" y="7"/>
                  </a:lnTo>
                  <a:lnTo>
                    <a:pt x="157" y="7"/>
                  </a:lnTo>
                  <a:lnTo>
                    <a:pt x="154" y="7"/>
                  </a:lnTo>
                  <a:lnTo>
                    <a:pt x="153" y="6"/>
                  </a:lnTo>
                  <a:lnTo>
                    <a:pt x="153" y="5"/>
                  </a:lnTo>
                  <a:lnTo>
                    <a:pt x="151" y="5"/>
                  </a:lnTo>
                  <a:lnTo>
                    <a:pt x="148" y="5"/>
                  </a:lnTo>
                  <a:lnTo>
                    <a:pt x="148" y="6"/>
                  </a:lnTo>
                  <a:lnTo>
                    <a:pt x="148" y="7"/>
                  </a:lnTo>
                  <a:lnTo>
                    <a:pt x="147" y="9"/>
                  </a:lnTo>
                  <a:lnTo>
                    <a:pt x="141" y="10"/>
                  </a:lnTo>
                  <a:lnTo>
                    <a:pt x="140" y="9"/>
                  </a:lnTo>
                  <a:lnTo>
                    <a:pt x="140" y="10"/>
                  </a:lnTo>
                  <a:lnTo>
                    <a:pt x="140" y="15"/>
                  </a:lnTo>
                  <a:lnTo>
                    <a:pt x="139" y="16"/>
                  </a:lnTo>
                  <a:lnTo>
                    <a:pt x="137" y="16"/>
                  </a:lnTo>
                  <a:lnTo>
                    <a:pt x="135" y="16"/>
                  </a:lnTo>
                  <a:lnTo>
                    <a:pt x="135" y="17"/>
                  </a:lnTo>
                  <a:lnTo>
                    <a:pt x="135" y="18"/>
                  </a:lnTo>
                  <a:lnTo>
                    <a:pt x="135" y="20"/>
                  </a:lnTo>
                  <a:lnTo>
                    <a:pt x="136" y="21"/>
                  </a:lnTo>
                  <a:lnTo>
                    <a:pt x="137" y="22"/>
                  </a:lnTo>
                  <a:lnTo>
                    <a:pt x="136" y="26"/>
                  </a:lnTo>
                  <a:lnTo>
                    <a:pt x="133" y="29"/>
                  </a:lnTo>
                  <a:lnTo>
                    <a:pt x="133" y="30"/>
                  </a:lnTo>
                  <a:lnTo>
                    <a:pt x="131" y="30"/>
                  </a:lnTo>
                  <a:lnTo>
                    <a:pt x="130" y="30"/>
                  </a:lnTo>
                  <a:lnTo>
                    <a:pt x="128" y="33"/>
                  </a:lnTo>
                  <a:lnTo>
                    <a:pt x="125" y="35"/>
                  </a:lnTo>
                  <a:lnTo>
                    <a:pt x="119" y="38"/>
                  </a:lnTo>
                  <a:lnTo>
                    <a:pt x="116" y="38"/>
                  </a:lnTo>
                  <a:lnTo>
                    <a:pt x="116" y="39"/>
                  </a:lnTo>
                  <a:lnTo>
                    <a:pt x="119" y="40"/>
                  </a:lnTo>
                  <a:lnTo>
                    <a:pt x="119" y="41"/>
                  </a:lnTo>
                  <a:lnTo>
                    <a:pt x="119" y="40"/>
                  </a:lnTo>
                  <a:lnTo>
                    <a:pt x="120" y="39"/>
                  </a:lnTo>
                  <a:lnTo>
                    <a:pt x="125" y="38"/>
                  </a:lnTo>
                  <a:lnTo>
                    <a:pt x="128" y="37"/>
                  </a:lnTo>
                  <a:lnTo>
                    <a:pt x="129" y="35"/>
                  </a:lnTo>
                  <a:lnTo>
                    <a:pt x="130" y="37"/>
                  </a:lnTo>
                  <a:lnTo>
                    <a:pt x="130" y="38"/>
                  </a:lnTo>
                  <a:lnTo>
                    <a:pt x="130" y="39"/>
                  </a:lnTo>
                  <a:lnTo>
                    <a:pt x="130" y="40"/>
                  </a:lnTo>
                  <a:lnTo>
                    <a:pt x="128" y="40"/>
                  </a:lnTo>
                  <a:lnTo>
                    <a:pt x="129" y="39"/>
                  </a:lnTo>
                  <a:lnTo>
                    <a:pt x="128" y="38"/>
                  </a:lnTo>
                  <a:lnTo>
                    <a:pt x="125" y="38"/>
                  </a:lnTo>
                  <a:lnTo>
                    <a:pt x="125" y="39"/>
                  </a:lnTo>
                  <a:lnTo>
                    <a:pt x="125" y="40"/>
                  </a:lnTo>
                  <a:lnTo>
                    <a:pt x="128" y="40"/>
                  </a:lnTo>
                  <a:lnTo>
                    <a:pt x="126" y="41"/>
                  </a:lnTo>
                  <a:lnTo>
                    <a:pt x="128" y="41"/>
                  </a:lnTo>
                  <a:lnTo>
                    <a:pt x="126" y="43"/>
                  </a:lnTo>
                  <a:lnTo>
                    <a:pt x="125" y="44"/>
                  </a:lnTo>
                  <a:lnTo>
                    <a:pt x="126" y="44"/>
                  </a:lnTo>
                  <a:lnTo>
                    <a:pt x="125" y="45"/>
                  </a:lnTo>
                  <a:lnTo>
                    <a:pt x="124" y="46"/>
                  </a:lnTo>
                  <a:lnTo>
                    <a:pt x="125" y="46"/>
                  </a:lnTo>
                  <a:lnTo>
                    <a:pt x="125" y="47"/>
                  </a:lnTo>
                  <a:lnTo>
                    <a:pt x="124" y="46"/>
                  </a:lnTo>
                  <a:lnTo>
                    <a:pt x="123" y="47"/>
                  </a:lnTo>
                  <a:lnTo>
                    <a:pt x="122" y="47"/>
                  </a:lnTo>
                  <a:lnTo>
                    <a:pt x="120" y="47"/>
                  </a:lnTo>
                  <a:lnTo>
                    <a:pt x="118" y="47"/>
                  </a:lnTo>
                  <a:lnTo>
                    <a:pt x="116" y="49"/>
                  </a:lnTo>
                  <a:lnTo>
                    <a:pt x="114" y="49"/>
                  </a:lnTo>
                  <a:lnTo>
                    <a:pt x="112" y="47"/>
                  </a:lnTo>
                  <a:lnTo>
                    <a:pt x="112" y="49"/>
                  </a:lnTo>
                  <a:lnTo>
                    <a:pt x="111" y="50"/>
                  </a:lnTo>
                  <a:lnTo>
                    <a:pt x="110" y="50"/>
                  </a:lnTo>
                  <a:lnTo>
                    <a:pt x="107" y="50"/>
                  </a:lnTo>
                  <a:lnTo>
                    <a:pt x="105" y="49"/>
                  </a:lnTo>
                  <a:lnTo>
                    <a:pt x="105" y="47"/>
                  </a:lnTo>
                  <a:lnTo>
                    <a:pt x="105" y="46"/>
                  </a:lnTo>
                  <a:lnTo>
                    <a:pt x="103" y="46"/>
                  </a:lnTo>
                  <a:lnTo>
                    <a:pt x="105" y="46"/>
                  </a:lnTo>
                  <a:lnTo>
                    <a:pt x="106" y="46"/>
                  </a:lnTo>
                  <a:lnTo>
                    <a:pt x="107" y="45"/>
                  </a:lnTo>
                  <a:lnTo>
                    <a:pt x="107" y="44"/>
                  </a:lnTo>
                  <a:lnTo>
                    <a:pt x="103" y="43"/>
                  </a:lnTo>
                  <a:lnTo>
                    <a:pt x="102" y="43"/>
                  </a:lnTo>
                  <a:lnTo>
                    <a:pt x="102" y="41"/>
                  </a:lnTo>
                  <a:lnTo>
                    <a:pt x="101" y="39"/>
                  </a:lnTo>
                  <a:lnTo>
                    <a:pt x="103" y="38"/>
                  </a:lnTo>
                  <a:lnTo>
                    <a:pt x="102" y="37"/>
                  </a:lnTo>
                  <a:lnTo>
                    <a:pt x="101" y="34"/>
                  </a:lnTo>
                  <a:lnTo>
                    <a:pt x="100" y="34"/>
                  </a:lnTo>
                  <a:lnTo>
                    <a:pt x="100" y="35"/>
                  </a:lnTo>
                  <a:lnTo>
                    <a:pt x="99" y="37"/>
                  </a:lnTo>
                  <a:lnTo>
                    <a:pt x="97" y="39"/>
                  </a:lnTo>
                  <a:lnTo>
                    <a:pt x="95" y="39"/>
                  </a:lnTo>
                  <a:lnTo>
                    <a:pt x="93" y="39"/>
                  </a:lnTo>
                  <a:lnTo>
                    <a:pt x="91" y="40"/>
                  </a:lnTo>
                  <a:lnTo>
                    <a:pt x="91" y="41"/>
                  </a:lnTo>
                  <a:lnTo>
                    <a:pt x="93" y="41"/>
                  </a:lnTo>
                  <a:lnTo>
                    <a:pt x="91" y="43"/>
                  </a:lnTo>
                  <a:lnTo>
                    <a:pt x="90" y="44"/>
                  </a:lnTo>
                  <a:lnTo>
                    <a:pt x="88" y="45"/>
                  </a:lnTo>
                  <a:lnTo>
                    <a:pt x="86" y="45"/>
                  </a:lnTo>
                  <a:lnTo>
                    <a:pt x="85" y="44"/>
                  </a:lnTo>
                  <a:lnTo>
                    <a:pt x="84" y="44"/>
                  </a:lnTo>
                  <a:lnTo>
                    <a:pt x="84" y="45"/>
                  </a:lnTo>
                  <a:lnTo>
                    <a:pt x="83" y="45"/>
                  </a:lnTo>
                  <a:lnTo>
                    <a:pt x="82" y="45"/>
                  </a:lnTo>
                  <a:lnTo>
                    <a:pt x="82" y="46"/>
                  </a:lnTo>
                  <a:lnTo>
                    <a:pt x="83" y="47"/>
                  </a:lnTo>
                  <a:lnTo>
                    <a:pt x="83" y="49"/>
                  </a:lnTo>
                  <a:lnTo>
                    <a:pt x="84" y="47"/>
                  </a:lnTo>
                  <a:lnTo>
                    <a:pt x="85" y="47"/>
                  </a:lnTo>
                  <a:lnTo>
                    <a:pt x="88" y="49"/>
                  </a:lnTo>
                  <a:lnTo>
                    <a:pt x="86" y="50"/>
                  </a:lnTo>
                  <a:lnTo>
                    <a:pt x="85" y="49"/>
                  </a:lnTo>
                  <a:lnTo>
                    <a:pt x="85" y="50"/>
                  </a:lnTo>
                  <a:lnTo>
                    <a:pt x="85" y="51"/>
                  </a:lnTo>
                  <a:lnTo>
                    <a:pt x="86" y="50"/>
                  </a:lnTo>
                  <a:lnTo>
                    <a:pt x="88" y="51"/>
                  </a:lnTo>
                  <a:lnTo>
                    <a:pt x="89" y="51"/>
                  </a:lnTo>
                  <a:lnTo>
                    <a:pt x="90" y="50"/>
                  </a:lnTo>
                  <a:lnTo>
                    <a:pt x="91" y="51"/>
                  </a:lnTo>
                  <a:lnTo>
                    <a:pt x="89" y="53"/>
                  </a:lnTo>
                  <a:lnTo>
                    <a:pt x="86" y="55"/>
                  </a:lnTo>
                  <a:lnTo>
                    <a:pt x="85" y="55"/>
                  </a:lnTo>
                  <a:lnTo>
                    <a:pt x="85" y="56"/>
                  </a:lnTo>
                  <a:lnTo>
                    <a:pt x="86" y="56"/>
                  </a:lnTo>
                  <a:lnTo>
                    <a:pt x="85" y="57"/>
                  </a:lnTo>
                  <a:lnTo>
                    <a:pt x="83" y="57"/>
                  </a:lnTo>
                  <a:lnTo>
                    <a:pt x="82" y="56"/>
                  </a:lnTo>
                  <a:lnTo>
                    <a:pt x="80" y="57"/>
                  </a:lnTo>
                  <a:lnTo>
                    <a:pt x="78" y="57"/>
                  </a:lnTo>
                  <a:lnTo>
                    <a:pt x="74" y="58"/>
                  </a:lnTo>
                  <a:lnTo>
                    <a:pt x="73" y="60"/>
                  </a:lnTo>
                  <a:lnTo>
                    <a:pt x="72" y="62"/>
                  </a:lnTo>
                  <a:lnTo>
                    <a:pt x="72" y="63"/>
                  </a:lnTo>
                  <a:lnTo>
                    <a:pt x="72" y="64"/>
                  </a:lnTo>
                  <a:lnTo>
                    <a:pt x="72" y="66"/>
                  </a:lnTo>
                  <a:lnTo>
                    <a:pt x="68" y="66"/>
                  </a:lnTo>
                  <a:lnTo>
                    <a:pt x="66" y="66"/>
                  </a:lnTo>
                  <a:lnTo>
                    <a:pt x="63" y="63"/>
                  </a:lnTo>
                  <a:lnTo>
                    <a:pt x="62" y="62"/>
                  </a:lnTo>
                  <a:lnTo>
                    <a:pt x="62" y="61"/>
                  </a:lnTo>
                  <a:lnTo>
                    <a:pt x="63" y="61"/>
                  </a:lnTo>
                  <a:lnTo>
                    <a:pt x="63" y="60"/>
                  </a:lnTo>
                  <a:lnTo>
                    <a:pt x="63" y="58"/>
                  </a:lnTo>
                  <a:lnTo>
                    <a:pt x="62" y="58"/>
                  </a:lnTo>
                  <a:lnTo>
                    <a:pt x="61" y="60"/>
                  </a:lnTo>
                  <a:lnTo>
                    <a:pt x="60" y="60"/>
                  </a:lnTo>
                  <a:lnTo>
                    <a:pt x="60" y="57"/>
                  </a:lnTo>
                  <a:lnTo>
                    <a:pt x="61" y="56"/>
                  </a:lnTo>
                  <a:lnTo>
                    <a:pt x="62" y="55"/>
                  </a:lnTo>
                  <a:lnTo>
                    <a:pt x="63" y="55"/>
                  </a:lnTo>
                  <a:lnTo>
                    <a:pt x="63" y="53"/>
                  </a:lnTo>
                  <a:lnTo>
                    <a:pt x="62" y="53"/>
                  </a:lnTo>
                  <a:lnTo>
                    <a:pt x="62" y="51"/>
                  </a:lnTo>
                  <a:lnTo>
                    <a:pt x="61" y="51"/>
                  </a:lnTo>
                  <a:lnTo>
                    <a:pt x="61" y="50"/>
                  </a:lnTo>
                  <a:lnTo>
                    <a:pt x="60" y="50"/>
                  </a:lnTo>
                  <a:lnTo>
                    <a:pt x="59" y="49"/>
                  </a:lnTo>
                  <a:lnTo>
                    <a:pt x="60" y="47"/>
                  </a:lnTo>
                  <a:lnTo>
                    <a:pt x="59" y="47"/>
                  </a:lnTo>
                  <a:lnTo>
                    <a:pt x="57" y="47"/>
                  </a:lnTo>
                  <a:lnTo>
                    <a:pt x="55" y="46"/>
                  </a:lnTo>
                  <a:lnTo>
                    <a:pt x="54" y="47"/>
                  </a:lnTo>
                  <a:lnTo>
                    <a:pt x="53" y="49"/>
                  </a:lnTo>
                  <a:lnTo>
                    <a:pt x="51" y="47"/>
                  </a:lnTo>
                  <a:lnTo>
                    <a:pt x="50" y="47"/>
                  </a:lnTo>
                  <a:lnTo>
                    <a:pt x="50" y="46"/>
                  </a:lnTo>
                  <a:lnTo>
                    <a:pt x="50" y="45"/>
                  </a:lnTo>
                  <a:lnTo>
                    <a:pt x="49" y="45"/>
                  </a:lnTo>
                  <a:lnTo>
                    <a:pt x="49" y="47"/>
                  </a:lnTo>
                  <a:lnTo>
                    <a:pt x="49" y="49"/>
                  </a:lnTo>
                  <a:lnTo>
                    <a:pt x="48" y="50"/>
                  </a:lnTo>
                  <a:lnTo>
                    <a:pt x="47" y="51"/>
                  </a:lnTo>
                  <a:lnTo>
                    <a:pt x="45" y="50"/>
                  </a:lnTo>
                  <a:lnTo>
                    <a:pt x="45" y="51"/>
                  </a:lnTo>
                  <a:lnTo>
                    <a:pt x="45" y="53"/>
                  </a:lnTo>
                  <a:lnTo>
                    <a:pt x="47" y="55"/>
                  </a:lnTo>
                  <a:lnTo>
                    <a:pt x="45" y="56"/>
                  </a:lnTo>
                  <a:lnTo>
                    <a:pt x="47" y="56"/>
                  </a:lnTo>
                  <a:lnTo>
                    <a:pt x="45" y="57"/>
                  </a:lnTo>
                  <a:lnTo>
                    <a:pt x="45" y="58"/>
                  </a:lnTo>
                  <a:lnTo>
                    <a:pt x="47" y="57"/>
                  </a:lnTo>
                  <a:lnTo>
                    <a:pt x="48" y="58"/>
                  </a:lnTo>
                  <a:lnTo>
                    <a:pt x="48" y="61"/>
                  </a:lnTo>
                  <a:lnTo>
                    <a:pt x="47" y="62"/>
                  </a:lnTo>
                  <a:lnTo>
                    <a:pt x="45" y="62"/>
                  </a:lnTo>
                  <a:lnTo>
                    <a:pt x="45" y="61"/>
                  </a:lnTo>
                  <a:lnTo>
                    <a:pt x="45" y="60"/>
                  </a:lnTo>
                  <a:lnTo>
                    <a:pt x="44" y="58"/>
                  </a:lnTo>
                  <a:lnTo>
                    <a:pt x="43" y="57"/>
                  </a:lnTo>
                  <a:lnTo>
                    <a:pt x="43" y="56"/>
                  </a:lnTo>
                  <a:lnTo>
                    <a:pt x="42" y="55"/>
                  </a:lnTo>
                  <a:lnTo>
                    <a:pt x="40" y="56"/>
                  </a:lnTo>
                  <a:lnTo>
                    <a:pt x="39" y="57"/>
                  </a:lnTo>
                  <a:lnTo>
                    <a:pt x="39" y="58"/>
                  </a:lnTo>
                  <a:lnTo>
                    <a:pt x="40" y="60"/>
                  </a:lnTo>
                  <a:lnTo>
                    <a:pt x="39" y="60"/>
                  </a:lnTo>
                  <a:lnTo>
                    <a:pt x="39" y="58"/>
                  </a:lnTo>
                  <a:lnTo>
                    <a:pt x="38" y="60"/>
                  </a:lnTo>
                  <a:lnTo>
                    <a:pt x="38" y="61"/>
                  </a:lnTo>
                  <a:lnTo>
                    <a:pt x="39" y="62"/>
                  </a:lnTo>
                  <a:lnTo>
                    <a:pt x="40" y="63"/>
                  </a:lnTo>
                  <a:lnTo>
                    <a:pt x="42" y="63"/>
                  </a:lnTo>
                  <a:lnTo>
                    <a:pt x="42" y="64"/>
                  </a:lnTo>
                  <a:lnTo>
                    <a:pt x="43" y="66"/>
                  </a:lnTo>
                  <a:lnTo>
                    <a:pt x="42" y="67"/>
                  </a:lnTo>
                  <a:lnTo>
                    <a:pt x="43" y="67"/>
                  </a:lnTo>
                  <a:lnTo>
                    <a:pt x="44" y="68"/>
                  </a:lnTo>
                  <a:lnTo>
                    <a:pt x="45" y="69"/>
                  </a:lnTo>
                  <a:lnTo>
                    <a:pt x="47" y="68"/>
                  </a:lnTo>
                  <a:lnTo>
                    <a:pt x="48" y="68"/>
                  </a:lnTo>
                  <a:lnTo>
                    <a:pt x="48" y="69"/>
                  </a:lnTo>
                  <a:lnTo>
                    <a:pt x="48" y="72"/>
                  </a:lnTo>
                  <a:lnTo>
                    <a:pt x="47" y="73"/>
                  </a:lnTo>
                  <a:lnTo>
                    <a:pt x="45" y="75"/>
                  </a:lnTo>
                  <a:lnTo>
                    <a:pt x="44" y="77"/>
                  </a:lnTo>
                  <a:lnTo>
                    <a:pt x="43" y="79"/>
                  </a:lnTo>
                  <a:lnTo>
                    <a:pt x="42" y="79"/>
                  </a:lnTo>
                  <a:lnTo>
                    <a:pt x="40" y="80"/>
                  </a:lnTo>
                  <a:lnTo>
                    <a:pt x="42" y="80"/>
                  </a:lnTo>
                  <a:lnTo>
                    <a:pt x="43" y="81"/>
                  </a:lnTo>
                  <a:lnTo>
                    <a:pt x="42" y="83"/>
                  </a:lnTo>
                  <a:lnTo>
                    <a:pt x="40" y="84"/>
                  </a:lnTo>
                  <a:lnTo>
                    <a:pt x="40" y="85"/>
                  </a:lnTo>
                  <a:lnTo>
                    <a:pt x="42" y="85"/>
                  </a:lnTo>
                  <a:lnTo>
                    <a:pt x="43" y="86"/>
                  </a:lnTo>
                  <a:lnTo>
                    <a:pt x="44" y="89"/>
                  </a:lnTo>
                  <a:lnTo>
                    <a:pt x="43" y="89"/>
                  </a:lnTo>
                  <a:lnTo>
                    <a:pt x="42" y="87"/>
                  </a:lnTo>
                  <a:lnTo>
                    <a:pt x="40" y="85"/>
                  </a:lnTo>
                  <a:lnTo>
                    <a:pt x="39" y="84"/>
                  </a:lnTo>
                  <a:lnTo>
                    <a:pt x="38" y="83"/>
                  </a:lnTo>
                  <a:lnTo>
                    <a:pt x="38" y="81"/>
                  </a:lnTo>
                  <a:lnTo>
                    <a:pt x="38" y="79"/>
                  </a:lnTo>
                  <a:lnTo>
                    <a:pt x="37" y="79"/>
                  </a:lnTo>
                  <a:lnTo>
                    <a:pt x="37" y="78"/>
                  </a:lnTo>
                  <a:lnTo>
                    <a:pt x="36" y="75"/>
                  </a:lnTo>
                  <a:lnTo>
                    <a:pt x="37" y="73"/>
                  </a:lnTo>
                  <a:lnTo>
                    <a:pt x="36" y="73"/>
                  </a:lnTo>
                  <a:lnTo>
                    <a:pt x="34" y="73"/>
                  </a:lnTo>
                  <a:lnTo>
                    <a:pt x="34" y="74"/>
                  </a:lnTo>
                  <a:lnTo>
                    <a:pt x="33" y="75"/>
                  </a:lnTo>
                  <a:lnTo>
                    <a:pt x="32" y="74"/>
                  </a:lnTo>
                  <a:lnTo>
                    <a:pt x="31" y="73"/>
                  </a:lnTo>
                  <a:lnTo>
                    <a:pt x="30" y="73"/>
                  </a:lnTo>
                  <a:lnTo>
                    <a:pt x="26" y="74"/>
                  </a:lnTo>
                  <a:lnTo>
                    <a:pt x="25" y="74"/>
                  </a:lnTo>
                  <a:lnTo>
                    <a:pt x="23" y="73"/>
                  </a:lnTo>
                  <a:lnTo>
                    <a:pt x="23" y="72"/>
                  </a:lnTo>
                  <a:lnTo>
                    <a:pt x="23" y="73"/>
                  </a:lnTo>
                  <a:lnTo>
                    <a:pt x="22" y="74"/>
                  </a:lnTo>
                  <a:lnTo>
                    <a:pt x="21" y="72"/>
                  </a:lnTo>
                  <a:lnTo>
                    <a:pt x="21" y="69"/>
                  </a:lnTo>
                  <a:lnTo>
                    <a:pt x="22" y="69"/>
                  </a:lnTo>
                  <a:lnTo>
                    <a:pt x="23" y="68"/>
                  </a:lnTo>
                  <a:lnTo>
                    <a:pt x="22" y="68"/>
                  </a:lnTo>
                  <a:lnTo>
                    <a:pt x="22" y="67"/>
                  </a:lnTo>
                  <a:lnTo>
                    <a:pt x="21" y="66"/>
                  </a:lnTo>
                  <a:lnTo>
                    <a:pt x="21" y="67"/>
                  </a:lnTo>
                  <a:lnTo>
                    <a:pt x="20" y="68"/>
                  </a:lnTo>
                  <a:lnTo>
                    <a:pt x="20" y="69"/>
                  </a:lnTo>
                  <a:lnTo>
                    <a:pt x="19" y="70"/>
                  </a:lnTo>
                  <a:lnTo>
                    <a:pt x="16" y="70"/>
                  </a:lnTo>
                  <a:lnTo>
                    <a:pt x="15" y="70"/>
                  </a:lnTo>
                  <a:lnTo>
                    <a:pt x="14" y="70"/>
                  </a:lnTo>
                  <a:lnTo>
                    <a:pt x="13" y="69"/>
                  </a:lnTo>
                  <a:lnTo>
                    <a:pt x="11" y="69"/>
                  </a:lnTo>
                  <a:lnTo>
                    <a:pt x="10" y="68"/>
                  </a:lnTo>
                  <a:lnTo>
                    <a:pt x="9" y="67"/>
                  </a:lnTo>
                  <a:lnTo>
                    <a:pt x="8" y="67"/>
                  </a:lnTo>
                  <a:lnTo>
                    <a:pt x="8" y="69"/>
                  </a:lnTo>
                  <a:lnTo>
                    <a:pt x="8" y="70"/>
                  </a:lnTo>
                  <a:lnTo>
                    <a:pt x="8" y="72"/>
                  </a:lnTo>
                  <a:lnTo>
                    <a:pt x="7" y="74"/>
                  </a:lnTo>
                  <a:lnTo>
                    <a:pt x="7" y="75"/>
                  </a:lnTo>
                  <a:lnTo>
                    <a:pt x="5" y="75"/>
                  </a:lnTo>
                  <a:lnTo>
                    <a:pt x="5" y="77"/>
                  </a:lnTo>
                  <a:lnTo>
                    <a:pt x="7" y="78"/>
                  </a:lnTo>
                  <a:lnTo>
                    <a:pt x="7" y="79"/>
                  </a:lnTo>
                  <a:lnTo>
                    <a:pt x="8" y="80"/>
                  </a:lnTo>
                  <a:lnTo>
                    <a:pt x="10" y="79"/>
                  </a:lnTo>
                  <a:lnTo>
                    <a:pt x="9" y="80"/>
                  </a:lnTo>
                  <a:lnTo>
                    <a:pt x="8" y="81"/>
                  </a:lnTo>
                  <a:lnTo>
                    <a:pt x="8" y="84"/>
                  </a:lnTo>
                  <a:lnTo>
                    <a:pt x="7" y="85"/>
                  </a:lnTo>
                  <a:lnTo>
                    <a:pt x="5" y="85"/>
                  </a:lnTo>
                  <a:lnTo>
                    <a:pt x="4" y="86"/>
                  </a:lnTo>
                  <a:lnTo>
                    <a:pt x="3" y="89"/>
                  </a:lnTo>
                  <a:lnTo>
                    <a:pt x="2" y="90"/>
                  </a:lnTo>
                  <a:lnTo>
                    <a:pt x="0" y="92"/>
                  </a:lnTo>
                  <a:lnTo>
                    <a:pt x="2" y="93"/>
                  </a:lnTo>
                  <a:lnTo>
                    <a:pt x="5" y="95"/>
                  </a:lnTo>
                  <a:lnTo>
                    <a:pt x="7" y="95"/>
                  </a:lnTo>
                  <a:lnTo>
                    <a:pt x="8" y="95"/>
                  </a:lnTo>
                  <a:lnTo>
                    <a:pt x="8" y="93"/>
                  </a:lnTo>
                  <a:lnTo>
                    <a:pt x="8" y="95"/>
                  </a:lnTo>
                  <a:lnTo>
                    <a:pt x="9" y="96"/>
                  </a:lnTo>
                  <a:lnTo>
                    <a:pt x="9" y="97"/>
                  </a:lnTo>
                  <a:lnTo>
                    <a:pt x="10" y="96"/>
                  </a:lnTo>
                  <a:lnTo>
                    <a:pt x="9" y="97"/>
                  </a:lnTo>
                  <a:lnTo>
                    <a:pt x="10" y="98"/>
                  </a:lnTo>
                  <a:lnTo>
                    <a:pt x="11" y="98"/>
                  </a:lnTo>
                  <a:lnTo>
                    <a:pt x="13" y="96"/>
                  </a:lnTo>
                  <a:lnTo>
                    <a:pt x="13" y="95"/>
                  </a:lnTo>
                  <a:lnTo>
                    <a:pt x="14" y="95"/>
                  </a:lnTo>
                  <a:lnTo>
                    <a:pt x="14" y="97"/>
                  </a:lnTo>
                  <a:lnTo>
                    <a:pt x="13" y="98"/>
                  </a:lnTo>
                  <a:lnTo>
                    <a:pt x="14" y="98"/>
                  </a:lnTo>
                  <a:lnTo>
                    <a:pt x="14" y="100"/>
                  </a:lnTo>
                  <a:lnTo>
                    <a:pt x="13" y="101"/>
                  </a:lnTo>
                  <a:lnTo>
                    <a:pt x="11" y="102"/>
                  </a:lnTo>
                  <a:lnTo>
                    <a:pt x="14" y="103"/>
                  </a:lnTo>
                  <a:lnTo>
                    <a:pt x="15" y="103"/>
                  </a:lnTo>
                  <a:lnTo>
                    <a:pt x="15" y="102"/>
                  </a:lnTo>
                  <a:lnTo>
                    <a:pt x="15" y="104"/>
                  </a:lnTo>
                  <a:lnTo>
                    <a:pt x="15" y="106"/>
                  </a:lnTo>
                  <a:lnTo>
                    <a:pt x="16" y="107"/>
                  </a:lnTo>
                  <a:lnTo>
                    <a:pt x="17" y="108"/>
                  </a:lnTo>
                  <a:lnTo>
                    <a:pt x="16" y="109"/>
                  </a:lnTo>
                  <a:lnTo>
                    <a:pt x="14" y="110"/>
                  </a:lnTo>
                  <a:lnTo>
                    <a:pt x="13" y="109"/>
                  </a:lnTo>
                  <a:lnTo>
                    <a:pt x="13" y="110"/>
                  </a:lnTo>
                  <a:lnTo>
                    <a:pt x="13" y="112"/>
                  </a:lnTo>
                  <a:lnTo>
                    <a:pt x="14" y="114"/>
                  </a:lnTo>
                  <a:lnTo>
                    <a:pt x="14" y="113"/>
                  </a:lnTo>
                  <a:lnTo>
                    <a:pt x="15" y="112"/>
                  </a:lnTo>
                  <a:lnTo>
                    <a:pt x="16" y="113"/>
                  </a:lnTo>
                  <a:lnTo>
                    <a:pt x="19" y="113"/>
                  </a:lnTo>
                  <a:lnTo>
                    <a:pt x="20" y="113"/>
                  </a:lnTo>
                  <a:lnTo>
                    <a:pt x="20" y="112"/>
                  </a:lnTo>
                  <a:lnTo>
                    <a:pt x="20" y="109"/>
                  </a:lnTo>
                  <a:lnTo>
                    <a:pt x="20" y="108"/>
                  </a:lnTo>
                  <a:lnTo>
                    <a:pt x="20" y="107"/>
                  </a:lnTo>
                  <a:lnTo>
                    <a:pt x="21" y="106"/>
                  </a:lnTo>
                  <a:lnTo>
                    <a:pt x="22" y="106"/>
                  </a:lnTo>
                  <a:lnTo>
                    <a:pt x="22" y="108"/>
                  </a:lnTo>
                  <a:lnTo>
                    <a:pt x="22" y="109"/>
                  </a:lnTo>
                  <a:lnTo>
                    <a:pt x="22" y="112"/>
                  </a:lnTo>
                  <a:lnTo>
                    <a:pt x="23" y="109"/>
                  </a:lnTo>
                  <a:lnTo>
                    <a:pt x="23" y="110"/>
                  </a:lnTo>
                  <a:lnTo>
                    <a:pt x="25" y="109"/>
                  </a:lnTo>
                  <a:lnTo>
                    <a:pt x="27" y="109"/>
                  </a:lnTo>
                  <a:lnTo>
                    <a:pt x="27" y="110"/>
                  </a:lnTo>
                  <a:lnTo>
                    <a:pt x="26" y="110"/>
                  </a:lnTo>
                  <a:lnTo>
                    <a:pt x="26" y="112"/>
                  </a:lnTo>
                  <a:lnTo>
                    <a:pt x="27" y="113"/>
                  </a:lnTo>
                  <a:lnTo>
                    <a:pt x="26" y="113"/>
                  </a:lnTo>
                  <a:lnTo>
                    <a:pt x="26" y="114"/>
                  </a:lnTo>
                  <a:lnTo>
                    <a:pt x="25" y="113"/>
                  </a:lnTo>
                  <a:lnTo>
                    <a:pt x="23" y="114"/>
                  </a:lnTo>
                  <a:lnTo>
                    <a:pt x="25" y="114"/>
                  </a:lnTo>
                  <a:lnTo>
                    <a:pt x="25" y="115"/>
                  </a:lnTo>
                  <a:lnTo>
                    <a:pt x="23" y="117"/>
                  </a:lnTo>
                  <a:lnTo>
                    <a:pt x="22" y="115"/>
                  </a:lnTo>
                  <a:lnTo>
                    <a:pt x="22" y="117"/>
                  </a:lnTo>
                  <a:lnTo>
                    <a:pt x="22" y="119"/>
                  </a:lnTo>
                  <a:lnTo>
                    <a:pt x="23" y="120"/>
                  </a:lnTo>
                  <a:lnTo>
                    <a:pt x="23" y="119"/>
                  </a:lnTo>
                  <a:lnTo>
                    <a:pt x="23" y="120"/>
                  </a:lnTo>
                  <a:lnTo>
                    <a:pt x="22" y="121"/>
                  </a:lnTo>
                  <a:lnTo>
                    <a:pt x="23" y="121"/>
                  </a:lnTo>
                  <a:lnTo>
                    <a:pt x="25" y="123"/>
                  </a:lnTo>
                  <a:lnTo>
                    <a:pt x="26" y="124"/>
                  </a:lnTo>
                  <a:lnTo>
                    <a:pt x="26" y="123"/>
                  </a:lnTo>
                  <a:lnTo>
                    <a:pt x="27" y="123"/>
                  </a:lnTo>
                  <a:lnTo>
                    <a:pt x="27" y="121"/>
                  </a:lnTo>
                  <a:lnTo>
                    <a:pt x="26" y="120"/>
                  </a:lnTo>
                  <a:lnTo>
                    <a:pt x="25" y="119"/>
                  </a:lnTo>
                  <a:lnTo>
                    <a:pt x="26" y="117"/>
                  </a:lnTo>
                  <a:lnTo>
                    <a:pt x="26" y="118"/>
                  </a:lnTo>
                  <a:lnTo>
                    <a:pt x="26" y="119"/>
                  </a:lnTo>
                  <a:lnTo>
                    <a:pt x="27" y="120"/>
                  </a:lnTo>
                  <a:lnTo>
                    <a:pt x="28" y="120"/>
                  </a:lnTo>
                  <a:lnTo>
                    <a:pt x="30" y="119"/>
                  </a:lnTo>
                  <a:lnTo>
                    <a:pt x="31" y="120"/>
                  </a:lnTo>
                  <a:lnTo>
                    <a:pt x="31" y="121"/>
                  </a:lnTo>
                  <a:lnTo>
                    <a:pt x="31" y="123"/>
                  </a:lnTo>
                  <a:lnTo>
                    <a:pt x="30" y="123"/>
                  </a:lnTo>
                  <a:lnTo>
                    <a:pt x="32" y="123"/>
                  </a:lnTo>
                  <a:lnTo>
                    <a:pt x="32" y="124"/>
                  </a:lnTo>
                  <a:lnTo>
                    <a:pt x="33" y="124"/>
                  </a:lnTo>
                  <a:lnTo>
                    <a:pt x="34" y="124"/>
                  </a:lnTo>
                  <a:lnTo>
                    <a:pt x="34" y="125"/>
                  </a:lnTo>
                  <a:lnTo>
                    <a:pt x="33" y="125"/>
                  </a:lnTo>
                  <a:lnTo>
                    <a:pt x="32" y="127"/>
                  </a:lnTo>
                  <a:lnTo>
                    <a:pt x="33" y="129"/>
                  </a:lnTo>
                  <a:lnTo>
                    <a:pt x="34" y="127"/>
                  </a:lnTo>
                  <a:lnTo>
                    <a:pt x="34" y="126"/>
                  </a:lnTo>
                  <a:lnTo>
                    <a:pt x="36" y="125"/>
                  </a:lnTo>
                  <a:lnTo>
                    <a:pt x="38" y="125"/>
                  </a:lnTo>
                  <a:lnTo>
                    <a:pt x="39" y="124"/>
                  </a:lnTo>
                  <a:lnTo>
                    <a:pt x="40" y="125"/>
                  </a:lnTo>
                  <a:lnTo>
                    <a:pt x="43" y="127"/>
                  </a:lnTo>
                  <a:lnTo>
                    <a:pt x="44" y="129"/>
                  </a:lnTo>
                  <a:lnTo>
                    <a:pt x="47" y="131"/>
                  </a:lnTo>
                  <a:lnTo>
                    <a:pt x="49" y="135"/>
                  </a:lnTo>
                  <a:lnTo>
                    <a:pt x="48" y="138"/>
                  </a:lnTo>
                  <a:lnTo>
                    <a:pt x="47" y="140"/>
                  </a:lnTo>
                  <a:lnTo>
                    <a:pt x="45" y="141"/>
                  </a:lnTo>
                  <a:lnTo>
                    <a:pt x="45" y="143"/>
                  </a:lnTo>
                  <a:lnTo>
                    <a:pt x="45" y="147"/>
                  </a:lnTo>
                  <a:lnTo>
                    <a:pt x="47" y="152"/>
                  </a:lnTo>
                  <a:lnTo>
                    <a:pt x="48" y="153"/>
                  </a:lnTo>
                  <a:lnTo>
                    <a:pt x="48" y="155"/>
                  </a:lnTo>
                  <a:lnTo>
                    <a:pt x="49" y="158"/>
                  </a:lnTo>
                  <a:lnTo>
                    <a:pt x="51" y="160"/>
                  </a:lnTo>
                  <a:lnTo>
                    <a:pt x="51" y="161"/>
                  </a:lnTo>
                  <a:lnTo>
                    <a:pt x="53" y="163"/>
                  </a:lnTo>
                  <a:lnTo>
                    <a:pt x="51" y="164"/>
                  </a:lnTo>
                  <a:lnTo>
                    <a:pt x="51" y="163"/>
                  </a:lnTo>
                  <a:lnTo>
                    <a:pt x="50" y="163"/>
                  </a:lnTo>
                  <a:lnTo>
                    <a:pt x="49" y="163"/>
                  </a:lnTo>
                  <a:lnTo>
                    <a:pt x="48" y="161"/>
                  </a:lnTo>
                  <a:lnTo>
                    <a:pt x="47" y="160"/>
                  </a:lnTo>
                  <a:lnTo>
                    <a:pt x="47" y="159"/>
                  </a:lnTo>
                  <a:lnTo>
                    <a:pt x="44" y="158"/>
                  </a:lnTo>
                  <a:lnTo>
                    <a:pt x="43" y="158"/>
                  </a:lnTo>
                  <a:lnTo>
                    <a:pt x="43" y="156"/>
                  </a:lnTo>
                  <a:lnTo>
                    <a:pt x="42" y="156"/>
                  </a:lnTo>
                  <a:lnTo>
                    <a:pt x="40" y="156"/>
                  </a:lnTo>
                  <a:lnTo>
                    <a:pt x="39" y="155"/>
                  </a:lnTo>
                  <a:lnTo>
                    <a:pt x="39" y="154"/>
                  </a:lnTo>
                  <a:lnTo>
                    <a:pt x="39" y="155"/>
                  </a:lnTo>
                  <a:lnTo>
                    <a:pt x="38" y="155"/>
                  </a:lnTo>
                  <a:lnTo>
                    <a:pt x="37" y="154"/>
                  </a:lnTo>
                  <a:lnTo>
                    <a:pt x="36" y="154"/>
                  </a:lnTo>
                  <a:lnTo>
                    <a:pt x="36" y="155"/>
                  </a:lnTo>
                  <a:lnTo>
                    <a:pt x="36" y="156"/>
                  </a:lnTo>
                  <a:lnTo>
                    <a:pt x="34" y="158"/>
                  </a:lnTo>
                  <a:lnTo>
                    <a:pt x="33" y="159"/>
                  </a:lnTo>
                  <a:lnTo>
                    <a:pt x="33" y="158"/>
                  </a:lnTo>
                  <a:lnTo>
                    <a:pt x="32" y="156"/>
                  </a:lnTo>
                  <a:lnTo>
                    <a:pt x="32" y="158"/>
                  </a:lnTo>
                  <a:lnTo>
                    <a:pt x="32" y="159"/>
                  </a:lnTo>
                  <a:lnTo>
                    <a:pt x="31" y="160"/>
                  </a:lnTo>
                  <a:lnTo>
                    <a:pt x="30" y="159"/>
                  </a:lnTo>
                  <a:lnTo>
                    <a:pt x="27" y="155"/>
                  </a:lnTo>
                  <a:lnTo>
                    <a:pt x="26" y="155"/>
                  </a:lnTo>
                  <a:lnTo>
                    <a:pt x="25" y="153"/>
                  </a:lnTo>
                  <a:lnTo>
                    <a:pt x="25" y="152"/>
                  </a:lnTo>
                  <a:lnTo>
                    <a:pt x="26" y="152"/>
                  </a:lnTo>
                  <a:lnTo>
                    <a:pt x="27" y="150"/>
                  </a:lnTo>
                  <a:lnTo>
                    <a:pt x="27" y="148"/>
                  </a:lnTo>
                  <a:lnTo>
                    <a:pt x="26" y="148"/>
                  </a:lnTo>
                  <a:lnTo>
                    <a:pt x="25" y="148"/>
                  </a:lnTo>
                  <a:lnTo>
                    <a:pt x="25" y="147"/>
                  </a:lnTo>
                  <a:lnTo>
                    <a:pt x="26" y="147"/>
                  </a:lnTo>
                  <a:lnTo>
                    <a:pt x="25" y="144"/>
                  </a:lnTo>
                  <a:lnTo>
                    <a:pt x="26" y="141"/>
                  </a:lnTo>
                  <a:lnTo>
                    <a:pt x="27" y="141"/>
                  </a:lnTo>
                  <a:lnTo>
                    <a:pt x="27" y="143"/>
                  </a:lnTo>
                  <a:lnTo>
                    <a:pt x="27" y="144"/>
                  </a:lnTo>
                  <a:lnTo>
                    <a:pt x="27" y="147"/>
                  </a:lnTo>
                  <a:lnTo>
                    <a:pt x="28" y="146"/>
                  </a:lnTo>
                  <a:lnTo>
                    <a:pt x="30" y="142"/>
                  </a:lnTo>
                  <a:lnTo>
                    <a:pt x="28" y="140"/>
                  </a:lnTo>
                  <a:lnTo>
                    <a:pt x="30" y="138"/>
                  </a:lnTo>
                  <a:lnTo>
                    <a:pt x="31" y="138"/>
                  </a:lnTo>
                  <a:lnTo>
                    <a:pt x="32" y="137"/>
                  </a:lnTo>
                  <a:lnTo>
                    <a:pt x="31" y="136"/>
                  </a:lnTo>
                  <a:lnTo>
                    <a:pt x="31" y="135"/>
                  </a:lnTo>
                  <a:lnTo>
                    <a:pt x="30" y="132"/>
                  </a:lnTo>
                  <a:lnTo>
                    <a:pt x="28" y="131"/>
                  </a:lnTo>
                  <a:lnTo>
                    <a:pt x="27" y="131"/>
                  </a:lnTo>
                  <a:lnTo>
                    <a:pt x="26" y="131"/>
                  </a:lnTo>
                  <a:lnTo>
                    <a:pt x="25" y="130"/>
                  </a:lnTo>
                  <a:lnTo>
                    <a:pt x="23" y="129"/>
                  </a:lnTo>
                  <a:lnTo>
                    <a:pt x="23" y="130"/>
                  </a:lnTo>
                  <a:lnTo>
                    <a:pt x="23" y="131"/>
                  </a:lnTo>
                  <a:lnTo>
                    <a:pt x="23" y="132"/>
                  </a:lnTo>
                  <a:lnTo>
                    <a:pt x="22" y="132"/>
                  </a:lnTo>
                  <a:lnTo>
                    <a:pt x="21" y="132"/>
                  </a:lnTo>
                  <a:lnTo>
                    <a:pt x="21" y="133"/>
                  </a:lnTo>
                  <a:lnTo>
                    <a:pt x="20" y="132"/>
                  </a:lnTo>
                  <a:lnTo>
                    <a:pt x="20" y="131"/>
                  </a:lnTo>
                  <a:lnTo>
                    <a:pt x="20" y="130"/>
                  </a:lnTo>
                  <a:lnTo>
                    <a:pt x="21" y="129"/>
                  </a:lnTo>
                  <a:lnTo>
                    <a:pt x="22" y="127"/>
                  </a:lnTo>
                  <a:lnTo>
                    <a:pt x="22" y="126"/>
                  </a:lnTo>
                  <a:lnTo>
                    <a:pt x="25" y="125"/>
                  </a:lnTo>
                  <a:lnTo>
                    <a:pt x="25" y="124"/>
                  </a:lnTo>
                  <a:lnTo>
                    <a:pt x="23" y="123"/>
                  </a:lnTo>
                  <a:lnTo>
                    <a:pt x="22" y="123"/>
                  </a:lnTo>
                  <a:lnTo>
                    <a:pt x="21" y="124"/>
                  </a:lnTo>
                  <a:lnTo>
                    <a:pt x="21" y="123"/>
                  </a:lnTo>
                  <a:lnTo>
                    <a:pt x="20" y="123"/>
                  </a:lnTo>
                  <a:lnTo>
                    <a:pt x="21" y="121"/>
                  </a:lnTo>
                  <a:lnTo>
                    <a:pt x="21" y="120"/>
                  </a:lnTo>
                  <a:lnTo>
                    <a:pt x="21" y="119"/>
                  </a:lnTo>
                  <a:lnTo>
                    <a:pt x="20" y="120"/>
                  </a:lnTo>
                  <a:lnTo>
                    <a:pt x="20" y="119"/>
                  </a:lnTo>
                  <a:lnTo>
                    <a:pt x="19" y="118"/>
                  </a:lnTo>
                  <a:lnTo>
                    <a:pt x="17" y="117"/>
                  </a:lnTo>
                  <a:lnTo>
                    <a:pt x="15" y="115"/>
                  </a:lnTo>
                  <a:lnTo>
                    <a:pt x="14" y="115"/>
                  </a:lnTo>
                  <a:lnTo>
                    <a:pt x="14" y="117"/>
                  </a:lnTo>
                  <a:lnTo>
                    <a:pt x="13" y="118"/>
                  </a:lnTo>
                  <a:lnTo>
                    <a:pt x="14" y="118"/>
                  </a:lnTo>
                  <a:lnTo>
                    <a:pt x="13" y="119"/>
                  </a:lnTo>
                  <a:lnTo>
                    <a:pt x="11" y="119"/>
                  </a:lnTo>
                  <a:lnTo>
                    <a:pt x="13" y="120"/>
                  </a:lnTo>
                  <a:lnTo>
                    <a:pt x="11" y="120"/>
                  </a:lnTo>
                  <a:lnTo>
                    <a:pt x="11" y="121"/>
                  </a:lnTo>
                  <a:lnTo>
                    <a:pt x="10" y="124"/>
                  </a:lnTo>
                  <a:lnTo>
                    <a:pt x="9" y="125"/>
                  </a:lnTo>
                  <a:lnTo>
                    <a:pt x="9" y="126"/>
                  </a:lnTo>
                  <a:lnTo>
                    <a:pt x="9" y="129"/>
                  </a:lnTo>
                  <a:lnTo>
                    <a:pt x="9" y="130"/>
                  </a:lnTo>
                  <a:lnTo>
                    <a:pt x="8" y="131"/>
                  </a:lnTo>
                  <a:lnTo>
                    <a:pt x="5" y="132"/>
                  </a:lnTo>
                  <a:lnTo>
                    <a:pt x="5" y="135"/>
                  </a:lnTo>
                  <a:lnTo>
                    <a:pt x="4" y="136"/>
                  </a:lnTo>
                  <a:lnTo>
                    <a:pt x="4" y="137"/>
                  </a:lnTo>
                  <a:lnTo>
                    <a:pt x="5" y="140"/>
                  </a:lnTo>
                  <a:lnTo>
                    <a:pt x="5" y="141"/>
                  </a:lnTo>
                  <a:lnTo>
                    <a:pt x="4" y="142"/>
                  </a:lnTo>
                  <a:lnTo>
                    <a:pt x="5" y="143"/>
                  </a:lnTo>
                  <a:lnTo>
                    <a:pt x="5" y="142"/>
                  </a:lnTo>
                  <a:lnTo>
                    <a:pt x="7" y="141"/>
                  </a:lnTo>
                  <a:lnTo>
                    <a:pt x="8" y="146"/>
                  </a:lnTo>
                  <a:lnTo>
                    <a:pt x="9" y="144"/>
                  </a:lnTo>
                  <a:lnTo>
                    <a:pt x="9" y="146"/>
                  </a:lnTo>
                  <a:lnTo>
                    <a:pt x="9" y="148"/>
                  </a:lnTo>
                  <a:lnTo>
                    <a:pt x="9" y="149"/>
                  </a:lnTo>
                  <a:lnTo>
                    <a:pt x="9" y="150"/>
                  </a:lnTo>
                  <a:lnTo>
                    <a:pt x="9" y="153"/>
                  </a:lnTo>
                  <a:lnTo>
                    <a:pt x="11" y="156"/>
                  </a:lnTo>
                  <a:lnTo>
                    <a:pt x="11" y="158"/>
                  </a:lnTo>
                  <a:lnTo>
                    <a:pt x="13" y="158"/>
                  </a:lnTo>
                  <a:lnTo>
                    <a:pt x="14" y="160"/>
                  </a:lnTo>
                  <a:lnTo>
                    <a:pt x="15" y="163"/>
                  </a:lnTo>
                  <a:lnTo>
                    <a:pt x="16" y="163"/>
                  </a:lnTo>
                  <a:lnTo>
                    <a:pt x="17" y="161"/>
                  </a:lnTo>
                  <a:lnTo>
                    <a:pt x="19" y="161"/>
                  </a:lnTo>
                  <a:lnTo>
                    <a:pt x="21" y="161"/>
                  </a:lnTo>
                  <a:lnTo>
                    <a:pt x="20" y="163"/>
                  </a:lnTo>
                  <a:lnTo>
                    <a:pt x="20" y="164"/>
                  </a:lnTo>
                  <a:lnTo>
                    <a:pt x="20" y="165"/>
                  </a:lnTo>
                  <a:lnTo>
                    <a:pt x="21" y="165"/>
                  </a:lnTo>
                  <a:lnTo>
                    <a:pt x="22" y="167"/>
                  </a:lnTo>
                  <a:lnTo>
                    <a:pt x="22" y="170"/>
                  </a:lnTo>
                  <a:lnTo>
                    <a:pt x="22" y="171"/>
                  </a:lnTo>
                  <a:lnTo>
                    <a:pt x="23" y="172"/>
                  </a:lnTo>
                  <a:lnTo>
                    <a:pt x="25" y="172"/>
                  </a:lnTo>
                  <a:lnTo>
                    <a:pt x="23" y="173"/>
                  </a:lnTo>
                  <a:lnTo>
                    <a:pt x="23" y="175"/>
                  </a:lnTo>
                  <a:lnTo>
                    <a:pt x="25" y="175"/>
                  </a:lnTo>
                  <a:lnTo>
                    <a:pt x="26" y="176"/>
                  </a:lnTo>
                  <a:lnTo>
                    <a:pt x="25" y="177"/>
                  </a:lnTo>
                  <a:lnTo>
                    <a:pt x="23" y="178"/>
                  </a:lnTo>
                  <a:lnTo>
                    <a:pt x="25" y="178"/>
                  </a:lnTo>
                  <a:lnTo>
                    <a:pt x="26" y="178"/>
                  </a:lnTo>
                  <a:lnTo>
                    <a:pt x="27" y="178"/>
                  </a:lnTo>
                  <a:lnTo>
                    <a:pt x="28" y="178"/>
                  </a:lnTo>
                  <a:lnTo>
                    <a:pt x="31" y="176"/>
                  </a:lnTo>
                  <a:lnTo>
                    <a:pt x="30" y="178"/>
                  </a:lnTo>
                  <a:lnTo>
                    <a:pt x="28" y="180"/>
                  </a:lnTo>
                  <a:lnTo>
                    <a:pt x="27" y="182"/>
                  </a:lnTo>
                  <a:lnTo>
                    <a:pt x="26" y="182"/>
                  </a:lnTo>
                  <a:lnTo>
                    <a:pt x="25" y="183"/>
                  </a:lnTo>
                  <a:lnTo>
                    <a:pt x="25" y="182"/>
                  </a:lnTo>
                  <a:lnTo>
                    <a:pt x="25" y="181"/>
                  </a:lnTo>
                  <a:lnTo>
                    <a:pt x="23" y="181"/>
                  </a:lnTo>
                  <a:lnTo>
                    <a:pt x="22" y="182"/>
                  </a:lnTo>
                  <a:lnTo>
                    <a:pt x="20" y="182"/>
                  </a:lnTo>
                  <a:lnTo>
                    <a:pt x="20" y="183"/>
                  </a:lnTo>
                  <a:lnTo>
                    <a:pt x="21" y="184"/>
                  </a:lnTo>
                  <a:lnTo>
                    <a:pt x="22" y="184"/>
                  </a:lnTo>
                  <a:lnTo>
                    <a:pt x="23" y="184"/>
                  </a:lnTo>
                  <a:lnTo>
                    <a:pt x="22" y="188"/>
                  </a:lnTo>
                  <a:lnTo>
                    <a:pt x="21" y="189"/>
                  </a:lnTo>
                  <a:lnTo>
                    <a:pt x="19" y="190"/>
                  </a:lnTo>
                  <a:lnTo>
                    <a:pt x="16" y="194"/>
                  </a:lnTo>
                  <a:lnTo>
                    <a:pt x="16" y="195"/>
                  </a:lnTo>
                  <a:lnTo>
                    <a:pt x="13" y="196"/>
                  </a:lnTo>
                  <a:lnTo>
                    <a:pt x="10" y="199"/>
                  </a:lnTo>
                  <a:lnTo>
                    <a:pt x="10" y="200"/>
                  </a:lnTo>
                  <a:lnTo>
                    <a:pt x="14" y="199"/>
                  </a:lnTo>
                  <a:lnTo>
                    <a:pt x="19" y="199"/>
                  </a:lnTo>
                  <a:lnTo>
                    <a:pt x="23" y="195"/>
                  </a:lnTo>
                  <a:lnTo>
                    <a:pt x="26" y="193"/>
                  </a:lnTo>
                  <a:lnTo>
                    <a:pt x="30" y="190"/>
                  </a:lnTo>
                  <a:lnTo>
                    <a:pt x="33" y="188"/>
                  </a:lnTo>
                  <a:lnTo>
                    <a:pt x="36" y="186"/>
                  </a:lnTo>
                  <a:lnTo>
                    <a:pt x="38" y="182"/>
                  </a:lnTo>
                  <a:lnTo>
                    <a:pt x="39" y="180"/>
                  </a:lnTo>
                  <a:lnTo>
                    <a:pt x="40" y="180"/>
                  </a:lnTo>
                  <a:lnTo>
                    <a:pt x="42" y="178"/>
                  </a:lnTo>
                  <a:lnTo>
                    <a:pt x="43" y="178"/>
                  </a:lnTo>
                  <a:lnTo>
                    <a:pt x="43" y="177"/>
                  </a:lnTo>
                  <a:lnTo>
                    <a:pt x="43" y="175"/>
                  </a:lnTo>
                  <a:lnTo>
                    <a:pt x="44" y="173"/>
                  </a:lnTo>
                  <a:lnTo>
                    <a:pt x="45" y="176"/>
                  </a:lnTo>
                  <a:lnTo>
                    <a:pt x="47" y="177"/>
                  </a:lnTo>
                  <a:lnTo>
                    <a:pt x="48" y="177"/>
                  </a:lnTo>
                  <a:lnTo>
                    <a:pt x="48" y="176"/>
                  </a:lnTo>
                  <a:lnTo>
                    <a:pt x="49" y="176"/>
                  </a:lnTo>
                  <a:lnTo>
                    <a:pt x="50" y="176"/>
                  </a:lnTo>
                  <a:lnTo>
                    <a:pt x="53" y="176"/>
                  </a:lnTo>
                  <a:lnTo>
                    <a:pt x="55" y="175"/>
                  </a:lnTo>
                  <a:lnTo>
                    <a:pt x="59" y="173"/>
                  </a:lnTo>
                  <a:lnTo>
                    <a:pt x="61" y="172"/>
                  </a:lnTo>
                  <a:lnTo>
                    <a:pt x="63" y="172"/>
                  </a:lnTo>
                  <a:lnTo>
                    <a:pt x="68" y="173"/>
                  </a:lnTo>
                  <a:lnTo>
                    <a:pt x="70" y="173"/>
                  </a:lnTo>
                  <a:lnTo>
                    <a:pt x="73" y="173"/>
                  </a:lnTo>
                  <a:lnTo>
                    <a:pt x="76" y="178"/>
                  </a:lnTo>
                  <a:lnTo>
                    <a:pt x="76" y="180"/>
                  </a:lnTo>
                  <a:lnTo>
                    <a:pt x="77" y="180"/>
                  </a:lnTo>
                  <a:lnTo>
                    <a:pt x="77" y="181"/>
                  </a:lnTo>
                  <a:lnTo>
                    <a:pt x="77" y="182"/>
                  </a:lnTo>
                  <a:lnTo>
                    <a:pt x="74" y="186"/>
                  </a:lnTo>
                  <a:lnTo>
                    <a:pt x="68" y="189"/>
                  </a:lnTo>
                  <a:lnTo>
                    <a:pt x="66" y="190"/>
                  </a:lnTo>
                  <a:lnTo>
                    <a:pt x="65" y="190"/>
                  </a:lnTo>
                  <a:lnTo>
                    <a:pt x="63" y="196"/>
                  </a:lnTo>
                  <a:lnTo>
                    <a:pt x="63" y="198"/>
                  </a:lnTo>
                  <a:lnTo>
                    <a:pt x="65" y="199"/>
                  </a:lnTo>
                  <a:lnTo>
                    <a:pt x="67" y="200"/>
                  </a:lnTo>
                  <a:lnTo>
                    <a:pt x="68" y="203"/>
                  </a:lnTo>
                  <a:lnTo>
                    <a:pt x="68" y="204"/>
                  </a:lnTo>
                  <a:lnTo>
                    <a:pt x="68" y="205"/>
                  </a:lnTo>
                  <a:lnTo>
                    <a:pt x="68" y="206"/>
                  </a:lnTo>
                  <a:lnTo>
                    <a:pt x="70" y="206"/>
                  </a:lnTo>
                  <a:lnTo>
                    <a:pt x="71" y="205"/>
                  </a:lnTo>
                  <a:lnTo>
                    <a:pt x="72" y="205"/>
                  </a:lnTo>
                  <a:lnTo>
                    <a:pt x="72" y="204"/>
                  </a:lnTo>
                  <a:lnTo>
                    <a:pt x="73" y="205"/>
                  </a:lnTo>
                  <a:lnTo>
                    <a:pt x="74" y="205"/>
                  </a:lnTo>
                  <a:lnTo>
                    <a:pt x="76" y="204"/>
                  </a:lnTo>
                  <a:lnTo>
                    <a:pt x="78" y="203"/>
                  </a:lnTo>
                  <a:lnTo>
                    <a:pt x="79" y="201"/>
                  </a:lnTo>
                  <a:lnTo>
                    <a:pt x="80" y="201"/>
                  </a:lnTo>
                  <a:lnTo>
                    <a:pt x="82" y="199"/>
                  </a:lnTo>
                  <a:lnTo>
                    <a:pt x="82" y="198"/>
                  </a:lnTo>
                  <a:lnTo>
                    <a:pt x="84" y="198"/>
                  </a:lnTo>
                  <a:lnTo>
                    <a:pt x="89" y="199"/>
                  </a:lnTo>
                  <a:lnTo>
                    <a:pt x="93" y="196"/>
                  </a:lnTo>
                  <a:lnTo>
                    <a:pt x="95" y="195"/>
                  </a:lnTo>
                  <a:lnTo>
                    <a:pt x="96" y="194"/>
                  </a:lnTo>
                  <a:lnTo>
                    <a:pt x="95" y="193"/>
                  </a:lnTo>
                  <a:lnTo>
                    <a:pt x="95" y="192"/>
                  </a:lnTo>
                  <a:lnTo>
                    <a:pt x="94" y="192"/>
                  </a:lnTo>
                  <a:lnTo>
                    <a:pt x="95" y="190"/>
                  </a:lnTo>
                  <a:lnTo>
                    <a:pt x="99" y="188"/>
                  </a:lnTo>
                  <a:lnTo>
                    <a:pt x="100" y="184"/>
                  </a:lnTo>
                  <a:lnTo>
                    <a:pt x="100" y="178"/>
                  </a:lnTo>
                  <a:lnTo>
                    <a:pt x="99" y="175"/>
                  </a:lnTo>
                  <a:lnTo>
                    <a:pt x="97" y="169"/>
                  </a:lnTo>
                  <a:lnTo>
                    <a:pt x="97" y="166"/>
                  </a:lnTo>
                  <a:lnTo>
                    <a:pt x="93" y="163"/>
                  </a:lnTo>
                  <a:lnTo>
                    <a:pt x="90" y="163"/>
                  </a:lnTo>
                  <a:lnTo>
                    <a:pt x="85" y="163"/>
                  </a:lnTo>
                  <a:lnTo>
                    <a:pt x="84" y="163"/>
                  </a:lnTo>
                  <a:lnTo>
                    <a:pt x="79" y="164"/>
                  </a:lnTo>
                  <a:lnTo>
                    <a:pt x="78" y="165"/>
                  </a:lnTo>
                  <a:lnTo>
                    <a:pt x="77" y="166"/>
                  </a:lnTo>
                  <a:lnTo>
                    <a:pt x="74" y="166"/>
                  </a:lnTo>
                  <a:lnTo>
                    <a:pt x="72" y="165"/>
                  </a:lnTo>
                  <a:lnTo>
                    <a:pt x="71" y="164"/>
                  </a:lnTo>
                  <a:lnTo>
                    <a:pt x="71" y="163"/>
                  </a:lnTo>
                  <a:lnTo>
                    <a:pt x="71" y="161"/>
                  </a:lnTo>
                  <a:lnTo>
                    <a:pt x="70" y="159"/>
                  </a:lnTo>
                  <a:lnTo>
                    <a:pt x="68" y="159"/>
                  </a:lnTo>
                  <a:lnTo>
                    <a:pt x="71" y="158"/>
                  </a:lnTo>
                  <a:lnTo>
                    <a:pt x="74" y="155"/>
                  </a:lnTo>
                  <a:lnTo>
                    <a:pt x="77" y="154"/>
                  </a:lnTo>
                  <a:lnTo>
                    <a:pt x="79" y="153"/>
                  </a:lnTo>
                  <a:lnTo>
                    <a:pt x="80" y="153"/>
                  </a:lnTo>
                  <a:lnTo>
                    <a:pt x="80" y="152"/>
                  </a:lnTo>
                  <a:lnTo>
                    <a:pt x="82" y="150"/>
                  </a:lnTo>
                  <a:lnTo>
                    <a:pt x="83" y="149"/>
                  </a:lnTo>
                  <a:lnTo>
                    <a:pt x="84" y="149"/>
                  </a:lnTo>
                  <a:lnTo>
                    <a:pt x="84" y="148"/>
                  </a:lnTo>
                  <a:lnTo>
                    <a:pt x="84" y="146"/>
                  </a:lnTo>
                  <a:lnTo>
                    <a:pt x="83" y="144"/>
                  </a:lnTo>
                  <a:lnTo>
                    <a:pt x="82" y="142"/>
                  </a:lnTo>
                  <a:lnTo>
                    <a:pt x="80" y="138"/>
                  </a:lnTo>
                  <a:lnTo>
                    <a:pt x="80" y="135"/>
                  </a:lnTo>
                  <a:lnTo>
                    <a:pt x="79" y="133"/>
                  </a:lnTo>
                  <a:lnTo>
                    <a:pt x="78" y="131"/>
                  </a:lnTo>
                  <a:lnTo>
                    <a:pt x="77" y="127"/>
                  </a:lnTo>
                  <a:lnTo>
                    <a:pt x="77" y="126"/>
                  </a:lnTo>
                  <a:lnTo>
                    <a:pt x="76" y="124"/>
                  </a:lnTo>
                  <a:lnTo>
                    <a:pt x="74" y="123"/>
                  </a:lnTo>
                  <a:lnTo>
                    <a:pt x="76" y="123"/>
                  </a:lnTo>
                  <a:lnTo>
                    <a:pt x="77" y="121"/>
                  </a:lnTo>
                  <a:lnTo>
                    <a:pt x="78" y="123"/>
                  </a:lnTo>
                  <a:lnTo>
                    <a:pt x="79" y="123"/>
                  </a:lnTo>
                  <a:lnTo>
                    <a:pt x="83" y="119"/>
                  </a:lnTo>
                  <a:lnTo>
                    <a:pt x="84" y="118"/>
                  </a:lnTo>
                  <a:lnTo>
                    <a:pt x="85" y="117"/>
                  </a:lnTo>
                  <a:lnTo>
                    <a:pt x="89" y="115"/>
                  </a:lnTo>
                  <a:lnTo>
                    <a:pt x="91" y="113"/>
                  </a:lnTo>
                  <a:lnTo>
                    <a:pt x="91" y="112"/>
                  </a:lnTo>
                  <a:lnTo>
                    <a:pt x="90" y="110"/>
                  </a:lnTo>
                  <a:lnTo>
                    <a:pt x="89" y="109"/>
                  </a:lnTo>
                  <a:lnTo>
                    <a:pt x="88" y="109"/>
                  </a:lnTo>
                  <a:lnTo>
                    <a:pt x="91" y="109"/>
                  </a:lnTo>
                  <a:lnTo>
                    <a:pt x="93" y="110"/>
                  </a:lnTo>
                  <a:lnTo>
                    <a:pt x="94" y="110"/>
                  </a:lnTo>
                  <a:lnTo>
                    <a:pt x="95" y="110"/>
                  </a:lnTo>
                  <a:lnTo>
                    <a:pt x="94" y="113"/>
                  </a:lnTo>
                  <a:lnTo>
                    <a:pt x="97" y="117"/>
                  </a:lnTo>
                  <a:lnTo>
                    <a:pt x="97" y="119"/>
                  </a:lnTo>
                  <a:lnTo>
                    <a:pt x="103" y="120"/>
                  </a:lnTo>
                  <a:lnTo>
                    <a:pt x="103" y="119"/>
                  </a:lnTo>
                  <a:lnTo>
                    <a:pt x="105" y="120"/>
                  </a:lnTo>
                  <a:lnTo>
                    <a:pt x="106" y="120"/>
                  </a:lnTo>
                  <a:lnTo>
                    <a:pt x="107" y="120"/>
                  </a:lnTo>
                  <a:lnTo>
                    <a:pt x="108" y="121"/>
                  </a:lnTo>
                  <a:lnTo>
                    <a:pt x="110" y="123"/>
                  </a:lnTo>
                  <a:lnTo>
                    <a:pt x="108" y="124"/>
                  </a:lnTo>
                  <a:lnTo>
                    <a:pt x="108" y="125"/>
                  </a:lnTo>
                  <a:lnTo>
                    <a:pt x="108" y="126"/>
                  </a:lnTo>
                  <a:lnTo>
                    <a:pt x="110" y="127"/>
                  </a:lnTo>
                  <a:lnTo>
                    <a:pt x="111" y="127"/>
                  </a:lnTo>
                  <a:lnTo>
                    <a:pt x="111" y="129"/>
                  </a:lnTo>
                  <a:lnTo>
                    <a:pt x="111" y="130"/>
                  </a:lnTo>
                  <a:lnTo>
                    <a:pt x="110" y="130"/>
                  </a:lnTo>
                  <a:lnTo>
                    <a:pt x="112" y="132"/>
                  </a:lnTo>
                  <a:lnTo>
                    <a:pt x="113" y="136"/>
                  </a:lnTo>
                  <a:lnTo>
                    <a:pt x="113" y="140"/>
                  </a:lnTo>
                  <a:lnTo>
                    <a:pt x="112" y="142"/>
                  </a:lnTo>
                  <a:lnTo>
                    <a:pt x="111" y="143"/>
                  </a:lnTo>
                  <a:lnTo>
                    <a:pt x="111" y="144"/>
                  </a:lnTo>
                  <a:lnTo>
                    <a:pt x="110" y="144"/>
                  </a:lnTo>
                  <a:lnTo>
                    <a:pt x="108" y="144"/>
                  </a:lnTo>
                  <a:lnTo>
                    <a:pt x="108" y="146"/>
                  </a:lnTo>
                  <a:lnTo>
                    <a:pt x="110" y="146"/>
                  </a:lnTo>
                  <a:lnTo>
                    <a:pt x="112" y="147"/>
                  </a:lnTo>
                  <a:lnTo>
                    <a:pt x="112" y="148"/>
                  </a:lnTo>
                  <a:lnTo>
                    <a:pt x="113" y="150"/>
                  </a:lnTo>
                  <a:lnTo>
                    <a:pt x="113" y="154"/>
                  </a:lnTo>
                  <a:lnTo>
                    <a:pt x="113" y="159"/>
                  </a:lnTo>
                  <a:lnTo>
                    <a:pt x="113" y="160"/>
                  </a:lnTo>
                  <a:lnTo>
                    <a:pt x="113" y="161"/>
                  </a:lnTo>
                  <a:lnTo>
                    <a:pt x="114" y="160"/>
                  </a:lnTo>
                  <a:lnTo>
                    <a:pt x="116" y="160"/>
                  </a:lnTo>
                  <a:lnTo>
                    <a:pt x="116" y="161"/>
                  </a:lnTo>
                  <a:lnTo>
                    <a:pt x="114" y="161"/>
                  </a:lnTo>
                  <a:lnTo>
                    <a:pt x="114" y="163"/>
                  </a:lnTo>
                  <a:lnTo>
                    <a:pt x="117" y="163"/>
                  </a:lnTo>
                  <a:lnTo>
                    <a:pt x="118" y="163"/>
                  </a:lnTo>
                  <a:lnTo>
                    <a:pt x="123" y="166"/>
                  </a:lnTo>
                  <a:lnTo>
                    <a:pt x="124" y="166"/>
                  </a:lnTo>
                  <a:lnTo>
                    <a:pt x="125" y="166"/>
                  </a:lnTo>
                  <a:lnTo>
                    <a:pt x="124" y="167"/>
                  </a:lnTo>
                  <a:lnTo>
                    <a:pt x="123" y="169"/>
                  </a:lnTo>
                  <a:lnTo>
                    <a:pt x="123" y="170"/>
                  </a:lnTo>
                  <a:lnTo>
                    <a:pt x="122" y="171"/>
                  </a:lnTo>
                  <a:lnTo>
                    <a:pt x="123" y="171"/>
                  </a:lnTo>
                  <a:lnTo>
                    <a:pt x="128" y="173"/>
                  </a:lnTo>
                  <a:lnTo>
                    <a:pt x="129" y="173"/>
                  </a:lnTo>
                  <a:lnTo>
                    <a:pt x="130" y="177"/>
                  </a:lnTo>
                  <a:lnTo>
                    <a:pt x="131" y="180"/>
                  </a:lnTo>
                  <a:lnTo>
                    <a:pt x="133" y="182"/>
                  </a:lnTo>
                  <a:lnTo>
                    <a:pt x="133" y="183"/>
                  </a:lnTo>
                  <a:lnTo>
                    <a:pt x="130" y="184"/>
                  </a:lnTo>
                  <a:lnTo>
                    <a:pt x="130" y="187"/>
                  </a:lnTo>
                  <a:lnTo>
                    <a:pt x="130" y="193"/>
                  </a:lnTo>
                  <a:lnTo>
                    <a:pt x="130" y="194"/>
                  </a:lnTo>
                  <a:lnTo>
                    <a:pt x="131" y="196"/>
                  </a:lnTo>
                  <a:lnTo>
                    <a:pt x="129" y="195"/>
                  </a:lnTo>
                  <a:lnTo>
                    <a:pt x="128" y="195"/>
                  </a:lnTo>
                  <a:lnTo>
                    <a:pt x="126" y="196"/>
                  </a:lnTo>
                  <a:lnTo>
                    <a:pt x="125" y="196"/>
                  </a:lnTo>
                  <a:lnTo>
                    <a:pt x="123" y="198"/>
                  </a:lnTo>
                  <a:lnTo>
                    <a:pt x="120" y="200"/>
                  </a:lnTo>
                  <a:lnTo>
                    <a:pt x="119" y="201"/>
                  </a:lnTo>
                  <a:lnTo>
                    <a:pt x="116" y="201"/>
                  </a:lnTo>
                  <a:lnTo>
                    <a:pt x="112" y="204"/>
                  </a:lnTo>
                  <a:lnTo>
                    <a:pt x="110" y="205"/>
                  </a:lnTo>
                  <a:lnTo>
                    <a:pt x="107" y="205"/>
                  </a:lnTo>
                  <a:lnTo>
                    <a:pt x="106" y="206"/>
                  </a:lnTo>
                  <a:lnTo>
                    <a:pt x="103" y="206"/>
                  </a:lnTo>
                  <a:lnTo>
                    <a:pt x="102" y="207"/>
                  </a:lnTo>
                  <a:lnTo>
                    <a:pt x="101" y="209"/>
                  </a:lnTo>
                  <a:lnTo>
                    <a:pt x="100" y="210"/>
                  </a:lnTo>
                  <a:lnTo>
                    <a:pt x="99" y="210"/>
                  </a:lnTo>
                  <a:lnTo>
                    <a:pt x="97" y="211"/>
                  </a:lnTo>
                  <a:lnTo>
                    <a:pt x="97" y="212"/>
                  </a:lnTo>
                  <a:lnTo>
                    <a:pt x="101" y="212"/>
                  </a:lnTo>
                  <a:lnTo>
                    <a:pt x="101" y="213"/>
                  </a:lnTo>
                  <a:lnTo>
                    <a:pt x="99" y="215"/>
                  </a:lnTo>
                  <a:lnTo>
                    <a:pt x="99" y="217"/>
                  </a:lnTo>
                  <a:lnTo>
                    <a:pt x="101" y="218"/>
                  </a:lnTo>
                  <a:lnTo>
                    <a:pt x="103" y="218"/>
                  </a:lnTo>
                  <a:lnTo>
                    <a:pt x="103" y="217"/>
                  </a:lnTo>
                  <a:lnTo>
                    <a:pt x="105" y="218"/>
                  </a:lnTo>
                  <a:lnTo>
                    <a:pt x="105" y="216"/>
                  </a:lnTo>
                  <a:lnTo>
                    <a:pt x="105" y="215"/>
                  </a:lnTo>
                  <a:lnTo>
                    <a:pt x="106" y="213"/>
                  </a:lnTo>
                  <a:lnTo>
                    <a:pt x="107" y="213"/>
                  </a:lnTo>
                  <a:lnTo>
                    <a:pt x="106" y="212"/>
                  </a:lnTo>
                  <a:lnTo>
                    <a:pt x="105" y="211"/>
                  </a:lnTo>
                  <a:lnTo>
                    <a:pt x="107" y="210"/>
                  </a:lnTo>
                  <a:lnTo>
                    <a:pt x="110" y="210"/>
                  </a:lnTo>
                  <a:lnTo>
                    <a:pt x="110" y="212"/>
                  </a:lnTo>
                  <a:lnTo>
                    <a:pt x="112" y="212"/>
                  </a:lnTo>
                  <a:lnTo>
                    <a:pt x="111" y="213"/>
                  </a:lnTo>
                  <a:lnTo>
                    <a:pt x="111" y="215"/>
                  </a:lnTo>
                  <a:lnTo>
                    <a:pt x="113" y="212"/>
                  </a:lnTo>
                  <a:lnTo>
                    <a:pt x="114" y="212"/>
                  </a:lnTo>
                  <a:lnTo>
                    <a:pt x="114" y="211"/>
                  </a:lnTo>
                  <a:lnTo>
                    <a:pt x="114" y="210"/>
                  </a:lnTo>
                  <a:lnTo>
                    <a:pt x="116" y="209"/>
                  </a:lnTo>
                  <a:lnTo>
                    <a:pt x="119" y="209"/>
                  </a:lnTo>
                  <a:lnTo>
                    <a:pt x="123" y="210"/>
                  </a:lnTo>
                  <a:lnTo>
                    <a:pt x="126" y="210"/>
                  </a:lnTo>
                  <a:lnTo>
                    <a:pt x="130" y="209"/>
                  </a:lnTo>
                  <a:lnTo>
                    <a:pt x="133" y="209"/>
                  </a:lnTo>
                  <a:lnTo>
                    <a:pt x="134" y="209"/>
                  </a:lnTo>
                  <a:lnTo>
                    <a:pt x="135" y="210"/>
                  </a:lnTo>
                  <a:lnTo>
                    <a:pt x="134" y="210"/>
                  </a:lnTo>
                  <a:lnTo>
                    <a:pt x="134" y="211"/>
                  </a:lnTo>
                  <a:lnTo>
                    <a:pt x="134" y="212"/>
                  </a:lnTo>
                  <a:lnTo>
                    <a:pt x="133" y="211"/>
                  </a:lnTo>
                  <a:lnTo>
                    <a:pt x="131" y="211"/>
                  </a:lnTo>
                  <a:lnTo>
                    <a:pt x="130" y="210"/>
                  </a:lnTo>
                  <a:lnTo>
                    <a:pt x="129" y="211"/>
                  </a:lnTo>
                  <a:lnTo>
                    <a:pt x="129" y="212"/>
                  </a:lnTo>
                  <a:lnTo>
                    <a:pt x="130" y="212"/>
                  </a:lnTo>
                  <a:lnTo>
                    <a:pt x="130" y="213"/>
                  </a:lnTo>
                  <a:lnTo>
                    <a:pt x="129" y="215"/>
                  </a:lnTo>
                  <a:lnTo>
                    <a:pt x="128" y="216"/>
                  </a:lnTo>
                  <a:lnTo>
                    <a:pt x="126" y="216"/>
                  </a:lnTo>
                  <a:lnTo>
                    <a:pt x="125" y="216"/>
                  </a:lnTo>
                  <a:lnTo>
                    <a:pt x="123" y="218"/>
                  </a:lnTo>
                  <a:lnTo>
                    <a:pt x="120" y="222"/>
                  </a:lnTo>
                  <a:lnTo>
                    <a:pt x="119" y="222"/>
                  </a:lnTo>
                  <a:lnTo>
                    <a:pt x="117" y="222"/>
                  </a:lnTo>
                  <a:lnTo>
                    <a:pt x="116" y="224"/>
                  </a:lnTo>
                  <a:lnTo>
                    <a:pt x="118" y="226"/>
                  </a:lnTo>
                  <a:lnTo>
                    <a:pt x="120" y="228"/>
                  </a:lnTo>
                  <a:lnTo>
                    <a:pt x="120" y="229"/>
                  </a:lnTo>
                  <a:lnTo>
                    <a:pt x="119" y="229"/>
                  </a:lnTo>
                  <a:lnTo>
                    <a:pt x="117" y="228"/>
                  </a:lnTo>
                  <a:lnTo>
                    <a:pt x="116" y="228"/>
                  </a:lnTo>
                  <a:lnTo>
                    <a:pt x="116" y="230"/>
                  </a:lnTo>
                  <a:lnTo>
                    <a:pt x="116" y="232"/>
                  </a:lnTo>
                  <a:lnTo>
                    <a:pt x="117" y="232"/>
                  </a:lnTo>
                  <a:lnTo>
                    <a:pt x="118" y="233"/>
                  </a:lnTo>
                  <a:lnTo>
                    <a:pt x="118" y="234"/>
                  </a:lnTo>
                  <a:lnTo>
                    <a:pt x="118" y="235"/>
                  </a:lnTo>
                  <a:lnTo>
                    <a:pt x="118" y="238"/>
                  </a:lnTo>
                  <a:lnTo>
                    <a:pt x="118" y="239"/>
                  </a:lnTo>
                  <a:lnTo>
                    <a:pt x="111" y="244"/>
                  </a:lnTo>
                  <a:lnTo>
                    <a:pt x="107" y="246"/>
                  </a:lnTo>
                  <a:lnTo>
                    <a:pt x="106" y="247"/>
                  </a:lnTo>
                  <a:lnTo>
                    <a:pt x="107" y="250"/>
                  </a:lnTo>
                  <a:lnTo>
                    <a:pt x="107" y="251"/>
                  </a:lnTo>
                  <a:lnTo>
                    <a:pt x="106" y="251"/>
                  </a:lnTo>
                  <a:lnTo>
                    <a:pt x="103" y="252"/>
                  </a:lnTo>
                  <a:lnTo>
                    <a:pt x="103" y="253"/>
                  </a:lnTo>
                  <a:lnTo>
                    <a:pt x="102" y="253"/>
                  </a:lnTo>
                  <a:lnTo>
                    <a:pt x="101" y="253"/>
                  </a:lnTo>
                  <a:lnTo>
                    <a:pt x="101" y="256"/>
                  </a:lnTo>
                  <a:lnTo>
                    <a:pt x="102" y="258"/>
                  </a:lnTo>
                  <a:lnTo>
                    <a:pt x="103" y="259"/>
                  </a:lnTo>
                  <a:lnTo>
                    <a:pt x="102" y="259"/>
                  </a:lnTo>
                  <a:lnTo>
                    <a:pt x="102" y="261"/>
                  </a:lnTo>
                  <a:lnTo>
                    <a:pt x="101" y="259"/>
                  </a:lnTo>
                  <a:lnTo>
                    <a:pt x="100" y="259"/>
                  </a:lnTo>
                  <a:lnTo>
                    <a:pt x="100" y="261"/>
                  </a:lnTo>
                  <a:lnTo>
                    <a:pt x="100" y="259"/>
                  </a:lnTo>
                  <a:lnTo>
                    <a:pt x="99" y="259"/>
                  </a:lnTo>
                  <a:lnTo>
                    <a:pt x="99" y="261"/>
                  </a:lnTo>
                  <a:lnTo>
                    <a:pt x="99" y="262"/>
                  </a:lnTo>
                  <a:lnTo>
                    <a:pt x="97" y="262"/>
                  </a:lnTo>
                  <a:lnTo>
                    <a:pt x="95" y="263"/>
                  </a:lnTo>
                  <a:lnTo>
                    <a:pt x="94" y="264"/>
                  </a:lnTo>
                  <a:lnTo>
                    <a:pt x="95" y="267"/>
                  </a:lnTo>
                  <a:lnTo>
                    <a:pt x="94" y="268"/>
                  </a:lnTo>
                  <a:lnTo>
                    <a:pt x="91" y="268"/>
                  </a:lnTo>
                  <a:lnTo>
                    <a:pt x="90" y="268"/>
                  </a:lnTo>
                  <a:lnTo>
                    <a:pt x="88" y="270"/>
                  </a:lnTo>
                  <a:lnTo>
                    <a:pt x="84" y="273"/>
                  </a:lnTo>
                  <a:lnTo>
                    <a:pt x="85" y="274"/>
                  </a:lnTo>
                  <a:lnTo>
                    <a:pt x="86" y="274"/>
                  </a:lnTo>
                  <a:lnTo>
                    <a:pt x="85" y="275"/>
                  </a:lnTo>
                  <a:lnTo>
                    <a:pt x="84" y="275"/>
                  </a:lnTo>
                  <a:lnTo>
                    <a:pt x="83" y="276"/>
                  </a:lnTo>
                  <a:lnTo>
                    <a:pt x="83" y="278"/>
                  </a:lnTo>
                  <a:lnTo>
                    <a:pt x="83" y="279"/>
                  </a:lnTo>
                  <a:lnTo>
                    <a:pt x="82" y="280"/>
                  </a:lnTo>
                  <a:lnTo>
                    <a:pt x="80" y="283"/>
                  </a:lnTo>
                  <a:lnTo>
                    <a:pt x="80" y="284"/>
                  </a:lnTo>
                  <a:lnTo>
                    <a:pt x="79" y="284"/>
                  </a:lnTo>
                  <a:lnTo>
                    <a:pt x="77" y="284"/>
                  </a:lnTo>
                  <a:lnTo>
                    <a:pt x="76" y="285"/>
                  </a:lnTo>
                  <a:lnTo>
                    <a:pt x="73" y="286"/>
                  </a:lnTo>
                  <a:lnTo>
                    <a:pt x="72" y="285"/>
                  </a:lnTo>
                  <a:lnTo>
                    <a:pt x="70" y="285"/>
                  </a:lnTo>
                  <a:lnTo>
                    <a:pt x="70" y="283"/>
                  </a:lnTo>
                  <a:lnTo>
                    <a:pt x="68" y="283"/>
                  </a:lnTo>
                  <a:lnTo>
                    <a:pt x="61" y="281"/>
                  </a:lnTo>
                  <a:lnTo>
                    <a:pt x="57" y="284"/>
                  </a:lnTo>
                  <a:lnTo>
                    <a:pt x="56" y="285"/>
                  </a:lnTo>
                  <a:lnTo>
                    <a:pt x="55" y="287"/>
                  </a:lnTo>
                  <a:lnTo>
                    <a:pt x="55" y="289"/>
                  </a:lnTo>
                  <a:lnTo>
                    <a:pt x="56" y="289"/>
                  </a:lnTo>
                  <a:lnTo>
                    <a:pt x="57" y="287"/>
                  </a:lnTo>
                  <a:lnTo>
                    <a:pt x="59" y="287"/>
                  </a:lnTo>
                  <a:lnTo>
                    <a:pt x="59" y="289"/>
                  </a:lnTo>
                  <a:lnTo>
                    <a:pt x="60" y="290"/>
                  </a:lnTo>
                  <a:lnTo>
                    <a:pt x="60" y="292"/>
                  </a:lnTo>
                  <a:lnTo>
                    <a:pt x="59" y="295"/>
                  </a:lnTo>
                  <a:lnTo>
                    <a:pt x="57" y="295"/>
                  </a:lnTo>
                  <a:lnTo>
                    <a:pt x="57" y="296"/>
                  </a:lnTo>
                  <a:lnTo>
                    <a:pt x="56" y="297"/>
                  </a:lnTo>
                  <a:lnTo>
                    <a:pt x="56" y="298"/>
                  </a:lnTo>
                  <a:lnTo>
                    <a:pt x="55" y="298"/>
                  </a:lnTo>
                  <a:lnTo>
                    <a:pt x="55" y="299"/>
                  </a:lnTo>
                  <a:lnTo>
                    <a:pt x="55" y="301"/>
                  </a:lnTo>
                  <a:lnTo>
                    <a:pt x="55" y="302"/>
                  </a:lnTo>
                  <a:lnTo>
                    <a:pt x="56" y="303"/>
                  </a:lnTo>
                  <a:lnTo>
                    <a:pt x="57" y="304"/>
                  </a:lnTo>
                  <a:lnTo>
                    <a:pt x="57" y="308"/>
                  </a:lnTo>
                  <a:lnTo>
                    <a:pt x="57" y="313"/>
                  </a:lnTo>
                  <a:lnTo>
                    <a:pt x="57" y="319"/>
                  </a:lnTo>
                  <a:lnTo>
                    <a:pt x="56" y="320"/>
                  </a:lnTo>
                  <a:lnTo>
                    <a:pt x="55" y="321"/>
                  </a:lnTo>
                  <a:lnTo>
                    <a:pt x="54" y="321"/>
                  </a:lnTo>
                  <a:lnTo>
                    <a:pt x="53" y="322"/>
                  </a:lnTo>
                  <a:lnTo>
                    <a:pt x="53" y="325"/>
                  </a:lnTo>
                  <a:lnTo>
                    <a:pt x="53" y="326"/>
                  </a:lnTo>
                  <a:lnTo>
                    <a:pt x="50" y="329"/>
                  </a:lnTo>
                  <a:lnTo>
                    <a:pt x="49" y="330"/>
                  </a:lnTo>
                  <a:lnTo>
                    <a:pt x="48" y="333"/>
                  </a:lnTo>
                  <a:lnTo>
                    <a:pt x="49" y="335"/>
                  </a:lnTo>
                  <a:lnTo>
                    <a:pt x="49" y="336"/>
                  </a:lnTo>
                  <a:lnTo>
                    <a:pt x="50" y="338"/>
                  </a:lnTo>
                  <a:lnTo>
                    <a:pt x="50" y="339"/>
                  </a:lnTo>
                  <a:lnTo>
                    <a:pt x="53" y="339"/>
                  </a:lnTo>
                  <a:lnTo>
                    <a:pt x="54" y="341"/>
                  </a:lnTo>
                  <a:lnTo>
                    <a:pt x="56" y="344"/>
                  </a:lnTo>
                  <a:lnTo>
                    <a:pt x="59" y="347"/>
                  </a:lnTo>
                  <a:lnTo>
                    <a:pt x="60" y="348"/>
                  </a:lnTo>
                  <a:lnTo>
                    <a:pt x="61" y="349"/>
                  </a:lnTo>
                  <a:lnTo>
                    <a:pt x="61" y="352"/>
                  </a:lnTo>
                  <a:lnTo>
                    <a:pt x="62" y="355"/>
                  </a:lnTo>
                  <a:lnTo>
                    <a:pt x="62" y="356"/>
                  </a:lnTo>
                  <a:lnTo>
                    <a:pt x="65" y="359"/>
                  </a:lnTo>
                  <a:lnTo>
                    <a:pt x="65" y="364"/>
                  </a:lnTo>
                  <a:lnTo>
                    <a:pt x="65" y="370"/>
                  </a:lnTo>
                  <a:lnTo>
                    <a:pt x="63" y="377"/>
                  </a:lnTo>
                  <a:lnTo>
                    <a:pt x="61" y="382"/>
                  </a:lnTo>
                  <a:lnTo>
                    <a:pt x="59" y="386"/>
                  </a:lnTo>
                  <a:lnTo>
                    <a:pt x="56" y="390"/>
                  </a:lnTo>
                  <a:lnTo>
                    <a:pt x="55" y="392"/>
                  </a:lnTo>
                  <a:lnTo>
                    <a:pt x="53" y="393"/>
                  </a:lnTo>
                  <a:lnTo>
                    <a:pt x="47" y="395"/>
                  </a:lnTo>
                  <a:lnTo>
                    <a:pt x="45" y="395"/>
                  </a:lnTo>
                  <a:lnTo>
                    <a:pt x="44" y="394"/>
                  </a:lnTo>
                  <a:lnTo>
                    <a:pt x="42" y="393"/>
                  </a:lnTo>
                  <a:lnTo>
                    <a:pt x="39" y="390"/>
                  </a:lnTo>
                  <a:lnTo>
                    <a:pt x="39" y="389"/>
                  </a:lnTo>
                  <a:lnTo>
                    <a:pt x="38" y="389"/>
                  </a:lnTo>
                  <a:lnTo>
                    <a:pt x="36" y="389"/>
                  </a:lnTo>
                  <a:lnTo>
                    <a:pt x="34" y="390"/>
                  </a:lnTo>
                  <a:lnTo>
                    <a:pt x="33" y="390"/>
                  </a:lnTo>
                  <a:lnTo>
                    <a:pt x="32" y="390"/>
                  </a:lnTo>
                  <a:lnTo>
                    <a:pt x="31" y="390"/>
                  </a:lnTo>
                  <a:lnTo>
                    <a:pt x="31" y="392"/>
                  </a:lnTo>
                  <a:lnTo>
                    <a:pt x="32" y="392"/>
                  </a:lnTo>
                  <a:lnTo>
                    <a:pt x="34" y="392"/>
                  </a:lnTo>
                  <a:lnTo>
                    <a:pt x="36" y="396"/>
                  </a:lnTo>
                  <a:lnTo>
                    <a:pt x="37" y="399"/>
                  </a:lnTo>
                  <a:lnTo>
                    <a:pt x="39" y="400"/>
                  </a:lnTo>
                  <a:lnTo>
                    <a:pt x="40" y="401"/>
                  </a:lnTo>
                  <a:lnTo>
                    <a:pt x="40" y="402"/>
                  </a:lnTo>
                  <a:lnTo>
                    <a:pt x="42" y="404"/>
                  </a:lnTo>
                  <a:lnTo>
                    <a:pt x="43" y="404"/>
                  </a:lnTo>
                  <a:lnTo>
                    <a:pt x="42" y="406"/>
                  </a:lnTo>
                  <a:lnTo>
                    <a:pt x="40" y="406"/>
                  </a:lnTo>
                  <a:lnTo>
                    <a:pt x="38" y="406"/>
                  </a:lnTo>
                  <a:lnTo>
                    <a:pt x="37" y="407"/>
                  </a:lnTo>
                  <a:lnTo>
                    <a:pt x="38" y="407"/>
                  </a:lnTo>
                  <a:lnTo>
                    <a:pt x="39" y="409"/>
                  </a:lnTo>
                  <a:lnTo>
                    <a:pt x="40" y="410"/>
                  </a:lnTo>
                  <a:lnTo>
                    <a:pt x="42" y="409"/>
                  </a:lnTo>
                  <a:lnTo>
                    <a:pt x="43" y="409"/>
                  </a:lnTo>
                  <a:lnTo>
                    <a:pt x="43" y="411"/>
                  </a:lnTo>
                  <a:lnTo>
                    <a:pt x="43" y="412"/>
                  </a:lnTo>
                  <a:lnTo>
                    <a:pt x="42" y="412"/>
                  </a:lnTo>
                  <a:lnTo>
                    <a:pt x="40" y="412"/>
                  </a:lnTo>
                  <a:lnTo>
                    <a:pt x="40" y="413"/>
                  </a:lnTo>
                  <a:lnTo>
                    <a:pt x="40" y="415"/>
                  </a:lnTo>
                  <a:lnTo>
                    <a:pt x="40" y="416"/>
                  </a:lnTo>
                  <a:lnTo>
                    <a:pt x="42" y="417"/>
                  </a:lnTo>
                  <a:lnTo>
                    <a:pt x="42" y="418"/>
                  </a:lnTo>
                  <a:lnTo>
                    <a:pt x="40" y="419"/>
                  </a:lnTo>
                  <a:lnTo>
                    <a:pt x="42" y="419"/>
                  </a:lnTo>
                  <a:lnTo>
                    <a:pt x="44" y="421"/>
                  </a:lnTo>
                  <a:lnTo>
                    <a:pt x="47" y="421"/>
                  </a:lnTo>
                  <a:lnTo>
                    <a:pt x="48" y="421"/>
                  </a:lnTo>
                  <a:lnTo>
                    <a:pt x="49" y="422"/>
                  </a:lnTo>
                  <a:lnTo>
                    <a:pt x="50" y="422"/>
                  </a:lnTo>
                  <a:lnTo>
                    <a:pt x="51" y="419"/>
                  </a:lnTo>
                  <a:lnTo>
                    <a:pt x="53" y="419"/>
                  </a:lnTo>
                  <a:lnTo>
                    <a:pt x="55" y="421"/>
                  </a:lnTo>
                  <a:lnTo>
                    <a:pt x="67" y="424"/>
                  </a:lnTo>
                  <a:lnTo>
                    <a:pt x="71" y="424"/>
                  </a:lnTo>
                  <a:lnTo>
                    <a:pt x="73" y="424"/>
                  </a:lnTo>
                  <a:lnTo>
                    <a:pt x="76" y="427"/>
                  </a:lnTo>
                  <a:lnTo>
                    <a:pt x="78" y="429"/>
                  </a:lnTo>
                  <a:lnTo>
                    <a:pt x="79" y="432"/>
                  </a:lnTo>
                  <a:lnTo>
                    <a:pt x="79" y="433"/>
                  </a:lnTo>
                  <a:lnTo>
                    <a:pt x="78" y="438"/>
                  </a:lnTo>
                  <a:lnTo>
                    <a:pt x="79" y="438"/>
                  </a:lnTo>
                  <a:lnTo>
                    <a:pt x="80" y="438"/>
                  </a:lnTo>
                  <a:lnTo>
                    <a:pt x="83" y="438"/>
                  </a:lnTo>
                  <a:lnTo>
                    <a:pt x="85" y="438"/>
                  </a:lnTo>
                  <a:lnTo>
                    <a:pt x="86" y="440"/>
                  </a:lnTo>
                  <a:lnTo>
                    <a:pt x="89" y="441"/>
                  </a:lnTo>
                  <a:lnTo>
                    <a:pt x="90" y="441"/>
                  </a:lnTo>
                  <a:lnTo>
                    <a:pt x="90" y="440"/>
                  </a:lnTo>
                  <a:lnTo>
                    <a:pt x="90" y="439"/>
                  </a:lnTo>
                  <a:lnTo>
                    <a:pt x="91" y="439"/>
                  </a:lnTo>
                  <a:lnTo>
                    <a:pt x="95" y="439"/>
                  </a:lnTo>
                  <a:lnTo>
                    <a:pt x="96" y="438"/>
                  </a:lnTo>
                  <a:lnTo>
                    <a:pt x="97" y="436"/>
                  </a:lnTo>
                  <a:lnTo>
                    <a:pt x="97" y="434"/>
                  </a:lnTo>
                  <a:lnTo>
                    <a:pt x="99" y="434"/>
                  </a:lnTo>
                  <a:lnTo>
                    <a:pt x="100" y="434"/>
                  </a:lnTo>
                  <a:lnTo>
                    <a:pt x="99" y="433"/>
                  </a:lnTo>
                  <a:lnTo>
                    <a:pt x="99" y="430"/>
                  </a:lnTo>
                  <a:lnTo>
                    <a:pt x="101" y="428"/>
                  </a:lnTo>
                  <a:lnTo>
                    <a:pt x="101" y="425"/>
                  </a:lnTo>
                  <a:lnTo>
                    <a:pt x="99" y="425"/>
                  </a:lnTo>
                  <a:lnTo>
                    <a:pt x="97" y="424"/>
                  </a:lnTo>
                  <a:lnTo>
                    <a:pt x="93" y="419"/>
                  </a:lnTo>
                  <a:lnTo>
                    <a:pt x="91" y="416"/>
                  </a:lnTo>
                  <a:lnTo>
                    <a:pt x="90" y="413"/>
                  </a:lnTo>
                  <a:lnTo>
                    <a:pt x="89" y="406"/>
                  </a:lnTo>
                  <a:lnTo>
                    <a:pt x="90" y="405"/>
                  </a:lnTo>
                  <a:lnTo>
                    <a:pt x="90" y="404"/>
                  </a:lnTo>
                  <a:lnTo>
                    <a:pt x="88" y="402"/>
                  </a:lnTo>
                  <a:lnTo>
                    <a:pt x="86" y="398"/>
                  </a:lnTo>
                  <a:lnTo>
                    <a:pt x="86" y="393"/>
                  </a:lnTo>
                  <a:lnTo>
                    <a:pt x="86" y="392"/>
                  </a:lnTo>
                  <a:lnTo>
                    <a:pt x="86" y="393"/>
                  </a:lnTo>
                  <a:lnTo>
                    <a:pt x="88" y="393"/>
                  </a:lnTo>
                  <a:lnTo>
                    <a:pt x="89" y="392"/>
                  </a:lnTo>
                  <a:lnTo>
                    <a:pt x="88" y="390"/>
                  </a:lnTo>
                  <a:lnTo>
                    <a:pt x="88" y="388"/>
                  </a:lnTo>
                  <a:lnTo>
                    <a:pt x="88" y="389"/>
                  </a:lnTo>
                  <a:lnTo>
                    <a:pt x="89" y="389"/>
                  </a:lnTo>
                  <a:lnTo>
                    <a:pt x="89" y="388"/>
                  </a:lnTo>
                  <a:lnTo>
                    <a:pt x="89" y="386"/>
                  </a:lnTo>
                  <a:lnTo>
                    <a:pt x="91" y="382"/>
                  </a:lnTo>
                  <a:lnTo>
                    <a:pt x="93" y="381"/>
                  </a:lnTo>
                  <a:lnTo>
                    <a:pt x="94" y="379"/>
                  </a:lnTo>
                  <a:lnTo>
                    <a:pt x="95" y="378"/>
                  </a:lnTo>
                  <a:lnTo>
                    <a:pt x="96" y="375"/>
                  </a:lnTo>
                  <a:lnTo>
                    <a:pt x="96" y="372"/>
                  </a:lnTo>
                  <a:lnTo>
                    <a:pt x="96" y="371"/>
                  </a:lnTo>
                  <a:lnTo>
                    <a:pt x="101" y="370"/>
                  </a:lnTo>
                  <a:lnTo>
                    <a:pt x="102" y="369"/>
                  </a:lnTo>
                  <a:lnTo>
                    <a:pt x="102" y="367"/>
                  </a:lnTo>
                  <a:lnTo>
                    <a:pt x="102" y="366"/>
                  </a:lnTo>
                  <a:lnTo>
                    <a:pt x="103" y="365"/>
                  </a:lnTo>
                  <a:lnTo>
                    <a:pt x="105" y="364"/>
                  </a:lnTo>
                  <a:lnTo>
                    <a:pt x="105" y="362"/>
                  </a:lnTo>
                  <a:lnTo>
                    <a:pt x="105" y="360"/>
                  </a:lnTo>
                  <a:lnTo>
                    <a:pt x="106" y="356"/>
                  </a:lnTo>
                  <a:lnTo>
                    <a:pt x="107" y="355"/>
                  </a:lnTo>
                  <a:lnTo>
                    <a:pt x="108" y="355"/>
                  </a:lnTo>
                  <a:lnTo>
                    <a:pt x="110" y="354"/>
                  </a:lnTo>
                  <a:lnTo>
                    <a:pt x="111" y="354"/>
                  </a:lnTo>
                  <a:lnTo>
                    <a:pt x="113" y="354"/>
                  </a:lnTo>
                  <a:lnTo>
                    <a:pt x="116" y="354"/>
                  </a:lnTo>
                  <a:lnTo>
                    <a:pt x="117" y="354"/>
                  </a:lnTo>
                  <a:lnTo>
                    <a:pt x="119" y="355"/>
                  </a:lnTo>
                  <a:lnTo>
                    <a:pt x="120" y="355"/>
                  </a:lnTo>
                  <a:lnTo>
                    <a:pt x="122" y="358"/>
                  </a:lnTo>
                  <a:lnTo>
                    <a:pt x="122" y="359"/>
                  </a:lnTo>
                  <a:lnTo>
                    <a:pt x="129" y="360"/>
                  </a:lnTo>
                  <a:lnTo>
                    <a:pt x="129" y="361"/>
                  </a:lnTo>
                  <a:lnTo>
                    <a:pt x="130" y="362"/>
                  </a:lnTo>
                  <a:lnTo>
                    <a:pt x="131" y="365"/>
                  </a:lnTo>
                  <a:lnTo>
                    <a:pt x="131" y="367"/>
                  </a:lnTo>
                  <a:lnTo>
                    <a:pt x="131" y="369"/>
                  </a:lnTo>
                  <a:lnTo>
                    <a:pt x="128" y="372"/>
                  </a:lnTo>
                  <a:lnTo>
                    <a:pt x="126" y="376"/>
                  </a:lnTo>
                  <a:lnTo>
                    <a:pt x="125" y="378"/>
                  </a:lnTo>
                  <a:lnTo>
                    <a:pt x="123" y="381"/>
                  </a:lnTo>
                  <a:lnTo>
                    <a:pt x="119" y="381"/>
                  </a:lnTo>
                  <a:lnTo>
                    <a:pt x="117" y="381"/>
                  </a:lnTo>
                  <a:lnTo>
                    <a:pt x="116" y="381"/>
                  </a:lnTo>
                  <a:lnTo>
                    <a:pt x="116" y="377"/>
                  </a:lnTo>
                  <a:lnTo>
                    <a:pt x="116" y="375"/>
                  </a:lnTo>
                  <a:lnTo>
                    <a:pt x="114" y="372"/>
                  </a:lnTo>
                  <a:lnTo>
                    <a:pt x="112" y="370"/>
                  </a:lnTo>
                  <a:lnTo>
                    <a:pt x="108" y="370"/>
                  </a:lnTo>
                  <a:lnTo>
                    <a:pt x="105" y="370"/>
                  </a:lnTo>
                  <a:lnTo>
                    <a:pt x="103" y="370"/>
                  </a:lnTo>
                  <a:lnTo>
                    <a:pt x="102" y="372"/>
                  </a:lnTo>
                  <a:lnTo>
                    <a:pt x="100" y="373"/>
                  </a:lnTo>
                  <a:lnTo>
                    <a:pt x="100" y="375"/>
                  </a:lnTo>
                  <a:lnTo>
                    <a:pt x="100" y="376"/>
                  </a:lnTo>
                  <a:lnTo>
                    <a:pt x="102" y="377"/>
                  </a:lnTo>
                  <a:lnTo>
                    <a:pt x="102" y="379"/>
                  </a:lnTo>
                  <a:lnTo>
                    <a:pt x="103" y="381"/>
                  </a:lnTo>
                  <a:lnTo>
                    <a:pt x="106" y="382"/>
                  </a:lnTo>
                  <a:lnTo>
                    <a:pt x="110" y="382"/>
                  </a:lnTo>
                  <a:lnTo>
                    <a:pt x="111" y="382"/>
                  </a:lnTo>
                  <a:lnTo>
                    <a:pt x="111" y="383"/>
                  </a:lnTo>
                  <a:lnTo>
                    <a:pt x="113" y="382"/>
                  </a:lnTo>
                  <a:lnTo>
                    <a:pt x="114" y="384"/>
                  </a:lnTo>
                  <a:lnTo>
                    <a:pt x="113" y="386"/>
                  </a:lnTo>
                  <a:lnTo>
                    <a:pt x="112" y="387"/>
                  </a:lnTo>
                  <a:lnTo>
                    <a:pt x="111" y="388"/>
                  </a:lnTo>
                  <a:lnTo>
                    <a:pt x="111" y="390"/>
                  </a:lnTo>
                  <a:lnTo>
                    <a:pt x="111" y="394"/>
                  </a:lnTo>
                  <a:lnTo>
                    <a:pt x="112" y="396"/>
                  </a:lnTo>
                  <a:lnTo>
                    <a:pt x="114" y="398"/>
                  </a:lnTo>
                  <a:lnTo>
                    <a:pt x="117" y="401"/>
                  </a:lnTo>
                  <a:lnTo>
                    <a:pt x="118" y="404"/>
                  </a:lnTo>
                  <a:lnTo>
                    <a:pt x="119" y="411"/>
                  </a:lnTo>
                  <a:lnTo>
                    <a:pt x="120" y="417"/>
                  </a:lnTo>
                  <a:lnTo>
                    <a:pt x="120" y="418"/>
                  </a:lnTo>
                  <a:lnTo>
                    <a:pt x="119" y="421"/>
                  </a:lnTo>
                  <a:lnTo>
                    <a:pt x="118" y="422"/>
                  </a:lnTo>
                  <a:lnTo>
                    <a:pt x="118" y="423"/>
                  </a:lnTo>
                  <a:lnTo>
                    <a:pt x="118" y="428"/>
                  </a:lnTo>
                  <a:lnTo>
                    <a:pt x="117" y="432"/>
                  </a:lnTo>
                  <a:lnTo>
                    <a:pt x="113" y="435"/>
                  </a:lnTo>
                  <a:lnTo>
                    <a:pt x="112" y="436"/>
                  </a:lnTo>
                  <a:lnTo>
                    <a:pt x="112" y="439"/>
                  </a:lnTo>
                  <a:lnTo>
                    <a:pt x="113" y="441"/>
                  </a:lnTo>
                  <a:lnTo>
                    <a:pt x="111" y="446"/>
                  </a:lnTo>
                  <a:lnTo>
                    <a:pt x="107" y="451"/>
                  </a:lnTo>
                  <a:lnTo>
                    <a:pt x="103" y="451"/>
                  </a:lnTo>
                  <a:lnTo>
                    <a:pt x="100" y="453"/>
                  </a:lnTo>
                  <a:lnTo>
                    <a:pt x="97" y="455"/>
                  </a:lnTo>
                  <a:lnTo>
                    <a:pt x="96" y="456"/>
                  </a:lnTo>
                  <a:lnTo>
                    <a:pt x="96" y="457"/>
                  </a:lnTo>
                  <a:lnTo>
                    <a:pt x="97" y="458"/>
                  </a:lnTo>
                  <a:lnTo>
                    <a:pt x="97" y="461"/>
                  </a:lnTo>
                  <a:lnTo>
                    <a:pt x="95" y="464"/>
                  </a:lnTo>
                  <a:lnTo>
                    <a:pt x="95" y="465"/>
                  </a:lnTo>
                  <a:lnTo>
                    <a:pt x="95" y="467"/>
                  </a:lnTo>
                  <a:lnTo>
                    <a:pt x="94" y="468"/>
                  </a:lnTo>
                  <a:lnTo>
                    <a:pt x="95" y="469"/>
                  </a:lnTo>
                  <a:lnTo>
                    <a:pt x="97" y="468"/>
                  </a:lnTo>
                  <a:lnTo>
                    <a:pt x="99" y="468"/>
                  </a:lnTo>
                  <a:lnTo>
                    <a:pt x="99" y="467"/>
                  </a:lnTo>
                  <a:lnTo>
                    <a:pt x="100" y="465"/>
                  </a:lnTo>
                  <a:lnTo>
                    <a:pt x="102" y="464"/>
                  </a:lnTo>
                  <a:lnTo>
                    <a:pt x="103" y="463"/>
                  </a:lnTo>
                  <a:lnTo>
                    <a:pt x="103" y="462"/>
                  </a:lnTo>
                  <a:lnTo>
                    <a:pt x="107" y="461"/>
                  </a:lnTo>
                  <a:lnTo>
                    <a:pt x="111" y="461"/>
                  </a:lnTo>
                  <a:lnTo>
                    <a:pt x="112" y="459"/>
                  </a:lnTo>
                  <a:lnTo>
                    <a:pt x="113" y="458"/>
                  </a:lnTo>
                  <a:lnTo>
                    <a:pt x="117" y="457"/>
                  </a:lnTo>
                  <a:lnTo>
                    <a:pt x="119" y="457"/>
                  </a:lnTo>
                  <a:lnTo>
                    <a:pt x="125" y="457"/>
                  </a:lnTo>
                  <a:lnTo>
                    <a:pt x="129" y="456"/>
                  </a:lnTo>
                  <a:lnTo>
                    <a:pt x="131" y="455"/>
                  </a:lnTo>
                  <a:lnTo>
                    <a:pt x="133" y="455"/>
                  </a:lnTo>
                  <a:lnTo>
                    <a:pt x="134" y="453"/>
                  </a:lnTo>
                  <a:lnTo>
                    <a:pt x="136" y="453"/>
                  </a:lnTo>
                  <a:lnTo>
                    <a:pt x="139" y="451"/>
                  </a:lnTo>
                  <a:lnTo>
                    <a:pt x="140" y="450"/>
                  </a:lnTo>
                  <a:lnTo>
                    <a:pt x="140" y="449"/>
                  </a:lnTo>
                  <a:lnTo>
                    <a:pt x="141" y="449"/>
                  </a:lnTo>
                  <a:lnTo>
                    <a:pt x="142" y="449"/>
                  </a:lnTo>
                  <a:lnTo>
                    <a:pt x="142" y="447"/>
                  </a:lnTo>
                  <a:lnTo>
                    <a:pt x="142" y="446"/>
                  </a:lnTo>
                  <a:lnTo>
                    <a:pt x="143" y="446"/>
                  </a:lnTo>
                  <a:lnTo>
                    <a:pt x="145" y="445"/>
                  </a:lnTo>
                  <a:lnTo>
                    <a:pt x="146" y="441"/>
                  </a:lnTo>
                  <a:lnTo>
                    <a:pt x="147" y="440"/>
                  </a:lnTo>
                  <a:lnTo>
                    <a:pt x="154" y="440"/>
                  </a:lnTo>
                  <a:lnTo>
                    <a:pt x="157" y="439"/>
                  </a:lnTo>
                  <a:lnTo>
                    <a:pt x="159" y="436"/>
                  </a:lnTo>
                  <a:lnTo>
                    <a:pt x="160" y="436"/>
                  </a:lnTo>
                  <a:lnTo>
                    <a:pt x="164" y="434"/>
                  </a:lnTo>
                  <a:lnTo>
                    <a:pt x="163" y="433"/>
                  </a:lnTo>
                  <a:lnTo>
                    <a:pt x="160" y="434"/>
                  </a:lnTo>
                  <a:lnTo>
                    <a:pt x="157" y="433"/>
                  </a:lnTo>
                  <a:lnTo>
                    <a:pt x="157" y="432"/>
                  </a:lnTo>
                  <a:lnTo>
                    <a:pt x="162" y="428"/>
                  </a:lnTo>
                  <a:lnTo>
                    <a:pt x="163" y="427"/>
                  </a:lnTo>
                  <a:lnTo>
                    <a:pt x="162" y="425"/>
                  </a:lnTo>
                  <a:lnTo>
                    <a:pt x="153" y="421"/>
                  </a:lnTo>
                  <a:lnTo>
                    <a:pt x="150" y="418"/>
                  </a:lnTo>
                  <a:lnTo>
                    <a:pt x="151" y="416"/>
                  </a:lnTo>
                  <a:lnTo>
                    <a:pt x="154" y="410"/>
                  </a:lnTo>
                  <a:lnTo>
                    <a:pt x="158" y="406"/>
                  </a:lnTo>
                  <a:lnTo>
                    <a:pt x="162" y="404"/>
                  </a:lnTo>
                  <a:lnTo>
                    <a:pt x="163" y="404"/>
                  </a:lnTo>
                  <a:lnTo>
                    <a:pt x="164" y="404"/>
                  </a:lnTo>
                  <a:lnTo>
                    <a:pt x="164" y="405"/>
                  </a:lnTo>
                  <a:lnTo>
                    <a:pt x="168" y="402"/>
                  </a:lnTo>
                  <a:lnTo>
                    <a:pt x="169" y="404"/>
                  </a:lnTo>
                  <a:lnTo>
                    <a:pt x="173" y="405"/>
                  </a:lnTo>
                  <a:lnTo>
                    <a:pt x="173" y="406"/>
                  </a:lnTo>
                  <a:lnTo>
                    <a:pt x="174" y="407"/>
                  </a:lnTo>
                  <a:lnTo>
                    <a:pt x="177" y="407"/>
                  </a:lnTo>
                  <a:lnTo>
                    <a:pt x="180" y="409"/>
                  </a:lnTo>
                  <a:lnTo>
                    <a:pt x="181" y="409"/>
                  </a:lnTo>
                  <a:lnTo>
                    <a:pt x="181" y="410"/>
                  </a:lnTo>
                  <a:lnTo>
                    <a:pt x="182" y="412"/>
                  </a:lnTo>
                  <a:lnTo>
                    <a:pt x="182" y="413"/>
                  </a:lnTo>
                  <a:lnTo>
                    <a:pt x="183" y="413"/>
                  </a:lnTo>
                  <a:lnTo>
                    <a:pt x="182" y="415"/>
                  </a:lnTo>
                  <a:lnTo>
                    <a:pt x="182" y="417"/>
                  </a:lnTo>
                  <a:lnTo>
                    <a:pt x="182" y="418"/>
                  </a:lnTo>
                  <a:lnTo>
                    <a:pt x="183" y="419"/>
                  </a:lnTo>
                  <a:lnTo>
                    <a:pt x="186" y="421"/>
                  </a:lnTo>
                  <a:lnTo>
                    <a:pt x="188" y="421"/>
                  </a:lnTo>
                  <a:lnTo>
                    <a:pt x="190" y="419"/>
                  </a:lnTo>
                  <a:lnTo>
                    <a:pt x="191" y="419"/>
                  </a:lnTo>
                  <a:lnTo>
                    <a:pt x="191" y="422"/>
                  </a:lnTo>
                  <a:lnTo>
                    <a:pt x="192" y="424"/>
                  </a:lnTo>
                  <a:lnTo>
                    <a:pt x="194" y="425"/>
                  </a:lnTo>
                  <a:lnTo>
                    <a:pt x="196" y="425"/>
                  </a:lnTo>
                  <a:lnTo>
                    <a:pt x="194" y="423"/>
                  </a:lnTo>
                  <a:lnTo>
                    <a:pt x="193" y="421"/>
                  </a:lnTo>
                  <a:lnTo>
                    <a:pt x="194" y="418"/>
                  </a:lnTo>
                  <a:lnTo>
                    <a:pt x="197" y="417"/>
                  </a:lnTo>
                  <a:lnTo>
                    <a:pt x="199" y="416"/>
                  </a:lnTo>
                  <a:lnTo>
                    <a:pt x="199" y="415"/>
                  </a:lnTo>
                  <a:lnTo>
                    <a:pt x="199" y="413"/>
                  </a:lnTo>
                  <a:lnTo>
                    <a:pt x="199" y="410"/>
                  </a:lnTo>
                  <a:lnTo>
                    <a:pt x="199" y="409"/>
                  </a:lnTo>
                  <a:lnTo>
                    <a:pt x="200" y="409"/>
                  </a:lnTo>
                  <a:lnTo>
                    <a:pt x="203" y="407"/>
                  </a:lnTo>
                  <a:lnTo>
                    <a:pt x="203" y="405"/>
                  </a:lnTo>
                  <a:lnTo>
                    <a:pt x="203" y="402"/>
                  </a:lnTo>
                  <a:lnTo>
                    <a:pt x="204" y="398"/>
                  </a:lnTo>
                  <a:lnTo>
                    <a:pt x="204" y="396"/>
                  </a:lnTo>
                  <a:lnTo>
                    <a:pt x="205" y="395"/>
                  </a:lnTo>
                  <a:lnTo>
                    <a:pt x="206" y="395"/>
                  </a:lnTo>
                  <a:lnTo>
                    <a:pt x="208" y="395"/>
                  </a:lnTo>
                  <a:lnTo>
                    <a:pt x="209" y="394"/>
                  </a:lnTo>
                  <a:lnTo>
                    <a:pt x="209" y="390"/>
                  </a:lnTo>
                  <a:lnTo>
                    <a:pt x="211" y="388"/>
                  </a:lnTo>
                  <a:lnTo>
                    <a:pt x="213" y="388"/>
                  </a:lnTo>
                  <a:lnTo>
                    <a:pt x="214" y="388"/>
                  </a:lnTo>
                  <a:lnTo>
                    <a:pt x="216" y="386"/>
                  </a:lnTo>
                  <a:lnTo>
                    <a:pt x="217" y="384"/>
                  </a:lnTo>
                  <a:lnTo>
                    <a:pt x="217" y="382"/>
                  </a:lnTo>
                  <a:lnTo>
                    <a:pt x="217" y="379"/>
                  </a:lnTo>
                  <a:lnTo>
                    <a:pt x="217" y="378"/>
                  </a:lnTo>
                  <a:lnTo>
                    <a:pt x="217" y="377"/>
                  </a:lnTo>
                  <a:lnTo>
                    <a:pt x="219" y="373"/>
                  </a:lnTo>
                  <a:lnTo>
                    <a:pt x="220" y="371"/>
                  </a:lnTo>
                  <a:lnTo>
                    <a:pt x="221" y="367"/>
                  </a:lnTo>
                  <a:lnTo>
                    <a:pt x="221" y="366"/>
                  </a:lnTo>
                  <a:lnTo>
                    <a:pt x="222" y="365"/>
                  </a:lnTo>
                  <a:lnTo>
                    <a:pt x="223" y="362"/>
                  </a:lnTo>
                  <a:lnTo>
                    <a:pt x="223" y="361"/>
                  </a:lnTo>
                  <a:lnTo>
                    <a:pt x="221" y="359"/>
                  </a:lnTo>
                  <a:lnTo>
                    <a:pt x="220" y="356"/>
                  </a:lnTo>
                  <a:lnTo>
                    <a:pt x="220" y="354"/>
                  </a:lnTo>
                  <a:lnTo>
                    <a:pt x="220" y="352"/>
                  </a:lnTo>
                  <a:lnTo>
                    <a:pt x="221" y="349"/>
                  </a:lnTo>
                  <a:lnTo>
                    <a:pt x="222" y="347"/>
                  </a:lnTo>
                  <a:lnTo>
                    <a:pt x="222" y="344"/>
                  </a:lnTo>
                  <a:lnTo>
                    <a:pt x="223" y="341"/>
                  </a:lnTo>
                  <a:lnTo>
                    <a:pt x="226" y="338"/>
                  </a:lnTo>
                  <a:lnTo>
                    <a:pt x="233" y="321"/>
                  </a:lnTo>
                  <a:lnTo>
                    <a:pt x="232" y="320"/>
                  </a:lnTo>
                  <a:lnTo>
                    <a:pt x="234" y="318"/>
                  </a:lnTo>
                  <a:lnTo>
                    <a:pt x="237" y="315"/>
                  </a:lnTo>
                  <a:lnTo>
                    <a:pt x="242" y="304"/>
                  </a:lnTo>
                  <a:lnTo>
                    <a:pt x="246" y="292"/>
                  </a:lnTo>
                  <a:lnTo>
                    <a:pt x="248" y="290"/>
                  </a:lnTo>
                  <a:lnTo>
                    <a:pt x="249" y="289"/>
                  </a:lnTo>
                  <a:lnTo>
                    <a:pt x="251" y="283"/>
                  </a:lnTo>
                  <a:lnTo>
                    <a:pt x="255" y="275"/>
                  </a:lnTo>
                  <a:lnTo>
                    <a:pt x="257" y="274"/>
                  </a:lnTo>
                  <a:lnTo>
                    <a:pt x="259" y="273"/>
                  </a:lnTo>
                  <a:lnTo>
                    <a:pt x="260" y="269"/>
                  </a:lnTo>
                  <a:lnTo>
                    <a:pt x="261" y="266"/>
                  </a:lnTo>
                  <a:lnTo>
                    <a:pt x="262" y="264"/>
                  </a:lnTo>
                  <a:lnTo>
                    <a:pt x="265" y="264"/>
                  </a:lnTo>
                  <a:lnTo>
                    <a:pt x="267" y="263"/>
                  </a:lnTo>
                  <a:lnTo>
                    <a:pt x="268" y="263"/>
                  </a:lnTo>
                  <a:lnTo>
                    <a:pt x="266" y="263"/>
                  </a:lnTo>
                  <a:lnTo>
                    <a:pt x="266" y="262"/>
                  </a:lnTo>
                  <a:lnTo>
                    <a:pt x="266" y="261"/>
                  </a:lnTo>
                  <a:lnTo>
                    <a:pt x="267" y="261"/>
                  </a:lnTo>
                  <a:lnTo>
                    <a:pt x="265" y="261"/>
                  </a:lnTo>
                  <a:lnTo>
                    <a:pt x="265" y="259"/>
                  </a:lnTo>
                  <a:lnTo>
                    <a:pt x="263" y="257"/>
                  </a:lnTo>
                  <a:lnTo>
                    <a:pt x="265" y="255"/>
                  </a:lnTo>
                  <a:lnTo>
                    <a:pt x="266" y="253"/>
                  </a:lnTo>
                  <a:lnTo>
                    <a:pt x="267" y="255"/>
                  </a:lnTo>
                  <a:lnTo>
                    <a:pt x="268" y="256"/>
                  </a:lnTo>
                  <a:lnTo>
                    <a:pt x="270" y="256"/>
                  </a:lnTo>
                  <a:lnTo>
                    <a:pt x="272" y="255"/>
                  </a:lnTo>
                  <a:lnTo>
                    <a:pt x="273" y="253"/>
                  </a:lnTo>
                  <a:lnTo>
                    <a:pt x="273" y="252"/>
                  </a:lnTo>
                  <a:lnTo>
                    <a:pt x="273" y="251"/>
                  </a:lnTo>
                  <a:lnTo>
                    <a:pt x="273" y="250"/>
                  </a:lnTo>
                  <a:lnTo>
                    <a:pt x="272" y="250"/>
                  </a:lnTo>
                  <a:lnTo>
                    <a:pt x="271" y="250"/>
                  </a:lnTo>
                  <a:lnTo>
                    <a:pt x="270" y="250"/>
                  </a:lnTo>
                  <a:lnTo>
                    <a:pt x="270" y="247"/>
                  </a:lnTo>
                  <a:lnTo>
                    <a:pt x="271" y="244"/>
                  </a:lnTo>
                  <a:lnTo>
                    <a:pt x="273" y="240"/>
                  </a:lnTo>
                  <a:lnTo>
                    <a:pt x="276" y="238"/>
                  </a:lnTo>
                  <a:lnTo>
                    <a:pt x="278" y="238"/>
                  </a:lnTo>
                  <a:lnTo>
                    <a:pt x="279" y="238"/>
                  </a:lnTo>
                  <a:lnTo>
                    <a:pt x="280" y="236"/>
                  </a:lnTo>
                  <a:lnTo>
                    <a:pt x="283" y="235"/>
                  </a:lnTo>
                  <a:lnTo>
                    <a:pt x="283" y="233"/>
                  </a:lnTo>
                  <a:lnTo>
                    <a:pt x="283" y="230"/>
                  </a:lnTo>
                  <a:lnTo>
                    <a:pt x="283" y="229"/>
                  </a:lnTo>
                  <a:lnTo>
                    <a:pt x="284" y="228"/>
                  </a:lnTo>
                  <a:lnTo>
                    <a:pt x="288" y="226"/>
                  </a:lnTo>
                  <a:lnTo>
                    <a:pt x="289" y="224"/>
                  </a:lnTo>
                  <a:lnTo>
                    <a:pt x="290" y="224"/>
                  </a:lnTo>
                  <a:lnTo>
                    <a:pt x="291" y="223"/>
                  </a:lnTo>
                  <a:lnTo>
                    <a:pt x="293" y="222"/>
                  </a:lnTo>
                  <a:lnTo>
                    <a:pt x="294" y="222"/>
                  </a:lnTo>
                  <a:lnTo>
                    <a:pt x="294" y="224"/>
                  </a:lnTo>
                  <a:lnTo>
                    <a:pt x="294" y="226"/>
                  </a:lnTo>
                  <a:lnTo>
                    <a:pt x="296" y="222"/>
                  </a:lnTo>
                  <a:lnTo>
                    <a:pt x="296" y="220"/>
                  </a:lnTo>
                  <a:lnTo>
                    <a:pt x="299" y="220"/>
                  </a:lnTo>
                  <a:lnTo>
                    <a:pt x="300" y="217"/>
                  </a:lnTo>
                  <a:lnTo>
                    <a:pt x="302" y="215"/>
                  </a:lnTo>
                  <a:lnTo>
                    <a:pt x="302" y="212"/>
                  </a:lnTo>
                  <a:lnTo>
                    <a:pt x="302" y="211"/>
                  </a:lnTo>
                  <a:lnTo>
                    <a:pt x="302" y="210"/>
                  </a:lnTo>
                  <a:lnTo>
                    <a:pt x="303" y="209"/>
                  </a:lnTo>
                  <a:lnTo>
                    <a:pt x="303" y="210"/>
                  </a:lnTo>
                  <a:lnTo>
                    <a:pt x="303" y="211"/>
                  </a:lnTo>
                  <a:lnTo>
                    <a:pt x="305" y="211"/>
                  </a:lnTo>
                  <a:lnTo>
                    <a:pt x="305" y="210"/>
                  </a:lnTo>
                  <a:lnTo>
                    <a:pt x="306" y="210"/>
                  </a:lnTo>
                  <a:lnTo>
                    <a:pt x="311" y="210"/>
                  </a:lnTo>
                  <a:lnTo>
                    <a:pt x="312" y="210"/>
                  </a:lnTo>
                  <a:lnTo>
                    <a:pt x="313" y="209"/>
                  </a:lnTo>
                  <a:lnTo>
                    <a:pt x="314" y="211"/>
                  </a:lnTo>
                  <a:lnTo>
                    <a:pt x="316" y="211"/>
                  </a:lnTo>
                  <a:lnTo>
                    <a:pt x="316" y="209"/>
                  </a:lnTo>
                  <a:lnTo>
                    <a:pt x="317" y="207"/>
                  </a:lnTo>
                  <a:lnTo>
                    <a:pt x="319" y="206"/>
                  </a:lnTo>
                  <a:lnTo>
                    <a:pt x="320" y="206"/>
                  </a:lnTo>
                  <a:lnTo>
                    <a:pt x="320" y="205"/>
                  </a:lnTo>
                  <a:lnTo>
                    <a:pt x="318" y="203"/>
                  </a:lnTo>
                  <a:lnTo>
                    <a:pt x="317" y="203"/>
                  </a:lnTo>
                  <a:lnTo>
                    <a:pt x="317" y="204"/>
                  </a:lnTo>
                  <a:lnTo>
                    <a:pt x="317" y="205"/>
                  </a:lnTo>
                  <a:lnTo>
                    <a:pt x="316" y="205"/>
                  </a:lnTo>
                  <a:lnTo>
                    <a:pt x="314" y="205"/>
                  </a:lnTo>
                  <a:lnTo>
                    <a:pt x="314" y="203"/>
                  </a:lnTo>
                  <a:lnTo>
                    <a:pt x="316" y="201"/>
                  </a:lnTo>
                  <a:lnTo>
                    <a:pt x="317" y="200"/>
                  </a:lnTo>
                  <a:lnTo>
                    <a:pt x="317" y="199"/>
                  </a:lnTo>
                  <a:lnTo>
                    <a:pt x="319" y="199"/>
                  </a:lnTo>
                  <a:lnTo>
                    <a:pt x="320" y="198"/>
                  </a:lnTo>
                  <a:lnTo>
                    <a:pt x="320" y="196"/>
                  </a:lnTo>
                  <a:lnTo>
                    <a:pt x="320" y="195"/>
                  </a:lnTo>
                  <a:lnTo>
                    <a:pt x="319" y="195"/>
                  </a:lnTo>
                  <a:lnTo>
                    <a:pt x="319" y="193"/>
                  </a:lnTo>
                  <a:lnTo>
                    <a:pt x="320" y="190"/>
                  </a:lnTo>
                  <a:lnTo>
                    <a:pt x="322" y="193"/>
                  </a:lnTo>
                  <a:lnTo>
                    <a:pt x="323" y="190"/>
                  </a:lnTo>
                  <a:lnTo>
                    <a:pt x="325" y="189"/>
                  </a:lnTo>
                  <a:lnTo>
                    <a:pt x="326" y="189"/>
                  </a:lnTo>
                  <a:lnTo>
                    <a:pt x="326" y="190"/>
                  </a:lnTo>
                  <a:lnTo>
                    <a:pt x="328" y="192"/>
                  </a:lnTo>
                  <a:lnTo>
                    <a:pt x="329" y="190"/>
                  </a:lnTo>
                  <a:lnTo>
                    <a:pt x="330" y="190"/>
                  </a:lnTo>
                  <a:lnTo>
                    <a:pt x="333" y="190"/>
                  </a:lnTo>
                  <a:lnTo>
                    <a:pt x="333" y="188"/>
                  </a:lnTo>
                  <a:lnTo>
                    <a:pt x="333" y="186"/>
                  </a:lnTo>
                  <a:lnTo>
                    <a:pt x="333" y="184"/>
                  </a:lnTo>
                  <a:lnTo>
                    <a:pt x="333" y="186"/>
                  </a:lnTo>
                  <a:lnTo>
                    <a:pt x="331" y="187"/>
                  </a:lnTo>
                  <a:close/>
                </a:path>
              </a:pathLst>
            </a:custGeom>
            <a:noFill/>
            <a:ln w="2">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p:txBody>
        </p:sp>
        <p:sp>
          <p:nvSpPr>
            <p:cNvPr id="1259" name="Freeform 267"/>
            <p:cNvSpPr>
              <a:spLocks/>
            </p:cNvSpPr>
            <p:nvPr/>
          </p:nvSpPr>
          <p:spPr bwMode="auto">
            <a:xfrm>
              <a:off x="1152525" y="5505446"/>
              <a:ext cx="0" cy="0"/>
            </a:xfrm>
            <a:custGeom>
              <a:avLst/>
              <a:gdLst>
                <a:gd name="T0" fmla="*/ 0 60000 65536"/>
                <a:gd name="T1" fmla="*/ 0 60000 65536"/>
                <a:gd name="T2" fmla="*/ 0 60000 65536"/>
                <a:gd name="T3" fmla="*/ 0 60000 65536"/>
                <a:gd name="T4" fmla="*/ 0 60000 65536"/>
                <a:gd name="T5" fmla="*/ 0 60000 65536"/>
              </a:gdLst>
              <a:ahLst/>
              <a:cxnLst>
                <a:cxn ang="T0">
                  <a:pos x="0" y="0"/>
                </a:cxn>
                <a:cxn ang="T1">
                  <a:pos x="0" y="0"/>
                </a:cxn>
                <a:cxn ang="T2">
                  <a:pos x="0" y="0"/>
                </a:cxn>
                <a:cxn ang="T3">
                  <a:pos x="0" y="0"/>
                </a:cxn>
                <a:cxn ang="T4">
                  <a:pos x="0" y="0"/>
                </a:cxn>
                <a:cxn ang="T5">
                  <a:pos x="0" y="0"/>
                </a:cxn>
              </a:cxnLst>
              <a:rect l="0" t="0" r="r" b="b"/>
              <a:pathLst>
                <a:path>
                  <a:moveTo>
                    <a:pt x="0" y="0"/>
                  </a:moveTo>
                  <a:lnTo>
                    <a:pt x="0" y="0"/>
                  </a:lnTo>
                  <a:close/>
                </a:path>
              </a:pathLst>
            </a:custGeom>
            <a:noFill/>
            <a:ln w="2">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p:txBody>
        </p:sp>
        <p:sp>
          <p:nvSpPr>
            <p:cNvPr id="1260" name="Freeform 268"/>
            <p:cNvSpPr>
              <a:spLocks/>
            </p:cNvSpPr>
            <p:nvPr/>
          </p:nvSpPr>
          <p:spPr bwMode="auto">
            <a:xfrm>
              <a:off x="1065213" y="5219696"/>
              <a:ext cx="598487" cy="393699"/>
            </a:xfrm>
            <a:custGeom>
              <a:avLst/>
              <a:gdLst>
                <a:gd name="T0" fmla="*/ 2147483646 w 377"/>
                <a:gd name="T1" fmla="*/ 2147483646 h 248"/>
                <a:gd name="T2" fmla="*/ 2147483646 w 377"/>
                <a:gd name="T3" fmla="*/ 2147483646 h 248"/>
                <a:gd name="T4" fmla="*/ 2147483646 w 377"/>
                <a:gd name="T5" fmla="*/ 2147483646 h 248"/>
                <a:gd name="T6" fmla="*/ 2147483646 w 377"/>
                <a:gd name="T7" fmla="*/ 2147483646 h 248"/>
                <a:gd name="T8" fmla="*/ 2147483646 w 377"/>
                <a:gd name="T9" fmla="*/ 2147483646 h 248"/>
                <a:gd name="T10" fmla="*/ 2147483646 w 377"/>
                <a:gd name="T11" fmla="*/ 2147483646 h 248"/>
                <a:gd name="T12" fmla="*/ 2147483646 w 377"/>
                <a:gd name="T13" fmla="*/ 2147483646 h 248"/>
                <a:gd name="T14" fmla="*/ 2147483646 w 377"/>
                <a:gd name="T15" fmla="*/ 2147483646 h 248"/>
                <a:gd name="T16" fmla="*/ 2147483646 w 377"/>
                <a:gd name="T17" fmla="*/ 2147483646 h 248"/>
                <a:gd name="T18" fmla="*/ 2147483646 w 377"/>
                <a:gd name="T19" fmla="*/ 2147483646 h 248"/>
                <a:gd name="T20" fmla="*/ 2147483646 w 377"/>
                <a:gd name="T21" fmla="*/ 2147483646 h 248"/>
                <a:gd name="T22" fmla="*/ 2147483646 w 377"/>
                <a:gd name="T23" fmla="*/ 2147483646 h 248"/>
                <a:gd name="T24" fmla="*/ 2147483646 w 377"/>
                <a:gd name="T25" fmla="*/ 2147483646 h 248"/>
                <a:gd name="T26" fmla="*/ 2147483646 w 377"/>
                <a:gd name="T27" fmla="*/ 2147483646 h 248"/>
                <a:gd name="T28" fmla="*/ 2147483646 w 377"/>
                <a:gd name="T29" fmla="*/ 2147483646 h 248"/>
                <a:gd name="T30" fmla="*/ 2147483646 w 377"/>
                <a:gd name="T31" fmla="*/ 2147483646 h 248"/>
                <a:gd name="T32" fmla="*/ 2147483646 w 377"/>
                <a:gd name="T33" fmla="*/ 2147483646 h 248"/>
                <a:gd name="T34" fmla="*/ 2147483646 w 377"/>
                <a:gd name="T35" fmla="*/ 2147483646 h 248"/>
                <a:gd name="T36" fmla="*/ 2147483646 w 377"/>
                <a:gd name="T37" fmla="*/ 2147483646 h 248"/>
                <a:gd name="T38" fmla="*/ 2147483646 w 377"/>
                <a:gd name="T39" fmla="*/ 2147483646 h 248"/>
                <a:gd name="T40" fmla="*/ 2147483646 w 377"/>
                <a:gd name="T41" fmla="*/ 2147483646 h 248"/>
                <a:gd name="T42" fmla="*/ 2147483646 w 377"/>
                <a:gd name="T43" fmla="*/ 2147483646 h 248"/>
                <a:gd name="T44" fmla="*/ 2147483646 w 377"/>
                <a:gd name="T45" fmla="*/ 2147483646 h 248"/>
                <a:gd name="T46" fmla="*/ 2147483646 w 377"/>
                <a:gd name="T47" fmla="*/ 2147483646 h 248"/>
                <a:gd name="T48" fmla="*/ 2147483646 w 377"/>
                <a:gd name="T49" fmla="*/ 2147483646 h 248"/>
                <a:gd name="T50" fmla="*/ 2147483646 w 377"/>
                <a:gd name="T51" fmla="*/ 2147483646 h 248"/>
                <a:gd name="T52" fmla="*/ 2147483646 w 377"/>
                <a:gd name="T53" fmla="*/ 2147483646 h 248"/>
                <a:gd name="T54" fmla="*/ 2147483646 w 377"/>
                <a:gd name="T55" fmla="*/ 2147483646 h 248"/>
                <a:gd name="T56" fmla="*/ 2147483646 w 377"/>
                <a:gd name="T57" fmla="*/ 2147483646 h 248"/>
                <a:gd name="T58" fmla="*/ 2147483646 w 377"/>
                <a:gd name="T59" fmla="*/ 2147483646 h 248"/>
                <a:gd name="T60" fmla="*/ 2147483646 w 377"/>
                <a:gd name="T61" fmla="*/ 2147483646 h 248"/>
                <a:gd name="T62" fmla="*/ 2147483646 w 377"/>
                <a:gd name="T63" fmla="*/ 2147483646 h 248"/>
                <a:gd name="T64" fmla="*/ 2147483646 w 377"/>
                <a:gd name="T65" fmla="*/ 2147483646 h 248"/>
                <a:gd name="T66" fmla="*/ 2147483646 w 377"/>
                <a:gd name="T67" fmla="*/ 2147483646 h 248"/>
                <a:gd name="T68" fmla="*/ 2147483646 w 377"/>
                <a:gd name="T69" fmla="*/ 2147483646 h 248"/>
                <a:gd name="T70" fmla="*/ 2147483646 w 377"/>
                <a:gd name="T71" fmla="*/ 2147483646 h 248"/>
                <a:gd name="T72" fmla="*/ 2147483646 w 377"/>
                <a:gd name="T73" fmla="*/ 2147483646 h 248"/>
                <a:gd name="T74" fmla="*/ 2147483646 w 377"/>
                <a:gd name="T75" fmla="*/ 2147483646 h 248"/>
                <a:gd name="T76" fmla="*/ 2147483646 w 377"/>
                <a:gd name="T77" fmla="*/ 2147483646 h 248"/>
                <a:gd name="T78" fmla="*/ 2147483646 w 377"/>
                <a:gd name="T79" fmla="*/ 2147483646 h 248"/>
                <a:gd name="T80" fmla="*/ 2147483646 w 377"/>
                <a:gd name="T81" fmla="*/ 2147483646 h 248"/>
                <a:gd name="T82" fmla="*/ 2147483646 w 377"/>
                <a:gd name="T83" fmla="*/ 2147483646 h 248"/>
                <a:gd name="T84" fmla="*/ 2147483646 w 377"/>
                <a:gd name="T85" fmla="*/ 2147483646 h 248"/>
                <a:gd name="T86" fmla="*/ 2147483646 w 377"/>
                <a:gd name="T87" fmla="*/ 2147483646 h 248"/>
                <a:gd name="T88" fmla="*/ 2147483646 w 377"/>
                <a:gd name="T89" fmla="*/ 2147483646 h 248"/>
                <a:gd name="T90" fmla="*/ 2147483646 w 377"/>
                <a:gd name="T91" fmla="*/ 2147483646 h 248"/>
                <a:gd name="T92" fmla="*/ 2147483646 w 377"/>
                <a:gd name="T93" fmla="*/ 2147483646 h 248"/>
                <a:gd name="T94" fmla="*/ 2147483646 w 377"/>
                <a:gd name="T95" fmla="*/ 2147483646 h 248"/>
                <a:gd name="T96" fmla="*/ 2147483646 w 377"/>
                <a:gd name="T97" fmla="*/ 2147483646 h 248"/>
                <a:gd name="T98" fmla="*/ 2147483646 w 377"/>
                <a:gd name="T99" fmla="*/ 2147483646 h 248"/>
                <a:gd name="T100" fmla="*/ 2147483646 w 377"/>
                <a:gd name="T101" fmla="*/ 2147483646 h 248"/>
                <a:gd name="T102" fmla="*/ 2147483646 w 377"/>
                <a:gd name="T103" fmla="*/ 2147483646 h 248"/>
                <a:gd name="T104" fmla="*/ 2147483646 w 377"/>
                <a:gd name="T105" fmla="*/ 2147483646 h 248"/>
                <a:gd name="T106" fmla="*/ 2147483646 w 377"/>
                <a:gd name="T107" fmla="*/ 2147483646 h 248"/>
                <a:gd name="T108" fmla="*/ 2147483646 w 377"/>
                <a:gd name="T109" fmla="*/ 2147483646 h 248"/>
                <a:gd name="T110" fmla="*/ 2147483646 w 377"/>
                <a:gd name="T111" fmla="*/ 2147483646 h 248"/>
                <a:gd name="T112" fmla="*/ 2147483646 w 377"/>
                <a:gd name="T113" fmla="*/ 2147483646 h 248"/>
                <a:gd name="T114" fmla="*/ 2147483646 w 377"/>
                <a:gd name="T115" fmla="*/ 2147483646 h 248"/>
                <a:gd name="T116" fmla="*/ 2147483646 w 377"/>
                <a:gd name="T117" fmla="*/ 2147483646 h 248"/>
                <a:gd name="T118" fmla="*/ 2147483646 w 377"/>
                <a:gd name="T119" fmla="*/ 2147483646 h 248"/>
                <a:gd name="T120" fmla="*/ 2147483646 w 377"/>
                <a:gd name="T121" fmla="*/ 2147483646 h 248"/>
                <a:gd name="T122" fmla="*/ 2147483646 w 377"/>
                <a:gd name="T123" fmla="*/ 2147483646 h 248"/>
                <a:gd name="T124" fmla="*/ 2147483646 w 377"/>
                <a:gd name="T125" fmla="*/ 2147483646 h 248"/>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377" h="248">
                  <a:moveTo>
                    <a:pt x="365" y="37"/>
                  </a:moveTo>
                  <a:lnTo>
                    <a:pt x="365" y="37"/>
                  </a:lnTo>
                  <a:lnTo>
                    <a:pt x="364" y="37"/>
                  </a:lnTo>
                  <a:lnTo>
                    <a:pt x="363" y="38"/>
                  </a:lnTo>
                  <a:lnTo>
                    <a:pt x="364" y="40"/>
                  </a:lnTo>
                  <a:lnTo>
                    <a:pt x="363" y="40"/>
                  </a:lnTo>
                  <a:lnTo>
                    <a:pt x="361" y="40"/>
                  </a:lnTo>
                  <a:lnTo>
                    <a:pt x="356" y="38"/>
                  </a:lnTo>
                  <a:lnTo>
                    <a:pt x="354" y="38"/>
                  </a:lnTo>
                  <a:lnTo>
                    <a:pt x="352" y="38"/>
                  </a:lnTo>
                  <a:lnTo>
                    <a:pt x="348" y="40"/>
                  </a:lnTo>
                  <a:lnTo>
                    <a:pt x="346" y="40"/>
                  </a:lnTo>
                  <a:lnTo>
                    <a:pt x="343" y="37"/>
                  </a:lnTo>
                  <a:lnTo>
                    <a:pt x="342" y="36"/>
                  </a:lnTo>
                  <a:lnTo>
                    <a:pt x="341" y="35"/>
                  </a:lnTo>
                  <a:lnTo>
                    <a:pt x="341" y="32"/>
                  </a:lnTo>
                  <a:lnTo>
                    <a:pt x="341" y="31"/>
                  </a:lnTo>
                  <a:lnTo>
                    <a:pt x="340" y="31"/>
                  </a:lnTo>
                  <a:lnTo>
                    <a:pt x="338" y="31"/>
                  </a:lnTo>
                  <a:lnTo>
                    <a:pt x="337" y="32"/>
                  </a:lnTo>
                  <a:lnTo>
                    <a:pt x="333" y="30"/>
                  </a:lnTo>
                  <a:lnTo>
                    <a:pt x="331" y="27"/>
                  </a:lnTo>
                  <a:lnTo>
                    <a:pt x="330" y="26"/>
                  </a:lnTo>
                  <a:lnTo>
                    <a:pt x="329" y="25"/>
                  </a:lnTo>
                  <a:lnTo>
                    <a:pt x="325" y="23"/>
                  </a:lnTo>
                  <a:lnTo>
                    <a:pt x="325" y="21"/>
                  </a:lnTo>
                  <a:lnTo>
                    <a:pt x="324" y="23"/>
                  </a:lnTo>
                  <a:lnTo>
                    <a:pt x="323" y="23"/>
                  </a:lnTo>
                  <a:lnTo>
                    <a:pt x="321" y="20"/>
                  </a:lnTo>
                  <a:lnTo>
                    <a:pt x="323" y="19"/>
                  </a:lnTo>
                  <a:lnTo>
                    <a:pt x="324" y="19"/>
                  </a:lnTo>
                  <a:lnTo>
                    <a:pt x="325" y="18"/>
                  </a:lnTo>
                  <a:lnTo>
                    <a:pt x="325" y="15"/>
                  </a:lnTo>
                  <a:lnTo>
                    <a:pt x="324" y="14"/>
                  </a:lnTo>
                  <a:lnTo>
                    <a:pt x="324" y="13"/>
                  </a:lnTo>
                  <a:lnTo>
                    <a:pt x="323" y="13"/>
                  </a:lnTo>
                  <a:lnTo>
                    <a:pt x="321" y="14"/>
                  </a:lnTo>
                  <a:lnTo>
                    <a:pt x="319" y="13"/>
                  </a:lnTo>
                  <a:lnTo>
                    <a:pt x="319" y="9"/>
                  </a:lnTo>
                  <a:lnTo>
                    <a:pt x="318" y="9"/>
                  </a:lnTo>
                  <a:lnTo>
                    <a:pt x="318" y="12"/>
                  </a:lnTo>
                  <a:lnTo>
                    <a:pt x="318" y="13"/>
                  </a:lnTo>
                  <a:lnTo>
                    <a:pt x="316" y="13"/>
                  </a:lnTo>
                  <a:lnTo>
                    <a:pt x="315" y="12"/>
                  </a:lnTo>
                  <a:lnTo>
                    <a:pt x="315" y="14"/>
                  </a:lnTo>
                  <a:lnTo>
                    <a:pt x="314" y="14"/>
                  </a:lnTo>
                  <a:lnTo>
                    <a:pt x="314" y="15"/>
                  </a:lnTo>
                  <a:lnTo>
                    <a:pt x="312" y="14"/>
                  </a:lnTo>
                  <a:lnTo>
                    <a:pt x="310" y="13"/>
                  </a:lnTo>
                  <a:lnTo>
                    <a:pt x="310" y="12"/>
                  </a:lnTo>
                  <a:lnTo>
                    <a:pt x="312" y="8"/>
                  </a:lnTo>
                  <a:lnTo>
                    <a:pt x="313" y="6"/>
                  </a:lnTo>
                  <a:lnTo>
                    <a:pt x="313" y="4"/>
                  </a:lnTo>
                  <a:lnTo>
                    <a:pt x="310" y="3"/>
                  </a:lnTo>
                  <a:lnTo>
                    <a:pt x="309" y="3"/>
                  </a:lnTo>
                  <a:lnTo>
                    <a:pt x="308" y="3"/>
                  </a:lnTo>
                  <a:lnTo>
                    <a:pt x="308" y="4"/>
                  </a:lnTo>
                  <a:lnTo>
                    <a:pt x="307" y="6"/>
                  </a:lnTo>
                  <a:lnTo>
                    <a:pt x="307" y="7"/>
                  </a:lnTo>
                  <a:lnTo>
                    <a:pt x="307" y="9"/>
                  </a:lnTo>
                  <a:lnTo>
                    <a:pt x="306" y="10"/>
                  </a:lnTo>
                  <a:lnTo>
                    <a:pt x="306" y="8"/>
                  </a:lnTo>
                  <a:lnTo>
                    <a:pt x="304" y="6"/>
                  </a:lnTo>
                  <a:lnTo>
                    <a:pt x="303" y="4"/>
                  </a:lnTo>
                  <a:lnTo>
                    <a:pt x="303" y="6"/>
                  </a:lnTo>
                  <a:lnTo>
                    <a:pt x="302" y="8"/>
                  </a:lnTo>
                  <a:lnTo>
                    <a:pt x="302" y="9"/>
                  </a:lnTo>
                  <a:lnTo>
                    <a:pt x="301" y="10"/>
                  </a:lnTo>
                  <a:lnTo>
                    <a:pt x="302" y="10"/>
                  </a:lnTo>
                  <a:lnTo>
                    <a:pt x="301" y="10"/>
                  </a:lnTo>
                  <a:lnTo>
                    <a:pt x="301" y="9"/>
                  </a:lnTo>
                  <a:lnTo>
                    <a:pt x="301" y="7"/>
                  </a:lnTo>
                  <a:lnTo>
                    <a:pt x="300" y="7"/>
                  </a:lnTo>
                  <a:lnTo>
                    <a:pt x="298" y="7"/>
                  </a:lnTo>
                  <a:lnTo>
                    <a:pt x="298" y="8"/>
                  </a:lnTo>
                  <a:lnTo>
                    <a:pt x="298" y="9"/>
                  </a:lnTo>
                  <a:lnTo>
                    <a:pt x="297" y="8"/>
                  </a:lnTo>
                  <a:lnTo>
                    <a:pt x="296" y="8"/>
                  </a:lnTo>
                  <a:lnTo>
                    <a:pt x="295" y="8"/>
                  </a:lnTo>
                  <a:lnTo>
                    <a:pt x="293" y="8"/>
                  </a:lnTo>
                  <a:lnTo>
                    <a:pt x="291" y="7"/>
                  </a:lnTo>
                  <a:lnTo>
                    <a:pt x="290" y="7"/>
                  </a:lnTo>
                  <a:lnTo>
                    <a:pt x="289" y="4"/>
                  </a:lnTo>
                  <a:lnTo>
                    <a:pt x="287" y="3"/>
                  </a:lnTo>
                  <a:lnTo>
                    <a:pt x="286" y="4"/>
                  </a:lnTo>
                  <a:lnTo>
                    <a:pt x="285" y="4"/>
                  </a:lnTo>
                  <a:lnTo>
                    <a:pt x="285" y="3"/>
                  </a:lnTo>
                  <a:lnTo>
                    <a:pt x="285" y="2"/>
                  </a:lnTo>
                  <a:lnTo>
                    <a:pt x="284" y="2"/>
                  </a:lnTo>
                  <a:lnTo>
                    <a:pt x="283" y="2"/>
                  </a:lnTo>
                  <a:lnTo>
                    <a:pt x="281" y="0"/>
                  </a:lnTo>
                  <a:lnTo>
                    <a:pt x="281" y="1"/>
                  </a:lnTo>
                  <a:lnTo>
                    <a:pt x="280" y="2"/>
                  </a:lnTo>
                  <a:lnTo>
                    <a:pt x="279" y="2"/>
                  </a:lnTo>
                  <a:lnTo>
                    <a:pt x="279" y="1"/>
                  </a:lnTo>
                  <a:lnTo>
                    <a:pt x="278" y="2"/>
                  </a:lnTo>
                  <a:lnTo>
                    <a:pt x="278" y="1"/>
                  </a:lnTo>
                  <a:lnTo>
                    <a:pt x="276" y="1"/>
                  </a:lnTo>
                  <a:lnTo>
                    <a:pt x="275" y="3"/>
                  </a:lnTo>
                  <a:lnTo>
                    <a:pt x="276" y="4"/>
                  </a:lnTo>
                  <a:lnTo>
                    <a:pt x="275" y="6"/>
                  </a:lnTo>
                  <a:lnTo>
                    <a:pt x="273" y="7"/>
                  </a:lnTo>
                  <a:lnTo>
                    <a:pt x="270" y="8"/>
                  </a:lnTo>
                  <a:lnTo>
                    <a:pt x="269" y="8"/>
                  </a:lnTo>
                  <a:lnTo>
                    <a:pt x="268" y="8"/>
                  </a:lnTo>
                  <a:lnTo>
                    <a:pt x="267" y="7"/>
                  </a:lnTo>
                  <a:lnTo>
                    <a:pt x="268" y="7"/>
                  </a:lnTo>
                  <a:lnTo>
                    <a:pt x="270" y="6"/>
                  </a:lnTo>
                  <a:lnTo>
                    <a:pt x="270" y="4"/>
                  </a:lnTo>
                  <a:lnTo>
                    <a:pt x="270" y="3"/>
                  </a:lnTo>
                  <a:lnTo>
                    <a:pt x="269" y="4"/>
                  </a:lnTo>
                  <a:lnTo>
                    <a:pt x="268" y="4"/>
                  </a:lnTo>
                  <a:lnTo>
                    <a:pt x="267" y="6"/>
                  </a:lnTo>
                  <a:lnTo>
                    <a:pt x="267" y="4"/>
                  </a:lnTo>
                  <a:lnTo>
                    <a:pt x="268" y="4"/>
                  </a:lnTo>
                  <a:lnTo>
                    <a:pt x="268" y="3"/>
                  </a:lnTo>
                  <a:lnTo>
                    <a:pt x="267" y="3"/>
                  </a:lnTo>
                  <a:lnTo>
                    <a:pt x="266" y="4"/>
                  </a:lnTo>
                  <a:lnTo>
                    <a:pt x="266" y="6"/>
                  </a:lnTo>
                  <a:lnTo>
                    <a:pt x="266" y="7"/>
                  </a:lnTo>
                  <a:lnTo>
                    <a:pt x="266" y="8"/>
                  </a:lnTo>
                  <a:lnTo>
                    <a:pt x="264" y="9"/>
                  </a:lnTo>
                  <a:lnTo>
                    <a:pt x="263" y="10"/>
                  </a:lnTo>
                  <a:lnTo>
                    <a:pt x="262" y="10"/>
                  </a:lnTo>
                  <a:lnTo>
                    <a:pt x="261" y="10"/>
                  </a:lnTo>
                  <a:lnTo>
                    <a:pt x="261" y="9"/>
                  </a:lnTo>
                  <a:lnTo>
                    <a:pt x="260" y="10"/>
                  </a:lnTo>
                  <a:lnTo>
                    <a:pt x="258" y="10"/>
                  </a:lnTo>
                  <a:lnTo>
                    <a:pt x="257" y="12"/>
                  </a:lnTo>
                  <a:lnTo>
                    <a:pt x="257" y="13"/>
                  </a:lnTo>
                  <a:lnTo>
                    <a:pt x="256" y="13"/>
                  </a:lnTo>
                  <a:lnTo>
                    <a:pt x="256" y="14"/>
                  </a:lnTo>
                  <a:lnTo>
                    <a:pt x="255" y="13"/>
                  </a:lnTo>
                  <a:lnTo>
                    <a:pt x="253" y="14"/>
                  </a:lnTo>
                  <a:lnTo>
                    <a:pt x="252" y="14"/>
                  </a:lnTo>
                  <a:lnTo>
                    <a:pt x="251" y="15"/>
                  </a:lnTo>
                  <a:lnTo>
                    <a:pt x="251" y="18"/>
                  </a:lnTo>
                  <a:lnTo>
                    <a:pt x="249" y="19"/>
                  </a:lnTo>
                  <a:lnTo>
                    <a:pt x="247" y="20"/>
                  </a:lnTo>
                  <a:lnTo>
                    <a:pt x="246" y="20"/>
                  </a:lnTo>
                  <a:lnTo>
                    <a:pt x="245" y="20"/>
                  </a:lnTo>
                  <a:lnTo>
                    <a:pt x="244" y="21"/>
                  </a:lnTo>
                  <a:lnTo>
                    <a:pt x="244" y="20"/>
                  </a:lnTo>
                  <a:lnTo>
                    <a:pt x="243" y="20"/>
                  </a:lnTo>
                  <a:lnTo>
                    <a:pt x="243" y="19"/>
                  </a:lnTo>
                  <a:lnTo>
                    <a:pt x="241" y="19"/>
                  </a:lnTo>
                  <a:lnTo>
                    <a:pt x="240" y="19"/>
                  </a:lnTo>
                  <a:lnTo>
                    <a:pt x="239" y="19"/>
                  </a:lnTo>
                  <a:lnTo>
                    <a:pt x="238" y="18"/>
                  </a:lnTo>
                  <a:lnTo>
                    <a:pt x="236" y="18"/>
                  </a:lnTo>
                  <a:lnTo>
                    <a:pt x="235" y="17"/>
                  </a:lnTo>
                  <a:lnTo>
                    <a:pt x="234" y="15"/>
                  </a:lnTo>
                  <a:lnTo>
                    <a:pt x="232" y="14"/>
                  </a:lnTo>
                  <a:lnTo>
                    <a:pt x="230" y="13"/>
                  </a:lnTo>
                  <a:lnTo>
                    <a:pt x="229" y="13"/>
                  </a:lnTo>
                  <a:lnTo>
                    <a:pt x="230" y="14"/>
                  </a:lnTo>
                  <a:lnTo>
                    <a:pt x="232" y="15"/>
                  </a:lnTo>
                  <a:lnTo>
                    <a:pt x="232" y="17"/>
                  </a:lnTo>
                  <a:lnTo>
                    <a:pt x="233" y="18"/>
                  </a:lnTo>
                  <a:lnTo>
                    <a:pt x="235" y="19"/>
                  </a:lnTo>
                  <a:lnTo>
                    <a:pt x="235" y="20"/>
                  </a:lnTo>
                  <a:lnTo>
                    <a:pt x="236" y="23"/>
                  </a:lnTo>
                  <a:lnTo>
                    <a:pt x="238" y="24"/>
                  </a:lnTo>
                  <a:lnTo>
                    <a:pt x="239" y="25"/>
                  </a:lnTo>
                  <a:lnTo>
                    <a:pt x="239" y="26"/>
                  </a:lnTo>
                  <a:lnTo>
                    <a:pt x="239" y="27"/>
                  </a:lnTo>
                  <a:lnTo>
                    <a:pt x="236" y="32"/>
                  </a:lnTo>
                  <a:lnTo>
                    <a:pt x="236" y="33"/>
                  </a:lnTo>
                  <a:lnTo>
                    <a:pt x="236" y="36"/>
                  </a:lnTo>
                  <a:lnTo>
                    <a:pt x="235" y="36"/>
                  </a:lnTo>
                  <a:lnTo>
                    <a:pt x="235" y="38"/>
                  </a:lnTo>
                  <a:lnTo>
                    <a:pt x="235" y="42"/>
                  </a:lnTo>
                  <a:lnTo>
                    <a:pt x="234" y="44"/>
                  </a:lnTo>
                  <a:lnTo>
                    <a:pt x="233" y="46"/>
                  </a:lnTo>
                  <a:lnTo>
                    <a:pt x="232" y="47"/>
                  </a:lnTo>
                  <a:lnTo>
                    <a:pt x="229" y="48"/>
                  </a:lnTo>
                  <a:lnTo>
                    <a:pt x="228" y="49"/>
                  </a:lnTo>
                  <a:lnTo>
                    <a:pt x="224" y="53"/>
                  </a:lnTo>
                  <a:lnTo>
                    <a:pt x="223" y="54"/>
                  </a:lnTo>
                  <a:lnTo>
                    <a:pt x="221" y="55"/>
                  </a:lnTo>
                  <a:lnTo>
                    <a:pt x="218" y="56"/>
                  </a:lnTo>
                  <a:lnTo>
                    <a:pt x="216" y="58"/>
                  </a:lnTo>
                  <a:lnTo>
                    <a:pt x="213" y="58"/>
                  </a:lnTo>
                  <a:lnTo>
                    <a:pt x="210" y="56"/>
                  </a:lnTo>
                  <a:lnTo>
                    <a:pt x="207" y="55"/>
                  </a:lnTo>
                  <a:lnTo>
                    <a:pt x="207" y="56"/>
                  </a:lnTo>
                  <a:lnTo>
                    <a:pt x="206" y="55"/>
                  </a:lnTo>
                  <a:lnTo>
                    <a:pt x="205" y="55"/>
                  </a:lnTo>
                  <a:lnTo>
                    <a:pt x="201" y="54"/>
                  </a:lnTo>
                  <a:lnTo>
                    <a:pt x="200" y="54"/>
                  </a:lnTo>
                  <a:lnTo>
                    <a:pt x="195" y="54"/>
                  </a:lnTo>
                  <a:lnTo>
                    <a:pt x="194" y="53"/>
                  </a:lnTo>
                  <a:lnTo>
                    <a:pt x="192" y="53"/>
                  </a:lnTo>
                  <a:lnTo>
                    <a:pt x="190" y="52"/>
                  </a:lnTo>
                  <a:lnTo>
                    <a:pt x="190" y="50"/>
                  </a:lnTo>
                  <a:lnTo>
                    <a:pt x="189" y="50"/>
                  </a:lnTo>
                  <a:lnTo>
                    <a:pt x="189" y="53"/>
                  </a:lnTo>
                  <a:lnTo>
                    <a:pt x="188" y="53"/>
                  </a:lnTo>
                  <a:lnTo>
                    <a:pt x="188" y="52"/>
                  </a:lnTo>
                  <a:lnTo>
                    <a:pt x="187" y="50"/>
                  </a:lnTo>
                  <a:lnTo>
                    <a:pt x="186" y="52"/>
                  </a:lnTo>
                  <a:lnTo>
                    <a:pt x="184" y="53"/>
                  </a:lnTo>
                  <a:lnTo>
                    <a:pt x="184" y="52"/>
                  </a:lnTo>
                  <a:lnTo>
                    <a:pt x="183" y="52"/>
                  </a:lnTo>
                  <a:lnTo>
                    <a:pt x="182" y="53"/>
                  </a:lnTo>
                  <a:lnTo>
                    <a:pt x="183" y="54"/>
                  </a:lnTo>
                  <a:lnTo>
                    <a:pt x="182" y="54"/>
                  </a:lnTo>
                  <a:lnTo>
                    <a:pt x="181" y="53"/>
                  </a:lnTo>
                  <a:lnTo>
                    <a:pt x="181" y="54"/>
                  </a:lnTo>
                  <a:lnTo>
                    <a:pt x="180" y="55"/>
                  </a:lnTo>
                  <a:lnTo>
                    <a:pt x="178" y="55"/>
                  </a:lnTo>
                  <a:lnTo>
                    <a:pt x="176" y="56"/>
                  </a:lnTo>
                  <a:lnTo>
                    <a:pt x="171" y="56"/>
                  </a:lnTo>
                  <a:lnTo>
                    <a:pt x="170" y="56"/>
                  </a:lnTo>
                  <a:lnTo>
                    <a:pt x="169" y="56"/>
                  </a:lnTo>
                  <a:lnTo>
                    <a:pt x="169" y="58"/>
                  </a:lnTo>
                  <a:lnTo>
                    <a:pt x="167" y="56"/>
                  </a:lnTo>
                  <a:lnTo>
                    <a:pt x="166" y="58"/>
                  </a:lnTo>
                  <a:lnTo>
                    <a:pt x="166" y="59"/>
                  </a:lnTo>
                  <a:lnTo>
                    <a:pt x="166" y="60"/>
                  </a:lnTo>
                  <a:lnTo>
                    <a:pt x="165" y="60"/>
                  </a:lnTo>
                  <a:lnTo>
                    <a:pt x="164" y="58"/>
                  </a:lnTo>
                  <a:lnTo>
                    <a:pt x="164" y="59"/>
                  </a:lnTo>
                  <a:lnTo>
                    <a:pt x="163" y="59"/>
                  </a:lnTo>
                  <a:lnTo>
                    <a:pt x="163" y="58"/>
                  </a:lnTo>
                  <a:lnTo>
                    <a:pt x="163" y="56"/>
                  </a:lnTo>
                  <a:lnTo>
                    <a:pt x="161" y="58"/>
                  </a:lnTo>
                  <a:lnTo>
                    <a:pt x="161" y="56"/>
                  </a:lnTo>
                  <a:lnTo>
                    <a:pt x="161" y="55"/>
                  </a:lnTo>
                  <a:lnTo>
                    <a:pt x="160" y="54"/>
                  </a:lnTo>
                  <a:lnTo>
                    <a:pt x="159" y="54"/>
                  </a:lnTo>
                  <a:lnTo>
                    <a:pt x="158" y="53"/>
                  </a:lnTo>
                  <a:lnTo>
                    <a:pt x="156" y="49"/>
                  </a:lnTo>
                  <a:lnTo>
                    <a:pt x="155" y="48"/>
                  </a:lnTo>
                  <a:lnTo>
                    <a:pt x="155" y="46"/>
                  </a:lnTo>
                  <a:lnTo>
                    <a:pt x="154" y="42"/>
                  </a:lnTo>
                  <a:lnTo>
                    <a:pt x="153" y="38"/>
                  </a:lnTo>
                  <a:lnTo>
                    <a:pt x="152" y="35"/>
                  </a:lnTo>
                  <a:lnTo>
                    <a:pt x="152" y="33"/>
                  </a:lnTo>
                  <a:lnTo>
                    <a:pt x="149" y="31"/>
                  </a:lnTo>
                  <a:lnTo>
                    <a:pt x="149" y="29"/>
                  </a:lnTo>
                  <a:lnTo>
                    <a:pt x="149" y="27"/>
                  </a:lnTo>
                  <a:lnTo>
                    <a:pt x="149" y="26"/>
                  </a:lnTo>
                  <a:lnTo>
                    <a:pt x="148" y="26"/>
                  </a:lnTo>
                  <a:lnTo>
                    <a:pt x="147" y="26"/>
                  </a:lnTo>
                  <a:lnTo>
                    <a:pt x="147" y="27"/>
                  </a:lnTo>
                  <a:lnTo>
                    <a:pt x="147" y="29"/>
                  </a:lnTo>
                  <a:lnTo>
                    <a:pt x="147" y="27"/>
                  </a:lnTo>
                  <a:lnTo>
                    <a:pt x="146" y="26"/>
                  </a:lnTo>
                  <a:lnTo>
                    <a:pt x="146" y="24"/>
                  </a:lnTo>
                  <a:lnTo>
                    <a:pt x="144" y="23"/>
                  </a:lnTo>
                  <a:lnTo>
                    <a:pt x="144" y="21"/>
                  </a:lnTo>
                  <a:lnTo>
                    <a:pt x="143" y="20"/>
                  </a:lnTo>
                  <a:lnTo>
                    <a:pt x="142" y="21"/>
                  </a:lnTo>
                  <a:lnTo>
                    <a:pt x="141" y="23"/>
                  </a:lnTo>
                  <a:lnTo>
                    <a:pt x="138" y="23"/>
                  </a:lnTo>
                  <a:lnTo>
                    <a:pt x="137" y="23"/>
                  </a:lnTo>
                  <a:lnTo>
                    <a:pt x="137" y="24"/>
                  </a:lnTo>
                  <a:lnTo>
                    <a:pt x="138" y="23"/>
                  </a:lnTo>
                  <a:lnTo>
                    <a:pt x="140" y="24"/>
                  </a:lnTo>
                  <a:lnTo>
                    <a:pt x="141" y="25"/>
                  </a:lnTo>
                  <a:lnTo>
                    <a:pt x="141" y="26"/>
                  </a:lnTo>
                  <a:lnTo>
                    <a:pt x="140" y="27"/>
                  </a:lnTo>
                  <a:lnTo>
                    <a:pt x="138" y="29"/>
                  </a:lnTo>
                  <a:lnTo>
                    <a:pt x="140" y="29"/>
                  </a:lnTo>
                  <a:lnTo>
                    <a:pt x="140" y="30"/>
                  </a:lnTo>
                  <a:lnTo>
                    <a:pt x="138" y="31"/>
                  </a:lnTo>
                  <a:lnTo>
                    <a:pt x="137" y="32"/>
                  </a:lnTo>
                  <a:lnTo>
                    <a:pt x="136" y="31"/>
                  </a:lnTo>
                  <a:lnTo>
                    <a:pt x="133" y="32"/>
                  </a:lnTo>
                  <a:lnTo>
                    <a:pt x="131" y="31"/>
                  </a:lnTo>
                  <a:lnTo>
                    <a:pt x="130" y="32"/>
                  </a:lnTo>
                  <a:lnTo>
                    <a:pt x="129" y="32"/>
                  </a:lnTo>
                  <a:lnTo>
                    <a:pt x="127" y="33"/>
                  </a:lnTo>
                  <a:lnTo>
                    <a:pt x="126" y="35"/>
                  </a:lnTo>
                  <a:lnTo>
                    <a:pt x="125" y="35"/>
                  </a:lnTo>
                  <a:lnTo>
                    <a:pt x="123" y="37"/>
                  </a:lnTo>
                  <a:lnTo>
                    <a:pt x="121" y="37"/>
                  </a:lnTo>
                  <a:lnTo>
                    <a:pt x="120" y="38"/>
                  </a:lnTo>
                  <a:lnTo>
                    <a:pt x="118" y="38"/>
                  </a:lnTo>
                  <a:lnTo>
                    <a:pt x="116" y="40"/>
                  </a:lnTo>
                  <a:lnTo>
                    <a:pt x="116" y="41"/>
                  </a:lnTo>
                  <a:lnTo>
                    <a:pt x="116" y="42"/>
                  </a:lnTo>
                  <a:lnTo>
                    <a:pt x="115" y="44"/>
                  </a:lnTo>
                  <a:lnTo>
                    <a:pt x="115" y="47"/>
                  </a:lnTo>
                  <a:lnTo>
                    <a:pt x="114" y="48"/>
                  </a:lnTo>
                  <a:lnTo>
                    <a:pt x="114" y="49"/>
                  </a:lnTo>
                  <a:lnTo>
                    <a:pt x="113" y="50"/>
                  </a:lnTo>
                  <a:lnTo>
                    <a:pt x="112" y="53"/>
                  </a:lnTo>
                  <a:lnTo>
                    <a:pt x="108" y="54"/>
                  </a:lnTo>
                  <a:lnTo>
                    <a:pt x="107" y="53"/>
                  </a:lnTo>
                  <a:lnTo>
                    <a:pt x="106" y="54"/>
                  </a:lnTo>
                  <a:lnTo>
                    <a:pt x="106" y="55"/>
                  </a:lnTo>
                  <a:lnTo>
                    <a:pt x="106" y="58"/>
                  </a:lnTo>
                  <a:lnTo>
                    <a:pt x="104" y="60"/>
                  </a:lnTo>
                  <a:lnTo>
                    <a:pt x="103" y="61"/>
                  </a:lnTo>
                  <a:lnTo>
                    <a:pt x="102" y="64"/>
                  </a:lnTo>
                  <a:lnTo>
                    <a:pt x="102" y="67"/>
                  </a:lnTo>
                  <a:lnTo>
                    <a:pt x="102" y="69"/>
                  </a:lnTo>
                  <a:lnTo>
                    <a:pt x="102" y="70"/>
                  </a:lnTo>
                  <a:lnTo>
                    <a:pt x="102" y="72"/>
                  </a:lnTo>
                  <a:lnTo>
                    <a:pt x="102" y="73"/>
                  </a:lnTo>
                  <a:lnTo>
                    <a:pt x="101" y="76"/>
                  </a:lnTo>
                  <a:lnTo>
                    <a:pt x="97" y="80"/>
                  </a:lnTo>
                  <a:lnTo>
                    <a:pt x="96" y="83"/>
                  </a:lnTo>
                  <a:lnTo>
                    <a:pt x="93" y="84"/>
                  </a:lnTo>
                  <a:lnTo>
                    <a:pt x="89" y="87"/>
                  </a:lnTo>
                  <a:lnTo>
                    <a:pt x="86" y="89"/>
                  </a:lnTo>
                  <a:lnTo>
                    <a:pt x="84" y="90"/>
                  </a:lnTo>
                  <a:lnTo>
                    <a:pt x="79" y="92"/>
                  </a:lnTo>
                  <a:lnTo>
                    <a:pt x="69" y="94"/>
                  </a:lnTo>
                  <a:lnTo>
                    <a:pt x="67" y="95"/>
                  </a:lnTo>
                  <a:lnTo>
                    <a:pt x="62" y="99"/>
                  </a:lnTo>
                  <a:lnTo>
                    <a:pt x="61" y="101"/>
                  </a:lnTo>
                  <a:lnTo>
                    <a:pt x="60" y="103"/>
                  </a:lnTo>
                  <a:lnTo>
                    <a:pt x="58" y="104"/>
                  </a:lnTo>
                  <a:lnTo>
                    <a:pt x="55" y="106"/>
                  </a:lnTo>
                  <a:lnTo>
                    <a:pt x="47" y="109"/>
                  </a:lnTo>
                  <a:lnTo>
                    <a:pt x="44" y="110"/>
                  </a:lnTo>
                  <a:lnTo>
                    <a:pt x="41" y="111"/>
                  </a:lnTo>
                  <a:lnTo>
                    <a:pt x="40" y="111"/>
                  </a:lnTo>
                  <a:lnTo>
                    <a:pt x="39" y="112"/>
                  </a:lnTo>
                  <a:lnTo>
                    <a:pt x="38" y="113"/>
                  </a:lnTo>
                  <a:lnTo>
                    <a:pt x="35" y="113"/>
                  </a:lnTo>
                  <a:lnTo>
                    <a:pt x="35" y="115"/>
                  </a:lnTo>
                  <a:lnTo>
                    <a:pt x="34" y="116"/>
                  </a:lnTo>
                  <a:lnTo>
                    <a:pt x="33" y="115"/>
                  </a:lnTo>
                  <a:lnTo>
                    <a:pt x="33" y="113"/>
                  </a:lnTo>
                  <a:lnTo>
                    <a:pt x="32" y="115"/>
                  </a:lnTo>
                  <a:lnTo>
                    <a:pt x="30" y="115"/>
                  </a:lnTo>
                  <a:lnTo>
                    <a:pt x="29" y="116"/>
                  </a:lnTo>
                  <a:lnTo>
                    <a:pt x="28" y="116"/>
                  </a:lnTo>
                  <a:lnTo>
                    <a:pt x="27" y="115"/>
                  </a:lnTo>
                  <a:lnTo>
                    <a:pt x="26" y="115"/>
                  </a:lnTo>
                  <a:lnTo>
                    <a:pt x="26" y="116"/>
                  </a:lnTo>
                  <a:lnTo>
                    <a:pt x="24" y="116"/>
                  </a:lnTo>
                  <a:lnTo>
                    <a:pt x="24" y="115"/>
                  </a:lnTo>
                  <a:lnTo>
                    <a:pt x="23" y="115"/>
                  </a:lnTo>
                  <a:lnTo>
                    <a:pt x="22" y="118"/>
                  </a:lnTo>
                  <a:lnTo>
                    <a:pt x="21" y="117"/>
                  </a:lnTo>
                  <a:lnTo>
                    <a:pt x="20" y="116"/>
                  </a:lnTo>
                  <a:lnTo>
                    <a:pt x="21" y="117"/>
                  </a:lnTo>
                  <a:lnTo>
                    <a:pt x="21" y="120"/>
                  </a:lnTo>
                  <a:lnTo>
                    <a:pt x="20" y="121"/>
                  </a:lnTo>
                  <a:lnTo>
                    <a:pt x="18" y="118"/>
                  </a:lnTo>
                  <a:lnTo>
                    <a:pt x="17" y="118"/>
                  </a:lnTo>
                  <a:lnTo>
                    <a:pt x="17" y="120"/>
                  </a:lnTo>
                  <a:lnTo>
                    <a:pt x="17" y="121"/>
                  </a:lnTo>
                  <a:lnTo>
                    <a:pt x="16" y="121"/>
                  </a:lnTo>
                  <a:lnTo>
                    <a:pt x="16" y="120"/>
                  </a:lnTo>
                  <a:lnTo>
                    <a:pt x="16" y="118"/>
                  </a:lnTo>
                  <a:lnTo>
                    <a:pt x="15" y="118"/>
                  </a:lnTo>
                  <a:lnTo>
                    <a:pt x="13" y="120"/>
                  </a:lnTo>
                  <a:lnTo>
                    <a:pt x="10" y="121"/>
                  </a:lnTo>
                  <a:lnTo>
                    <a:pt x="9" y="122"/>
                  </a:lnTo>
                  <a:lnTo>
                    <a:pt x="5" y="124"/>
                  </a:lnTo>
                  <a:lnTo>
                    <a:pt x="1" y="126"/>
                  </a:lnTo>
                  <a:lnTo>
                    <a:pt x="0" y="127"/>
                  </a:lnTo>
                  <a:lnTo>
                    <a:pt x="0" y="128"/>
                  </a:lnTo>
                  <a:lnTo>
                    <a:pt x="3" y="127"/>
                  </a:lnTo>
                  <a:lnTo>
                    <a:pt x="4" y="126"/>
                  </a:lnTo>
                  <a:lnTo>
                    <a:pt x="5" y="124"/>
                  </a:lnTo>
                  <a:lnTo>
                    <a:pt x="7" y="123"/>
                  </a:lnTo>
                  <a:lnTo>
                    <a:pt x="10" y="123"/>
                  </a:lnTo>
                  <a:lnTo>
                    <a:pt x="11" y="123"/>
                  </a:lnTo>
                  <a:lnTo>
                    <a:pt x="12" y="122"/>
                  </a:lnTo>
                  <a:lnTo>
                    <a:pt x="12" y="123"/>
                  </a:lnTo>
                  <a:lnTo>
                    <a:pt x="12" y="124"/>
                  </a:lnTo>
                  <a:lnTo>
                    <a:pt x="11" y="126"/>
                  </a:lnTo>
                  <a:lnTo>
                    <a:pt x="10" y="126"/>
                  </a:lnTo>
                  <a:lnTo>
                    <a:pt x="10" y="127"/>
                  </a:lnTo>
                  <a:lnTo>
                    <a:pt x="13" y="127"/>
                  </a:lnTo>
                  <a:lnTo>
                    <a:pt x="17" y="124"/>
                  </a:lnTo>
                  <a:lnTo>
                    <a:pt x="18" y="124"/>
                  </a:lnTo>
                  <a:lnTo>
                    <a:pt x="20" y="123"/>
                  </a:lnTo>
                  <a:lnTo>
                    <a:pt x="22" y="121"/>
                  </a:lnTo>
                  <a:lnTo>
                    <a:pt x="24" y="121"/>
                  </a:lnTo>
                  <a:lnTo>
                    <a:pt x="27" y="120"/>
                  </a:lnTo>
                  <a:lnTo>
                    <a:pt x="30" y="120"/>
                  </a:lnTo>
                  <a:lnTo>
                    <a:pt x="33" y="118"/>
                  </a:lnTo>
                  <a:lnTo>
                    <a:pt x="36" y="117"/>
                  </a:lnTo>
                  <a:lnTo>
                    <a:pt x="39" y="116"/>
                  </a:lnTo>
                  <a:lnTo>
                    <a:pt x="40" y="113"/>
                  </a:lnTo>
                  <a:lnTo>
                    <a:pt x="41" y="113"/>
                  </a:lnTo>
                  <a:lnTo>
                    <a:pt x="41" y="115"/>
                  </a:lnTo>
                  <a:lnTo>
                    <a:pt x="43" y="117"/>
                  </a:lnTo>
                  <a:lnTo>
                    <a:pt x="43" y="115"/>
                  </a:lnTo>
                  <a:lnTo>
                    <a:pt x="44" y="113"/>
                  </a:lnTo>
                  <a:lnTo>
                    <a:pt x="46" y="115"/>
                  </a:lnTo>
                  <a:lnTo>
                    <a:pt x="47" y="115"/>
                  </a:lnTo>
                  <a:lnTo>
                    <a:pt x="47" y="113"/>
                  </a:lnTo>
                  <a:lnTo>
                    <a:pt x="46" y="112"/>
                  </a:lnTo>
                  <a:lnTo>
                    <a:pt x="49" y="113"/>
                  </a:lnTo>
                  <a:lnTo>
                    <a:pt x="50" y="115"/>
                  </a:lnTo>
                  <a:lnTo>
                    <a:pt x="51" y="117"/>
                  </a:lnTo>
                  <a:lnTo>
                    <a:pt x="51" y="116"/>
                  </a:lnTo>
                  <a:lnTo>
                    <a:pt x="53" y="115"/>
                  </a:lnTo>
                  <a:lnTo>
                    <a:pt x="53" y="116"/>
                  </a:lnTo>
                  <a:lnTo>
                    <a:pt x="52" y="116"/>
                  </a:lnTo>
                  <a:lnTo>
                    <a:pt x="52" y="117"/>
                  </a:lnTo>
                  <a:lnTo>
                    <a:pt x="55" y="117"/>
                  </a:lnTo>
                  <a:lnTo>
                    <a:pt x="56" y="118"/>
                  </a:lnTo>
                  <a:lnTo>
                    <a:pt x="56" y="120"/>
                  </a:lnTo>
                  <a:lnTo>
                    <a:pt x="55" y="120"/>
                  </a:lnTo>
                  <a:lnTo>
                    <a:pt x="53" y="120"/>
                  </a:lnTo>
                  <a:lnTo>
                    <a:pt x="52" y="120"/>
                  </a:lnTo>
                  <a:lnTo>
                    <a:pt x="53" y="121"/>
                  </a:lnTo>
                  <a:lnTo>
                    <a:pt x="55" y="121"/>
                  </a:lnTo>
                  <a:lnTo>
                    <a:pt x="53" y="122"/>
                  </a:lnTo>
                  <a:lnTo>
                    <a:pt x="53" y="123"/>
                  </a:lnTo>
                  <a:lnTo>
                    <a:pt x="52" y="123"/>
                  </a:lnTo>
                  <a:lnTo>
                    <a:pt x="51" y="123"/>
                  </a:lnTo>
                  <a:lnTo>
                    <a:pt x="51" y="126"/>
                  </a:lnTo>
                  <a:lnTo>
                    <a:pt x="51" y="127"/>
                  </a:lnTo>
                  <a:lnTo>
                    <a:pt x="51" y="128"/>
                  </a:lnTo>
                  <a:lnTo>
                    <a:pt x="50" y="128"/>
                  </a:lnTo>
                  <a:lnTo>
                    <a:pt x="49" y="129"/>
                  </a:lnTo>
                  <a:lnTo>
                    <a:pt x="50" y="130"/>
                  </a:lnTo>
                  <a:lnTo>
                    <a:pt x="50" y="132"/>
                  </a:lnTo>
                  <a:lnTo>
                    <a:pt x="50" y="133"/>
                  </a:lnTo>
                  <a:lnTo>
                    <a:pt x="51" y="132"/>
                  </a:lnTo>
                  <a:lnTo>
                    <a:pt x="52" y="132"/>
                  </a:lnTo>
                  <a:lnTo>
                    <a:pt x="52" y="130"/>
                  </a:lnTo>
                  <a:lnTo>
                    <a:pt x="53" y="130"/>
                  </a:lnTo>
                  <a:lnTo>
                    <a:pt x="53" y="132"/>
                  </a:lnTo>
                  <a:lnTo>
                    <a:pt x="52" y="133"/>
                  </a:lnTo>
                  <a:lnTo>
                    <a:pt x="53" y="134"/>
                  </a:lnTo>
                  <a:lnTo>
                    <a:pt x="53" y="135"/>
                  </a:lnTo>
                  <a:lnTo>
                    <a:pt x="52" y="135"/>
                  </a:lnTo>
                  <a:lnTo>
                    <a:pt x="52" y="136"/>
                  </a:lnTo>
                  <a:lnTo>
                    <a:pt x="51" y="135"/>
                  </a:lnTo>
                  <a:lnTo>
                    <a:pt x="50" y="135"/>
                  </a:lnTo>
                  <a:lnTo>
                    <a:pt x="49" y="136"/>
                  </a:lnTo>
                  <a:lnTo>
                    <a:pt x="47" y="136"/>
                  </a:lnTo>
                  <a:lnTo>
                    <a:pt x="46" y="138"/>
                  </a:lnTo>
                  <a:lnTo>
                    <a:pt x="46" y="139"/>
                  </a:lnTo>
                  <a:lnTo>
                    <a:pt x="49" y="139"/>
                  </a:lnTo>
                  <a:lnTo>
                    <a:pt x="50" y="140"/>
                  </a:lnTo>
                  <a:lnTo>
                    <a:pt x="50" y="141"/>
                  </a:lnTo>
                  <a:lnTo>
                    <a:pt x="52" y="143"/>
                  </a:lnTo>
                  <a:lnTo>
                    <a:pt x="53" y="141"/>
                  </a:lnTo>
                  <a:lnTo>
                    <a:pt x="55" y="140"/>
                  </a:lnTo>
                  <a:lnTo>
                    <a:pt x="55" y="141"/>
                  </a:lnTo>
                  <a:lnTo>
                    <a:pt x="56" y="143"/>
                  </a:lnTo>
                  <a:lnTo>
                    <a:pt x="58" y="143"/>
                  </a:lnTo>
                  <a:lnTo>
                    <a:pt x="60" y="141"/>
                  </a:lnTo>
                  <a:lnTo>
                    <a:pt x="61" y="141"/>
                  </a:lnTo>
                  <a:lnTo>
                    <a:pt x="62" y="141"/>
                  </a:lnTo>
                  <a:lnTo>
                    <a:pt x="63" y="141"/>
                  </a:lnTo>
                  <a:lnTo>
                    <a:pt x="63" y="143"/>
                  </a:lnTo>
                  <a:lnTo>
                    <a:pt x="66" y="143"/>
                  </a:lnTo>
                  <a:lnTo>
                    <a:pt x="67" y="144"/>
                  </a:lnTo>
                  <a:lnTo>
                    <a:pt x="67" y="145"/>
                  </a:lnTo>
                  <a:lnTo>
                    <a:pt x="63" y="145"/>
                  </a:lnTo>
                  <a:lnTo>
                    <a:pt x="61" y="146"/>
                  </a:lnTo>
                  <a:lnTo>
                    <a:pt x="61" y="147"/>
                  </a:lnTo>
                  <a:lnTo>
                    <a:pt x="60" y="149"/>
                  </a:lnTo>
                  <a:lnTo>
                    <a:pt x="58" y="150"/>
                  </a:lnTo>
                  <a:lnTo>
                    <a:pt x="58" y="151"/>
                  </a:lnTo>
                  <a:lnTo>
                    <a:pt x="60" y="151"/>
                  </a:lnTo>
                  <a:lnTo>
                    <a:pt x="60" y="150"/>
                  </a:lnTo>
                  <a:lnTo>
                    <a:pt x="61" y="149"/>
                  </a:lnTo>
                  <a:lnTo>
                    <a:pt x="61" y="150"/>
                  </a:lnTo>
                  <a:lnTo>
                    <a:pt x="62" y="150"/>
                  </a:lnTo>
                  <a:lnTo>
                    <a:pt x="63" y="151"/>
                  </a:lnTo>
                  <a:lnTo>
                    <a:pt x="66" y="151"/>
                  </a:lnTo>
                  <a:lnTo>
                    <a:pt x="67" y="151"/>
                  </a:lnTo>
                  <a:lnTo>
                    <a:pt x="68" y="151"/>
                  </a:lnTo>
                  <a:lnTo>
                    <a:pt x="67" y="152"/>
                  </a:lnTo>
                  <a:lnTo>
                    <a:pt x="66" y="152"/>
                  </a:lnTo>
                  <a:lnTo>
                    <a:pt x="66" y="155"/>
                  </a:lnTo>
                  <a:lnTo>
                    <a:pt x="67" y="156"/>
                  </a:lnTo>
                  <a:lnTo>
                    <a:pt x="68" y="156"/>
                  </a:lnTo>
                  <a:lnTo>
                    <a:pt x="69" y="156"/>
                  </a:lnTo>
                  <a:lnTo>
                    <a:pt x="70" y="156"/>
                  </a:lnTo>
                  <a:lnTo>
                    <a:pt x="69" y="157"/>
                  </a:lnTo>
                  <a:lnTo>
                    <a:pt x="69" y="158"/>
                  </a:lnTo>
                  <a:lnTo>
                    <a:pt x="68" y="158"/>
                  </a:lnTo>
                  <a:lnTo>
                    <a:pt x="67" y="158"/>
                  </a:lnTo>
                  <a:lnTo>
                    <a:pt x="67" y="159"/>
                  </a:lnTo>
                  <a:lnTo>
                    <a:pt x="66" y="159"/>
                  </a:lnTo>
                  <a:lnTo>
                    <a:pt x="63" y="159"/>
                  </a:lnTo>
                  <a:lnTo>
                    <a:pt x="62" y="159"/>
                  </a:lnTo>
                  <a:lnTo>
                    <a:pt x="61" y="161"/>
                  </a:lnTo>
                  <a:lnTo>
                    <a:pt x="62" y="162"/>
                  </a:lnTo>
                  <a:lnTo>
                    <a:pt x="62" y="163"/>
                  </a:lnTo>
                  <a:lnTo>
                    <a:pt x="62" y="164"/>
                  </a:lnTo>
                  <a:lnTo>
                    <a:pt x="62" y="166"/>
                  </a:lnTo>
                  <a:lnTo>
                    <a:pt x="60" y="166"/>
                  </a:lnTo>
                  <a:lnTo>
                    <a:pt x="60" y="164"/>
                  </a:lnTo>
                  <a:lnTo>
                    <a:pt x="60" y="163"/>
                  </a:lnTo>
                  <a:lnTo>
                    <a:pt x="60" y="164"/>
                  </a:lnTo>
                  <a:lnTo>
                    <a:pt x="60" y="166"/>
                  </a:lnTo>
                  <a:lnTo>
                    <a:pt x="58" y="166"/>
                  </a:lnTo>
                  <a:lnTo>
                    <a:pt x="57" y="166"/>
                  </a:lnTo>
                  <a:lnTo>
                    <a:pt x="57" y="164"/>
                  </a:lnTo>
                  <a:lnTo>
                    <a:pt x="58" y="163"/>
                  </a:lnTo>
                  <a:lnTo>
                    <a:pt x="57" y="163"/>
                  </a:lnTo>
                  <a:lnTo>
                    <a:pt x="56" y="164"/>
                  </a:lnTo>
                  <a:lnTo>
                    <a:pt x="55" y="163"/>
                  </a:lnTo>
                  <a:lnTo>
                    <a:pt x="55" y="162"/>
                  </a:lnTo>
                  <a:lnTo>
                    <a:pt x="55" y="161"/>
                  </a:lnTo>
                  <a:lnTo>
                    <a:pt x="55" y="159"/>
                  </a:lnTo>
                  <a:lnTo>
                    <a:pt x="52" y="159"/>
                  </a:lnTo>
                  <a:lnTo>
                    <a:pt x="51" y="158"/>
                  </a:lnTo>
                  <a:lnTo>
                    <a:pt x="50" y="157"/>
                  </a:lnTo>
                  <a:lnTo>
                    <a:pt x="49" y="158"/>
                  </a:lnTo>
                  <a:lnTo>
                    <a:pt x="50" y="158"/>
                  </a:lnTo>
                  <a:lnTo>
                    <a:pt x="51" y="158"/>
                  </a:lnTo>
                  <a:lnTo>
                    <a:pt x="52" y="161"/>
                  </a:lnTo>
                  <a:lnTo>
                    <a:pt x="53" y="161"/>
                  </a:lnTo>
                  <a:lnTo>
                    <a:pt x="53" y="162"/>
                  </a:lnTo>
                  <a:lnTo>
                    <a:pt x="55" y="163"/>
                  </a:lnTo>
                  <a:lnTo>
                    <a:pt x="55" y="164"/>
                  </a:lnTo>
                  <a:lnTo>
                    <a:pt x="53" y="164"/>
                  </a:lnTo>
                  <a:lnTo>
                    <a:pt x="52" y="164"/>
                  </a:lnTo>
                  <a:lnTo>
                    <a:pt x="51" y="164"/>
                  </a:lnTo>
                  <a:lnTo>
                    <a:pt x="51" y="166"/>
                  </a:lnTo>
                  <a:lnTo>
                    <a:pt x="50" y="167"/>
                  </a:lnTo>
                  <a:lnTo>
                    <a:pt x="51" y="168"/>
                  </a:lnTo>
                  <a:lnTo>
                    <a:pt x="51" y="169"/>
                  </a:lnTo>
                  <a:lnTo>
                    <a:pt x="52" y="170"/>
                  </a:lnTo>
                  <a:lnTo>
                    <a:pt x="53" y="169"/>
                  </a:lnTo>
                  <a:lnTo>
                    <a:pt x="55" y="170"/>
                  </a:lnTo>
                  <a:lnTo>
                    <a:pt x="56" y="170"/>
                  </a:lnTo>
                  <a:lnTo>
                    <a:pt x="57" y="170"/>
                  </a:lnTo>
                  <a:lnTo>
                    <a:pt x="60" y="172"/>
                  </a:lnTo>
                  <a:lnTo>
                    <a:pt x="58" y="173"/>
                  </a:lnTo>
                  <a:lnTo>
                    <a:pt x="58" y="174"/>
                  </a:lnTo>
                  <a:lnTo>
                    <a:pt x="57" y="173"/>
                  </a:lnTo>
                  <a:lnTo>
                    <a:pt x="56" y="174"/>
                  </a:lnTo>
                  <a:lnTo>
                    <a:pt x="55" y="173"/>
                  </a:lnTo>
                  <a:lnTo>
                    <a:pt x="53" y="173"/>
                  </a:lnTo>
                  <a:lnTo>
                    <a:pt x="52" y="173"/>
                  </a:lnTo>
                  <a:lnTo>
                    <a:pt x="55" y="174"/>
                  </a:lnTo>
                  <a:lnTo>
                    <a:pt x="55" y="175"/>
                  </a:lnTo>
                  <a:lnTo>
                    <a:pt x="55" y="176"/>
                  </a:lnTo>
                  <a:lnTo>
                    <a:pt x="56" y="176"/>
                  </a:lnTo>
                  <a:lnTo>
                    <a:pt x="55" y="178"/>
                  </a:lnTo>
                  <a:lnTo>
                    <a:pt x="53" y="178"/>
                  </a:lnTo>
                  <a:lnTo>
                    <a:pt x="53" y="179"/>
                  </a:lnTo>
                  <a:lnTo>
                    <a:pt x="53" y="180"/>
                  </a:lnTo>
                  <a:lnTo>
                    <a:pt x="55" y="179"/>
                  </a:lnTo>
                  <a:lnTo>
                    <a:pt x="55" y="180"/>
                  </a:lnTo>
                  <a:lnTo>
                    <a:pt x="55" y="181"/>
                  </a:lnTo>
                  <a:lnTo>
                    <a:pt x="55" y="183"/>
                  </a:lnTo>
                  <a:lnTo>
                    <a:pt x="52" y="183"/>
                  </a:lnTo>
                  <a:lnTo>
                    <a:pt x="51" y="183"/>
                  </a:lnTo>
                  <a:lnTo>
                    <a:pt x="50" y="183"/>
                  </a:lnTo>
                  <a:lnTo>
                    <a:pt x="50" y="181"/>
                  </a:lnTo>
                  <a:lnTo>
                    <a:pt x="50" y="183"/>
                  </a:lnTo>
                  <a:lnTo>
                    <a:pt x="49" y="183"/>
                  </a:lnTo>
                  <a:lnTo>
                    <a:pt x="47" y="183"/>
                  </a:lnTo>
                  <a:lnTo>
                    <a:pt x="47" y="181"/>
                  </a:lnTo>
                  <a:lnTo>
                    <a:pt x="46" y="181"/>
                  </a:lnTo>
                  <a:lnTo>
                    <a:pt x="45" y="180"/>
                  </a:lnTo>
                  <a:lnTo>
                    <a:pt x="44" y="181"/>
                  </a:lnTo>
                  <a:lnTo>
                    <a:pt x="44" y="183"/>
                  </a:lnTo>
                  <a:lnTo>
                    <a:pt x="44" y="184"/>
                  </a:lnTo>
                  <a:lnTo>
                    <a:pt x="43" y="185"/>
                  </a:lnTo>
                  <a:lnTo>
                    <a:pt x="43" y="186"/>
                  </a:lnTo>
                  <a:lnTo>
                    <a:pt x="41" y="186"/>
                  </a:lnTo>
                  <a:lnTo>
                    <a:pt x="40" y="186"/>
                  </a:lnTo>
                  <a:lnTo>
                    <a:pt x="40" y="187"/>
                  </a:lnTo>
                  <a:lnTo>
                    <a:pt x="43" y="187"/>
                  </a:lnTo>
                  <a:lnTo>
                    <a:pt x="44" y="187"/>
                  </a:lnTo>
                  <a:lnTo>
                    <a:pt x="44" y="189"/>
                  </a:lnTo>
                  <a:lnTo>
                    <a:pt x="44" y="187"/>
                  </a:lnTo>
                  <a:lnTo>
                    <a:pt x="44" y="186"/>
                  </a:lnTo>
                  <a:lnTo>
                    <a:pt x="45" y="186"/>
                  </a:lnTo>
                  <a:lnTo>
                    <a:pt x="45" y="185"/>
                  </a:lnTo>
                  <a:lnTo>
                    <a:pt x="45" y="184"/>
                  </a:lnTo>
                  <a:lnTo>
                    <a:pt x="45" y="183"/>
                  </a:lnTo>
                  <a:lnTo>
                    <a:pt x="46" y="183"/>
                  </a:lnTo>
                  <a:lnTo>
                    <a:pt x="47" y="184"/>
                  </a:lnTo>
                  <a:lnTo>
                    <a:pt x="49" y="184"/>
                  </a:lnTo>
                  <a:lnTo>
                    <a:pt x="50" y="185"/>
                  </a:lnTo>
                  <a:lnTo>
                    <a:pt x="50" y="184"/>
                  </a:lnTo>
                  <a:lnTo>
                    <a:pt x="51" y="184"/>
                  </a:lnTo>
                  <a:lnTo>
                    <a:pt x="53" y="185"/>
                  </a:lnTo>
                  <a:lnTo>
                    <a:pt x="55" y="185"/>
                  </a:lnTo>
                  <a:lnTo>
                    <a:pt x="55" y="186"/>
                  </a:lnTo>
                  <a:lnTo>
                    <a:pt x="53" y="187"/>
                  </a:lnTo>
                  <a:lnTo>
                    <a:pt x="53" y="189"/>
                  </a:lnTo>
                  <a:lnTo>
                    <a:pt x="53" y="190"/>
                  </a:lnTo>
                  <a:lnTo>
                    <a:pt x="53" y="191"/>
                  </a:lnTo>
                  <a:lnTo>
                    <a:pt x="55" y="191"/>
                  </a:lnTo>
                  <a:lnTo>
                    <a:pt x="55" y="190"/>
                  </a:lnTo>
                  <a:lnTo>
                    <a:pt x="56" y="190"/>
                  </a:lnTo>
                  <a:lnTo>
                    <a:pt x="56" y="191"/>
                  </a:lnTo>
                  <a:lnTo>
                    <a:pt x="57" y="192"/>
                  </a:lnTo>
                  <a:lnTo>
                    <a:pt x="56" y="193"/>
                  </a:lnTo>
                  <a:lnTo>
                    <a:pt x="56" y="195"/>
                  </a:lnTo>
                  <a:lnTo>
                    <a:pt x="57" y="196"/>
                  </a:lnTo>
                  <a:lnTo>
                    <a:pt x="57" y="197"/>
                  </a:lnTo>
                  <a:lnTo>
                    <a:pt x="58" y="197"/>
                  </a:lnTo>
                  <a:lnTo>
                    <a:pt x="60" y="198"/>
                  </a:lnTo>
                  <a:lnTo>
                    <a:pt x="61" y="198"/>
                  </a:lnTo>
                  <a:lnTo>
                    <a:pt x="63" y="201"/>
                  </a:lnTo>
                  <a:lnTo>
                    <a:pt x="61" y="199"/>
                  </a:lnTo>
                  <a:lnTo>
                    <a:pt x="60" y="199"/>
                  </a:lnTo>
                  <a:lnTo>
                    <a:pt x="58" y="199"/>
                  </a:lnTo>
                  <a:lnTo>
                    <a:pt x="57" y="199"/>
                  </a:lnTo>
                  <a:lnTo>
                    <a:pt x="56" y="198"/>
                  </a:lnTo>
                  <a:lnTo>
                    <a:pt x="55" y="199"/>
                  </a:lnTo>
                  <a:lnTo>
                    <a:pt x="55" y="198"/>
                  </a:lnTo>
                  <a:lnTo>
                    <a:pt x="55" y="197"/>
                  </a:lnTo>
                  <a:lnTo>
                    <a:pt x="55" y="196"/>
                  </a:lnTo>
                  <a:lnTo>
                    <a:pt x="52" y="197"/>
                  </a:lnTo>
                  <a:lnTo>
                    <a:pt x="52" y="198"/>
                  </a:lnTo>
                  <a:lnTo>
                    <a:pt x="55" y="199"/>
                  </a:lnTo>
                  <a:lnTo>
                    <a:pt x="55" y="201"/>
                  </a:lnTo>
                  <a:lnTo>
                    <a:pt x="53" y="202"/>
                  </a:lnTo>
                  <a:lnTo>
                    <a:pt x="52" y="202"/>
                  </a:lnTo>
                  <a:lnTo>
                    <a:pt x="51" y="202"/>
                  </a:lnTo>
                  <a:lnTo>
                    <a:pt x="50" y="202"/>
                  </a:lnTo>
                  <a:lnTo>
                    <a:pt x="51" y="204"/>
                  </a:lnTo>
                  <a:lnTo>
                    <a:pt x="50" y="204"/>
                  </a:lnTo>
                  <a:lnTo>
                    <a:pt x="51" y="207"/>
                  </a:lnTo>
                  <a:lnTo>
                    <a:pt x="51" y="208"/>
                  </a:lnTo>
                  <a:lnTo>
                    <a:pt x="52" y="208"/>
                  </a:lnTo>
                  <a:lnTo>
                    <a:pt x="53" y="208"/>
                  </a:lnTo>
                  <a:lnTo>
                    <a:pt x="56" y="208"/>
                  </a:lnTo>
                  <a:lnTo>
                    <a:pt x="57" y="207"/>
                  </a:lnTo>
                  <a:lnTo>
                    <a:pt x="55" y="207"/>
                  </a:lnTo>
                  <a:lnTo>
                    <a:pt x="53" y="206"/>
                  </a:lnTo>
                  <a:lnTo>
                    <a:pt x="56" y="204"/>
                  </a:lnTo>
                  <a:lnTo>
                    <a:pt x="57" y="204"/>
                  </a:lnTo>
                  <a:lnTo>
                    <a:pt x="56" y="203"/>
                  </a:lnTo>
                  <a:lnTo>
                    <a:pt x="55" y="202"/>
                  </a:lnTo>
                  <a:lnTo>
                    <a:pt x="56" y="202"/>
                  </a:lnTo>
                  <a:lnTo>
                    <a:pt x="58" y="202"/>
                  </a:lnTo>
                  <a:lnTo>
                    <a:pt x="60" y="202"/>
                  </a:lnTo>
                  <a:lnTo>
                    <a:pt x="60" y="203"/>
                  </a:lnTo>
                  <a:lnTo>
                    <a:pt x="61" y="204"/>
                  </a:lnTo>
                  <a:lnTo>
                    <a:pt x="62" y="204"/>
                  </a:lnTo>
                  <a:lnTo>
                    <a:pt x="63" y="204"/>
                  </a:lnTo>
                  <a:lnTo>
                    <a:pt x="61" y="203"/>
                  </a:lnTo>
                  <a:lnTo>
                    <a:pt x="62" y="202"/>
                  </a:lnTo>
                  <a:lnTo>
                    <a:pt x="63" y="202"/>
                  </a:lnTo>
                  <a:lnTo>
                    <a:pt x="64" y="203"/>
                  </a:lnTo>
                  <a:lnTo>
                    <a:pt x="66" y="203"/>
                  </a:lnTo>
                  <a:lnTo>
                    <a:pt x="67" y="203"/>
                  </a:lnTo>
                  <a:lnTo>
                    <a:pt x="68" y="203"/>
                  </a:lnTo>
                  <a:lnTo>
                    <a:pt x="68" y="204"/>
                  </a:lnTo>
                  <a:lnTo>
                    <a:pt x="67" y="204"/>
                  </a:lnTo>
                  <a:lnTo>
                    <a:pt x="67" y="206"/>
                  </a:lnTo>
                  <a:lnTo>
                    <a:pt x="67" y="207"/>
                  </a:lnTo>
                  <a:lnTo>
                    <a:pt x="68" y="208"/>
                  </a:lnTo>
                  <a:lnTo>
                    <a:pt x="69" y="208"/>
                  </a:lnTo>
                  <a:lnTo>
                    <a:pt x="69" y="209"/>
                  </a:lnTo>
                  <a:lnTo>
                    <a:pt x="69" y="210"/>
                  </a:lnTo>
                  <a:lnTo>
                    <a:pt x="69" y="212"/>
                  </a:lnTo>
                  <a:lnTo>
                    <a:pt x="72" y="212"/>
                  </a:lnTo>
                  <a:lnTo>
                    <a:pt x="74" y="212"/>
                  </a:lnTo>
                  <a:lnTo>
                    <a:pt x="78" y="210"/>
                  </a:lnTo>
                  <a:lnTo>
                    <a:pt x="80" y="210"/>
                  </a:lnTo>
                  <a:lnTo>
                    <a:pt x="81" y="209"/>
                  </a:lnTo>
                  <a:lnTo>
                    <a:pt x="83" y="210"/>
                  </a:lnTo>
                  <a:lnTo>
                    <a:pt x="83" y="212"/>
                  </a:lnTo>
                  <a:lnTo>
                    <a:pt x="83" y="213"/>
                  </a:lnTo>
                  <a:lnTo>
                    <a:pt x="83" y="214"/>
                  </a:lnTo>
                  <a:lnTo>
                    <a:pt x="81" y="214"/>
                  </a:lnTo>
                  <a:lnTo>
                    <a:pt x="81" y="215"/>
                  </a:lnTo>
                  <a:lnTo>
                    <a:pt x="80" y="215"/>
                  </a:lnTo>
                  <a:lnTo>
                    <a:pt x="79" y="215"/>
                  </a:lnTo>
                  <a:lnTo>
                    <a:pt x="79" y="216"/>
                  </a:lnTo>
                  <a:lnTo>
                    <a:pt x="76" y="218"/>
                  </a:lnTo>
                  <a:lnTo>
                    <a:pt x="74" y="219"/>
                  </a:lnTo>
                  <a:lnTo>
                    <a:pt x="74" y="220"/>
                  </a:lnTo>
                  <a:lnTo>
                    <a:pt x="75" y="221"/>
                  </a:lnTo>
                  <a:lnTo>
                    <a:pt x="74" y="221"/>
                  </a:lnTo>
                  <a:lnTo>
                    <a:pt x="73" y="224"/>
                  </a:lnTo>
                  <a:lnTo>
                    <a:pt x="72" y="224"/>
                  </a:lnTo>
                  <a:lnTo>
                    <a:pt x="70" y="225"/>
                  </a:lnTo>
                  <a:lnTo>
                    <a:pt x="72" y="226"/>
                  </a:lnTo>
                  <a:lnTo>
                    <a:pt x="72" y="227"/>
                  </a:lnTo>
                  <a:lnTo>
                    <a:pt x="70" y="227"/>
                  </a:lnTo>
                  <a:lnTo>
                    <a:pt x="69" y="227"/>
                  </a:lnTo>
                  <a:lnTo>
                    <a:pt x="68" y="227"/>
                  </a:lnTo>
                  <a:lnTo>
                    <a:pt x="69" y="229"/>
                  </a:lnTo>
                  <a:lnTo>
                    <a:pt x="70" y="230"/>
                  </a:lnTo>
                  <a:lnTo>
                    <a:pt x="69" y="231"/>
                  </a:lnTo>
                  <a:lnTo>
                    <a:pt x="69" y="232"/>
                  </a:lnTo>
                  <a:lnTo>
                    <a:pt x="68" y="232"/>
                  </a:lnTo>
                  <a:lnTo>
                    <a:pt x="67" y="232"/>
                  </a:lnTo>
                  <a:lnTo>
                    <a:pt x="68" y="233"/>
                  </a:lnTo>
                  <a:lnTo>
                    <a:pt x="70" y="233"/>
                  </a:lnTo>
                  <a:lnTo>
                    <a:pt x="70" y="231"/>
                  </a:lnTo>
                  <a:lnTo>
                    <a:pt x="73" y="231"/>
                  </a:lnTo>
                  <a:lnTo>
                    <a:pt x="75" y="231"/>
                  </a:lnTo>
                  <a:lnTo>
                    <a:pt x="76" y="231"/>
                  </a:lnTo>
                  <a:lnTo>
                    <a:pt x="76" y="230"/>
                  </a:lnTo>
                  <a:lnTo>
                    <a:pt x="79" y="230"/>
                  </a:lnTo>
                  <a:lnTo>
                    <a:pt x="80" y="230"/>
                  </a:lnTo>
                  <a:lnTo>
                    <a:pt x="81" y="231"/>
                  </a:lnTo>
                  <a:lnTo>
                    <a:pt x="81" y="232"/>
                  </a:lnTo>
                  <a:lnTo>
                    <a:pt x="83" y="233"/>
                  </a:lnTo>
                  <a:lnTo>
                    <a:pt x="84" y="236"/>
                  </a:lnTo>
                  <a:lnTo>
                    <a:pt x="85" y="237"/>
                  </a:lnTo>
                  <a:lnTo>
                    <a:pt x="86" y="237"/>
                  </a:lnTo>
                  <a:lnTo>
                    <a:pt x="87" y="237"/>
                  </a:lnTo>
                  <a:lnTo>
                    <a:pt x="89" y="238"/>
                  </a:lnTo>
                  <a:lnTo>
                    <a:pt x="91" y="239"/>
                  </a:lnTo>
                  <a:lnTo>
                    <a:pt x="92" y="238"/>
                  </a:lnTo>
                  <a:lnTo>
                    <a:pt x="92" y="237"/>
                  </a:lnTo>
                  <a:lnTo>
                    <a:pt x="95" y="236"/>
                  </a:lnTo>
                  <a:lnTo>
                    <a:pt x="96" y="235"/>
                  </a:lnTo>
                  <a:lnTo>
                    <a:pt x="97" y="235"/>
                  </a:lnTo>
                  <a:lnTo>
                    <a:pt x="100" y="233"/>
                  </a:lnTo>
                  <a:lnTo>
                    <a:pt x="101" y="235"/>
                  </a:lnTo>
                  <a:lnTo>
                    <a:pt x="101" y="236"/>
                  </a:lnTo>
                  <a:lnTo>
                    <a:pt x="100" y="237"/>
                  </a:lnTo>
                  <a:lnTo>
                    <a:pt x="101" y="237"/>
                  </a:lnTo>
                  <a:lnTo>
                    <a:pt x="101" y="236"/>
                  </a:lnTo>
                  <a:lnTo>
                    <a:pt x="101" y="235"/>
                  </a:lnTo>
                  <a:lnTo>
                    <a:pt x="103" y="235"/>
                  </a:lnTo>
                  <a:lnTo>
                    <a:pt x="106" y="235"/>
                  </a:lnTo>
                  <a:lnTo>
                    <a:pt x="107" y="236"/>
                  </a:lnTo>
                  <a:lnTo>
                    <a:pt x="108" y="236"/>
                  </a:lnTo>
                  <a:lnTo>
                    <a:pt x="109" y="236"/>
                  </a:lnTo>
                  <a:lnTo>
                    <a:pt x="110" y="236"/>
                  </a:lnTo>
                  <a:lnTo>
                    <a:pt x="110" y="237"/>
                  </a:lnTo>
                  <a:lnTo>
                    <a:pt x="109" y="238"/>
                  </a:lnTo>
                  <a:lnTo>
                    <a:pt x="110" y="238"/>
                  </a:lnTo>
                  <a:lnTo>
                    <a:pt x="112" y="238"/>
                  </a:lnTo>
                  <a:lnTo>
                    <a:pt x="112" y="239"/>
                  </a:lnTo>
                  <a:lnTo>
                    <a:pt x="112" y="241"/>
                  </a:lnTo>
                  <a:lnTo>
                    <a:pt x="113" y="241"/>
                  </a:lnTo>
                  <a:lnTo>
                    <a:pt x="113" y="242"/>
                  </a:lnTo>
                  <a:lnTo>
                    <a:pt x="113" y="243"/>
                  </a:lnTo>
                  <a:lnTo>
                    <a:pt x="112" y="244"/>
                  </a:lnTo>
                  <a:lnTo>
                    <a:pt x="114" y="246"/>
                  </a:lnTo>
                  <a:lnTo>
                    <a:pt x="115" y="246"/>
                  </a:lnTo>
                  <a:lnTo>
                    <a:pt x="116" y="247"/>
                  </a:lnTo>
                  <a:lnTo>
                    <a:pt x="118" y="247"/>
                  </a:lnTo>
                  <a:lnTo>
                    <a:pt x="119" y="248"/>
                  </a:lnTo>
                  <a:lnTo>
                    <a:pt x="119" y="247"/>
                  </a:lnTo>
                  <a:lnTo>
                    <a:pt x="119" y="244"/>
                  </a:lnTo>
                  <a:lnTo>
                    <a:pt x="119" y="243"/>
                  </a:lnTo>
                  <a:lnTo>
                    <a:pt x="119" y="242"/>
                  </a:lnTo>
                  <a:lnTo>
                    <a:pt x="119" y="241"/>
                  </a:lnTo>
                  <a:lnTo>
                    <a:pt x="118" y="239"/>
                  </a:lnTo>
                  <a:lnTo>
                    <a:pt x="118" y="238"/>
                  </a:lnTo>
                  <a:lnTo>
                    <a:pt x="118" y="237"/>
                  </a:lnTo>
                  <a:lnTo>
                    <a:pt x="116" y="236"/>
                  </a:lnTo>
                  <a:lnTo>
                    <a:pt x="115" y="236"/>
                  </a:lnTo>
                  <a:lnTo>
                    <a:pt x="114" y="235"/>
                  </a:lnTo>
                  <a:lnTo>
                    <a:pt x="113" y="235"/>
                  </a:lnTo>
                  <a:lnTo>
                    <a:pt x="112" y="232"/>
                  </a:lnTo>
                  <a:lnTo>
                    <a:pt x="112" y="231"/>
                  </a:lnTo>
                  <a:lnTo>
                    <a:pt x="113" y="230"/>
                  </a:lnTo>
                  <a:lnTo>
                    <a:pt x="113" y="229"/>
                  </a:lnTo>
                  <a:lnTo>
                    <a:pt x="113" y="226"/>
                  </a:lnTo>
                  <a:lnTo>
                    <a:pt x="113" y="225"/>
                  </a:lnTo>
                  <a:lnTo>
                    <a:pt x="114" y="224"/>
                  </a:lnTo>
                  <a:lnTo>
                    <a:pt x="116" y="224"/>
                  </a:lnTo>
                  <a:lnTo>
                    <a:pt x="119" y="224"/>
                  </a:lnTo>
                  <a:lnTo>
                    <a:pt x="120" y="223"/>
                  </a:lnTo>
                  <a:lnTo>
                    <a:pt x="121" y="221"/>
                  </a:lnTo>
                  <a:lnTo>
                    <a:pt x="121" y="219"/>
                  </a:lnTo>
                  <a:lnTo>
                    <a:pt x="121" y="218"/>
                  </a:lnTo>
                  <a:lnTo>
                    <a:pt x="121" y="215"/>
                  </a:lnTo>
                  <a:lnTo>
                    <a:pt x="120" y="214"/>
                  </a:lnTo>
                  <a:lnTo>
                    <a:pt x="119" y="213"/>
                  </a:lnTo>
                  <a:lnTo>
                    <a:pt x="118" y="213"/>
                  </a:lnTo>
                  <a:lnTo>
                    <a:pt x="118" y="214"/>
                  </a:lnTo>
                  <a:lnTo>
                    <a:pt x="116" y="214"/>
                  </a:lnTo>
                  <a:lnTo>
                    <a:pt x="118" y="213"/>
                  </a:lnTo>
                  <a:lnTo>
                    <a:pt x="119" y="212"/>
                  </a:lnTo>
                  <a:lnTo>
                    <a:pt x="119" y="209"/>
                  </a:lnTo>
                  <a:lnTo>
                    <a:pt x="119" y="208"/>
                  </a:lnTo>
                  <a:lnTo>
                    <a:pt x="120" y="209"/>
                  </a:lnTo>
                  <a:lnTo>
                    <a:pt x="120" y="210"/>
                  </a:lnTo>
                  <a:lnTo>
                    <a:pt x="120" y="212"/>
                  </a:lnTo>
                  <a:lnTo>
                    <a:pt x="121" y="212"/>
                  </a:lnTo>
                  <a:lnTo>
                    <a:pt x="123" y="210"/>
                  </a:lnTo>
                  <a:lnTo>
                    <a:pt x="121" y="209"/>
                  </a:lnTo>
                  <a:lnTo>
                    <a:pt x="121" y="208"/>
                  </a:lnTo>
                  <a:lnTo>
                    <a:pt x="123" y="206"/>
                  </a:lnTo>
                  <a:lnTo>
                    <a:pt x="124" y="203"/>
                  </a:lnTo>
                  <a:lnTo>
                    <a:pt x="124" y="202"/>
                  </a:lnTo>
                  <a:lnTo>
                    <a:pt x="125" y="201"/>
                  </a:lnTo>
                  <a:lnTo>
                    <a:pt x="126" y="199"/>
                  </a:lnTo>
                  <a:lnTo>
                    <a:pt x="127" y="198"/>
                  </a:lnTo>
                  <a:lnTo>
                    <a:pt x="131" y="198"/>
                  </a:lnTo>
                  <a:lnTo>
                    <a:pt x="133" y="198"/>
                  </a:lnTo>
                  <a:lnTo>
                    <a:pt x="135" y="199"/>
                  </a:lnTo>
                  <a:lnTo>
                    <a:pt x="136" y="201"/>
                  </a:lnTo>
                  <a:lnTo>
                    <a:pt x="137" y="198"/>
                  </a:lnTo>
                  <a:lnTo>
                    <a:pt x="137" y="197"/>
                  </a:lnTo>
                  <a:lnTo>
                    <a:pt x="138" y="195"/>
                  </a:lnTo>
                  <a:lnTo>
                    <a:pt x="138" y="193"/>
                  </a:lnTo>
                  <a:lnTo>
                    <a:pt x="140" y="193"/>
                  </a:lnTo>
                  <a:lnTo>
                    <a:pt x="141" y="192"/>
                  </a:lnTo>
                  <a:lnTo>
                    <a:pt x="142" y="191"/>
                  </a:lnTo>
                  <a:lnTo>
                    <a:pt x="143" y="191"/>
                  </a:lnTo>
                  <a:lnTo>
                    <a:pt x="146" y="189"/>
                  </a:lnTo>
                  <a:lnTo>
                    <a:pt x="147" y="186"/>
                  </a:lnTo>
                  <a:lnTo>
                    <a:pt x="149" y="184"/>
                  </a:lnTo>
                  <a:lnTo>
                    <a:pt x="150" y="183"/>
                  </a:lnTo>
                  <a:lnTo>
                    <a:pt x="152" y="181"/>
                  </a:lnTo>
                  <a:lnTo>
                    <a:pt x="153" y="180"/>
                  </a:lnTo>
                  <a:lnTo>
                    <a:pt x="155" y="181"/>
                  </a:lnTo>
                  <a:lnTo>
                    <a:pt x="155" y="183"/>
                  </a:lnTo>
                  <a:lnTo>
                    <a:pt x="155" y="184"/>
                  </a:lnTo>
                  <a:lnTo>
                    <a:pt x="156" y="183"/>
                  </a:lnTo>
                  <a:lnTo>
                    <a:pt x="156" y="180"/>
                  </a:lnTo>
                  <a:lnTo>
                    <a:pt x="156" y="179"/>
                  </a:lnTo>
                  <a:lnTo>
                    <a:pt x="155" y="179"/>
                  </a:lnTo>
                  <a:lnTo>
                    <a:pt x="156" y="176"/>
                  </a:lnTo>
                  <a:lnTo>
                    <a:pt x="158" y="176"/>
                  </a:lnTo>
                  <a:lnTo>
                    <a:pt x="159" y="176"/>
                  </a:lnTo>
                  <a:lnTo>
                    <a:pt x="160" y="175"/>
                  </a:lnTo>
                  <a:lnTo>
                    <a:pt x="160" y="174"/>
                  </a:lnTo>
                  <a:lnTo>
                    <a:pt x="161" y="173"/>
                  </a:lnTo>
                  <a:lnTo>
                    <a:pt x="163" y="172"/>
                  </a:lnTo>
                  <a:lnTo>
                    <a:pt x="163" y="170"/>
                  </a:lnTo>
                  <a:lnTo>
                    <a:pt x="163" y="169"/>
                  </a:lnTo>
                  <a:lnTo>
                    <a:pt x="163" y="168"/>
                  </a:lnTo>
                  <a:lnTo>
                    <a:pt x="164" y="168"/>
                  </a:lnTo>
                  <a:lnTo>
                    <a:pt x="164" y="167"/>
                  </a:lnTo>
                  <a:lnTo>
                    <a:pt x="164" y="166"/>
                  </a:lnTo>
                  <a:lnTo>
                    <a:pt x="164" y="164"/>
                  </a:lnTo>
                  <a:lnTo>
                    <a:pt x="163" y="164"/>
                  </a:lnTo>
                  <a:lnTo>
                    <a:pt x="163" y="163"/>
                  </a:lnTo>
                  <a:lnTo>
                    <a:pt x="163" y="162"/>
                  </a:lnTo>
                  <a:lnTo>
                    <a:pt x="163" y="161"/>
                  </a:lnTo>
                  <a:lnTo>
                    <a:pt x="164" y="159"/>
                  </a:lnTo>
                  <a:lnTo>
                    <a:pt x="165" y="159"/>
                  </a:lnTo>
                  <a:lnTo>
                    <a:pt x="164" y="158"/>
                  </a:lnTo>
                  <a:lnTo>
                    <a:pt x="164" y="157"/>
                  </a:lnTo>
                  <a:lnTo>
                    <a:pt x="163" y="157"/>
                  </a:lnTo>
                  <a:lnTo>
                    <a:pt x="161" y="156"/>
                  </a:lnTo>
                  <a:lnTo>
                    <a:pt x="163" y="155"/>
                  </a:lnTo>
                  <a:lnTo>
                    <a:pt x="164" y="155"/>
                  </a:lnTo>
                  <a:lnTo>
                    <a:pt x="165" y="155"/>
                  </a:lnTo>
                  <a:lnTo>
                    <a:pt x="166" y="153"/>
                  </a:lnTo>
                  <a:lnTo>
                    <a:pt x="167" y="152"/>
                  </a:lnTo>
                  <a:lnTo>
                    <a:pt x="166" y="151"/>
                  </a:lnTo>
                  <a:lnTo>
                    <a:pt x="166" y="150"/>
                  </a:lnTo>
                  <a:lnTo>
                    <a:pt x="169" y="150"/>
                  </a:lnTo>
                  <a:lnTo>
                    <a:pt x="169" y="149"/>
                  </a:lnTo>
                  <a:lnTo>
                    <a:pt x="170" y="149"/>
                  </a:lnTo>
                  <a:lnTo>
                    <a:pt x="170" y="147"/>
                  </a:lnTo>
                  <a:lnTo>
                    <a:pt x="171" y="146"/>
                  </a:lnTo>
                  <a:lnTo>
                    <a:pt x="172" y="146"/>
                  </a:lnTo>
                  <a:lnTo>
                    <a:pt x="173" y="147"/>
                  </a:lnTo>
                  <a:lnTo>
                    <a:pt x="172" y="147"/>
                  </a:lnTo>
                  <a:lnTo>
                    <a:pt x="172" y="149"/>
                  </a:lnTo>
                  <a:lnTo>
                    <a:pt x="173" y="149"/>
                  </a:lnTo>
                  <a:lnTo>
                    <a:pt x="175" y="149"/>
                  </a:lnTo>
                  <a:lnTo>
                    <a:pt x="176" y="150"/>
                  </a:lnTo>
                  <a:lnTo>
                    <a:pt x="175" y="151"/>
                  </a:lnTo>
                  <a:lnTo>
                    <a:pt x="175" y="152"/>
                  </a:lnTo>
                  <a:lnTo>
                    <a:pt x="173" y="152"/>
                  </a:lnTo>
                  <a:lnTo>
                    <a:pt x="175" y="153"/>
                  </a:lnTo>
                  <a:lnTo>
                    <a:pt x="176" y="152"/>
                  </a:lnTo>
                  <a:lnTo>
                    <a:pt x="176" y="151"/>
                  </a:lnTo>
                  <a:lnTo>
                    <a:pt x="177" y="150"/>
                  </a:lnTo>
                  <a:lnTo>
                    <a:pt x="177" y="149"/>
                  </a:lnTo>
                  <a:lnTo>
                    <a:pt x="178" y="147"/>
                  </a:lnTo>
                  <a:lnTo>
                    <a:pt x="181" y="146"/>
                  </a:lnTo>
                  <a:lnTo>
                    <a:pt x="183" y="147"/>
                  </a:lnTo>
                  <a:lnTo>
                    <a:pt x="186" y="147"/>
                  </a:lnTo>
                  <a:lnTo>
                    <a:pt x="187" y="147"/>
                  </a:lnTo>
                  <a:lnTo>
                    <a:pt x="188" y="147"/>
                  </a:lnTo>
                  <a:lnTo>
                    <a:pt x="188" y="146"/>
                  </a:lnTo>
                  <a:lnTo>
                    <a:pt x="189" y="146"/>
                  </a:lnTo>
                  <a:lnTo>
                    <a:pt x="190" y="146"/>
                  </a:lnTo>
                  <a:lnTo>
                    <a:pt x="192" y="146"/>
                  </a:lnTo>
                  <a:lnTo>
                    <a:pt x="193" y="146"/>
                  </a:lnTo>
                  <a:lnTo>
                    <a:pt x="193" y="145"/>
                  </a:lnTo>
                  <a:lnTo>
                    <a:pt x="194" y="145"/>
                  </a:lnTo>
                  <a:lnTo>
                    <a:pt x="195" y="144"/>
                  </a:lnTo>
                  <a:lnTo>
                    <a:pt x="194" y="144"/>
                  </a:lnTo>
                  <a:lnTo>
                    <a:pt x="193" y="143"/>
                  </a:lnTo>
                  <a:lnTo>
                    <a:pt x="193" y="144"/>
                  </a:lnTo>
                  <a:lnTo>
                    <a:pt x="192" y="144"/>
                  </a:lnTo>
                  <a:lnTo>
                    <a:pt x="190" y="144"/>
                  </a:lnTo>
                  <a:lnTo>
                    <a:pt x="190" y="143"/>
                  </a:lnTo>
                  <a:lnTo>
                    <a:pt x="189" y="143"/>
                  </a:lnTo>
                  <a:lnTo>
                    <a:pt x="188" y="144"/>
                  </a:lnTo>
                  <a:lnTo>
                    <a:pt x="187" y="145"/>
                  </a:lnTo>
                  <a:lnTo>
                    <a:pt x="187" y="144"/>
                  </a:lnTo>
                  <a:lnTo>
                    <a:pt x="186" y="145"/>
                  </a:lnTo>
                  <a:lnTo>
                    <a:pt x="184" y="145"/>
                  </a:lnTo>
                  <a:lnTo>
                    <a:pt x="183" y="144"/>
                  </a:lnTo>
                  <a:lnTo>
                    <a:pt x="183" y="145"/>
                  </a:lnTo>
                  <a:lnTo>
                    <a:pt x="182" y="146"/>
                  </a:lnTo>
                  <a:lnTo>
                    <a:pt x="181" y="146"/>
                  </a:lnTo>
                  <a:lnTo>
                    <a:pt x="181" y="145"/>
                  </a:lnTo>
                  <a:lnTo>
                    <a:pt x="182" y="145"/>
                  </a:lnTo>
                  <a:lnTo>
                    <a:pt x="181" y="144"/>
                  </a:lnTo>
                  <a:lnTo>
                    <a:pt x="182" y="144"/>
                  </a:lnTo>
                  <a:lnTo>
                    <a:pt x="182" y="143"/>
                  </a:lnTo>
                  <a:lnTo>
                    <a:pt x="183" y="143"/>
                  </a:lnTo>
                  <a:lnTo>
                    <a:pt x="186" y="143"/>
                  </a:lnTo>
                  <a:lnTo>
                    <a:pt x="187" y="143"/>
                  </a:lnTo>
                  <a:lnTo>
                    <a:pt x="188" y="143"/>
                  </a:lnTo>
                  <a:lnTo>
                    <a:pt x="187" y="141"/>
                  </a:lnTo>
                  <a:lnTo>
                    <a:pt x="187" y="140"/>
                  </a:lnTo>
                  <a:lnTo>
                    <a:pt x="188" y="140"/>
                  </a:lnTo>
                  <a:lnTo>
                    <a:pt x="189" y="141"/>
                  </a:lnTo>
                  <a:lnTo>
                    <a:pt x="190" y="140"/>
                  </a:lnTo>
                  <a:lnTo>
                    <a:pt x="190" y="141"/>
                  </a:lnTo>
                  <a:lnTo>
                    <a:pt x="192" y="143"/>
                  </a:lnTo>
                  <a:lnTo>
                    <a:pt x="193" y="141"/>
                  </a:lnTo>
                  <a:lnTo>
                    <a:pt x="194" y="141"/>
                  </a:lnTo>
                  <a:lnTo>
                    <a:pt x="198" y="141"/>
                  </a:lnTo>
                  <a:lnTo>
                    <a:pt x="198" y="140"/>
                  </a:lnTo>
                  <a:lnTo>
                    <a:pt x="198" y="139"/>
                  </a:lnTo>
                  <a:lnTo>
                    <a:pt x="198" y="138"/>
                  </a:lnTo>
                  <a:lnTo>
                    <a:pt x="199" y="139"/>
                  </a:lnTo>
                  <a:lnTo>
                    <a:pt x="199" y="140"/>
                  </a:lnTo>
                  <a:lnTo>
                    <a:pt x="200" y="140"/>
                  </a:lnTo>
                  <a:lnTo>
                    <a:pt x="201" y="139"/>
                  </a:lnTo>
                  <a:lnTo>
                    <a:pt x="204" y="139"/>
                  </a:lnTo>
                  <a:lnTo>
                    <a:pt x="205" y="138"/>
                  </a:lnTo>
                  <a:lnTo>
                    <a:pt x="209" y="136"/>
                  </a:lnTo>
                  <a:lnTo>
                    <a:pt x="211" y="136"/>
                  </a:lnTo>
                  <a:lnTo>
                    <a:pt x="212" y="136"/>
                  </a:lnTo>
                  <a:lnTo>
                    <a:pt x="212" y="135"/>
                  </a:lnTo>
                  <a:lnTo>
                    <a:pt x="211" y="135"/>
                  </a:lnTo>
                  <a:lnTo>
                    <a:pt x="210" y="134"/>
                  </a:lnTo>
                  <a:lnTo>
                    <a:pt x="209" y="132"/>
                  </a:lnTo>
                  <a:lnTo>
                    <a:pt x="210" y="130"/>
                  </a:lnTo>
                  <a:lnTo>
                    <a:pt x="211" y="129"/>
                  </a:lnTo>
                  <a:lnTo>
                    <a:pt x="211" y="128"/>
                  </a:lnTo>
                  <a:lnTo>
                    <a:pt x="211" y="127"/>
                  </a:lnTo>
                  <a:lnTo>
                    <a:pt x="212" y="126"/>
                  </a:lnTo>
                  <a:lnTo>
                    <a:pt x="212" y="124"/>
                  </a:lnTo>
                  <a:lnTo>
                    <a:pt x="213" y="124"/>
                  </a:lnTo>
                  <a:lnTo>
                    <a:pt x="213" y="127"/>
                  </a:lnTo>
                  <a:lnTo>
                    <a:pt x="213" y="128"/>
                  </a:lnTo>
                  <a:lnTo>
                    <a:pt x="212" y="129"/>
                  </a:lnTo>
                  <a:lnTo>
                    <a:pt x="212" y="130"/>
                  </a:lnTo>
                  <a:lnTo>
                    <a:pt x="211" y="130"/>
                  </a:lnTo>
                  <a:lnTo>
                    <a:pt x="211" y="132"/>
                  </a:lnTo>
                  <a:lnTo>
                    <a:pt x="212" y="133"/>
                  </a:lnTo>
                  <a:lnTo>
                    <a:pt x="211" y="134"/>
                  </a:lnTo>
                  <a:lnTo>
                    <a:pt x="212" y="134"/>
                  </a:lnTo>
                  <a:lnTo>
                    <a:pt x="213" y="134"/>
                  </a:lnTo>
                  <a:lnTo>
                    <a:pt x="215" y="134"/>
                  </a:lnTo>
                  <a:lnTo>
                    <a:pt x="215" y="133"/>
                  </a:lnTo>
                  <a:lnTo>
                    <a:pt x="216" y="133"/>
                  </a:lnTo>
                  <a:lnTo>
                    <a:pt x="221" y="133"/>
                  </a:lnTo>
                  <a:lnTo>
                    <a:pt x="227" y="132"/>
                  </a:lnTo>
                  <a:lnTo>
                    <a:pt x="228" y="132"/>
                  </a:lnTo>
                  <a:lnTo>
                    <a:pt x="230" y="132"/>
                  </a:lnTo>
                  <a:lnTo>
                    <a:pt x="233" y="132"/>
                  </a:lnTo>
                  <a:lnTo>
                    <a:pt x="235" y="133"/>
                  </a:lnTo>
                  <a:lnTo>
                    <a:pt x="236" y="134"/>
                  </a:lnTo>
                  <a:lnTo>
                    <a:pt x="238" y="135"/>
                  </a:lnTo>
                  <a:lnTo>
                    <a:pt x="238" y="136"/>
                  </a:lnTo>
                  <a:lnTo>
                    <a:pt x="240" y="138"/>
                  </a:lnTo>
                  <a:lnTo>
                    <a:pt x="244" y="136"/>
                  </a:lnTo>
                  <a:lnTo>
                    <a:pt x="246" y="138"/>
                  </a:lnTo>
                  <a:lnTo>
                    <a:pt x="250" y="140"/>
                  </a:lnTo>
                  <a:lnTo>
                    <a:pt x="252" y="141"/>
                  </a:lnTo>
                  <a:lnTo>
                    <a:pt x="255" y="141"/>
                  </a:lnTo>
                  <a:lnTo>
                    <a:pt x="260" y="144"/>
                  </a:lnTo>
                  <a:lnTo>
                    <a:pt x="261" y="146"/>
                  </a:lnTo>
                  <a:lnTo>
                    <a:pt x="261" y="149"/>
                  </a:lnTo>
                  <a:lnTo>
                    <a:pt x="261" y="150"/>
                  </a:lnTo>
                  <a:lnTo>
                    <a:pt x="263" y="153"/>
                  </a:lnTo>
                  <a:lnTo>
                    <a:pt x="266" y="155"/>
                  </a:lnTo>
                  <a:lnTo>
                    <a:pt x="268" y="156"/>
                  </a:lnTo>
                  <a:lnTo>
                    <a:pt x="269" y="157"/>
                  </a:lnTo>
                  <a:lnTo>
                    <a:pt x="270" y="158"/>
                  </a:lnTo>
                  <a:lnTo>
                    <a:pt x="272" y="161"/>
                  </a:lnTo>
                  <a:lnTo>
                    <a:pt x="270" y="162"/>
                  </a:lnTo>
                  <a:lnTo>
                    <a:pt x="270" y="163"/>
                  </a:lnTo>
                  <a:lnTo>
                    <a:pt x="270" y="166"/>
                  </a:lnTo>
                  <a:lnTo>
                    <a:pt x="272" y="166"/>
                  </a:lnTo>
                  <a:lnTo>
                    <a:pt x="273" y="167"/>
                  </a:lnTo>
                  <a:lnTo>
                    <a:pt x="274" y="168"/>
                  </a:lnTo>
                  <a:lnTo>
                    <a:pt x="274" y="169"/>
                  </a:lnTo>
                  <a:lnTo>
                    <a:pt x="275" y="172"/>
                  </a:lnTo>
                  <a:lnTo>
                    <a:pt x="276" y="173"/>
                  </a:lnTo>
                  <a:lnTo>
                    <a:pt x="279" y="174"/>
                  </a:lnTo>
                  <a:lnTo>
                    <a:pt x="279" y="175"/>
                  </a:lnTo>
                  <a:lnTo>
                    <a:pt x="279" y="176"/>
                  </a:lnTo>
                  <a:lnTo>
                    <a:pt x="279" y="179"/>
                  </a:lnTo>
                  <a:lnTo>
                    <a:pt x="280" y="179"/>
                  </a:lnTo>
                  <a:lnTo>
                    <a:pt x="281" y="180"/>
                  </a:lnTo>
                  <a:lnTo>
                    <a:pt x="283" y="180"/>
                  </a:lnTo>
                  <a:lnTo>
                    <a:pt x="284" y="181"/>
                  </a:lnTo>
                  <a:lnTo>
                    <a:pt x="285" y="184"/>
                  </a:lnTo>
                  <a:lnTo>
                    <a:pt x="286" y="187"/>
                  </a:lnTo>
                  <a:lnTo>
                    <a:pt x="286" y="189"/>
                  </a:lnTo>
                  <a:lnTo>
                    <a:pt x="287" y="189"/>
                  </a:lnTo>
                  <a:lnTo>
                    <a:pt x="289" y="186"/>
                  </a:lnTo>
                  <a:lnTo>
                    <a:pt x="289" y="183"/>
                  </a:lnTo>
                  <a:lnTo>
                    <a:pt x="290" y="180"/>
                  </a:lnTo>
                  <a:lnTo>
                    <a:pt x="291" y="176"/>
                  </a:lnTo>
                  <a:lnTo>
                    <a:pt x="292" y="173"/>
                  </a:lnTo>
                  <a:lnTo>
                    <a:pt x="293" y="170"/>
                  </a:lnTo>
                  <a:lnTo>
                    <a:pt x="295" y="168"/>
                  </a:lnTo>
                  <a:lnTo>
                    <a:pt x="295" y="166"/>
                  </a:lnTo>
                  <a:lnTo>
                    <a:pt x="295" y="164"/>
                  </a:lnTo>
                  <a:lnTo>
                    <a:pt x="297" y="161"/>
                  </a:lnTo>
                  <a:lnTo>
                    <a:pt x="301" y="156"/>
                  </a:lnTo>
                  <a:lnTo>
                    <a:pt x="303" y="152"/>
                  </a:lnTo>
                  <a:lnTo>
                    <a:pt x="306" y="149"/>
                  </a:lnTo>
                  <a:lnTo>
                    <a:pt x="308" y="145"/>
                  </a:lnTo>
                  <a:lnTo>
                    <a:pt x="310" y="144"/>
                  </a:lnTo>
                  <a:lnTo>
                    <a:pt x="312" y="143"/>
                  </a:lnTo>
                  <a:lnTo>
                    <a:pt x="313" y="143"/>
                  </a:lnTo>
                  <a:lnTo>
                    <a:pt x="313" y="141"/>
                  </a:lnTo>
                  <a:lnTo>
                    <a:pt x="312" y="140"/>
                  </a:lnTo>
                  <a:lnTo>
                    <a:pt x="312" y="139"/>
                  </a:lnTo>
                  <a:lnTo>
                    <a:pt x="314" y="138"/>
                  </a:lnTo>
                  <a:lnTo>
                    <a:pt x="318" y="138"/>
                  </a:lnTo>
                  <a:lnTo>
                    <a:pt x="319" y="138"/>
                  </a:lnTo>
                  <a:lnTo>
                    <a:pt x="320" y="136"/>
                  </a:lnTo>
                  <a:lnTo>
                    <a:pt x="320" y="135"/>
                  </a:lnTo>
                  <a:lnTo>
                    <a:pt x="324" y="133"/>
                  </a:lnTo>
                  <a:lnTo>
                    <a:pt x="321" y="132"/>
                  </a:lnTo>
                  <a:lnTo>
                    <a:pt x="324" y="130"/>
                  </a:lnTo>
                  <a:lnTo>
                    <a:pt x="325" y="129"/>
                  </a:lnTo>
                  <a:lnTo>
                    <a:pt x="326" y="128"/>
                  </a:lnTo>
                  <a:lnTo>
                    <a:pt x="327" y="127"/>
                  </a:lnTo>
                  <a:lnTo>
                    <a:pt x="329" y="128"/>
                  </a:lnTo>
                  <a:lnTo>
                    <a:pt x="329" y="127"/>
                  </a:lnTo>
                  <a:lnTo>
                    <a:pt x="330" y="127"/>
                  </a:lnTo>
                  <a:lnTo>
                    <a:pt x="331" y="127"/>
                  </a:lnTo>
                  <a:lnTo>
                    <a:pt x="333" y="126"/>
                  </a:lnTo>
                  <a:lnTo>
                    <a:pt x="338" y="124"/>
                  </a:lnTo>
                  <a:lnTo>
                    <a:pt x="342" y="123"/>
                  </a:lnTo>
                  <a:lnTo>
                    <a:pt x="346" y="121"/>
                  </a:lnTo>
                  <a:lnTo>
                    <a:pt x="347" y="118"/>
                  </a:lnTo>
                  <a:lnTo>
                    <a:pt x="348" y="117"/>
                  </a:lnTo>
                  <a:lnTo>
                    <a:pt x="349" y="117"/>
                  </a:lnTo>
                  <a:lnTo>
                    <a:pt x="350" y="118"/>
                  </a:lnTo>
                  <a:lnTo>
                    <a:pt x="352" y="116"/>
                  </a:lnTo>
                  <a:lnTo>
                    <a:pt x="352" y="115"/>
                  </a:lnTo>
                  <a:lnTo>
                    <a:pt x="352" y="113"/>
                  </a:lnTo>
                  <a:lnTo>
                    <a:pt x="353" y="113"/>
                  </a:lnTo>
                  <a:lnTo>
                    <a:pt x="353" y="115"/>
                  </a:lnTo>
                  <a:lnTo>
                    <a:pt x="354" y="113"/>
                  </a:lnTo>
                  <a:lnTo>
                    <a:pt x="355" y="113"/>
                  </a:lnTo>
                  <a:lnTo>
                    <a:pt x="355" y="115"/>
                  </a:lnTo>
                  <a:lnTo>
                    <a:pt x="356" y="113"/>
                  </a:lnTo>
                  <a:lnTo>
                    <a:pt x="358" y="112"/>
                  </a:lnTo>
                  <a:lnTo>
                    <a:pt x="360" y="111"/>
                  </a:lnTo>
                  <a:lnTo>
                    <a:pt x="361" y="112"/>
                  </a:lnTo>
                  <a:lnTo>
                    <a:pt x="363" y="112"/>
                  </a:lnTo>
                  <a:lnTo>
                    <a:pt x="363" y="111"/>
                  </a:lnTo>
                  <a:lnTo>
                    <a:pt x="366" y="110"/>
                  </a:lnTo>
                  <a:lnTo>
                    <a:pt x="370" y="109"/>
                  </a:lnTo>
                  <a:lnTo>
                    <a:pt x="372" y="107"/>
                  </a:lnTo>
                  <a:lnTo>
                    <a:pt x="375" y="107"/>
                  </a:lnTo>
                  <a:lnTo>
                    <a:pt x="376" y="106"/>
                  </a:lnTo>
                  <a:lnTo>
                    <a:pt x="377" y="106"/>
                  </a:lnTo>
                  <a:lnTo>
                    <a:pt x="376" y="105"/>
                  </a:lnTo>
                  <a:lnTo>
                    <a:pt x="375" y="106"/>
                  </a:lnTo>
                  <a:lnTo>
                    <a:pt x="373" y="106"/>
                  </a:lnTo>
                  <a:lnTo>
                    <a:pt x="371" y="105"/>
                  </a:lnTo>
                  <a:lnTo>
                    <a:pt x="370" y="105"/>
                  </a:lnTo>
                  <a:lnTo>
                    <a:pt x="369" y="105"/>
                  </a:lnTo>
                  <a:lnTo>
                    <a:pt x="367" y="105"/>
                  </a:lnTo>
                  <a:lnTo>
                    <a:pt x="369" y="104"/>
                  </a:lnTo>
                  <a:lnTo>
                    <a:pt x="371" y="104"/>
                  </a:lnTo>
                  <a:lnTo>
                    <a:pt x="372" y="104"/>
                  </a:lnTo>
                  <a:lnTo>
                    <a:pt x="373" y="104"/>
                  </a:lnTo>
                  <a:lnTo>
                    <a:pt x="370" y="103"/>
                  </a:lnTo>
                  <a:lnTo>
                    <a:pt x="369" y="103"/>
                  </a:lnTo>
                  <a:lnTo>
                    <a:pt x="367" y="103"/>
                  </a:lnTo>
                  <a:lnTo>
                    <a:pt x="366" y="103"/>
                  </a:lnTo>
                  <a:lnTo>
                    <a:pt x="365" y="103"/>
                  </a:lnTo>
                  <a:lnTo>
                    <a:pt x="364" y="103"/>
                  </a:lnTo>
                  <a:lnTo>
                    <a:pt x="364" y="101"/>
                  </a:lnTo>
                  <a:lnTo>
                    <a:pt x="364" y="100"/>
                  </a:lnTo>
                  <a:lnTo>
                    <a:pt x="365" y="100"/>
                  </a:lnTo>
                  <a:lnTo>
                    <a:pt x="366" y="100"/>
                  </a:lnTo>
                  <a:lnTo>
                    <a:pt x="366" y="99"/>
                  </a:lnTo>
                  <a:lnTo>
                    <a:pt x="365" y="99"/>
                  </a:lnTo>
                  <a:lnTo>
                    <a:pt x="364" y="100"/>
                  </a:lnTo>
                  <a:lnTo>
                    <a:pt x="364" y="98"/>
                  </a:lnTo>
                  <a:lnTo>
                    <a:pt x="366" y="96"/>
                  </a:lnTo>
                  <a:lnTo>
                    <a:pt x="367" y="96"/>
                  </a:lnTo>
                  <a:lnTo>
                    <a:pt x="369" y="96"/>
                  </a:lnTo>
                  <a:lnTo>
                    <a:pt x="371" y="94"/>
                  </a:lnTo>
                  <a:lnTo>
                    <a:pt x="372" y="93"/>
                  </a:lnTo>
                  <a:lnTo>
                    <a:pt x="373" y="92"/>
                  </a:lnTo>
                  <a:lnTo>
                    <a:pt x="373" y="90"/>
                  </a:lnTo>
                  <a:lnTo>
                    <a:pt x="373" y="88"/>
                  </a:lnTo>
                  <a:lnTo>
                    <a:pt x="371" y="88"/>
                  </a:lnTo>
                  <a:lnTo>
                    <a:pt x="370" y="88"/>
                  </a:lnTo>
                  <a:lnTo>
                    <a:pt x="369" y="88"/>
                  </a:lnTo>
                  <a:lnTo>
                    <a:pt x="370" y="87"/>
                  </a:lnTo>
                  <a:lnTo>
                    <a:pt x="371" y="87"/>
                  </a:lnTo>
                  <a:lnTo>
                    <a:pt x="371" y="84"/>
                  </a:lnTo>
                  <a:lnTo>
                    <a:pt x="370" y="83"/>
                  </a:lnTo>
                  <a:lnTo>
                    <a:pt x="369" y="81"/>
                  </a:lnTo>
                  <a:lnTo>
                    <a:pt x="367" y="80"/>
                  </a:lnTo>
                  <a:lnTo>
                    <a:pt x="367" y="77"/>
                  </a:lnTo>
                  <a:lnTo>
                    <a:pt x="367" y="76"/>
                  </a:lnTo>
                  <a:lnTo>
                    <a:pt x="366" y="76"/>
                  </a:lnTo>
                  <a:lnTo>
                    <a:pt x="366" y="78"/>
                  </a:lnTo>
                  <a:lnTo>
                    <a:pt x="365" y="78"/>
                  </a:lnTo>
                  <a:lnTo>
                    <a:pt x="364" y="78"/>
                  </a:lnTo>
                  <a:lnTo>
                    <a:pt x="363" y="78"/>
                  </a:lnTo>
                  <a:lnTo>
                    <a:pt x="363" y="77"/>
                  </a:lnTo>
                  <a:lnTo>
                    <a:pt x="361" y="77"/>
                  </a:lnTo>
                  <a:lnTo>
                    <a:pt x="361" y="76"/>
                  </a:lnTo>
                  <a:lnTo>
                    <a:pt x="361" y="73"/>
                  </a:lnTo>
                  <a:lnTo>
                    <a:pt x="361" y="72"/>
                  </a:lnTo>
                  <a:lnTo>
                    <a:pt x="361" y="67"/>
                  </a:lnTo>
                  <a:lnTo>
                    <a:pt x="363" y="67"/>
                  </a:lnTo>
                  <a:lnTo>
                    <a:pt x="363" y="65"/>
                  </a:lnTo>
                  <a:lnTo>
                    <a:pt x="363" y="64"/>
                  </a:lnTo>
                  <a:lnTo>
                    <a:pt x="361" y="64"/>
                  </a:lnTo>
                  <a:lnTo>
                    <a:pt x="360" y="63"/>
                  </a:lnTo>
                  <a:lnTo>
                    <a:pt x="360" y="61"/>
                  </a:lnTo>
                  <a:lnTo>
                    <a:pt x="363" y="63"/>
                  </a:lnTo>
                  <a:lnTo>
                    <a:pt x="364" y="63"/>
                  </a:lnTo>
                  <a:lnTo>
                    <a:pt x="365" y="61"/>
                  </a:lnTo>
                  <a:lnTo>
                    <a:pt x="364" y="59"/>
                  </a:lnTo>
                  <a:lnTo>
                    <a:pt x="365" y="58"/>
                  </a:lnTo>
                  <a:lnTo>
                    <a:pt x="366" y="56"/>
                  </a:lnTo>
                  <a:lnTo>
                    <a:pt x="367" y="55"/>
                  </a:lnTo>
                  <a:lnTo>
                    <a:pt x="367" y="53"/>
                  </a:lnTo>
                  <a:lnTo>
                    <a:pt x="369" y="52"/>
                  </a:lnTo>
                  <a:lnTo>
                    <a:pt x="371" y="49"/>
                  </a:lnTo>
                  <a:lnTo>
                    <a:pt x="371" y="48"/>
                  </a:lnTo>
                  <a:lnTo>
                    <a:pt x="370" y="47"/>
                  </a:lnTo>
                  <a:lnTo>
                    <a:pt x="365" y="44"/>
                  </a:lnTo>
                  <a:lnTo>
                    <a:pt x="366" y="42"/>
                  </a:lnTo>
                  <a:lnTo>
                    <a:pt x="370" y="40"/>
                  </a:lnTo>
                  <a:lnTo>
                    <a:pt x="369" y="37"/>
                  </a:lnTo>
                  <a:lnTo>
                    <a:pt x="367" y="37"/>
                  </a:lnTo>
                  <a:lnTo>
                    <a:pt x="365" y="37"/>
                  </a:lnTo>
                </a:path>
              </a:pathLst>
            </a:custGeom>
            <a:noFill/>
            <a:ln w="2">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p:txBody>
        </p:sp>
        <p:sp>
          <p:nvSpPr>
            <p:cNvPr id="1261" name="Freeform 269"/>
            <p:cNvSpPr>
              <a:spLocks/>
            </p:cNvSpPr>
            <p:nvPr/>
          </p:nvSpPr>
          <p:spPr bwMode="auto">
            <a:xfrm>
              <a:off x="3071813" y="2359022"/>
              <a:ext cx="1323975" cy="1162049"/>
            </a:xfrm>
            <a:custGeom>
              <a:avLst/>
              <a:gdLst>
                <a:gd name="T0" fmla="*/ 2147483646 w 834"/>
                <a:gd name="T1" fmla="*/ 2147483646 h 732"/>
                <a:gd name="T2" fmla="*/ 2147483646 w 834"/>
                <a:gd name="T3" fmla="*/ 2147483646 h 732"/>
                <a:gd name="T4" fmla="*/ 2147483646 w 834"/>
                <a:gd name="T5" fmla="*/ 2147483646 h 732"/>
                <a:gd name="T6" fmla="*/ 2147483646 w 834"/>
                <a:gd name="T7" fmla="*/ 2147483646 h 732"/>
                <a:gd name="T8" fmla="*/ 2147483646 w 834"/>
                <a:gd name="T9" fmla="*/ 2147483646 h 732"/>
                <a:gd name="T10" fmla="*/ 2147483646 w 834"/>
                <a:gd name="T11" fmla="*/ 2147483646 h 732"/>
                <a:gd name="T12" fmla="*/ 2147483646 w 834"/>
                <a:gd name="T13" fmla="*/ 2147483646 h 732"/>
                <a:gd name="T14" fmla="*/ 2147483646 w 834"/>
                <a:gd name="T15" fmla="*/ 2147483646 h 732"/>
                <a:gd name="T16" fmla="*/ 2147483646 w 834"/>
                <a:gd name="T17" fmla="*/ 2147483646 h 732"/>
                <a:gd name="T18" fmla="*/ 2147483646 w 834"/>
                <a:gd name="T19" fmla="*/ 2147483646 h 732"/>
                <a:gd name="T20" fmla="*/ 2147483646 w 834"/>
                <a:gd name="T21" fmla="*/ 2147483646 h 732"/>
                <a:gd name="T22" fmla="*/ 2147483646 w 834"/>
                <a:gd name="T23" fmla="*/ 2147483646 h 732"/>
                <a:gd name="T24" fmla="*/ 2147483646 w 834"/>
                <a:gd name="T25" fmla="*/ 2147483646 h 732"/>
                <a:gd name="T26" fmla="*/ 2147483646 w 834"/>
                <a:gd name="T27" fmla="*/ 2147483646 h 732"/>
                <a:gd name="T28" fmla="*/ 2147483646 w 834"/>
                <a:gd name="T29" fmla="*/ 2147483646 h 732"/>
                <a:gd name="T30" fmla="*/ 2147483646 w 834"/>
                <a:gd name="T31" fmla="*/ 2147483646 h 732"/>
                <a:gd name="T32" fmla="*/ 2147483646 w 834"/>
                <a:gd name="T33" fmla="*/ 2147483646 h 732"/>
                <a:gd name="T34" fmla="*/ 2147483646 w 834"/>
                <a:gd name="T35" fmla="*/ 2147483646 h 732"/>
                <a:gd name="T36" fmla="*/ 2147483646 w 834"/>
                <a:gd name="T37" fmla="*/ 2147483646 h 732"/>
                <a:gd name="T38" fmla="*/ 2147483646 w 834"/>
                <a:gd name="T39" fmla="*/ 2147483646 h 732"/>
                <a:gd name="T40" fmla="*/ 2147483646 w 834"/>
                <a:gd name="T41" fmla="*/ 2147483646 h 732"/>
                <a:gd name="T42" fmla="*/ 2147483646 w 834"/>
                <a:gd name="T43" fmla="*/ 2147483646 h 732"/>
                <a:gd name="T44" fmla="*/ 2147483646 w 834"/>
                <a:gd name="T45" fmla="*/ 2147483646 h 732"/>
                <a:gd name="T46" fmla="*/ 2147483646 w 834"/>
                <a:gd name="T47" fmla="*/ 2147483646 h 732"/>
                <a:gd name="T48" fmla="*/ 2147483646 w 834"/>
                <a:gd name="T49" fmla="*/ 2147483646 h 732"/>
                <a:gd name="T50" fmla="*/ 2147483646 w 834"/>
                <a:gd name="T51" fmla="*/ 2147483646 h 732"/>
                <a:gd name="T52" fmla="*/ 2147483646 w 834"/>
                <a:gd name="T53" fmla="*/ 2147483646 h 732"/>
                <a:gd name="T54" fmla="*/ 2147483646 w 834"/>
                <a:gd name="T55" fmla="*/ 2147483646 h 732"/>
                <a:gd name="T56" fmla="*/ 2147483646 w 834"/>
                <a:gd name="T57" fmla="*/ 2147483646 h 732"/>
                <a:gd name="T58" fmla="*/ 2147483646 w 834"/>
                <a:gd name="T59" fmla="*/ 2147483646 h 732"/>
                <a:gd name="T60" fmla="*/ 2147483646 w 834"/>
                <a:gd name="T61" fmla="*/ 2147483646 h 732"/>
                <a:gd name="T62" fmla="*/ 2147483646 w 834"/>
                <a:gd name="T63" fmla="*/ 2147483646 h 732"/>
                <a:gd name="T64" fmla="*/ 2147483646 w 834"/>
                <a:gd name="T65" fmla="*/ 2147483646 h 732"/>
                <a:gd name="T66" fmla="*/ 2147483646 w 834"/>
                <a:gd name="T67" fmla="*/ 2147483646 h 732"/>
                <a:gd name="T68" fmla="*/ 2147483646 w 834"/>
                <a:gd name="T69" fmla="*/ 2147483646 h 732"/>
                <a:gd name="T70" fmla="*/ 2147483646 w 834"/>
                <a:gd name="T71" fmla="*/ 2147483646 h 732"/>
                <a:gd name="T72" fmla="*/ 2147483646 w 834"/>
                <a:gd name="T73" fmla="*/ 2147483646 h 732"/>
                <a:gd name="T74" fmla="*/ 2147483646 w 834"/>
                <a:gd name="T75" fmla="*/ 2147483646 h 732"/>
                <a:gd name="T76" fmla="*/ 2147483646 w 834"/>
                <a:gd name="T77" fmla="*/ 2147483646 h 732"/>
                <a:gd name="T78" fmla="*/ 2147483646 w 834"/>
                <a:gd name="T79" fmla="*/ 2147483646 h 732"/>
                <a:gd name="T80" fmla="*/ 2147483646 w 834"/>
                <a:gd name="T81" fmla="*/ 2147483646 h 732"/>
                <a:gd name="T82" fmla="*/ 2147483646 w 834"/>
                <a:gd name="T83" fmla="*/ 2147483646 h 732"/>
                <a:gd name="T84" fmla="*/ 2147483646 w 834"/>
                <a:gd name="T85" fmla="*/ 2147483646 h 732"/>
                <a:gd name="T86" fmla="*/ 2147483646 w 834"/>
                <a:gd name="T87" fmla="*/ 2147483646 h 732"/>
                <a:gd name="T88" fmla="*/ 2147483646 w 834"/>
                <a:gd name="T89" fmla="*/ 2147483646 h 732"/>
                <a:gd name="T90" fmla="*/ 2147483646 w 834"/>
                <a:gd name="T91" fmla="*/ 2147483646 h 732"/>
                <a:gd name="T92" fmla="*/ 2147483646 w 834"/>
                <a:gd name="T93" fmla="*/ 2147483646 h 732"/>
                <a:gd name="T94" fmla="*/ 2147483646 w 834"/>
                <a:gd name="T95" fmla="*/ 2147483646 h 732"/>
                <a:gd name="T96" fmla="*/ 2147483646 w 834"/>
                <a:gd name="T97" fmla="*/ 2147483646 h 732"/>
                <a:gd name="T98" fmla="*/ 2147483646 w 834"/>
                <a:gd name="T99" fmla="*/ 2147483646 h 732"/>
                <a:gd name="T100" fmla="*/ 2147483646 w 834"/>
                <a:gd name="T101" fmla="*/ 2147483646 h 732"/>
                <a:gd name="T102" fmla="*/ 2147483646 w 834"/>
                <a:gd name="T103" fmla="*/ 2147483646 h 732"/>
                <a:gd name="T104" fmla="*/ 2147483646 w 834"/>
                <a:gd name="T105" fmla="*/ 2147483646 h 732"/>
                <a:gd name="T106" fmla="*/ 2147483646 w 834"/>
                <a:gd name="T107" fmla="*/ 2147483646 h 732"/>
                <a:gd name="T108" fmla="*/ 2147483646 w 834"/>
                <a:gd name="T109" fmla="*/ 2147483646 h 732"/>
                <a:gd name="T110" fmla="*/ 2147483646 w 834"/>
                <a:gd name="T111" fmla="*/ 2147483646 h 732"/>
                <a:gd name="T112" fmla="*/ 2147483646 w 834"/>
                <a:gd name="T113" fmla="*/ 2147483646 h 732"/>
                <a:gd name="T114" fmla="*/ 2147483646 w 834"/>
                <a:gd name="T115" fmla="*/ 2147483646 h 732"/>
                <a:gd name="T116" fmla="*/ 2147483646 w 834"/>
                <a:gd name="T117" fmla="*/ 2147483646 h 732"/>
                <a:gd name="T118" fmla="*/ 2147483646 w 834"/>
                <a:gd name="T119" fmla="*/ 2147483646 h 732"/>
                <a:gd name="T120" fmla="*/ 2147483646 w 834"/>
                <a:gd name="T121" fmla="*/ 2147483646 h 732"/>
                <a:gd name="T122" fmla="*/ 2147483646 w 834"/>
                <a:gd name="T123" fmla="*/ 2147483646 h 732"/>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834" h="732">
                  <a:moveTo>
                    <a:pt x="833" y="483"/>
                  </a:moveTo>
                  <a:lnTo>
                    <a:pt x="833" y="483"/>
                  </a:lnTo>
                  <a:lnTo>
                    <a:pt x="831" y="483"/>
                  </a:lnTo>
                  <a:lnTo>
                    <a:pt x="829" y="482"/>
                  </a:lnTo>
                  <a:lnTo>
                    <a:pt x="827" y="480"/>
                  </a:lnTo>
                  <a:lnTo>
                    <a:pt x="826" y="481"/>
                  </a:lnTo>
                  <a:lnTo>
                    <a:pt x="827" y="482"/>
                  </a:lnTo>
                  <a:lnTo>
                    <a:pt x="826" y="482"/>
                  </a:lnTo>
                  <a:lnTo>
                    <a:pt x="825" y="481"/>
                  </a:lnTo>
                  <a:lnTo>
                    <a:pt x="821" y="482"/>
                  </a:lnTo>
                  <a:lnTo>
                    <a:pt x="818" y="481"/>
                  </a:lnTo>
                  <a:lnTo>
                    <a:pt x="815" y="480"/>
                  </a:lnTo>
                  <a:lnTo>
                    <a:pt x="814" y="480"/>
                  </a:lnTo>
                  <a:lnTo>
                    <a:pt x="812" y="480"/>
                  </a:lnTo>
                  <a:lnTo>
                    <a:pt x="808" y="483"/>
                  </a:lnTo>
                  <a:lnTo>
                    <a:pt x="805" y="484"/>
                  </a:lnTo>
                  <a:lnTo>
                    <a:pt x="803" y="486"/>
                  </a:lnTo>
                  <a:lnTo>
                    <a:pt x="800" y="488"/>
                  </a:lnTo>
                  <a:lnTo>
                    <a:pt x="798" y="489"/>
                  </a:lnTo>
                  <a:lnTo>
                    <a:pt x="794" y="492"/>
                  </a:lnTo>
                  <a:lnTo>
                    <a:pt x="791" y="494"/>
                  </a:lnTo>
                  <a:lnTo>
                    <a:pt x="789" y="496"/>
                  </a:lnTo>
                  <a:lnTo>
                    <a:pt x="787" y="498"/>
                  </a:lnTo>
                  <a:lnTo>
                    <a:pt x="783" y="495"/>
                  </a:lnTo>
                  <a:lnTo>
                    <a:pt x="780" y="493"/>
                  </a:lnTo>
                  <a:lnTo>
                    <a:pt x="777" y="493"/>
                  </a:lnTo>
                  <a:lnTo>
                    <a:pt x="776" y="493"/>
                  </a:lnTo>
                  <a:lnTo>
                    <a:pt x="777" y="494"/>
                  </a:lnTo>
                  <a:lnTo>
                    <a:pt x="780" y="496"/>
                  </a:lnTo>
                  <a:lnTo>
                    <a:pt x="777" y="498"/>
                  </a:lnTo>
                  <a:lnTo>
                    <a:pt x="774" y="496"/>
                  </a:lnTo>
                  <a:lnTo>
                    <a:pt x="770" y="495"/>
                  </a:lnTo>
                  <a:lnTo>
                    <a:pt x="768" y="493"/>
                  </a:lnTo>
                  <a:lnTo>
                    <a:pt x="766" y="493"/>
                  </a:lnTo>
                  <a:lnTo>
                    <a:pt x="765" y="493"/>
                  </a:lnTo>
                  <a:lnTo>
                    <a:pt x="764" y="492"/>
                  </a:lnTo>
                  <a:lnTo>
                    <a:pt x="764" y="490"/>
                  </a:lnTo>
                  <a:lnTo>
                    <a:pt x="764" y="489"/>
                  </a:lnTo>
                  <a:lnTo>
                    <a:pt x="763" y="488"/>
                  </a:lnTo>
                  <a:lnTo>
                    <a:pt x="764" y="488"/>
                  </a:lnTo>
                  <a:lnTo>
                    <a:pt x="766" y="488"/>
                  </a:lnTo>
                  <a:lnTo>
                    <a:pt x="768" y="489"/>
                  </a:lnTo>
                  <a:lnTo>
                    <a:pt x="769" y="489"/>
                  </a:lnTo>
                  <a:lnTo>
                    <a:pt x="768" y="488"/>
                  </a:lnTo>
                  <a:lnTo>
                    <a:pt x="765" y="486"/>
                  </a:lnTo>
                  <a:lnTo>
                    <a:pt x="761" y="484"/>
                  </a:lnTo>
                  <a:lnTo>
                    <a:pt x="760" y="484"/>
                  </a:lnTo>
                  <a:lnTo>
                    <a:pt x="758" y="484"/>
                  </a:lnTo>
                  <a:lnTo>
                    <a:pt x="758" y="483"/>
                  </a:lnTo>
                  <a:lnTo>
                    <a:pt x="757" y="482"/>
                  </a:lnTo>
                  <a:lnTo>
                    <a:pt x="758" y="481"/>
                  </a:lnTo>
                  <a:lnTo>
                    <a:pt x="758" y="480"/>
                  </a:lnTo>
                  <a:lnTo>
                    <a:pt x="757" y="478"/>
                  </a:lnTo>
                  <a:lnTo>
                    <a:pt x="758" y="478"/>
                  </a:lnTo>
                  <a:lnTo>
                    <a:pt x="759" y="477"/>
                  </a:lnTo>
                  <a:lnTo>
                    <a:pt x="763" y="478"/>
                  </a:lnTo>
                  <a:lnTo>
                    <a:pt x="764" y="480"/>
                  </a:lnTo>
                  <a:lnTo>
                    <a:pt x="765" y="481"/>
                  </a:lnTo>
                  <a:lnTo>
                    <a:pt x="766" y="484"/>
                  </a:lnTo>
                  <a:lnTo>
                    <a:pt x="769" y="486"/>
                  </a:lnTo>
                  <a:lnTo>
                    <a:pt x="771" y="488"/>
                  </a:lnTo>
                  <a:lnTo>
                    <a:pt x="774" y="490"/>
                  </a:lnTo>
                  <a:lnTo>
                    <a:pt x="776" y="492"/>
                  </a:lnTo>
                  <a:lnTo>
                    <a:pt x="777" y="492"/>
                  </a:lnTo>
                  <a:lnTo>
                    <a:pt x="776" y="490"/>
                  </a:lnTo>
                  <a:lnTo>
                    <a:pt x="775" y="489"/>
                  </a:lnTo>
                  <a:lnTo>
                    <a:pt x="768" y="481"/>
                  </a:lnTo>
                  <a:lnTo>
                    <a:pt x="765" y="476"/>
                  </a:lnTo>
                  <a:lnTo>
                    <a:pt x="764" y="469"/>
                  </a:lnTo>
                  <a:lnTo>
                    <a:pt x="763" y="456"/>
                  </a:lnTo>
                  <a:lnTo>
                    <a:pt x="763" y="449"/>
                  </a:lnTo>
                  <a:lnTo>
                    <a:pt x="763" y="444"/>
                  </a:lnTo>
                  <a:lnTo>
                    <a:pt x="761" y="437"/>
                  </a:lnTo>
                  <a:lnTo>
                    <a:pt x="759" y="432"/>
                  </a:lnTo>
                  <a:lnTo>
                    <a:pt x="759" y="430"/>
                  </a:lnTo>
                  <a:lnTo>
                    <a:pt x="760" y="427"/>
                  </a:lnTo>
                  <a:lnTo>
                    <a:pt x="768" y="431"/>
                  </a:lnTo>
                  <a:lnTo>
                    <a:pt x="768" y="432"/>
                  </a:lnTo>
                  <a:lnTo>
                    <a:pt x="765" y="433"/>
                  </a:lnTo>
                  <a:lnTo>
                    <a:pt x="764" y="433"/>
                  </a:lnTo>
                  <a:lnTo>
                    <a:pt x="764" y="435"/>
                  </a:lnTo>
                  <a:lnTo>
                    <a:pt x="766" y="433"/>
                  </a:lnTo>
                  <a:lnTo>
                    <a:pt x="768" y="433"/>
                  </a:lnTo>
                  <a:lnTo>
                    <a:pt x="770" y="433"/>
                  </a:lnTo>
                  <a:lnTo>
                    <a:pt x="770" y="432"/>
                  </a:lnTo>
                  <a:lnTo>
                    <a:pt x="770" y="433"/>
                  </a:lnTo>
                  <a:lnTo>
                    <a:pt x="772" y="435"/>
                  </a:lnTo>
                  <a:lnTo>
                    <a:pt x="775" y="436"/>
                  </a:lnTo>
                  <a:lnTo>
                    <a:pt x="774" y="436"/>
                  </a:lnTo>
                  <a:lnTo>
                    <a:pt x="775" y="437"/>
                  </a:lnTo>
                  <a:lnTo>
                    <a:pt x="775" y="438"/>
                  </a:lnTo>
                  <a:lnTo>
                    <a:pt x="776" y="437"/>
                  </a:lnTo>
                  <a:lnTo>
                    <a:pt x="776" y="438"/>
                  </a:lnTo>
                  <a:lnTo>
                    <a:pt x="776" y="440"/>
                  </a:lnTo>
                  <a:lnTo>
                    <a:pt x="774" y="440"/>
                  </a:lnTo>
                  <a:lnTo>
                    <a:pt x="771" y="440"/>
                  </a:lnTo>
                  <a:lnTo>
                    <a:pt x="771" y="441"/>
                  </a:lnTo>
                  <a:lnTo>
                    <a:pt x="769" y="440"/>
                  </a:lnTo>
                  <a:lnTo>
                    <a:pt x="769" y="441"/>
                  </a:lnTo>
                  <a:lnTo>
                    <a:pt x="770" y="442"/>
                  </a:lnTo>
                  <a:lnTo>
                    <a:pt x="771" y="443"/>
                  </a:lnTo>
                  <a:lnTo>
                    <a:pt x="775" y="443"/>
                  </a:lnTo>
                  <a:lnTo>
                    <a:pt x="777" y="442"/>
                  </a:lnTo>
                  <a:lnTo>
                    <a:pt x="777" y="438"/>
                  </a:lnTo>
                  <a:lnTo>
                    <a:pt x="777" y="436"/>
                  </a:lnTo>
                  <a:lnTo>
                    <a:pt x="776" y="435"/>
                  </a:lnTo>
                  <a:lnTo>
                    <a:pt x="769" y="430"/>
                  </a:lnTo>
                  <a:lnTo>
                    <a:pt x="761" y="426"/>
                  </a:lnTo>
                  <a:lnTo>
                    <a:pt x="758" y="425"/>
                  </a:lnTo>
                  <a:lnTo>
                    <a:pt x="755" y="423"/>
                  </a:lnTo>
                  <a:lnTo>
                    <a:pt x="753" y="420"/>
                  </a:lnTo>
                  <a:lnTo>
                    <a:pt x="752" y="418"/>
                  </a:lnTo>
                  <a:lnTo>
                    <a:pt x="751" y="413"/>
                  </a:lnTo>
                  <a:lnTo>
                    <a:pt x="749" y="409"/>
                  </a:lnTo>
                  <a:lnTo>
                    <a:pt x="748" y="407"/>
                  </a:lnTo>
                  <a:lnTo>
                    <a:pt x="746" y="398"/>
                  </a:lnTo>
                  <a:lnTo>
                    <a:pt x="746" y="395"/>
                  </a:lnTo>
                  <a:lnTo>
                    <a:pt x="747" y="391"/>
                  </a:lnTo>
                  <a:lnTo>
                    <a:pt x="749" y="387"/>
                  </a:lnTo>
                  <a:lnTo>
                    <a:pt x="752" y="384"/>
                  </a:lnTo>
                  <a:lnTo>
                    <a:pt x="753" y="379"/>
                  </a:lnTo>
                  <a:lnTo>
                    <a:pt x="754" y="373"/>
                  </a:lnTo>
                  <a:lnTo>
                    <a:pt x="757" y="369"/>
                  </a:lnTo>
                  <a:lnTo>
                    <a:pt x="759" y="367"/>
                  </a:lnTo>
                  <a:lnTo>
                    <a:pt x="760" y="364"/>
                  </a:lnTo>
                  <a:lnTo>
                    <a:pt x="763" y="360"/>
                  </a:lnTo>
                  <a:lnTo>
                    <a:pt x="765" y="357"/>
                  </a:lnTo>
                  <a:lnTo>
                    <a:pt x="771" y="352"/>
                  </a:lnTo>
                  <a:lnTo>
                    <a:pt x="775" y="349"/>
                  </a:lnTo>
                  <a:lnTo>
                    <a:pt x="777" y="345"/>
                  </a:lnTo>
                  <a:lnTo>
                    <a:pt x="778" y="343"/>
                  </a:lnTo>
                  <a:lnTo>
                    <a:pt x="778" y="340"/>
                  </a:lnTo>
                  <a:lnTo>
                    <a:pt x="781" y="337"/>
                  </a:lnTo>
                  <a:lnTo>
                    <a:pt x="782" y="333"/>
                  </a:lnTo>
                  <a:lnTo>
                    <a:pt x="791" y="326"/>
                  </a:lnTo>
                  <a:lnTo>
                    <a:pt x="793" y="323"/>
                  </a:lnTo>
                  <a:lnTo>
                    <a:pt x="794" y="322"/>
                  </a:lnTo>
                  <a:lnTo>
                    <a:pt x="795" y="318"/>
                  </a:lnTo>
                  <a:lnTo>
                    <a:pt x="798" y="314"/>
                  </a:lnTo>
                  <a:lnTo>
                    <a:pt x="799" y="312"/>
                  </a:lnTo>
                  <a:lnTo>
                    <a:pt x="800" y="311"/>
                  </a:lnTo>
                  <a:lnTo>
                    <a:pt x="800" y="307"/>
                  </a:lnTo>
                  <a:lnTo>
                    <a:pt x="799" y="305"/>
                  </a:lnTo>
                  <a:lnTo>
                    <a:pt x="799" y="304"/>
                  </a:lnTo>
                  <a:lnTo>
                    <a:pt x="799" y="301"/>
                  </a:lnTo>
                  <a:lnTo>
                    <a:pt x="799" y="299"/>
                  </a:lnTo>
                  <a:lnTo>
                    <a:pt x="799" y="298"/>
                  </a:lnTo>
                  <a:lnTo>
                    <a:pt x="799" y="295"/>
                  </a:lnTo>
                  <a:lnTo>
                    <a:pt x="798" y="294"/>
                  </a:lnTo>
                  <a:lnTo>
                    <a:pt x="797" y="294"/>
                  </a:lnTo>
                  <a:lnTo>
                    <a:pt x="794" y="295"/>
                  </a:lnTo>
                  <a:lnTo>
                    <a:pt x="793" y="300"/>
                  </a:lnTo>
                  <a:lnTo>
                    <a:pt x="792" y="300"/>
                  </a:lnTo>
                  <a:lnTo>
                    <a:pt x="788" y="304"/>
                  </a:lnTo>
                  <a:lnTo>
                    <a:pt x="786" y="306"/>
                  </a:lnTo>
                  <a:lnTo>
                    <a:pt x="783" y="307"/>
                  </a:lnTo>
                  <a:lnTo>
                    <a:pt x="781" y="309"/>
                  </a:lnTo>
                  <a:lnTo>
                    <a:pt x="780" y="312"/>
                  </a:lnTo>
                  <a:lnTo>
                    <a:pt x="776" y="317"/>
                  </a:lnTo>
                  <a:lnTo>
                    <a:pt x="774" y="320"/>
                  </a:lnTo>
                  <a:lnTo>
                    <a:pt x="771" y="322"/>
                  </a:lnTo>
                  <a:lnTo>
                    <a:pt x="764" y="326"/>
                  </a:lnTo>
                  <a:lnTo>
                    <a:pt x="757" y="329"/>
                  </a:lnTo>
                  <a:lnTo>
                    <a:pt x="748" y="334"/>
                  </a:lnTo>
                  <a:lnTo>
                    <a:pt x="746" y="338"/>
                  </a:lnTo>
                  <a:lnTo>
                    <a:pt x="738" y="343"/>
                  </a:lnTo>
                  <a:lnTo>
                    <a:pt x="736" y="343"/>
                  </a:lnTo>
                  <a:lnTo>
                    <a:pt x="735" y="345"/>
                  </a:lnTo>
                  <a:lnTo>
                    <a:pt x="732" y="347"/>
                  </a:lnTo>
                  <a:lnTo>
                    <a:pt x="729" y="350"/>
                  </a:lnTo>
                  <a:lnTo>
                    <a:pt x="721" y="355"/>
                  </a:lnTo>
                  <a:lnTo>
                    <a:pt x="719" y="358"/>
                  </a:lnTo>
                  <a:lnTo>
                    <a:pt x="715" y="360"/>
                  </a:lnTo>
                  <a:lnTo>
                    <a:pt x="713" y="361"/>
                  </a:lnTo>
                  <a:lnTo>
                    <a:pt x="711" y="361"/>
                  </a:lnTo>
                  <a:lnTo>
                    <a:pt x="696" y="360"/>
                  </a:lnTo>
                  <a:lnTo>
                    <a:pt x="683" y="357"/>
                  </a:lnTo>
                  <a:lnTo>
                    <a:pt x="677" y="355"/>
                  </a:lnTo>
                  <a:lnTo>
                    <a:pt x="667" y="351"/>
                  </a:lnTo>
                  <a:lnTo>
                    <a:pt x="658" y="346"/>
                  </a:lnTo>
                  <a:lnTo>
                    <a:pt x="654" y="343"/>
                  </a:lnTo>
                  <a:lnTo>
                    <a:pt x="651" y="339"/>
                  </a:lnTo>
                  <a:lnTo>
                    <a:pt x="651" y="335"/>
                  </a:lnTo>
                  <a:lnTo>
                    <a:pt x="650" y="334"/>
                  </a:lnTo>
                  <a:lnTo>
                    <a:pt x="648" y="333"/>
                  </a:lnTo>
                  <a:lnTo>
                    <a:pt x="648" y="330"/>
                  </a:lnTo>
                  <a:lnTo>
                    <a:pt x="646" y="327"/>
                  </a:lnTo>
                  <a:lnTo>
                    <a:pt x="646" y="324"/>
                  </a:lnTo>
                  <a:lnTo>
                    <a:pt x="648" y="321"/>
                  </a:lnTo>
                  <a:lnTo>
                    <a:pt x="649" y="318"/>
                  </a:lnTo>
                  <a:lnTo>
                    <a:pt x="648" y="316"/>
                  </a:lnTo>
                  <a:lnTo>
                    <a:pt x="648" y="315"/>
                  </a:lnTo>
                  <a:lnTo>
                    <a:pt x="645" y="315"/>
                  </a:lnTo>
                  <a:lnTo>
                    <a:pt x="644" y="316"/>
                  </a:lnTo>
                  <a:lnTo>
                    <a:pt x="641" y="315"/>
                  </a:lnTo>
                  <a:lnTo>
                    <a:pt x="640" y="315"/>
                  </a:lnTo>
                  <a:lnTo>
                    <a:pt x="639" y="317"/>
                  </a:lnTo>
                  <a:lnTo>
                    <a:pt x="639" y="322"/>
                  </a:lnTo>
                  <a:lnTo>
                    <a:pt x="638" y="326"/>
                  </a:lnTo>
                  <a:lnTo>
                    <a:pt x="635" y="328"/>
                  </a:lnTo>
                  <a:lnTo>
                    <a:pt x="634" y="329"/>
                  </a:lnTo>
                  <a:lnTo>
                    <a:pt x="631" y="329"/>
                  </a:lnTo>
                  <a:lnTo>
                    <a:pt x="627" y="329"/>
                  </a:lnTo>
                  <a:lnTo>
                    <a:pt x="626" y="328"/>
                  </a:lnTo>
                  <a:lnTo>
                    <a:pt x="626" y="327"/>
                  </a:lnTo>
                  <a:lnTo>
                    <a:pt x="626" y="323"/>
                  </a:lnTo>
                  <a:lnTo>
                    <a:pt x="629" y="317"/>
                  </a:lnTo>
                  <a:lnTo>
                    <a:pt x="631" y="316"/>
                  </a:lnTo>
                  <a:lnTo>
                    <a:pt x="633" y="315"/>
                  </a:lnTo>
                  <a:lnTo>
                    <a:pt x="635" y="315"/>
                  </a:lnTo>
                  <a:lnTo>
                    <a:pt x="638" y="315"/>
                  </a:lnTo>
                  <a:lnTo>
                    <a:pt x="638" y="314"/>
                  </a:lnTo>
                  <a:lnTo>
                    <a:pt x="637" y="314"/>
                  </a:lnTo>
                  <a:lnTo>
                    <a:pt x="633" y="312"/>
                  </a:lnTo>
                  <a:lnTo>
                    <a:pt x="629" y="309"/>
                  </a:lnTo>
                  <a:lnTo>
                    <a:pt x="627" y="307"/>
                  </a:lnTo>
                  <a:lnTo>
                    <a:pt x="621" y="306"/>
                  </a:lnTo>
                  <a:lnTo>
                    <a:pt x="611" y="303"/>
                  </a:lnTo>
                  <a:lnTo>
                    <a:pt x="605" y="300"/>
                  </a:lnTo>
                  <a:lnTo>
                    <a:pt x="601" y="299"/>
                  </a:lnTo>
                  <a:lnTo>
                    <a:pt x="600" y="299"/>
                  </a:lnTo>
                  <a:lnTo>
                    <a:pt x="603" y="300"/>
                  </a:lnTo>
                  <a:lnTo>
                    <a:pt x="605" y="301"/>
                  </a:lnTo>
                  <a:lnTo>
                    <a:pt x="608" y="303"/>
                  </a:lnTo>
                  <a:lnTo>
                    <a:pt x="610" y="304"/>
                  </a:lnTo>
                  <a:lnTo>
                    <a:pt x="611" y="304"/>
                  </a:lnTo>
                  <a:lnTo>
                    <a:pt x="612" y="304"/>
                  </a:lnTo>
                  <a:lnTo>
                    <a:pt x="614" y="304"/>
                  </a:lnTo>
                  <a:lnTo>
                    <a:pt x="614" y="305"/>
                  </a:lnTo>
                  <a:lnTo>
                    <a:pt x="612" y="305"/>
                  </a:lnTo>
                  <a:lnTo>
                    <a:pt x="611" y="305"/>
                  </a:lnTo>
                  <a:lnTo>
                    <a:pt x="610" y="306"/>
                  </a:lnTo>
                  <a:lnTo>
                    <a:pt x="609" y="307"/>
                  </a:lnTo>
                  <a:lnTo>
                    <a:pt x="606" y="311"/>
                  </a:lnTo>
                  <a:lnTo>
                    <a:pt x="605" y="311"/>
                  </a:lnTo>
                  <a:lnTo>
                    <a:pt x="601" y="307"/>
                  </a:lnTo>
                  <a:lnTo>
                    <a:pt x="599" y="307"/>
                  </a:lnTo>
                  <a:lnTo>
                    <a:pt x="598" y="307"/>
                  </a:lnTo>
                  <a:lnTo>
                    <a:pt x="595" y="306"/>
                  </a:lnTo>
                  <a:lnTo>
                    <a:pt x="592" y="306"/>
                  </a:lnTo>
                  <a:lnTo>
                    <a:pt x="589" y="306"/>
                  </a:lnTo>
                  <a:lnTo>
                    <a:pt x="588" y="306"/>
                  </a:lnTo>
                  <a:lnTo>
                    <a:pt x="587" y="305"/>
                  </a:lnTo>
                  <a:lnTo>
                    <a:pt x="585" y="306"/>
                  </a:lnTo>
                  <a:lnTo>
                    <a:pt x="582" y="306"/>
                  </a:lnTo>
                  <a:lnTo>
                    <a:pt x="582" y="305"/>
                  </a:lnTo>
                  <a:lnTo>
                    <a:pt x="582" y="303"/>
                  </a:lnTo>
                  <a:lnTo>
                    <a:pt x="581" y="301"/>
                  </a:lnTo>
                  <a:lnTo>
                    <a:pt x="580" y="301"/>
                  </a:lnTo>
                  <a:lnTo>
                    <a:pt x="577" y="297"/>
                  </a:lnTo>
                  <a:lnTo>
                    <a:pt x="576" y="295"/>
                  </a:lnTo>
                  <a:lnTo>
                    <a:pt x="576" y="293"/>
                  </a:lnTo>
                  <a:lnTo>
                    <a:pt x="575" y="292"/>
                  </a:lnTo>
                  <a:lnTo>
                    <a:pt x="574" y="290"/>
                  </a:lnTo>
                  <a:lnTo>
                    <a:pt x="574" y="288"/>
                  </a:lnTo>
                  <a:lnTo>
                    <a:pt x="574" y="286"/>
                  </a:lnTo>
                  <a:lnTo>
                    <a:pt x="575" y="287"/>
                  </a:lnTo>
                  <a:lnTo>
                    <a:pt x="576" y="287"/>
                  </a:lnTo>
                  <a:lnTo>
                    <a:pt x="578" y="288"/>
                  </a:lnTo>
                  <a:lnTo>
                    <a:pt x="580" y="289"/>
                  </a:lnTo>
                  <a:lnTo>
                    <a:pt x="581" y="289"/>
                  </a:lnTo>
                  <a:lnTo>
                    <a:pt x="582" y="290"/>
                  </a:lnTo>
                  <a:lnTo>
                    <a:pt x="585" y="290"/>
                  </a:lnTo>
                  <a:lnTo>
                    <a:pt x="587" y="290"/>
                  </a:lnTo>
                  <a:lnTo>
                    <a:pt x="580" y="287"/>
                  </a:lnTo>
                  <a:lnTo>
                    <a:pt x="561" y="275"/>
                  </a:lnTo>
                  <a:lnTo>
                    <a:pt x="559" y="272"/>
                  </a:lnTo>
                  <a:lnTo>
                    <a:pt x="554" y="270"/>
                  </a:lnTo>
                  <a:lnTo>
                    <a:pt x="554" y="271"/>
                  </a:lnTo>
                  <a:lnTo>
                    <a:pt x="553" y="272"/>
                  </a:lnTo>
                  <a:lnTo>
                    <a:pt x="552" y="272"/>
                  </a:lnTo>
                  <a:lnTo>
                    <a:pt x="552" y="271"/>
                  </a:lnTo>
                  <a:lnTo>
                    <a:pt x="551" y="270"/>
                  </a:lnTo>
                  <a:lnTo>
                    <a:pt x="552" y="269"/>
                  </a:lnTo>
                  <a:lnTo>
                    <a:pt x="553" y="269"/>
                  </a:lnTo>
                  <a:lnTo>
                    <a:pt x="551" y="266"/>
                  </a:lnTo>
                  <a:lnTo>
                    <a:pt x="541" y="259"/>
                  </a:lnTo>
                  <a:lnTo>
                    <a:pt x="537" y="254"/>
                  </a:lnTo>
                  <a:lnTo>
                    <a:pt x="537" y="252"/>
                  </a:lnTo>
                  <a:lnTo>
                    <a:pt x="536" y="249"/>
                  </a:lnTo>
                  <a:lnTo>
                    <a:pt x="535" y="248"/>
                  </a:lnTo>
                  <a:lnTo>
                    <a:pt x="529" y="242"/>
                  </a:lnTo>
                  <a:lnTo>
                    <a:pt x="525" y="238"/>
                  </a:lnTo>
                  <a:lnTo>
                    <a:pt x="521" y="235"/>
                  </a:lnTo>
                  <a:lnTo>
                    <a:pt x="521" y="232"/>
                  </a:lnTo>
                  <a:lnTo>
                    <a:pt x="520" y="231"/>
                  </a:lnTo>
                  <a:lnTo>
                    <a:pt x="511" y="223"/>
                  </a:lnTo>
                  <a:lnTo>
                    <a:pt x="502" y="214"/>
                  </a:lnTo>
                  <a:lnTo>
                    <a:pt x="502" y="212"/>
                  </a:lnTo>
                  <a:lnTo>
                    <a:pt x="501" y="212"/>
                  </a:lnTo>
                  <a:lnTo>
                    <a:pt x="500" y="211"/>
                  </a:lnTo>
                  <a:lnTo>
                    <a:pt x="491" y="203"/>
                  </a:lnTo>
                  <a:lnTo>
                    <a:pt x="490" y="200"/>
                  </a:lnTo>
                  <a:lnTo>
                    <a:pt x="489" y="196"/>
                  </a:lnTo>
                  <a:lnTo>
                    <a:pt x="488" y="194"/>
                  </a:lnTo>
                  <a:lnTo>
                    <a:pt x="488" y="192"/>
                  </a:lnTo>
                  <a:lnTo>
                    <a:pt x="486" y="190"/>
                  </a:lnTo>
                  <a:lnTo>
                    <a:pt x="485" y="190"/>
                  </a:lnTo>
                  <a:lnTo>
                    <a:pt x="483" y="187"/>
                  </a:lnTo>
                  <a:lnTo>
                    <a:pt x="480" y="184"/>
                  </a:lnTo>
                  <a:lnTo>
                    <a:pt x="475" y="178"/>
                  </a:lnTo>
                  <a:lnTo>
                    <a:pt x="474" y="174"/>
                  </a:lnTo>
                  <a:lnTo>
                    <a:pt x="472" y="173"/>
                  </a:lnTo>
                  <a:lnTo>
                    <a:pt x="471" y="172"/>
                  </a:lnTo>
                  <a:lnTo>
                    <a:pt x="469" y="169"/>
                  </a:lnTo>
                  <a:lnTo>
                    <a:pt x="468" y="167"/>
                  </a:lnTo>
                  <a:lnTo>
                    <a:pt x="463" y="158"/>
                  </a:lnTo>
                  <a:lnTo>
                    <a:pt x="462" y="155"/>
                  </a:lnTo>
                  <a:lnTo>
                    <a:pt x="460" y="150"/>
                  </a:lnTo>
                  <a:lnTo>
                    <a:pt x="457" y="145"/>
                  </a:lnTo>
                  <a:lnTo>
                    <a:pt x="456" y="143"/>
                  </a:lnTo>
                  <a:lnTo>
                    <a:pt x="456" y="140"/>
                  </a:lnTo>
                  <a:lnTo>
                    <a:pt x="455" y="138"/>
                  </a:lnTo>
                  <a:lnTo>
                    <a:pt x="454" y="135"/>
                  </a:lnTo>
                  <a:lnTo>
                    <a:pt x="451" y="131"/>
                  </a:lnTo>
                  <a:lnTo>
                    <a:pt x="450" y="126"/>
                  </a:lnTo>
                  <a:lnTo>
                    <a:pt x="450" y="121"/>
                  </a:lnTo>
                  <a:lnTo>
                    <a:pt x="449" y="120"/>
                  </a:lnTo>
                  <a:lnTo>
                    <a:pt x="448" y="116"/>
                  </a:lnTo>
                  <a:lnTo>
                    <a:pt x="445" y="112"/>
                  </a:lnTo>
                  <a:lnTo>
                    <a:pt x="445" y="109"/>
                  </a:lnTo>
                  <a:lnTo>
                    <a:pt x="445" y="108"/>
                  </a:lnTo>
                  <a:lnTo>
                    <a:pt x="444" y="106"/>
                  </a:lnTo>
                  <a:lnTo>
                    <a:pt x="443" y="104"/>
                  </a:lnTo>
                  <a:lnTo>
                    <a:pt x="441" y="103"/>
                  </a:lnTo>
                  <a:lnTo>
                    <a:pt x="443" y="101"/>
                  </a:lnTo>
                  <a:lnTo>
                    <a:pt x="441" y="100"/>
                  </a:lnTo>
                  <a:lnTo>
                    <a:pt x="440" y="100"/>
                  </a:lnTo>
                  <a:lnTo>
                    <a:pt x="438" y="97"/>
                  </a:lnTo>
                  <a:lnTo>
                    <a:pt x="429" y="84"/>
                  </a:lnTo>
                  <a:lnTo>
                    <a:pt x="429" y="82"/>
                  </a:lnTo>
                  <a:lnTo>
                    <a:pt x="428" y="81"/>
                  </a:lnTo>
                  <a:lnTo>
                    <a:pt x="425" y="74"/>
                  </a:lnTo>
                  <a:lnTo>
                    <a:pt x="416" y="59"/>
                  </a:lnTo>
                  <a:lnTo>
                    <a:pt x="414" y="54"/>
                  </a:lnTo>
                  <a:lnTo>
                    <a:pt x="410" y="48"/>
                  </a:lnTo>
                  <a:lnTo>
                    <a:pt x="408" y="41"/>
                  </a:lnTo>
                  <a:lnTo>
                    <a:pt x="404" y="37"/>
                  </a:lnTo>
                  <a:lnTo>
                    <a:pt x="400" y="34"/>
                  </a:lnTo>
                  <a:lnTo>
                    <a:pt x="397" y="29"/>
                  </a:lnTo>
                  <a:lnTo>
                    <a:pt x="393" y="25"/>
                  </a:lnTo>
                  <a:lnTo>
                    <a:pt x="391" y="23"/>
                  </a:lnTo>
                  <a:lnTo>
                    <a:pt x="391" y="19"/>
                  </a:lnTo>
                  <a:lnTo>
                    <a:pt x="391" y="17"/>
                  </a:lnTo>
                  <a:lnTo>
                    <a:pt x="389" y="15"/>
                  </a:lnTo>
                  <a:lnTo>
                    <a:pt x="388" y="13"/>
                  </a:lnTo>
                  <a:lnTo>
                    <a:pt x="386" y="9"/>
                  </a:lnTo>
                  <a:lnTo>
                    <a:pt x="385" y="5"/>
                  </a:lnTo>
                  <a:lnTo>
                    <a:pt x="383" y="2"/>
                  </a:lnTo>
                  <a:lnTo>
                    <a:pt x="382" y="1"/>
                  </a:lnTo>
                  <a:lnTo>
                    <a:pt x="381" y="0"/>
                  </a:lnTo>
                  <a:lnTo>
                    <a:pt x="378" y="0"/>
                  </a:lnTo>
                  <a:lnTo>
                    <a:pt x="377" y="0"/>
                  </a:lnTo>
                  <a:lnTo>
                    <a:pt x="375" y="2"/>
                  </a:lnTo>
                  <a:lnTo>
                    <a:pt x="372" y="3"/>
                  </a:lnTo>
                  <a:lnTo>
                    <a:pt x="371" y="8"/>
                  </a:lnTo>
                  <a:lnTo>
                    <a:pt x="370" y="12"/>
                  </a:lnTo>
                  <a:lnTo>
                    <a:pt x="368" y="14"/>
                  </a:lnTo>
                  <a:lnTo>
                    <a:pt x="360" y="19"/>
                  </a:lnTo>
                  <a:lnTo>
                    <a:pt x="357" y="18"/>
                  </a:lnTo>
                  <a:lnTo>
                    <a:pt x="353" y="18"/>
                  </a:lnTo>
                  <a:lnTo>
                    <a:pt x="352" y="18"/>
                  </a:lnTo>
                  <a:lnTo>
                    <a:pt x="351" y="18"/>
                  </a:lnTo>
                  <a:lnTo>
                    <a:pt x="348" y="19"/>
                  </a:lnTo>
                  <a:lnTo>
                    <a:pt x="345" y="18"/>
                  </a:lnTo>
                  <a:lnTo>
                    <a:pt x="343" y="17"/>
                  </a:lnTo>
                  <a:lnTo>
                    <a:pt x="343" y="14"/>
                  </a:lnTo>
                  <a:lnTo>
                    <a:pt x="343" y="12"/>
                  </a:lnTo>
                  <a:lnTo>
                    <a:pt x="340" y="7"/>
                  </a:lnTo>
                  <a:lnTo>
                    <a:pt x="340" y="8"/>
                  </a:lnTo>
                  <a:lnTo>
                    <a:pt x="338" y="9"/>
                  </a:lnTo>
                  <a:lnTo>
                    <a:pt x="337" y="13"/>
                  </a:lnTo>
                  <a:lnTo>
                    <a:pt x="337" y="18"/>
                  </a:lnTo>
                  <a:lnTo>
                    <a:pt x="338" y="20"/>
                  </a:lnTo>
                  <a:lnTo>
                    <a:pt x="338" y="24"/>
                  </a:lnTo>
                  <a:lnTo>
                    <a:pt x="336" y="29"/>
                  </a:lnTo>
                  <a:lnTo>
                    <a:pt x="334" y="32"/>
                  </a:lnTo>
                  <a:lnTo>
                    <a:pt x="332" y="34"/>
                  </a:lnTo>
                  <a:lnTo>
                    <a:pt x="332" y="37"/>
                  </a:lnTo>
                  <a:lnTo>
                    <a:pt x="331" y="40"/>
                  </a:lnTo>
                  <a:lnTo>
                    <a:pt x="329" y="42"/>
                  </a:lnTo>
                  <a:lnTo>
                    <a:pt x="324" y="46"/>
                  </a:lnTo>
                  <a:lnTo>
                    <a:pt x="323" y="48"/>
                  </a:lnTo>
                  <a:lnTo>
                    <a:pt x="323" y="53"/>
                  </a:lnTo>
                  <a:lnTo>
                    <a:pt x="324" y="61"/>
                  </a:lnTo>
                  <a:lnTo>
                    <a:pt x="329" y="83"/>
                  </a:lnTo>
                  <a:lnTo>
                    <a:pt x="330" y="86"/>
                  </a:lnTo>
                  <a:lnTo>
                    <a:pt x="331" y="89"/>
                  </a:lnTo>
                  <a:lnTo>
                    <a:pt x="331" y="92"/>
                  </a:lnTo>
                  <a:lnTo>
                    <a:pt x="332" y="95"/>
                  </a:lnTo>
                  <a:lnTo>
                    <a:pt x="335" y="109"/>
                  </a:lnTo>
                  <a:lnTo>
                    <a:pt x="336" y="121"/>
                  </a:lnTo>
                  <a:lnTo>
                    <a:pt x="337" y="131"/>
                  </a:lnTo>
                  <a:lnTo>
                    <a:pt x="337" y="141"/>
                  </a:lnTo>
                  <a:lnTo>
                    <a:pt x="336" y="150"/>
                  </a:lnTo>
                  <a:lnTo>
                    <a:pt x="336" y="160"/>
                  </a:lnTo>
                  <a:lnTo>
                    <a:pt x="336" y="168"/>
                  </a:lnTo>
                  <a:lnTo>
                    <a:pt x="334" y="174"/>
                  </a:lnTo>
                  <a:lnTo>
                    <a:pt x="332" y="178"/>
                  </a:lnTo>
                  <a:lnTo>
                    <a:pt x="330" y="180"/>
                  </a:lnTo>
                  <a:lnTo>
                    <a:pt x="329" y="185"/>
                  </a:lnTo>
                  <a:lnTo>
                    <a:pt x="326" y="196"/>
                  </a:lnTo>
                  <a:lnTo>
                    <a:pt x="324" y="202"/>
                  </a:lnTo>
                  <a:lnTo>
                    <a:pt x="320" y="207"/>
                  </a:lnTo>
                  <a:lnTo>
                    <a:pt x="315" y="213"/>
                  </a:lnTo>
                  <a:lnTo>
                    <a:pt x="312" y="218"/>
                  </a:lnTo>
                  <a:lnTo>
                    <a:pt x="309" y="221"/>
                  </a:lnTo>
                  <a:lnTo>
                    <a:pt x="307" y="225"/>
                  </a:lnTo>
                  <a:lnTo>
                    <a:pt x="306" y="230"/>
                  </a:lnTo>
                  <a:lnTo>
                    <a:pt x="306" y="236"/>
                  </a:lnTo>
                  <a:lnTo>
                    <a:pt x="305" y="242"/>
                  </a:lnTo>
                  <a:lnTo>
                    <a:pt x="305" y="248"/>
                  </a:lnTo>
                  <a:lnTo>
                    <a:pt x="303" y="255"/>
                  </a:lnTo>
                  <a:lnTo>
                    <a:pt x="302" y="267"/>
                  </a:lnTo>
                  <a:lnTo>
                    <a:pt x="301" y="275"/>
                  </a:lnTo>
                  <a:lnTo>
                    <a:pt x="300" y="281"/>
                  </a:lnTo>
                  <a:lnTo>
                    <a:pt x="296" y="288"/>
                  </a:lnTo>
                  <a:lnTo>
                    <a:pt x="295" y="290"/>
                  </a:lnTo>
                  <a:lnTo>
                    <a:pt x="294" y="294"/>
                  </a:lnTo>
                  <a:lnTo>
                    <a:pt x="292" y="297"/>
                  </a:lnTo>
                  <a:lnTo>
                    <a:pt x="291" y="298"/>
                  </a:lnTo>
                  <a:lnTo>
                    <a:pt x="288" y="301"/>
                  </a:lnTo>
                  <a:lnTo>
                    <a:pt x="285" y="305"/>
                  </a:lnTo>
                  <a:lnTo>
                    <a:pt x="283" y="306"/>
                  </a:lnTo>
                  <a:lnTo>
                    <a:pt x="282" y="306"/>
                  </a:lnTo>
                  <a:lnTo>
                    <a:pt x="279" y="307"/>
                  </a:lnTo>
                  <a:lnTo>
                    <a:pt x="278" y="306"/>
                  </a:lnTo>
                  <a:lnTo>
                    <a:pt x="277" y="306"/>
                  </a:lnTo>
                  <a:lnTo>
                    <a:pt x="275" y="306"/>
                  </a:lnTo>
                  <a:lnTo>
                    <a:pt x="272" y="309"/>
                  </a:lnTo>
                  <a:lnTo>
                    <a:pt x="265" y="310"/>
                  </a:lnTo>
                  <a:lnTo>
                    <a:pt x="260" y="311"/>
                  </a:lnTo>
                  <a:lnTo>
                    <a:pt x="256" y="314"/>
                  </a:lnTo>
                  <a:lnTo>
                    <a:pt x="255" y="315"/>
                  </a:lnTo>
                  <a:lnTo>
                    <a:pt x="255" y="317"/>
                  </a:lnTo>
                  <a:lnTo>
                    <a:pt x="254" y="320"/>
                  </a:lnTo>
                  <a:lnTo>
                    <a:pt x="252" y="321"/>
                  </a:lnTo>
                  <a:lnTo>
                    <a:pt x="249" y="324"/>
                  </a:lnTo>
                  <a:lnTo>
                    <a:pt x="246" y="328"/>
                  </a:lnTo>
                  <a:lnTo>
                    <a:pt x="246" y="333"/>
                  </a:lnTo>
                  <a:lnTo>
                    <a:pt x="248" y="337"/>
                  </a:lnTo>
                  <a:lnTo>
                    <a:pt x="248" y="339"/>
                  </a:lnTo>
                  <a:lnTo>
                    <a:pt x="248" y="340"/>
                  </a:lnTo>
                  <a:lnTo>
                    <a:pt x="248" y="341"/>
                  </a:lnTo>
                  <a:lnTo>
                    <a:pt x="248" y="343"/>
                  </a:lnTo>
                  <a:lnTo>
                    <a:pt x="249" y="345"/>
                  </a:lnTo>
                  <a:lnTo>
                    <a:pt x="249" y="347"/>
                  </a:lnTo>
                  <a:lnTo>
                    <a:pt x="250" y="349"/>
                  </a:lnTo>
                  <a:lnTo>
                    <a:pt x="251" y="352"/>
                  </a:lnTo>
                  <a:lnTo>
                    <a:pt x="251" y="355"/>
                  </a:lnTo>
                  <a:lnTo>
                    <a:pt x="249" y="358"/>
                  </a:lnTo>
                  <a:lnTo>
                    <a:pt x="246" y="362"/>
                  </a:lnTo>
                  <a:lnTo>
                    <a:pt x="245" y="364"/>
                  </a:lnTo>
                  <a:lnTo>
                    <a:pt x="245" y="366"/>
                  </a:lnTo>
                  <a:lnTo>
                    <a:pt x="246" y="368"/>
                  </a:lnTo>
                  <a:lnTo>
                    <a:pt x="248" y="372"/>
                  </a:lnTo>
                  <a:lnTo>
                    <a:pt x="249" y="377"/>
                  </a:lnTo>
                  <a:lnTo>
                    <a:pt x="250" y="380"/>
                  </a:lnTo>
                  <a:lnTo>
                    <a:pt x="251" y="383"/>
                  </a:lnTo>
                  <a:lnTo>
                    <a:pt x="252" y="389"/>
                  </a:lnTo>
                  <a:lnTo>
                    <a:pt x="251" y="391"/>
                  </a:lnTo>
                  <a:lnTo>
                    <a:pt x="250" y="393"/>
                  </a:lnTo>
                  <a:lnTo>
                    <a:pt x="249" y="397"/>
                  </a:lnTo>
                  <a:lnTo>
                    <a:pt x="249" y="402"/>
                  </a:lnTo>
                  <a:lnTo>
                    <a:pt x="248" y="404"/>
                  </a:lnTo>
                  <a:lnTo>
                    <a:pt x="245" y="407"/>
                  </a:lnTo>
                  <a:lnTo>
                    <a:pt x="242" y="412"/>
                  </a:lnTo>
                  <a:lnTo>
                    <a:pt x="240" y="414"/>
                  </a:lnTo>
                  <a:lnTo>
                    <a:pt x="239" y="413"/>
                  </a:lnTo>
                  <a:lnTo>
                    <a:pt x="234" y="419"/>
                  </a:lnTo>
                  <a:lnTo>
                    <a:pt x="228" y="423"/>
                  </a:lnTo>
                  <a:lnTo>
                    <a:pt x="222" y="426"/>
                  </a:lnTo>
                  <a:lnTo>
                    <a:pt x="212" y="431"/>
                  </a:lnTo>
                  <a:lnTo>
                    <a:pt x="210" y="431"/>
                  </a:lnTo>
                  <a:lnTo>
                    <a:pt x="209" y="430"/>
                  </a:lnTo>
                  <a:lnTo>
                    <a:pt x="203" y="426"/>
                  </a:lnTo>
                  <a:lnTo>
                    <a:pt x="199" y="424"/>
                  </a:lnTo>
                  <a:lnTo>
                    <a:pt x="195" y="421"/>
                  </a:lnTo>
                  <a:lnTo>
                    <a:pt x="193" y="420"/>
                  </a:lnTo>
                  <a:lnTo>
                    <a:pt x="191" y="419"/>
                  </a:lnTo>
                  <a:lnTo>
                    <a:pt x="191" y="417"/>
                  </a:lnTo>
                  <a:lnTo>
                    <a:pt x="192" y="414"/>
                  </a:lnTo>
                  <a:lnTo>
                    <a:pt x="193" y="413"/>
                  </a:lnTo>
                  <a:lnTo>
                    <a:pt x="193" y="410"/>
                  </a:lnTo>
                  <a:lnTo>
                    <a:pt x="192" y="410"/>
                  </a:lnTo>
                  <a:lnTo>
                    <a:pt x="188" y="409"/>
                  </a:lnTo>
                  <a:lnTo>
                    <a:pt x="186" y="409"/>
                  </a:lnTo>
                  <a:lnTo>
                    <a:pt x="185" y="410"/>
                  </a:lnTo>
                  <a:lnTo>
                    <a:pt x="180" y="410"/>
                  </a:lnTo>
                  <a:lnTo>
                    <a:pt x="178" y="412"/>
                  </a:lnTo>
                  <a:lnTo>
                    <a:pt x="176" y="410"/>
                  </a:lnTo>
                  <a:lnTo>
                    <a:pt x="171" y="410"/>
                  </a:lnTo>
                  <a:lnTo>
                    <a:pt x="170" y="413"/>
                  </a:lnTo>
                  <a:lnTo>
                    <a:pt x="168" y="414"/>
                  </a:lnTo>
                  <a:lnTo>
                    <a:pt x="165" y="414"/>
                  </a:lnTo>
                  <a:lnTo>
                    <a:pt x="163" y="414"/>
                  </a:lnTo>
                  <a:lnTo>
                    <a:pt x="160" y="413"/>
                  </a:lnTo>
                  <a:lnTo>
                    <a:pt x="160" y="412"/>
                  </a:lnTo>
                  <a:lnTo>
                    <a:pt x="162" y="410"/>
                  </a:lnTo>
                  <a:lnTo>
                    <a:pt x="162" y="409"/>
                  </a:lnTo>
                  <a:lnTo>
                    <a:pt x="160" y="408"/>
                  </a:lnTo>
                  <a:lnTo>
                    <a:pt x="159" y="408"/>
                  </a:lnTo>
                  <a:lnTo>
                    <a:pt x="158" y="407"/>
                  </a:lnTo>
                  <a:lnTo>
                    <a:pt x="154" y="403"/>
                  </a:lnTo>
                  <a:lnTo>
                    <a:pt x="152" y="402"/>
                  </a:lnTo>
                  <a:lnTo>
                    <a:pt x="151" y="402"/>
                  </a:lnTo>
                  <a:lnTo>
                    <a:pt x="147" y="401"/>
                  </a:lnTo>
                  <a:lnTo>
                    <a:pt x="145" y="398"/>
                  </a:lnTo>
                  <a:lnTo>
                    <a:pt x="143" y="397"/>
                  </a:lnTo>
                  <a:lnTo>
                    <a:pt x="143" y="396"/>
                  </a:lnTo>
                  <a:lnTo>
                    <a:pt x="143" y="395"/>
                  </a:lnTo>
                  <a:lnTo>
                    <a:pt x="143" y="393"/>
                  </a:lnTo>
                  <a:lnTo>
                    <a:pt x="142" y="392"/>
                  </a:lnTo>
                  <a:lnTo>
                    <a:pt x="140" y="392"/>
                  </a:lnTo>
                  <a:lnTo>
                    <a:pt x="138" y="391"/>
                  </a:lnTo>
                  <a:lnTo>
                    <a:pt x="137" y="390"/>
                  </a:lnTo>
                  <a:lnTo>
                    <a:pt x="131" y="381"/>
                  </a:lnTo>
                  <a:lnTo>
                    <a:pt x="130" y="380"/>
                  </a:lnTo>
                  <a:lnTo>
                    <a:pt x="129" y="379"/>
                  </a:lnTo>
                  <a:lnTo>
                    <a:pt x="129" y="378"/>
                  </a:lnTo>
                  <a:lnTo>
                    <a:pt x="129" y="377"/>
                  </a:lnTo>
                  <a:lnTo>
                    <a:pt x="128" y="377"/>
                  </a:lnTo>
                  <a:lnTo>
                    <a:pt x="125" y="375"/>
                  </a:lnTo>
                  <a:lnTo>
                    <a:pt x="123" y="375"/>
                  </a:lnTo>
                  <a:lnTo>
                    <a:pt x="123" y="377"/>
                  </a:lnTo>
                  <a:lnTo>
                    <a:pt x="123" y="378"/>
                  </a:lnTo>
                  <a:lnTo>
                    <a:pt x="122" y="379"/>
                  </a:lnTo>
                  <a:lnTo>
                    <a:pt x="122" y="380"/>
                  </a:lnTo>
                  <a:lnTo>
                    <a:pt x="119" y="381"/>
                  </a:lnTo>
                  <a:lnTo>
                    <a:pt x="117" y="383"/>
                  </a:lnTo>
                  <a:lnTo>
                    <a:pt x="115" y="381"/>
                  </a:lnTo>
                  <a:lnTo>
                    <a:pt x="113" y="381"/>
                  </a:lnTo>
                  <a:lnTo>
                    <a:pt x="109" y="381"/>
                  </a:lnTo>
                  <a:lnTo>
                    <a:pt x="107" y="380"/>
                  </a:lnTo>
                  <a:lnTo>
                    <a:pt x="107" y="381"/>
                  </a:lnTo>
                  <a:lnTo>
                    <a:pt x="107" y="386"/>
                  </a:lnTo>
                  <a:lnTo>
                    <a:pt x="106" y="389"/>
                  </a:lnTo>
                  <a:lnTo>
                    <a:pt x="103" y="390"/>
                  </a:lnTo>
                  <a:lnTo>
                    <a:pt x="102" y="391"/>
                  </a:lnTo>
                  <a:lnTo>
                    <a:pt x="101" y="392"/>
                  </a:lnTo>
                  <a:lnTo>
                    <a:pt x="101" y="396"/>
                  </a:lnTo>
                  <a:lnTo>
                    <a:pt x="101" y="400"/>
                  </a:lnTo>
                  <a:lnTo>
                    <a:pt x="101" y="402"/>
                  </a:lnTo>
                  <a:lnTo>
                    <a:pt x="102" y="403"/>
                  </a:lnTo>
                  <a:lnTo>
                    <a:pt x="102" y="407"/>
                  </a:lnTo>
                  <a:lnTo>
                    <a:pt x="103" y="409"/>
                  </a:lnTo>
                  <a:lnTo>
                    <a:pt x="105" y="410"/>
                  </a:lnTo>
                  <a:lnTo>
                    <a:pt x="107" y="413"/>
                  </a:lnTo>
                  <a:lnTo>
                    <a:pt x="109" y="415"/>
                  </a:lnTo>
                  <a:lnTo>
                    <a:pt x="111" y="418"/>
                  </a:lnTo>
                  <a:lnTo>
                    <a:pt x="112" y="420"/>
                  </a:lnTo>
                  <a:lnTo>
                    <a:pt x="113" y="424"/>
                  </a:lnTo>
                  <a:lnTo>
                    <a:pt x="114" y="425"/>
                  </a:lnTo>
                  <a:lnTo>
                    <a:pt x="114" y="426"/>
                  </a:lnTo>
                  <a:lnTo>
                    <a:pt x="114" y="427"/>
                  </a:lnTo>
                  <a:lnTo>
                    <a:pt x="114" y="429"/>
                  </a:lnTo>
                  <a:lnTo>
                    <a:pt x="114" y="430"/>
                  </a:lnTo>
                  <a:lnTo>
                    <a:pt x="117" y="432"/>
                  </a:lnTo>
                  <a:lnTo>
                    <a:pt x="118" y="433"/>
                  </a:lnTo>
                  <a:lnTo>
                    <a:pt x="118" y="435"/>
                  </a:lnTo>
                  <a:lnTo>
                    <a:pt x="118" y="437"/>
                  </a:lnTo>
                  <a:lnTo>
                    <a:pt x="119" y="440"/>
                  </a:lnTo>
                  <a:lnTo>
                    <a:pt x="120" y="441"/>
                  </a:lnTo>
                  <a:lnTo>
                    <a:pt x="122" y="441"/>
                  </a:lnTo>
                  <a:lnTo>
                    <a:pt x="122" y="442"/>
                  </a:lnTo>
                  <a:lnTo>
                    <a:pt x="119" y="447"/>
                  </a:lnTo>
                  <a:lnTo>
                    <a:pt x="115" y="449"/>
                  </a:lnTo>
                  <a:lnTo>
                    <a:pt x="108" y="452"/>
                  </a:lnTo>
                  <a:lnTo>
                    <a:pt x="107" y="453"/>
                  </a:lnTo>
                  <a:lnTo>
                    <a:pt x="101" y="458"/>
                  </a:lnTo>
                  <a:lnTo>
                    <a:pt x="98" y="461"/>
                  </a:lnTo>
                  <a:lnTo>
                    <a:pt x="95" y="466"/>
                  </a:lnTo>
                  <a:lnTo>
                    <a:pt x="90" y="470"/>
                  </a:lnTo>
                  <a:lnTo>
                    <a:pt x="86" y="472"/>
                  </a:lnTo>
                  <a:lnTo>
                    <a:pt x="86" y="475"/>
                  </a:lnTo>
                  <a:lnTo>
                    <a:pt x="86" y="478"/>
                  </a:lnTo>
                  <a:lnTo>
                    <a:pt x="85" y="482"/>
                  </a:lnTo>
                  <a:lnTo>
                    <a:pt x="83" y="483"/>
                  </a:lnTo>
                  <a:lnTo>
                    <a:pt x="80" y="483"/>
                  </a:lnTo>
                  <a:lnTo>
                    <a:pt x="78" y="482"/>
                  </a:lnTo>
                  <a:lnTo>
                    <a:pt x="77" y="480"/>
                  </a:lnTo>
                  <a:lnTo>
                    <a:pt x="77" y="478"/>
                  </a:lnTo>
                  <a:lnTo>
                    <a:pt x="75" y="476"/>
                  </a:lnTo>
                  <a:lnTo>
                    <a:pt x="74" y="475"/>
                  </a:lnTo>
                  <a:lnTo>
                    <a:pt x="73" y="473"/>
                  </a:lnTo>
                  <a:lnTo>
                    <a:pt x="72" y="472"/>
                  </a:lnTo>
                  <a:lnTo>
                    <a:pt x="71" y="471"/>
                  </a:lnTo>
                  <a:lnTo>
                    <a:pt x="69" y="471"/>
                  </a:lnTo>
                  <a:lnTo>
                    <a:pt x="67" y="476"/>
                  </a:lnTo>
                  <a:lnTo>
                    <a:pt x="65" y="478"/>
                  </a:lnTo>
                  <a:lnTo>
                    <a:pt x="65" y="480"/>
                  </a:lnTo>
                  <a:lnTo>
                    <a:pt x="63" y="483"/>
                  </a:lnTo>
                  <a:lnTo>
                    <a:pt x="61" y="483"/>
                  </a:lnTo>
                  <a:lnTo>
                    <a:pt x="58" y="484"/>
                  </a:lnTo>
                  <a:lnTo>
                    <a:pt x="55" y="486"/>
                  </a:lnTo>
                  <a:lnTo>
                    <a:pt x="52" y="488"/>
                  </a:lnTo>
                  <a:lnTo>
                    <a:pt x="51" y="490"/>
                  </a:lnTo>
                  <a:lnTo>
                    <a:pt x="49" y="492"/>
                  </a:lnTo>
                  <a:lnTo>
                    <a:pt x="46" y="492"/>
                  </a:lnTo>
                  <a:lnTo>
                    <a:pt x="43" y="493"/>
                  </a:lnTo>
                  <a:lnTo>
                    <a:pt x="40" y="492"/>
                  </a:lnTo>
                  <a:lnTo>
                    <a:pt x="37" y="490"/>
                  </a:lnTo>
                  <a:lnTo>
                    <a:pt x="33" y="490"/>
                  </a:lnTo>
                  <a:lnTo>
                    <a:pt x="31" y="492"/>
                  </a:lnTo>
                  <a:lnTo>
                    <a:pt x="26" y="493"/>
                  </a:lnTo>
                  <a:lnTo>
                    <a:pt x="23" y="494"/>
                  </a:lnTo>
                  <a:lnTo>
                    <a:pt x="22" y="495"/>
                  </a:lnTo>
                  <a:lnTo>
                    <a:pt x="18" y="500"/>
                  </a:lnTo>
                  <a:lnTo>
                    <a:pt x="17" y="501"/>
                  </a:lnTo>
                  <a:lnTo>
                    <a:pt x="16" y="503"/>
                  </a:lnTo>
                  <a:lnTo>
                    <a:pt x="16" y="506"/>
                  </a:lnTo>
                  <a:lnTo>
                    <a:pt x="16" y="510"/>
                  </a:lnTo>
                  <a:lnTo>
                    <a:pt x="17" y="516"/>
                  </a:lnTo>
                  <a:lnTo>
                    <a:pt x="16" y="522"/>
                  </a:lnTo>
                  <a:lnTo>
                    <a:pt x="16" y="528"/>
                  </a:lnTo>
                  <a:lnTo>
                    <a:pt x="15" y="532"/>
                  </a:lnTo>
                  <a:lnTo>
                    <a:pt x="14" y="538"/>
                  </a:lnTo>
                  <a:lnTo>
                    <a:pt x="12" y="541"/>
                  </a:lnTo>
                  <a:lnTo>
                    <a:pt x="10" y="544"/>
                  </a:lnTo>
                  <a:lnTo>
                    <a:pt x="9" y="546"/>
                  </a:lnTo>
                  <a:lnTo>
                    <a:pt x="4" y="549"/>
                  </a:lnTo>
                  <a:lnTo>
                    <a:pt x="3" y="552"/>
                  </a:lnTo>
                  <a:lnTo>
                    <a:pt x="0" y="557"/>
                  </a:lnTo>
                  <a:lnTo>
                    <a:pt x="0" y="559"/>
                  </a:lnTo>
                  <a:lnTo>
                    <a:pt x="2" y="562"/>
                  </a:lnTo>
                  <a:lnTo>
                    <a:pt x="2" y="563"/>
                  </a:lnTo>
                  <a:lnTo>
                    <a:pt x="2" y="564"/>
                  </a:lnTo>
                  <a:lnTo>
                    <a:pt x="0" y="566"/>
                  </a:lnTo>
                  <a:lnTo>
                    <a:pt x="0" y="567"/>
                  </a:lnTo>
                  <a:lnTo>
                    <a:pt x="0" y="569"/>
                  </a:lnTo>
                  <a:lnTo>
                    <a:pt x="3" y="573"/>
                  </a:lnTo>
                  <a:lnTo>
                    <a:pt x="5" y="574"/>
                  </a:lnTo>
                  <a:lnTo>
                    <a:pt x="9" y="575"/>
                  </a:lnTo>
                  <a:lnTo>
                    <a:pt x="11" y="575"/>
                  </a:lnTo>
                  <a:lnTo>
                    <a:pt x="12" y="578"/>
                  </a:lnTo>
                  <a:lnTo>
                    <a:pt x="12" y="579"/>
                  </a:lnTo>
                  <a:lnTo>
                    <a:pt x="12" y="581"/>
                  </a:lnTo>
                  <a:lnTo>
                    <a:pt x="14" y="585"/>
                  </a:lnTo>
                  <a:lnTo>
                    <a:pt x="16" y="591"/>
                  </a:lnTo>
                  <a:lnTo>
                    <a:pt x="17" y="592"/>
                  </a:lnTo>
                  <a:lnTo>
                    <a:pt x="18" y="593"/>
                  </a:lnTo>
                  <a:lnTo>
                    <a:pt x="21" y="593"/>
                  </a:lnTo>
                  <a:lnTo>
                    <a:pt x="22" y="593"/>
                  </a:lnTo>
                  <a:lnTo>
                    <a:pt x="23" y="593"/>
                  </a:lnTo>
                  <a:lnTo>
                    <a:pt x="25" y="595"/>
                  </a:lnTo>
                  <a:lnTo>
                    <a:pt x="26" y="596"/>
                  </a:lnTo>
                  <a:lnTo>
                    <a:pt x="28" y="597"/>
                  </a:lnTo>
                  <a:lnTo>
                    <a:pt x="31" y="599"/>
                  </a:lnTo>
                  <a:lnTo>
                    <a:pt x="33" y="606"/>
                  </a:lnTo>
                  <a:lnTo>
                    <a:pt x="34" y="613"/>
                  </a:lnTo>
                  <a:lnTo>
                    <a:pt x="35" y="614"/>
                  </a:lnTo>
                  <a:lnTo>
                    <a:pt x="37" y="619"/>
                  </a:lnTo>
                  <a:lnTo>
                    <a:pt x="38" y="620"/>
                  </a:lnTo>
                  <a:lnTo>
                    <a:pt x="38" y="624"/>
                  </a:lnTo>
                  <a:lnTo>
                    <a:pt x="38" y="626"/>
                  </a:lnTo>
                  <a:lnTo>
                    <a:pt x="38" y="627"/>
                  </a:lnTo>
                  <a:lnTo>
                    <a:pt x="38" y="629"/>
                  </a:lnTo>
                  <a:lnTo>
                    <a:pt x="38" y="633"/>
                  </a:lnTo>
                  <a:lnTo>
                    <a:pt x="38" y="637"/>
                  </a:lnTo>
                  <a:lnTo>
                    <a:pt x="38" y="639"/>
                  </a:lnTo>
                  <a:lnTo>
                    <a:pt x="37" y="642"/>
                  </a:lnTo>
                  <a:lnTo>
                    <a:pt x="35" y="644"/>
                  </a:lnTo>
                  <a:lnTo>
                    <a:pt x="34" y="644"/>
                  </a:lnTo>
                  <a:lnTo>
                    <a:pt x="34" y="647"/>
                  </a:lnTo>
                  <a:lnTo>
                    <a:pt x="34" y="650"/>
                  </a:lnTo>
                  <a:lnTo>
                    <a:pt x="33" y="654"/>
                  </a:lnTo>
                  <a:lnTo>
                    <a:pt x="31" y="655"/>
                  </a:lnTo>
                  <a:lnTo>
                    <a:pt x="27" y="654"/>
                  </a:lnTo>
                  <a:lnTo>
                    <a:pt x="26" y="656"/>
                  </a:lnTo>
                  <a:lnTo>
                    <a:pt x="25" y="660"/>
                  </a:lnTo>
                  <a:lnTo>
                    <a:pt x="23" y="664"/>
                  </a:lnTo>
                  <a:lnTo>
                    <a:pt x="22" y="666"/>
                  </a:lnTo>
                  <a:lnTo>
                    <a:pt x="16" y="672"/>
                  </a:lnTo>
                  <a:lnTo>
                    <a:pt x="14" y="677"/>
                  </a:lnTo>
                  <a:lnTo>
                    <a:pt x="11" y="683"/>
                  </a:lnTo>
                  <a:lnTo>
                    <a:pt x="9" y="688"/>
                  </a:lnTo>
                  <a:lnTo>
                    <a:pt x="8" y="696"/>
                  </a:lnTo>
                  <a:lnTo>
                    <a:pt x="8" y="701"/>
                  </a:lnTo>
                  <a:lnTo>
                    <a:pt x="9" y="702"/>
                  </a:lnTo>
                  <a:lnTo>
                    <a:pt x="9" y="707"/>
                  </a:lnTo>
                  <a:lnTo>
                    <a:pt x="10" y="713"/>
                  </a:lnTo>
                  <a:lnTo>
                    <a:pt x="10" y="717"/>
                  </a:lnTo>
                  <a:lnTo>
                    <a:pt x="11" y="719"/>
                  </a:lnTo>
                  <a:lnTo>
                    <a:pt x="12" y="721"/>
                  </a:lnTo>
                  <a:lnTo>
                    <a:pt x="14" y="721"/>
                  </a:lnTo>
                  <a:lnTo>
                    <a:pt x="15" y="723"/>
                  </a:lnTo>
                  <a:lnTo>
                    <a:pt x="17" y="724"/>
                  </a:lnTo>
                  <a:lnTo>
                    <a:pt x="18" y="724"/>
                  </a:lnTo>
                  <a:lnTo>
                    <a:pt x="20" y="724"/>
                  </a:lnTo>
                  <a:lnTo>
                    <a:pt x="22" y="724"/>
                  </a:lnTo>
                  <a:lnTo>
                    <a:pt x="25" y="724"/>
                  </a:lnTo>
                  <a:lnTo>
                    <a:pt x="27" y="727"/>
                  </a:lnTo>
                  <a:lnTo>
                    <a:pt x="29" y="730"/>
                  </a:lnTo>
                  <a:lnTo>
                    <a:pt x="31" y="732"/>
                  </a:lnTo>
                  <a:lnTo>
                    <a:pt x="32" y="732"/>
                  </a:lnTo>
                  <a:lnTo>
                    <a:pt x="32" y="730"/>
                  </a:lnTo>
                  <a:lnTo>
                    <a:pt x="35" y="729"/>
                  </a:lnTo>
                  <a:lnTo>
                    <a:pt x="35" y="727"/>
                  </a:lnTo>
                  <a:lnTo>
                    <a:pt x="37" y="725"/>
                  </a:lnTo>
                  <a:lnTo>
                    <a:pt x="38" y="724"/>
                  </a:lnTo>
                  <a:lnTo>
                    <a:pt x="39" y="722"/>
                  </a:lnTo>
                  <a:lnTo>
                    <a:pt x="42" y="719"/>
                  </a:lnTo>
                  <a:lnTo>
                    <a:pt x="42" y="718"/>
                  </a:lnTo>
                  <a:lnTo>
                    <a:pt x="43" y="717"/>
                  </a:lnTo>
                  <a:lnTo>
                    <a:pt x="46" y="717"/>
                  </a:lnTo>
                  <a:lnTo>
                    <a:pt x="49" y="717"/>
                  </a:lnTo>
                  <a:lnTo>
                    <a:pt x="55" y="715"/>
                  </a:lnTo>
                  <a:lnTo>
                    <a:pt x="58" y="715"/>
                  </a:lnTo>
                  <a:lnTo>
                    <a:pt x="62" y="715"/>
                  </a:lnTo>
                  <a:lnTo>
                    <a:pt x="65" y="712"/>
                  </a:lnTo>
                  <a:lnTo>
                    <a:pt x="67" y="709"/>
                  </a:lnTo>
                  <a:lnTo>
                    <a:pt x="68" y="707"/>
                  </a:lnTo>
                  <a:lnTo>
                    <a:pt x="67" y="706"/>
                  </a:lnTo>
                  <a:lnTo>
                    <a:pt x="67" y="704"/>
                  </a:lnTo>
                  <a:lnTo>
                    <a:pt x="67" y="701"/>
                  </a:lnTo>
                  <a:lnTo>
                    <a:pt x="68" y="694"/>
                  </a:lnTo>
                  <a:lnTo>
                    <a:pt x="71" y="687"/>
                  </a:lnTo>
                  <a:lnTo>
                    <a:pt x="73" y="683"/>
                  </a:lnTo>
                  <a:lnTo>
                    <a:pt x="74" y="682"/>
                  </a:lnTo>
                  <a:lnTo>
                    <a:pt x="83" y="683"/>
                  </a:lnTo>
                  <a:lnTo>
                    <a:pt x="88" y="681"/>
                  </a:lnTo>
                  <a:lnTo>
                    <a:pt x="90" y="678"/>
                  </a:lnTo>
                  <a:lnTo>
                    <a:pt x="94" y="677"/>
                  </a:lnTo>
                  <a:lnTo>
                    <a:pt x="95" y="675"/>
                  </a:lnTo>
                  <a:lnTo>
                    <a:pt x="96" y="673"/>
                  </a:lnTo>
                  <a:lnTo>
                    <a:pt x="96" y="672"/>
                  </a:lnTo>
                  <a:lnTo>
                    <a:pt x="97" y="670"/>
                  </a:lnTo>
                  <a:lnTo>
                    <a:pt x="98" y="667"/>
                  </a:lnTo>
                  <a:lnTo>
                    <a:pt x="100" y="665"/>
                  </a:lnTo>
                  <a:lnTo>
                    <a:pt x="101" y="664"/>
                  </a:lnTo>
                  <a:lnTo>
                    <a:pt x="103" y="664"/>
                  </a:lnTo>
                  <a:lnTo>
                    <a:pt x="106" y="665"/>
                  </a:lnTo>
                  <a:lnTo>
                    <a:pt x="109" y="666"/>
                  </a:lnTo>
                  <a:lnTo>
                    <a:pt x="111" y="667"/>
                  </a:lnTo>
                  <a:lnTo>
                    <a:pt x="111" y="669"/>
                  </a:lnTo>
                  <a:lnTo>
                    <a:pt x="112" y="669"/>
                  </a:lnTo>
                  <a:lnTo>
                    <a:pt x="112" y="671"/>
                  </a:lnTo>
                  <a:lnTo>
                    <a:pt x="112" y="672"/>
                  </a:lnTo>
                  <a:lnTo>
                    <a:pt x="111" y="673"/>
                  </a:lnTo>
                  <a:lnTo>
                    <a:pt x="109" y="673"/>
                  </a:lnTo>
                  <a:lnTo>
                    <a:pt x="109" y="672"/>
                  </a:lnTo>
                  <a:lnTo>
                    <a:pt x="108" y="673"/>
                  </a:lnTo>
                  <a:lnTo>
                    <a:pt x="107" y="675"/>
                  </a:lnTo>
                  <a:lnTo>
                    <a:pt x="107" y="678"/>
                  </a:lnTo>
                  <a:lnTo>
                    <a:pt x="107" y="679"/>
                  </a:lnTo>
                  <a:lnTo>
                    <a:pt x="108" y="679"/>
                  </a:lnTo>
                  <a:lnTo>
                    <a:pt x="109" y="679"/>
                  </a:lnTo>
                  <a:lnTo>
                    <a:pt x="111" y="679"/>
                  </a:lnTo>
                  <a:lnTo>
                    <a:pt x="111" y="678"/>
                  </a:lnTo>
                  <a:lnTo>
                    <a:pt x="111" y="676"/>
                  </a:lnTo>
                  <a:lnTo>
                    <a:pt x="113" y="675"/>
                  </a:lnTo>
                  <a:lnTo>
                    <a:pt x="115" y="675"/>
                  </a:lnTo>
                  <a:lnTo>
                    <a:pt x="119" y="675"/>
                  </a:lnTo>
                  <a:lnTo>
                    <a:pt x="124" y="677"/>
                  </a:lnTo>
                  <a:lnTo>
                    <a:pt x="128" y="677"/>
                  </a:lnTo>
                  <a:lnTo>
                    <a:pt x="129" y="678"/>
                  </a:lnTo>
                  <a:lnTo>
                    <a:pt x="129" y="679"/>
                  </a:lnTo>
                  <a:lnTo>
                    <a:pt x="130" y="679"/>
                  </a:lnTo>
                  <a:lnTo>
                    <a:pt x="131" y="679"/>
                  </a:lnTo>
                  <a:lnTo>
                    <a:pt x="135" y="681"/>
                  </a:lnTo>
                  <a:lnTo>
                    <a:pt x="137" y="683"/>
                  </a:lnTo>
                  <a:lnTo>
                    <a:pt x="138" y="684"/>
                  </a:lnTo>
                  <a:lnTo>
                    <a:pt x="140" y="687"/>
                  </a:lnTo>
                  <a:lnTo>
                    <a:pt x="140" y="689"/>
                  </a:lnTo>
                  <a:lnTo>
                    <a:pt x="142" y="689"/>
                  </a:lnTo>
                  <a:lnTo>
                    <a:pt x="147" y="689"/>
                  </a:lnTo>
                  <a:lnTo>
                    <a:pt x="148" y="689"/>
                  </a:lnTo>
                  <a:lnTo>
                    <a:pt x="149" y="689"/>
                  </a:lnTo>
                  <a:lnTo>
                    <a:pt x="151" y="689"/>
                  </a:lnTo>
                  <a:lnTo>
                    <a:pt x="152" y="688"/>
                  </a:lnTo>
                  <a:lnTo>
                    <a:pt x="154" y="688"/>
                  </a:lnTo>
                  <a:lnTo>
                    <a:pt x="155" y="688"/>
                  </a:lnTo>
                  <a:lnTo>
                    <a:pt x="158" y="686"/>
                  </a:lnTo>
                  <a:lnTo>
                    <a:pt x="159" y="684"/>
                  </a:lnTo>
                  <a:lnTo>
                    <a:pt x="160" y="682"/>
                  </a:lnTo>
                  <a:lnTo>
                    <a:pt x="163" y="679"/>
                  </a:lnTo>
                  <a:lnTo>
                    <a:pt x="164" y="678"/>
                  </a:lnTo>
                  <a:lnTo>
                    <a:pt x="165" y="678"/>
                  </a:lnTo>
                  <a:lnTo>
                    <a:pt x="166" y="679"/>
                  </a:lnTo>
                  <a:lnTo>
                    <a:pt x="168" y="681"/>
                  </a:lnTo>
                  <a:lnTo>
                    <a:pt x="170" y="681"/>
                  </a:lnTo>
                  <a:lnTo>
                    <a:pt x="171" y="679"/>
                  </a:lnTo>
                  <a:lnTo>
                    <a:pt x="172" y="678"/>
                  </a:lnTo>
                  <a:lnTo>
                    <a:pt x="174" y="678"/>
                  </a:lnTo>
                  <a:lnTo>
                    <a:pt x="174" y="676"/>
                  </a:lnTo>
                  <a:lnTo>
                    <a:pt x="172" y="673"/>
                  </a:lnTo>
                  <a:lnTo>
                    <a:pt x="171" y="672"/>
                  </a:lnTo>
                  <a:lnTo>
                    <a:pt x="170" y="671"/>
                  </a:lnTo>
                  <a:lnTo>
                    <a:pt x="170" y="670"/>
                  </a:lnTo>
                  <a:lnTo>
                    <a:pt x="170" y="669"/>
                  </a:lnTo>
                  <a:lnTo>
                    <a:pt x="169" y="665"/>
                  </a:lnTo>
                  <a:lnTo>
                    <a:pt x="165" y="662"/>
                  </a:lnTo>
                  <a:lnTo>
                    <a:pt x="160" y="660"/>
                  </a:lnTo>
                  <a:lnTo>
                    <a:pt x="158" y="658"/>
                  </a:lnTo>
                  <a:lnTo>
                    <a:pt x="154" y="656"/>
                  </a:lnTo>
                  <a:lnTo>
                    <a:pt x="151" y="655"/>
                  </a:lnTo>
                  <a:lnTo>
                    <a:pt x="147" y="653"/>
                  </a:lnTo>
                  <a:lnTo>
                    <a:pt x="147" y="650"/>
                  </a:lnTo>
                  <a:lnTo>
                    <a:pt x="146" y="649"/>
                  </a:lnTo>
                  <a:lnTo>
                    <a:pt x="146" y="648"/>
                  </a:lnTo>
                  <a:lnTo>
                    <a:pt x="145" y="646"/>
                  </a:lnTo>
                  <a:lnTo>
                    <a:pt x="143" y="643"/>
                  </a:lnTo>
                  <a:lnTo>
                    <a:pt x="142" y="639"/>
                  </a:lnTo>
                  <a:lnTo>
                    <a:pt x="142" y="637"/>
                  </a:lnTo>
                  <a:lnTo>
                    <a:pt x="141" y="635"/>
                  </a:lnTo>
                  <a:lnTo>
                    <a:pt x="138" y="632"/>
                  </a:lnTo>
                  <a:lnTo>
                    <a:pt x="134" y="629"/>
                  </a:lnTo>
                  <a:lnTo>
                    <a:pt x="132" y="627"/>
                  </a:lnTo>
                  <a:lnTo>
                    <a:pt x="131" y="625"/>
                  </a:lnTo>
                  <a:lnTo>
                    <a:pt x="131" y="621"/>
                  </a:lnTo>
                  <a:lnTo>
                    <a:pt x="131" y="620"/>
                  </a:lnTo>
                  <a:lnTo>
                    <a:pt x="129" y="619"/>
                  </a:lnTo>
                  <a:lnTo>
                    <a:pt x="128" y="616"/>
                  </a:lnTo>
                  <a:lnTo>
                    <a:pt x="126" y="613"/>
                  </a:lnTo>
                  <a:lnTo>
                    <a:pt x="126" y="612"/>
                  </a:lnTo>
                  <a:lnTo>
                    <a:pt x="125" y="610"/>
                  </a:lnTo>
                  <a:lnTo>
                    <a:pt x="122" y="608"/>
                  </a:lnTo>
                  <a:lnTo>
                    <a:pt x="119" y="607"/>
                  </a:lnTo>
                  <a:lnTo>
                    <a:pt x="118" y="608"/>
                  </a:lnTo>
                  <a:lnTo>
                    <a:pt x="114" y="607"/>
                  </a:lnTo>
                  <a:lnTo>
                    <a:pt x="112" y="607"/>
                  </a:lnTo>
                  <a:lnTo>
                    <a:pt x="109" y="608"/>
                  </a:lnTo>
                  <a:lnTo>
                    <a:pt x="105" y="610"/>
                  </a:lnTo>
                  <a:lnTo>
                    <a:pt x="102" y="609"/>
                  </a:lnTo>
                  <a:lnTo>
                    <a:pt x="100" y="608"/>
                  </a:lnTo>
                  <a:lnTo>
                    <a:pt x="96" y="606"/>
                  </a:lnTo>
                  <a:lnTo>
                    <a:pt x="91" y="601"/>
                  </a:lnTo>
                  <a:lnTo>
                    <a:pt x="90" y="598"/>
                  </a:lnTo>
                  <a:lnTo>
                    <a:pt x="89" y="596"/>
                  </a:lnTo>
                  <a:lnTo>
                    <a:pt x="86" y="593"/>
                  </a:lnTo>
                  <a:lnTo>
                    <a:pt x="84" y="590"/>
                  </a:lnTo>
                  <a:lnTo>
                    <a:pt x="80" y="586"/>
                  </a:lnTo>
                  <a:lnTo>
                    <a:pt x="77" y="584"/>
                  </a:lnTo>
                  <a:lnTo>
                    <a:pt x="74" y="583"/>
                  </a:lnTo>
                  <a:lnTo>
                    <a:pt x="71" y="581"/>
                  </a:lnTo>
                  <a:lnTo>
                    <a:pt x="68" y="579"/>
                  </a:lnTo>
                  <a:lnTo>
                    <a:pt x="67" y="576"/>
                  </a:lnTo>
                  <a:lnTo>
                    <a:pt x="66" y="574"/>
                  </a:lnTo>
                  <a:lnTo>
                    <a:pt x="67" y="570"/>
                  </a:lnTo>
                  <a:lnTo>
                    <a:pt x="73" y="555"/>
                  </a:lnTo>
                  <a:lnTo>
                    <a:pt x="78" y="544"/>
                  </a:lnTo>
                  <a:lnTo>
                    <a:pt x="85" y="535"/>
                  </a:lnTo>
                  <a:lnTo>
                    <a:pt x="91" y="529"/>
                  </a:lnTo>
                  <a:lnTo>
                    <a:pt x="95" y="524"/>
                  </a:lnTo>
                  <a:lnTo>
                    <a:pt x="100" y="522"/>
                  </a:lnTo>
                  <a:lnTo>
                    <a:pt x="102" y="521"/>
                  </a:lnTo>
                  <a:lnTo>
                    <a:pt x="109" y="522"/>
                  </a:lnTo>
                  <a:lnTo>
                    <a:pt x="113" y="524"/>
                  </a:lnTo>
                  <a:lnTo>
                    <a:pt x="115" y="526"/>
                  </a:lnTo>
                  <a:lnTo>
                    <a:pt x="118" y="526"/>
                  </a:lnTo>
                  <a:lnTo>
                    <a:pt x="122" y="524"/>
                  </a:lnTo>
                  <a:lnTo>
                    <a:pt x="128" y="524"/>
                  </a:lnTo>
                  <a:lnTo>
                    <a:pt x="131" y="524"/>
                  </a:lnTo>
                  <a:lnTo>
                    <a:pt x="132" y="526"/>
                  </a:lnTo>
                  <a:lnTo>
                    <a:pt x="132" y="527"/>
                  </a:lnTo>
                  <a:lnTo>
                    <a:pt x="135" y="529"/>
                  </a:lnTo>
                  <a:lnTo>
                    <a:pt x="137" y="532"/>
                  </a:lnTo>
                  <a:lnTo>
                    <a:pt x="140" y="535"/>
                  </a:lnTo>
                  <a:lnTo>
                    <a:pt x="140" y="538"/>
                  </a:lnTo>
                  <a:lnTo>
                    <a:pt x="140" y="539"/>
                  </a:lnTo>
                  <a:lnTo>
                    <a:pt x="141" y="541"/>
                  </a:lnTo>
                  <a:lnTo>
                    <a:pt x="141" y="543"/>
                  </a:lnTo>
                  <a:lnTo>
                    <a:pt x="142" y="543"/>
                  </a:lnTo>
                  <a:lnTo>
                    <a:pt x="145" y="545"/>
                  </a:lnTo>
                  <a:lnTo>
                    <a:pt x="147" y="549"/>
                  </a:lnTo>
                  <a:lnTo>
                    <a:pt x="149" y="552"/>
                  </a:lnTo>
                  <a:lnTo>
                    <a:pt x="153" y="557"/>
                  </a:lnTo>
                  <a:lnTo>
                    <a:pt x="153" y="563"/>
                  </a:lnTo>
                  <a:lnTo>
                    <a:pt x="153" y="566"/>
                  </a:lnTo>
                  <a:lnTo>
                    <a:pt x="153" y="567"/>
                  </a:lnTo>
                  <a:lnTo>
                    <a:pt x="155" y="568"/>
                  </a:lnTo>
                  <a:lnTo>
                    <a:pt x="158" y="570"/>
                  </a:lnTo>
                  <a:lnTo>
                    <a:pt x="160" y="572"/>
                  </a:lnTo>
                  <a:lnTo>
                    <a:pt x="163" y="573"/>
                  </a:lnTo>
                  <a:lnTo>
                    <a:pt x="165" y="574"/>
                  </a:lnTo>
                  <a:lnTo>
                    <a:pt x="166" y="574"/>
                  </a:lnTo>
                  <a:lnTo>
                    <a:pt x="165" y="575"/>
                  </a:lnTo>
                  <a:lnTo>
                    <a:pt x="164" y="576"/>
                  </a:lnTo>
                  <a:lnTo>
                    <a:pt x="160" y="578"/>
                  </a:lnTo>
                  <a:lnTo>
                    <a:pt x="159" y="575"/>
                  </a:lnTo>
                  <a:lnTo>
                    <a:pt x="159" y="574"/>
                  </a:lnTo>
                  <a:lnTo>
                    <a:pt x="158" y="574"/>
                  </a:lnTo>
                  <a:lnTo>
                    <a:pt x="157" y="574"/>
                  </a:lnTo>
                  <a:lnTo>
                    <a:pt x="155" y="574"/>
                  </a:lnTo>
                  <a:lnTo>
                    <a:pt x="154" y="575"/>
                  </a:lnTo>
                  <a:lnTo>
                    <a:pt x="154" y="576"/>
                  </a:lnTo>
                  <a:lnTo>
                    <a:pt x="154" y="578"/>
                  </a:lnTo>
                  <a:lnTo>
                    <a:pt x="158" y="579"/>
                  </a:lnTo>
                  <a:lnTo>
                    <a:pt x="159" y="579"/>
                  </a:lnTo>
                  <a:lnTo>
                    <a:pt x="159" y="580"/>
                  </a:lnTo>
                  <a:lnTo>
                    <a:pt x="162" y="583"/>
                  </a:lnTo>
                  <a:lnTo>
                    <a:pt x="164" y="583"/>
                  </a:lnTo>
                  <a:lnTo>
                    <a:pt x="165" y="583"/>
                  </a:lnTo>
                  <a:lnTo>
                    <a:pt x="166" y="581"/>
                  </a:lnTo>
                  <a:lnTo>
                    <a:pt x="166" y="579"/>
                  </a:lnTo>
                  <a:lnTo>
                    <a:pt x="169" y="576"/>
                  </a:lnTo>
                  <a:lnTo>
                    <a:pt x="172" y="574"/>
                  </a:lnTo>
                  <a:lnTo>
                    <a:pt x="172" y="573"/>
                  </a:lnTo>
                  <a:lnTo>
                    <a:pt x="174" y="573"/>
                  </a:lnTo>
                  <a:lnTo>
                    <a:pt x="183" y="564"/>
                  </a:lnTo>
                  <a:lnTo>
                    <a:pt x="187" y="562"/>
                  </a:lnTo>
                  <a:lnTo>
                    <a:pt x="189" y="561"/>
                  </a:lnTo>
                  <a:lnTo>
                    <a:pt x="193" y="559"/>
                  </a:lnTo>
                  <a:lnTo>
                    <a:pt x="200" y="556"/>
                  </a:lnTo>
                  <a:lnTo>
                    <a:pt x="204" y="555"/>
                  </a:lnTo>
                  <a:lnTo>
                    <a:pt x="208" y="552"/>
                  </a:lnTo>
                  <a:lnTo>
                    <a:pt x="215" y="547"/>
                  </a:lnTo>
                  <a:lnTo>
                    <a:pt x="223" y="544"/>
                  </a:lnTo>
                  <a:lnTo>
                    <a:pt x="235" y="539"/>
                  </a:lnTo>
                  <a:lnTo>
                    <a:pt x="248" y="536"/>
                  </a:lnTo>
                  <a:lnTo>
                    <a:pt x="256" y="536"/>
                  </a:lnTo>
                  <a:lnTo>
                    <a:pt x="263" y="538"/>
                  </a:lnTo>
                  <a:lnTo>
                    <a:pt x="269" y="540"/>
                  </a:lnTo>
                  <a:lnTo>
                    <a:pt x="275" y="543"/>
                  </a:lnTo>
                  <a:lnTo>
                    <a:pt x="283" y="546"/>
                  </a:lnTo>
                  <a:lnTo>
                    <a:pt x="289" y="551"/>
                  </a:lnTo>
                  <a:lnTo>
                    <a:pt x="291" y="553"/>
                  </a:lnTo>
                  <a:lnTo>
                    <a:pt x="295" y="558"/>
                  </a:lnTo>
                  <a:lnTo>
                    <a:pt x="298" y="563"/>
                  </a:lnTo>
                  <a:lnTo>
                    <a:pt x="305" y="572"/>
                  </a:lnTo>
                  <a:lnTo>
                    <a:pt x="307" y="573"/>
                  </a:lnTo>
                  <a:lnTo>
                    <a:pt x="309" y="573"/>
                  </a:lnTo>
                  <a:lnTo>
                    <a:pt x="311" y="574"/>
                  </a:lnTo>
                  <a:lnTo>
                    <a:pt x="311" y="575"/>
                  </a:lnTo>
                  <a:lnTo>
                    <a:pt x="312" y="575"/>
                  </a:lnTo>
                  <a:lnTo>
                    <a:pt x="319" y="579"/>
                  </a:lnTo>
                  <a:lnTo>
                    <a:pt x="326" y="583"/>
                  </a:lnTo>
                  <a:lnTo>
                    <a:pt x="328" y="586"/>
                  </a:lnTo>
                  <a:lnTo>
                    <a:pt x="330" y="590"/>
                  </a:lnTo>
                  <a:lnTo>
                    <a:pt x="335" y="597"/>
                  </a:lnTo>
                  <a:lnTo>
                    <a:pt x="345" y="606"/>
                  </a:lnTo>
                  <a:lnTo>
                    <a:pt x="346" y="608"/>
                  </a:lnTo>
                  <a:lnTo>
                    <a:pt x="348" y="610"/>
                  </a:lnTo>
                  <a:lnTo>
                    <a:pt x="355" y="615"/>
                  </a:lnTo>
                  <a:lnTo>
                    <a:pt x="358" y="618"/>
                  </a:lnTo>
                  <a:lnTo>
                    <a:pt x="359" y="620"/>
                  </a:lnTo>
                  <a:lnTo>
                    <a:pt x="370" y="626"/>
                  </a:lnTo>
                  <a:lnTo>
                    <a:pt x="375" y="630"/>
                  </a:lnTo>
                  <a:lnTo>
                    <a:pt x="378" y="635"/>
                  </a:lnTo>
                  <a:lnTo>
                    <a:pt x="381" y="639"/>
                  </a:lnTo>
                  <a:lnTo>
                    <a:pt x="383" y="639"/>
                  </a:lnTo>
                  <a:lnTo>
                    <a:pt x="386" y="639"/>
                  </a:lnTo>
                  <a:lnTo>
                    <a:pt x="392" y="643"/>
                  </a:lnTo>
                  <a:lnTo>
                    <a:pt x="393" y="643"/>
                  </a:lnTo>
                  <a:lnTo>
                    <a:pt x="394" y="644"/>
                  </a:lnTo>
                  <a:lnTo>
                    <a:pt x="395" y="646"/>
                  </a:lnTo>
                  <a:lnTo>
                    <a:pt x="398" y="648"/>
                  </a:lnTo>
                  <a:lnTo>
                    <a:pt x="401" y="650"/>
                  </a:lnTo>
                  <a:lnTo>
                    <a:pt x="404" y="652"/>
                  </a:lnTo>
                  <a:lnTo>
                    <a:pt x="405" y="652"/>
                  </a:lnTo>
                  <a:lnTo>
                    <a:pt x="405" y="653"/>
                  </a:lnTo>
                  <a:lnTo>
                    <a:pt x="410" y="654"/>
                  </a:lnTo>
                  <a:lnTo>
                    <a:pt x="411" y="655"/>
                  </a:lnTo>
                  <a:lnTo>
                    <a:pt x="412" y="658"/>
                  </a:lnTo>
                  <a:lnTo>
                    <a:pt x="414" y="656"/>
                  </a:lnTo>
                  <a:lnTo>
                    <a:pt x="415" y="655"/>
                  </a:lnTo>
                  <a:lnTo>
                    <a:pt x="417" y="656"/>
                  </a:lnTo>
                  <a:lnTo>
                    <a:pt x="418" y="658"/>
                  </a:lnTo>
                  <a:lnTo>
                    <a:pt x="420" y="660"/>
                  </a:lnTo>
                  <a:lnTo>
                    <a:pt x="421" y="661"/>
                  </a:lnTo>
                  <a:lnTo>
                    <a:pt x="422" y="662"/>
                  </a:lnTo>
                  <a:lnTo>
                    <a:pt x="423" y="664"/>
                  </a:lnTo>
                  <a:lnTo>
                    <a:pt x="427" y="667"/>
                  </a:lnTo>
                  <a:lnTo>
                    <a:pt x="432" y="670"/>
                  </a:lnTo>
                  <a:lnTo>
                    <a:pt x="433" y="671"/>
                  </a:lnTo>
                  <a:lnTo>
                    <a:pt x="435" y="675"/>
                  </a:lnTo>
                  <a:lnTo>
                    <a:pt x="438" y="676"/>
                  </a:lnTo>
                  <a:lnTo>
                    <a:pt x="439" y="679"/>
                  </a:lnTo>
                  <a:lnTo>
                    <a:pt x="443" y="686"/>
                  </a:lnTo>
                  <a:lnTo>
                    <a:pt x="444" y="688"/>
                  </a:lnTo>
                  <a:lnTo>
                    <a:pt x="445" y="690"/>
                  </a:lnTo>
                  <a:lnTo>
                    <a:pt x="449" y="695"/>
                  </a:lnTo>
                  <a:lnTo>
                    <a:pt x="451" y="699"/>
                  </a:lnTo>
                  <a:lnTo>
                    <a:pt x="452" y="696"/>
                  </a:lnTo>
                  <a:lnTo>
                    <a:pt x="454" y="689"/>
                  </a:lnTo>
                  <a:lnTo>
                    <a:pt x="455" y="686"/>
                  </a:lnTo>
                  <a:lnTo>
                    <a:pt x="457" y="683"/>
                  </a:lnTo>
                  <a:lnTo>
                    <a:pt x="460" y="681"/>
                  </a:lnTo>
                  <a:lnTo>
                    <a:pt x="462" y="677"/>
                  </a:lnTo>
                  <a:lnTo>
                    <a:pt x="463" y="675"/>
                  </a:lnTo>
                  <a:lnTo>
                    <a:pt x="465" y="672"/>
                  </a:lnTo>
                  <a:lnTo>
                    <a:pt x="466" y="669"/>
                  </a:lnTo>
                  <a:lnTo>
                    <a:pt x="467" y="666"/>
                  </a:lnTo>
                  <a:lnTo>
                    <a:pt x="467" y="660"/>
                  </a:lnTo>
                  <a:lnTo>
                    <a:pt x="471" y="652"/>
                  </a:lnTo>
                  <a:lnTo>
                    <a:pt x="471" y="649"/>
                  </a:lnTo>
                  <a:lnTo>
                    <a:pt x="471" y="648"/>
                  </a:lnTo>
                  <a:lnTo>
                    <a:pt x="469" y="647"/>
                  </a:lnTo>
                  <a:lnTo>
                    <a:pt x="468" y="643"/>
                  </a:lnTo>
                  <a:lnTo>
                    <a:pt x="469" y="639"/>
                  </a:lnTo>
                  <a:lnTo>
                    <a:pt x="472" y="632"/>
                  </a:lnTo>
                  <a:lnTo>
                    <a:pt x="477" y="622"/>
                  </a:lnTo>
                  <a:lnTo>
                    <a:pt x="488" y="608"/>
                  </a:lnTo>
                  <a:lnTo>
                    <a:pt x="501" y="592"/>
                  </a:lnTo>
                  <a:lnTo>
                    <a:pt x="518" y="576"/>
                  </a:lnTo>
                  <a:lnTo>
                    <a:pt x="528" y="568"/>
                  </a:lnTo>
                  <a:lnTo>
                    <a:pt x="528" y="566"/>
                  </a:lnTo>
                  <a:lnTo>
                    <a:pt x="530" y="566"/>
                  </a:lnTo>
                  <a:lnTo>
                    <a:pt x="532" y="563"/>
                  </a:lnTo>
                  <a:lnTo>
                    <a:pt x="535" y="561"/>
                  </a:lnTo>
                  <a:lnTo>
                    <a:pt x="535" y="559"/>
                  </a:lnTo>
                  <a:lnTo>
                    <a:pt x="536" y="559"/>
                  </a:lnTo>
                  <a:lnTo>
                    <a:pt x="545" y="555"/>
                  </a:lnTo>
                  <a:lnTo>
                    <a:pt x="551" y="550"/>
                  </a:lnTo>
                  <a:lnTo>
                    <a:pt x="559" y="544"/>
                  </a:lnTo>
                  <a:lnTo>
                    <a:pt x="564" y="540"/>
                  </a:lnTo>
                  <a:lnTo>
                    <a:pt x="569" y="536"/>
                  </a:lnTo>
                  <a:lnTo>
                    <a:pt x="587" y="528"/>
                  </a:lnTo>
                  <a:lnTo>
                    <a:pt x="592" y="527"/>
                  </a:lnTo>
                  <a:lnTo>
                    <a:pt x="594" y="527"/>
                  </a:lnTo>
                  <a:lnTo>
                    <a:pt x="595" y="526"/>
                  </a:lnTo>
                  <a:lnTo>
                    <a:pt x="605" y="523"/>
                  </a:lnTo>
                  <a:lnTo>
                    <a:pt x="612" y="522"/>
                  </a:lnTo>
                  <a:lnTo>
                    <a:pt x="620" y="522"/>
                  </a:lnTo>
                  <a:lnTo>
                    <a:pt x="626" y="522"/>
                  </a:lnTo>
                  <a:lnTo>
                    <a:pt x="628" y="523"/>
                  </a:lnTo>
                  <a:lnTo>
                    <a:pt x="629" y="524"/>
                  </a:lnTo>
                  <a:lnTo>
                    <a:pt x="629" y="526"/>
                  </a:lnTo>
                  <a:lnTo>
                    <a:pt x="631" y="527"/>
                  </a:lnTo>
                  <a:lnTo>
                    <a:pt x="631" y="528"/>
                  </a:lnTo>
                  <a:lnTo>
                    <a:pt x="629" y="529"/>
                  </a:lnTo>
                  <a:lnTo>
                    <a:pt x="635" y="533"/>
                  </a:lnTo>
                  <a:lnTo>
                    <a:pt x="640" y="535"/>
                  </a:lnTo>
                  <a:lnTo>
                    <a:pt x="645" y="538"/>
                  </a:lnTo>
                  <a:lnTo>
                    <a:pt x="650" y="538"/>
                  </a:lnTo>
                  <a:lnTo>
                    <a:pt x="654" y="538"/>
                  </a:lnTo>
                  <a:lnTo>
                    <a:pt x="663" y="539"/>
                  </a:lnTo>
                  <a:lnTo>
                    <a:pt x="665" y="540"/>
                  </a:lnTo>
                  <a:lnTo>
                    <a:pt x="666" y="540"/>
                  </a:lnTo>
                  <a:lnTo>
                    <a:pt x="667" y="540"/>
                  </a:lnTo>
                  <a:lnTo>
                    <a:pt x="669" y="543"/>
                  </a:lnTo>
                  <a:lnTo>
                    <a:pt x="672" y="544"/>
                  </a:lnTo>
                  <a:lnTo>
                    <a:pt x="675" y="544"/>
                  </a:lnTo>
                  <a:lnTo>
                    <a:pt x="683" y="545"/>
                  </a:lnTo>
                  <a:lnTo>
                    <a:pt x="684" y="545"/>
                  </a:lnTo>
                  <a:lnTo>
                    <a:pt x="683" y="544"/>
                  </a:lnTo>
                  <a:lnTo>
                    <a:pt x="680" y="540"/>
                  </a:lnTo>
                  <a:lnTo>
                    <a:pt x="679" y="539"/>
                  </a:lnTo>
                  <a:lnTo>
                    <a:pt x="678" y="536"/>
                  </a:lnTo>
                  <a:lnTo>
                    <a:pt x="679" y="533"/>
                  </a:lnTo>
                  <a:lnTo>
                    <a:pt x="680" y="530"/>
                  </a:lnTo>
                  <a:lnTo>
                    <a:pt x="681" y="528"/>
                  </a:lnTo>
                  <a:lnTo>
                    <a:pt x="686" y="524"/>
                  </a:lnTo>
                  <a:lnTo>
                    <a:pt x="689" y="523"/>
                  </a:lnTo>
                  <a:lnTo>
                    <a:pt x="692" y="523"/>
                  </a:lnTo>
                  <a:lnTo>
                    <a:pt x="695" y="523"/>
                  </a:lnTo>
                  <a:lnTo>
                    <a:pt x="696" y="524"/>
                  </a:lnTo>
                  <a:lnTo>
                    <a:pt x="697" y="523"/>
                  </a:lnTo>
                  <a:lnTo>
                    <a:pt x="697" y="522"/>
                  </a:lnTo>
                  <a:lnTo>
                    <a:pt x="700" y="520"/>
                  </a:lnTo>
                  <a:lnTo>
                    <a:pt x="700" y="522"/>
                  </a:lnTo>
                  <a:lnTo>
                    <a:pt x="701" y="522"/>
                  </a:lnTo>
                  <a:lnTo>
                    <a:pt x="702" y="523"/>
                  </a:lnTo>
                  <a:lnTo>
                    <a:pt x="703" y="523"/>
                  </a:lnTo>
                  <a:lnTo>
                    <a:pt x="706" y="524"/>
                  </a:lnTo>
                  <a:lnTo>
                    <a:pt x="707" y="527"/>
                  </a:lnTo>
                  <a:lnTo>
                    <a:pt x="708" y="528"/>
                  </a:lnTo>
                  <a:lnTo>
                    <a:pt x="707" y="529"/>
                  </a:lnTo>
                  <a:lnTo>
                    <a:pt x="706" y="530"/>
                  </a:lnTo>
                  <a:lnTo>
                    <a:pt x="705" y="530"/>
                  </a:lnTo>
                  <a:lnTo>
                    <a:pt x="703" y="532"/>
                  </a:lnTo>
                  <a:lnTo>
                    <a:pt x="702" y="532"/>
                  </a:lnTo>
                  <a:lnTo>
                    <a:pt x="700" y="530"/>
                  </a:lnTo>
                  <a:lnTo>
                    <a:pt x="698" y="530"/>
                  </a:lnTo>
                  <a:lnTo>
                    <a:pt x="697" y="528"/>
                  </a:lnTo>
                  <a:lnTo>
                    <a:pt x="697" y="526"/>
                  </a:lnTo>
                  <a:lnTo>
                    <a:pt x="696" y="526"/>
                  </a:lnTo>
                  <a:lnTo>
                    <a:pt x="696" y="527"/>
                  </a:lnTo>
                  <a:lnTo>
                    <a:pt x="695" y="527"/>
                  </a:lnTo>
                  <a:lnTo>
                    <a:pt x="695" y="529"/>
                  </a:lnTo>
                  <a:lnTo>
                    <a:pt x="694" y="530"/>
                  </a:lnTo>
                  <a:lnTo>
                    <a:pt x="694" y="532"/>
                  </a:lnTo>
                  <a:lnTo>
                    <a:pt x="696" y="533"/>
                  </a:lnTo>
                  <a:lnTo>
                    <a:pt x="696" y="534"/>
                  </a:lnTo>
                  <a:lnTo>
                    <a:pt x="697" y="538"/>
                  </a:lnTo>
                  <a:lnTo>
                    <a:pt x="698" y="538"/>
                  </a:lnTo>
                  <a:lnTo>
                    <a:pt x="700" y="538"/>
                  </a:lnTo>
                  <a:lnTo>
                    <a:pt x="702" y="540"/>
                  </a:lnTo>
                  <a:lnTo>
                    <a:pt x="703" y="539"/>
                  </a:lnTo>
                  <a:lnTo>
                    <a:pt x="705" y="539"/>
                  </a:lnTo>
                  <a:lnTo>
                    <a:pt x="706" y="539"/>
                  </a:lnTo>
                  <a:lnTo>
                    <a:pt x="707" y="540"/>
                  </a:lnTo>
                  <a:lnTo>
                    <a:pt x="711" y="541"/>
                  </a:lnTo>
                  <a:lnTo>
                    <a:pt x="712" y="540"/>
                  </a:lnTo>
                  <a:lnTo>
                    <a:pt x="713" y="539"/>
                  </a:lnTo>
                  <a:lnTo>
                    <a:pt x="715" y="539"/>
                  </a:lnTo>
                  <a:lnTo>
                    <a:pt x="718" y="539"/>
                  </a:lnTo>
                  <a:lnTo>
                    <a:pt x="719" y="536"/>
                  </a:lnTo>
                  <a:lnTo>
                    <a:pt x="719" y="535"/>
                  </a:lnTo>
                  <a:lnTo>
                    <a:pt x="719" y="534"/>
                  </a:lnTo>
                  <a:lnTo>
                    <a:pt x="720" y="534"/>
                  </a:lnTo>
                  <a:lnTo>
                    <a:pt x="721" y="534"/>
                  </a:lnTo>
                  <a:lnTo>
                    <a:pt x="723" y="533"/>
                  </a:lnTo>
                  <a:lnTo>
                    <a:pt x="728" y="532"/>
                  </a:lnTo>
                  <a:lnTo>
                    <a:pt x="728" y="530"/>
                  </a:lnTo>
                  <a:lnTo>
                    <a:pt x="729" y="528"/>
                  </a:lnTo>
                  <a:lnTo>
                    <a:pt x="729" y="527"/>
                  </a:lnTo>
                  <a:lnTo>
                    <a:pt x="730" y="526"/>
                  </a:lnTo>
                  <a:lnTo>
                    <a:pt x="732" y="526"/>
                  </a:lnTo>
                  <a:lnTo>
                    <a:pt x="734" y="527"/>
                  </a:lnTo>
                  <a:lnTo>
                    <a:pt x="735" y="528"/>
                  </a:lnTo>
                  <a:lnTo>
                    <a:pt x="736" y="528"/>
                  </a:lnTo>
                  <a:lnTo>
                    <a:pt x="737" y="528"/>
                  </a:lnTo>
                  <a:lnTo>
                    <a:pt x="737" y="527"/>
                  </a:lnTo>
                  <a:lnTo>
                    <a:pt x="738" y="527"/>
                  </a:lnTo>
                  <a:lnTo>
                    <a:pt x="740" y="528"/>
                  </a:lnTo>
                  <a:lnTo>
                    <a:pt x="741" y="528"/>
                  </a:lnTo>
                  <a:lnTo>
                    <a:pt x="740" y="527"/>
                  </a:lnTo>
                  <a:lnTo>
                    <a:pt x="738" y="526"/>
                  </a:lnTo>
                  <a:lnTo>
                    <a:pt x="737" y="526"/>
                  </a:lnTo>
                  <a:lnTo>
                    <a:pt x="736" y="526"/>
                  </a:lnTo>
                  <a:lnTo>
                    <a:pt x="735" y="526"/>
                  </a:lnTo>
                  <a:lnTo>
                    <a:pt x="734" y="524"/>
                  </a:lnTo>
                  <a:lnTo>
                    <a:pt x="732" y="523"/>
                  </a:lnTo>
                  <a:lnTo>
                    <a:pt x="732" y="520"/>
                  </a:lnTo>
                  <a:lnTo>
                    <a:pt x="734" y="517"/>
                  </a:lnTo>
                  <a:lnTo>
                    <a:pt x="736" y="516"/>
                  </a:lnTo>
                  <a:lnTo>
                    <a:pt x="742" y="513"/>
                  </a:lnTo>
                  <a:lnTo>
                    <a:pt x="743" y="515"/>
                  </a:lnTo>
                  <a:lnTo>
                    <a:pt x="743" y="516"/>
                  </a:lnTo>
                  <a:lnTo>
                    <a:pt x="745" y="517"/>
                  </a:lnTo>
                  <a:lnTo>
                    <a:pt x="748" y="517"/>
                  </a:lnTo>
                  <a:lnTo>
                    <a:pt x="752" y="516"/>
                  </a:lnTo>
                  <a:lnTo>
                    <a:pt x="754" y="513"/>
                  </a:lnTo>
                  <a:lnTo>
                    <a:pt x="757" y="512"/>
                  </a:lnTo>
                  <a:lnTo>
                    <a:pt x="759" y="512"/>
                  </a:lnTo>
                  <a:lnTo>
                    <a:pt x="761" y="513"/>
                  </a:lnTo>
                  <a:lnTo>
                    <a:pt x="763" y="513"/>
                  </a:lnTo>
                  <a:lnTo>
                    <a:pt x="765" y="512"/>
                  </a:lnTo>
                  <a:lnTo>
                    <a:pt x="772" y="512"/>
                  </a:lnTo>
                  <a:lnTo>
                    <a:pt x="777" y="512"/>
                  </a:lnTo>
                  <a:lnTo>
                    <a:pt x="782" y="513"/>
                  </a:lnTo>
                  <a:lnTo>
                    <a:pt x="785" y="515"/>
                  </a:lnTo>
                  <a:lnTo>
                    <a:pt x="786" y="516"/>
                  </a:lnTo>
                  <a:lnTo>
                    <a:pt x="786" y="517"/>
                  </a:lnTo>
                  <a:lnTo>
                    <a:pt x="785" y="518"/>
                  </a:lnTo>
                  <a:lnTo>
                    <a:pt x="786" y="518"/>
                  </a:lnTo>
                  <a:lnTo>
                    <a:pt x="789" y="517"/>
                  </a:lnTo>
                  <a:lnTo>
                    <a:pt x="788" y="516"/>
                  </a:lnTo>
                  <a:lnTo>
                    <a:pt x="788" y="515"/>
                  </a:lnTo>
                  <a:lnTo>
                    <a:pt x="791" y="515"/>
                  </a:lnTo>
                  <a:lnTo>
                    <a:pt x="792" y="513"/>
                  </a:lnTo>
                  <a:lnTo>
                    <a:pt x="792" y="512"/>
                  </a:lnTo>
                  <a:lnTo>
                    <a:pt x="792" y="511"/>
                  </a:lnTo>
                  <a:lnTo>
                    <a:pt x="792" y="510"/>
                  </a:lnTo>
                  <a:lnTo>
                    <a:pt x="794" y="510"/>
                  </a:lnTo>
                  <a:lnTo>
                    <a:pt x="795" y="509"/>
                  </a:lnTo>
                  <a:lnTo>
                    <a:pt x="795" y="505"/>
                  </a:lnTo>
                  <a:lnTo>
                    <a:pt x="797" y="501"/>
                  </a:lnTo>
                  <a:lnTo>
                    <a:pt x="798" y="498"/>
                  </a:lnTo>
                  <a:lnTo>
                    <a:pt x="799" y="498"/>
                  </a:lnTo>
                  <a:lnTo>
                    <a:pt x="801" y="498"/>
                  </a:lnTo>
                  <a:lnTo>
                    <a:pt x="803" y="498"/>
                  </a:lnTo>
                  <a:lnTo>
                    <a:pt x="804" y="495"/>
                  </a:lnTo>
                  <a:lnTo>
                    <a:pt x="806" y="493"/>
                  </a:lnTo>
                  <a:lnTo>
                    <a:pt x="811" y="492"/>
                  </a:lnTo>
                  <a:lnTo>
                    <a:pt x="812" y="492"/>
                  </a:lnTo>
                  <a:lnTo>
                    <a:pt x="812" y="493"/>
                  </a:lnTo>
                  <a:lnTo>
                    <a:pt x="814" y="494"/>
                  </a:lnTo>
                  <a:lnTo>
                    <a:pt x="815" y="494"/>
                  </a:lnTo>
                  <a:lnTo>
                    <a:pt x="815" y="493"/>
                  </a:lnTo>
                  <a:lnTo>
                    <a:pt x="821" y="490"/>
                  </a:lnTo>
                  <a:lnTo>
                    <a:pt x="821" y="492"/>
                  </a:lnTo>
                  <a:lnTo>
                    <a:pt x="823" y="492"/>
                  </a:lnTo>
                  <a:lnTo>
                    <a:pt x="827" y="490"/>
                  </a:lnTo>
                  <a:lnTo>
                    <a:pt x="829" y="489"/>
                  </a:lnTo>
                  <a:lnTo>
                    <a:pt x="832" y="488"/>
                  </a:lnTo>
                  <a:lnTo>
                    <a:pt x="833" y="487"/>
                  </a:lnTo>
                  <a:lnTo>
                    <a:pt x="834" y="484"/>
                  </a:lnTo>
                  <a:lnTo>
                    <a:pt x="834" y="483"/>
                  </a:lnTo>
                  <a:lnTo>
                    <a:pt x="833" y="483"/>
                  </a:lnTo>
                  <a:close/>
                </a:path>
              </a:pathLst>
            </a:custGeom>
            <a:noFill/>
            <a:ln w="2">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p:txBody>
        </p:sp>
        <p:sp>
          <p:nvSpPr>
            <p:cNvPr id="1262" name="Freeform 270"/>
            <p:cNvSpPr>
              <a:spLocks noEditPoints="1"/>
            </p:cNvSpPr>
            <p:nvPr/>
          </p:nvSpPr>
          <p:spPr bwMode="auto">
            <a:xfrm>
              <a:off x="825500" y="3503610"/>
              <a:ext cx="2614612" cy="2019298"/>
            </a:xfrm>
            <a:custGeom>
              <a:avLst/>
              <a:gdLst>
                <a:gd name="T0" fmla="*/ 2147483646 w 1647"/>
                <a:gd name="T1" fmla="*/ 2147483646 h 1272"/>
                <a:gd name="T2" fmla="*/ 2147483646 w 1647"/>
                <a:gd name="T3" fmla="*/ 2147483646 h 1272"/>
                <a:gd name="T4" fmla="*/ 2147483646 w 1647"/>
                <a:gd name="T5" fmla="*/ 2147483646 h 1272"/>
                <a:gd name="T6" fmla="*/ 2147483646 w 1647"/>
                <a:gd name="T7" fmla="*/ 2147483646 h 1272"/>
                <a:gd name="T8" fmla="*/ 2147483646 w 1647"/>
                <a:gd name="T9" fmla="*/ 2147483646 h 1272"/>
                <a:gd name="T10" fmla="*/ 2147483646 w 1647"/>
                <a:gd name="T11" fmla="*/ 2147483646 h 1272"/>
                <a:gd name="T12" fmla="*/ 2147483646 w 1647"/>
                <a:gd name="T13" fmla="*/ 2147483646 h 1272"/>
                <a:gd name="T14" fmla="*/ 2147483646 w 1647"/>
                <a:gd name="T15" fmla="*/ 2147483646 h 1272"/>
                <a:gd name="T16" fmla="*/ 2147483646 w 1647"/>
                <a:gd name="T17" fmla="*/ 2147483646 h 1272"/>
                <a:gd name="T18" fmla="*/ 2147483646 w 1647"/>
                <a:gd name="T19" fmla="*/ 2147483646 h 1272"/>
                <a:gd name="T20" fmla="*/ 2147483646 w 1647"/>
                <a:gd name="T21" fmla="*/ 2147483646 h 1272"/>
                <a:gd name="T22" fmla="*/ 2147483646 w 1647"/>
                <a:gd name="T23" fmla="*/ 2147483646 h 1272"/>
                <a:gd name="T24" fmla="*/ 2147483646 w 1647"/>
                <a:gd name="T25" fmla="*/ 2147483646 h 1272"/>
                <a:gd name="T26" fmla="*/ 2147483646 w 1647"/>
                <a:gd name="T27" fmla="*/ 2147483646 h 1272"/>
                <a:gd name="T28" fmla="*/ 2147483646 w 1647"/>
                <a:gd name="T29" fmla="*/ 2147483646 h 1272"/>
                <a:gd name="T30" fmla="*/ 2147483646 w 1647"/>
                <a:gd name="T31" fmla="*/ 2147483646 h 1272"/>
                <a:gd name="T32" fmla="*/ 2147483646 w 1647"/>
                <a:gd name="T33" fmla="*/ 2147483646 h 1272"/>
                <a:gd name="T34" fmla="*/ 2147483646 w 1647"/>
                <a:gd name="T35" fmla="*/ 2147483646 h 1272"/>
                <a:gd name="T36" fmla="*/ 2147483646 w 1647"/>
                <a:gd name="T37" fmla="*/ 2147483646 h 1272"/>
                <a:gd name="T38" fmla="*/ 2147483646 w 1647"/>
                <a:gd name="T39" fmla="*/ 2147483646 h 1272"/>
                <a:gd name="T40" fmla="*/ 2147483646 w 1647"/>
                <a:gd name="T41" fmla="*/ 2147483646 h 1272"/>
                <a:gd name="T42" fmla="*/ 2147483646 w 1647"/>
                <a:gd name="T43" fmla="*/ 2147483646 h 1272"/>
                <a:gd name="T44" fmla="*/ 2147483646 w 1647"/>
                <a:gd name="T45" fmla="*/ 2147483646 h 1272"/>
                <a:gd name="T46" fmla="*/ 2147483646 w 1647"/>
                <a:gd name="T47" fmla="*/ 2147483646 h 1272"/>
                <a:gd name="T48" fmla="*/ 2147483646 w 1647"/>
                <a:gd name="T49" fmla="*/ 2147483646 h 1272"/>
                <a:gd name="T50" fmla="*/ 2147483646 w 1647"/>
                <a:gd name="T51" fmla="*/ 2147483646 h 1272"/>
                <a:gd name="T52" fmla="*/ 2147483646 w 1647"/>
                <a:gd name="T53" fmla="*/ 2147483646 h 1272"/>
                <a:gd name="T54" fmla="*/ 2147483646 w 1647"/>
                <a:gd name="T55" fmla="*/ 2147483646 h 1272"/>
                <a:gd name="T56" fmla="*/ 2147483646 w 1647"/>
                <a:gd name="T57" fmla="*/ 2147483646 h 1272"/>
                <a:gd name="T58" fmla="*/ 2147483646 w 1647"/>
                <a:gd name="T59" fmla="*/ 2147483646 h 1272"/>
                <a:gd name="T60" fmla="*/ 2147483646 w 1647"/>
                <a:gd name="T61" fmla="*/ 2147483646 h 1272"/>
                <a:gd name="T62" fmla="*/ 2147483646 w 1647"/>
                <a:gd name="T63" fmla="*/ 2147483646 h 1272"/>
                <a:gd name="T64" fmla="*/ 2147483646 w 1647"/>
                <a:gd name="T65" fmla="*/ 2147483646 h 1272"/>
                <a:gd name="T66" fmla="*/ 2147483646 w 1647"/>
                <a:gd name="T67" fmla="*/ 2147483646 h 1272"/>
                <a:gd name="T68" fmla="*/ 2147483646 w 1647"/>
                <a:gd name="T69" fmla="*/ 2147483646 h 1272"/>
                <a:gd name="T70" fmla="*/ 2147483646 w 1647"/>
                <a:gd name="T71" fmla="*/ 2147483646 h 1272"/>
                <a:gd name="T72" fmla="*/ 2147483646 w 1647"/>
                <a:gd name="T73" fmla="*/ 2147483646 h 1272"/>
                <a:gd name="T74" fmla="*/ 2147483646 w 1647"/>
                <a:gd name="T75" fmla="*/ 2147483646 h 1272"/>
                <a:gd name="T76" fmla="*/ 2147483646 w 1647"/>
                <a:gd name="T77" fmla="*/ 2147483646 h 1272"/>
                <a:gd name="T78" fmla="*/ 2147483646 w 1647"/>
                <a:gd name="T79" fmla="*/ 2147483646 h 1272"/>
                <a:gd name="T80" fmla="*/ 2147483646 w 1647"/>
                <a:gd name="T81" fmla="*/ 2147483646 h 1272"/>
                <a:gd name="T82" fmla="*/ 2147483646 w 1647"/>
                <a:gd name="T83" fmla="*/ 2147483646 h 1272"/>
                <a:gd name="T84" fmla="*/ 2147483646 w 1647"/>
                <a:gd name="T85" fmla="*/ 2147483646 h 1272"/>
                <a:gd name="T86" fmla="*/ 2147483646 w 1647"/>
                <a:gd name="T87" fmla="*/ 2147483646 h 1272"/>
                <a:gd name="T88" fmla="*/ 2147483646 w 1647"/>
                <a:gd name="T89" fmla="*/ 2147483646 h 1272"/>
                <a:gd name="T90" fmla="*/ 2147483646 w 1647"/>
                <a:gd name="T91" fmla="*/ 2147483646 h 1272"/>
                <a:gd name="T92" fmla="*/ 2147483646 w 1647"/>
                <a:gd name="T93" fmla="*/ 2147483646 h 1272"/>
                <a:gd name="T94" fmla="*/ 2147483646 w 1647"/>
                <a:gd name="T95" fmla="*/ 2147483646 h 1272"/>
                <a:gd name="T96" fmla="*/ 2147483646 w 1647"/>
                <a:gd name="T97" fmla="*/ 2147483646 h 1272"/>
                <a:gd name="T98" fmla="*/ 2147483646 w 1647"/>
                <a:gd name="T99" fmla="*/ 2147483646 h 1272"/>
                <a:gd name="T100" fmla="*/ 2147483646 w 1647"/>
                <a:gd name="T101" fmla="*/ 2147483646 h 1272"/>
                <a:gd name="T102" fmla="*/ 2147483646 w 1647"/>
                <a:gd name="T103" fmla="*/ 2147483646 h 1272"/>
                <a:gd name="T104" fmla="*/ 2147483646 w 1647"/>
                <a:gd name="T105" fmla="*/ 2147483646 h 1272"/>
                <a:gd name="T106" fmla="*/ 2147483646 w 1647"/>
                <a:gd name="T107" fmla="*/ 2147483646 h 1272"/>
                <a:gd name="T108" fmla="*/ 2147483646 w 1647"/>
                <a:gd name="T109" fmla="*/ 2147483646 h 1272"/>
                <a:gd name="T110" fmla="*/ 2147483646 w 1647"/>
                <a:gd name="T111" fmla="*/ 2147483646 h 1272"/>
                <a:gd name="T112" fmla="*/ 2147483646 w 1647"/>
                <a:gd name="T113" fmla="*/ 2147483646 h 1272"/>
                <a:gd name="T114" fmla="*/ 2147483646 w 1647"/>
                <a:gd name="T115" fmla="*/ 2147483646 h 1272"/>
                <a:gd name="T116" fmla="*/ 2147483646 w 1647"/>
                <a:gd name="T117" fmla="*/ 2147483646 h 1272"/>
                <a:gd name="T118" fmla="*/ 2147483646 w 1647"/>
                <a:gd name="T119" fmla="*/ 2147483646 h 1272"/>
                <a:gd name="T120" fmla="*/ 2147483646 w 1647"/>
                <a:gd name="T121" fmla="*/ 2147483646 h 1272"/>
                <a:gd name="T122" fmla="*/ 2147483646 w 1647"/>
                <a:gd name="T123" fmla="*/ 2147483646 h 1272"/>
                <a:gd name="T124" fmla="*/ 2147483646 w 1647"/>
                <a:gd name="T125" fmla="*/ 2147483646 h 1272"/>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1647" h="1272">
                  <a:moveTo>
                    <a:pt x="1647" y="377"/>
                  </a:moveTo>
                  <a:lnTo>
                    <a:pt x="1647" y="377"/>
                  </a:lnTo>
                  <a:lnTo>
                    <a:pt x="1646" y="375"/>
                  </a:lnTo>
                  <a:lnTo>
                    <a:pt x="1646" y="374"/>
                  </a:lnTo>
                  <a:lnTo>
                    <a:pt x="1644" y="374"/>
                  </a:lnTo>
                  <a:lnTo>
                    <a:pt x="1642" y="374"/>
                  </a:lnTo>
                  <a:lnTo>
                    <a:pt x="1642" y="373"/>
                  </a:lnTo>
                  <a:lnTo>
                    <a:pt x="1643" y="372"/>
                  </a:lnTo>
                  <a:lnTo>
                    <a:pt x="1643" y="368"/>
                  </a:lnTo>
                  <a:lnTo>
                    <a:pt x="1643" y="367"/>
                  </a:lnTo>
                  <a:lnTo>
                    <a:pt x="1643" y="364"/>
                  </a:lnTo>
                  <a:lnTo>
                    <a:pt x="1643" y="362"/>
                  </a:lnTo>
                  <a:lnTo>
                    <a:pt x="1643" y="360"/>
                  </a:lnTo>
                  <a:lnTo>
                    <a:pt x="1642" y="360"/>
                  </a:lnTo>
                  <a:lnTo>
                    <a:pt x="1641" y="362"/>
                  </a:lnTo>
                  <a:lnTo>
                    <a:pt x="1640" y="363"/>
                  </a:lnTo>
                  <a:lnTo>
                    <a:pt x="1637" y="364"/>
                  </a:lnTo>
                  <a:lnTo>
                    <a:pt x="1636" y="366"/>
                  </a:lnTo>
                  <a:lnTo>
                    <a:pt x="1635" y="368"/>
                  </a:lnTo>
                  <a:lnTo>
                    <a:pt x="1633" y="369"/>
                  </a:lnTo>
                  <a:lnTo>
                    <a:pt x="1632" y="369"/>
                  </a:lnTo>
                  <a:lnTo>
                    <a:pt x="1631" y="369"/>
                  </a:lnTo>
                  <a:lnTo>
                    <a:pt x="1632" y="368"/>
                  </a:lnTo>
                  <a:lnTo>
                    <a:pt x="1635" y="366"/>
                  </a:lnTo>
                  <a:lnTo>
                    <a:pt x="1636" y="363"/>
                  </a:lnTo>
                  <a:lnTo>
                    <a:pt x="1636" y="362"/>
                  </a:lnTo>
                  <a:lnTo>
                    <a:pt x="1637" y="361"/>
                  </a:lnTo>
                  <a:lnTo>
                    <a:pt x="1637" y="360"/>
                  </a:lnTo>
                  <a:lnTo>
                    <a:pt x="1637" y="358"/>
                  </a:lnTo>
                  <a:lnTo>
                    <a:pt x="1637" y="357"/>
                  </a:lnTo>
                  <a:lnTo>
                    <a:pt x="1638" y="355"/>
                  </a:lnTo>
                  <a:lnTo>
                    <a:pt x="1640" y="353"/>
                  </a:lnTo>
                  <a:lnTo>
                    <a:pt x="1638" y="353"/>
                  </a:lnTo>
                  <a:lnTo>
                    <a:pt x="1637" y="352"/>
                  </a:lnTo>
                  <a:lnTo>
                    <a:pt x="1638" y="351"/>
                  </a:lnTo>
                  <a:lnTo>
                    <a:pt x="1640" y="350"/>
                  </a:lnTo>
                  <a:lnTo>
                    <a:pt x="1640" y="349"/>
                  </a:lnTo>
                  <a:lnTo>
                    <a:pt x="1641" y="347"/>
                  </a:lnTo>
                  <a:lnTo>
                    <a:pt x="1640" y="346"/>
                  </a:lnTo>
                  <a:lnTo>
                    <a:pt x="1638" y="346"/>
                  </a:lnTo>
                  <a:lnTo>
                    <a:pt x="1640" y="345"/>
                  </a:lnTo>
                  <a:lnTo>
                    <a:pt x="1641" y="345"/>
                  </a:lnTo>
                  <a:lnTo>
                    <a:pt x="1642" y="343"/>
                  </a:lnTo>
                  <a:lnTo>
                    <a:pt x="1642" y="341"/>
                  </a:lnTo>
                  <a:lnTo>
                    <a:pt x="1642" y="340"/>
                  </a:lnTo>
                  <a:lnTo>
                    <a:pt x="1644" y="338"/>
                  </a:lnTo>
                  <a:lnTo>
                    <a:pt x="1643" y="337"/>
                  </a:lnTo>
                  <a:lnTo>
                    <a:pt x="1642" y="335"/>
                  </a:lnTo>
                  <a:lnTo>
                    <a:pt x="1642" y="333"/>
                  </a:lnTo>
                  <a:lnTo>
                    <a:pt x="1643" y="332"/>
                  </a:lnTo>
                  <a:lnTo>
                    <a:pt x="1643" y="330"/>
                  </a:lnTo>
                  <a:lnTo>
                    <a:pt x="1643" y="329"/>
                  </a:lnTo>
                  <a:lnTo>
                    <a:pt x="1643" y="328"/>
                  </a:lnTo>
                  <a:lnTo>
                    <a:pt x="1642" y="327"/>
                  </a:lnTo>
                  <a:lnTo>
                    <a:pt x="1642" y="324"/>
                  </a:lnTo>
                  <a:lnTo>
                    <a:pt x="1642" y="323"/>
                  </a:lnTo>
                  <a:lnTo>
                    <a:pt x="1643" y="322"/>
                  </a:lnTo>
                  <a:lnTo>
                    <a:pt x="1643" y="320"/>
                  </a:lnTo>
                  <a:lnTo>
                    <a:pt x="1643" y="318"/>
                  </a:lnTo>
                  <a:lnTo>
                    <a:pt x="1642" y="318"/>
                  </a:lnTo>
                  <a:lnTo>
                    <a:pt x="1641" y="317"/>
                  </a:lnTo>
                  <a:lnTo>
                    <a:pt x="1641" y="315"/>
                  </a:lnTo>
                  <a:lnTo>
                    <a:pt x="1640" y="310"/>
                  </a:lnTo>
                  <a:lnTo>
                    <a:pt x="1640" y="309"/>
                  </a:lnTo>
                  <a:lnTo>
                    <a:pt x="1642" y="307"/>
                  </a:lnTo>
                  <a:lnTo>
                    <a:pt x="1643" y="306"/>
                  </a:lnTo>
                  <a:lnTo>
                    <a:pt x="1643" y="304"/>
                  </a:lnTo>
                  <a:lnTo>
                    <a:pt x="1643" y="300"/>
                  </a:lnTo>
                  <a:lnTo>
                    <a:pt x="1642" y="295"/>
                  </a:lnTo>
                  <a:lnTo>
                    <a:pt x="1641" y="295"/>
                  </a:lnTo>
                  <a:lnTo>
                    <a:pt x="1638" y="295"/>
                  </a:lnTo>
                  <a:lnTo>
                    <a:pt x="1636" y="293"/>
                  </a:lnTo>
                  <a:lnTo>
                    <a:pt x="1635" y="289"/>
                  </a:lnTo>
                  <a:lnTo>
                    <a:pt x="1635" y="288"/>
                  </a:lnTo>
                  <a:lnTo>
                    <a:pt x="1632" y="287"/>
                  </a:lnTo>
                  <a:lnTo>
                    <a:pt x="1631" y="286"/>
                  </a:lnTo>
                  <a:lnTo>
                    <a:pt x="1630" y="283"/>
                  </a:lnTo>
                  <a:lnTo>
                    <a:pt x="1629" y="280"/>
                  </a:lnTo>
                  <a:lnTo>
                    <a:pt x="1629" y="277"/>
                  </a:lnTo>
                  <a:lnTo>
                    <a:pt x="1630" y="275"/>
                  </a:lnTo>
                  <a:lnTo>
                    <a:pt x="1632" y="272"/>
                  </a:lnTo>
                  <a:lnTo>
                    <a:pt x="1633" y="272"/>
                  </a:lnTo>
                  <a:lnTo>
                    <a:pt x="1635" y="272"/>
                  </a:lnTo>
                  <a:lnTo>
                    <a:pt x="1636" y="272"/>
                  </a:lnTo>
                  <a:lnTo>
                    <a:pt x="1636" y="271"/>
                  </a:lnTo>
                  <a:lnTo>
                    <a:pt x="1636" y="269"/>
                  </a:lnTo>
                  <a:lnTo>
                    <a:pt x="1635" y="266"/>
                  </a:lnTo>
                  <a:lnTo>
                    <a:pt x="1632" y="264"/>
                  </a:lnTo>
                  <a:lnTo>
                    <a:pt x="1629" y="263"/>
                  </a:lnTo>
                  <a:lnTo>
                    <a:pt x="1629" y="261"/>
                  </a:lnTo>
                  <a:lnTo>
                    <a:pt x="1629" y="259"/>
                  </a:lnTo>
                  <a:lnTo>
                    <a:pt x="1629" y="258"/>
                  </a:lnTo>
                  <a:lnTo>
                    <a:pt x="1630" y="258"/>
                  </a:lnTo>
                  <a:lnTo>
                    <a:pt x="1631" y="257"/>
                  </a:lnTo>
                  <a:lnTo>
                    <a:pt x="1632" y="257"/>
                  </a:lnTo>
                  <a:lnTo>
                    <a:pt x="1633" y="255"/>
                  </a:lnTo>
                  <a:lnTo>
                    <a:pt x="1633" y="253"/>
                  </a:lnTo>
                  <a:lnTo>
                    <a:pt x="1632" y="248"/>
                  </a:lnTo>
                  <a:lnTo>
                    <a:pt x="1630" y="243"/>
                  </a:lnTo>
                  <a:lnTo>
                    <a:pt x="1629" y="238"/>
                  </a:lnTo>
                  <a:lnTo>
                    <a:pt x="1629" y="235"/>
                  </a:lnTo>
                  <a:lnTo>
                    <a:pt x="1627" y="232"/>
                  </a:lnTo>
                  <a:lnTo>
                    <a:pt x="1626" y="231"/>
                  </a:lnTo>
                  <a:lnTo>
                    <a:pt x="1626" y="229"/>
                  </a:lnTo>
                  <a:lnTo>
                    <a:pt x="1621" y="217"/>
                  </a:lnTo>
                  <a:lnTo>
                    <a:pt x="1619" y="213"/>
                  </a:lnTo>
                  <a:lnTo>
                    <a:pt x="1618" y="212"/>
                  </a:lnTo>
                  <a:lnTo>
                    <a:pt x="1615" y="208"/>
                  </a:lnTo>
                  <a:lnTo>
                    <a:pt x="1614" y="204"/>
                  </a:lnTo>
                  <a:lnTo>
                    <a:pt x="1612" y="202"/>
                  </a:lnTo>
                  <a:lnTo>
                    <a:pt x="1610" y="201"/>
                  </a:lnTo>
                  <a:lnTo>
                    <a:pt x="1608" y="198"/>
                  </a:lnTo>
                  <a:lnTo>
                    <a:pt x="1608" y="196"/>
                  </a:lnTo>
                  <a:lnTo>
                    <a:pt x="1608" y="195"/>
                  </a:lnTo>
                  <a:lnTo>
                    <a:pt x="1607" y="195"/>
                  </a:lnTo>
                  <a:lnTo>
                    <a:pt x="1606" y="195"/>
                  </a:lnTo>
                  <a:lnTo>
                    <a:pt x="1604" y="196"/>
                  </a:lnTo>
                  <a:lnTo>
                    <a:pt x="1602" y="196"/>
                  </a:lnTo>
                  <a:lnTo>
                    <a:pt x="1601" y="195"/>
                  </a:lnTo>
                  <a:lnTo>
                    <a:pt x="1600" y="194"/>
                  </a:lnTo>
                  <a:lnTo>
                    <a:pt x="1597" y="189"/>
                  </a:lnTo>
                  <a:lnTo>
                    <a:pt x="1596" y="187"/>
                  </a:lnTo>
                  <a:lnTo>
                    <a:pt x="1593" y="180"/>
                  </a:lnTo>
                  <a:lnTo>
                    <a:pt x="1592" y="172"/>
                  </a:lnTo>
                  <a:lnTo>
                    <a:pt x="1592" y="167"/>
                  </a:lnTo>
                  <a:lnTo>
                    <a:pt x="1591" y="154"/>
                  </a:lnTo>
                  <a:lnTo>
                    <a:pt x="1592" y="138"/>
                  </a:lnTo>
                  <a:lnTo>
                    <a:pt x="1592" y="122"/>
                  </a:lnTo>
                  <a:lnTo>
                    <a:pt x="1592" y="120"/>
                  </a:lnTo>
                  <a:lnTo>
                    <a:pt x="1597" y="95"/>
                  </a:lnTo>
                  <a:lnTo>
                    <a:pt x="1598" y="93"/>
                  </a:lnTo>
                  <a:lnTo>
                    <a:pt x="1598" y="92"/>
                  </a:lnTo>
                  <a:lnTo>
                    <a:pt x="1600" y="77"/>
                  </a:lnTo>
                  <a:lnTo>
                    <a:pt x="1606" y="61"/>
                  </a:lnTo>
                  <a:lnTo>
                    <a:pt x="1609" y="52"/>
                  </a:lnTo>
                  <a:lnTo>
                    <a:pt x="1613" y="44"/>
                  </a:lnTo>
                  <a:lnTo>
                    <a:pt x="1614" y="42"/>
                  </a:lnTo>
                  <a:lnTo>
                    <a:pt x="1614" y="41"/>
                  </a:lnTo>
                  <a:lnTo>
                    <a:pt x="1614" y="40"/>
                  </a:lnTo>
                  <a:lnTo>
                    <a:pt x="1615" y="38"/>
                  </a:lnTo>
                  <a:lnTo>
                    <a:pt x="1617" y="36"/>
                  </a:lnTo>
                  <a:lnTo>
                    <a:pt x="1617" y="35"/>
                  </a:lnTo>
                  <a:lnTo>
                    <a:pt x="1618" y="32"/>
                  </a:lnTo>
                  <a:lnTo>
                    <a:pt x="1617" y="32"/>
                  </a:lnTo>
                  <a:lnTo>
                    <a:pt x="1614" y="35"/>
                  </a:lnTo>
                  <a:lnTo>
                    <a:pt x="1607" y="41"/>
                  </a:lnTo>
                  <a:lnTo>
                    <a:pt x="1597" y="44"/>
                  </a:lnTo>
                  <a:lnTo>
                    <a:pt x="1593" y="44"/>
                  </a:lnTo>
                  <a:lnTo>
                    <a:pt x="1590" y="43"/>
                  </a:lnTo>
                  <a:lnTo>
                    <a:pt x="1586" y="42"/>
                  </a:lnTo>
                  <a:lnTo>
                    <a:pt x="1584" y="40"/>
                  </a:lnTo>
                  <a:lnTo>
                    <a:pt x="1579" y="36"/>
                  </a:lnTo>
                  <a:lnTo>
                    <a:pt x="1577" y="31"/>
                  </a:lnTo>
                  <a:lnTo>
                    <a:pt x="1573" y="25"/>
                  </a:lnTo>
                  <a:lnTo>
                    <a:pt x="1570" y="23"/>
                  </a:lnTo>
                  <a:lnTo>
                    <a:pt x="1569" y="19"/>
                  </a:lnTo>
                  <a:lnTo>
                    <a:pt x="1564" y="15"/>
                  </a:lnTo>
                  <a:lnTo>
                    <a:pt x="1558" y="14"/>
                  </a:lnTo>
                  <a:lnTo>
                    <a:pt x="1555" y="13"/>
                  </a:lnTo>
                  <a:lnTo>
                    <a:pt x="1552" y="9"/>
                  </a:lnTo>
                  <a:lnTo>
                    <a:pt x="1551" y="7"/>
                  </a:lnTo>
                  <a:lnTo>
                    <a:pt x="1550" y="6"/>
                  </a:lnTo>
                  <a:lnTo>
                    <a:pt x="1547" y="4"/>
                  </a:lnTo>
                  <a:lnTo>
                    <a:pt x="1546" y="1"/>
                  </a:lnTo>
                  <a:lnTo>
                    <a:pt x="1545" y="0"/>
                  </a:lnTo>
                  <a:lnTo>
                    <a:pt x="1543" y="4"/>
                  </a:lnTo>
                  <a:lnTo>
                    <a:pt x="1543" y="6"/>
                  </a:lnTo>
                  <a:lnTo>
                    <a:pt x="1544" y="7"/>
                  </a:lnTo>
                  <a:lnTo>
                    <a:pt x="1541" y="12"/>
                  </a:lnTo>
                  <a:lnTo>
                    <a:pt x="1537" y="17"/>
                  </a:lnTo>
                  <a:lnTo>
                    <a:pt x="1537" y="18"/>
                  </a:lnTo>
                  <a:lnTo>
                    <a:pt x="1535" y="19"/>
                  </a:lnTo>
                  <a:lnTo>
                    <a:pt x="1533" y="20"/>
                  </a:lnTo>
                  <a:lnTo>
                    <a:pt x="1532" y="21"/>
                  </a:lnTo>
                  <a:lnTo>
                    <a:pt x="1530" y="23"/>
                  </a:lnTo>
                  <a:lnTo>
                    <a:pt x="1528" y="32"/>
                  </a:lnTo>
                  <a:lnTo>
                    <a:pt x="1526" y="36"/>
                  </a:lnTo>
                  <a:lnTo>
                    <a:pt x="1524" y="37"/>
                  </a:lnTo>
                  <a:lnTo>
                    <a:pt x="1523" y="40"/>
                  </a:lnTo>
                  <a:lnTo>
                    <a:pt x="1523" y="43"/>
                  </a:lnTo>
                  <a:lnTo>
                    <a:pt x="1522" y="47"/>
                  </a:lnTo>
                  <a:lnTo>
                    <a:pt x="1521" y="49"/>
                  </a:lnTo>
                  <a:lnTo>
                    <a:pt x="1520" y="51"/>
                  </a:lnTo>
                  <a:lnTo>
                    <a:pt x="1518" y="51"/>
                  </a:lnTo>
                  <a:lnTo>
                    <a:pt x="1520" y="52"/>
                  </a:lnTo>
                  <a:lnTo>
                    <a:pt x="1518" y="55"/>
                  </a:lnTo>
                  <a:lnTo>
                    <a:pt x="1518" y="58"/>
                  </a:lnTo>
                  <a:lnTo>
                    <a:pt x="1517" y="59"/>
                  </a:lnTo>
                  <a:lnTo>
                    <a:pt x="1516" y="60"/>
                  </a:lnTo>
                  <a:lnTo>
                    <a:pt x="1516" y="63"/>
                  </a:lnTo>
                  <a:lnTo>
                    <a:pt x="1515" y="68"/>
                  </a:lnTo>
                  <a:lnTo>
                    <a:pt x="1515" y="70"/>
                  </a:lnTo>
                  <a:lnTo>
                    <a:pt x="1515" y="71"/>
                  </a:lnTo>
                  <a:lnTo>
                    <a:pt x="1517" y="72"/>
                  </a:lnTo>
                  <a:lnTo>
                    <a:pt x="1518" y="74"/>
                  </a:lnTo>
                  <a:lnTo>
                    <a:pt x="1521" y="74"/>
                  </a:lnTo>
                  <a:lnTo>
                    <a:pt x="1523" y="71"/>
                  </a:lnTo>
                  <a:lnTo>
                    <a:pt x="1524" y="69"/>
                  </a:lnTo>
                  <a:lnTo>
                    <a:pt x="1527" y="69"/>
                  </a:lnTo>
                  <a:lnTo>
                    <a:pt x="1532" y="69"/>
                  </a:lnTo>
                  <a:lnTo>
                    <a:pt x="1534" y="68"/>
                  </a:lnTo>
                  <a:lnTo>
                    <a:pt x="1537" y="68"/>
                  </a:lnTo>
                  <a:lnTo>
                    <a:pt x="1538" y="68"/>
                  </a:lnTo>
                  <a:lnTo>
                    <a:pt x="1540" y="68"/>
                  </a:lnTo>
                  <a:lnTo>
                    <a:pt x="1541" y="66"/>
                  </a:lnTo>
                  <a:lnTo>
                    <a:pt x="1544" y="65"/>
                  </a:lnTo>
                  <a:lnTo>
                    <a:pt x="1547" y="65"/>
                  </a:lnTo>
                  <a:lnTo>
                    <a:pt x="1553" y="69"/>
                  </a:lnTo>
                  <a:lnTo>
                    <a:pt x="1556" y="69"/>
                  </a:lnTo>
                  <a:lnTo>
                    <a:pt x="1557" y="66"/>
                  </a:lnTo>
                  <a:lnTo>
                    <a:pt x="1561" y="65"/>
                  </a:lnTo>
                  <a:lnTo>
                    <a:pt x="1563" y="65"/>
                  </a:lnTo>
                  <a:lnTo>
                    <a:pt x="1566" y="63"/>
                  </a:lnTo>
                  <a:lnTo>
                    <a:pt x="1567" y="61"/>
                  </a:lnTo>
                  <a:lnTo>
                    <a:pt x="1569" y="60"/>
                  </a:lnTo>
                  <a:lnTo>
                    <a:pt x="1570" y="58"/>
                  </a:lnTo>
                  <a:lnTo>
                    <a:pt x="1569" y="59"/>
                  </a:lnTo>
                  <a:lnTo>
                    <a:pt x="1568" y="60"/>
                  </a:lnTo>
                  <a:lnTo>
                    <a:pt x="1567" y="60"/>
                  </a:lnTo>
                  <a:lnTo>
                    <a:pt x="1567" y="59"/>
                  </a:lnTo>
                  <a:lnTo>
                    <a:pt x="1568" y="58"/>
                  </a:lnTo>
                  <a:lnTo>
                    <a:pt x="1570" y="57"/>
                  </a:lnTo>
                  <a:lnTo>
                    <a:pt x="1572" y="54"/>
                  </a:lnTo>
                  <a:lnTo>
                    <a:pt x="1573" y="53"/>
                  </a:lnTo>
                  <a:lnTo>
                    <a:pt x="1574" y="53"/>
                  </a:lnTo>
                  <a:lnTo>
                    <a:pt x="1580" y="61"/>
                  </a:lnTo>
                  <a:lnTo>
                    <a:pt x="1583" y="68"/>
                  </a:lnTo>
                  <a:lnTo>
                    <a:pt x="1584" y="75"/>
                  </a:lnTo>
                  <a:lnTo>
                    <a:pt x="1584" y="80"/>
                  </a:lnTo>
                  <a:lnTo>
                    <a:pt x="1581" y="82"/>
                  </a:lnTo>
                  <a:lnTo>
                    <a:pt x="1579" y="86"/>
                  </a:lnTo>
                  <a:lnTo>
                    <a:pt x="1578" y="88"/>
                  </a:lnTo>
                  <a:lnTo>
                    <a:pt x="1577" y="93"/>
                  </a:lnTo>
                  <a:lnTo>
                    <a:pt x="1574" y="104"/>
                  </a:lnTo>
                  <a:lnTo>
                    <a:pt x="1570" y="112"/>
                  </a:lnTo>
                  <a:lnTo>
                    <a:pt x="1567" y="117"/>
                  </a:lnTo>
                  <a:lnTo>
                    <a:pt x="1563" y="122"/>
                  </a:lnTo>
                  <a:lnTo>
                    <a:pt x="1558" y="126"/>
                  </a:lnTo>
                  <a:lnTo>
                    <a:pt x="1556" y="126"/>
                  </a:lnTo>
                  <a:lnTo>
                    <a:pt x="1553" y="126"/>
                  </a:lnTo>
                  <a:lnTo>
                    <a:pt x="1551" y="124"/>
                  </a:lnTo>
                  <a:lnTo>
                    <a:pt x="1550" y="122"/>
                  </a:lnTo>
                  <a:lnTo>
                    <a:pt x="1549" y="120"/>
                  </a:lnTo>
                  <a:lnTo>
                    <a:pt x="1549" y="117"/>
                  </a:lnTo>
                  <a:lnTo>
                    <a:pt x="1546" y="117"/>
                  </a:lnTo>
                  <a:lnTo>
                    <a:pt x="1544" y="116"/>
                  </a:lnTo>
                  <a:lnTo>
                    <a:pt x="1543" y="114"/>
                  </a:lnTo>
                  <a:lnTo>
                    <a:pt x="1540" y="112"/>
                  </a:lnTo>
                  <a:lnTo>
                    <a:pt x="1538" y="112"/>
                  </a:lnTo>
                  <a:lnTo>
                    <a:pt x="1537" y="111"/>
                  </a:lnTo>
                  <a:lnTo>
                    <a:pt x="1537" y="110"/>
                  </a:lnTo>
                  <a:lnTo>
                    <a:pt x="1538" y="110"/>
                  </a:lnTo>
                  <a:lnTo>
                    <a:pt x="1538" y="109"/>
                  </a:lnTo>
                  <a:lnTo>
                    <a:pt x="1538" y="107"/>
                  </a:lnTo>
                  <a:lnTo>
                    <a:pt x="1535" y="103"/>
                  </a:lnTo>
                  <a:lnTo>
                    <a:pt x="1534" y="100"/>
                  </a:lnTo>
                  <a:lnTo>
                    <a:pt x="1532" y="100"/>
                  </a:lnTo>
                  <a:lnTo>
                    <a:pt x="1529" y="98"/>
                  </a:lnTo>
                  <a:lnTo>
                    <a:pt x="1527" y="95"/>
                  </a:lnTo>
                  <a:lnTo>
                    <a:pt x="1526" y="95"/>
                  </a:lnTo>
                  <a:lnTo>
                    <a:pt x="1526" y="98"/>
                  </a:lnTo>
                  <a:lnTo>
                    <a:pt x="1524" y="99"/>
                  </a:lnTo>
                  <a:lnTo>
                    <a:pt x="1523" y="100"/>
                  </a:lnTo>
                  <a:lnTo>
                    <a:pt x="1523" y="101"/>
                  </a:lnTo>
                  <a:lnTo>
                    <a:pt x="1522" y="104"/>
                  </a:lnTo>
                  <a:lnTo>
                    <a:pt x="1522" y="105"/>
                  </a:lnTo>
                  <a:lnTo>
                    <a:pt x="1520" y="106"/>
                  </a:lnTo>
                  <a:lnTo>
                    <a:pt x="1521" y="107"/>
                  </a:lnTo>
                  <a:lnTo>
                    <a:pt x="1522" y="107"/>
                  </a:lnTo>
                  <a:lnTo>
                    <a:pt x="1523" y="107"/>
                  </a:lnTo>
                  <a:lnTo>
                    <a:pt x="1522" y="110"/>
                  </a:lnTo>
                  <a:lnTo>
                    <a:pt x="1522" y="112"/>
                  </a:lnTo>
                  <a:lnTo>
                    <a:pt x="1522" y="114"/>
                  </a:lnTo>
                  <a:lnTo>
                    <a:pt x="1521" y="115"/>
                  </a:lnTo>
                  <a:lnTo>
                    <a:pt x="1520" y="116"/>
                  </a:lnTo>
                  <a:lnTo>
                    <a:pt x="1517" y="121"/>
                  </a:lnTo>
                  <a:lnTo>
                    <a:pt x="1515" y="122"/>
                  </a:lnTo>
                  <a:lnTo>
                    <a:pt x="1512" y="123"/>
                  </a:lnTo>
                  <a:lnTo>
                    <a:pt x="1510" y="124"/>
                  </a:lnTo>
                  <a:lnTo>
                    <a:pt x="1506" y="126"/>
                  </a:lnTo>
                  <a:lnTo>
                    <a:pt x="1503" y="126"/>
                  </a:lnTo>
                  <a:lnTo>
                    <a:pt x="1501" y="126"/>
                  </a:lnTo>
                  <a:lnTo>
                    <a:pt x="1500" y="124"/>
                  </a:lnTo>
                  <a:lnTo>
                    <a:pt x="1498" y="121"/>
                  </a:lnTo>
                  <a:lnTo>
                    <a:pt x="1495" y="117"/>
                  </a:lnTo>
                  <a:lnTo>
                    <a:pt x="1495" y="110"/>
                  </a:lnTo>
                  <a:lnTo>
                    <a:pt x="1494" y="103"/>
                  </a:lnTo>
                  <a:lnTo>
                    <a:pt x="1495" y="92"/>
                  </a:lnTo>
                  <a:lnTo>
                    <a:pt x="1495" y="81"/>
                  </a:lnTo>
                  <a:lnTo>
                    <a:pt x="1495" y="74"/>
                  </a:lnTo>
                  <a:lnTo>
                    <a:pt x="1497" y="66"/>
                  </a:lnTo>
                  <a:lnTo>
                    <a:pt x="1498" y="61"/>
                  </a:lnTo>
                  <a:lnTo>
                    <a:pt x="1498" y="59"/>
                  </a:lnTo>
                  <a:lnTo>
                    <a:pt x="1497" y="58"/>
                  </a:lnTo>
                  <a:lnTo>
                    <a:pt x="1489" y="52"/>
                  </a:lnTo>
                  <a:lnTo>
                    <a:pt x="1487" y="51"/>
                  </a:lnTo>
                  <a:lnTo>
                    <a:pt x="1486" y="51"/>
                  </a:lnTo>
                  <a:lnTo>
                    <a:pt x="1484" y="52"/>
                  </a:lnTo>
                  <a:lnTo>
                    <a:pt x="1481" y="54"/>
                  </a:lnTo>
                  <a:lnTo>
                    <a:pt x="1478" y="57"/>
                  </a:lnTo>
                  <a:lnTo>
                    <a:pt x="1477" y="57"/>
                  </a:lnTo>
                  <a:lnTo>
                    <a:pt x="1475" y="55"/>
                  </a:lnTo>
                  <a:lnTo>
                    <a:pt x="1472" y="53"/>
                  </a:lnTo>
                  <a:lnTo>
                    <a:pt x="1470" y="51"/>
                  </a:lnTo>
                  <a:lnTo>
                    <a:pt x="1469" y="49"/>
                  </a:lnTo>
                  <a:lnTo>
                    <a:pt x="1467" y="47"/>
                  </a:lnTo>
                  <a:lnTo>
                    <a:pt x="1464" y="42"/>
                  </a:lnTo>
                  <a:lnTo>
                    <a:pt x="1461" y="40"/>
                  </a:lnTo>
                  <a:lnTo>
                    <a:pt x="1460" y="40"/>
                  </a:lnTo>
                  <a:lnTo>
                    <a:pt x="1460" y="41"/>
                  </a:lnTo>
                  <a:lnTo>
                    <a:pt x="1460" y="42"/>
                  </a:lnTo>
                  <a:lnTo>
                    <a:pt x="1458" y="46"/>
                  </a:lnTo>
                  <a:lnTo>
                    <a:pt x="1458" y="49"/>
                  </a:lnTo>
                  <a:lnTo>
                    <a:pt x="1457" y="54"/>
                  </a:lnTo>
                  <a:lnTo>
                    <a:pt x="1454" y="59"/>
                  </a:lnTo>
                  <a:lnTo>
                    <a:pt x="1453" y="61"/>
                  </a:lnTo>
                  <a:lnTo>
                    <a:pt x="1452" y="61"/>
                  </a:lnTo>
                  <a:lnTo>
                    <a:pt x="1449" y="60"/>
                  </a:lnTo>
                  <a:lnTo>
                    <a:pt x="1447" y="60"/>
                  </a:lnTo>
                  <a:lnTo>
                    <a:pt x="1446" y="60"/>
                  </a:lnTo>
                  <a:lnTo>
                    <a:pt x="1444" y="60"/>
                  </a:lnTo>
                  <a:lnTo>
                    <a:pt x="1444" y="63"/>
                  </a:lnTo>
                  <a:lnTo>
                    <a:pt x="1446" y="64"/>
                  </a:lnTo>
                  <a:lnTo>
                    <a:pt x="1448" y="65"/>
                  </a:lnTo>
                  <a:lnTo>
                    <a:pt x="1450" y="68"/>
                  </a:lnTo>
                  <a:lnTo>
                    <a:pt x="1453" y="72"/>
                  </a:lnTo>
                  <a:lnTo>
                    <a:pt x="1453" y="76"/>
                  </a:lnTo>
                  <a:lnTo>
                    <a:pt x="1452" y="82"/>
                  </a:lnTo>
                  <a:lnTo>
                    <a:pt x="1444" y="100"/>
                  </a:lnTo>
                  <a:lnTo>
                    <a:pt x="1438" y="116"/>
                  </a:lnTo>
                  <a:lnTo>
                    <a:pt x="1433" y="122"/>
                  </a:lnTo>
                  <a:lnTo>
                    <a:pt x="1432" y="123"/>
                  </a:lnTo>
                  <a:lnTo>
                    <a:pt x="1430" y="123"/>
                  </a:lnTo>
                  <a:lnTo>
                    <a:pt x="1427" y="123"/>
                  </a:lnTo>
                  <a:lnTo>
                    <a:pt x="1425" y="123"/>
                  </a:lnTo>
                  <a:lnTo>
                    <a:pt x="1421" y="126"/>
                  </a:lnTo>
                  <a:lnTo>
                    <a:pt x="1418" y="128"/>
                  </a:lnTo>
                  <a:lnTo>
                    <a:pt x="1414" y="127"/>
                  </a:lnTo>
                  <a:lnTo>
                    <a:pt x="1412" y="124"/>
                  </a:lnTo>
                  <a:lnTo>
                    <a:pt x="1409" y="122"/>
                  </a:lnTo>
                  <a:lnTo>
                    <a:pt x="1408" y="122"/>
                  </a:lnTo>
                  <a:lnTo>
                    <a:pt x="1407" y="123"/>
                  </a:lnTo>
                  <a:lnTo>
                    <a:pt x="1404" y="124"/>
                  </a:lnTo>
                  <a:lnTo>
                    <a:pt x="1402" y="124"/>
                  </a:lnTo>
                  <a:lnTo>
                    <a:pt x="1400" y="127"/>
                  </a:lnTo>
                  <a:lnTo>
                    <a:pt x="1397" y="129"/>
                  </a:lnTo>
                  <a:lnTo>
                    <a:pt x="1396" y="133"/>
                  </a:lnTo>
                  <a:lnTo>
                    <a:pt x="1395" y="134"/>
                  </a:lnTo>
                  <a:lnTo>
                    <a:pt x="1393" y="135"/>
                  </a:lnTo>
                  <a:lnTo>
                    <a:pt x="1392" y="138"/>
                  </a:lnTo>
                  <a:lnTo>
                    <a:pt x="1390" y="139"/>
                  </a:lnTo>
                  <a:lnTo>
                    <a:pt x="1389" y="140"/>
                  </a:lnTo>
                  <a:lnTo>
                    <a:pt x="1387" y="141"/>
                  </a:lnTo>
                  <a:lnTo>
                    <a:pt x="1386" y="143"/>
                  </a:lnTo>
                  <a:lnTo>
                    <a:pt x="1383" y="143"/>
                  </a:lnTo>
                  <a:lnTo>
                    <a:pt x="1380" y="145"/>
                  </a:lnTo>
                  <a:lnTo>
                    <a:pt x="1379" y="146"/>
                  </a:lnTo>
                  <a:lnTo>
                    <a:pt x="1378" y="147"/>
                  </a:lnTo>
                  <a:lnTo>
                    <a:pt x="1378" y="151"/>
                  </a:lnTo>
                  <a:lnTo>
                    <a:pt x="1379" y="152"/>
                  </a:lnTo>
                  <a:lnTo>
                    <a:pt x="1381" y="152"/>
                  </a:lnTo>
                  <a:lnTo>
                    <a:pt x="1385" y="152"/>
                  </a:lnTo>
                  <a:lnTo>
                    <a:pt x="1386" y="152"/>
                  </a:lnTo>
                  <a:lnTo>
                    <a:pt x="1386" y="154"/>
                  </a:lnTo>
                  <a:lnTo>
                    <a:pt x="1386" y="156"/>
                  </a:lnTo>
                  <a:lnTo>
                    <a:pt x="1386" y="157"/>
                  </a:lnTo>
                  <a:lnTo>
                    <a:pt x="1387" y="161"/>
                  </a:lnTo>
                  <a:lnTo>
                    <a:pt x="1386" y="168"/>
                  </a:lnTo>
                  <a:lnTo>
                    <a:pt x="1385" y="174"/>
                  </a:lnTo>
                  <a:lnTo>
                    <a:pt x="1384" y="180"/>
                  </a:lnTo>
                  <a:lnTo>
                    <a:pt x="1385" y="181"/>
                  </a:lnTo>
                  <a:lnTo>
                    <a:pt x="1389" y="186"/>
                  </a:lnTo>
                  <a:lnTo>
                    <a:pt x="1389" y="187"/>
                  </a:lnTo>
                  <a:lnTo>
                    <a:pt x="1390" y="189"/>
                  </a:lnTo>
                  <a:lnTo>
                    <a:pt x="1391" y="191"/>
                  </a:lnTo>
                  <a:lnTo>
                    <a:pt x="1392" y="194"/>
                  </a:lnTo>
                  <a:lnTo>
                    <a:pt x="1391" y="203"/>
                  </a:lnTo>
                  <a:lnTo>
                    <a:pt x="1389" y="213"/>
                  </a:lnTo>
                  <a:lnTo>
                    <a:pt x="1386" y="218"/>
                  </a:lnTo>
                  <a:lnTo>
                    <a:pt x="1385" y="218"/>
                  </a:lnTo>
                  <a:lnTo>
                    <a:pt x="1385" y="220"/>
                  </a:lnTo>
                  <a:lnTo>
                    <a:pt x="1383" y="226"/>
                  </a:lnTo>
                  <a:lnTo>
                    <a:pt x="1377" y="238"/>
                  </a:lnTo>
                  <a:lnTo>
                    <a:pt x="1370" y="248"/>
                  </a:lnTo>
                  <a:lnTo>
                    <a:pt x="1363" y="254"/>
                  </a:lnTo>
                  <a:lnTo>
                    <a:pt x="1357" y="258"/>
                  </a:lnTo>
                  <a:lnTo>
                    <a:pt x="1353" y="259"/>
                  </a:lnTo>
                  <a:lnTo>
                    <a:pt x="1351" y="259"/>
                  </a:lnTo>
                  <a:lnTo>
                    <a:pt x="1350" y="258"/>
                  </a:lnTo>
                  <a:lnTo>
                    <a:pt x="1349" y="257"/>
                  </a:lnTo>
                  <a:lnTo>
                    <a:pt x="1346" y="254"/>
                  </a:lnTo>
                  <a:lnTo>
                    <a:pt x="1345" y="254"/>
                  </a:lnTo>
                  <a:lnTo>
                    <a:pt x="1344" y="254"/>
                  </a:lnTo>
                  <a:lnTo>
                    <a:pt x="1343" y="253"/>
                  </a:lnTo>
                  <a:lnTo>
                    <a:pt x="1341" y="252"/>
                  </a:lnTo>
                  <a:lnTo>
                    <a:pt x="1340" y="249"/>
                  </a:lnTo>
                  <a:lnTo>
                    <a:pt x="1339" y="252"/>
                  </a:lnTo>
                  <a:lnTo>
                    <a:pt x="1339" y="257"/>
                  </a:lnTo>
                  <a:lnTo>
                    <a:pt x="1339" y="258"/>
                  </a:lnTo>
                  <a:lnTo>
                    <a:pt x="1340" y="257"/>
                  </a:lnTo>
                  <a:lnTo>
                    <a:pt x="1341" y="257"/>
                  </a:lnTo>
                  <a:lnTo>
                    <a:pt x="1341" y="258"/>
                  </a:lnTo>
                  <a:lnTo>
                    <a:pt x="1340" y="259"/>
                  </a:lnTo>
                  <a:lnTo>
                    <a:pt x="1339" y="259"/>
                  </a:lnTo>
                  <a:lnTo>
                    <a:pt x="1339" y="260"/>
                  </a:lnTo>
                  <a:lnTo>
                    <a:pt x="1339" y="261"/>
                  </a:lnTo>
                  <a:lnTo>
                    <a:pt x="1339" y="264"/>
                  </a:lnTo>
                  <a:lnTo>
                    <a:pt x="1340" y="266"/>
                  </a:lnTo>
                  <a:lnTo>
                    <a:pt x="1341" y="269"/>
                  </a:lnTo>
                  <a:lnTo>
                    <a:pt x="1341" y="272"/>
                  </a:lnTo>
                  <a:lnTo>
                    <a:pt x="1341" y="275"/>
                  </a:lnTo>
                  <a:lnTo>
                    <a:pt x="1344" y="276"/>
                  </a:lnTo>
                  <a:lnTo>
                    <a:pt x="1347" y="276"/>
                  </a:lnTo>
                  <a:lnTo>
                    <a:pt x="1349" y="276"/>
                  </a:lnTo>
                  <a:lnTo>
                    <a:pt x="1350" y="276"/>
                  </a:lnTo>
                  <a:lnTo>
                    <a:pt x="1351" y="277"/>
                  </a:lnTo>
                  <a:lnTo>
                    <a:pt x="1352" y="277"/>
                  </a:lnTo>
                  <a:lnTo>
                    <a:pt x="1355" y="276"/>
                  </a:lnTo>
                  <a:lnTo>
                    <a:pt x="1356" y="276"/>
                  </a:lnTo>
                  <a:lnTo>
                    <a:pt x="1357" y="275"/>
                  </a:lnTo>
                  <a:lnTo>
                    <a:pt x="1357" y="274"/>
                  </a:lnTo>
                  <a:lnTo>
                    <a:pt x="1358" y="272"/>
                  </a:lnTo>
                  <a:lnTo>
                    <a:pt x="1360" y="271"/>
                  </a:lnTo>
                  <a:lnTo>
                    <a:pt x="1362" y="271"/>
                  </a:lnTo>
                  <a:lnTo>
                    <a:pt x="1366" y="271"/>
                  </a:lnTo>
                  <a:lnTo>
                    <a:pt x="1369" y="275"/>
                  </a:lnTo>
                  <a:lnTo>
                    <a:pt x="1375" y="281"/>
                  </a:lnTo>
                  <a:lnTo>
                    <a:pt x="1378" y="287"/>
                  </a:lnTo>
                  <a:lnTo>
                    <a:pt x="1379" y="290"/>
                  </a:lnTo>
                  <a:lnTo>
                    <a:pt x="1379" y="293"/>
                  </a:lnTo>
                  <a:lnTo>
                    <a:pt x="1379" y="298"/>
                  </a:lnTo>
                  <a:lnTo>
                    <a:pt x="1379" y="301"/>
                  </a:lnTo>
                  <a:lnTo>
                    <a:pt x="1380" y="305"/>
                  </a:lnTo>
                  <a:lnTo>
                    <a:pt x="1379" y="323"/>
                  </a:lnTo>
                  <a:lnTo>
                    <a:pt x="1373" y="344"/>
                  </a:lnTo>
                  <a:lnTo>
                    <a:pt x="1370" y="349"/>
                  </a:lnTo>
                  <a:lnTo>
                    <a:pt x="1367" y="362"/>
                  </a:lnTo>
                  <a:lnTo>
                    <a:pt x="1366" y="363"/>
                  </a:lnTo>
                  <a:lnTo>
                    <a:pt x="1364" y="366"/>
                  </a:lnTo>
                  <a:lnTo>
                    <a:pt x="1363" y="369"/>
                  </a:lnTo>
                  <a:lnTo>
                    <a:pt x="1361" y="373"/>
                  </a:lnTo>
                  <a:lnTo>
                    <a:pt x="1358" y="377"/>
                  </a:lnTo>
                  <a:lnTo>
                    <a:pt x="1357" y="379"/>
                  </a:lnTo>
                  <a:lnTo>
                    <a:pt x="1356" y="380"/>
                  </a:lnTo>
                  <a:lnTo>
                    <a:pt x="1352" y="380"/>
                  </a:lnTo>
                  <a:lnTo>
                    <a:pt x="1351" y="380"/>
                  </a:lnTo>
                  <a:lnTo>
                    <a:pt x="1350" y="381"/>
                  </a:lnTo>
                  <a:lnTo>
                    <a:pt x="1347" y="384"/>
                  </a:lnTo>
                  <a:lnTo>
                    <a:pt x="1347" y="386"/>
                  </a:lnTo>
                  <a:lnTo>
                    <a:pt x="1347" y="389"/>
                  </a:lnTo>
                  <a:lnTo>
                    <a:pt x="1345" y="391"/>
                  </a:lnTo>
                  <a:lnTo>
                    <a:pt x="1345" y="393"/>
                  </a:lnTo>
                  <a:lnTo>
                    <a:pt x="1345" y="395"/>
                  </a:lnTo>
                  <a:lnTo>
                    <a:pt x="1345" y="397"/>
                  </a:lnTo>
                  <a:lnTo>
                    <a:pt x="1344" y="401"/>
                  </a:lnTo>
                  <a:lnTo>
                    <a:pt x="1341" y="403"/>
                  </a:lnTo>
                  <a:lnTo>
                    <a:pt x="1341" y="404"/>
                  </a:lnTo>
                  <a:lnTo>
                    <a:pt x="1341" y="406"/>
                  </a:lnTo>
                  <a:lnTo>
                    <a:pt x="1340" y="408"/>
                  </a:lnTo>
                  <a:lnTo>
                    <a:pt x="1340" y="409"/>
                  </a:lnTo>
                  <a:lnTo>
                    <a:pt x="1339" y="409"/>
                  </a:lnTo>
                  <a:lnTo>
                    <a:pt x="1339" y="410"/>
                  </a:lnTo>
                  <a:lnTo>
                    <a:pt x="1339" y="412"/>
                  </a:lnTo>
                  <a:lnTo>
                    <a:pt x="1335" y="420"/>
                  </a:lnTo>
                  <a:lnTo>
                    <a:pt x="1332" y="430"/>
                  </a:lnTo>
                  <a:lnTo>
                    <a:pt x="1330" y="432"/>
                  </a:lnTo>
                  <a:lnTo>
                    <a:pt x="1329" y="433"/>
                  </a:lnTo>
                  <a:lnTo>
                    <a:pt x="1328" y="435"/>
                  </a:lnTo>
                  <a:lnTo>
                    <a:pt x="1328" y="436"/>
                  </a:lnTo>
                  <a:lnTo>
                    <a:pt x="1328" y="437"/>
                  </a:lnTo>
                  <a:lnTo>
                    <a:pt x="1328" y="438"/>
                  </a:lnTo>
                  <a:lnTo>
                    <a:pt x="1327" y="438"/>
                  </a:lnTo>
                  <a:lnTo>
                    <a:pt x="1326" y="440"/>
                  </a:lnTo>
                  <a:lnTo>
                    <a:pt x="1326" y="441"/>
                  </a:lnTo>
                  <a:lnTo>
                    <a:pt x="1324" y="442"/>
                  </a:lnTo>
                  <a:lnTo>
                    <a:pt x="1322" y="448"/>
                  </a:lnTo>
                  <a:lnTo>
                    <a:pt x="1318" y="456"/>
                  </a:lnTo>
                  <a:lnTo>
                    <a:pt x="1315" y="463"/>
                  </a:lnTo>
                  <a:lnTo>
                    <a:pt x="1312" y="466"/>
                  </a:lnTo>
                  <a:lnTo>
                    <a:pt x="1309" y="469"/>
                  </a:lnTo>
                  <a:lnTo>
                    <a:pt x="1305" y="471"/>
                  </a:lnTo>
                  <a:lnTo>
                    <a:pt x="1303" y="473"/>
                  </a:lnTo>
                  <a:lnTo>
                    <a:pt x="1300" y="475"/>
                  </a:lnTo>
                  <a:lnTo>
                    <a:pt x="1298" y="477"/>
                  </a:lnTo>
                  <a:lnTo>
                    <a:pt x="1295" y="478"/>
                  </a:lnTo>
                  <a:lnTo>
                    <a:pt x="1293" y="480"/>
                  </a:lnTo>
                  <a:lnTo>
                    <a:pt x="1292" y="482"/>
                  </a:lnTo>
                  <a:lnTo>
                    <a:pt x="1286" y="490"/>
                  </a:lnTo>
                  <a:lnTo>
                    <a:pt x="1281" y="498"/>
                  </a:lnTo>
                  <a:lnTo>
                    <a:pt x="1280" y="500"/>
                  </a:lnTo>
                  <a:lnTo>
                    <a:pt x="1281" y="501"/>
                  </a:lnTo>
                  <a:lnTo>
                    <a:pt x="1280" y="505"/>
                  </a:lnTo>
                  <a:lnTo>
                    <a:pt x="1277" y="509"/>
                  </a:lnTo>
                  <a:lnTo>
                    <a:pt x="1271" y="516"/>
                  </a:lnTo>
                  <a:lnTo>
                    <a:pt x="1267" y="523"/>
                  </a:lnTo>
                  <a:lnTo>
                    <a:pt x="1265" y="528"/>
                  </a:lnTo>
                  <a:lnTo>
                    <a:pt x="1264" y="530"/>
                  </a:lnTo>
                  <a:lnTo>
                    <a:pt x="1263" y="534"/>
                  </a:lnTo>
                  <a:lnTo>
                    <a:pt x="1260" y="546"/>
                  </a:lnTo>
                  <a:lnTo>
                    <a:pt x="1260" y="549"/>
                  </a:lnTo>
                  <a:lnTo>
                    <a:pt x="1260" y="551"/>
                  </a:lnTo>
                  <a:lnTo>
                    <a:pt x="1260" y="552"/>
                  </a:lnTo>
                  <a:lnTo>
                    <a:pt x="1260" y="553"/>
                  </a:lnTo>
                  <a:lnTo>
                    <a:pt x="1257" y="558"/>
                  </a:lnTo>
                  <a:lnTo>
                    <a:pt x="1255" y="562"/>
                  </a:lnTo>
                  <a:lnTo>
                    <a:pt x="1254" y="564"/>
                  </a:lnTo>
                  <a:lnTo>
                    <a:pt x="1252" y="568"/>
                  </a:lnTo>
                  <a:lnTo>
                    <a:pt x="1247" y="574"/>
                  </a:lnTo>
                  <a:lnTo>
                    <a:pt x="1238" y="581"/>
                  </a:lnTo>
                  <a:lnTo>
                    <a:pt x="1232" y="585"/>
                  </a:lnTo>
                  <a:lnTo>
                    <a:pt x="1227" y="587"/>
                  </a:lnTo>
                  <a:lnTo>
                    <a:pt x="1224" y="590"/>
                  </a:lnTo>
                  <a:lnTo>
                    <a:pt x="1224" y="591"/>
                  </a:lnTo>
                  <a:lnTo>
                    <a:pt x="1225" y="592"/>
                  </a:lnTo>
                  <a:lnTo>
                    <a:pt x="1225" y="595"/>
                  </a:lnTo>
                  <a:lnTo>
                    <a:pt x="1224" y="592"/>
                  </a:lnTo>
                  <a:lnTo>
                    <a:pt x="1223" y="590"/>
                  </a:lnTo>
                  <a:lnTo>
                    <a:pt x="1221" y="590"/>
                  </a:lnTo>
                  <a:lnTo>
                    <a:pt x="1220" y="590"/>
                  </a:lnTo>
                  <a:lnTo>
                    <a:pt x="1217" y="591"/>
                  </a:lnTo>
                  <a:lnTo>
                    <a:pt x="1213" y="592"/>
                  </a:lnTo>
                  <a:lnTo>
                    <a:pt x="1207" y="595"/>
                  </a:lnTo>
                  <a:lnTo>
                    <a:pt x="1204" y="593"/>
                  </a:lnTo>
                  <a:lnTo>
                    <a:pt x="1200" y="595"/>
                  </a:lnTo>
                  <a:lnTo>
                    <a:pt x="1183" y="603"/>
                  </a:lnTo>
                  <a:lnTo>
                    <a:pt x="1175" y="607"/>
                  </a:lnTo>
                  <a:lnTo>
                    <a:pt x="1169" y="610"/>
                  </a:lnTo>
                  <a:lnTo>
                    <a:pt x="1164" y="614"/>
                  </a:lnTo>
                  <a:lnTo>
                    <a:pt x="1162" y="618"/>
                  </a:lnTo>
                  <a:lnTo>
                    <a:pt x="1160" y="621"/>
                  </a:lnTo>
                  <a:lnTo>
                    <a:pt x="1155" y="636"/>
                  </a:lnTo>
                  <a:lnTo>
                    <a:pt x="1147" y="648"/>
                  </a:lnTo>
                  <a:lnTo>
                    <a:pt x="1144" y="652"/>
                  </a:lnTo>
                  <a:lnTo>
                    <a:pt x="1139" y="655"/>
                  </a:lnTo>
                  <a:lnTo>
                    <a:pt x="1135" y="656"/>
                  </a:lnTo>
                  <a:lnTo>
                    <a:pt x="1134" y="659"/>
                  </a:lnTo>
                  <a:lnTo>
                    <a:pt x="1132" y="662"/>
                  </a:lnTo>
                  <a:lnTo>
                    <a:pt x="1129" y="664"/>
                  </a:lnTo>
                  <a:lnTo>
                    <a:pt x="1127" y="666"/>
                  </a:lnTo>
                  <a:lnTo>
                    <a:pt x="1122" y="675"/>
                  </a:lnTo>
                  <a:lnTo>
                    <a:pt x="1116" y="681"/>
                  </a:lnTo>
                  <a:lnTo>
                    <a:pt x="1111" y="683"/>
                  </a:lnTo>
                  <a:lnTo>
                    <a:pt x="1105" y="684"/>
                  </a:lnTo>
                  <a:lnTo>
                    <a:pt x="1099" y="688"/>
                  </a:lnTo>
                  <a:lnTo>
                    <a:pt x="1093" y="693"/>
                  </a:lnTo>
                  <a:lnTo>
                    <a:pt x="1077" y="704"/>
                  </a:lnTo>
                  <a:lnTo>
                    <a:pt x="1076" y="705"/>
                  </a:lnTo>
                  <a:lnTo>
                    <a:pt x="1075" y="706"/>
                  </a:lnTo>
                  <a:lnTo>
                    <a:pt x="1074" y="706"/>
                  </a:lnTo>
                  <a:lnTo>
                    <a:pt x="1072" y="706"/>
                  </a:lnTo>
                  <a:lnTo>
                    <a:pt x="1071" y="706"/>
                  </a:lnTo>
                  <a:lnTo>
                    <a:pt x="1070" y="707"/>
                  </a:lnTo>
                  <a:lnTo>
                    <a:pt x="1067" y="709"/>
                  </a:lnTo>
                  <a:lnTo>
                    <a:pt x="1058" y="709"/>
                  </a:lnTo>
                  <a:lnTo>
                    <a:pt x="1055" y="707"/>
                  </a:lnTo>
                  <a:lnTo>
                    <a:pt x="1053" y="706"/>
                  </a:lnTo>
                  <a:lnTo>
                    <a:pt x="1052" y="706"/>
                  </a:lnTo>
                  <a:lnTo>
                    <a:pt x="1047" y="707"/>
                  </a:lnTo>
                  <a:lnTo>
                    <a:pt x="1043" y="710"/>
                  </a:lnTo>
                  <a:lnTo>
                    <a:pt x="1040" y="713"/>
                  </a:lnTo>
                  <a:lnTo>
                    <a:pt x="1034" y="716"/>
                  </a:lnTo>
                  <a:lnTo>
                    <a:pt x="1027" y="718"/>
                  </a:lnTo>
                  <a:lnTo>
                    <a:pt x="1020" y="721"/>
                  </a:lnTo>
                  <a:lnTo>
                    <a:pt x="1007" y="724"/>
                  </a:lnTo>
                  <a:lnTo>
                    <a:pt x="989" y="728"/>
                  </a:lnTo>
                  <a:lnTo>
                    <a:pt x="984" y="729"/>
                  </a:lnTo>
                  <a:lnTo>
                    <a:pt x="973" y="730"/>
                  </a:lnTo>
                  <a:lnTo>
                    <a:pt x="967" y="730"/>
                  </a:lnTo>
                  <a:lnTo>
                    <a:pt x="963" y="730"/>
                  </a:lnTo>
                  <a:lnTo>
                    <a:pt x="960" y="732"/>
                  </a:lnTo>
                  <a:lnTo>
                    <a:pt x="956" y="733"/>
                  </a:lnTo>
                  <a:lnTo>
                    <a:pt x="952" y="735"/>
                  </a:lnTo>
                  <a:lnTo>
                    <a:pt x="951" y="738"/>
                  </a:lnTo>
                  <a:lnTo>
                    <a:pt x="951" y="742"/>
                  </a:lnTo>
                  <a:lnTo>
                    <a:pt x="950" y="745"/>
                  </a:lnTo>
                  <a:lnTo>
                    <a:pt x="947" y="747"/>
                  </a:lnTo>
                  <a:lnTo>
                    <a:pt x="945" y="753"/>
                  </a:lnTo>
                  <a:lnTo>
                    <a:pt x="943" y="755"/>
                  </a:lnTo>
                  <a:lnTo>
                    <a:pt x="940" y="756"/>
                  </a:lnTo>
                  <a:lnTo>
                    <a:pt x="938" y="758"/>
                  </a:lnTo>
                  <a:lnTo>
                    <a:pt x="935" y="759"/>
                  </a:lnTo>
                  <a:lnTo>
                    <a:pt x="930" y="758"/>
                  </a:lnTo>
                  <a:lnTo>
                    <a:pt x="923" y="757"/>
                  </a:lnTo>
                  <a:lnTo>
                    <a:pt x="918" y="756"/>
                  </a:lnTo>
                  <a:lnTo>
                    <a:pt x="914" y="755"/>
                  </a:lnTo>
                  <a:lnTo>
                    <a:pt x="911" y="753"/>
                  </a:lnTo>
                  <a:lnTo>
                    <a:pt x="910" y="752"/>
                  </a:lnTo>
                  <a:lnTo>
                    <a:pt x="906" y="751"/>
                  </a:lnTo>
                  <a:lnTo>
                    <a:pt x="903" y="749"/>
                  </a:lnTo>
                  <a:lnTo>
                    <a:pt x="901" y="746"/>
                  </a:lnTo>
                  <a:lnTo>
                    <a:pt x="897" y="742"/>
                  </a:lnTo>
                  <a:lnTo>
                    <a:pt x="894" y="738"/>
                  </a:lnTo>
                  <a:lnTo>
                    <a:pt x="894" y="735"/>
                  </a:lnTo>
                  <a:lnTo>
                    <a:pt x="893" y="734"/>
                  </a:lnTo>
                  <a:lnTo>
                    <a:pt x="894" y="733"/>
                  </a:lnTo>
                  <a:lnTo>
                    <a:pt x="898" y="729"/>
                  </a:lnTo>
                  <a:lnTo>
                    <a:pt x="901" y="725"/>
                  </a:lnTo>
                  <a:lnTo>
                    <a:pt x="901" y="723"/>
                  </a:lnTo>
                  <a:lnTo>
                    <a:pt x="903" y="722"/>
                  </a:lnTo>
                  <a:lnTo>
                    <a:pt x="904" y="721"/>
                  </a:lnTo>
                  <a:lnTo>
                    <a:pt x="904" y="719"/>
                  </a:lnTo>
                  <a:lnTo>
                    <a:pt x="905" y="717"/>
                  </a:lnTo>
                  <a:lnTo>
                    <a:pt x="905" y="712"/>
                  </a:lnTo>
                  <a:lnTo>
                    <a:pt x="907" y="700"/>
                  </a:lnTo>
                  <a:lnTo>
                    <a:pt x="907" y="698"/>
                  </a:lnTo>
                  <a:lnTo>
                    <a:pt x="907" y="696"/>
                  </a:lnTo>
                  <a:lnTo>
                    <a:pt x="909" y="695"/>
                  </a:lnTo>
                  <a:lnTo>
                    <a:pt x="907" y="695"/>
                  </a:lnTo>
                  <a:lnTo>
                    <a:pt x="905" y="696"/>
                  </a:lnTo>
                  <a:lnTo>
                    <a:pt x="903" y="698"/>
                  </a:lnTo>
                  <a:lnTo>
                    <a:pt x="901" y="700"/>
                  </a:lnTo>
                  <a:lnTo>
                    <a:pt x="901" y="701"/>
                  </a:lnTo>
                  <a:lnTo>
                    <a:pt x="900" y="702"/>
                  </a:lnTo>
                  <a:lnTo>
                    <a:pt x="899" y="701"/>
                  </a:lnTo>
                  <a:lnTo>
                    <a:pt x="899" y="702"/>
                  </a:lnTo>
                  <a:lnTo>
                    <a:pt x="898" y="702"/>
                  </a:lnTo>
                  <a:lnTo>
                    <a:pt x="897" y="702"/>
                  </a:lnTo>
                  <a:lnTo>
                    <a:pt x="895" y="702"/>
                  </a:lnTo>
                  <a:lnTo>
                    <a:pt x="895" y="701"/>
                  </a:lnTo>
                  <a:lnTo>
                    <a:pt x="895" y="700"/>
                  </a:lnTo>
                  <a:lnTo>
                    <a:pt x="893" y="699"/>
                  </a:lnTo>
                  <a:lnTo>
                    <a:pt x="892" y="699"/>
                  </a:lnTo>
                  <a:lnTo>
                    <a:pt x="892" y="698"/>
                  </a:lnTo>
                  <a:lnTo>
                    <a:pt x="893" y="696"/>
                  </a:lnTo>
                  <a:lnTo>
                    <a:pt x="892" y="696"/>
                  </a:lnTo>
                  <a:lnTo>
                    <a:pt x="890" y="695"/>
                  </a:lnTo>
                  <a:lnTo>
                    <a:pt x="889" y="695"/>
                  </a:lnTo>
                  <a:lnTo>
                    <a:pt x="888" y="696"/>
                  </a:lnTo>
                  <a:lnTo>
                    <a:pt x="887" y="698"/>
                  </a:lnTo>
                  <a:lnTo>
                    <a:pt x="886" y="698"/>
                  </a:lnTo>
                  <a:lnTo>
                    <a:pt x="883" y="696"/>
                  </a:lnTo>
                  <a:lnTo>
                    <a:pt x="882" y="695"/>
                  </a:lnTo>
                  <a:lnTo>
                    <a:pt x="883" y="695"/>
                  </a:lnTo>
                  <a:lnTo>
                    <a:pt x="884" y="692"/>
                  </a:lnTo>
                  <a:lnTo>
                    <a:pt x="884" y="690"/>
                  </a:lnTo>
                  <a:lnTo>
                    <a:pt x="886" y="692"/>
                  </a:lnTo>
                  <a:lnTo>
                    <a:pt x="887" y="690"/>
                  </a:lnTo>
                  <a:lnTo>
                    <a:pt x="888" y="688"/>
                  </a:lnTo>
                  <a:lnTo>
                    <a:pt x="888" y="686"/>
                  </a:lnTo>
                  <a:lnTo>
                    <a:pt x="886" y="687"/>
                  </a:lnTo>
                  <a:lnTo>
                    <a:pt x="886" y="686"/>
                  </a:lnTo>
                  <a:lnTo>
                    <a:pt x="887" y="684"/>
                  </a:lnTo>
                  <a:lnTo>
                    <a:pt x="892" y="678"/>
                  </a:lnTo>
                  <a:lnTo>
                    <a:pt x="892" y="677"/>
                  </a:lnTo>
                  <a:lnTo>
                    <a:pt x="894" y="677"/>
                  </a:lnTo>
                  <a:lnTo>
                    <a:pt x="894" y="676"/>
                  </a:lnTo>
                  <a:lnTo>
                    <a:pt x="895" y="676"/>
                  </a:lnTo>
                  <a:lnTo>
                    <a:pt x="894" y="673"/>
                  </a:lnTo>
                  <a:lnTo>
                    <a:pt x="893" y="672"/>
                  </a:lnTo>
                  <a:lnTo>
                    <a:pt x="895" y="673"/>
                  </a:lnTo>
                  <a:lnTo>
                    <a:pt x="897" y="672"/>
                  </a:lnTo>
                  <a:lnTo>
                    <a:pt x="898" y="672"/>
                  </a:lnTo>
                  <a:lnTo>
                    <a:pt x="899" y="672"/>
                  </a:lnTo>
                  <a:lnTo>
                    <a:pt x="899" y="675"/>
                  </a:lnTo>
                  <a:lnTo>
                    <a:pt x="899" y="677"/>
                  </a:lnTo>
                  <a:lnTo>
                    <a:pt x="903" y="679"/>
                  </a:lnTo>
                  <a:lnTo>
                    <a:pt x="904" y="681"/>
                  </a:lnTo>
                  <a:lnTo>
                    <a:pt x="906" y="681"/>
                  </a:lnTo>
                  <a:lnTo>
                    <a:pt x="907" y="681"/>
                  </a:lnTo>
                  <a:lnTo>
                    <a:pt x="909" y="679"/>
                  </a:lnTo>
                  <a:lnTo>
                    <a:pt x="910" y="678"/>
                  </a:lnTo>
                  <a:lnTo>
                    <a:pt x="911" y="678"/>
                  </a:lnTo>
                  <a:lnTo>
                    <a:pt x="912" y="678"/>
                  </a:lnTo>
                  <a:lnTo>
                    <a:pt x="912" y="677"/>
                  </a:lnTo>
                  <a:lnTo>
                    <a:pt x="914" y="675"/>
                  </a:lnTo>
                  <a:lnTo>
                    <a:pt x="916" y="672"/>
                  </a:lnTo>
                  <a:lnTo>
                    <a:pt x="917" y="671"/>
                  </a:lnTo>
                  <a:lnTo>
                    <a:pt x="918" y="669"/>
                  </a:lnTo>
                  <a:lnTo>
                    <a:pt x="921" y="666"/>
                  </a:lnTo>
                  <a:lnTo>
                    <a:pt x="924" y="666"/>
                  </a:lnTo>
                  <a:lnTo>
                    <a:pt x="927" y="665"/>
                  </a:lnTo>
                  <a:lnTo>
                    <a:pt x="928" y="665"/>
                  </a:lnTo>
                  <a:lnTo>
                    <a:pt x="929" y="665"/>
                  </a:lnTo>
                  <a:lnTo>
                    <a:pt x="934" y="666"/>
                  </a:lnTo>
                  <a:lnTo>
                    <a:pt x="935" y="667"/>
                  </a:lnTo>
                  <a:lnTo>
                    <a:pt x="937" y="667"/>
                  </a:lnTo>
                  <a:lnTo>
                    <a:pt x="938" y="667"/>
                  </a:lnTo>
                  <a:lnTo>
                    <a:pt x="939" y="665"/>
                  </a:lnTo>
                  <a:lnTo>
                    <a:pt x="943" y="661"/>
                  </a:lnTo>
                  <a:lnTo>
                    <a:pt x="943" y="660"/>
                  </a:lnTo>
                  <a:lnTo>
                    <a:pt x="941" y="660"/>
                  </a:lnTo>
                  <a:lnTo>
                    <a:pt x="944" y="658"/>
                  </a:lnTo>
                  <a:lnTo>
                    <a:pt x="943" y="658"/>
                  </a:lnTo>
                  <a:lnTo>
                    <a:pt x="941" y="656"/>
                  </a:lnTo>
                  <a:lnTo>
                    <a:pt x="940" y="654"/>
                  </a:lnTo>
                  <a:lnTo>
                    <a:pt x="943" y="649"/>
                  </a:lnTo>
                  <a:lnTo>
                    <a:pt x="944" y="646"/>
                  </a:lnTo>
                  <a:lnTo>
                    <a:pt x="945" y="644"/>
                  </a:lnTo>
                  <a:lnTo>
                    <a:pt x="949" y="644"/>
                  </a:lnTo>
                  <a:lnTo>
                    <a:pt x="952" y="646"/>
                  </a:lnTo>
                  <a:lnTo>
                    <a:pt x="957" y="644"/>
                  </a:lnTo>
                  <a:lnTo>
                    <a:pt x="958" y="643"/>
                  </a:lnTo>
                  <a:lnTo>
                    <a:pt x="958" y="642"/>
                  </a:lnTo>
                  <a:lnTo>
                    <a:pt x="957" y="638"/>
                  </a:lnTo>
                  <a:lnTo>
                    <a:pt x="957" y="637"/>
                  </a:lnTo>
                  <a:lnTo>
                    <a:pt x="957" y="636"/>
                  </a:lnTo>
                  <a:lnTo>
                    <a:pt x="958" y="633"/>
                  </a:lnTo>
                  <a:lnTo>
                    <a:pt x="958" y="632"/>
                  </a:lnTo>
                  <a:lnTo>
                    <a:pt x="956" y="631"/>
                  </a:lnTo>
                  <a:lnTo>
                    <a:pt x="956" y="630"/>
                  </a:lnTo>
                  <a:lnTo>
                    <a:pt x="955" y="629"/>
                  </a:lnTo>
                  <a:lnTo>
                    <a:pt x="954" y="629"/>
                  </a:lnTo>
                  <a:lnTo>
                    <a:pt x="951" y="629"/>
                  </a:lnTo>
                  <a:lnTo>
                    <a:pt x="949" y="627"/>
                  </a:lnTo>
                  <a:lnTo>
                    <a:pt x="945" y="630"/>
                  </a:lnTo>
                  <a:lnTo>
                    <a:pt x="940" y="631"/>
                  </a:lnTo>
                  <a:lnTo>
                    <a:pt x="938" y="631"/>
                  </a:lnTo>
                  <a:lnTo>
                    <a:pt x="937" y="631"/>
                  </a:lnTo>
                  <a:lnTo>
                    <a:pt x="933" y="631"/>
                  </a:lnTo>
                  <a:lnTo>
                    <a:pt x="928" y="632"/>
                  </a:lnTo>
                  <a:lnTo>
                    <a:pt x="922" y="636"/>
                  </a:lnTo>
                  <a:lnTo>
                    <a:pt x="918" y="637"/>
                  </a:lnTo>
                  <a:lnTo>
                    <a:pt x="917" y="637"/>
                  </a:lnTo>
                  <a:lnTo>
                    <a:pt x="915" y="638"/>
                  </a:lnTo>
                  <a:lnTo>
                    <a:pt x="912" y="639"/>
                  </a:lnTo>
                  <a:lnTo>
                    <a:pt x="910" y="639"/>
                  </a:lnTo>
                  <a:lnTo>
                    <a:pt x="904" y="642"/>
                  </a:lnTo>
                  <a:lnTo>
                    <a:pt x="901" y="643"/>
                  </a:lnTo>
                  <a:lnTo>
                    <a:pt x="899" y="643"/>
                  </a:lnTo>
                  <a:lnTo>
                    <a:pt x="897" y="643"/>
                  </a:lnTo>
                  <a:lnTo>
                    <a:pt x="897" y="642"/>
                  </a:lnTo>
                  <a:lnTo>
                    <a:pt x="895" y="642"/>
                  </a:lnTo>
                  <a:lnTo>
                    <a:pt x="888" y="642"/>
                  </a:lnTo>
                  <a:lnTo>
                    <a:pt x="886" y="643"/>
                  </a:lnTo>
                  <a:lnTo>
                    <a:pt x="884" y="643"/>
                  </a:lnTo>
                  <a:lnTo>
                    <a:pt x="883" y="644"/>
                  </a:lnTo>
                  <a:lnTo>
                    <a:pt x="882" y="644"/>
                  </a:lnTo>
                  <a:lnTo>
                    <a:pt x="878" y="644"/>
                  </a:lnTo>
                  <a:lnTo>
                    <a:pt x="878" y="646"/>
                  </a:lnTo>
                  <a:lnTo>
                    <a:pt x="877" y="646"/>
                  </a:lnTo>
                  <a:lnTo>
                    <a:pt x="875" y="646"/>
                  </a:lnTo>
                  <a:lnTo>
                    <a:pt x="875" y="647"/>
                  </a:lnTo>
                  <a:lnTo>
                    <a:pt x="875" y="648"/>
                  </a:lnTo>
                  <a:lnTo>
                    <a:pt x="874" y="649"/>
                  </a:lnTo>
                  <a:lnTo>
                    <a:pt x="872" y="648"/>
                  </a:lnTo>
                  <a:lnTo>
                    <a:pt x="872" y="649"/>
                  </a:lnTo>
                  <a:lnTo>
                    <a:pt x="871" y="650"/>
                  </a:lnTo>
                  <a:lnTo>
                    <a:pt x="871" y="652"/>
                  </a:lnTo>
                  <a:lnTo>
                    <a:pt x="870" y="654"/>
                  </a:lnTo>
                  <a:lnTo>
                    <a:pt x="870" y="658"/>
                  </a:lnTo>
                  <a:lnTo>
                    <a:pt x="869" y="660"/>
                  </a:lnTo>
                  <a:lnTo>
                    <a:pt x="867" y="664"/>
                  </a:lnTo>
                  <a:lnTo>
                    <a:pt x="865" y="665"/>
                  </a:lnTo>
                  <a:lnTo>
                    <a:pt x="864" y="667"/>
                  </a:lnTo>
                  <a:lnTo>
                    <a:pt x="864" y="669"/>
                  </a:lnTo>
                  <a:lnTo>
                    <a:pt x="863" y="670"/>
                  </a:lnTo>
                  <a:lnTo>
                    <a:pt x="861" y="671"/>
                  </a:lnTo>
                  <a:lnTo>
                    <a:pt x="860" y="673"/>
                  </a:lnTo>
                  <a:lnTo>
                    <a:pt x="859" y="677"/>
                  </a:lnTo>
                  <a:lnTo>
                    <a:pt x="858" y="681"/>
                  </a:lnTo>
                  <a:lnTo>
                    <a:pt x="859" y="682"/>
                  </a:lnTo>
                  <a:lnTo>
                    <a:pt x="860" y="683"/>
                  </a:lnTo>
                  <a:lnTo>
                    <a:pt x="861" y="683"/>
                  </a:lnTo>
                  <a:lnTo>
                    <a:pt x="861" y="682"/>
                  </a:lnTo>
                  <a:lnTo>
                    <a:pt x="863" y="681"/>
                  </a:lnTo>
                  <a:lnTo>
                    <a:pt x="864" y="681"/>
                  </a:lnTo>
                  <a:lnTo>
                    <a:pt x="865" y="684"/>
                  </a:lnTo>
                  <a:lnTo>
                    <a:pt x="865" y="687"/>
                  </a:lnTo>
                  <a:lnTo>
                    <a:pt x="865" y="689"/>
                  </a:lnTo>
                  <a:lnTo>
                    <a:pt x="864" y="693"/>
                  </a:lnTo>
                  <a:lnTo>
                    <a:pt x="863" y="695"/>
                  </a:lnTo>
                  <a:lnTo>
                    <a:pt x="864" y="698"/>
                  </a:lnTo>
                  <a:lnTo>
                    <a:pt x="864" y="699"/>
                  </a:lnTo>
                  <a:lnTo>
                    <a:pt x="865" y="701"/>
                  </a:lnTo>
                  <a:lnTo>
                    <a:pt x="865" y="702"/>
                  </a:lnTo>
                  <a:lnTo>
                    <a:pt x="865" y="705"/>
                  </a:lnTo>
                  <a:lnTo>
                    <a:pt x="865" y="706"/>
                  </a:lnTo>
                  <a:lnTo>
                    <a:pt x="866" y="706"/>
                  </a:lnTo>
                  <a:lnTo>
                    <a:pt x="867" y="709"/>
                  </a:lnTo>
                  <a:lnTo>
                    <a:pt x="866" y="713"/>
                  </a:lnTo>
                  <a:lnTo>
                    <a:pt x="865" y="717"/>
                  </a:lnTo>
                  <a:lnTo>
                    <a:pt x="864" y="718"/>
                  </a:lnTo>
                  <a:lnTo>
                    <a:pt x="864" y="721"/>
                  </a:lnTo>
                  <a:lnTo>
                    <a:pt x="864" y="723"/>
                  </a:lnTo>
                  <a:lnTo>
                    <a:pt x="864" y="725"/>
                  </a:lnTo>
                  <a:lnTo>
                    <a:pt x="864" y="728"/>
                  </a:lnTo>
                  <a:lnTo>
                    <a:pt x="860" y="736"/>
                  </a:lnTo>
                  <a:lnTo>
                    <a:pt x="858" y="741"/>
                  </a:lnTo>
                  <a:lnTo>
                    <a:pt x="854" y="745"/>
                  </a:lnTo>
                  <a:lnTo>
                    <a:pt x="846" y="756"/>
                  </a:lnTo>
                  <a:lnTo>
                    <a:pt x="840" y="764"/>
                  </a:lnTo>
                  <a:lnTo>
                    <a:pt x="837" y="765"/>
                  </a:lnTo>
                  <a:lnTo>
                    <a:pt x="836" y="767"/>
                  </a:lnTo>
                  <a:lnTo>
                    <a:pt x="837" y="768"/>
                  </a:lnTo>
                  <a:lnTo>
                    <a:pt x="837" y="769"/>
                  </a:lnTo>
                  <a:lnTo>
                    <a:pt x="836" y="769"/>
                  </a:lnTo>
                  <a:lnTo>
                    <a:pt x="835" y="768"/>
                  </a:lnTo>
                  <a:lnTo>
                    <a:pt x="834" y="769"/>
                  </a:lnTo>
                  <a:lnTo>
                    <a:pt x="815" y="786"/>
                  </a:lnTo>
                  <a:lnTo>
                    <a:pt x="810" y="792"/>
                  </a:lnTo>
                  <a:lnTo>
                    <a:pt x="803" y="798"/>
                  </a:lnTo>
                  <a:lnTo>
                    <a:pt x="797" y="803"/>
                  </a:lnTo>
                  <a:lnTo>
                    <a:pt x="794" y="804"/>
                  </a:lnTo>
                  <a:lnTo>
                    <a:pt x="791" y="805"/>
                  </a:lnTo>
                  <a:lnTo>
                    <a:pt x="789" y="805"/>
                  </a:lnTo>
                  <a:lnTo>
                    <a:pt x="786" y="808"/>
                  </a:lnTo>
                  <a:lnTo>
                    <a:pt x="781" y="813"/>
                  </a:lnTo>
                  <a:lnTo>
                    <a:pt x="779" y="814"/>
                  </a:lnTo>
                  <a:lnTo>
                    <a:pt x="773" y="818"/>
                  </a:lnTo>
                  <a:lnTo>
                    <a:pt x="768" y="820"/>
                  </a:lnTo>
                  <a:lnTo>
                    <a:pt x="764" y="819"/>
                  </a:lnTo>
                  <a:lnTo>
                    <a:pt x="763" y="819"/>
                  </a:lnTo>
                  <a:lnTo>
                    <a:pt x="762" y="819"/>
                  </a:lnTo>
                  <a:lnTo>
                    <a:pt x="761" y="820"/>
                  </a:lnTo>
                  <a:lnTo>
                    <a:pt x="762" y="825"/>
                  </a:lnTo>
                  <a:lnTo>
                    <a:pt x="762" y="826"/>
                  </a:lnTo>
                  <a:lnTo>
                    <a:pt x="761" y="827"/>
                  </a:lnTo>
                  <a:lnTo>
                    <a:pt x="761" y="828"/>
                  </a:lnTo>
                  <a:lnTo>
                    <a:pt x="758" y="828"/>
                  </a:lnTo>
                  <a:lnTo>
                    <a:pt x="757" y="830"/>
                  </a:lnTo>
                  <a:lnTo>
                    <a:pt x="756" y="833"/>
                  </a:lnTo>
                  <a:lnTo>
                    <a:pt x="755" y="835"/>
                  </a:lnTo>
                  <a:lnTo>
                    <a:pt x="752" y="836"/>
                  </a:lnTo>
                  <a:lnTo>
                    <a:pt x="750" y="837"/>
                  </a:lnTo>
                  <a:lnTo>
                    <a:pt x="747" y="839"/>
                  </a:lnTo>
                  <a:lnTo>
                    <a:pt x="745" y="843"/>
                  </a:lnTo>
                  <a:lnTo>
                    <a:pt x="740" y="853"/>
                  </a:lnTo>
                  <a:lnTo>
                    <a:pt x="738" y="855"/>
                  </a:lnTo>
                  <a:lnTo>
                    <a:pt x="735" y="858"/>
                  </a:lnTo>
                  <a:lnTo>
                    <a:pt x="733" y="858"/>
                  </a:lnTo>
                  <a:lnTo>
                    <a:pt x="733" y="860"/>
                  </a:lnTo>
                  <a:lnTo>
                    <a:pt x="733" y="861"/>
                  </a:lnTo>
                  <a:lnTo>
                    <a:pt x="734" y="862"/>
                  </a:lnTo>
                  <a:lnTo>
                    <a:pt x="737" y="866"/>
                  </a:lnTo>
                  <a:lnTo>
                    <a:pt x="737" y="867"/>
                  </a:lnTo>
                  <a:lnTo>
                    <a:pt x="737" y="870"/>
                  </a:lnTo>
                  <a:lnTo>
                    <a:pt x="735" y="875"/>
                  </a:lnTo>
                  <a:lnTo>
                    <a:pt x="735" y="876"/>
                  </a:lnTo>
                  <a:lnTo>
                    <a:pt x="735" y="878"/>
                  </a:lnTo>
                  <a:lnTo>
                    <a:pt x="741" y="887"/>
                  </a:lnTo>
                  <a:lnTo>
                    <a:pt x="744" y="893"/>
                  </a:lnTo>
                  <a:lnTo>
                    <a:pt x="746" y="896"/>
                  </a:lnTo>
                  <a:lnTo>
                    <a:pt x="746" y="900"/>
                  </a:lnTo>
                  <a:lnTo>
                    <a:pt x="745" y="902"/>
                  </a:lnTo>
                  <a:lnTo>
                    <a:pt x="744" y="904"/>
                  </a:lnTo>
                  <a:lnTo>
                    <a:pt x="744" y="906"/>
                  </a:lnTo>
                  <a:lnTo>
                    <a:pt x="743" y="908"/>
                  </a:lnTo>
                  <a:lnTo>
                    <a:pt x="741" y="910"/>
                  </a:lnTo>
                  <a:lnTo>
                    <a:pt x="741" y="911"/>
                  </a:lnTo>
                  <a:lnTo>
                    <a:pt x="741" y="913"/>
                  </a:lnTo>
                  <a:lnTo>
                    <a:pt x="739" y="916"/>
                  </a:lnTo>
                  <a:lnTo>
                    <a:pt x="737" y="916"/>
                  </a:lnTo>
                  <a:lnTo>
                    <a:pt x="737" y="917"/>
                  </a:lnTo>
                  <a:lnTo>
                    <a:pt x="735" y="916"/>
                  </a:lnTo>
                  <a:lnTo>
                    <a:pt x="735" y="915"/>
                  </a:lnTo>
                  <a:lnTo>
                    <a:pt x="735" y="913"/>
                  </a:lnTo>
                  <a:lnTo>
                    <a:pt x="734" y="911"/>
                  </a:lnTo>
                  <a:lnTo>
                    <a:pt x="734" y="910"/>
                  </a:lnTo>
                  <a:lnTo>
                    <a:pt x="735" y="910"/>
                  </a:lnTo>
                  <a:lnTo>
                    <a:pt x="737" y="910"/>
                  </a:lnTo>
                  <a:lnTo>
                    <a:pt x="737" y="906"/>
                  </a:lnTo>
                  <a:lnTo>
                    <a:pt x="737" y="902"/>
                  </a:lnTo>
                  <a:lnTo>
                    <a:pt x="735" y="901"/>
                  </a:lnTo>
                  <a:lnTo>
                    <a:pt x="735" y="900"/>
                  </a:lnTo>
                  <a:lnTo>
                    <a:pt x="737" y="900"/>
                  </a:lnTo>
                  <a:lnTo>
                    <a:pt x="737" y="899"/>
                  </a:lnTo>
                  <a:lnTo>
                    <a:pt x="735" y="898"/>
                  </a:lnTo>
                  <a:lnTo>
                    <a:pt x="733" y="899"/>
                  </a:lnTo>
                  <a:lnTo>
                    <a:pt x="729" y="901"/>
                  </a:lnTo>
                  <a:lnTo>
                    <a:pt x="728" y="901"/>
                  </a:lnTo>
                  <a:lnTo>
                    <a:pt x="726" y="902"/>
                  </a:lnTo>
                  <a:lnTo>
                    <a:pt x="726" y="904"/>
                  </a:lnTo>
                  <a:lnTo>
                    <a:pt x="726" y="907"/>
                  </a:lnTo>
                  <a:lnTo>
                    <a:pt x="727" y="906"/>
                  </a:lnTo>
                  <a:lnTo>
                    <a:pt x="727" y="905"/>
                  </a:lnTo>
                  <a:lnTo>
                    <a:pt x="728" y="906"/>
                  </a:lnTo>
                  <a:lnTo>
                    <a:pt x="728" y="908"/>
                  </a:lnTo>
                  <a:lnTo>
                    <a:pt x="727" y="910"/>
                  </a:lnTo>
                  <a:lnTo>
                    <a:pt x="726" y="911"/>
                  </a:lnTo>
                  <a:lnTo>
                    <a:pt x="724" y="913"/>
                  </a:lnTo>
                  <a:lnTo>
                    <a:pt x="726" y="913"/>
                  </a:lnTo>
                  <a:lnTo>
                    <a:pt x="727" y="915"/>
                  </a:lnTo>
                  <a:lnTo>
                    <a:pt x="727" y="917"/>
                  </a:lnTo>
                  <a:lnTo>
                    <a:pt x="727" y="918"/>
                  </a:lnTo>
                  <a:lnTo>
                    <a:pt x="724" y="919"/>
                  </a:lnTo>
                  <a:lnTo>
                    <a:pt x="723" y="918"/>
                  </a:lnTo>
                  <a:lnTo>
                    <a:pt x="723" y="917"/>
                  </a:lnTo>
                  <a:lnTo>
                    <a:pt x="721" y="919"/>
                  </a:lnTo>
                  <a:lnTo>
                    <a:pt x="720" y="921"/>
                  </a:lnTo>
                  <a:lnTo>
                    <a:pt x="718" y="921"/>
                  </a:lnTo>
                  <a:lnTo>
                    <a:pt x="716" y="918"/>
                  </a:lnTo>
                  <a:lnTo>
                    <a:pt x="716" y="921"/>
                  </a:lnTo>
                  <a:lnTo>
                    <a:pt x="715" y="922"/>
                  </a:lnTo>
                  <a:lnTo>
                    <a:pt x="714" y="921"/>
                  </a:lnTo>
                  <a:lnTo>
                    <a:pt x="714" y="919"/>
                  </a:lnTo>
                  <a:lnTo>
                    <a:pt x="712" y="919"/>
                  </a:lnTo>
                  <a:lnTo>
                    <a:pt x="711" y="919"/>
                  </a:lnTo>
                  <a:lnTo>
                    <a:pt x="710" y="919"/>
                  </a:lnTo>
                  <a:lnTo>
                    <a:pt x="710" y="918"/>
                  </a:lnTo>
                  <a:lnTo>
                    <a:pt x="710" y="917"/>
                  </a:lnTo>
                  <a:lnTo>
                    <a:pt x="709" y="917"/>
                  </a:lnTo>
                  <a:lnTo>
                    <a:pt x="709" y="916"/>
                  </a:lnTo>
                  <a:lnTo>
                    <a:pt x="709" y="915"/>
                  </a:lnTo>
                  <a:lnTo>
                    <a:pt x="706" y="915"/>
                  </a:lnTo>
                  <a:lnTo>
                    <a:pt x="705" y="915"/>
                  </a:lnTo>
                  <a:lnTo>
                    <a:pt x="707" y="917"/>
                  </a:lnTo>
                  <a:lnTo>
                    <a:pt x="707" y="918"/>
                  </a:lnTo>
                  <a:lnTo>
                    <a:pt x="706" y="919"/>
                  </a:lnTo>
                  <a:lnTo>
                    <a:pt x="707" y="921"/>
                  </a:lnTo>
                  <a:lnTo>
                    <a:pt x="709" y="922"/>
                  </a:lnTo>
                  <a:lnTo>
                    <a:pt x="709" y="924"/>
                  </a:lnTo>
                  <a:lnTo>
                    <a:pt x="707" y="925"/>
                  </a:lnTo>
                  <a:lnTo>
                    <a:pt x="706" y="925"/>
                  </a:lnTo>
                  <a:lnTo>
                    <a:pt x="705" y="925"/>
                  </a:lnTo>
                  <a:lnTo>
                    <a:pt x="703" y="925"/>
                  </a:lnTo>
                  <a:lnTo>
                    <a:pt x="704" y="929"/>
                  </a:lnTo>
                  <a:lnTo>
                    <a:pt x="703" y="931"/>
                  </a:lnTo>
                  <a:lnTo>
                    <a:pt x="701" y="931"/>
                  </a:lnTo>
                  <a:lnTo>
                    <a:pt x="699" y="930"/>
                  </a:lnTo>
                  <a:lnTo>
                    <a:pt x="698" y="928"/>
                  </a:lnTo>
                  <a:lnTo>
                    <a:pt x="697" y="927"/>
                  </a:lnTo>
                  <a:lnTo>
                    <a:pt x="695" y="928"/>
                  </a:lnTo>
                  <a:lnTo>
                    <a:pt x="694" y="927"/>
                  </a:lnTo>
                  <a:lnTo>
                    <a:pt x="694" y="924"/>
                  </a:lnTo>
                  <a:lnTo>
                    <a:pt x="693" y="924"/>
                  </a:lnTo>
                  <a:lnTo>
                    <a:pt x="692" y="924"/>
                  </a:lnTo>
                  <a:lnTo>
                    <a:pt x="690" y="923"/>
                  </a:lnTo>
                  <a:lnTo>
                    <a:pt x="688" y="924"/>
                  </a:lnTo>
                  <a:lnTo>
                    <a:pt x="686" y="925"/>
                  </a:lnTo>
                  <a:lnTo>
                    <a:pt x="686" y="927"/>
                  </a:lnTo>
                  <a:lnTo>
                    <a:pt x="688" y="927"/>
                  </a:lnTo>
                  <a:lnTo>
                    <a:pt x="689" y="927"/>
                  </a:lnTo>
                  <a:lnTo>
                    <a:pt x="689" y="928"/>
                  </a:lnTo>
                  <a:lnTo>
                    <a:pt x="688" y="930"/>
                  </a:lnTo>
                  <a:lnTo>
                    <a:pt x="688" y="931"/>
                  </a:lnTo>
                  <a:lnTo>
                    <a:pt x="689" y="931"/>
                  </a:lnTo>
                  <a:lnTo>
                    <a:pt x="690" y="930"/>
                  </a:lnTo>
                  <a:lnTo>
                    <a:pt x="692" y="929"/>
                  </a:lnTo>
                  <a:lnTo>
                    <a:pt x="693" y="929"/>
                  </a:lnTo>
                  <a:lnTo>
                    <a:pt x="694" y="929"/>
                  </a:lnTo>
                  <a:lnTo>
                    <a:pt x="690" y="935"/>
                  </a:lnTo>
                  <a:lnTo>
                    <a:pt x="684" y="935"/>
                  </a:lnTo>
                  <a:lnTo>
                    <a:pt x="681" y="935"/>
                  </a:lnTo>
                  <a:lnTo>
                    <a:pt x="680" y="935"/>
                  </a:lnTo>
                  <a:lnTo>
                    <a:pt x="678" y="936"/>
                  </a:lnTo>
                  <a:lnTo>
                    <a:pt x="676" y="936"/>
                  </a:lnTo>
                  <a:lnTo>
                    <a:pt x="674" y="935"/>
                  </a:lnTo>
                  <a:lnTo>
                    <a:pt x="676" y="934"/>
                  </a:lnTo>
                  <a:lnTo>
                    <a:pt x="677" y="931"/>
                  </a:lnTo>
                  <a:lnTo>
                    <a:pt x="677" y="930"/>
                  </a:lnTo>
                  <a:lnTo>
                    <a:pt x="678" y="929"/>
                  </a:lnTo>
                  <a:lnTo>
                    <a:pt x="680" y="929"/>
                  </a:lnTo>
                  <a:lnTo>
                    <a:pt x="682" y="929"/>
                  </a:lnTo>
                  <a:lnTo>
                    <a:pt x="682" y="928"/>
                  </a:lnTo>
                  <a:lnTo>
                    <a:pt x="682" y="927"/>
                  </a:lnTo>
                  <a:lnTo>
                    <a:pt x="682" y="925"/>
                  </a:lnTo>
                  <a:lnTo>
                    <a:pt x="681" y="925"/>
                  </a:lnTo>
                  <a:lnTo>
                    <a:pt x="677" y="927"/>
                  </a:lnTo>
                  <a:lnTo>
                    <a:pt x="675" y="929"/>
                  </a:lnTo>
                  <a:lnTo>
                    <a:pt x="674" y="929"/>
                  </a:lnTo>
                  <a:lnTo>
                    <a:pt x="670" y="931"/>
                  </a:lnTo>
                  <a:lnTo>
                    <a:pt x="669" y="931"/>
                  </a:lnTo>
                  <a:lnTo>
                    <a:pt x="667" y="933"/>
                  </a:lnTo>
                  <a:lnTo>
                    <a:pt x="666" y="933"/>
                  </a:lnTo>
                  <a:lnTo>
                    <a:pt x="665" y="933"/>
                  </a:lnTo>
                  <a:lnTo>
                    <a:pt x="663" y="931"/>
                  </a:lnTo>
                  <a:lnTo>
                    <a:pt x="661" y="930"/>
                  </a:lnTo>
                  <a:lnTo>
                    <a:pt x="660" y="930"/>
                  </a:lnTo>
                  <a:lnTo>
                    <a:pt x="661" y="928"/>
                  </a:lnTo>
                  <a:lnTo>
                    <a:pt x="661" y="927"/>
                  </a:lnTo>
                  <a:lnTo>
                    <a:pt x="663" y="924"/>
                  </a:lnTo>
                  <a:lnTo>
                    <a:pt x="663" y="923"/>
                  </a:lnTo>
                  <a:lnTo>
                    <a:pt x="661" y="922"/>
                  </a:lnTo>
                  <a:lnTo>
                    <a:pt x="660" y="922"/>
                  </a:lnTo>
                  <a:lnTo>
                    <a:pt x="659" y="922"/>
                  </a:lnTo>
                  <a:lnTo>
                    <a:pt x="660" y="923"/>
                  </a:lnTo>
                  <a:lnTo>
                    <a:pt x="660" y="924"/>
                  </a:lnTo>
                  <a:lnTo>
                    <a:pt x="659" y="925"/>
                  </a:lnTo>
                  <a:lnTo>
                    <a:pt x="658" y="925"/>
                  </a:lnTo>
                  <a:lnTo>
                    <a:pt x="657" y="925"/>
                  </a:lnTo>
                  <a:lnTo>
                    <a:pt x="657" y="924"/>
                  </a:lnTo>
                  <a:lnTo>
                    <a:pt x="657" y="923"/>
                  </a:lnTo>
                  <a:lnTo>
                    <a:pt x="657" y="922"/>
                  </a:lnTo>
                  <a:lnTo>
                    <a:pt x="655" y="922"/>
                  </a:lnTo>
                  <a:lnTo>
                    <a:pt x="658" y="921"/>
                  </a:lnTo>
                  <a:lnTo>
                    <a:pt x="659" y="919"/>
                  </a:lnTo>
                  <a:lnTo>
                    <a:pt x="658" y="919"/>
                  </a:lnTo>
                  <a:lnTo>
                    <a:pt x="658" y="918"/>
                  </a:lnTo>
                  <a:lnTo>
                    <a:pt x="657" y="917"/>
                  </a:lnTo>
                  <a:lnTo>
                    <a:pt x="655" y="917"/>
                  </a:lnTo>
                  <a:lnTo>
                    <a:pt x="654" y="916"/>
                  </a:lnTo>
                  <a:lnTo>
                    <a:pt x="655" y="913"/>
                  </a:lnTo>
                  <a:lnTo>
                    <a:pt x="657" y="912"/>
                  </a:lnTo>
                  <a:lnTo>
                    <a:pt x="657" y="911"/>
                  </a:lnTo>
                  <a:lnTo>
                    <a:pt x="655" y="912"/>
                  </a:lnTo>
                  <a:lnTo>
                    <a:pt x="653" y="913"/>
                  </a:lnTo>
                  <a:lnTo>
                    <a:pt x="652" y="916"/>
                  </a:lnTo>
                  <a:lnTo>
                    <a:pt x="650" y="916"/>
                  </a:lnTo>
                  <a:lnTo>
                    <a:pt x="649" y="916"/>
                  </a:lnTo>
                  <a:lnTo>
                    <a:pt x="646" y="917"/>
                  </a:lnTo>
                  <a:lnTo>
                    <a:pt x="644" y="917"/>
                  </a:lnTo>
                  <a:lnTo>
                    <a:pt x="642" y="918"/>
                  </a:lnTo>
                  <a:lnTo>
                    <a:pt x="641" y="919"/>
                  </a:lnTo>
                  <a:lnTo>
                    <a:pt x="640" y="918"/>
                  </a:lnTo>
                  <a:lnTo>
                    <a:pt x="638" y="921"/>
                  </a:lnTo>
                  <a:lnTo>
                    <a:pt x="640" y="922"/>
                  </a:lnTo>
                  <a:lnTo>
                    <a:pt x="640" y="923"/>
                  </a:lnTo>
                  <a:lnTo>
                    <a:pt x="638" y="924"/>
                  </a:lnTo>
                  <a:lnTo>
                    <a:pt x="638" y="925"/>
                  </a:lnTo>
                  <a:lnTo>
                    <a:pt x="641" y="927"/>
                  </a:lnTo>
                  <a:lnTo>
                    <a:pt x="642" y="925"/>
                  </a:lnTo>
                  <a:lnTo>
                    <a:pt x="646" y="925"/>
                  </a:lnTo>
                  <a:lnTo>
                    <a:pt x="647" y="927"/>
                  </a:lnTo>
                  <a:lnTo>
                    <a:pt x="647" y="929"/>
                  </a:lnTo>
                  <a:lnTo>
                    <a:pt x="644" y="930"/>
                  </a:lnTo>
                  <a:lnTo>
                    <a:pt x="642" y="929"/>
                  </a:lnTo>
                  <a:lnTo>
                    <a:pt x="641" y="928"/>
                  </a:lnTo>
                  <a:lnTo>
                    <a:pt x="640" y="928"/>
                  </a:lnTo>
                  <a:lnTo>
                    <a:pt x="637" y="930"/>
                  </a:lnTo>
                  <a:lnTo>
                    <a:pt x="635" y="933"/>
                  </a:lnTo>
                  <a:lnTo>
                    <a:pt x="634" y="933"/>
                  </a:lnTo>
                  <a:lnTo>
                    <a:pt x="634" y="934"/>
                  </a:lnTo>
                  <a:lnTo>
                    <a:pt x="634" y="933"/>
                  </a:lnTo>
                  <a:lnTo>
                    <a:pt x="635" y="929"/>
                  </a:lnTo>
                  <a:lnTo>
                    <a:pt x="637" y="927"/>
                  </a:lnTo>
                  <a:lnTo>
                    <a:pt x="637" y="924"/>
                  </a:lnTo>
                  <a:lnTo>
                    <a:pt x="637" y="922"/>
                  </a:lnTo>
                  <a:lnTo>
                    <a:pt x="636" y="922"/>
                  </a:lnTo>
                  <a:lnTo>
                    <a:pt x="635" y="923"/>
                  </a:lnTo>
                  <a:lnTo>
                    <a:pt x="634" y="923"/>
                  </a:lnTo>
                  <a:lnTo>
                    <a:pt x="632" y="923"/>
                  </a:lnTo>
                  <a:lnTo>
                    <a:pt x="631" y="922"/>
                  </a:lnTo>
                  <a:lnTo>
                    <a:pt x="629" y="921"/>
                  </a:lnTo>
                  <a:lnTo>
                    <a:pt x="627" y="919"/>
                  </a:lnTo>
                  <a:lnTo>
                    <a:pt x="626" y="918"/>
                  </a:lnTo>
                  <a:lnTo>
                    <a:pt x="625" y="917"/>
                  </a:lnTo>
                  <a:lnTo>
                    <a:pt x="625" y="916"/>
                  </a:lnTo>
                  <a:lnTo>
                    <a:pt x="626" y="915"/>
                  </a:lnTo>
                  <a:lnTo>
                    <a:pt x="627" y="915"/>
                  </a:lnTo>
                  <a:lnTo>
                    <a:pt x="627" y="916"/>
                  </a:lnTo>
                  <a:lnTo>
                    <a:pt x="629" y="916"/>
                  </a:lnTo>
                  <a:lnTo>
                    <a:pt x="630" y="915"/>
                  </a:lnTo>
                  <a:lnTo>
                    <a:pt x="630" y="913"/>
                  </a:lnTo>
                  <a:lnTo>
                    <a:pt x="629" y="913"/>
                  </a:lnTo>
                  <a:lnTo>
                    <a:pt x="627" y="912"/>
                  </a:lnTo>
                  <a:lnTo>
                    <a:pt x="629" y="908"/>
                  </a:lnTo>
                  <a:lnTo>
                    <a:pt x="627" y="910"/>
                  </a:lnTo>
                  <a:lnTo>
                    <a:pt x="626" y="910"/>
                  </a:lnTo>
                  <a:lnTo>
                    <a:pt x="625" y="910"/>
                  </a:lnTo>
                  <a:lnTo>
                    <a:pt x="625" y="911"/>
                  </a:lnTo>
                  <a:lnTo>
                    <a:pt x="624" y="912"/>
                  </a:lnTo>
                  <a:lnTo>
                    <a:pt x="623" y="913"/>
                  </a:lnTo>
                  <a:lnTo>
                    <a:pt x="621" y="913"/>
                  </a:lnTo>
                  <a:lnTo>
                    <a:pt x="621" y="915"/>
                  </a:lnTo>
                  <a:lnTo>
                    <a:pt x="621" y="916"/>
                  </a:lnTo>
                  <a:lnTo>
                    <a:pt x="620" y="917"/>
                  </a:lnTo>
                  <a:lnTo>
                    <a:pt x="619" y="916"/>
                  </a:lnTo>
                  <a:lnTo>
                    <a:pt x="619" y="913"/>
                  </a:lnTo>
                  <a:lnTo>
                    <a:pt x="618" y="912"/>
                  </a:lnTo>
                  <a:lnTo>
                    <a:pt x="617" y="912"/>
                  </a:lnTo>
                  <a:lnTo>
                    <a:pt x="617" y="911"/>
                  </a:lnTo>
                  <a:lnTo>
                    <a:pt x="620" y="910"/>
                  </a:lnTo>
                  <a:lnTo>
                    <a:pt x="624" y="908"/>
                  </a:lnTo>
                  <a:lnTo>
                    <a:pt x="625" y="906"/>
                  </a:lnTo>
                  <a:lnTo>
                    <a:pt x="627" y="905"/>
                  </a:lnTo>
                  <a:lnTo>
                    <a:pt x="629" y="904"/>
                  </a:lnTo>
                  <a:lnTo>
                    <a:pt x="630" y="900"/>
                  </a:lnTo>
                  <a:lnTo>
                    <a:pt x="632" y="898"/>
                  </a:lnTo>
                  <a:lnTo>
                    <a:pt x="634" y="898"/>
                  </a:lnTo>
                  <a:lnTo>
                    <a:pt x="635" y="896"/>
                  </a:lnTo>
                  <a:lnTo>
                    <a:pt x="636" y="896"/>
                  </a:lnTo>
                  <a:lnTo>
                    <a:pt x="635" y="899"/>
                  </a:lnTo>
                  <a:lnTo>
                    <a:pt x="636" y="899"/>
                  </a:lnTo>
                  <a:lnTo>
                    <a:pt x="637" y="899"/>
                  </a:lnTo>
                  <a:lnTo>
                    <a:pt x="638" y="893"/>
                  </a:lnTo>
                  <a:lnTo>
                    <a:pt x="638" y="892"/>
                  </a:lnTo>
                  <a:lnTo>
                    <a:pt x="637" y="890"/>
                  </a:lnTo>
                  <a:lnTo>
                    <a:pt x="636" y="887"/>
                  </a:lnTo>
                  <a:lnTo>
                    <a:pt x="635" y="884"/>
                  </a:lnTo>
                  <a:lnTo>
                    <a:pt x="634" y="883"/>
                  </a:lnTo>
                  <a:lnTo>
                    <a:pt x="632" y="882"/>
                  </a:lnTo>
                  <a:lnTo>
                    <a:pt x="631" y="879"/>
                  </a:lnTo>
                  <a:lnTo>
                    <a:pt x="630" y="878"/>
                  </a:lnTo>
                  <a:lnTo>
                    <a:pt x="630" y="877"/>
                  </a:lnTo>
                  <a:lnTo>
                    <a:pt x="629" y="877"/>
                  </a:lnTo>
                  <a:lnTo>
                    <a:pt x="627" y="878"/>
                  </a:lnTo>
                  <a:lnTo>
                    <a:pt x="626" y="879"/>
                  </a:lnTo>
                  <a:lnTo>
                    <a:pt x="621" y="879"/>
                  </a:lnTo>
                  <a:lnTo>
                    <a:pt x="619" y="881"/>
                  </a:lnTo>
                  <a:lnTo>
                    <a:pt x="618" y="879"/>
                  </a:lnTo>
                  <a:lnTo>
                    <a:pt x="617" y="879"/>
                  </a:lnTo>
                  <a:lnTo>
                    <a:pt x="614" y="881"/>
                  </a:lnTo>
                  <a:lnTo>
                    <a:pt x="613" y="881"/>
                  </a:lnTo>
                  <a:lnTo>
                    <a:pt x="610" y="881"/>
                  </a:lnTo>
                  <a:lnTo>
                    <a:pt x="610" y="882"/>
                  </a:lnTo>
                  <a:lnTo>
                    <a:pt x="609" y="883"/>
                  </a:lnTo>
                  <a:lnTo>
                    <a:pt x="607" y="884"/>
                  </a:lnTo>
                  <a:lnTo>
                    <a:pt x="607" y="885"/>
                  </a:lnTo>
                  <a:lnTo>
                    <a:pt x="606" y="885"/>
                  </a:lnTo>
                  <a:lnTo>
                    <a:pt x="603" y="887"/>
                  </a:lnTo>
                  <a:lnTo>
                    <a:pt x="602" y="887"/>
                  </a:lnTo>
                  <a:lnTo>
                    <a:pt x="601" y="887"/>
                  </a:lnTo>
                  <a:lnTo>
                    <a:pt x="601" y="888"/>
                  </a:lnTo>
                  <a:lnTo>
                    <a:pt x="597" y="887"/>
                  </a:lnTo>
                  <a:lnTo>
                    <a:pt x="595" y="887"/>
                  </a:lnTo>
                  <a:lnTo>
                    <a:pt x="594" y="888"/>
                  </a:lnTo>
                  <a:lnTo>
                    <a:pt x="591" y="892"/>
                  </a:lnTo>
                  <a:lnTo>
                    <a:pt x="589" y="893"/>
                  </a:lnTo>
                  <a:lnTo>
                    <a:pt x="585" y="894"/>
                  </a:lnTo>
                  <a:lnTo>
                    <a:pt x="583" y="893"/>
                  </a:lnTo>
                  <a:lnTo>
                    <a:pt x="581" y="892"/>
                  </a:lnTo>
                  <a:lnTo>
                    <a:pt x="581" y="890"/>
                  </a:lnTo>
                  <a:lnTo>
                    <a:pt x="580" y="890"/>
                  </a:lnTo>
                  <a:lnTo>
                    <a:pt x="579" y="890"/>
                  </a:lnTo>
                  <a:lnTo>
                    <a:pt x="578" y="890"/>
                  </a:lnTo>
                  <a:lnTo>
                    <a:pt x="577" y="890"/>
                  </a:lnTo>
                  <a:lnTo>
                    <a:pt x="574" y="893"/>
                  </a:lnTo>
                  <a:lnTo>
                    <a:pt x="574" y="892"/>
                  </a:lnTo>
                  <a:lnTo>
                    <a:pt x="572" y="893"/>
                  </a:lnTo>
                  <a:lnTo>
                    <a:pt x="573" y="892"/>
                  </a:lnTo>
                  <a:lnTo>
                    <a:pt x="574" y="892"/>
                  </a:lnTo>
                  <a:lnTo>
                    <a:pt x="574" y="890"/>
                  </a:lnTo>
                  <a:lnTo>
                    <a:pt x="572" y="889"/>
                  </a:lnTo>
                  <a:lnTo>
                    <a:pt x="569" y="887"/>
                  </a:lnTo>
                  <a:lnTo>
                    <a:pt x="566" y="888"/>
                  </a:lnTo>
                  <a:lnTo>
                    <a:pt x="564" y="888"/>
                  </a:lnTo>
                  <a:lnTo>
                    <a:pt x="564" y="887"/>
                  </a:lnTo>
                  <a:lnTo>
                    <a:pt x="562" y="887"/>
                  </a:lnTo>
                  <a:lnTo>
                    <a:pt x="561" y="887"/>
                  </a:lnTo>
                  <a:lnTo>
                    <a:pt x="558" y="885"/>
                  </a:lnTo>
                  <a:lnTo>
                    <a:pt x="557" y="887"/>
                  </a:lnTo>
                  <a:lnTo>
                    <a:pt x="556" y="887"/>
                  </a:lnTo>
                  <a:lnTo>
                    <a:pt x="555" y="887"/>
                  </a:lnTo>
                  <a:lnTo>
                    <a:pt x="555" y="885"/>
                  </a:lnTo>
                  <a:lnTo>
                    <a:pt x="554" y="887"/>
                  </a:lnTo>
                  <a:lnTo>
                    <a:pt x="552" y="887"/>
                  </a:lnTo>
                  <a:lnTo>
                    <a:pt x="552" y="885"/>
                  </a:lnTo>
                  <a:lnTo>
                    <a:pt x="552" y="884"/>
                  </a:lnTo>
                  <a:lnTo>
                    <a:pt x="551" y="884"/>
                  </a:lnTo>
                  <a:lnTo>
                    <a:pt x="549" y="887"/>
                  </a:lnTo>
                  <a:lnTo>
                    <a:pt x="546" y="888"/>
                  </a:lnTo>
                  <a:lnTo>
                    <a:pt x="545" y="888"/>
                  </a:lnTo>
                  <a:lnTo>
                    <a:pt x="544" y="888"/>
                  </a:lnTo>
                  <a:lnTo>
                    <a:pt x="544" y="887"/>
                  </a:lnTo>
                  <a:lnTo>
                    <a:pt x="543" y="885"/>
                  </a:lnTo>
                  <a:lnTo>
                    <a:pt x="540" y="884"/>
                  </a:lnTo>
                  <a:lnTo>
                    <a:pt x="538" y="884"/>
                  </a:lnTo>
                  <a:lnTo>
                    <a:pt x="538" y="885"/>
                  </a:lnTo>
                  <a:lnTo>
                    <a:pt x="537" y="884"/>
                  </a:lnTo>
                  <a:lnTo>
                    <a:pt x="535" y="882"/>
                  </a:lnTo>
                  <a:lnTo>
                    <a:pt x="534" y="882"/>
                  </a:lnTo>
                  <a:lnTo>
                    <a:pt x="527" y="884"/>
                  </a:lnTo>
                  <a:lnTo>
                    <a:pt x="526" y="885"/>
                  </a:lnTo>
                  <a:lnTo>
                    <a:pt x="524" y="885"/>
                  </a:lnTo>
                  <a:lnTo>
                    <a:pt x="522" y="885"/>
                  </a:lnTo>
                  <a:lnTo>
                    <a:pt x="521" y="887"/>
                  </a:lnTo>
                  <a:lnTo>
                    <a:pt x="520" y="885"/>
                  </a:lnTo>
                  <a:lnTo>
                    <a:pt x="520" y="887"/>
                  </a:lnTo>
                  <a:lnTo>
                    <a:pt x="518" y="887"/>
                  </a:lnTo>
                  <a:lnTo>
                    <a:pt x="517" y="887"/>
                  </a:lnTo>
                  <a:lnTo>
                    <a:pt x="514" y="887"/>
                  </a:lnTo>
                  <a:lnTo>
                    <a:pt x="511" y="888"/>
                  </a:lnTo>
                  <a:lnTo>
                    <a:pt x="511" y="889"/>
                  </a:lnTo>
                  <a:lnTo>
                    <a:pt x="514" y="890"/>
                  </a:lnTo>
                  <a:lnTo>
                    <a:pt x="515" y="893"/>
                  </a:lnTo>
                  <a:lnTo>
                    <a:pt x="514" y="893"/>
                  </a:lnTo>
                  <a:lnTo>
                    <a:pt x="514" y="892"/>
                  </a:lnTo>
                  <a:lnTo>
                    <a:pt x="510" y="894"/>
                  </a:lnTo>
                  <a:lnTo>
                    <a:pt x="509" y="895"/>
                  </a:lnTo>
                  <a:lnTo>
                    <a:pt x="507" y="896"/>
                  </a:lnTo>
                  <a:lnTo>
                    <a:pt x="501" y="898"/>
                  </a:lnTo>
                  <a:lnTo>
                    <a:pt x="497" y="899"/>
                  </a:lnTo>
                  <a:lnTo>
                    <a:pt x="493" y="899"/>
                  </a:lnTo>
                  <a:lnTo>
                    <a:pt x="491" y="899"/>
                  </a:lnTo>
                  <a:lnTo>
                    <a:pt x="484" y="899"/>
                  </a:lnTo>
                  <a:lnTo>
                    <a:pt x="476" y="899"/>
                  </a:lnTo>
                  <a:lnTo>
                    <a:pt x="474" y="899"/>
                  </a:lnTo>
                  <a:lnTo>
                    <a:pt x="471" y="898"/>
                  </a:lnTo>
                  <a:lnTo>
                    <a:pt x="471" y="896"/>
                  </a:lnTo>
                  <a:lnTo>
                    <a:pt x="470" y="895"/>
                  </a:lnTo>
                  <a:lnTo>
                    <a:pt x="469" y="896"/>
                  </a:lnTo>
                  <a:lnTo>
                    <a:pt x="467" y="898"/>
                  </a:lnTo>
                  <a:lnTo>
                    <a:pt x="465" y="896"/>
                  </a:lnTo>
                  <a:lnTo>
                    <a:pt x="461" y="896"/>
                  </a:lnTo>
                  <a:lnTo>
                    <a:pt x="459" y="898"/>
                  </a:lnTo>
                  <a:lnTo>
                    <a:pt x="455" y="898"/>
                  </a:lnTo>
                  <a:lnTo>
                    <a:pt x="453" y="898"/>
                  </a:lnTo>
                  <a:lnTo>
                    <a:pt x="451" y="898"/>
                  </a:lnTo>
                  <a:lnTo>
                    <a:pt x="447" y="898"/>
                  </a:lnTo>
                  <a:lnTo>
                    <a:pt x="441" y="896"/>
                  </a:lnTo>
                  <a:lnTo>
                    <a:pt x="430" y="894"/>
                  </a:lnTo>
                  <a:lnTo>
                    <a:pt x="420" y="892"/>
                  </a:lnTo>
                  <a:lnTo>
                    <a:pt x="417" y="889"/>
                  </a:lnTo>
                  <a:lnTo>
                    <a:pt x="413" y="888"/>
                  </a:lnTo>
                  <a:lnTo>
                    <a:pt x="412" y="887"/>
                  </a:lnTo>
                  <a:lnTo>
                    <a:pt x="404" y="888"/>
                  </a:lnTo>
                  <a:lnTo>
                    <a:pt x="401" y="888"/>
                  </a:lnTo>
                  <a:lnTo>
                    <a:pt x="398" y="888"/>
                  </a:lnTo>
                  <a:lnTo>
                    <a:pt x="394" y="890"/>
                  </a:lnTo>
                  <a:lnTo>
                    <a:pt x="391" y="890"/>
                  </a:lnTo>
                  <a:lnTo>
                    <a:pt x="390" y="893"/>
                  </a:lnTo>
                  <a:lnTo>
                    <a:pt x="389" y="895"/>
                  </a:lnTo>
                  <a:lnTo>
                    <a:pt x="387" y="896"/>
                  </a:lnTo>
                  <a:lnTo>
                    <a:pt x="386" y="896"/>
                  </a:lnTo>
                  <a:lnTo>
                    <a:pt x="381" y="895"/>
                  </a:lnTo>
                  <a:lnTo>
                    <a:pt x="378" y="894"/>
                  </a:lnTo>
                  <a:lnTo>
                    <a:pt x="374" y="893"/>
                  </a:lnTo>
                  <a:lnTo>
                    <a:pt x="369" y="889"/>
                  </a:lnTo>
                  <a:lnTo>
                    <a:pt x="367" y="885"/>
                  </a:lnTo>
                  <a:lnTo>
                    <a:pt x="366" y="883"/>
                  </a:lnTo>
                  <a:lnTo>
                    <a:pt x="366" y="882"/>
                  </a:lnTo>
                  <a:lnTo>
                    <a:pt x="367" y="882"/>
                  </a:lnTo>
                  <a:lnTo>
                    <a:pt x="366" y="881"/>
                  </a:lnTo>
                  <a:lnTo>
                    <a:pt x="366" y="879"/>
                  </a:lnTo>
                  <a:lnTo>
                    <a:pt x="366" y="878"/>
                  </a:lnTo>
                  <a:lnTo>
                    <a:pt x="367" y="878"/>
                  </a:lnTo>
                  <a:lnTo>
                    <a:pt x="368" y="877"/>
                  </a:lnTo>
                  <a:lnTo>
                    <a:pt x="367" y="876"/>
                  </a:lnTo>
                  <a:lnTo>
                    <a:pt x="372" y="876"/>
                  </a:lnTo>
                  <a:lnTo>
                    <a:pt x="375" y="877"/>
                  </a:lnTo>
                  <a:lnTo>
                    <a:pt x="377" y="876"/>
                  </a:lnTo>
                  <a:lnTo>
                    <a:pt x="374" y="873"/>
                  </a:lnTo>
                  <a:lnTo>
                    <a:pt x="372" y="873"/>
                  </a:lnTo>
                  <a:lnTo>
                    <a:pt x="368" y="872"/>
                  </a:lnTo>
                  <a:lnTo>
                    <a:pt x="367" y="872"/>
                  </a:lnTo>
                  <a:lnTo>
                    <a:pt x="366" y="872"/>
                  </a:lnTo>
                  <a:lnTo>
                    <a:pt x="364" y="872"/>
                  </a:lnTo>
                  <a:lnTo>
                    <a:pt x="363" y="871"/>
                  </a:lnTo>
                  <a:lnTo>
                    <a:pt x="362" y="871"/>
                  </a:lnTo>
                  <a:lnTo>
                    <a:pt x="360" y="872"/>
                  </a:lnTo>
                  <a:lnTo>
                    <a:pt x="360" y="871"/>
                  </a:lnTo>
                  <a:lnTo>
                    <a:pt x="358" y="872"/>
                  </a:lnTo>
                  <a:lnTo>
                    <a:pt x="357" y="872"/>
                  </a:lnTo>
                  <a:lnTo>
                    <a:pt x="356" y="872"/>
                  </a:lnTo>
                  <a:lnTo>
                    <a:pt x="355" y="872"/>
                  </a:lnTo>
                  <a:lnTo>
                    <a:pt x="354" y="872"/>
                  </a:lnTo>
                  <a:lnTo>
                    <a:pt x="352" y="872"/>
                  </a:lnTo>
                  <a:lnTo>
                    <a:pt x="351" y="871"/>
                  </a:lnTo>
                  <a:lnTo>
                    <a:pt x="351" y="870"/>
                  </a:lnTo>
                  <a:lnTo>
                    <a:pt x="351" y="868"/>
                  </a:lnTo>
                  <a:lnTo>
                    <a:pt x="350" y="870"/>
                  </a:lnTo>
                  <a:lnTo>
                    <a:pt x="349" y="868"/>
                  </a:lnTo>
                  <a:lnTo>
                    <a:pt x="349" y="866"/>
                  </a:lnTo>
                  <a:lnTo>
                    <a:pt x="346" y="865"/>
                  </a:lnTo>
                  <a:lnTo>
                    <a:pt x="345" y="865"/>
                  </a:lnTo>
                  <a:lnTo>
                    <a:pt x="346" y="867"/>
                  </a:lnTo>
                  <a:lnTo>
                    <a:pt x="346" y="868"/>
                  </a:lnTo>
                  <a:lnTo>
                    <a:pt x="345" y="868"/>
                  </a:lnTo>
                  <a:lnTo>
                    <a:pt x="344" y="867"/>
                  </a:lnTo>
                  <a:lnTo>
                    <a:pt x="341" y="867"/>
                  </a:lnTo>
                  <a:lnTo>
                    <a:pt x="340" y="868"/>
                  </a:lnTo>
                  <a:lnTo>
                    <a:pt x="340" y="870"/>
                  </a:lnTo>
                  <a:lnTo>
                    <a:pt x="340" y="871"/>
                  </a:lnTo>
                  <a:lnTo>
                    <a:pt x="339" y="871"/>
                  </a:lnTo>
                  <a:lnTo>
                    <a:pt x="338" y="872"/>
                  </a:lnTo>
                  <a:lnTo>
                    <a:pt x="337" y="871"/>
                  </a:lnTo>
                  <a:lnTo>
                    <a:pt x="337" y="872"/>
                  </a:lnTo>
                  <a:lnTo>
                    <a:pt x="335" y="873"/>
                  </a:lnTo>
                  <a:lnTo>
                    <a:pt x="334" y="873"/>
                  </a:lnTo>
                  <a:lnTo>
                    <a:pt x="333" y="873"/>
                  </a:lnTo>
                  <a:lnTo>
                    <a:pt x="332" y="872"/>
                  </a:lnTo>
                  <a:lnTo>
                    <a:pt x="329" y="872"/>
                  </a:lnTo>
                  <a:lnTo>
                    <a:pt x="327" y="872"/>
                  </a:lnTo>
                  <a:lnTo>
                    <a:pt x="327" y="875"/>
                  </a:lnTo>
                  <a:lnTo>
                    <a:pt x="328" y="876"/>
                  </a:lnTo>
                  <a:lnTo>
                    <a:pt x="327" y="876"/>
                  </a:lnTo>
                  <a:lnTo>
                    <a:pt x="321" y="876"/>
                  </a:lnTo>
                  <a:lnTo>
                    <a:pt x="317" y="876"/>
                  </a:lnTo>
                  <a:lnTo>
                    <a:pt x="312" y="876"/>
                  </a:lnTo>
                  <a:lnTo>
                    <a:pt x="307" y="876"/>
                  </a:lnTo>
                  <a:lnTo>
                    <a:pt x="305" y="877"/>
                  </a:lnTo>
                  <a:lnTo>
                    <a:pt x="304" y="878"/>
                  </a:lnTo>
                  <a:lnTo>
                    <a:pt x="301" y="878"/>
                  </a:lnTo>
                  <a:lnTo>
                    <a:pt x="297" y="878"/>
                  </a:lnTo>
                  <a:lnTo>
                    <a:pt x="294" y="879"/>
                  </a:lnTo>
                  <a:lnTo>
                    <a:pt x="293" y="879"/>
                  </a:lnTo>
                  <a:lnTo>
                    <a:pt x="294" y="879"/>
                  </a:lnTo>
                  <a:lnTo>
                    <a:pt x="295" y="882"/>
                  </a:lnTo>
                  <a:lnTo>
                    <a:pt x="295" y="883"/>
                  </a:lnTo>
                  <a:lnTo>
                    <a:pt x="292" y="883"/>
                  </a:lnTo>
                  <a:lnTo>
                    <a:pt x="291" y="883"/>
                  </a:lnTo>
                  <a:lnTo>
                    <a:pt x="289" y="883"/>
                  </a:lnTo>
                  <a:lnTo>
                    <a:pt x="288" y="882"/>
                  </a:lnTo>
                  <a:lnTo>
                    <a:pt x="282" y="882"/>
                  </a:lnTo>
                  <a:lnTo>
                    <a:pt x="281" y="883"/>
                  </a:lnTo>
                  <a:lnTo>
                    <a:pt x="280" y="883"/>
                  </a:lnTo>
                  <a:lnTo>
                    <a:pt x="278" y="883"/>
                  </a:lnTo>
                  <a:lnTo>
                    <a:pt x="277" y="884"/>
                  </a:lnTo>
                  <a:lnTo>
                    <a:pt x="277" y="885"/>
                  </a:lnTo>
                  <a:lnTo>
                    <a:pt x="282" y="889"/>
                  </a:lnTo>
                  <a:lnTo>
                    <a:pt x="283" y="890"/>
                  </a:lnTo>
                  <a:lnTo>
                    <a:pt x="283" y="893"/>
                  </a:lnTo>
                  <a:lnTo>
                    <a:pt x="282" y="898"/>
                  </a:lnTo>
                  <a:lnTo>
                    <a:pt x="280" y="902"/>
                  </a:lnTo>
                  <a:lnTo>
                    <a:pt x="276" y="906"/>
                  </a:lnTo>
                  <a:lnTo>
                    <a:pt x="275" y="907"/>
                  </a:lnTo>
                  <a:lnTo>
                    <a:pt x="267" y="910"/>
                  </a:lnTo>
                  <a:lnTo>
                    <a:pt x="260" y="911"/>
                  </a:lnTo>
                  <a:lnTo>
                    <a:pt x="258" y="913"/>
                  </a:lnTo>
                  <a:lnTo>
                    <a:pt x="253" y="915"/>
                  </a:lnTo>
                  <a:lnTo>
                    <a:pt x="251" y="917"/>
                  </a:lnTo>
                  <a:lnTo>
                    <a:pt x="246" y="919"/>
                  </a:lnTo>
                  <a:lnTo>
                    <a:pt x="243" y="921"/>
                  </a:lnTo>
                  <a:lnTo>
                    <a:pt x="242" y="922"/>
                  </a:lnTo>
                  <a:lnTo>
                    <a:pt x="240" y="923"/>
                  </a:lnTo>
                  <a:lnTo>
                    <a:pt x="240" y="924"/>
                  </a:lnTo>
                  <a:lnTo>
                    <a:pt x="238" y="925"/>
                  </a:lnTo>
                  <a:lnTo>
                    <a:pt x="237" y="927"/>
                  </a:lnTo>
                  <a:lnTo>
                    <a:pt x="237" y="928"/>
                  </a:lnTo>
                  <a:lnTo>
                    <a:pt x="236" y="929"/>
                  </a:lnTo>
                  <a:lnTo>
                    <a:pt x="234" y="931"/>
                  </a:lnTo>
                  <a:lnTo>
                    <a:pt x="230" y="934"/>
                  </a:lnTo>
                  <a:lnTo>
                    <a:pt x="227" y="934"/>
                  </a:lnTo>
                  <a:lnTo>
                    <a:pt x="227" y="936"/>
                  </a:lnTo>
                  <a:lnTo>
                    <a:pt x="225" y="938"/>
                  </a:lnTo>
                  <a:lnTo>
                    <a:pt x="224" y="940"/>
                  </a:lnTo>
                  <a:lnTo>
                    <a:pt x="220" y="941"/>
                  </a:lnTo>
                  <a:lnTo>
                    <a:pt x="217" y="941"/>
                  </a:lnTo>
                  <a:lnTo>
                    <a:pt x="214" y="942"/>
                  </a:lnTo>
                  <a:lnTo>
                    <a:pt x="211" y="944"/>
                  </a:lnTo>
                  <a:lnTo>
                    <a:pt x="203" y="950"/>
                  </a:lnTo>
                  <a:lnTo>
                    <a:pt x="196" y="953"/>
                  </a:lnTo>
                  <a:lnTo>
                    <a:pt x="195" y="955"/>
                  </a:lnTo>
                  <a:lnTo>
                    <a:pt x="194" y="955"/>
                  </a:lnTo>
                  <a:lnTo>
                    <a:pt x="194" y="956"/>
                  </a:lnTo>
                  <a:lnTo>
                    <a:pt x="192" y="956"/>
                  </a:lnTo>
                  <a:lnTo>
                    <a:pt x="190" y="957"/>
                  </a:lnTo>
                  <a:lnTo>
                    <a:pt x="189" y="958"/>
                  </a:lnTo>
                  <a:lnTo>
                    <a:pt x="189" y="959"/>
                  </a:lnTo>
                  <a:lnTo>
                    <a:pt x="186" y="959"/>
                  </a:lnTo>
                  <a:lnTo>
                    <a:pt x="186" y="962"/>
                  </a:lnTo>
                  <a:lnTo>
                    <a:pt x="185" y="963"/>
                  </a:lnTo>
                  <a:lnTo>
                    <a:pt x="184" y="963"/>
                  </a:lnTo>
                  <a:lnTo>
                    <a:pt x="180" y="965"/>
                  </a:lnTo>
                  <a:lnTo>
                    <a:pt x="179" y="965"/>
                  </a:lnTo>
                  <a:lnTo>
                    <a:pt x="179" y="967"/>
                  </a:lnTo>
                  <a:lnTo>
                    <a:pt x="179" y="968"/>
                  </a:lnTo>
                  <a:lnTo>
                    <a:pt x="175" y="970"/>
                  </a:lnTo>
                  <a:lnTo>
                    <a:pt x="172" y="973"/>
                  </a:lnTo>
                  <a:lnTo>
                    <a:pt x="171" y="973"/>
                  </a:lnTo>
                  <a:lnTo>
                    <a:pt x="169" y="974"/>
                  </a:lnTo>
                  <a:lnTo>
                    <a:pt x="168" y="976"/>
                  </a:lnTo>
                  <a:lnTo>
                    <a:pt x="167" y="978"/>
                  </a:lnTo>
                  <a:lnTo>
                    <a:pt x="166" y="978"/>
                  </a:lnTo>
                  <a:lnTo>
                    <a:pt x="164" y="978"/>
                  </a:lnTo>
                  <a:lnTo>
                    <a:pt x="163" y="979"/>
                  </a:lnTo>
                  <a:lnTo>
                    <a:pt x="161" y="979"/>
                  </a:lnTo>
                  <a:lnTo>
                    <a:pt x="160" y="980"/>
                  </a:lnTo>
                  <a:lnTo>
                    <a:pt x="157" y="980"/>
                  </a:lnTo>
                  <a:lnTo>
                    <a:pt x="157" y="981"/>
                  </a:lnTo>
                  <a:lnTo>
                    <a:pt x="157" y="984"/>
                  </a:lnTo>
                  <a:lnTo>
                    <a:pt x="156" y="986"/>
                  </a:lnTo>
                  <a:lnTo>
                    <a:pt x="152" y="987"/>
                  </a:lnTo>
                  <a:lnTo>
                    <a:pt x="151" y="990"/>
                  </a:lnTo>
                  <a:lnTo>
                    <a:pt x="150" y="990"/>
                  </a:lnTo>
                  <a:lnTo>
                    <a:pt x="147" y="990"/>
                  </a:lnTo>
                  <a:lnTo>
                    <a:pt x="139" y="991"/>
                  </a:lnTo>
                  <a:lnTo>
                    <a:pt x="133" y="991"/>
                  </a:lnTo>
                  <a:lnTo>
                    <a:pt x="131" y="991"/>
                  </a:lnTo>
                  <a:lnTo>
                    <a:pt x="131" y="990"/>
                  </a:lnTo>
                  <a:lnTo>
                    <a:pt x="128" y="990"/>
                  </a:lnTo>
                  <a:lnTo>
                    <a:pt x="127" y="990"/>
                  </a:lnTo>
                  <a:lnTo>
                    <a:pt x="127" y="991"/>
                  </a:lnTo>
                  <a:lnTo>
                    <a:pt x="127" y="992"/>
                  </a:lnTo>
                  <a:lnTo>
                    <a:pt x="126" y="993"/>
                  </a:lnTo>
                  <a:lnTo>
                    <a:pt x="123" y="993"/>
                  </a:lnTo>
                  <a:lnTo>
                    <a:pt x="123" y="995"/>
                  </a:lnTo>
                  <a:lnTo>
                    <a:pt x="122" y="995"/>
                  </a:lnTo>
                  <a:lnTo>
                    <a:pt x="123" y="993"/>
                  </a:lnTo>
                  <a:lnTo>
                    <a:pt x="121" y="992"/>
                  </a:lnTo>
                  <a:lnTo>
                    <a:pt x="118" y="991"/>
                  </a:lnTo>
                  <a:lnTo>
                    <a:pt x="117" y="992"/>
                  </a:lnTo>
                  <a:lnTo>
                    <a:pt x="115" y="995"/>
                  </a:lnTo>
                  <a:lnTo>
                    <a:pt x="116" y="996"/>
                  </a:lnTo>
                  <a:lnTo>
                    <a:pt x="117" y="996"/>
                  </a:lnTo>
                  <a:lnTo>
                    <a:pt x="117" y="997"/>
                  </a:lnTo>
                  <a:lnTo>
                    <a:pt x="116" y="997"/>
                  </a:lnTo>
                  <a:lnTo>
                    <a:pt x="115" y="997"/>
                  </a:lnTo>
                  <a:lnTo>
                    <a:pt x="114" y="997"/>
                  </a:lnTo>
                  <a:lnTo>
                    <a:pt x="111" y="997"/>
                  </a:lnTo>
                  <a:lnTo>
                    <a:pt x="110" y="998"/>
                  </a:lnTo>
                  <a:lnTo>
                    <a:pt x="110" y="1001"/>
                  </a:lnTo>
                  <a:lnTo>
                    <a:pt x="109" y="1002"/>
                  </a:lnTo>
                  <a:lnTo>
                    <a:pt x="107" y="1004"/>
                  </a:lnTo>
                  <a:lnTo>
                    <a:pt x="104" y="1007"/>
                  </a:lnTo>
                  <a:lnTo>
                    <a:pt x="100" y="1009"/>
                  </a:lnTo>
                  <a:lnTo>
                    <a:pt x="99" y="1010"/>
                  </a:lnTo>
                  <a:lnTo>
                    <a:pt x="98" y="1010"/>
                  </a:lnTo>
                  <a:lnTo>
                    <a:pt x="97" y="1009"/>
                  </a:lnTo>
                  <a:lnTo>
                    <a:pt x="95" y="1009"/>
                  </a:lnTo>
                  <a:lnTo>
                    <a:pt x="94" y="1010"/>
                  </a:lnTo>
                  <a:lnTo>
                    <a:pt x="93" y="1013"/>
                  </a:lnTo>
                  <a:lnTo>
                    <a:pt x="93" y="1014"/>
                  </a:lnTo>
                  <a:lnTo>
                    <a:pt x="94" y="1014"/>
                  </a:lnTo>
                  <a:lnTo>
                    <a:pt x="94" y="1016"/>
                  </a:lnTo>
                  <a:lnTo>
                    <a:pt x="92" y="1018"/>
                  </a:lnTo>
                  <a:lnTo>
                    <a:pt x="91" y="1019"/>
                  </a:lnTo>
                  <a:lnTo>
                    <a:pt x="89" y="1019"/>
                  </a:lnTo>
                  <a:lnTo>
                    <a:pt x="88" y="1020"/>
                  </a:lnTo>
                  <a:lnTo>
                    <a:pt x="87" y="1021"/>
                  </a:lnTo>
                  <a:lnTo>
                    <a:pt x="86" y="1021"/>
                  </a:lnTo>
                  <a:lnTo>
                    <a:pt x="84" y="1020"/>
                  </a:lnTo>
                  <a:lnTo>
                    <a:pt x="83" y="1021"/>
                  </a:lnTo>
                  <a:lnTo>
                    <a:pt x="83" y="1024"/>
                  </a:lnTo>
                  <a:lnTo>
                    <a:pt x="81" y="1026"/>
                  </a:lnTo>
                  <a:lnTo>
                    <a:pt x="78" y="1027"/>
                  </a:lnTo>
                  <a:lnTo>
                    <a:pt x="77" y="1027"/>
                  </a:lnTo>
                  <a:lnTo>
                    <a:pt x="76" y="1026"/>
                  </a:lnTo>
                  <a:lnTo>
                    <a:pt x="75" y="1026"/>
                  </a:lnTo>
                  <a:lnTo>
                    <a:pt x="74" y="1027"/>
                  </a:lnTo>
                  <a:lnTo>
                    <a:pt x="74" y="1028"/>
                  </a:lnTo>
                  <a:lnTo>
                    <a:pt x="72" y="1030"/>
                  </a:lnTo>
                  <a:lnTo>
                    <a:pt x="69" y="1031"/>
                  </a:lnTo>
                  <a:lnTo>
                    <a:pt x="67" y="1031"/>
                  </a:lnTo>
                  <a:lnTo>
                    <a:pt x="66" y="1030"/>
                  </a:lnTo>
                  <a:lnTo>
                    <a:pt x="64" y="1030"/>
                  </a:lnTo>
                  <a:lnTo>
                    <a:pt x="63" y="1030"/>
                  </a:lnTo>
                  <a:lnTo>
                    <a:pt x="61" y="1030"/>
                  </a:lnTo>
                  <a:lnTo>
                    <a:pt x="59" y="1028"/>
                  </a:lnTo>
                  <a:lnTo>
                    <a:pt x="59" y="1027"/>
                  </a:lnTo>
                  <a:lnTo>
                    <a:pt x="58" y="1028"/>
                  </a:lnTo>
                  <a:lnTo>
                    <a:pt x="58" y="1030"/>
                  </a:lnTo>
                  <a:lnTo>
                    <a:pt x="57" y="1031"/>
                  </a:lnTo>
                  <a:lnTo>
                    <a:pt x="57" y="1030"/>
                  </a:lnTo>
                  <a:lnTo>
                    <a:pt x="55" y="1028"/>
                  </a:lnTo>
                  <a:lnTo>
                    <a:pt x="57" y="1027"/>
                  </a:lnTo>
                  <a:lnTo>
                    <a:pt x="57" y="1026"/>
                  </a:lnTo>
                  <a:lnTo>
                    <a:pt x="58" y="1025"/>
                  </a:lnTo>
                  <a:lnTo>
                    <a:pt x="58" y="1024"/>
                  </a:lnTo>
                  <a:lnTo>
                    <a:pt x="59" y="1024"/>
                  </a:lnTo>
                  <a:lnTo>
                    <a:pt x="60" y="1024"/>
                  </a:lnTo>
                  <a:lnTo>
                    <a:pt x="63" y="1022"/>
                  </a:lnTo>
                  <a:lnTo>
                    <a:pt x="64" y="1024"/>
                  </a:lnTo>
                  <a:lnTo>
                    <a:pt x="65" y="1024"/>
                  </a:lnTo>
                  <a:lnTo>
                    <a:pt x="65" y="1022"/>
                  </a:lnTo>
                  <a:lnTo>
                    <a:pt x="64" y="1021"/>
                  </a:lnTo>
                  <a:lnTo>
                    <a:pt x="63" y="1021"/>
                  </a:lnTo>
                  <a:lnTo>
                    <a:pt x="59" y="1021"/>
                  </a:lnTo>
                  <a:lnTo>
                    <a:pt x="57" y="1021"/>
                  </a:lnTo>
                  <a:lnTo>
                    <a:pt x="55" y="1021"/>
                  </a:lnTo>
                  <a:lnTo>
                    <a:pt x="53" y="1021"/>
                  </a:lnTo>
                  <a:lnTo>
                    <a:pt x="53" y="1020"/>
                  </a:lnTo>
                  <a:lnTo>
                    <a:pt x="52" y="1020"/>
                  </a:lnTo>
                  <a:lnTo>
                    <a:pt x="53" y="1025"/>
                  </a:lnTo>
                  <a:lnTo>
                    <a:pt x="54" y="1026"/>
                  </a:lnTo>
                  <a:lnTo>
                    <a:pt x="55" y="1026"/>
                  </a:lnTo>
                  <a:lnTo>
                    <a:pt x="54" y="1027"/>
                  </a:lnTo>
                  <a:lnTo>
                    <a:pt x="53" y="1028"/>
                  </a:lnTo>
                  <a:lnTo>
                    <a:pt x="52" y="1030"/>
                  </a:lnTo>
                  <a:lnTo>
                    <a:pt x="49" y="1030"/>
                  </a:lnTo>
                  <a:lnTo>
                    <a:pt x="48" y="1028"/>
                  </a:lnTo>
                  <a:lnTo>
                    <a:pt x="47" y="1028"/>
                  </a:lnTo>
                  <a:lnTo>
                    <a:pt x="47" y="1025"/>
                  </a:lnTo>
                  <a:lnTo>
                    <a:pt x="47" y="1024"/>
                  </a:lnTo>
                  <a:lnTo>
                    <a:pt x="46" y="1022"/>
                  </a:lnTo>
                  <a:lnTo>
                    <a:pt x="44" y="1022"/>
                  </a:lnTo>
                  <a:lnTo>
                    <a:pt x="43" y="1022"/>
                  </a:lnTo>
                  <a:lnTo>
                    <a:pt x="42" y="1021"/>
                  </a:lnTo>
                  <a:lnTo>
                    <a:pt x="41" y="1020"/>
                  </a:lnTo>
                  <a:lnTo>
                    <a:pt x="40" y="1020"/>
                  </a:lnTo>
                  <a:lnTo>
                    <a:pt x="38" y="1019"/>
                  </a:lnTo>
                  <a:lnTo>
                    <a:pt x="35" y="1020"/>
                  </a:lnTo>
                  <a:lnTo>
                    <a:pt x="31" y="1021"/>
                  </a:lnTo>
                  <a:lnTo>
                    <a:pt x="30" y="1020"/>
                  </a:lnTo>
                  <a:lnTo>
                    <a:pt x="30" y="1019"/>
                  </a:lnTo>
                  <a:lnTo>
                    <a:pt x="30" y="1018"/>
                  </a:lnTo>
                  <a:lnTo>
                    <a:pt x="26" y="1015"/>
                  </a:lnTo>
                  <a:lnTo>
                    <a:pt x="25" y="1015"/>
                  </a:lnTo>
                  <a:lnTo>
                    <a:pt x="25" y="1016"/>
                  </a:lnTo>
                  <a:lnTo>
                    <a:pt x="24" y="1016"/>
                  </a:lnTo>
                  <a:lnTo>
                    <a:pt x="23" y="1018"/>
                  </a:lnTo>
                  <a:lnTo>
                    <a:pt x="23" y="1019"/>
                  </a:lnTo>
                  <a:lnTo>
                    <a:pt x="21" y="1020"/>
                  </a:lnTo>
                  <a:lnTo>
                    <a:pt x="20" y="1020"/>
                  </a:lnTo>
                  <a:lnTo>
                    <a:pt x="19" y="1020"/>
                  </a:lnTo>
                  <a:lnTo>
                    <a:pt x="19" y="1021"/>
                  </a:lnTo>
                  <a:lnTo>
                    <a:pt x="19" y="1022"/>
                  </a:lnTo>
                  <a:lnTo>
                    <a:pt x="20" y="1022"/>
                  </a:lnTo>
                  <a:lnTo>
                    <a:pt x="21" y="1021"/>
                  </a:lnTo>
                  <a:lnTo>
                    <a:pt x="24" y="1020"/>
                  </a:lnTo>
                  <a:lnTo>
                    <a:pt x="26" y="1021"/>
                  </a:lnTo>
                  <a:lnTo>
                    <a:pt x="30" y="1021"/>
                  </a:lnTo>
                  <a:lnTo>
                    <a:pt x="30" y="1022"/>
                  </a:lnTo>
                  <a:lnTo>
                    <a:pt x="31" y="1024"/>
                  </a:lnTo>
                  <a:lnTo>
                    <a:pt x="31" y="1026"/>
                  </a:lnTo>
                  <a:lnTo>
                    <a:pt x="31" y="1027"/>
                  </a:lnTo>
                  <a:lnTo>
                    <a:pt x="29" y="1026"/>
                  </a:lnTo>
                  <a:lnTo>
                    <a:pt x="26" y="1026"/>
                  </a:lnTo>
                  <a:lnTo>
                    <a:pt x="23" y="1027"/>
                  </a:lnTo>
                  <a:lnTo>
                    <a:pt x="21" y="1027"/>
                  </a:lnTo>
                  <a:lnTo>
                    <a:pt x="18" y="1028"/>
                  </a:lnTo>
                  <a:lnTo>
                    <a:pt x="18" y="1030"/>
                  </a:lnTo>
                  <a:lnTo>
                    <a:pt x="17" y="1028"/>
                  </a:lnTo>
                  <a:lnTo>
                    <a:pt x="15" y="1027"/>
                  </a:lnTo>
                  <a:lnTo>
                    <a:pt x="14" y="1026"/>
                  </a:lnTo>
                  <a:lnTo>
                    <a:pt x="13" y="1026"/>
                  </a:lnTo>
                  <a:lnTo>
                    <a:pt x="12" y="1027"/>
                  </a:lnTo>
                  <a:lnTo>
                    <a:pt x="12" y="1030"/>
                  </a:lnTo>
                  <a:lnTo>
                    <a:pt x="11" y="1032"/>
                  </a:lnTo>
                  <a:lnTo>
                    <a:pt x="11" y="1034"/>
                  </a:lnTo>
                  <a:lnTo>
                    <a:pt x="9" y="1036"/>
                  </a:lnTo>
                  <a:lnTo>
                    <a:pt x="8" y="1037"/>
                  </a:lnTo>
                  <a:lnTo>
                    <a:pt x="7" y="1037"/>
                  </a:lnTo>
                  <a:lnTo>
                    <a:pt x="7" y="1038"/>
                  </a:lnTo>
                  <a:lnTo>
                    <a:pt x="11" y="1043"/>
                  </a:lnTo>
                  <a:lnTo>
                    <a:pt x="13" y="1045"/>
                  </a:lnTo>
                  <a:lnTo>
                    <a:pt x="13" y="1048"/>
                  </a:lnTo>
                  <a:lnTo>
                    <a:pt x="13" y="1050"/>
                  </a:lnTo>
                  <a:lnTo>
                    <a:pt x="13" y="1053"/>
                  </a:lnTo>
                  <a:lnTo>
                    <a:pt x="13" y="1056"/>
                  </a:lnTo>
                  <a:lnTo>
                    <a:pt x="12" y="1059"/>
                  </a:lnTo>
                  <a:lnTo>
                    <a:pt x="9" y="1060"/>
                  </a:lnTo>
                  <a:lnTo>
                    <a:pt x="8" y="1061"/>
                  </a:lnTo>
                  <a:lnTo>
                    <a:pt x="7" y="1061"/>
                  </a:lnTo>
                  <a:lnTo>
                    <a:pt x="8" y="1062"/>
                  </a:lnTo>
                  <a:lnTo>
                    <a:pt x="7" y="1062"/>
                  </a:lnTo>
                  <a:lnTo>
                    <a:pt x="6" y="1062"/>
                  </a:lnTo>
                  <a:lnTo>
                    <a:pt x="4" y="1062"/>
                  </a:lnTo>
                  <a:lnTo>
                    <a:pt x="2" y="1067"/>
                  </a:lnTo>
                  <a:lnTo>
                    <a:pt x="3" y="1068"/>
                  </a:lnTo>
                  <a:lnTo>
                    <a:pt x="4" y="1074"/>
                  </a:lnTo>
                  <a:lnTo>
                    <a:pt x="6" y="1074"/>
                  </a:lnTo>
                  <a:lnTo>
                    <a:pt x="7" y="1076"/>
                  </a:lnTo>
                  <a:lnTo>
                    <a:pt x="8" y="1078"/>
                  </a:lnTo>
                  <a:lnTo>
                    <a:pt x="7" y="1079"/>
                  </a:lnTo>
                  <a:lnTo>
                    <a:pt x="6" y="1081"/>
                  </a:lnTo>
                  <a:lnTo>
                    <a:pt x="6" y="1082"/>
                  </a:lnTo>
                  <a:lnTo>
                    <a:pt x="7" y="1083"/>
                  </a:lnTo>
                  <a:lnTo>
                    <a:pt x="7" y="1084"/>
                  </a:lnTo>
                  <a:lnTo>
                    <a:pt x="6" y="1087"/>
                  </a:lnTo>
                  <a:lnTo>
                    <a:pt x="6" y="1088"/>
                  </a:lnTo>
                  <a:lnTo>
                    <a:pt x="6" y="1090"/>
                  </a:lnTo>
                  <a:lnTo>
                    <a:pt x="4" y="1093"/>
                  </a:lnTo>
                  <a:lnTo>
                    <a:pt x="3" y="1093"/>
                  </a:lnTo>
                  <a:lnTo>
                    <a:pt x="3" y="1094"/>
                  </a:lnTo>
                  <a:lnTo>
                    <a:pt x="2" y="1095"/>
                  </a:lnTo>
                  <a:lnTo>
                    <a:pt x="1" y="1094"/>
                  </a:lnTo>
                  <a:lnTo>
                    <a:pt x="0" y="1094"/>
                  </a:lnTo>
                  <a:lnTo>
                    <a:pt x="0" y="1095"/>
                  </a:lnTo>
                  <a:lnTo>
                    <a:pt x="1" y="1096"/>
                  </a:lnTo>
                  <a:lnTo>
                    <a:pt x="2" y="1098"/>
                  </a:lnTo>
                  <a:lnTo>
                    <a:pt x="2" y="1100"/>
                  </a:lnTo>
                  <a:lnTo>
                    <a:pt x="3" y="1100"/>
                  </a:lnTo>
                  <a:lnTo>
                    <a:pt x="6" y="1100"/>
                  </a:lnTo>
                  <a:lnTo>
                    <a:pt x="6" y="1099"/>
                  </a:lnTo>
                  <a:lnTo>
                    <a:pt x="7" y="1098"/>
                  </a:lnTo>
                  <a:lnTo>
                    <a:pt x="7" y="1095"/>
                  </a:lnTo>
                  <a:lnTo>
                    <a:pt x="9" y="1094"/>
                  </a:lnTo>
                  <a:lnTo>
                    <a:pt x="15" y="1091"/>
                  </a:lnTo>
                  <a:lnTo>
                    <a:pt x="18" y="1089"/>
                  </a:lnTo>
                  <a:lnTo>
                    <a:pt x="19" y="1087"/>
                  </a:lnTo>
                  <a:lnTo>
                    <a:pt x="20" y="1087"/>
                  </a:lnTo>
                  <a:lnTo>
                    <a:pt x="21" y="1085"/>
                  </a:lnTo>
                  <a:lnTo>
                    <a:pt x="21" y="1083"/>
                  </a:lnTo>
                  <a:lnTo>
                    <a:pt x="23" y="1082"/>
                  </a:lnTo>
                  <a:lnTo>
                    <a:pt x="24" y="1081"/>
                  </a:lnTo>
                  <a:lnTo>
                    <a:pt x="25" y="1079"/>
                  </a:lnTo>
                  <a:lnTo>
                    <a:pt x="25" y="1081"/>
                  </a:lnTo>
                  <a:lnTo>
                    <a:pt x="26" y="1082"/>
                  </a:lnTo>
                  <a:lnTo>
                    <a:pt x="30" y="1084"/>
                  </a:lnTo>
                  <a:lnTo>
                    <a:pt x="32" y="1084"/>
                  </a:lnTo>
                  <a:lnTo>
                    <a:pt x="35" y="1088"/>
                  </a:lnTo>
                  <a:lnTo>
                    <a:pt x="35" y="1090"/>
                  </a:lnTo>
                  <a:lnTo>
                    <a:pt x="37" y="1093"/>
                  </a:lnTo>
                  <a:lnTo>
                    <a:pt x="37" y="1091"/>
                  </a:lnTo>
                  <a:lnTo>
                    <a:pt x="37" y="1090"/>
                  </a:lnTo>
                  <a:lnTo>
                    <a:pt x="40" y="1089"/>
                  </a:lnTo>
                  <a:lnTo>
                    <a:pt x="38" y="1091"/>
                  </a:lnTo>
                  <a:lnTo>
                    <a:pt x="38" y="1093"/>
                  </a:lnTo>
                  <a:lnTo>
                    <a:pt x="40" y="1093"/>
                  </a:lnTo>
                  <a:lnTo>
                    <a:pt x="42" y="1093"/>
                  </a:lnTo>
                  <a:lnTo>
                    <a:pt x="41" y="1094"/>
                  </a:lnTo>
                  <a:lnTo>
                    <a:pt x="40" y="1095"/>
                  </a:lnTo>
                  <a:lnTo>
                    <a:pt x="40" y="1098"/>
                  </a:lnTo>
                  <a:lnTo>
                    <a:pt x="38" y="1099"/>
                  </a:lnTo>
                  <a:lnTo>
                    <a:pt x="40" y="1101"/>
                  </a:lnTo>
                  <a:lnTo>
                    <a:pt x="40" y="1102"/>
                  </a:lnTo>
                  <a:lnTo>
                    <a:pt x="41" y="1102"/>
                  </a:lnTo>
                  <a:lnTo>
                    <a:pt x="42" y="1102"/>
                  </a:lnTo>
                  <a:lnTo>
                    <a:pt x="44" y="1102"/>
                  </a:lnTo>
                  <a:lnTo>
                    <a:pt x="46" y="1101"/>
                  </a:lnTo>
                  <a:lnTo>
                    <a:pt x="47" y="1099"/>
                  </a:lnTo>
                  <a:lnTo>
                    <a:pt x="47" y="1100"/>
                  </a:lnTo>
                  <a:lnTo>
                    <a:pt x="47" y="1101"/>
                  </a:lnTo>
                  <a:lnTo>
                    <a:pt x="47" y="1102"/>
                  </a:lnTo>
                  <a:lnTo>
                    <a:pt x="46" y="1102"/>
                  </a:lnTo>
                  <a:lnTo>
                    <a:pt x="47" y="1104"/>
                  </a:lnTo>
                  <a:lnTo>
                    <a:pt x="48" y="1104"/>
                  </a:lnTo>
                  <a:lnTo>
                    <a:pt x="48" y="1102"/>
                  </a:lnTo>
                  <a:lnTo>
                    <a:pt x="49" y="1101"/>
                  </a:lnTo>
                  <a:lnTo>
                    <a:pt x="49" y="1102"/>
                  </a:lnTo>
                  <a:lnTo>
                    <a:pt x="48" y="1104"/>
                  </a:lnTo>
                  <a:lnTo>
                    <a:pt x="48" y="1105"/>
                  </a:lnTo>
                  <a:lnTo>
                    <a:pt x="49" y="1105"/>
                  </a:lnTo>
                  <a:lnTo>
                    <a:pt x="51" y="1105"/>
                  </a:lnTo>
                  <a:lnTo>
                    <a:pt x="51" y="1106"/>
                  </a:lnTo>
                  <a:lnTo>
                    <a:pt x="53" y="1106"/>
                  </a:lnTo>
                  <a:lnTo>
                    <a:pt x="54" y="1106"/>
                  </a:lnTo>
                  <a:lnTo>
                    <a:pt x="55" y="1105"/>
                  </a:lnTo>
                  <a:lnTo>
                    <a:pt x="55" y="1104"/>
                  </a:lnTo>
                  <a:lnTo>
                    <a:pt x="55" y="1102"/>
                  </a:lnTo>
                  <a:lnTo>
                    <a:pt x="55" y="1101"/>
                  </a:lnTo>
                  <a:lnTo>
                    <a:pt x="58" y="1102"/>
                  </a:lnTo>
                  <a:lnTo>
                    <a:pt x="60" y="1102"/>
                  </a:lnTo>
                  <a:lnTo>
                    <a:pt x="61" y="1102"/>
                  </a:lnTo>
                  <a:lnTo>
                    <a:pt x="63" y="1102"/>
                  </a:lnTo>
                  <a:lnTo>
                    <a:pt x="65" y="1101"/>
                  </a:lnTo>
                  <a:lnTo>
                    <a:pt x="65" y="1099"/>
                  </a:lnTo>
                  <a:lnTo>
                    <a:pt x="66" y="1099"/>
                  </a:lnTo>
                  <a:lnTo>
                    <a:pt x="67" y="1098"/>
                  </a:lnTo>
                  <a:lnTo>
                    <a:pt x="69" y="1096"/>
                  </a:lnTo>
                  <a:lnTo>
                    <a:pt x="70" y="1095"/>
                  </a:lnTo>
                  <a:lnTo>
                    <a:pt x="70" y="1093"/>
                  </a:lnTo>
                  <a:lnTo>
                    <a:pt x="71" y="1091"/>
                  </a:lnTo>
                  <a:lnTo>
                    <a:pt x="71" y="1090"/>
                  </a:lnTo>
                  <a:lnTo>
                    <a:pt x="72" y="1088"/>
                  </a:lnTo>
                  <a:lnTo>
                    <a:pt x="74" y="1089"/>
                  </a:lnTo>
                  <a:lnTo>
                    <a:pt x="72" y="1091"/>
                  </a:lnTo>
                  <a:lnTo>
                    <a:pt x="74" y="1091"/>
                  </a:lnTo>
                  <a:lnTo>
                    <a:pt x="74" y="1093"/>
                  </a:lnTo>
                  <a:lnTo>
                    <a:pt x="75" y="1093"/>
                  </a:lnTo>
                  <a:lnTo>
                    <a:pt x="74" y="1096"/>
                  </a:lnTo>
                  <a:lnTo>
                    <a:pt x="72" y="1098"/>
                  </a:lnTo>
                  <a:lnTo>
                    <a:pt x="72" y="1099"/>
                  </a:lnTo>
                  <a:lnTo>
                    <a:pt x="74" y="1096"/>
                  </a:lnTo>
                  <a:lnTo>
                    <a:pt x="75" y="1095"/>
                  </a:lnTo>
                  <a:lnTo>
                    <a:pt x="76" y="1094"/>
                  </a:lnTo>
                  <a:lnTo>
                    <a:pt x="77" y="1095"/>
                  </a:lnTo>
                  <a:lnTo>
                    <a:pt x="77" y="1096"/>
                  </a:lnTo>
                  <a:lnTo>
                    <a:pt x="76" y="1098"/>
                  </a:lnTo>
                  <a:lnTo>
                    <a:pt x="76" y="1099"/>
                  </a:lnTo>
                  <a:lnTo>
                    <a:pt x="77" y="1099"/>
                  </a:lnTo>
                  <a:lnTo>
                    <a:pt x="77" y="1100"/>
                  </a:lnTo>
                  <a:lnTo>
                    <a:pt x="77" y="1101"/>
                  </a:lnTo>
                  <a:lnTo>
                    <a:pt x="78" y="1100"/>
                  </a:lnTo>
                  <a:lnTo>
                    <a:pt x="80" y="1099"/>
                  </a:lnTo>
                  <a:lnTo>
                    <a:pt x="80" y="1100"/>
                  </a:lnTo>
                  <a:lnTo>
                    <a:pt x="81" y="1100"/>
                  </a:lnTo>
                  <a:lnTo>
                    <a:pt x="81" y="1099"/>
                  </a:lnTo>
                  <a:lnTo>
                    <a:pt x="81" y="1098"/>
                  </a:lnTo>
                  <a:lnTo>
                    <a:pt x="81" y="1096"/>
                  </a:lnTo>
                  <a:lnTo>
                    <a:pt x="83" y="1096"/>
                  </a:lnTo>
                  <a:lnTo>
                    <a:pt x="82" y="1094"/>
                  </a:lnTo>
                  <a:lnTo>
                    <a:pt x="83" y="1091"/>
                  </a:lnTo>
                  <a:lnTo>
                    <a:pt x="84" y="1091"/>
                  </a:lnTo>
                  <a:lnTo>
                    <a:pt x="84" y="1094"/>
                  </a:lnTo>
                  <a:lnTo>
                    <a:pt x="86" y="1094"/>
                  </a:lnTo>
                  <a:lnTo>
                    <a:pt x="87" y="1093"/>
                  </a:lnTo>
                  <a:lnTo>
                    <a:pt x="88" y="1093"/>
                  </a:lnTo>
                  <a:lnTo>
                    <a:pt x="88" y="1094"/>
                  </a:lnTo>
                  <a:lnTo>
                    <a:pt x="87" y="1094"/>
                  </a:lnTo>
                  <a:lnTo>
                    <a:pt x="88" y="1095"/>
                  </a:lnTo>
                  <a:lnTo>
                    <a:pt x="89" y="1095"/>
                  </a:lnTo>
                  <a:lnTo>
                    <a:pt x="89" y="1096"/>
                  </a:lnTo>
                  <a:lnTo>
                    <a:pt x="88" y="1098"/>
                  </a:lnTo>
                  <a:lnTo>
                    <a:pt x="89" y="1098"/>
                  </a:lnTo>
                  <a:lnTo>
                    <a:pt x="91" y="1099"/>
                  </a:lnTo>
                  <a:lnTo>
                    <a:pt x="92" y="1100"/>
                  </a:lnTo>
                  <a:lnTo>
                    <a:pt x="93" y="1100"/>
                  </a:lnTo>
                  <a:lnTo>
                    <a:pt x="95" y="1099"/>
                  </a:lnTo>
                  <a:lnTo>
                    <a:pt x="97" y="1098"/>
                  </a:lnTo>
                  <a:lnTo>
                    <a:pt x="97" y="1099"/>
                  </a:lnTo>
                  <a:lnTo>
                    <a:pt x="95" y="1100"/>
                  </a:lnTo>
                  <a:lnTo>
                    <a:pt x="95" y="1101"/>
                  </a:lnTo>
                  <a:lnTo>
                    <a:pt x="97" y="1102"/>
                  </a:lnTo>
                  <a:lnTo>
                    <a:pt x="98" y="1101"/>
                  </a:lnTo>
                  <a:lnTo>
                    <a:pt x="100" y="1099"/>
                  </a:lnTo>
                  <a:lnTo>
                    <a:pt x="100" y="1098"/>
                  </a:lnTo>
                  <a:lnTo>
                    <a:pt x="99" y="1096"/>
                  </a:lnTo>
                  <a:lnTo>
                    <a:pt x="100" y="1094"/>
                  </a:lnTo>
                  <a:lnTo>
                    <a:pt x="101" y="1094"/>
                  </a:lnTo>
                  <a:lnTo>
                    <a:pt x="103" y="1095"/>
                  </a:lnTo>
                  <a:lnTo>
                    <a:pt x="101" y="1096"/>
                  </a:lnTo>
                  <a:lnTo>
                    <a:pt x="101" y="1098"/>
                  </a:lnTo>
                  <a:lnTo>
                    <a:pt x="103" y="1098"/>
                  </a:lnTo>
                  <a:lnTo>
                    <a:pt x="104" y="1096"/>
                  </a:lnTo>
                  <a:lnTo>
                    <a:pt x="104" y="1095"/>
                  </a:lnTo>
                  <a:lnTo>
                    <a:pt x="105" y="1094"/>
                  </a:lnTo>
                  <a:lnTo>
                    <a:pt x="106" y="1094"/>
                  </a:lnTo>
                  <a:lnTo>
                    <a:pt x="107" y="1095"/>
                  </a:lnTo>
                  <a:lnTo>
                    <a:pt x="109" y="1095"/>
                  </a:lnTo>
                  <a:lnTo>
                    <a:pt x="110" y="1095"/>
                  </a:lnTo>
                  <a:lnTo>
                    <a:pt x="112" y="1095"/>
                  </a:lnTo>
                  <a:lnTo>
                    <a:pt x="114" y="1094"/>
                  </a:lnTo>
                  <a:lnTo>
                    <a:pt x="115" y="1095"/>
                  </a:lnTo>
                  <a:lnTo>
                    <a:pt x="118" y="1093"/>
                  </a:lnTo>
                  <a:lnTo>
                    <a:pt x="120" y="1094"/>
                  </a:lnTo>
                  <a:lnTo>
                    <a:pt x="122" y="1093"/>
                  </a:lnTo>
                  <a:lnTo>
                    <a:pt x="123" y="1093"/>
                  </a:lnTo>
                  <a:lnTo>
                    <a:pt x="124" y="1093"/>
                  </a:lnTo>
                  <a:lnTo>
                    <a:pt x="123" y="1094"/>
                  </a:lnTo>
                  <a:lnTo>
                    <a:pt x="122" y="1094"/>
                  </a:lnTo>
                  <a:lnTo>
                    <a:pt x="122" y="1095"/>
                  </a:lnTo>
                  <a:lnTo>
                    <a:pt x="122" y="1096"/>
                  </a:lnTo>
                  <a:lnTo>
                    <a:pt x="123" y="1096"/>
                  </a:lnTo>
                  <a:lnTo>
                    <a:pt x="126" y="1095"/>
                  </a:lnTo>
                  <a:lnTo>
                    <a:pt x="128" y="1096"/>
                  </a:lnTo>
                  <a:lnTo>
                    <a:pt x="126" y="1100"/>
                  </a:lnTo>
                  <a:lnTo>
                    <a:pt x="128" y="1099"/>
                  </a:lnTo>
                  <a:lnTo>
                    <a:pt x="129" y="1099"/>
                  </a:lnTo>
                  <a:lnTo>
                    <a:pt x="131" y="1098"/>
                  </a:lnTo>
                  <a:lnTo>
                    <a:pt x="132" y="1100"/>
                  </a:lnTo>
                  <a:lnTo>
                    <a:pt x="132" y="1101"/>
                  </a:lnTo>
                  <a:lnTo>
                    <a:pt x="127" y="1104"/>
                  </a:lnTo>
                  <a:lnTo>
                    <a:pt x="126" y="1105"/>
                  </a:lnTo>
                  <a:lnTo>
                    <a:pt x="126" y="1106"/>
                  </a:lnTo>
                  <a:lnTo>
                    <a:pt x="124" y="1107"/>
                  </a:lnTo>
                  <a:lnTo>
                    <a:pt x="123" y="1107"/>
                  </a:lnTo>
                  <a:lnTo>
                    <a:pt x="123" y="1108"/>
                  </a:lnTo>
                  <a:lnTo>
                    <a:pt x="124" y="1108"/>
                  </a:lnTo>
                  <a:lnTo>
                    <a:pt x="127" y="1110"/>
                  </a:lnTo>
                  <a:lnTo>
                    <a:pt x="128" y="1111"/>
                  </a:lnTo>
                  <a:lnTo>
                    <a:pt x="129" y="1111"/>
                  </a:lnTo>
                  <a:lnTo>
                    <a:pt x="129" y="1108"/>
                  </a:lnTo>
                  <a:lnTo>
                    <a:pt x="128" y="1108"/>
                  </a:lnTo>
                  <a:lnTo>
                    <a:pt x="127" y="1107"/>
                  </a:lnTo>
                  <a:lnTo>
                    <a:pt x="128" y="1107"/>
                  </a:lnTo>
                  <a:lnTo>
                    <a:pt x="129" y="1107"/>
                  </a:lnTo>
                  <a:lnTo>
                    <a:pt x="132" y="1106"/>
                  </a:lnTo>
                  <a:lnTo>
                    <a:pt x="133" y="1105"/>
                  </a:lnTo>
                  <a:lnTo>
                    <a:pt x="134" y="1104"/>
                  </a:lnTo>
                  <a:lnTo>
                    <a:pt x="135" y="1105"/>
                  </a:lnTo>
                  <a:lnTo>
                    <a:pt x="137" y="1106"/>
                  </a:lnTo>
                  <a:lnTo>
                    <a:pt x="137" y="1107"/>
                  </a:lnTo>
                  <a:lnTo>
                    <a:pt x="138" y="1108"/>
                  </a:lnTo>
                  <a:lnTo>
                    <a:pt x="139" y="1110"/>
                  </a:lnTo>
                  <a:lnTo>
                    <a:pt x="140" y="1111"/>
                  </a:lnTo>
                  <a:lnTo>
                    <a:pt x="144" y="1112"/>
                  </a:lnTo>
                  <a:lnTo>
                    <a:pt x="145" y="1116"/>
                  </a:lnTo>
                  <a:lnTo>
                    <a:pt x="146" y="1117"/>
                  </a:lnTo>
                  <a:lnTo>
                    <a:pt x="149" y="1117"/>
                  </a:lnTo>
                  <a:lnTo>
                    <a:pt x="150" y="1118"/>
                  </a:lnTo>
                  <a:lnTo>
                    <a:pt x="150" y="1119"/>
                  </a:lnTo>
                  <a:lnTo>
                    <a:pt x="149" y="1121"/>
                  </a:lnTo>
                  <a:lnTo>
                    <a:pt x="149" y="1122"/>
                  </a:lnTo>
                  <a:lnTo>
                    <a:pt x="150" y="1123"/>
                  </a:lnTo>
                  <a:lnTo>
                    <a:pt x="150" y="1122"/>
                  </a:lnTo>
                  <a:lnTo>
                    <a:pt x="150" y="1121"/>
                  </a:lnTo>
                  <a:lnTo>
                    <a:pt x="151" y="1121"/>
                  </a:lnTo>
                  <a:lnTo>
                    <a:pt x="156" y="1125"/>
                  </a:lnTo>
                  <a:lnTo>
                    <a:pt x="157" y="1125"/>
                  </a:lnTo>
                  <a:lnTo>
                    <a:pt x="160" y="1124"/>
                  </a:lnTo>
                  <a:lnTo>
                    <a:pt x="162" y="1122"/>
                  </a:lnTo>
                  <a:lnTo>
                    <a:pt x="163" y="1122"/>
                  </a:lnTo>
                  <a:lnTo>
                    <a:pt x="162" y="1123"/>
                  </a:lnTo>
                  <a:lnTo>
                    <a:pt x="161" y="1124"/>
                  </a:lnTo>
                  <a:lnTo>
                    <a:pt x="161" y="1125"/>
                  </a:lnTo>
                  <a:lnTo>
                    <a:pt x="163" y="1127"/>
                  </a:lnTo>
                  <a:lnTo>
                    <a:pt x="163" y="1128"/>
                  </a:lnTo>
                  <a:lnTo>
                    <a:pt x="164" y="1129"/>
                  </a:lnTo>
                  <a:lnTo>
                    <a:pt x="167" y="1130"/>
                  </a:lnTo>
                  <a:lnTo>
                    <a:pt x="168" y="1131"/>
                  </a:lnTo>
                  <a:lnTo>
                    <a:pt x="168" y="1133"/>
                  </a:lnTo>
                  <a:lnTo>
                    <a:pt x="167" y="1134"/>
                  </a:lnTo>
                  <a:lnTo>
                    <a:pt x="167" y="1135"/>
                  </a:lnTo>
                  <a:lnTo>
                    <a:pt x="167" y="1136"/>
                  </a:lnTo>
                  <a:lnTo>
                    <a:pt x="167" y="1139"/>
                  </a:lnTo>
                  <a:lnTo>
                    <a:pt x="168" y="1139"/>
                  </a:lnTo>
                  <a:lnTo>
                    <a:pt x="169" y="1140"/>
                  </a:lnTo>
                  <a:lnTo>
                    <a:pt x="172" y="1139"/>
                  </a:lnTo>
                  <a:lnTo>
                    <a:pt x="173" y="1137"/>
                  </a:lnTo>
                  <a:lnTo>
                    <a:pt x="173" y="1135"/>
                  </a:lnTo>
                  <a:lnTo>
                    <a:pt x="173" y="1133"/>
                  </a:lnTo>
                  <a:lnTo>
                    <a:pt x="172" y="1131"/>
                  </a:lnTo>
                  <a:lnTo>
                    <a:pt x="171" y="1130"/>
                  </a:lnTo>
                  <a:lnTo>
                    <a:pt x="171" y="1127"/>
                  </a:lnTo>
                  <a:lnTo>
                    <a:pt x="172" y="1123"/>
                  </a:lnTo>
                  <a:lnTo>
                    <a:pt x="172" y="1122"/>
                  </a:lnTo>
                  <a:lnTo>
                    <a:pt x="172" y="1121"/>
                  </a:lnTo>
                  <a:lnTo>
                    <a:pt x="173" y="1119"/>
                  </a:lnTo>
                  <a:lnTo>
                    <a:pt x="178" y="1119"/>
                  </a:lnTo>
                  <a:lnTo>
                    <a:pt x="179" y="1119"/>
                  </a:lnTo>
                  <a:lnTo>
                    <a:pt x="180" y="1119"/>
                  </a:lnTo>
                  <a:lnTo>
                    <a:pt x="183" y="1116"/>
                  </a:lnTo>
                  <a:lnTo>
                    <a:pt x="185" y="1112"/>
                  </a:lnTo>
                  <a:lnTo>
                    <a:pt x="186" y="1107"/>
                  </a:lnTo>
                  <a:lnTo>
                    <a:pt x="186" y="1106"/>
                  </a:lnTo>
                  <a:lnTo>
                    <a:pt x="185" y="1104"/>
                  </a:lnTo>
                  <a:lnTo>
                    <a:pt x="185" y="1102"/>
                  </a:lnTo>
                  <a:lnTo>
                    <a:pt x="186" y="1100"/>
                  </a:lnTo>
                  <a:lnTo>
                    <a:pt x="186" y="1099"/>
                  </a:lnTo>
                  <a:lnTo>
                    <a:pt x="186" y="1096"/>
                  </a:lnTo>
                  <a:lnTo>
                    <a:pt x="186" y="1094"/>
                  </a:lnTo>
                  <a:lnTo>
                    <a:pt x="189" y="1093"/>
                  </a:lnTo>
                  <a:lnTo>
                    <a:pt x="190" y="1093"/>
                  </a:lnTo>
                  <a:lnTo>
                    <a:pt x="191" y="1091"/>
                  </a:lnTo>
                  <a:lnTo>
                    <a:pt x="192" y="1091"/>
                  </a:lnTo>
                  <a:lnTo>
                    <a:pt x="194" y="1090"/>
                  </a:lnTo>
                  <a:lnTo>
                    <a:pt x="194" y="1085"/>
                  </a:lnTo>
                  <a:lnTo>
                    <a:pt x="192" y="1083"/>
                  </a:lnTo>
                  <a:lnTo>
                    <a:pt x="192" y="1082"/>
                  </a:lnTo>
                  <a:lnTo>
                    <a:pt x="195" y="1078"/>
                  </a:lnTo>
                  <a:lnTo>
                    <a:pt x="195" y="1077"/>
                  </a:lnTo>
                  <a:lnTo>
                    <a:pt x="194" y="1076"/>
                  </a:lnTo>
                  <a:lnTo>
                    <a:pt x="192" y="1076"/>
                  </a:lnTo>
                  <a:lnTo>
                    <a:pt x="191" y="1074"/>
                  </a:lnTo>
                  <a:lnTo>
                    <a:pt x="192" y="1073"/>
                  </a:lnTo>
                  <a:lnTo>
                    <a:pt x="194" y="1072"/>
                  </a:lnTo>
                  <a:lnTo>
                    <a:pt x="196" y="1070"/>
                  </a:lnTo>
                  <a:lnTo>
                    <a:pt x="200" y="1068"/>
                  </a:lnTo>
                  <a:lnTo>
                    <a:pt x="203" y="1066"/>
                  </a:lnTo>
                  <a:lnTo>
                    <a:pt x="206" y="1064"/>
                  </a:lnTo>
                  <a:lnTo>
                    <a:pt x="208" y="1061"/>
                  </a:lnTo>
                  <a:lnTo>
                    <a:pt x="208" y="1059"/>
                  </a:lnTo>
                  <a:lnTo>
                    <a:pt x="209" y="1059"/>
                  </a:lnTo>
                  <a:lnTo>
                    <a:pt x="211" y="1060"/>
                  </a:lnTo>
                  <a:lnTo>
                    <a:pt x="212" y="1059"/>
                  </a:lnTo>
                  <a:lnTo>
                    <a:pt x="213" y="1059"/>
                  </a:lnTo>
                  <a:lnTo>
                    <a:pt x="213" y="1058"/>
                  </a:lnTo>
                  <a:lnTo>
                    <a:pt x="214" y="1058"/>
                  </a:lnTo>
                  <a:lnTo>
                    <a:pt x="214" y="1059"/>
                  </a:lnTo>
                  <a:lnTo>
                    <a:pt x="217" y="1058"/>
                  </a:lnTo>
                  <a:lnTo>
                    <a:pt x="220" y="1058"/>
                  </a:lnTo>
                  <a:lnTo>
                    <a:pt x="221" y="1055"/>
                  </a:lnTo>
                  <a:lnTo>
                    <a:pt x="223" y="1055"/>
                  </a:lnTo>
                  <a:lnTo>
                    <a:pt x="220" y="1059"/>
                  </a:lnTo>
                  <a:lnTo>
                    <a:pt x="221" y="1059"/>
                  </a:lnTo>
                  <a:lnTo>
                    <a:pt x="223" y="1059"/>
                  </a:lnTo>
                  <a:lnTo>
                    <a:pt x="223" y="1058"/>
                  </a:lnTo>
                  <a:lnTo>
                    <a:pt x="224" y="1059"/>
                  </a:lnTo>
                  <a:lnTo>
                    <a:pt x="226" y="1059"/>
                  </a:lnTo>
                  <a:lnTo>
                    <a:pt x="227" y="1059"/>
                  </a:lnTo>
                  <a:lnTo>
                    <a:pt x="226" y="1060"/>
                  </a:lnTo>
                  <a:lnTo>
                    <a:pt x="225" y="1061"/>
                  </a:lnTo>
                  <a:lnTo>
                    <a:pt x="226" y="1061"/>
                  </a:lnTo>
                  <a:lnTo>
                    <a:pt x="229" y="1061"/>
                  </a:lnTo>
                  <a:lnTo>
                    <a:pt x="230" y="1061"/>
                  </a:lnTo>
                  <a:lnTo>
                    <a:pt x="230" y="1062"/>
                  </a:lnTo>
                  <a:lnTo>
                    <a:pt x="230" y="1065"/>
                  </a:lnTo>
                  <a:lnTo>
                    <a:pt x="231" y="1067"/>
                  </a:lnTo>
                  <a:lnTo>
                    <a:pt x="232" y="1071"/>
                  </a:lnTo>
                  <a:lnTo>
                    <a:pt x="234" y="1076"/>
                  </a:lnTo>
                  <a:lnTo>
                    <a:pt x="234" y="1079"/>
                  </a:lnTo>
                  <a:lnTo>
                    <a:pt x="235" y="1083"/>
                  </a:lnTo>
                  <a:lnTo>
                    <a:pt x="235" y="1085"/>
                  </a:lnTo>
                  <a:lnTo>
                    <a:pt x="235" y="1087"/>
                  </a:lnTo>
                  <a:lnTo>
                    <a:pt x="234" y="1088"/>
                  </a:lnTo>
                  <a:lnTo>
                    <a:pt x="235" y="1089"/>
                  </a:lnTo>
                  <a:lnTo>
                    <a:pt x="237" y="1089"/>
                  </a:lnTo>
                  <a:lnTo>
                    <a:pt x="238" y="1088"/>
                  </a:lnTo>
                  <a:lnTo>
                    <a:pt x="243" y="1085"/>
                  </a:lnTo>
                  <a:lnTo>
                    <a:pt x="244" y="1085"/>
                  </a:lnTo>
                  <a:lnTo>
                    <a:pt x="247" y="1088"/>
                  </a:lnTo>
                  <a:lnTo>
                    <a:pt x="248" y="1089"/>
                  </a:lnTo>
                  <a:lnTo>
                    <a:pt x="249" y="1089"/>
                  </a:lnTo>
                  <a:lnTo>
                    <a:pt x="251" y="1088"/>
                  </a:lnTo>
                  <a:lnTo>
                    <a:pt x="252" y="1087"/>
                  </a:lnTo>
                  <a:lnTo>
                    <a:pt x="254" y="1088"/>
                  </a:lnTo>
                  <a:lnTo>
                    <a:pt x="257" y="1085"/>
                  </a:lnTo>
                  <a:lnTo>
                    <a:pt x="259" y="1084"/>
                  </a:lnTo>
                  <a:lnTo>
                    <a:pt x="263" y="1084"/>
                  </a:lnTo>
                  <a:lnTo>
                    <a:pt x="264" y="1085"/>
                  </a:lnTo>
                  <a:lnTo>
                    <a:pt x="265" y="1084"/>
                  </a:lnTo>
                  <a:lnTo>
                    <a:pt x="266" y="1084"/>
                  </a:lnTo>
                  <a:lnTo>
                    <a:pt x="267" y="1083"/>
                  </a:lnTo>
                  <a:lnTo>
                    <a:pt x="266" y="1082"/>
                  </a:lnTo>
                  <a:lnTo>
                    <a:pt x="266" y="1081"/>
                  </a:lnTo>
                  <a:lnTo>
                    <a:pt x="266" y="1079"/>
                  </a:lnTo>
                  <a:lnTo>
                    <a:pt x="266" y="1078"/>
                  </a:lnTo>
                  <a:lnTo>
                    <a:pt x="267" y="1079"/>
                  </a:lnTo>
                  <a:lnTo>
                    <a:pt x="269" y="1079"/>
                  </a:lnTo>
                  <a:lnTo>
                    <a:pt x="270" y="1079"/>
                  </a:lnTo>
                  <a:lnTo>
                    <a:pt x="271" y="1077"/>
                  </a:lnTo>
                  <a:lnTo>
                    <a:pt x="272" y="1076"/>
                  </a:lnTo>
                  <a:lnTo>
                    <a:pt x="274" y="1074"/>
                  </a:lnTo>
                  <a:lnTo>
                    <a:pt x="276" y="1074"/>
                  </a:lnTo>
                  <a:lnTo>
                    <a:pt x="277" y="1074"/>
                  </a:lnTo>
                  <a:lnTo>
                    <a:pt x="278" y="1078"/>
                  </a:lnTo>
                  <a:lnTo>
                    <a:pt x="280" y="1079"/>
                  </a:lnTo>
                  <a:lnTo>
                    <a:pt x="282" y="1077"/>
                  </a:lnTo>
                  <a:lnTo>
                    <a:pt x="283" y="1076"/>
                  </a:lnTo>
                  <a:lnTo>
                    <a:pt x="286" y="1074"/>
                  </a:lnTo>
                  <a:lnTo>
                    <a:pt x="287" y="1074"/>
                  </a:lnTo>
                  <a:lnTo>
                    <a:pt x="289" y="1074"/>
                  </a:lnTo>
                  <a:lnTo>
                    <a:pt x="291" y="1076"/>
                  </a:lnTo>
                  <a:lnTo>
                    <a:pt x="292" y="1074"/>
                  </a:lnTo>
                  <a:lnTo>
                    <a:pt x="293" y="1077"/>
                  </a:lnTo>
                  <a:lnTo>
                    <a:pt x="294" y="1073"/>
                  </a:lnTo>
                  <a:lnTo>
                    <a:pt x="297" y="1073"/>
                  </a:lnTo>
                  <a:lnTo>
                    <a:pt x="298" y="1074"/>
                  </a:lnTo>
                  <a:lnTo>
                    <a:pt x="300" y="1074"/>
                  </a:lnTo>
                  <a:lnTo>
                    <a:pt x="301" y="1074"/>
                  </a:lnTo>
                  <a:lnTo>
                    <a:pt x="303" y="1076"/>
                  </a:lnTo>
                  <a:lnTo>
                    <a:pt x="301" y="1076"/>
                  </a:lnTo>
                  <a:lnTo>
                    <a:pt x="300" y="1076"/>
                  </a:lnTo>
                  <a:lnTo>
                    <a:pt x="300" y="1077"/>
                  </a:lnTo>
                  <a:lnTo>
                    <a:pt x="301" y="1077"/>
                  </a:lnTo>
                  <a:lnTo>
                    <a:pt x="303" y="1077"/>
                  </a:lnTo>
                  <a:lnTo>
                    <a:pt x="304" y="1077"/>
                  </a:lnTo>
                  <a:lnTo>
                    <a:pt x="304" y="1078"/>
                  </a:lnTo>
                  <a:lnTo>
                    <a:pt x="304" y="1079"/>
                  </a:lnTo>
                  <a:lnTo>
                    <a:pt x="304" y="1081"/>
                  </a:lnTo>
                  <a:lnTo>
                    <a:pt x="304" y="1082"/>
                  </a:lnTo>
                  <a:lnTo>
                    <a:pt x="303" y="1083"/>
                  </a:lnTo>
                  <a:lnTo>
                    <a:pt x="301" y="1083"/>
                  </a:lnTo>
                  <a:lnTo>
                    <a:pt x="300" y="1082"/>
                  </a:lnTo>
                  <a:lnTo>
                    <a:pt x="299" y="1083"/>
                  </a:lnTo>
                  <a:lnTo>
                    <a:pt x="298" y="1083"/>
                  </a:lnTo>
                  <a:lnTo>
                    <a:pt x="298" y="1084"/>
                  </a:lnTo>
                  <a:lnTo>
                    <a:pt x="297" y="1084"/>
                  </a:lnTo>
                  <a:lnTo>
                    <a:pt x="297" y="1085"/>
                  </a:lnTo>
                  <a:lnTo>
                    <a:pt x="297" y="1087"/>
                  </a:lnTo>
                  <a:lnTo>
                    <a:pt x="298" y="1088"/>
                  </a:lnTo>
                  <a:lnTo>
                    <a:pt x="299" y="1088"/>
                  </a:lnTo>
                  <a:lnTo>
                    <a:pt x="300" y="1087"/>
                  </a:lnTo>
                  <a:lnTo>
                    <a:pt x="301" y="1087"/>
                  </a:lnTo>
                  <a:lnTo>
                    <a:pt x="303" y="1087"/>
                  </a:lnTo>
                  <a:lnTo>
                    <a:pt x="303" y="1085"/>
                  </a:lnTo>
                  <a:lnTo>
                    <a:pt x="304" y="1085"/>
                  </a:lnTo>
                  <a:lnTo>
                    <a:pt x="305" y="1085"/>
                  </a:lnTo>
                  <a:lnTo>
                    <a:pt x="307" y="1087"/>
                  </a:lnTo>
                  <a:lnTo>
                    <a:pt x="309" y="1087"/>
                  </a:lnTo>
                  <a:lnTo>
                    <a:pt x="309" y="1088"/>
                  </a:lnTo>
                  <a:lnTo>
                    <a:pt x="312" y="1089"/>
                  </a:lnTo>
                  <a:lnTo>
                    <a:pt x="314" y="1089"/>
                  </a:lnTo>
                  <a:lnTo>
                    <a:pt x="315" y="1089"/>
                  </a:lnTo>
                  <a:lnTo>
                    <a:pt x="316" y="1089"/>
                  </a:lnTo>
                  <a:lnTo>
                    <a:pt x="317" y="1089"/>
                  </a:lnTo>
                  <a:lnTo>
                    <a:pt x="318" y="1090"/>
                  </a:lnTo>
                  <a:lnTo>
                    <a:pt x="320" y="1089"/>
                  </a:lnTo>
                  <a:lnTo>
                    <a:pt x="321" y="1088"/>
                  </a:lnTo>
                  <a:lnTo>
                    <a:pt x="321" y="1087"/>
                  </a:lnTo>
                  <a:lnTo>
                    <a:pt x="322" y="1087"/>
                  </a:lnTo>
                  <a:lnTo>
                    <a:pt x="321" y="1087"/>
                  </a:lnTo>
                  <a:lnTo>
                    <a:pt x="320" y="1087"/>
                  </a:lnTo>
                  <a:lnTo>
                    <a:pt x="318" y="1087"/>
                  </a:lnTo>
                  <a:lnTo>
                    <a:pt x="320" y="1087"/>
                  </a:lnTo>
                  <a:lnTo>
                    <a:pt x="321" y="1085"/>
                  </a:lnTo>
                  <a:lnTo>
                    <a:pt x="321" y="1084"/>
                  </a:lnTo>
                  <a:lnTo>
                    <a:pt x="322" y="1084"/>
                  </a:lnTo>
                  <a:lnTo>
                    <a:pt x="323" y="1085"/>
                  </a:lnTo>
                  <a:lnTo>
                    <a:pt x="323" y="1087"/>
                  </a:lnTo>
                  <a:lnTo>
                    <a:pt x="324" y="1088"/>
                  </a:lnTo>
                  <a:lnTo>
                    <a:pt x="326" y="1089"/>
                  </a:lnTo>
                  <a:lnTo>
                    <a:pt x="326" y="1088"/>
                  </a:lnTo>
                  <a:lnTo>
                    <a:pt x="327" y="1087"/>
                  </a:lnTo>
                  <a:lnTo>
                    <a:pt x="328" y="1085"/>
                  </a:lnTo>
                  <a:lnTo>
                    <a:pt x="327" y="1085"/>
                  </a:lnTo>
                  <a:lnTo>
                    <a:pt x="327" y="1084"/>
                  </a:lnTo>
                  <a:lnTo>
                    <a:pt x="328" y="1083"/>
                  </a:lnTo>
                  <a:lnTo>
                    <a:pt x="329" y="1083"/>
                  </a:lnTo>
                  <a:lnTo>
                    <a:pt x="329" y="1082"/>
                  </a:lnTo>
                  <a:lnTo>
                    <a:pt x="329" y="1081"/>
                  </a:lnTo>
                  <a:lnTo>
                    <a:pt x="329" y="1079"/>
                  </a:lnTo>
                  <a:lnTo>
                    <a:pt x="329" y="1078"/>
                  </a:lnTo>
                  <a:lnTo>
                    <a:pt x="329" y="1077"/>
                  </a:lnTo>
                  <a:lnTo>
                    <a:pt x="328" y="1077"/>
                  </a:lnTo>
                  <a:lnTo>
                    <a:pt x="328" y="1078"/>
                  </a:lnTo>
                  <a:lnTo>
                    <a:pt x="328" y="1079"/>
                  </a:lnTo>
                  <a:lnTo>
                    <a:pt x="328" y="1081"/>
                  </a:lnTo>
                  <a:lnTo>
                    <a:pt x="327" y="1078"/>
                  </a:lnTo>
                  <a:lnTo>
                    <a:pt x="324" y="1077"/>
                  </a:lnTo>
                  <a:lnTo>
                    <a:pt x="323" y="1076"/>
                  </a:lnTo>
                  <a:lnTo>
                    <a:pt x="322" y="1074"/>
                  </a:lnTo>
                  <a:lnTo>
                    <a:pt x="321" y="1076"/>
                  </a:lnTo>
                  <a:lnTo>
                    <a:pt x="320" y="1077"/>
                  </a:lnTo>
                  <a:lnTo>
                    <a:pt x="320" y="1079"/>
                  </a:lnTo>
                  <a:lnTo>
                    <a:pt x="321" y="1083"/>
                  </a:lnTo>
                  <a:lnTo>
                    <a:pt x="320" y="1082"/>
                  </a:lnTo>
                  <a:lnTo>
                    <a:pt x="318" y="1081"/>
                  </a:lnTo>
                  <a:lnTo>
                    <a:pt x="315" y="1082"/>
                  </a:lnTo>
                  <a:lnTo>
                    <a:pt x="314" y="1081"/>
                  </a:lnTo>
                  <a:lnTo>
                    <a:pt x="312" y="1081"/>
                  </a:lnTo>
                  <a:lnTo>
                    <a:pt x="311" y="1082"/>
                  </a:lnTo>
                  <a:lnTo>
                    <a:pt x="312" y="1081"/>
                  </a:lnTo>
                  <a:lnTo>
                    <a:pt x="312" y="1079"/>
                  </a:lnTo>
                  <a:lnTo>
                    <a:pt x="311" y="1078"/>
                  </a:lnTo>
                  <a:lnTo>
                    <a:pt x="310" y="1077"/>
                  </a:lnTo>
                  <a:lnTo>
                    <a:pt x="310" y="1076"/>
                  </a:lnTo>
                  <a:lnTo>
                    <a:pt x="310" y="1074"/>
                  </a:lnTo>
                  <a:lnTo>
                    <a:pt x="311" y="1074"/>
                  </a:lnTo>
                  <a:lnTo>
                    <a:pt x="312" y="1073"/>
                  </a:lnTo>
                  <a:lnTo>
                    <a:pt x="314" y="1072"/>
                  </a:lnTo>
                  <a:lnTo>
                    <a:pt x="314" y="1070"/>
                  </a:lnTo>
                  <a:lnTo>
                    <a:pt x="314" y="1067"/>
                  </a:lnTo>
                  <a:lnTo>
                    <a:pt x="314" y="1068"/>
                  </a:lnTo>
                  <a:lnTo>
                    <a:pt x="315" y="1068"/>
                  </a:lnTo>
                  <a:lnTo>
                    <a:pt x="316" y="1067"/>
                  </a:lnTo>
                  <a:lnTo>
                    <a:pt x="316" y="1068"/>
                  </a:lnTo>
                  <a:lnTo>
                    <a:pt x="317" y="1070"/>
                  </a:lnTo>
                  <a:lnTo>
                    <a:pt x="318" y="1070"/>
                  </a:lnTo>
                  <a:lnTo>
                    <a:pt x="326" y="1067"/>
                  </a:lnTo>
                  <a:lnTo>
                    <a:pt x="328" y="1068"/>
                  </a:lnTo>
                  <a:lnTo>
                    <a:pt x="324" y="1068"/>
                  </a:lnTo>
                  <a:lnTo>
                    <a:pt x="323" y="1070"/>
                  </a:lnTo>
                  <a:lnTo>
                    <a:pt x="323" y="1071"/>
                  </a:lnTo>
                  <a:lnTo>
                    <a:pt x="323" y="1072"/>
                  </a:lnTo>
                  <a:lnTo>
                    <a:pt x="324" y="1072"/>
                  </a:lnTo>
                  <a:lnTo>
                    <a:pt x="326" y="1072"/>
                  </a:lnTo>
                  <a:lnTo>
                    <a:pt x="327" y="1073"/>
                  </a:lnTo>
                  <a:lnTo>
                    <a:pt x="327" y="1074"/>
                  </a:lnTo>
                  <a:lnTo>
                    <a:pt x="329" y="1076"/>
                  </a:lnTo>
                  <a:lnTo>
                    <a:pt x="331" y="1076"/>
                  </a:lnTo>
                  <a:lnTo>
                    <a:pt x="332" y="1073"/>
                  </a:lnTo>
                  <a:lnTo>
                    <a:pt x="332" y="1072"/>
                  </a:lnTo>
                  <a:lnTo>
                    <a:pt x="334" y="1070"/>
                  </a:lnTo>
                  <a:lnTo>
                    <a:pt x="335" y="1068"/>
                  </a:lnTo>
                  <a:lnTo>
                    <a:pt x="334" y="1068"/>
                  </a:lnTo>
                  <a:lnTo>
                    <a:pt x="334" y="1067"/>
                  </a:lnTo>
                  <a:lnTo>
                    <a:pt x="337" y="1065"/>
                  </a:lnTo>
                  <a:lnTo>
                    <a:pt x="337" y="1064"/>
                  </a:lnTo>
                  <a:lnTo>
                    <a:pt x="337" y="1066"/>
                  </a:lnTo>
                  <a:lnTo>
                    <a:pt x="338" y="1066"/>
                  </a:lnTo>
                  <a:lnTo>
                    <a:pt x="338" y="1064"/>
                  </a:lnTo>
                  <a:lnTo>
                    <a:pt x="340" y="1065"/>
                  </a:lnTo>
                  <a:lnTo>
                    <a:pt x="340" y="1068"/>
                  </a:lnTo>
                  <a:lnTo>
                    <a:pt x="339" y="1068"/>
                  </a:lnTo>
                  <a:lnTo>
                    <a:pt x="339" y="1070"/>
                  </a:lnTo>
                  <a:lnTo>
                    <a:pt x="337" y="1070"/>
                  </a:lnTo>
                  <a:lnTo>
                    <a:pt x="337" y="1071"/>
                  </a:lnTo>
                  <a:lnTo>
                    <a:pt x="338" y="1071"/>
                  </a:lnTo>
                  <a:lnTo>
                    <a:pt x="339" y="1071"/>
                  </a:lnTo>
                  <a:lnTo>
                    <a:pt x="340" y="1070"/>
                  </a:lnTo>
                  <a:lnTo>
                    <a:pt x="341" y="1072"/>
                  </a:lnTo>
                  <a:lnTo>
                    <a:pt x="344" y="1073"/>
                  </a:lnTo>
                  <a:lnTo>
                    <a:pt x="346" y="1074"/>
                  </a:lnTo>
                  <a:lnTo>
                    <a:pt x="349" y="1074"/>
                  </a:lnTo>
                  <a:lnTo>
                    <a:pt x="349" y="1077"/>
                  </a:lnTo>
                  <a:lnTo>
                    <a:pt x="352" y="1077"/>
                  </a:lnTo>
                  <a:lnTo>
                    <a:pt x="354" y="1076"/>
                  </a:lnTo>
                  <a:lnTo>
                    <a:pt x="355" y="1073"/>
                  </a:lnTo>
                  <a:lnTo>
                    <a:pt x="355" y="1070"/>
                  </a:lnTo>
                  <a:lnTo>
                    <a:pt x="357" y="1068"/>
                  </a:lnTo>
                  <a:lnTo>
                    <a:pt x="358" y="1067"/>
                  </a:lnTo>
                  <a:lnTo>
                    <a:pt x="356" y="1064"/>
                  </a:lnTo>
                  <a:lnTo>
                    <a:pt x="356" y="1062"/>
                  </a:lnTo>
                  <a:lnTo>
                    <a:pt x="357" y="1064"/>
                  </a:lnTo>
                  <a:lnTo>
                    <a:pt x="361" y="1068"/>
                  </a:lnTo>
                  <a:lnTo>
                    <a:pt x="362" y="1068"/>
                  </a:lnTo>
                  <a:lnTo>
                    <a:pt x="363" y="1067"/>
                  </a:lnTo>
                  <a:lnTo>
                    <a:pt x="363" y="1066"/>
                  </a:lnTo>
                  <a:lnTo>
                    <a:pt x="360" y="1062"/>
                  </a:lnTo>
                  <a:lnTo>
                    <a:pt x="361" y="1060"/>
                  </a:lnTo>
                  <a:lnTo>
                    <a:pt x="361" y="1062"/>
                  </a:lnTo>
                  <a:lnTo>
                    <a:pt x="364" y="1066"/>
                  </a:lnTo>
                  <a:lnTo>
                    <a:pt x="366" y="1062"/>
                  </a:lnTo>
                  <a:lnTo>
                    <a:pt x="366" y="1059"/>
                  </a:lnTo>
                  <a:lnTo>
                    <a:pt x="367" y="1060"/>
                  </a:lnTo>
                  <a:lnTo>
                    <a:pt x="366" y="1064"/>
                  </a:lnTo>
                  <a:lnTo>
                    <a:pt x="368" y="1065"/>
                  </a:lnTo>
                  <a:lnTo>
                    <a:pt x="369" y="1064"/>
                  </a:lnTo>
                  <a:lnTo>
                    <a:pt x="371" y="1064"/>
                  </a:lnTo>
                  <a:lnTo>
                    <a:pt x="371" y="1065"/>
                  </a:lnTo>
                  <a:lnTo>
                    <a:pt x="368" y="1066"/>
                  </a:lnTo>
                  <a:lnTo>
                    <a:pt x="368" y="1067"/>
                  </a:lnTo>
                  <a:lnTo>
                    <a:pt x="371" y="1067"/>
                  </a:lnTo>
                  <a:lnTo>
                    <a:pt x="373" y="1066"/>
                  </a:lnTo>
                  <a:lnTo>
                    <a:pt x="375" y="1066"/>
                  </a:lnTo>
                  <a:lnTo>
                    <a:pt x="377" y="1064"/>
                  </a:lnTo>
                  <a:lnTo>
                    <a:pt x="378" y="1065"/>
                  </a:lnTo>
                  <a:lnTo>
                    <a:pt x="379" y="1065"/>
                  </a:lnTo>
                  <a:lnTo>
                    <a:pt x="380" y="1065"/>
                  </a:lnTo>
                  <a:lnTo>
                    <a:pt x="383" y="1065"/>
                  </a:lnTo>
                  <a:lnTo>
                    <a:pt x="384" y="1065"/>
                  </a:lnTo>
                  <a:lnTo>
                    <a:pt x="386" y="1065"/>
                  </a:lnTo>
                  <a:lnTo>
                    <a:pt x="386" y="1064"/>
                  </a:lnTo>
                  <a:lnTo>
                    <a:pt x="385" y="1062"/>
                  </a:lnTo>
                  <a:lnTo>
                    <a:pt x="386" y="1061"/>
                  </a:lnTo>
                  <a:lnTo>
                    <a:pt x="389" y="1061"/>
                  </a:lnTo>
                  <a:lnTo>
                    <a:pt x="390" y="1062"/>
                  </a:lnTo>
                  <a:lnTo>
                    <a:pt x="390" y="1061"/>
                  </a:lnTo>
                  <a:lnTo>
                    <a:pt x="394" y="1060"/>
                  </a:lnTo>
                  <a:lnTo>
                    <a:pt x="395" y="1059"/>
                  </a:lnTo>
                  <a:lnTo>
                    <a:pt x="397" y="1058"/>
                  </a:lnTo>
                  <a:lnTo>
                    <a:pt x="398" y="1056"/>
                  </a:lnTo>
                  <a:lnTo>
                    <a:pt x="397" y="1059"/>
                  </a:lnTo>
                  <a:lnTo>
                    <a:pt x="398" y="1059"/>
                  </a:lnTo>
                  <a:lnTo>
                    <a:pt x="397" y="1059"/>
                  </a:lnTo>
                  <a:lnTo>
                    <a:pt x="397" y="1060"/>
                  </a:lnTo>
                  <a:lnTo>
                    <a:pt x="400" y="1061"/>
                  </a:lnTo>
                  <a:lnTo>
                    <a:pt x="400" y="1060"/>
                  </a:lnTo>
                  <a:lnTo>
                    <a:pt x="400" y="1059"/>
                  </a:lnTo>
                  <a:lnTo>
                    <a:pt x="400" y="1058"/>
                  </a:lnTo>
                  <a:lnTo>
                    <a:pt x="401" y="1056"/>
                  </a:lnTo>
                  <a:lnTo>
                    <a:pt x="402" y="1051"/>
                  </a:lnTo>
                  <a:lnTo>
                    <a:pt x="404" y="1049"/>
                  </a:lnTo>
                  <a:lnTo>
                    <a:pt x="404" y="1050"/>
                  </a:lnTo>
                  <a:lnTo>
                    <a:pt x="403" y="1053"/>
                  </a:lnTo>
                  <a:lnTo>
                    <a:pt x="403" y="1056"/>
                  </a:lnTo>
                  <a:lnTo>
                    <a:pt x="401" y="1066"/>
                  </a:lnTo>
                  <a:lnTo>
                    <a:pt x="402" y="1066"/>
                  </a:lnTo>
                  <a:lnTo>
                    <a:pt x="404" y="1067"/>
                  </a:lnTo>
                  <a:lnTo>
                    <a:pt x="406" y="1067"/>
                  </a:lnTo>
                  <a:lnTo>
                    <a:pt x="406" y="1068"/>
                  </a:lnTo>
                  <a:lnTo>
                    <a:pt x="406" y="1065"/>
                  </a:lnTo>
                  <a:lnTo>
                    <a:pt x="404" y="1064"/>
                  </a:lnTo>
                  <a:lnTo>
                    <a:pt x="403" y="1062"/>
                  </a:lnTo>
                  <a:lnTo>
                    <a:pt x="406" y="1064"/>
                  </a:lnTo>
                  <a:lnTo>
                    <a:pt x="407" y="1061"/>
                  </a:lnTo>
                  <a:lnTo>
                    <a:pt x="407" y="1062"/>
                  </a:lnTo>
                  <a:lnTo>
                    <a:pt x="407" y="1065"/>
                  </a:lnTo>
                  <a:lnTo>
                    <a:pt x="409" y="1066"/>
                  </a:lnTo>
                  <a:lnTo>
                    <a:pt x="411" y="1065"/>
                  </a:lnTo>
                  <a:lnTo>
                    <a:pt x="409" y="1066"/>
                  </a:lnTo>
                  <a:lnTo>
                    <a:pt x="409" y="1068"/>
                  </a:lnTo>
                  <a:lnTo>
                    <a:pt x="411" y="1070"/>
                  </a:lnTo>
                  <a:lnTo>
                    <a:pt x="411" y="1071"/>
                  </a:lnTo>
                  <a:lnTo>
                    <a:pt x="411" y="1072"/>
                  </a:lnTo>
                  <a:lnTo>
                    <a:pt x="409" y="1072"/>
                  </a:lnTo>
                  <a:lnTo>
                    <a:pt x="409" y="1071"/>
                  </a:lnTo>
                  <a:lnTo>
                    <a:pt x="409" y="1072"/>
                  </a:lnTo>
                  <a:lnTo>
                    <a:pt x="409" y="1073"/>
                  </a:lnTo>
                  <a:lnTo>
                    <a:pt x="409" y="1074"/>
                  </a:lnTo>
                  <a:lnTo>
                    <a:pt x="409" y="1076"/>
                  </a:lnTo>
                  <a:lnTo>
                    <a:pt x="411" y="1076"/>
                  </a:lnTo>
                  <a:lnTo>
                    <a:pt x="412" y="1074"/>
                  </a:lnTo>
                  <a:lnTo>
                    <a:pt x="413" y="1074"/>
                  </a:lnTo>
                  <a:lnTo>
                    <a:pt x="415" y="1076"/>
                  </a:lnTo>
                  <a:lnTo>
                    <a:pt x="415" y="1074"/>
                  </a:lnTo>
                  <a:lnTo>
                    <a:pt x="414" y="1073"/>
                  </a:lnTo>
                  <a:lnTo>
                    <a:pt x="414" y="1072"/>
                  </a:lnTo>
                  <a:lnTo>
                    <a:pt x="417" y="1070"/>
                  </a:lnTo>
                  <a:lnTo>
                    <a:pt x="419" y="1070"/>
                  </a:lnTo>
                  <a:lnTo>
                    <a:pt x="423" y="1071"/>
                  </a:lnTo>
                  <a:lnTo>
                    <a:pt x="425" y="1073"/>
                  </a:lnTo>
                  <a:lnTo>
                    <a:pt x="427" y="1074"/>
                  </a:lnTo>
                  <a:lnTo>
                    <a:pt x="430" y="1076"/>
                  </a:lnTo>
                  <a:lnTo>
                    <a:pt x="431" y="1074"/>
                  </a:lnTo>
                  <a:lnTo>
                    <a:pt x="434" y="1074"/>
                  </a:lnTo>
                  <a:lnTo>
                    <a:pt x="434" y="1072"/>
                  </a:lnTo>
                  <a:lnTo>
                    <a:pt x="434" y="1071"/>
                  </a:lnTo>
                  <a:lnTo>
                    <a:pt x="436" y="1070"/>
                  </a:lnTo>
                  <a:lnTo>
                    <a:pt x="437" y="1068"/>
                  </a:lnTo>
                  <a:lnTo>
                    <a:pt x="437" y="1067"/>
                  </a:lnTo>
                  <a:lnTo>
                    <a:pt x="438" y="1064"/>
                  </a:lnTo>
                  <a:lnTo>
                    <a:pt x="440" y="1064"/>
                  </a:lnTo>
                  <a:lnTo>
                    <a:pt x="440" y="1065"/>
                  </a:lnTo>
                  <a:lnTo>
                    <a:pt x="441" y="1066"/>
                  </a:lnTo>
                  <a:lnTo>
                    <a:pt x="441" y="1067"/>
                  </a:lnTo>
                  <a:lnTo>
                    <a:pt x="444" y="1068"/>
                  </a:lnTo>
                  <a:lnTo>
                    <a:pt x="444" y="1067"/>
                  </a:lnTo>
                  <a:lnTo>
                    <a:pt x="443" y="1066"/>
                  </a:lnTo>
                  <a:lnTo>
                    <a:pt x="442" y="1064"/>
                  </a:lnTo>
                  <a:lnTo>
                    <a:pt x="443" y="1062"/>
                  </a:lnTo>
                  <a:lnTo>
                    <a:pt x="444" y="1061"/>
                  </a:lnTo>
                  <a:lnTo>
                    <a:pt x="444" y="1060"/>
                  </a:lnTo>
                  <a:lnTo>
                    <a:pt x="446" y="1062"/>
                  </a:lnTo>
                  <a:lnTo>
                    <a:pt x="447" y="1061"/>
                  </a:lnTo>
                  <a:lnTo>
                    <a:pt x="448" y="1058"/>
                  </a:lnTo>
                  <a:lnTo>
                    <a:pt x="451" y="1058"/>
                  </a:lnTo>
                  <a:lnTo>
                    <a:pt x="449" y="1055"/>
                  </a:lnTo>
                  <a:lnTo>
                    <a:pt x="449" y="1053"/>
                  </a:lnTo>
                  <a:lnTo>
                    <a:pt x="444" y="1053"/>
                  </a:lnTo>
                  <a:lnTo>
                    <a:pt x="441" y="1053"/>
                  </a:lnTo>
                  <a:lnTo>
                    <a:pt x="437" y="1054"/>
                  </a:lnTo>
                  <a:lnTo>
                    <a:pt x="437" y="1056"/>
                  </a:lnTo>
                  <a:lnTo>
                    <a:pt x="436" y="1058"/>
                  </a:lnTo>
                  <a:lnTo>
                    <a:pt x="435" y="1058"/>
                  </a:lnTo>
                  <a:lnTo>
                    <a:pt x="435" y="1059"/>
                  </a:lnTo>
                  <a:lnTo>
                    <a:pt x="434" y="1059"/>
                  </a:lnTo>
                  <a:lnTo>
                    <a:pt x="434" y="1058"/>
                  </a:lnTo>
                  <a:lnTo>
                    <a:pt x="435" y="1056"/>
                  </a:lnTo>
                  <a:lnTo>
                    <a:pt x="434" y="1055"/>
                  </a:lnTo>
                  <a:lnTo>
                    <a:pt x="432" y="1054"/>
                  </a:lnTo>
                  <a:lnTo>
                    <a:pt x="434" y="1054"/>
                  </a:lnTo>
                  <a:lnTo>
                    <a:pt x="434" y="1053"/>
                  </a:lnTo>
                  <a:lnTo>
                    <a:pt x="432" y="1051"/>
                  </a:lnTo>
                  <a:lnTo>
                    <a:pt x="434" y="1051"/>
                  </a:lnTo>
                  <a:lnTo>
                    <a:pt x="436" y="1051"/>
                  </a:lnTo>
                  <a:lnTo>
                    <a:pt x="437" y="1053"/>
                  </a:lnTo>
                  <a:lnTo>
                    <a:pt x="437" y="1051"/>
                  </a:lnTo>
                  <a:lnTo>
                    <a:pt x="438" y="1051"/>
                  </a:lnTo>
                  <a:lnTo>
                    <a:pt x="440" y="1051"/>
                  </a:lnTo>
                  <a:lnTo>
                    <a:pt x="441" y="1050"/>
                  </a:lnTo>
                  <a:lnTo>
                    <a:pt x="441" y="1051"/>
                  </a:lnTo>
                  <a:lnTo>
                    <a:pt x="442" y="1051"/>
                  </a:lnTo>
                  <a:lnTo>
                    <a:pt x="443" y="1050"/>
                  </a:lnTo>
                  <a:lnTo>
                    <a:pt x="443" y="1048"/>
                  </a:lnTo>
                  <a:lnTo>
                    <a:pt x="444" y="1049"/>
                  </a:lnTo>
                  <a:lnTo>
                    <a:pt x="446" y="1050"/>
                  </a:lnTo>
                  <a:lnTo>
                    <a:pt x="449" y="1051"/>
                  </a:lnTo>
                  <a:lnTo>
                    <a:pt x="451" y="1048"/>
                  </a:lnTo>
                  <a:lnTo>
                    <a:pt x="451" y="1051"/>
                  </a:lnTo>
                  <a:lnTo>
                    <a:pt x="451" y="1053"/>
                  </a:lnTo>
                  <a:lnTo>
                    <a:pt x="452" y="1053"/>
                  </a:lnTo>
                  <a:lnTo>
                    <a:pt x="453" y="1051"/>
                  </a:lnTo>
                  <a:lnTo>
                    <a:pt x="452" y="1054"/>
                  </a:lnTo>
                  <a:lnTo>
                    <a:pt x="452" y="1056"/>
                  </a:lnTo>
                  <a:lnTo>
                    <a:pt x="454" y="1056"/>
                  </a:lnTo>
                  <a:lnTo>
                    <a:pt x="455" y="1056"/>
                  </a:lnTo>
                  <a:lnTo>
                    <a:pt x="457" y="1058"/>
                  </a:lnTo>
                  <a:lnTo>
                    <a:pt x="458" y="1056"/>
                  </a:lnTo>
                  <a:lnTo>
                    <a:pt x="459" y="1056"/>
                  </a:lnTo>
                  <a:lnTo>
                    <a:pt x="460" y="1056"/>
                  </a:lnTo>
                  <a:lnTo>
                    <a:pt x="461" y="1056"/>
                  </a:lnTo>
                  <a:lnTo>
                    <a:pt x="461" y="1055"/>
                  </a:lnTo>
                  <a:lnTo>
                    <a:pt x="463" y="1055"/>
                  </a:lnTo>
                  <a:lnTo>
                    <a:pt x="464" y="1055"/>
                  </a:lnTo>
                  <a:lnTo>
                    <a:pt x="464" y="1054"/>
                  </a:lnTo>
                  <a:lnTo>
                    <a:pt x="464" y="1053"/>
                  </a:lnTo>
                  <a:lnTo>
                    <a:pt x="465" y="1053"/>
                  </a:lnTo>
                  <a:lnTo>
                    <a:pt x="466" y="1053"/>
                  </a:lnTo>
                  <a:lnTo>
                    <a:pt x="467" y="1053"/>
                  </a:lnTo>
                  <a:lnTo>
                    <a:pt x="469" y="1053"/>
                  </a:lnTo>
                  <a:lnTo>
                    <a:pt x="471" y="1050"/>
                  </a:lnTo>
                  <a:lnTo>
                    <a:pt x="470" y="1050"/>
                  </a:lnTo>
                  <a:lnTo>
                    <a:pt x="470" y="1049"/>
                  </a:lnTo>
                  <a:lnTo>
                    <a:pt x="469" y="1048"/>
                  </a:lnTo>
                  <a:lnTo>
                    <a:pt x="471" y="1047"/>
                  </a:lnTo>
                  <a:lnTo>
                    <a:pt x="471" y="1048"/>
                  </a:lnTo>
                  <a:lnTo>
                    <a:pt x="472" y="1047"/>
                  </a:lnTo>
                  <a:lnTo>
                    <a:pt x="474" y="1047"/>
                  </a:lnTo>
                  <a:lnTo>
                    <a:pt x="475" y="1045"/>
                  </a:lnTo>
                  <a:lnTo>
                    <a:pt x="476" y="1045"/>
                  </a:lnTo>
                  <a:lnTo>
                    <a:pt x="476" y="1044"/>
                  </a:lnTo>
                  <a:lnTo>
                    <a:pt x="477" y="1045"/>
                  </a:lnTo>
                  <a:lnTo>
                    <a:pt x="478" y="1045"/>
                  </a:lnTo>
                  <a:lnTo>
                    <a:pt x="481" y="1044"/>
                  </a:lnTo>
                  <a:lnTo>
                    <a:pt x="480" y="1044"/>
                  </a:lnTo>
                  <a:lnTo>
                    <a:pt x="477" y="1044"/>
                  </a:lnTo>
                  <a:lnTo>
                    <a:pt x="477" y="1043"/>
                  </a:lnTo>
                  <a:lnTo>
                    <a:pt x="480" y="1042"/>
                  </a:lnTo>
                  <a:lnTo>
                    <a:pt x="481" y="1041"/>
                  </a:lnTo>
                  <a:lnTo>
                    <a:pt x="480" y="1039"/>
                  </a:lnTo>
                  <a:lnTo>
                    <a:pt x="481" y="1037"/>
                  </a:lnTo>
                  <a:lnTo>
                    <a:pt x="481" y="1038"/>
                  </a:lnTo>
                  <a:lnTo>
                    <a:pt x="482" y="1038"/>
                  </a:lnTo>
                  <a:lnTo>
                    <a:pt x="482" y="1037"/>
                  </a:lnTo>
                  <a:lnTo>
                    <a:pt x="484" y="1037"/>
                  </a:lnTo>
                  <a:lnTo>
                    <a:pt x="488" y="1036"/>
                  </a:lnTo>
                  <a:lnTo>
                    <a:pt x="489" y="1036"/>
                  </a:lnTo>
                  <a:lnTo>
                    <a:pt x="492" y="1038"/>
                  </a:lnTo>
                  <a:lnTo>
                    <a:pt x="492" y="1036"/>
                  </a:lnTo>
                  <a:lnTo>
                    <a:pt x="493" y="1034"/>
                  </a:lnTo>
                  <a:lnTo>
                    <a:pt x="493" y="1033"/>
                  </a:lnTo>
                  <a:lnTo>
                    <a:pt x="493" y="1034"/>
                  </a:lnTo>
                  <a:lnTo>
                    <a:pt x="495" y="1033"/>
                  </a:lnTo>
                  <a:lnTo>
                    <a:pt x="498" y="1031"/>
                  </a:lnTo>
                  <a:lnTo>
                    <a:pt x="497" y="1031"/>
                  </a:lnTo>
                  <a:lnTo>
                    <a:pt x="498" y="1030"/>
                  </a:lnTo>
                  <a:lnTo>
                    <a:pt x="499" y="1028"/>
                  </a:lnTo>
                  <a:lnTo>
                    <a:pt x="500" y="1028"/>
                  </a:lnTo>
                  <a:lnTo>
                    <a:pt x="500" y="1031"/>
                  </a:lnTo>
                  <a:lnTo>
                    <a:pt x="501" y="1030"/>
                  </a:lnTo>
                  <a:lnTo>
                    <a:pt x="501" y="1027"/>
                  </a:lnTo>
                  <a:lnTo>
                    <a:pt x="503" y="1026"/>
                  </a:lnTo>
                  <a:lnTo>
                    <a:pt x="503" y="1025"/>
                  </a:lnTo>
                  <a:lnTo>
                    <a:pt x="504" y="1026"/>
                  </a:lnTo>
                  <a:lnTo>
                    <a:pt x="503" y="1027"/>
                  </a:lnTo>
                  <a:lnTo>
                    <a:pt x="503" y="1030"/>
                  </a:lnTo>
                  <a:lnTo>
                    <a:pt x="504" y="1031"/>
                  </a:lnTo>
                  <a:lnTo>
                    <a:pt x="504" y="1030"/>
                  </a:lnTo>
                  <a:lnTo>
                    <a:pt x="506" y="1030"/>
                  </a:lnTo>
                  <a:lnTo>
                    <a:pt x="507" y="1031"/>
                  </a:lnTo>
                  <a:lnTo>
                    <a:pt x="507" y="1030"/>
                  </a:lnTo>
                  <a:lnTo>
                    <a:pt x="509" y="1030"/>
                  </a:lnTo>
                  <a:lnTo>
                    <a:pt x="510" y="1028"/>
                  </a:lnTo>
                  <a:lnTo>
                    <a:pt x="511" y="1030"/>
                  </a:lnTo>
                  <a:lnTo>
                    <a:pt x="514" y="1030"/>
                  </a:lnTo>
                  <a:lnTo>
                    <a:pt x="515" y="1031"/>
                  </a:lnTo>
                  <a:lnTo>
                    <a:pt x="516" y="1031"/>
                  </a:lnTo>
                  <a:lnTo>
                    <a:pt x="517" y="1032"/>
                  </a:lnTo>
                  <a:lnTo>
                    <a:pt x="518" y="1031"/>
                  </a:lnTo>
                  <a:lnTo>
                    <a:pt x="520" y="1032"/>
                  </a:lnTo>
                  <a:lnTo>
                    <a:pt x="521" y="1032"/>
                  </a:lnTo>
                  <a:lnTo>
                    <a:pt x="520" y="1031"/>
                  </a:lnTo>
                  <a:lnTo>
                    <a:pt x="522" y="1030"/>
                  </a:lnTo>
                  <a:lnTo>
                    <a:pt x="522" y="1032"/>
                  </a:lnTo>
                  <a:lnTo>
                    <a:pt x="523" y="1031"/>
                  </a:lnTo>
                  <a:lnTo>
                    <a:pt x="523" y="1030"/>
                  </a:lnTo>
                  <a:lnTo>
                    <a:pt x="526" y="1031"/>
                  </a:lnTo>
                  <a:lnTo>
                    <a:pt x="524" y="1032"/>
                  </a:lnTo>
                  <a:lnTo>
                    <a:pt x="526" y="1032"/>
                  </a:lnTo>
                  <a:lnTo>
                    <a:pt x="527" y="1032"/>
                  </a:lnTo>
                  <a:lnTo>
                    <a:pt x="528" y="1033"/>
                  </a:lnTo>
                  <a:lnTo>
                    <a:pt x="529" y="1032"/>
                  </a:lnTo>
                  <a:lnTo>
                    <a:pt x="530" y="1032"/>
                  </a:lnTo>
                  <a:lnTo>
                    <a:pt x="532" y="1032"/>
                  </a:lnTo>
                  <a:lnTo>
                    <a:pt x="532" y="1034"/>
                  </a:lnTo>
                  <a:lnTo>
                    <a:pt x="534" y="1034"/>
                  </a:lnTo>
                  <a:lnTo>
                    <a:pt x="534" y="1032"/>
                  </a:lnTo>
                  <a:lnTo>
                    <a:pt x="535" y="1033"/>
                  </a:lnTo>
                  <a:lnTo>
                    <a:pt x="541" y="1036"/>
                  </a:lnTo>
                  <a:lnTo>
                    <a:pt x="540" y="1037"/>
                  </a:lnTo>
                  <a:lnTo>
                    <a:pt x="541" y="1038"/>
                  </a:lnTo>
                  <a:lnTo>
                    <a:pt x="543" y="1038"/>
                  </a:lnTo>
                  <a:lnTo>
                    <a:pt x="546" y="1042"/>
                  </a:lnTo>
                  <a:lnTo>
                    <a:pt x="547" y="1043"/>
                  </a:lnTo>
                  <a:lnTo>
                    <a:pt x="549" y="1045"/>
                  </a:lnTo>
                  <a:lnTo>
                    <a:pt x="551" y="1047"/>
                  </a:lnTo>
                  <a:lnTo>
                    <a:pt x="551" y="1049"/>
                  </a:lnTo>
                  <a:lnTo>
                    <a:pt x="552" y="1048"/>
                  </a:lnTo>
                  <a:lnTo>
                    <a:pt x="554" y="1049"/>
                  </a:lnTo>
                  <a:lnTo>
                    <a:pt x="552" y="1049"/>
                  </a:lnTo>
                  <a:lnTo>
                    <a:pt x="556" y="1051"/>
                  </a:lnTo>
                  <a:lnTo>
                    <a:pt x="556" y="1050"/>
                  </a:lnTo>
                  <a:lnTo>
                    <a:pt x="557" y="1051"/>
                  </a:lnTo>
                  <a:lnTo>
                    <a:pt x="558" y="1053"/>
                  </a:lnTo>
                  <a:lnTo>
                    <a:pt x="561" y="1054"/>
                  </a:lnTo>
                  <a:lnTo>
                    <a:pt x="564" y="1056"/>
                  </a:lnTo>
                  <a:lnTo>
                    <a:pt x="564" y="1058"/>
                  </a:lnTo>
                  <a:lnTo>
                    <a:pt x="564" y="1059"/>
                  </a:lnTo>
                  <a:lnTo>
                    <a:pt x="568" y="1061"/>
                  </a:lnTo>
                  <a:lnTo>
                    <a:pt x="573" y="1061"/>
                  </a:lnTo>
                  <a:lnTo>
                    <a:pt x="575" y="1064"/>
                  </a:lnTo>
                  <a:lnTo>
                    <a:pt x="577" y="1064"/>
                  </a:lnTo>
                  <a:lnTo>
                    <a:pt x="578" y="1064"/>
                  </a:lnTo>
                  <a:lnTo>
                    <a:pt x="584" y="1064"/>
                  </a:lnTo>
                  <a:lnTo>
                    <a:pt x="585" y="1062"/>
                  </a:lnTo>
                  <a:lnTo>
                    <a:pt x="589" y="1064"/>
                  </a:lnTo>
                  <a:lnTo>
                    <a:pt x="590" y="1062"/>
                  </a:lnTo>
                  <a:lnTo>
                    <a:pt x="591" y="1062"/>
                  </a:lnTo>
                  <a:lnTo>
                    <a:pt x="594" y="1062"/>
                  </a:lnTo>
                  <a:lnTo>
                    <a:pt x="595" y="1062"/>
                  </a:lnTo>
                  <a:lnTo>
                    <a:pt x="596" y="1062"/>
                  </a:lnTo>
                  <a:lnTo>
                    <a:pt x="595" y="1062"/>
                  </a:lnTo>
                  <a:lnTo>
                    <a:pt x="595" y="1061"/>
                  </a:lnTo>
                  <a:lnTo>
                    <a:pt x="596" y="1061"/>
                  </a:lnTo>
                  <a:lnTo>
                    <a:pt x="596" y="1060"/>
                  </a:lnTo>
                  <a:lnTo>
                    <a:pt x="595" y="1060"/>
                  </a:lnTo>
                  <a:lnTo>
                    <a:pt x="596" y="1060"/>
                  </a:lnTo>
                  <a:lnTo>
                    <a:pt x="596" y="1059"/>
                  </a:lnTo>
                  <a:lnTo>
                    <a:pt x="596" y="1058"/>
                  </a:lnTo>
                  <a:lnTo>
                    <a:pt x="597" y="1058"/>
                  </a:lnTo>
                  <a:lnTo>
                    <a:pt x="598" y="1059"/>
                  </a:lnTo>
                  <a:lnTo>
                    <a:pt x="598" y="1058"/>
                  </a:lnTo>
                  <a:lnTo>
                    <a:pt x="600" y="1058"/>
                  </a:lnTo>
                  <a:lnTo>
                    <a:pt x="601" y="1058"/>
                  </a:lnTo>
                  <a:lnTo>
                    <a:pt x="601" y="1056"/>
                  </a:lnTo>
                  <a:lnTo>
                    <a:pt x="600" y="1056"/>
                  </a:lnTo>
                  <a:lnTo>
                    <a:pt x="601" y="1056"/>
                  </a:lnTo>
                  <a:lnTo>
                    <a:pt x="601" y="1055"/>
                  </a:lnTo>
                  <a:lnTo>
                    <a:pt x="602" y="1055"/>
                  </a:lnTo>
                  <a:lnTo>
                    <a:pt x="601" y="1056"/>
                  </a:lnTo>
                  <a:lnTo>
                    <a:pt x="602" y="1056"/>
                  </a:lnTo>
                  <a:lnTo>
                    <a:pt x="603" y="1058"/>
                  </a:lnTo>
                  <a:lnTo>
                    <a:pt x="603" y="1056"/>
                  </a:lnTo>
                  <a:lnTo>
                    <a:pt x="602" y="1055"/>
                  </a:lnTo>
                  <a:lnTo>
                    <a:pt x="603" y="1055"/>
                  </a:lnTo>
                  <a:lnTo>
                    <a:pt x="604" y="1056"/>
                  </a:lnTo>
                  <a:lnTo>
                    <a:pt x="606" y="1056"/>
                  </a:lnTo>
                  <a:lnTo>
                    <a:pt x="606" y="1055"/>
                  </a:lnTo>
                  <a:lnTo>
                    <a:pt x="606" y="1054"/>
                  </a:lnTo>
                  <a:lnTo>
                    <a:pt x="606" y="1055"/>
                  </a:lnTo>
                  <a:lnTo>
                    <a:pt x="606" y="1056"/>
                  </a:lnTo>
                  <a:lnTo>
                    <a:pt x="608" y="1056"/>
                  </a:lnTo>
                  <a:lnTo>
                    <a:pt x="608" y="1055"/>
                  </a:lnTo>
                  <a:lnTo>
                    <a:pt x="608" y="1056"/>
                  </a:lnTo>
                  <a:lnTo>
                    <a:pt x="610" y="1056"/>
                  </a:lnTo>
                  <a:lnTo>
                    <a:pt x="610" y="1055"/>
                  </a:lnTo>
                  <a:lnTo>
                    <a:pt x="610" y="1054"/>
                  </a:lnTo>
                  <a:lnTo>
                    <a:pt x="612" y="1054"/>
                  </a:lnTo>
                  <a:lnTo>
                    <a:pt x="613" y="1054"/>
                  </a:lnTo>
                  <a:lnTo>
                    <a:pt x="613" y="1056"/>
                  </a:lnTo>
                  <a:lnTo>
                    <a:pt x="614" y="1056"/>
                  </a:lnTo>
                  <a:lnTo>
                    <a:pt x="615" y="1056"/>
                  </a:lnTo>
                  <a:lnTo>
                    <a:pt x="615" y="1055"/>
                  </a:lnTo>
                  <a:lnTo>
                    <a:pt x="615" y="1053"/>
                  </a:lnTo>
                  <a:lnTo>
                    <a:pt x="618" y="1054"/>
                  </a:lnTo>
                  <a:lnTo>
                    <a:pt x="619" y="1054"/>
                  </a:lnTo>
                  <a:lnTo>
                    <a:pt x="618" y="1055"/>
                  </a:lnTo>
                  <a:lnTo>
                    <a:pt x="619" y="1055"/>
                  </a:lnTo>
                  <a:lnTo>
                    <a:pt x="620" y="1058"/>
                  </a:lnTo>
                  <a:lnTo>
                    <a:pt x="621" y="1058"/>
                  </a:lnTo>
                  <a:lnTo>
                    <a:pt x="620" y="1058"/>
                  </a:lnTo>
                  <a:lnTo>
                    <a:pt x="619" y="1059"/>
                  </a:lnTo>
                  <a:lnTo>
                    <a:pt x="620" y="1060"/>
                  </a:lnTo>
                  <a:lnTo>
                    <a:pt x="621" y="1060"/>
                  </a:lnTo>
                  <a:lnTo>
                    <a:pt x="620" y="1059"/>
                  </a:lnTo>
                  <a:lnTo>
                    <a:pt x="621" y="1059"/>
                  </a:lnTo>
                  <a:lnTo>
                    <a:pt x="623" y="1058"/>
                  </a:lnTo>
                  <a:lnTo>
                    <a:pt x="623" y="1059"/>
                  </a:lnTo>
                  <a:lnTo>
                    <a:pt x="621" y="1061"/>
                  </a:lnTo>
                  <a:lnTo>
                    <a:pt x="623" y="1061"/>
                  </a:lnTo>
                  <a:lnTo>
                    <a:pt x="621" y="1061"/>
                  </a:lnTo>
                  <a:lnTo>
                    <a:pt x="623" y="1059"/>
                  </a:lnTo>
                  <a:lnTo>
                    <a:pt x="623" y="1060"/>
                  </a:lnTo>
                  <a:lnTo>
                    <a:pt x="624" y="1060"/>
                  </a:lnTo>
                  <a:lnTo>
                    <a:pt x="625" y="1059"/>
                  </a:lnTo>
                  <a:lnTo>
                    <a:pt x="626" y="1059"/>
                  </a:lnTo>
                  <a:lnTo>
                    <a:pt x="625" y="1060"/>
                  </a:lnTo>
                  <a:lnTo>
                    <a:pt x="624" y="1061"/>
                  </a:lnTo>
                  <a:lnTo>
                    <a:pt x="621" y="1061"/>
                  </a:lnTo>
                  <a:lnTo>
                    <a:pt x="621" y="1062"/>
                  </a:lnTo>
                  <a:lnTo>
                    <a:pt x="624" y="1062"/>
                  </a:lnTo>
                  <a:lnTo>
                    <a:pt x="625" y="1060"/>
                  </a:lnTo>
                  <a:lnTo>
                    <a:pt x="626" y="1060"/>
                  </a:lnTo>
                  <a:lnTo>
                    <a:pt x="627" y="1060"/>
                  </a:lnTo>
                  <a:lnTo>
                    <a:pt x="627" y="1061"/>
                  </a:lnTo>
                  <a:lnTo>
                    <a:pt x="629" y="1060"/>
                  </a:lnTo>
                  <a:lnTo>
                    <a:pt x="627" y="1061"/>
                  </a:lnTo>
                  <a:lnTo>
                    <a:pt x="631" y="1061"/>
                  </a:lnTo>
                  <a:lnTo>
                    <a:pt x="638" y="1058"/>
                  </a:lnTo>
                  <a:lnTo>
                    <a:pt x="642" y="1056"/>
                  </a:lnTo>
                  <a:lnTo>
                    <a:pt x="643" y="1056"/>
                  </a:lnTo>
                  <a:lnTo>
                    <a:pt x="642" y="1058"/>
                  </a:lnTo>
                  <a:lnTo>
                    <a:pt x="641" y="1058"/>
                  </a:lnTo>
                  <a:lnTo>
                    <a:pt x="640" y="1058"/>
                  </a:lnTo>
                  <a:lnTo>
                    <a:pt x="637" y="1059"/>
                  </a:lnTo>
                  <a:lnTo>
                    <a:pt x="630" y="1062"/>
                  </a:lnTo>
                  <a:lnTo>
                    <a:pt x="627" y="1062"/>
                  </a:lnTo>
                  <a:lnTo>
                    <a:pt x="626" y="1064"/>
                  </a:lnTo>
                  <a:lnTo>
                    <a:pt x="630" y="1062"/>
                  </a:lnTo>
                  <a:lnTo>
                    <a:pt x="630" y="1064"/>
                  </a:lnTo>
                  <a:lnTo>
                    <a:pt x="629" y="1064"/>
                  </a:lnTo>
                  <a:lnTo>
                    <a:pt x="627" y="1065"/>
                  </a:lnTo>
                  <a:lnTo>
                    <a:pt x="626" y="1065"/>
                  </a:lnTo>
                  <a:lnTo>
                    <a:pt x="627" y="1065"/>
                  </a:lnTo>
                  <a:lnTo>
                    <a:pt x="626" y="1066"/>
                  </a:lnTo>
                  <a:lnTo>
                    <a:pt x="626" y="1067"/>
                  </a:lnTo>
                  <a:lnTo>
                    <a:pt x="627" y="1066"/>
                  </a:lnTo>
                  <a:lnTo>
                    <a:pt x="626" y="1067"/>
                  </a:lnTo>
                  <a:lnTo>
                    <a:pt x="627" y="1067"/>
                  </a:lnTo>
                  <a:lnTo>
                    <a:pt x="627" y="1066"/>
                  </a:lnTo>
                  <a:lnTo>
                    <a:pt x="629" y="1066"/>
                  </a:lnTo>
                  <a:lnTo>
                    <a:pt x="630" y="1066"/>
                  </a:lnTo>
                  <a:lnTo>
                    <a:pt x="631" y="1064"/>
                  </a:lnTo>
                  <a:lnTo>
                    <a:pt x="634" y="1064"/>
                  </a:lnTo>
                  <a:lnTo>
                    <a:pt x="632" y="1065"/>
                  </a:lnTo>
                  <a:lnTo>
                    <a:pt x="631" y="1065"/>
                  </a:lnTo>
                  <a:lnTo>
                    <a:pt x="632" y="1065"/>
                  </a:lnTo>
                  <a:lnTo>
                    <a:pt x="631" y="1065"/>
                  </a:lnTo>
                  <a:lnTo>
                    <a:pt x="631" y="1066"/>
                  </a:lnTo>
                  <a:lnTo>
                    <a:pt x="630" y="1066"/>
                  </a:lnTo>
                  <a:lnTo>
                    <a:pt x="629" y="1066"/>
                  </a:lnTo>
                  <a:lnTo>
                    <a:pt x="629" y="1067"/>
                  </a:lnTo>
                  <a:lnTo>
                    <a:pt x="627" y="1067"/>
                  </a:lnTo>
                  <a:lnTo>
                    <a:pt x="629" y="1068"/>
                  </a:lnTo>
                  <a:lnTo>
                    <a:pt x="630" y="1068"/>
                  </a:lnTo>
                  <a:lnTo>
                    <a:pt x="629" y="1068"/>
                  </a:lnTo>
                  <a:lnTo>
                    <a:pt x="630" y="1068"/>
                  </a:lnTo>
                  <a:lnTo>
                    <a:pt x="630" y="1067"/>
                  </a:lnTo>
                  <a:lnTo>
                    <a:pt x="631" y="1068"/>
                  </a:lnTo>
                  <a:lnTo>
                    <a:pt x="632" y="1067"/>
                  </a:lnTo>
                  <a:lnTo>
                    <a:pt x="632" y="1068"/>
                  </a:lnTo>
                  <a:lnTo>
                    <a:pt x="634" y="1068"/>
                  </a:lnTo>
                  <a:lnTo>
                    <a:pt x="634" y="1070"/>
                  </a:lnTo>
                  <a:lnTo>
                    <a:pt x="632" y="1070"/>
                  </a:lnTo>
                  <a:lnTo>
                    <a:pt x="632" y="1068"/>
                  </a:lnTo>
                  <a:lnTo>
                    <a:pt x="631" y="1068"/>
                  </a:lnTo>
                  <a:lnTo>
                    <a:pt x="631" y="1070"/>
                  </a:lnTo>
                  <a:lnTo>
                    <a:pt x="630" y="1070"/>
                  </a:lnTo>
                  <a:lnTo>
                    <a:pt x="630" y="1071"/>
                  </a:lnTo>
                  <a:lnTo>
                    <a:pt x="631" y="1071"/>
                  </a:lnTo>
                  <a:lnTo>
                    <a:pt x="631" y="1072"/>
                  </a:lnTo>
                  <a:lnTo>
                    <a:pt x="630" y="1071"/>
                  </a:lnTo>
                  <a:lnTo>
                    <a:pt x="630" y="1072"/>
                  </a:lnTo>
                  <a:lnTo>
                    <a:pt x="631" y="1072"/>
                  </a:lnTo>
                  <a:lnTo>
                    <a:pt x="632" y="1072"/>
                  </a:lnTo>
                  <a:lnTo>
                    <a:pt x="635" y="1071"/>
                  </a:lnTo>
                  <a:lnTo>
                    <a:pt x="634" y="1072"/>
                  </a:lnTo>
                  <a:lnTo>
                    <a:pt x="631" y="1072"/>
                  </a:lnTo>
                  <a:lnTo>
                    <a:pt x="630" y="1072"/>
                  </a:lnTo>
                  <a:lnTo>
                    <a:pt x="630" y="1073"/>
                  </a:lnTo>
                  <a:lnTo>
                    <a:pt x="629" y="1073"/>
                  </a:lnTo>
                  <a:lnTo>
                    <a:pt x="629" y="1072"/>
                  </a:lnTo>
                  <a:lnTo>
                    <a:pt x="627" y="1072"/>
                  </a:lnTo>
                  <a:lnTo>
                    <a:pt x="627" y="1073"/>
                  </a:lnTo>
                  <a:lnTo>
                    <a:pt x="626" y="1072"/>
                  </a:lnTo>
                  <a:lnTo>
                    <a:pt x="626" y="1074"/>
                  </a:lnTo>
                  <a:lnTo>
                    <a:pt x="629" y="1074"/>
                  </a:lnTo>
                  <a:lnTo>
                    <a:pt x="630" y="1074"/>
                  </a:lnTo>
                  <a:lnTo>
                    <a:pt x="632" y="1077"/>
                  </a:lnTo>
                  <a:lnTo>
                    <a:pt x="630" y="1076"/>
                  </a:lnTo>
                  <a:lnTo>
                    <a:pt x="629" y="1076"/>
                  </a:lnTo>
                  <a:lnTo>
                    <a:pt x="629" y="1077"/>
                  </a:lnTo>
                  <a:lnTo>
                    <a:pt x="627" y="1076"/>
                  </a:lnTo>
                  <a:lnTo>
                    <a:pt x="626" y="1074"/>
                  </a:lnTo>
                  <a:lnTo>
                    <a:pt x="626" y="1077"/>
                  </a:lnTo>
                  <a:lnTo>
                    <a:pt x="627" y="1078"/>
                  </a:lnTo>
                  <a:lnTo>
                    <a:pt x="630" y="1078"/>
                  </a:lnTo>
                  <a:lnTo>
                    <a:pt x="631" y="1078"/>
                  </a:lnTo>
                  <a:lnTo>
                    <a:pt x="630" y="1078"/>
                  </a:lnTo>
                  <a:lnTo>
                    <a:pt x="629" y="1078"/>
                  </a:lnTo>
                  <a:lnTo>
                    <a:pt x="630" y="1079"/>
                  </a:lnTo>
                  <a:lnTo>
                    <a:pt x="629" y="1079"/>
                  </a:lnTo>
                  <a:lnTo>
                    <a:pt x="630" y="1081"/>
                  </a:lnTo>
                  <a:lnTo>
                    <a:pt x="629" y="1082"/>
                  </a:lnTo>
                  <a:lnTo>
                    <a:pt x="630" y="1082"/>
                  </a:lnTo>
                  <a:lnTo>
                    <a:pt x="629" y="1082"/>
                  </a:lnTo>
                  <a:lnTo>
                    <a:pt x="629" y="1079"/>
                  </a:lnTo>
                  <a:lnTo>
                    <a:pt x="627" y="1079"/>
                  </a:lnTo>
                  <a:lnTo>
                    <a:pt x="627" y="1078"/>
                  </a:lnTo>
                  <a:lnTo>
                    <a:pt x="626" y="1077"/>
                  </a:lnTo>
                  <a:lnTo>
                    <a:pt x="626" y="1081"/>
                  </a:lnTo>
                  <a:lnTo>
                    <a:pt x="625" y="1081"/>
                  </a:lnTo>
                  <a:lnTo>
                    <a:pt x="625" y="1077"/>
                  </a:lnTo>
                  <a:lnTo>
                    <a:pt x="624" y="1076"/>
                  </a:lnTo>
                  <a:lnTo>
                    <a:pt x="624" y="1082"/>
                  </a:lnTo>
                  <a:lnTo>
                    <a:pt x="626" y="1082"/>
                  </a:lnTo>
                  <a:lnTo>
                    <a:pt x="627" y="1083"/>
                  </a:lnTo>
                  <a:lnTo>
                    <a:pt x="626" y="1083"/>
                  </a:lnTo>
                  <a:lnTo>
                    <a:pt x="625" y="1084"/>
                  </a:lnTo>
                  <a:lnTo>
                    <a:pt x="624" y="1085"/>
                  </a:lnTo>
                  <a:lnTo>
                    <a:pt x="623" y="1085"/>
                  </a:lnTo>
                  <a:lnTo>
                    <a:pt x="624" y="1083"/>
                  </a:lnTo>
                  <a:lnTo>
                    <a:pt x="623" y="1083"/>
                  </a:lnTo>
                  <a:lnTo>
                    <a:pt x="621" y="1085"/>
                  </a:lnTo>
                  <a:lnTo>
                    <a:pt x="621" y="1087"/>
                  </a:lnTo>
                  <a:lnTo>
                    <a:pt x="623" y="1085"/>
                  </a:lnTo>
                  <a:lnTo>
                    <a:pt x="621" y="1087"/>
                  </a:lnTo>
                  <a:lnTo>
                    <a:pt x="624" y="1088"/>
                  </a:lnTo>
                  <a:lnTo>
                    <a:pt x="624" y="1089"/>
                  </a:lnTo>
                  <a:lnTo>
                    <a:pt x="623" y="1088"/>
                  </a:lnTo>
                  <a:lnTo>
                    <a:pt x="621" y="1089"/>
                  </a:lnTo>
                  <a:lnTo>
                    <a:pt x="623" y="1089"/>
                  </a:lnTo>
                  <a:lnTo>
                    <a:pt x="621" y="1089"/>
                  </a:lnTo>
                  <a:lnTo>
                    <a:pt x="620" y="1089"/>
                  </a:lnTo>
                  <a:lnTo>
                    <a:pt x="619" y="1090"/>
                  </a:lnTo>
                  <a:lnTo>
                    <a:pt x="620" y="1090"/>
                  </a:lnTo>
                  <a:lnTo>
                    <a:pt x="619" y="1090"/>
                  </a:lnTo>
                  <a:lnTo>
                    <a:pt x="619" y="1089"/>
                  </a:lnTo>
                  <a:lnTo>
                    <a:pt x="618" y="1089"/>
                  </a:lnTo>
                  <a:lnTo>
                    <a:pt x="619" y="1088"/>
                  </a:lnTo>
                  <a:lnTo>
                    <a:pt x="619" y="1087"/>
                  </a:lnTo>
                  <a:lnTo>
                    <a:pt x="618" y="1085"/>
                  </a:lnTo>
                  <a:lnTo>
                    <a:pt x="617" y="1088"/>
                  </a:lnTo>
                  <a:lnTo>
                    <a:pt x="618" y="1089"/>
                  </a:lnTo>
                  <a:lnTo>
                    <a:pt x="619" y="1090"/>
                  </a:lnTo>
                  <a:lnTo>
                    <a:pt x="619" y="1091"/>
                  </a:lnTo>
                  <a:lnTo>
                    <a:pt x="618" y="1090"/>
                  </a:lnTo>
                  <a:lnTo>
                    <a:pt x="617" y="1091"/>
                  </a:lnTo>
                  <a:lnTo>
                    <a:pt x="617" y="1093"/>
                  </a:lnTo>
                  <a:lnTo>
                    <a:pt x="618" y="1093"/>
                  </a:lnTo>
                  <a:lnTo>
                    <a:pt x="617" y="1094"/>
                  </a:lnTo>
                  <a:lnTo>
                    <a:pt x="617" y="1095"/>
                  </a:lnTo>
                  <a:lnTo>
                    <a:pt x="615" y="1094"/>
                  </a:lnTo>
                  <a:lnTo>
                    <a:pt x="615" y="1095"/>
                  </a:lnTo>
                  <a:lnTo>
                    <a:pt x="614" y="1096"/>
                  </a:lnTo>
                  <a:lnTo>
                    <a:pt x="613" y="1096"/>
                  </a:lnTo>
                  <a:lnTo>
                    <a:pt x="614" y="1096"/>
                  </a:lnTo>
                  <a:lnTo>
                    <a:pt x="613" y="1099"/>
                  </a:lnTo>
                  <a:lnTo>
                    <a:pt x="613" y="1098"/>
                  </a:lnTo>
                  <a:lnTo>
                    <a:pt x="612" y="1099"/>
                  </a:lnTo>
                  <a:lnTo>
                    <a:pt x="610" y="1099"/>
                  </a:lnTo>
                  <a:lnTo>
                    <a:pt x="610" y="1100"/>
                  </a:lnTo>
                  <a:lnTo>
                    <a:pt x="609" y="1101"/>
                  </a:lnTo>
                  <a:lnTo>
                    <a:pt x="609" y="1100"/>
                  </a:lnTo>
                  <a:lnTo>
                    <a:pt x="608" y="1101"/>
                  </a:lnTo>
                  <a:lnTo>
                    <a:pt x="609" y="1101"/>
                  </a:lnTo>
                  <a:lnTo>
                    <a:pt x="608" y="1102"/>
                  </a:lnTo>
                  <a:lnTo>
                    <a:pt x="608" y="1101"/>
                  </a:lnTo>
                  <a:lnTo>
                    <a:pt x="607" y="1101"/>
                  </a:lnTo>
                  <a:lnTo>
                    <a:pt x="608" y="1102"/>
                  </a:lnTo>
                  <a:lnTo>
                    <a:pt x="607" y="1104"/>
                  </a:lnTo>
                  <a:lnTo>
                    <a:pt x="602" y="1106"/>
                  </a:lnTo>
                  <a:lnTo>
                    <a:pt x="596" y="1111"/>
                  </a:lnTo>
                  <a:lnTo>
                    <a:pt x="590" y="1114"/>
                  </a:lnTo>
                  <a:lnTo>
                    <a:pt x="586" y="1114"/>
                  </a:lnTo>
                  <a:lnTo>
                    <a:pt x="583" y="1116"/>
                  </a:lnTo>
                  <a:lnTo>
                    <a:pt x="580" y="1114"/>
                  </a:lnTo>
                  <a:lnTo>
                    <a:pt x="578" y="1114"/>
                  </a:lnTo>
                  <a:lnTo>
                    <a:pt x="577" y="1116"/>
                  </a:lnTo>
                  <a:lnTo>
                    <a:pt x="574" y="1117"/>
                  </a:lnTo>
                  <a:lnTo>
                    <a:pt x="572" y="1118"/>
                  </a:lnTo>
                  <a:lnTo>
                    <a:pt x="572" y="1121"/>
                  </a:lnTo>
                  <a:lnTo>
                    <a:pt x="572" y="1122"/>
                  </a:lnTo>
                  <a:lnTo>
                    <a:pt x="570" y="1122"/>
                  </a:lnTo>
                  <a:lnTo>
                    <a:pt x="569" y="1123"/>
                  </a:lnTo>
                  <a:lnTo>
                    <a:pt x="572" y="1124"/>
                  </a:lnTo>
                  <a:lnTo>
                    <a:pt x="575" y="1127"/>
                  </a:lnTo>
                  <a:lnTo>
                    <a:pt x="577" y="1128"/>
                  </a:lnTo>
                  <a:lnTo>
                    <a:pt x="578" y="1130"/>
                  </a:lnTo>
                  <a:lnTo>
                    <a:pt x="577" y="1130"/>
                  </a:lnTo>
                  <a:lnTo>
                    <a:pt x="577" y="1129"/>
                  </a:lnTo>
                  <a:lnTo>
                    <a:pt x="575" y="1129"/>
                  </a:lnTo>
                  <a:lnTo>
                    <a:pt x="574" y="1129"/>
                  </a:lnTo>
                  <a:lnTo>
                    <a:pt x="577" y="1130"/>
                  </a:lnTo>
                  <a:lnTo>
                    <a:pt x="578" y="1131"/>
                  </a:lnTo>
                  <a:lnTo>
                    <a:pt x="580" y="1130"/>
                  </a:lnTo>
                  <a:lnTo>
                    <a:pt x="581" y="1131"/>
                  </a:lnTo>
                  <a:lnTo>
                    <a:pt x="579" y="1133"/>
                  </a:lnTo>
                  <a:lnTo>
                    <a:pt x="579" y="1134"/>
                  </a:lnTo>
                  <a:lnTo>
                    <a:pt x="578" y="1135"/>
                  </a:lnTo>
                  <a:lnTo>
                    <a:pt x="578" y="1136"/>
                  </a:lnTo>
                  <a:lnTo>
                    <a:pt x="580" y="1137"/>
                  </a:lnTo>
                  <a:lnTo>
                    <a:pt x="581" y="1137"/>
                  </a:lnTo>
                  <a:lnTo>
                    <a:pt x="583" y="1137"/>
                  </a:lnTo>
                  <a:lnTo>
                    <a:pt x="583" y="1139"/>
                  </a:lnTo>
                  <a:lnTo>
                    <a:pt x="584" y="1141"/>
                  </a:lnTo>
                  <a:lnTo>
                    <a:pt x="583" y="1142"/>
                  </a:lnTo>
                  <a:lnTo>
                    <a:pt x="581" y="1144"/>
                  </a:lnTo>
                  <a:lnTo>
                    <a:pt x="583" y="1144"/>
                  </a:lnTo>
                  <a:lnTo>
                    <a:pt x="584" y="1145"/>
                  </a:lnTo>
                  <a:lnTo>
                    <a:pt x="583" y="1146"/>
                  </a:lnTo>
                  <a:lnTo>
                    <a:pt x="580" y="1146"/>
                  </a:lnTo>
                  <a:lnTo>
                    <a:pt x="575" y="1145"/>
                  </a:lnTo>
                  <a:lnTo>
                    <a:pt x="574" y="1146"/>
                  </a:lnTo>
                  <a:lnTo>
                    <a:pt x="574" y="1147"/>
                  </a:lnTo>
                  <a:lnTo>
                    <a:pt x="575" y="1146"/>
                  </a:lnTo>
                  <a:lnTo>
                    <a:pt x="575" y="1147"/>
                  </a:lnTo>
                  <a:lnTo>
                    <a:pt x="575" y="1148"/>
                  </a:lnTo>
                  <a:lnTo>
                    <a:pt x="577" y="1148"/>
                  </a:lnTo>
                  <a:lnTo>
                    <a:pt x="577" y="1150"/>
                  </a:lnTo>
                  <a:lnTo>
                    <a:pt x="575" y="1150"/>
                  </a:lnTo>
                  <a:lnTo>
                    <a:pt x="574" y="1147"/>
                  </a:lnTo>
                  <a:lnTo>
                    <a:pt x="573" y="1147"/>
                  </a:lnTo>
                  <a:lnTo>
                    <a:pt x="573" y="1148"/>
                  </a:lnTo>
                  <a:lnTo>
                    <a:pt x="572" y="1151"/>
                  </a:lnTo>
                  <a:lnTo>
                    <a:pt x="570" y="1152"/>
                  </a:lnTo>
                  <a:lnTo>
                    <a:pt x="569" y="1153"/>
                  </a:lnTo>
                  <a:lnTo>
                    <a:pt x="568" y="1154"/>
                  </a:lnTo>
                  <a:lnTo>
                    <a:pt x="568" y="1156"/>
                  </a:lnTo>
                  <a:lnTo>
                    <a:pt x="569" y="1156"/>
                  </a:lnTo>
                  <a:lnTo>
                    <a:pt x="573" y="1157"/>
                  </a:lnTo>
                  <a:lnTo>
                    <a:pt x="575" y="1158"/>
                  </a:lnTo>
                  <a:lnTo>
                    <a:pt x="575" y="1161"/>
                  </a:lnTo>
                  <a:lnTo>
                    <a:pt x="578" y="1161"/>
                  </a:lnTo>
                  <a:lnTo>
                    <a:pt x="578" y="1162"/>
                  </a:lnTo>
                  <a:lnTo>
                    <a:pt x="578" y="1163"/>
                  </a:lnTo>
                  <a:lnTo>
                    <a:pt x="577" y="1164"/>
                  </a:lnTo>
                  <a:lnTo>
                    <a:pt x="575" y="1164"/>
                  </a:lnTo>
                  <a:lnTo>
                    <a:pt x="574" y="1164"/>
                  </a:lnTo>
                  <a:lnTo>
                    <a:pt x="573" y="1164"/>
                  </a:lnTo>
                  <a:lnTo>
                    <a:pt x="574" y="1165"/>
                  </a:lnTo>
                  <a:lnTo>
                    <a:pt x="574" y="1167"/>
                  </a:lnTo>
                  <a:lnTo>
                    <a:pt x="573" y="1167"/>
                  </a:lnTo>
                  <a:lnTo>
                    <a:pt x="573" y="1168"/>
                  </a:lnTo>
                  <a:lnTo>
                    <a:pt x="570" y="1167"/>
                  </a:lnTo>
                  <a:lnTo>
                    <a:pt x="569" y="1168"/>
                  </a:lnTo>
                  <a:lnTo>
                    <a:pt x="569" y="1169"/>
                  </a:lnTo>
                  <a:lnTo>
                    <a:pt x="568" y="1168"/>
                  </a:lnTo>
                  <a:lnTo>
                    <a:pt x="567" y="1168"/>
                  </a:lnTo>
                  <a:lnTo>
                    <a:pt x="566" y="1169"/>
                  </a:lnTo>
                  <a:lnTo>
                    <a:pt x="564" y="1170"/>
                  </a:lnTo>
                  <a:lnTo>
                    <a:pt x="563" y="1170"/>
                  </a:lnTo>
                  <a:lnTo>
                    <a:pt x="564" y="1171"/>
                  </a:lnTo>
                  <a:lnTo>
                    <a:pt x="564" y="1173"/>
                  </a:lnTo>
                  <a:lnTo>
                    <a:pt x="563" y="1174"/>
                  </a:lnTo>
                  <a:lnTo>
                    <a:pt x="566" y="1174"/>
                  </a:lnTo>
                  <a:lnTo>
                    <a:pt x="567" y="1173"/>
                  </a:lnTo>
                  <a:lnTo>
                    <a:pt x="568" y="1173"/>
                  </a:lnTo>
                  <a:lnTo>
                    <a:pt x="568" y="1174"/>
                  </a:lnTo>
                  <a:lnTo>
                    <a:pt x="566" y="1175"/>
                  </a:lnTo>
                  <a:lnTo>
                    <a:pt x="563" y="1177"/>
                  </a:lnTo>
                  <a:lnTo>
                    <a:pt x="562" y="1177"/>
                  </a:lnTo>
                  <a:lnTo>
                    <a:pt x="563" y="1179"/>
                  </a:lnTo>
                  <a:lnTo>
                    <a:pt x="563" y="1180"/>
                  </a:lnTo>
                  <a:lnTo>
                    <a:pt x="563" y="1181"/>
                  </a:lnTo>
                  <a:lnTo>
                    <a:pt x="562" y="1182"/>
                  </a:lnTo>
                  <a:lnTo>
                    <a:pt x="561" y="1181"/>
                  </a:lnTo>
                  <a:lnTo>
                    <a:pt x="560" y="1184"/>
                  </a:lnTo>
                  <a:lnTo>
                    <a:pt x="560" y="1186"/>
                  </a:lnTo>
                  <a:lnTo>
                    <a:pt x="562" y="1185"/>
                  </a:lnTo>
                  <a:lnTo>
                    <a:pt x="563" y="1185"/>
                  </a:lnTo>
                  <a:lnTo>
                    <a:pt x="564" y="1185"/>
                  </a:lnTo>
                  <a:lnTo>
                    <a:pt x="567" y="1185"/>
                  </a:lnTo>
                  <a:lnTo>
                    <a:pt x="569" y="1185"/>
                  </a:lnTo>
                  <a:lnTo>
                    <a:pt x="570" y="1186"/>
                  </a:lnTo>
                  <a:lnTo>
                    <a:pt x="572" y="1190"/>
                  </a:lnTo>
                  <a:lnTo>
                    <a:pt x="573" y="1193"/>
                  </a:lnTo>
                  <a:lnTo>
                    <a:pt x="575" y="1197"/>
                  </a:lnTo>
                  <a:lnTo>
                    <a:pt x="579" y="1201"/>
                  </a:lnTo>
                  <a:lnTo>
                    <a:pt x="581" y="1203"/>
                  </a:lnTo>
                  <a:lnTo>
                    <a:pt x="580" y="1204"/>
                  </a:lnTo>
                  <a:lnTo>
                    <a:pt x="583" y="1205"/>
                  </a:lnTo>
                  <a:lnTo>
                    <a:pt x="585" y="1205"/>
                  </a:lnTo>
                  <a:lnTo>
                    <a:pt x="587" y="1208"/>
                  </a:lnTo>
                  <a:lnTo>
                    <a:pt x="589" y="1209"/>
                  </a:lnTo>
                  <a:lnTo>
                    <a:pt x="590" y="1209"/>
                  </a:lnTo>
                  <a:lnTo>
                    <a:pt x="591" y="1209"/>
                  </a:lnTo>
                  <a:lnTo>
                    <a:pt x="592" y="1210"/>
                  </a:lnTo>
                  <a:lnTo>
                    <a:pt x="592" y="1213"/>
                  </a:lnTo>
                  <a:lnTo>
                    <a:pt x="595" y="1213"/>
                  </a:lnTo>
                  <a:lnTo>
                    <a:pt x="595" y="1214"/>
                  </a:lnTo>
                  <a:lnTo>
                    <a:pt x="595" y="1216"/>
                  </a:lnTo>
                  <a:lnTo>
                    <a:pt x="597" y="1216"/>
                  </a:lnTo>
                  <a:lnTo>
                    <a:pt x="598" y="1216"/>
                  </a:lnTo>
                  <a:lnTo>
                    <a:pt x="598" y="1217"/>
                  </a:lnTo>
                  <a:lnTo>
                    <a:pt x="600" y="1220"/>
                  </a:lnTo>
                  <a:lnTo>
                    <a:pt x="598" y="1221"/>
                  </a:lnTo>
                  <a:lnTo>
                    <a:pt x="596" y="1224"/>
                  </a:lnTo>
                  <a:lnTo>
                    <a:pt x="595" y="1222"/>
                  </a:lnTo>
                  <a:lnTo>
                    <a:pt x="592" y="1221"/>
                  </a:lnTo>
                  <a:lnTo>
                    <a:pt x="592" y="1222"/>
                  </a:lnTo>
                  <a:lnTo>
                    <a:pt x="592" y="1224"/>
                  </a:lnTo>
                  <a:lnTo>
                    <a:pt x="591" y="1225"/>
                  </a:lnTo>
                  <a:lnTo>
                    <a:pt x="591" y="1226"/>
                  </a:lnTo>
                  <a:lnTo>
                    <a:pt x="592" y="1227"/>
                  </a:lnTo>
                  <a:lnTo>
                    <a:pt x="596" y="1230"/>
                  </a:lnTo>
                  <a:lnTo>
                    <a:pt x="597" y="1230"/>
                  </a:lnTo>
                  <a:lnTo>
                    <a:pt x="597" y="1233"/>
                  </a:lnTo>
                  <a:lnTo>
                    <a:pt x="597" y="1236"/>
                  </a:lnTo>
                  <a:lnTo>
                    <a:pt x="596" y="1237"/>
                  </a:lnTo>
                  <a:lnTo>
                    <a:pt x="597" y="1239"/>
                  </a:lnTo>
                  <a:lnTo>
                    <a:pt x="600" y="1242"/>
                  </a:lnTo>
                  <a:lnTo>
                    <a:pt x="602" y="1243"/>
                  </a:lnTo>
                  <a:lnTo>
                    <a:pt x="603" y="1244"/>
                  </a:lnTo>
                  <a:lnTo>
                    <a:pt x="603" y="1247"/>
                  </a:lnTo>
                  <a:lnTo>
                    <a:pt x="604" y="1248"/>
                  </a:lnTo>
                  <a:lnTo>
                    <a:pt x="606" y="1248"/>
                  </a:lnTo>
                  <a:lnTo>
                    <a:pt x="609" y="1248"/>
                  </a:lnTo>
                  <a:lnTo>
                    <a:pt x="610" y="1250"/>
                  </a:lnTo>
                  <a:lnTo>
                    <a:pt x="610" y="1253"/>
                  </a:lnTo>
                  <a:lnTo>
                    <a:pt x="613" y="1253"/>
                  </a:lnTo>
                  <a:lnTo>
                    <a:pt x="615" y="1254"/>
                  </a:lnTo>
                  <a:lnTo>
                    <a:pt x="620" y="1256"/>
                  </a:lnTo>
                  <a:lnTo>
                    <a:pt x="621" y="1257"/>
                  </a:lnTo>
                  <a:lnTo>
                    <a:pt x="623" y="1257"/>
                  </a:lnTo>
                  <a:lnTo>
                    <a:pt x="623" y="1256"/>
                  </a:lnTo>
                  <a:lnTo>
                    <a:pt x="625" y="1257"/>
                  </a:lnTo>
                  <a:lnTo>
                    <a:pt x="626" y="1257"/>
                  </a:lnTo>
                  <a:lnTo>
                    <a:pt x="627" y="1259"/>
                  </a:lnTo>
                  <a:lnTo>
                    <a:pt x="630" y="1260"/>
                  </a:lnTo>
                  <a:lnTo>
                    <a:pt x="632" y="1261"/>
                  </a:lnTo>
                  <a:lnTo>
                    <a:pt x="635" y="1262"/>
                  </a:lnTo>
                  <a:lnTo>
                    <a:pt x="636" y="1262"/>
                  </a:lnTo>
                  <a:lnTo>
                    <a:pt x="637" y="1264"/>
                  </a:lnTo>
                  <a:lnTo>
                    <a:pt x="640" y="1264"/>
                  </a:lnTo>
                  <a:lnTo>
                    <a:pt x="641" y="1265"/>
                  </a:lnTo>
                  <a:lnTo>
                    <a:pt x="642" y="1265"/>
                  </a:lnTo>
                  <a:lnTo>
                    <a:pt x="644" y="1265"/>
                  </a:lnTo>
                  <a:lnTo>
                    <a:pt x="646" y="1265"/>
                  </a:lnTo>
                  <a:lnTo>
                    <a:pt x="646" y="1266"/>
                  </a:lnTo>
                  <a:lnTo>
                    <a:pt x="646" y="1268"/>
                  </a:lnTo>
                  <a:lnTo>
                    <a:pt x="644" y="1268"/>
                  </a:lnTo>
                  <a:lnTo>
                    <a:pt x="643" y="1270"/>
                  </a:lnTo>
                  <a:lnTo>
                    <a:pt x="642" y="1270"/>
                  </a:lnTo>
                  <a:lnTo>
                    <a:pt x="642" y="1271"/>
                  </a:lnTo>
                  <a:lnTo>
                    <a:pt x="643" y="1272"/>
                  </a:lnTo>
                  <a:lnTo>
                    <a:pt x="644" y="1271"/>
                  </a:lnTo>
                  <a:lnTo>
                    <a:pt x="646" y="1271"/>
                  </a:lnTo>
                  <a:lnTo>
                    <a:pt x="646" y="1272"/>
                  </a:lnTo>
                  <a:lnTo>
                    <a:pt x="647" y="1272"/>
                  </a:lnTo>
                  <a:lnTo>
                    <a:pt x="648" y="1271"/>
                  </a:lnTo>
                  <a:lnTo>
                    <a:pt x="648" y="1270"/>
                  </a:lnTo>
                  <a:lnTo>
                    <a:pt x="647" y="1266"/>
                  </a:lnTo>
                  <a:lnTo>
                    <a:pt x="648" y="1265"/>
                  </a:lnTo>
                  <a:lnTo>
                    <a:pt x="649" y="1264"/>
                  </a:lnTo>
                  <a:lnTo>
                    <a:pt x="652" y="1262"/>
                  </a:lnTo>
                  <a:lnTo>
                    <a:pt x="653" y="1262"/>
                  </a:lnTo>
                  <a:lnTo>
                    <a:pt x="653" y="1261"/>
                  </a:lnTo>
                  <a:lnTo>
                    <a:pt x="654" y="1261"/>
                  </a:lnTo>
                  <a:lnTo>
                    <a:pt x="655" y="1261"/>
                  </a:lnTo>
                  <a:lnTo>
                    <a:pt x="657" y="1260"/>
                  </a:lnTo>
                  <a:lnTo>
                    <a:pt x="659" y="1260"/>
                  </a:lnTo>
                  <a:lnTo>
                    <a:pt x="660" y="1259"/>
                  </a:lnTo>
                  <a:lnTo>
                    <a:pt x="664" y="1257"/>
                  </a:lnTo>
                  <a:lnTo>
                    <a:pt x="666" y="1256"/>
                  </a:lnTo>
                  <a:lnTo>
                    <a:pt x="667" y="1255"/>
                  </a:lnTo>
                  <a:lnTo>
                    <a:pt x="666" y="1254"/>
                  </a:lnTo>
                  <a:lnTo>
                    <a:pt x="667" y="1253"/>
                  </a:lnTo>
                  <a:lnTo>
                    <a:pt x="669" y="1253"/>
                  </a:lnTo>
                  <a:lnTo>
                    <a:pt x="670" y="1253"/>
                  </a:lnTo>
                  <a:lnTo>
                    <a:pt x="672" y="1253"/>
                  </a:lnTo>
                  <a:lnTo>
                    <a:pt x="674" y="1253"/>
                  </a:lnTo>
                  <a:lnTo>
                    <a:pt x="672" y="1250"/>
                  </a:lnTo>
                  <a:lnTo>
                    <a:pt x="672" y="1249"/>
                  </a:lnTo>
                  <a:lnTo>
                    <a:pt x="671" y="1249"/>
                  </a:lnTo>
                  <a:lnTo>
                    <a:pt x="670" y="1249"/>
                  </a:lnTo>
                  <a:lnTo>
                    <a:pt x="669" y="1248"/>
                  </a:lnTo>
                  <a:lnTo>
                    <a:pt x="670" y="1247"/>
                  </a:lnTo>
                  <a:lnTo>
                    <a:pt x="671" y="1247"/>
                  </a:lnTo>
                  <a:lnTo>
                    <a:pt x="672" y="1245"/>
                  </a:lnTo>
                  <a:lnTo>
                    <a:pt x="674" y="1245"/>
                  </a:lnTo>
                  <a:lnTo>
                    <a:pt x="674" y="1244"/>
                  </a:lnTo>
                  <a:lnTo>
                    <a:pt x="674" y="1243"/>
                  </a:lnTo>
                  <a:lnTo>
                    <a:pt x="672" y="1243"/>
                  </a:lnTo>
                  <a:lnTo>
                    <a:pt x="672" y="1242"/>
                  </a:lnTo>
                  <a:lnTo>
                    <a:pt x="674" y="1242"/>
                  </a:lnTo>
                  <a:lnTo>
                    <a:pt x="676" y="1240"/>
                  </a:lnTo>
                  <a:lnTo>
                    <a:pt x="677" y="1240"/>
                  </a:lnTo>
                  <a:lnTo>
                    <a:pt x="677" y="1242"/>
                  </a:lnTo>
                  <a:lnTo>
                    <a:pt x="678" y="1242"/>
                  </a:lnTo>
                  <a:lnTo>
                    <a:pt x="678" y="1240"/>
                  </a:lnTo>
                  <a:lnTo>
                    <a:pt x="678" y="1239"/>
                  </a:lnTo>
                  <a:lnTo>
                    <a:pt x="677" y="1239"/>
                  </a:lnTo>
                  <a:lnTo>
                    <a:pt x="678" y="1237"/>
                  </a:lnTo>
                  <a:lnTo>
                    <a:pt x="680" y="1236"/>
                  </a:lnTo>
                  <a:lnTo>
                    <a:pt x="681" y="1233"/>
                  </a:lnTo>
                  <a:lnTo>
                    <a:pt x="682" y="1232"/>
                  </a:lnTo>
                  <a:lnTo>
                    <a:pt x="682" y="1231"/>
                  </a:lnTo>
                  <a:lnTo>
                    <a:pt x="682" y="1230"/>
                  </a:lnTo>
                  <a:lnTo>
                    <a:pt x="683" y="1230"/>
                  </a:lnTo>
                  <a:lnTo>
                    <a:pt x="684" y="1228"/>
                  </a:lnTo>
                  <a:lnTo>
                    <a:pt x="686" y="1226"/>
                  </a:lnTo>
                  <a:lnTo>
                    <a:pt x="689" y="1217"/>
                  </a:lnTo>
                  <a:lnTo>
                    <a:pt x="695" y="1210"/>
                  </a:lnTo>
                  <a:lnTo>
                    <a:pt x="699" y="1207"/>
                  </a:lnTo>
                  <a:lnTo>
                    <a:pt x="701" y="1205"/>
                  </a:lnTo>
                  <a:lnTo>
                    <a:pt x="703" y="1205"/>
                  </a:lnTo>
                  <a:lnTo>
                    <a:pt x="703" y="1207"/>
                  </a:lnTo>
                  <a:lnTo>
                    <a:pt x="704" y="1205"/>
                  </a:lnTo>
                  <a:lnTo>
                    <a:pt x="705" y="1205"/>
                  </a:lnTo>
                  <a:lnTo>
                    <a:pt x="705" y="1204"/>
                  </a:lnTo>
                  <a:lnTo>
                    <a:pt x="706" y="1204"/>
                  </a:lnTo>
                  <a:lnTo>
                    <a:pt x="706" y="1203"/>
                  </a:lnTo>
                  <a:lnTo>
                    <a:pt x="707" y="1202"/>
                  </a:lnTo>
                  <a:lnTo>
                    <a:pt x="707" y="1201"/>
                  </a:lnTo>
                  <a:lnTo>
                    <a:pt x="709" y="1202"/>
                  </a:lnTo>
                  <a:lnTo>
                    <a:pt x="709" y="1203"/>
                  </a:lnTo>
                  <a:lnTo>
                    <a:pt x="710" y="1204"/>
                  </a:lnTo>
                  <a:lnTo>
                    <a:pt x="711" y="1203"/>
                  </a:lnTo>
                  <a:lnTo>
                    <a:pt x="712" y="1203"/>
                  </a:lnTo>
                  <a:lnTo>
                    <a:pt x="714" y="1202"/>
                  </a:lnTo>
                  <a:lnTo>
                    <a:pt x="714" y="1201"/>
                  </a:lnTo>
                  <a:lnTo>
                    <a:pt x="712" y="1199"/>
                  </a:lnTo>
                  <a:lnTo>
                    <a:pt x="714" y="1199"/>
                  </a:lnTo>
                  <a:lnTo>
                    <a:pt x="715" y="1199"/>
                  </a:lnTo>
                  <a:lnTo>
                    <a:pt x="715" y="1201"/>
                  </a:lnTo>
                  <a:lnTo>
                    <a:pt x="715" y="1202"/>
                  </a:lnTo>
                  <a:lnTo>
                    <a:pt x="716" y="1201"/>
                  </a:lnTo>
                  <a:lnTo>
                    <a:pt x="717" y="1198"/>
                  </a:lnTo>
                  <a:lnTo>
                    <a:pt x="717" y="1197"/>
                  </a:lnTo>
                  <a:lnTo>
                    <a:pt x="717" y="1194"/>
                  </a:lnTo>
                  <a:lnTo>
                    <a:pt x="715" y="1196"/>
                  </a:lnTo>
                  <a:lnTo>
                    <a:pt x="714" y="1196"/>
                  </a:lnTo>
                  <a:lnTo>
                    <a:pt x="714" y="1194"/>
                  </a:lnTo>
                  <a:lnTo>
                    <a:pt x="716" y="1193"/>
                  </a:lnTo>
                  <a:lnTo>
                    <a:pt x="717" y="1192"/>
                  </a:lnTo>
                  <a:lnTo>
                    <a:pt x="718" y="1192"/>
                  </a:lnTo>
                  <a:lnTo>
                    <a:pt x="718" y="1193"/>
                  </a:lnTo>
                  <a:lnTo>
                    <a:pt x="721" y="1193"/>
                  </a:lnTo>
                  <a:lnTo>
                    <a:pt x="720" y="1194"/>
                  </a:lnTo>
                  <a:lnTo>
                    <a:pt x="720" y="1196"/>
                  </a:lnTo>
                  <a:lnTo>
                    <a:pt x="721" y="1196"/>
                  </a:lnTo>
                  <a:lnTo>
                    <a:pt x="722" y="1197"/>
                  </a:lnTo>
                  <a:lnTo>
                    <a:pt x="723" y="1197"/>
                  </a:lnTo>
                  <a:lnTo>
                    <a:pt x="724" y="1194"/>
                  </a:lnTo>
                  <a:lnTo>
                    <a:pt x="724" y="1193"/>
                  </a:lnTo>
                  <a:lnTo>
                    <a:pt x="723" y="1193"/>
                  </a:lnTo>
                  <a:lnTo>
                    <a:pt x="724" y="1192"/>
                  </a:lnTo>
                  <a:lnTo>
                    <a:pt x="724" y="1191"/>
                  </a:lnTo>
                  <a:lnTo>
                    <a:pt x="723" y="1190"/>
                  </a:lnTo>
                  <a:lnTo>
                    <a:pt x="724" y="1190"/>
                  </a:lnTo>
                  <a:lnTo>
                    <a:pt x="727" y="1188"/>
                  </a:lnTo>
                  <a:lnTo>
                    <a:pt x="727" y="1187"/>
                  </a:lnTo>
                  <a:lnTo>
                    <a:pt x="726" y="1186"/>
                  </a:lnTo>
                  <a:lnTo>
                    <a:pt x="723" y="1185"/>
                  </a:lnTo>
                  <a:lnTo>
                    <a:pt x="722" y="1181"/>
                  </a:lnTo>
                  <a:lnTo>
                    <a:pt x="723" y="1180"/>
                  </a:lnTo>
                  <a:lnTo>
                    <a:pt x="722" y="1180"/>
                  </a:lnTo>
                  <a:lnTo>
                    <a:pt x="720" y="1180"/>
                  </a:lnTo>
                  <a:lnTo>
                    <a:pt x="718" y="1179"/>
                  </a:lnTo>
                  <a:lnTo>
                    <a:pt x="717" y="1177"/>
                  </a:lnTo>
                  <a:lnTo>
                    <a:pt x="718" y="1177"/>
                  </a:lnTo>
                  <a:lnTo>
                    <a:pt x="720" y="1177"/>
                  </a:lnTo>
                  <a:lnTo>
                    <a:pt x="721" y="1177"/>
                  </a:lnTo>
                  <a:lnTo>
                    <a:pt x="722" y="1176"/>
                  </a:lnTo>
                  <a:lnTo>
                    <a:pt x="722" y="1175"/>
                  </a:lnTo>
                  <a:lnTo>
                    <a:pt x="721" y="1175"/>
                  </a:lnTo>
                  <a:lnTo>
                    <a:pt x="722" y="1174"/>
                  </a:lnTo>
                  <a:lnTo>
                    <a:pt x="724" y="1173"/>
                  </a:lnTo>
                  <a:lnTo>
                    <a:pt x="728" y="1170"/>
                  </a:lnTo>
                  <a:lnTo>
                    <a:pt x="728" y="1171"/>
                  </a:lnTo>
                  <a:lnTo>
                    <a:pt x="727" y="1173"/>
                  </a:lnTo>
                  <a:lnTo>
                    <a:pt x="726" y="1174"/>
                  </a:lnTo>
                  <a:lnTo>
                    <a:pt x="724" y="1175"/>
                  </a:lnTo>
                  <a:lnTo>
                    <a:pt x="724" y="1176"/>
                  </a:lnTo>
                  <a:lnTo>
                    <a:pt x="726" y="1176"/>
                  </a:lnTo>
                  <a:lnTo>
                    <a:pt x="726" y="1175"/>
                  </a:lnTo>
                  <a:lnTo>
                    <a:pt x="727" y="1175"/>
                  </a:lnTo>
                  <a:lnTo>
                    <a:pt x="727" y="1176"/>
                  </a:lnTo>
                  <a:lnTo>
                    <a:pt x="728" y="1177"/>
                  </a:lnTo>
                  <a:lnTo>
                    <a:pt x="728" y="1176"/>
                  </a:lnTo>
                  <a:lnTo>
                    <a:pt x="730" y="1176"/>
                  </a:lnTo>
                  <a:lnTo>
                    <a:pt x="730" y="1177"/>
                  </a:lnTo>
                  <a:lnTo>
                    <a:pt x="732" y="1175"/>
                  </a:lnTo>
                  <a:lnTo>
                    <a:pt x="733" y="1174"/>
                  </a:lnTo>
                  <a:lnTo>
                    <a:pt x="732" y="1174"/>
                  </a:lnTo>
                  <a:lnTo>
                    <a:pt x="730" y="1173"/>
                  </a:lnTo>
                  <a:lnTo>
                    <a:pt x="730" y="1171"/>
                  </a:lnTo>
                  <a:lnTo>
                    <a:pt x="730" y="1170"/>
                  </a:lnTo>
                  <a:lnTo>
                    <a:pt x="729" y="1170"/>
                  </a:lnTo>
                  <a:lnTo>
                    <a:pt x="729" y="1169"/>
                  </a:lnTo>
                  <a:lnTo>
                    <a:pt x="730" y="1167"/>
                  </a:lnTo>
                  <a:lnTo>
                    <a:pt x="730" y="1165"/>
                  </a:lnTo>
                  <a:lnTo>
                    <a:pt x="732" y="1165"/>
                  </a:lnTo>
                  <a:lnTo>
                    <a:pt x="733" y="1164"/>
                  </a:lnTo>
                  <a:lnTo>
                    <a:pt x="733" y="1163"/>
                  </a:lnTo>
                  <a:lnTo>
                    <a:pt x="734" y="1162"/>
                  </a:lnTo>
                  <a:lnTo>
                    <a:pt x="735" y="1163"/>
                  </a:lnTo>
                  <a:lnTo>
                    <a:pt x="737" y="1162"/>
                  </a:lnTo>
                  <a:lnTo>
                    <a:pt x="738" y="1163"/>
                  </a:lnTo>
                  <a:lnTo>
                    <a:pt x="738" y="1161"/>
                  </a:lnTo>
                  <a:lnTo>
                    <a:pt x="739" y="1161"/>
                  </a:lnTo>
                  <a:lnTo>
                    <a:pt x="739" y="1159"/>
                  </a:lnTo>
                  <a:lnTo>
                    <a:pt x="740" y="1159"/>
                  </a:lnTo>
                  <a:lnTo>
                    <a:pt x="740" y="1161"/>
                  </a:lnTo>
                  <a:lnTo>
                    <a:pt x="741" y="1162"/>
                  </a:lnTo>
                  <a:lnTo>
                    <a:pt x="741" y="1161"/>
                  </a:lnTo>
                  <a:lnTo>
                    <a:pt x="743" y="1162"/>
                  </a:lnTo>
                  <a:lnTo>
                    <a:pt x="744" y="1161"/>
                  </a:lnTo>
                  <a:lnTo>
                    <a:pt x="745" y="1159"/>
                  </a:lnTo>
                  <a:lnTo>
                    <a:pt x="746" y="1158"/>
                  </a:lnTo>
                  <a:lnTo>
                    <a:pt x="747" y="1158"/>
                  </a:lnTo>
                  <a:lnTo>
                    <a:pt x="747" y="1159"/>
                  </a:lnTo>
                  <a:lnTo>
                    <a:pt x="746" y="1161"/>
                  </a:lnTo>
                  <a:lnTo>
                    <a:pt x="749" y="1161"/>
                  </a:lnTo>
                  <a:lnTo>
                    <a:pt x="751" y="1159"/>
                  </a:lnTo>
                  <a:lnTo>
                    <a:pt x="754" y="1159"/>
                  </a:lnTo>
                  <a:lnTo>
                    <a:pt x="755" y="1158"/>
                  </a:lnTo>
                  <a:lnTo>
                    <a:pt x="755" y="1156"/>
                  </a:lnTo>
                  <a:lnTo>
                    <a:pt x="756" y="1156"/>
                  </a:lnTo>
                  <a:lnTo>
                    <a:pt x="757" y="1154"/>
                  </a:lnTo>
                  <a:lnTo>
                    <a:pt x="757" y="1156"/>
                  </a:lnTo>
                  <a:lnTo>
                    <a:pt x="757" y="1157"/>
                  </a:lnTo>
                  <a:lnTo>
                    <a:pt x="757" y="1158"/>
                  </a:lnTo>
                  <a:lnTo>
                    <a:pt x="758" y="1158"/>
                  </a:lnTo>
                  <a:lnTo>
                    <a:pt x="760" y="1159"/>
                  </a:lnTo>
                  <a:lnTo>
                    <a:pt x="762" y="1159"/>
                  </a:lnTo>
                  <a:lnTo>
                    <a:pt x="762" y="1158"/>
                  </a:lnTo>
                  <a:lnTo>
                    <a:pt x="761" y="1157"/>
                  </a:lnTo>
                  <a:lnTo>
                    <a:pt x="761" y="1156"/>
                  </a:lnTo>
                  <a:lnTo>
                    <a:pt x="762" y="1156"/>
                  </a:lnTo>
                  <a:lnTo>
                    <a:pt x="762" y="1154"/>
                  </a:lnTo>
                  <a:lnTo>
                    <a:pt x="762" y="1156"/>
                  </a:lnTo>
                  <a:lnTo>
                    <a:pt x="764" y="1157"/>
                  </a:lnTo>
                  <a:lnTo>
                    <a:pt x="763" y="1156"/>
                  </a:lnTo>
                  <a:lnTo>
                    <a:pt x="763" y="1153"/>
                  </a:lnTo>
                  <a:lnTo>
                    <a:pt x="763" y="1152"/>
                  </a:lnTo>
                  <a:lnTo>
                    <a:pt x="763" y="1151"/>
                  </a:lnTo>
                  <a:lnTo>
                    <a:pt x="764" y="1151"/>
                  </a:lnTo>
                  <a:lnTo>
                    <a:pt x="764" y="1152"/>
                  </a:lnTo>
                  <a:lnTo>
                    <a:pt x="766" y="1152"/>
                  </a:lnTo>
                  <a:lnTo>
                    <a:pt x="767" y="1153"/>
                  </a:lnTo>
                  <a:lnTo>
                    <a:pt x="768" y="1152"/>
                  </a:lnTo>
                  <a:lnTo>
                    <a:pt x="768" y="1153"/>
                  </a:lnTo>
                  <a:lnTo>
                    <a:pt x="768" y="1156"/>
                  </a:lnTo>
                  <a:lnTo>
                    <a:pt x="769" y="1157"/>
                  </a:lnTo>
                  <a:lnTo>
                    <a:pt x="769" y="1156"/>
                  </a:lnTo>
                  <a:lnTo>
                    <a:pt x="769" y="1154"/>
                  </a:lnTo>
                  <a:lnTo>
                    <a:pt x="770" y="1153"/>
                  </a:lnTo>
                  <a:lnTo>
                    <a:pt x="770" y="1152"/>
                  </a:lnTo>
                  <a:lnTo>
                    <a:pt x="772" y="1151"/>
                  </a:lnTo>
                  <a:lnTo>
                    <a:pt x="773" y="1151"/>
                  </a:lnTo>
                  <a:lnTo>
                    <a:pt x="774" y="1150"/>
                  </a:lnTo>
                  <a:lnTo>
                    <a:pt x="775" y="1150"/>
                  </a:lnTo>
                  <a:lnTo>
                    <a:pt x="775" y="1151"/>
                  </a:lnTo>
                  <a:lnTo>
                    <a:pt x="774" y="1151"/>
                  </a:lnTo>
                  <a:lnTo>
                    <a:pt x="774" y="1152"/>
                  </a:lnTo>
                  <a:lnTo>
                    <a:pt x="774" y="1154"/>
                  </a:lnTo>
                  <a:lnTo>
                    <a:pt x="774" y="1156"/>
                  </a:lnTo>
                  <a:lnTo>
                    <a:pt x="775" y="1156"/>
                  </a:lnTo>
                  <a:lnTo>
                    <a:pt x="777" y="1156"/>
                  </a:lnTo>
                  <a:lnTo>
                    <a:pt x="778" y="1154"/>
                  </a:lnTo>
                  <a:lnTo>
                    <a:pt x="779" y="1153"/>
                  </a:lnTo>
                  <a:lnTo>
                    <a:pt x="780" y="1153"/>
                  </a:lnTo>
                  <a:lnTo>
                    <a:pt x="781" y="1152"/>
                  </a:lnTo>
                  <a:lnTo>
                    <a:pt x="784" y="1152"/>
                  </a:lnTo>
                  <a:lnTo>
                    <a:pt x="785" y="1152"/>
                  </a:lnTo>
                  <a:lnTo>
                    <a:pt x="784" y="1151"/>
                  </a:lnTo>
                  <a:lnTo>
                    <a:pt x="784" y="1150"/>
                  </a:lnTo>
                  <a:lnTo>
                    <a:pt x="785" y="1150"/>
                  </a:lnTo>
                  <a:lnTo>
                    <a:pt x="787" y="1148"/>
                  </a:lnTo>
                  <a:lnTo>
                    <a:pt x="787" y="1147"/>
                  </a:lnTo>
                  <a:lnTo>
                    <a:pt x="785" y="1148"/>
                  </a:lnTo>
                  <a:lnTo>
                    <a:pt x="785" y="1146"/>
                  </a:lnTo>
                  <a:lnTo>
                    <a:pt x="786" y="1146"/>
                  </a:lnTo>
                  <a:lnTo>
                    <a:pt x="787" y="1145"/>
                  </a:lnTo>
                  <a:lnTo>
                    <a:pt x="787" y="1144"/>
                  </a:lnTo>
                  <a:lnTo>
                    <a:pt x="789" y="1144"/>
                  </a:lnTo>
                  <a:lnTo>
                    <a:pt x="789" y="1145"/>
                  </a:lnTo>
                  <a:lnTo>
                    <a:pt x="789" y="1146"/>
                  </a:lnTo>
                  <a:lnTo>
                    <a:pt x="790" y="1146"/>
                  </a:lnTo>
                  <a:lnTo>
                    <a:pt x="791" y="1144"/>
                  </a:lnTo>
                  <a:lnTo>
                    <a:pt x="792" y="1145"/>
                  </a:lnTo>
                  <a:lnTo>
                    <a:pt x="794" y="1145"/>
                  </a:lnTo>
                  <a:lnTo>
                    <a:pt x="795" y="1146"/>
                  </a:lnTo>
                  <a:lnTo>
                    <a:pt x="794" y="1146"/>
                  </a:lnTo>
                  <a:lnTo>
                    <a:pt x="792" y="1146"/>
                  </a:lnTo>
                  <a:lnTo>
                    <a:pt x="791" y="1147"/>
                  </a:lnTo>
                  <a:lnTo>
                    <a:pt x="790" y="1148"/>
                  </a:lnTo>
                  <a:lnTo>
                    <a:pt x="789" y="1151"/>
                  </a:lnTo>
                  <a:lnTo>
                    <a:pt x="789" y="1152"/>
                  </a:lnTo>
                  <a:lnTo>
                    <a:pt x="790" y="1152"/>
                  </a:lnTo>
                  <a:lnTo>
                    <a:pt x="792" y="1152"/>
                  </a:lnTo>
                  <a:lnTo>
                    <a:pt x="794" y="1151"/>
                  </a:lnTo>
                  <a:lnTo>
                    <a:pt x="797" y="1153"/>
                  </a:lnTo>
                  <a:lnTo>
                    <a:pt x="798" y="1153"/>
                  </a:lnTo>
                  <a:lnTo>
                    <a:pt x="800" y="1153"/>
                  </a:lnTo>
                  <a:lnTo>
                    <a:pt x="798" y="1153"/>
                  </a:lnTo>
                  <a:lnTo>
                    <a:pt x="798" y="1152"/>
                  </a:lnTo>
                  <a:lnTo>
                    <a:pt x="800" y="1151"/>
                  </a:lnTo>
                  <a:lnTo>
                    <a:pt x="801" y="1152"/>
                  </a:lnTo>
                  <a:lnTo>
                    <a:pt x="801" y="1153"/>
                  </a:lnTo>
                  <a:lnTo>
                    <a:pt x="801" y="1154"/>
                  </a:lnTo>
                  <a:lnTo>
                    <a:pt x="802" y="1154"/>
                  </a:lnTo>
                  <a:lnTo>
                    <a:pt x="804" y="1153"/>
                  </a:lnTo>
                  <a:lnTo>
                    <a:pt x="803" y="1152"/>
                  </a:lnTo>
                  <a:lnTo>
                    <a:pt x="803" y="1151"/>
                  </a:lnTo>
                  <a:lnTo>
                    <a:pt x="804" y="1151"/>
                  </a:lnTo>
                  <a:lnTo>
                    <a:pt x="806" y="1148"/>
                  </a:lnTo>
                  <a:lnTo>
                    <a:pt x="804" y="1152"/>
                  </a:lnTo>
                  <a:lnTo>
                    <a:pt x="807" y="1152"/>
                  </a:lnTo>
                  <a:lnTo>
                    <a:pt x="809" y="1152"/>
                  </a:lnTo>
                  <a:lnTo>
                    <a:pt x="810" y="1152"/>
                  </a:lnTo>
                  <a:lnTo>
                    <a:pt x="810" y="1153"/>
                  </a:lnTo>
                  <a:lnTo>
                    <a:pt x="808" y="1153"/>
                  </a:lnTo>
                  <a:lnTo>
                    <a:pt x="808" y="1154"/>
                  </a:lnTo>
                  <a:lnTo>
                    <a:pt x="809" y="1154"/>
                  </a:lnTo>
                  <a:lnTo>
                    <a:pt x="810" y="1156"/>
                  </a:lnTo>
                  <a:lnTo>
                    <a:pt x="809" y="1156"/>
                  </a:lnTo>
                  <a:lnTo>
                    <a:pt x="808" y="1157"/>
                  </a:lnTo>
                  <a:lnTo>
                    <a:pt x="808" y="1158"/>
                  </a:lnTo>
                  <a:lnTo>
                    <a:pt x="809" y="1157"/>
                  </a:lnTo>
                  <a:lnTo>
                    <a:pt x="810" y="1157"/>
                  </a:lnTo>
                  <a:lnTo>
                    <a:pt x="810" y="1158"/>
                  </a:lnTo>
                  <a:lnTo>
                    <a:pt x="810" y="1159"/>
                  </a:lnTo>
                  <a:lnTo>
                    <a:pt x="809" y="1159"/>
                  </a:lnTo>
                  <a:lnTo>
                    <a:pt x="807" y="1159"/>
                  </a:lnTo>
                  <a:lnTo>
                    <a:pt x="804" y="1158"/>
                  </a:lnTo>
                  <a:lnTo>
                    <a:pt x="800" y="1156"/>
                  </a:lnTo>
                  <a:lnTo>
                    <a:pt x="797" y="1157"/>
                  </a:lnTo>
                  <a:lnTo>
                    <a:pt x="798" y="1158"/>
                  </a:lnTo>
                  <a:lnTo>
                    <a:pt x="798" y="1159"/>
                  </a:lnTo>
                  <a:lnTo>
                    <a:pt x="804" y="1162"/>
                  </a:lnTo>
                  <a:lnTo>
                    <a:pt x="807" y="1162"/>
                  </a:lnTo>
                  <a:lnTo>
                    <a:pt x="809" y="1162"/>
                  </a:lnTo>
                  <a:lnTo>
                    <a:pt x="812" y="1161"/>
                  </a:lnTo>
                  <a:lnTo>
                    <a:pt x="813" y="1159"/>
                  </a:lnTo>
                  <a:lnTo>
                    <a:pt x="814" y="1158"/>
                  </a:lnTo>
                  <a:lnTo>
                    <a:pt x="817" y="1158"/>
                  </a:lnTo>
                  <a:lnTo>
                    <a:pt x="817" y="1157"/>
                  </a:lnTo>
                  <a:lnTo>
                    <a:pt x="815" y="1154"/>
                  </a:lnTo>
                  <a:lnTo>
                    <a:pt x="815" y="1153"/>
                  </a:lnTo>
                  <a:lnTo>
                    <a:pt x="817" y="1152"/>
                  </a:lnTo>
                  <a:lnTo>
                    <a:pt x="815" y="1151"/>
                  </a:lnTo>
                  <a:lnTo>
                    <a:pt x="815" y="1150"/>
                  </a:lnTo>
                  <a:lnTo>
                    <a:pt x="815" y="1148"/>
                  </a:lnTo>
                  <a:lnTo>
                    <a:pt x="817" y="1147"/>
                  </a:lnTo>
                  <a:lnTo>
                    <a:pt x="819" y="1146"/>
                  </a:lnTo>
                  <a:lnTo>
                    <a:pt x="819" y="1145"/>
                  </a:lnTo>
                  <a:lnTo>
                    <a:pt x="818" y="1145"/>
                  </a:lnTo>
                  <a:lnTo>
                    <a:pt x="817" y="1145"/>
                  </a:lnTo>
                  <a:lnTo>
                    <a:pt x="815" y="1146"/>
                  </a:lnTo>
                  <a:lnTo>
                    <a:pt x="814" y="1147"/>
                  </a:lnTo>
                  <a:lnTo>
                    <a:pt x="814" y="1145"/>
                  </a:lnTo>
                  <a:lnTo>
                    <a:pt x="813" y="1144"/>
                  </a:lnTo>
                  <a:lnTo>
                    <a:pt x="812" y="1144"/>
                  </a:lnTo>
                  <a:lnTo>
                    <a:pt x="813" y="1144"/>
                  </a:lnTo>
                  <a:lnTo>
                    <a:pt x="814" y="1144"/>
                  </a:lnTo>
                  <a:lnTo>
                    <a:pt x="815" y="1142"/>
                  </a:lnTo>
                  <a:lnTo>
                    <a:pt x="817" y="1141"/>
                  </a:lnTo>
                  <a:lnTo>
                    <a:pt x="818" y="1141"/>
                  </a:lnTo>
                  <a:lnTo>
                    <a:pt x="819" y="1141"/>
                  </a:lnTo>
                  <a:lnTo>
                    <a:pt x="819" y="1142"/>
                  </a:lnTo>
                  <a:lnTo>
                    <a:pt x="820" y="1142"/>
                  </a:lnTo>
                  <a:lnTo>
                    <a:pt x="821" y="1141"/>
                  </a:lnTo>
                  <a:lnTo>
                    <a:pt x="823" y="1139"/>
                  </a:lnTo>
                  <a:lnTo>
                    <a:pt x="824" y="1137"/>
                  </a:lnTo>
                  <a:lnTo>
                    <a:pt x="824" y="1136"/>
                  </a:lnTo>
                  <a:lnTo>
                    <a:pt x="824" y="1133"/>
                  </a:lnTo>
                  <a:lnTo>
                    <a:pt x="824" y="1130"/>
                  </a:lnTo>
                  <a:lnTo>
                    <a:pt x="823" y="1130"/>
                  </a:lnTo>
                  <a:lnTo>
                    <a:pt x="821" y="1130"/>
                  </a:lnTo>
                  <a:lnTo>
                    <a:pt x="820" y="1131"/>
                  </a:lnTo>
                  <a:lnTo>
                    <a:pt x="819" y="1131"/>
                  </a:lnTo>
                  <a:lnTo>
                    <a:pt x="818" y="1129"/>
                  </a:lnTo>
                  <a:lnTo>
                    <a:pt x="818" y="1125"/>
                  </a:lnTo>
                  <a:lnTo>
                    <a:pt x="817" y="1124"/>
                  </a:lnTo>
                  <a:lnTo>
                    <a:pt x="815" y="1124"/>
                  </a:lnTo>
                  <a:lnTo>
                    <a:pt x="814" y="1123"/>
                  </a:lnTo>
                  <a:lnTo>
                    <a:pt x="813" y="1122"/>
                  </a:lnTo>
                  <a:lnTo>
                    <a:pt x="813" y="1121"/>
                  </a:lnTo>
                  <a:lnTo>
                    <a:pt x="812" y="1121"/>
                  </a:lnTo>
                  <a:lnTo>
                    <a:pt x="812" y="1122"/>
                  </a:lnTo>
                  <a:lnTo>
                    <a:pt x="812" y="1123"/>
                  </a:lnTo>
                  <a:lnTo>
                    <a:pt x="810" y="1122"/>
                  </a:lnTo>
                  <a:lnTo>
                    <a:pt x="810" y="1121"/>
                  </a:lnTo>
                  <a:lnTo>
                    <a:pt x="810" y="1119"/>
                  </a:lnTo>
                  <a:lnTo>
                    <a:pt x="808" y="1119"/>
                  </a:lnTo>
                  <a:lnTo>
                    <a:pt x="806" y="1118"/>
                  </a:lnTo>
                  <a:lnTo>
                    <a:pt x="803" y="1116"/>
                  </a:lnTo>
                  <a:lnTo>
                    <a:pt x="802" y="1117"/>
                  </a:lnTo>
                  <a:lnTo>
                    <a:pt x="802" y="1116"/>
                  </a:lnTo>
                  <a:lnTo>
                    <a:pt x="802" y="1114"/>
                  </a:lnTo>
                  <a:lnTo>
                    <a:pt x="801" y="1114"/>
                  </a:lnTo>
                  <a:lnTo>
                    <a:pt x="800" y="1113"/>
                  </a:lnTo>
                  <a:lnTo>
                    <a:pt x="798" y="1114"/>
                  </a:lnTo>
                  <a:lnTo>
                    <a:pt x="797" y="1116"/>
                  </a:lnTo>
                  <a:lnTo>
                    <a:pt x="796" y="1116"/>
                  </a:lnTo>
                  <a:lnTo>
                    <a:pt x="797" y="1114"/>
                  </a:lnTo>
                  <a:lnTo>
                    <a:pt x="798" y="1112"/>
                  </a:lnTo>
                  <a:lnTo>
                    <a:pt x="798" y="1111"/>
                  </a:lnTo>
                  <a:lnTo>
                    <a:pt x="797" y="1111"/>
                  </a:lnTo>
                  <a:lnTo>
                    <a:pt x="794" y="1107"/>
                  </a:lnTo>
                  <a:lnTo>
                    <a:pt x="791" y="1102"/>
                  </a:lnTo>
                  <a:lnTo>
                    <a:pt x="789" y="1101"/>
                  </a:lnTo>
                  <a:lnTo>
                    <a:pt x="784" y="1099"/>
                  </a:lnTo>
                  <a:lnTo>
                    <a:pt x="783" y="1099"/>
                  </a:lnTo>
                  <a:lnTo>
                    <a:pt x="783" y="1098"/>
                  </a:lnTo>
                  <a:lnTo>
                    <a:pt x="783" y="1096"/>
                  </a:lnTo>
                  <a:lnTo>
                    <a:pt x="781" y="1096"/>
                  </a:lnTo>
                  <a:lnTo>
                    <a:pt x="780" y="1098"/>
                  </a:lnTo>
                  <a:lnTo>
                    <a:pt x="779" y="1099"/>
                  </a:lnTo>
                  <a:lnTo>
                    <a:pt x="779" y="1101"/>
                  </a:lnTo>
                  <a:lnTo>
                    <a:pt x="779" y="1100"/>
                  </a:lnTo>
                  <a:lnTo>
                    <a:pt x="779" y="1099"/>
                  </a:lnTo>
                  <a:lnTo>
                    <a:pt x="780" y="1098"/>
                  </a:lnTo>
                  <a:lnTo>
                    <a:pt x="780" y="1096"/>
                  </a:lnTo>
                  <a:lnTo>
                    <a:pt x="779" y="1096"/>
                  </a:lnTo>
                  <a:lnTo>
                    <a:pt x="778" y="1098"/>
                  </a:lnTo>
                  <a:lnTo>
                    <a:pt x="775" y="1098"/>
                  </a:lnTo>
                  <a:lnTo>
                    <a:pt x="775" y="1096"/>
                  </a:lnTo>
                  <a:lnTo>
                    <a:pt x="777" y="1095"/>
                  </a:lnTo>
                  <a:lnTo>
                    <a:pt x="778" y="1095"/>
                  </a:lnTo>
                  <a:lnTo>
                    <a:pt x="779" y="1093"/>
                  </a:lnTo>
                  <a:lnTo>
                    <a:pt x="779" y="1089"/>
                  </a:lnTo>
                  <a:lnTo>
                    <a:pt x="780" y="1087"/>
                  </a:lnTo>
                  <a:lnTo>
                    <a:pt x="778" y="1085"/>
                  </a:lnTo>
                  <a:lnTo>
                    <a:pt x="777" y="1084"/>
                  </a:lnTo>
                  <a:lnTo>
                    <a:pt x="775" y="1083"/>
                  </a:lnTo>
                  <a:lnTo>
                    <a:pt x="777" y="1081"/>
                  </a:lnTo>
                  <a:lnTo>
                    <a:pt x="778" y="1078"/>
                  </a:lnTo>
                  <a:lnTo>
                    <a:pt x="780" y="1073"/>
                  </a:lnTo>
                  <a:lnTo>
                    <a:pt x="784" y="1067"/>
                  </a:lnTo>
                  <a:lnTo>
                    <a:pt x="790" y="1061"/>
                  </a:lnTo>
                  <a:lnTo>
                    <a:pt x="795" y="1056"/>
                  </a:lnTo>
                  <a:lnTo>
                    <a:pt x="797" y="1051"/>
                  </a:lnTo>
                  <a:lnTo>
                    <a:pt x="798" y="1049"/>
                  </a:lnTo>
                  <a:lnTo>
                    <a:pt x="798" y="1047"/>
                  </a:lnTo>
                  <a:lnTo>
                    <a:pt x="798" y="1045"/>
                  </a:lnTo>
                  <a:lnTo>
                    <a:pt x="800" y="1045"/>
                  </a:lnTo>
                  <a:lnTo>
                    <a:pt x="802" y="1045"/>
                  </a:lnTo>
                  <a:lnTo>
                    <a:pt x="801" y="1044"/>
                  </a:lnTo>
                  <a:lnTo>
                    <a:pt x="800" y="1044"/>
                  </a:lnTo>
                  <a:lnTo>
                    <a:pt x="798" y="1044"/>
                  </a:lnTo>
                  <a:lnTo>
                    <a:pt x="798" y="1043"/>
                  </a:lnTo>
                  <a:lnTo>
                    <a:pt x="798" y="1042"/>
                  </a:lnTo>
                  <a:lnTo>
                    <a:pt x="798" y="1041"/>
                  </a:lnTo>
                  <a:lnTo>
                    <a:pt x="798" y="1042"/>
                  </a:lnTo>
                  <a:lnTo>
                    <a:pt x="800" y="1042"/>
                  </a:lnTo>
                  <a:lnTo>
                    <a:pt x="798" y="1041"/>
                  </a:lnTo>
                  <a:lnTo>
                    <a:pt x="800" y="1041"/>
                  </a:lnTo>
                  <a:lnTo>
                    <a:pt x="801" y="1039"/>
                  </a:lnTo>
                  <a:lnTo>
                    <a:pt x="800" y="1038"/>
                  </a:lnTo>
                  <a:lnTo>
                    <a:pt x="801" y="1037"/>
                  </a:lnTo>
                  <a:lnTo>
                    <a:pt x="801" y="1036"/>
                  </a:lnTo>
                  <a:lnTo>
                    <a:pt x="803" y="1034"/>
                  </a:lnTo>
                  <a:lnTo>
                    <a:pt x="804" y="1034"/>
                  </a:lnTo>
                  <a:lnTo>
                    <a:pt x="806" y="1034"/>
                  </a:lnTo>
                  <a:lnTo>
                    <a:pt x="806" y="1033"/>
                  </a:lnTo>
                  <a:lnTo>
                    <a:pt x="806" y="1034"/>
                  </a:lnTo>
                  <a:lnTo>
                    <a:pt x="808" y="1034"/>
                  </a:lnTo>
                  <a:lnTo>
                    <a:pt x="808" y="1033"/>
                  </a:lnTo>
                  <a:lnTo>
                    <a:pt x="807" y="1031"/>
                  </a:lnTo>
                  <a:lnTo>
                    <a:pt x="807" y="1030"/>
                  </a:lnTo>
                  <a:lnTo>
                    <a:pt x="808" y="1032"/>
                  </a:lnTo>
                  <a:lnTo>
                    <a:pt x="809" y="1032"/>
                  </a:lnTo>
                  <a:lnTo>
                    <a:pt x="809" y="1031"/>
                  </a:lnTo>
                  <a:lnTo>
                    <a:pt x="809" y="1027"/>
                  </a:lnTo>
                  <a:lnTo>
                    <a:pt x="809" y="1025"/>
                  </a:lnTo>
                  <a:lnTo>
                    <a:pt x="807" y="1020"/>
                  </a:lnTo>
                  <a:lnTo>
                    <a:pt x="807" y="1018"/>
                  </a:lnTo>
                  <a:lnTo>
                    <a:pt x="808" y="1020"/>
                  </a:lnTo>
                  <a:lnTo>
                    <a:pt x="810" y="1024"/>
                  </a:lnTo>
                  <a:lnTo>
                    <a:pt x="812" y="1027"/>
                  </a:lnTo>
                  <a:lnTo>
                    <a:pt x="812" y="1031"/>
                  </a:lnTo>
                  <a:lnTo>
                    <a:pt x="812" y="1032"/>
                  </a:lnTo>
                  <a:lnTo>
                    <a:pt x="814" y="1032"/>
                  </a:lnTo>
                  <a:lnTo>
                    <a:pt x="814" y="1030"/>
                  </a:lnTo>
                  <a:lnTo>
                    <a:pt x="812" y="1025"/>
                  </a:lnTo>
                  <a:lnTo>
                    <a:pt x="812" y="1021"/>
                  </a:lnTo>
                  <a:lnTo>
                    <a:pt x="810" y="1016"/>
                  </a:lnTo>
                  <a:lnTo>
                    <a:pt x="813" y="1019"/>
                  </a:lnTo>
                  <a:lnTo>
                    <a:pt x="813" y="1020"/>
                  </a:lnTo>
                  <a:lnTo>
                    <a:pt x="813" y="1024"/>
                  </a:lnTo>
                  <a:lnTo>
                    <a:pt x="814" y="1028"/>
                  </a:lnTo>
                  <a:lnTo>
                    <a:pt x="815" y="1030"/>
                  </a:lnTo>
                  <a:lnTo>
                    <a:pt x="817" y="1034"/>
                  </a:lnTo>
                  <a:lnTo>
                    <a:pt x="818" y="1034"/>
                  </a:lnTo>
                  <a:lnTo>
                    <a:pt x="819" y="1034"/>
                  </a:lnTo>
                  <a:lnTo>
                    <a:pt x="820" y="1034"/>
                  </a:lnTo>
                  <a:lnTo>
                    <a:pt x="821" y="1036"/>
                  </a:lnTo>
                  <a:lnTo>
                    <a:pt x="821" y="1034"/>
                  </a:lnTo>
                  <a:lnTo>
                    <a:pt x="820" y="1032"/>
                  </a:lnTo>
                  <a:lnTo>
                    <a:pt x="823" y="1033"/>
                  </a:lnTo>
                  <a:lnTo>
                    <a:pt x="823" y="1032"/>
                  </a:lnTo>
                  <a:lnTo>
                    <a:pt x="821" y="1032"/>
                  </a:lnTo>
                  <a:lnTo>
                    <a:pt x="823" y="1031"/>
                  </a:lnTo>
                  <a:lnTo>
                    <a:pt x="821" y="1031"/>
                  </a:lnTo>
                  <a:lnTo>
                    <a:pt x="823" y="1030"/>
                  </a:lnTo>
                  <a:lnTo>
                    <a:pt x="824" y="1030"/>
                  </a:lnTo>
                  <a:lnTo>
                    <a:pt x="824" y="1034"/>
                  </a:lnTo>
                  <a:lnTo>
                    <a:pt x="825" y="1034"/>
                  </a:lnTo>
                  <a:lnTo>
                    <a:pt x="827" y="1034"/>
                  </a:lnTo>
                  <a:lnTo>
                    <a:pt x="826" y="1031"/>
                  </a:lnTo>
                  <a:lnTo>
                    <a:pt x="827" y="1030"/>
                  </a:lnTo>
                  <a:lnTo>
                    <a:pt x="827" y="1028"/>
                  </a:lnTo>
                  <a:lnTo>
                    <a:pt x="826" y="1027"/>
                  </a:lnTo>
                  <a:lnTo>
                    <a:pt x="826" y="1026"/>
                  </a:lnTo>
                  <a:lnTo>
                    <a:pt x="825" y="1025"/>
                  </a:lnTo>
                  <a:lnTo>
                    <a:pt x="825" y="1024"/>
                  </a:lnTo>
                  <a:lnTo>
                    <a:pt x="824" y="1022"/>
                  </a:lnTo>
                  <a:lnTo>
                    <a:pt x="823" y="1022"/>
                  </a:lnTo>
                  <a:lnTo>
                    <a:pt x="823" y="1021"/>
                  </a:lnTo>
                  <a:lnTo>
                    <a:pt x="824" y="1020"/>
                  </a:lnTo>
                  <a:lnTo>
                    <a:pt x="824" y="1021"/>
                  </a:lnTo>
                  <a:lnTo>
                    <a:pt x="824" y="1022"/>
                  </a:lnTo>
                  <a:lnTo>
                    <a:pt x="825" y="1022"/>
                  </a:lnTo>
                  <a:lnTo>
                    <a:pt x="826" y="1024"/>
                  </a:lnTo>
                  <a:lnTo>
                    <a:pt x="827" y="1025"/>
                  </a:lnTo>
                  <a:lnTo>
                    <a:pt x="829" y="1025"/>
                  </a:lnTo>
                  <a:lnTo>
                    <a:pt x="829" y="1021"/>
                  </a:lnTo>
                  <a:lnTo>
                    <a:pt x="829" y="1020"/>
                  </a:lnTo>
                  <a:lnTo>
                    <a:pt x="829" y="1021"/>
                  </a:lnTo>
                  <a:lnTo>
                    <a:pt x="830" y="1026"/>
                  </a:lnTo>
                  <a:lnTo>
                    <a:pt x="829" y="1028"/>
                  </a:lnTo>
                  <a:lnTo>
                    <a:pt x="829" y="1030"/>
                  </a:lnTo>
                  <a:lnTo>
                    <a:pt x="830" y="1030"/>
                  </a:lnTo>
                  <a:lnTo>
                    <a:pt x="831" y="1030"/>
                  </a:lnTo>
                  <a:lnTo>
                    <a:pt x="831" y="1028"/>
                  </a:lnTo>
                  <a:lnTo>
                    <a:pt x="831" y="1027"/>
                  </a:lnTo>
                  <a:lnTo>
                    <a:pt x="831" y="1026"/>
                  </a:lnTo>
                  <a:lnTo>
                    <a:pt x="831" y="1027"/>
                  </a:lnTo>
                  <a:lnTo>
                    <a:pt x="831" y="1028"/>
                  </a:lnTo>
                  <a:lnTo>
                    <a:pt x="832" y="1027"/>
                  </a:lnTo>
                  <a:lnTo>
                    <a:pt x="831" y="1027"/>
                  </a:lnTo>
                  <a:lnTo>
                    <a:pt x="832" y="1027"/>
                  </a:lnTo>
                  <a:lnTo>
                    <a:pt x="832" y="1026"/>
                  </a:lnTo>
                  <a:lnTo>
                    <a:pt x="832" y="1025"/>
                  </a:lnTo>
                  <a:lnTo>
                    <a:pt x="832" y="1022"/>
                  </a:lnTo>
                  <a:lnTo>
                    <a:pt x="834" y="1025"/>
                  </a:lnTo>
                  <a:lnTo>
                    <a:pt x="835" y="1024"/>
                  </a:lnTo>
                  <a:lnTo>
                    <a:pt x="835" y="1025"/>
                  </a:lnTo>
                  <a:lnTo>
                    <a:pt x="836" y="1024"/>
                  </a:lnTo>
                  <a:lnTo>
                    <a:pt x="837" y="1022"/>
                  </a:lnTo>
                  <a:lnTo>
                    <a:pt x="837" y="1024"/>
                  </a:lnTo>
                  <a:lnTo>
                    <a:pt x="836" y="1025"/>
                  </a:lnTo>
                  <a:lnTo>
                    <a:pt x="836" y="1026"/>
                  </a:lnTo>
                  <a:lnTo>
                    <a:pt x="837" y="1026"/>
                  </a:lnTo>
                  <a:lnTo>
                    <a:pt x="836" y="1026"/>
                  </a:lnTo>
                  <a:lnTo>
                    <a:pt x="836" y="1027"/>
                  </a:lnTo>
                  <a:lnTo>
                    <a:pt x="836" y="1028"/>
                  </a:lnTo>
                  <a:lnTo>
                    <a:pt x="838" y="1028"/>
                  </a:lnTo>
                  <a:lnTo>
                    <a:pt x="837" y="1030"/>
                  </a:lnTo>
                  <a:lnTo>
                    <a:pt x="836" y="1030"/>
                  </a:lnTo>
                  <a:lnTo>
                    <a:pt x="835" y="1030"/>
                  </a:lnTo>
                  <a:lnTo>
                    <a:pt x="834" y="1032"/>
                  </a:lnTo>
                  <a:lnTo>
                    <a:pt x="835" y="1032"/>
                  </a:lnTo>
                  <a:lnTo>
                    <a:pt x="835" y="1033"/>
                  </a:lnTo>
                  <a:lnTo>
                    <a:pt x="836" y="1033"/>
                  </a:lnTo>
                  <a:lnTo>
                    <a:pt x="832" y="1032"/>
                  </a:lnTo>
                  <a:lnTo>
                    <a:pt x="829" y="1037"/>
                  </a:lnTo>
                  <a:lnTo>
                    <a:pt x="831" y="1037"/>
                  </a:lnTo>
                  <a:lnTo>
                    <a:pt x="834" y="1036"/>
                  </a:lnTo>
                  <a:lnTo>
                    <a:pt x="830" y="1039"/>
                  </a:lnTo>
                  <a:lnTo>
                    <a:pt x="830" y="1038"/>
                  </a:lnTo>
                  <a:lnTo>
                    <a:pt x="829" y="1037"/>
                  </a:lnTo>
                  <a:lnTo>
                    <a:pt x="827" y="1038"/>
                  </a:lnTo>
                  <a:lnTo>
                    <a:pt x="829" y="1038"/>
                  </a:lnTo>
                  <a:lnTo>
                    <a:pt x="829" y="1039"/>
                  </a:lnTo>
                  <a:lnTo>
                    <a:pt x="827" y="1039"/>
                  </a:lnTo>
                  <a:lnTo>
                    <a:pt x="825" y="1042"/>
                  </a:lnTo>
                  <a:lnTo>
                    <a:pt x="826" y="1042"/>
                  </a:lnTo>
                  <a:lnTo>
                    <a:pt x="825" y="1043"/>
                  </a:lnTo>
                  <a:lnTo>
                    <a:pt x="825" y="1042"/>
                  </a:lnTo>
                  <a:lnTo>
                    <a:pt x="824" y="1044"/>
                  </a:lnTo>
                  <a:lnTo>
                    <a:pt x="824" y="1045"/>
                  </a:lnTo>
                  <a:lnTo>
                    <a:pt x="824" y="1047"/>
                  </a:lnTo>
                  <a:lnTo>
                    <a:pt x="824" y="1048"/>
                  </a:lnTo>
                  <a:lnTo>
                    <a:pt x="823" y="1049"/>
                  </a:lnTo>
                  <a:lnTo>
                    <a:pt x="823" y="1051"/>
                  </a:lnTo>
                  <a:lnTo>
                    <a:pt x="821" y="1055"/>
                  </a:lnTo>
                  <a:lnTo>
                    <a:pt x="821" y="1056"/>
                  </a:lnTo>
                  <a:lnTo>
                    <a:pt x="821" y="1058"/>
                  </a:lnTo>
                  <a:lnTo>
                    <a:pt x="821" y="1059"/>
                  </a:lnTo>
                  <a:lnTo>
                    <a:pt x="823" y="1059"/>
                  </a:lnTo>
                  <a:lnTo>
                    <a:pt x="823" y="1058"/>
                  </a:lnTo>
                  <a:lnTo>
                    <a:pt x="824" y="1059"/>
                  </a:lnTo>
                  <a:lnTo>
                    <a:pt x="824" y="1060"/>
                  </a:lnTo>
                  <a:lnTo>
                    <a:pt x="825" y="1062"/>
                  </a:lnTo>
                  <a:lnTo>
                    <a:pt x="826" y="1064"/>
                  </a:lnTo>
                  <a:lnTo>
                    <a:pt x="826" y="1066"/>
                  </a:lnTo>
                  <a:lnTo>
                    <a:pt x="825" y="1071"/>
                  </a:lnTo>
                  <a:lnTo>
                    <a:pt x="824" y="1072"/>
                  </a:lnTo>
                  <a:lnTo>
                    <a:pt x="821" y="1077"/>
                  </a:lnTo>
                  <a:lnTo>
                    <a:pt x="821" y="1078"/>
                  </a:lnTo>
                  <a:lnTo>
                    <a:pt x="823" y="1083"/>
                  </a:lnTo>
                  <a:lnTo>
                    <a:pt x="824" y="1083"/>
                  </a:lnTo>
                  <a:lnTo>
                    <a:pt x="827" y="1087"/>
                  </a:lnTo>
                  <a:lnTo>
                    <a:pt x="832" y="1090"/>
                  </a:lnTo>
                  <a:lnTo>
                    <a:pt x="832" y="1089"/>
                  </a:lnTo>
                  <a:lnTo>
                    <a:pt x="834" y="1090"/>
                  </a:lnTo>
                  <a:lnTo>
                    <a:pt x="835" y="1091"/>
                  </a:lnTo>
                  <a:lnTo>
                    <a:pt x="837" y="1091"/>
                  </a:lnTo>
                  <a:lnTo>
                    <a:pt x="837" y="1089"/>
                  </a:lnTo>
                  <a:lnTo>
                    <a:pt x="837" y="1088"/>
                  </a:lnTo>
                  <a:lnTo>
                    <a:pt x="837" y="1087"/>
                  </a:lnTo>
                  <a:lnTo>
                    <a:pt x="837" y="1085"/>
                  </a:lnTo>
                  <a:lnTo>
                    <a:pt x="835" y="1084"/>
                  </a:lnTo>
                  <a:lnTo>
                    <a:pt x="834" y="1083"/>
                  </a:lnTo>
                  <a:lnTo>
                    <a:pt x="832" y="1082"/>
                  </a:lnTo>
                  <a:lnTo>
                    <a:pt x="832" y="1079"/>
                  </a:lnTo>
                  <a:lnTo>
                    <a:pt x="831" y="1078"/>
                  </a:lnTo>
                  <a:lnTo>
                    <a:pt x="831" y="1076"/>
                  </a:lnTo>
                  <a:lnTo>
                    <a:pt x="832" y="1073"/>
                  </a:lnTo>
                  <a:lnTo>
                    <a:pt x="834" y="1072"/>
                  </a:lnTo>
                  <a:lnTo>
                    <a:pt x="834" y="1071"/>
                  </a:lnTo>
                  <a:lnTo>
                    <a:pt x="834" y="1070"/>
                  </a:lnTo>
                  <a:lnTo>
                    <a:pt x="834" y="1068"/>
                  </a:lnTo>
                  <a:lnTo>
                    <a:pt x="835" y="1068"/>
                  </a:lnTo>
                  <a:lnTo>
                    <a:pt x="835" y="1066"/>
                  </a:lnTo>
                  <a:lnTo>
                    <a:pt x="835" y="1065"/>
                  </a:lnTo>
                  <a:lnTo>
                    <a:pt x="835" y="1066"/>
                  </a:lnTo>
                  <a:lnTo>
                    <a:pt x="836" y="1066"/>
                  </a:lnTo>
                  <a:lnTo>
                    <a:pt x="836" y="1065"/>
                  </a:lnTo>
                  <a:lnTo>
                    <a:pt x="835" y="1064"/>
                  </a:lnTo>
                  <a:lnTo>
                    <a:pt x="837" y="1064"/>
                  </a:lnTo>
                  <a:lnTo>
                    <a:pt x="837" y="1062"/>
                  </a:lnTo>
                  <a:lnTo>
                    <a:pt x="837" y="1061"/>
                  </a:lnTo>
                  <a:lnTo>
                    <a:pt x="840" y="1061"/>
                  </a:lnTo>
                  <a:lnTo>
                    <a:pt x="841" y="1062"/>
                  </a:lnTo>
                  <a:lnTo>
                    <a:pt x="840" y="1061"/>
                  </a:lnTo>
                  <a:lnTo>
                    <a:pt x="842" y="1056"/>
                  </a:lnTo>
                  <a:lnTo>
                    <a:pt x="843" y="1053"/>
                  </a:lnTo>
                  <a:lnTo>
                    <a:pt x="844" y="1051"/>
                  </a:lnTo>
                  <a:lnTo>
                    <a:pt x="843" y="1055"/>
                  </a:lnTo>
                  <a:lnTo>
                    <a:pt x="842" y="1061"/>
                  </a:lnTo>
                  <a:lnTo>
                    <a:pt x="841" y="1064"/>
                  </a:lnTo>
                  <a:lnTo>
                    <a:pt x="838" y="1065"/>
                  </a:lnTo>
                  <a:lnTo>
                    <a:pt x="840" y="1066"/>
                  </a:lnTo>
                  <a:lnTo>
                    <a:pt x="838" y="1066"/>
                  </a:lnTo>
                  <a:lnTo>
                    <a:pt x="838" y="1067"/>
                  </a:lnTo>
                  <a:lnTo>
                    <a:pt x="838" y="1071"/>
                  </a:lnTo>
                  <a:lnTo>
                    <a:pt x="840" y="1070"/>
                  </a:lnTo>
                  <a:lnTo>
                    <a:pt x="843" y="1066"/>
                  </a:lnTo>
                  <a:lnTo>
                    <a:pt x="847" y="1064"/>
                  </a:lnTo>
                  <a:lnTo>
                    <a:pt x="844" y="1065"/>
                  </a:lnTo>
                  <a:lnTo>
                    <a:pt x="841" y="1070"/>
                  </a:lnTo>
                  <a:lnTo>
                    <a:pt x="841" y="1072"/>
                  </a:lnTo>
                  <a:lnTo>
                    <a:pt x="842" y="1072"/>
                  </a:lnTo>
                  <a:lnTo>
                    <a:pt x="844" y="1070"/>
                  </a:lnTo>
                  <a:lnTo>
                    <a:pt x="843" y="1072"/>
                  </a:lnTo>
                  <a:lnTo>
                    <a:pt x="843" y="1073"/>
                  </a:lnTo>
                  <a:lnTo>
                    <a:pt x="844" y="1077"/>
                  </a:lnTo>
                  <a:lnTo>
                    <a:pt x="846" y="1078"/>
                  </a:lnTo>
                  <a:lnTo>
                    <a:pt x="847" y="1079"/>
                  </a:lnTo>
                  <a:lnTo>
                    <a:pt x="848" y="1081"/>
                  </a:lnTo>
                  <a:lnTo>
                    <a:pt x="849" y="1079"/>
                  </a:lnTo>
                  <a:lnTo>
                    <a:pt x="849" y="1078"/>
                  </a:lnTo>
                  <a:lnTo>
                    <a:pt x="849" y="1077"/>
                  </a:lnTo>
                  <a:lnTo>
                    <a:pt x="850" y="1078"/>
                  </a:lnTo>
                  <a:lnTo>
                    <a:pt x="850" y="1079"/>
                  </a:lnTo>
                  <a:lnTo>
                    <a:pt x="853" y="1079"/>
                  </a:lnTo>
                  <a:lnTo>
                    <a:pt x="854" y="1081"/>
                  </a:lnTo>
                  <a:lnTo>
                    <a:pt x="855" y="1081"/>
                  </a:lnTo>
                  <a:lnTo>
                    <a:pt x="857" y="1081"/>
                  </a:lnTo>
                  <a:lnTo>
                    <a:pt x="858" y="1079"/>
                  </a:lnTo>
                  <a:lnTo>
                    <a:pt x="860" y="1081"/>
                  </a:lnTo>
                  <a:lnTo>
                    <a:pt x="861" y="1081"/>
                  </a:lnTo>
                  <a:lnTo>
                    <a:pt x="863" y="1081"/>
                  </a:lnTo>
                  <a:lnTo>
                    <a:pt x="863" y="1082"/>
                  </a:lnTo>
                  <a:lnTo>
                    <a:pt x="864" y="1082"/>
                  </a:lnTo>
                  <a:lnTo>
                    <a:pt x="865" y="1081"/>
                  </a:lnTo>
                  <a:lnTo>
                    <a:pt x="866" y="1081"/>
                  </a:lnTo>
                  <a:lnTo>
                    <a:pt x="866" y="1083"/>
                  </a:lnTo>
                  <a:lnTo>
                    <a:pt x="866" y="1084"/>
                  </a:lnTo>
                  <a:lnTo>
                    <a:pt x="865" y="1084"/>
                  </a:lnTo>
                  <a:lnTo>
                    <a:pt x="866" y="1085"/>
                  </a:lnTo>
                  <a:lnTo>
                    <a:pt x="867" y="1083"/>
                  </a:lnTo>
                  <a:lnTo>
                    <a:pt x="869" y="1082"/>
                  </a:lnTo>
                  <a:lnTo>
                    <a:pt x="869" y="1081"/>
                  </a:lnTo>
                  <a:lnTo>
                    <a:pt x="870" y="1078"/>
                  </a:lnTo>
                  <a:lnTo>
                    <a:pt x="871" y="1077"/>
                  </a:lnTo>
                  <a:lnTo>
                    <a:pt x="871" y="1078"/>
                  </a:lnTo>
                  <a:lnTo>
                    <a:pt x="872" y="1079"/>
                  </a:lnTo>
                  <a:lnTo>
                    <a:pt x="874" y="1078"/>
                  </a:lnTo>
                  <a:lnTo>
                    <a:pt x="872" y="1077"/>
                  </a:lnTo>
                  <a:lnTo>
                    <a:pt x="874" y="1077"/>
                  </a:lnTo>
                  <a:lnTo>
                    <a:pt x="875" y="1077"/>
                  </a:lnTo>
                  <a:lnTo>
                    <a:pt x="876" y="1078"/>
                  </a:lnTo>
                  <a:lnTo>
                    <a:pt x="877" y="1078"/>
                  </a:lnTo>
                  <a:lnTo>
                    <a:pt x="877" y="1079"/>
                  </a:lnTo>
                  <a:lnTo>
                    <a:pt x="878" y="1079"/>
                  </a:lnTo>
                  <a:lnTo>
                    <a:pt x="881" y="1081"/>
                  </a:lnTo>
                  <a:lnTo>
                    <a:pt x="881" y="1079"/>
                  </a:lnTo>
                  <a:lnTo>
                    <a:pt x="882" y="1079"/>
                  </a:lnTo>
                  <a:lnTo>
                    <a:pt x="882" y="1081"/>
                  </a:lnTo>
                  <a:lnTo>
                    <a:pt x="883" y="1081"/>
                  </a:lnTo>
                  <a:lnTo>
                    <a:pt x="883" y="1079"/>
                  </a:lnTo>
                  <a:lnTo>
                    <a:pt x="884" y="1081"/>
                  </a:lnTo>
                  <a:lnTo>
                    <a:pt x="884" y="1082"/>
                  </a:lnTo>
                  <a:lnTo>
                    <a:pt x="886" y="1082"/>
                  </a:lnTo>
                  <a:lnTo>
                    <a:pt x="884" y="1081"/>
                  </a:lnTo>
                  <a:lnTo>
                    <a:pt x="886" y="1081"/>
                  </a:lnTo>
                  <a:lnTo>
                    <a:pt x="886" y="1083"/>
                  </a:lnTo>
                  <a:lnTo>
                    <a:pt x="884" y="1083"/>
                  </a:lnTo>
                  <a:lnTo>
                    <a:pt x="884" y="1085"/>
                  </a:lnTo>
                  <a:lnTo>
                    <a:pt x="886" y="1085"/>
                  </a:lnTo>
                  <a:lnTo>
                    <a:pt x="887" y="1084"/>
                  </a:lnTo>
                  <a:lnTo>
                    <a:pt x="888" y="1085"/>
                  </a:lnTo>
                  <a:lnTo>
                    <a:pt x="889" y="1087"/>
                  </a:lnTo>
                  <a:lnTo>
                    <a:pt x="892" y="1087"/>
                  </a:lnTo>
                  <a:lnTo>
                    <a:pt x="893" y="1087"/>
                  </a:lnTo>
                  <a:lnTo>
                    <a:pt x="890" y="1087"/>
                  </a:lnTo>
                  <a:lnTo>
                    <a:pt x="889" y="1087"/>
                  </a:lnTo>
                  <a:lnTo>
                    <a:pt x="888" y="1087"/>
                  </a:lnTo>
                  <a:lnTo>
                    <a:pt x="887" y="1087"/>
                  </a:lnTo>
                  <a:lnTo>
                    <a:pt x="886" y="1087"/>
                  </a:lnTo>
                  <a:lnTo>
                    <a:pt x="886" y="1091"/>
                  </a:lnTo>
                  <a:lnTo>
                    <a:pt x="886" y="1093"/>
                  </a:lnTo>
                  <a:lnTo>
                    <a:pt x="887" y="1094"/>
                  </a:lnTo>
                  <a:lnTo>
                    <a:pt x="888" y="1094"/>
                  </a:lnTo>
                  <a:lnTo>
                    <a:pt x="889" y="1095"/>
                  </a:lnTo>
                  <a:lnTo>
                    <a:pt x="888" y="1095"/>
                  </a:lnTo>
                  <a:lnTo>
                    <a:pt x="887" y="1095"/>
                  </a:lnTo>
                  <a:lnTo>
                    <a:pt x="883" y="1094"/>
                  </a:lnTo>
                  <a:lnTo>
                    <a:pt x="883" y="1098"/>
                  </a:lnTo>
                  <a:lnTo>
                    <a:pt x="883" y="1099"/>
                  </a:lnTo>
                  <a:lnTo>
                    <a:pt x="884" y="1099"/>
                  </a:lnTo>
                  <a:lnTo>
                    <a:pt x="886" y="1099"/>
                  </a:lnTo>
                  <a:lnTo>
                    <a:pt x="884" y="1099"/>
                  </a:lnTo>
                  <a:lnTo>
                    <a:pt x="884" y="1100"/>
                  </a:lnTo>
                  <a:lnTo>
                    <a:pt x="883" y="1100"/>
                  </a:lnTo>
                  <a:lnTo>
                    <a:pt x="883" y="1099"/>
                  </a:lnTo>
                  <a:lnTo>
                    <a:pt x="882" y="1100"/>
                  </a:lnTo>
                  <a:lnTo>
                    <a:pt x="883" y="1100"/>
                  </a:lnTo>
                  <a:lnTo>
                    <a:pt x="883" y="1101"/>
                  </a:lnTo>
                  <a:lnTo>
                    <a:pt x="882" y="1101"/>
                  </a:lnTo>
                  <a:lnTo>
                    <a:pt x="881" y="1101"/>
                  </a:lnTo>
                  <a:lnTo>
                    <a:pt x="880" y="1101"/>
                  </a:lnTo>
                  <a:lnTo>
                    <a:pt x="878" y="1101"/>
                  </a:lnTo>
                  <a:lnTo>
                    <a:pt x="880" y="1101"/>
                  </a:lnTo>
                  <a:lnTo>
                    <a:pt x="880" y="1099"/>
                  </a:lnTo>
                  <a:lnTo>
                    <a:pt x="882" y="1099"/>
                  </a:lnTo>
                  <a:lnTo>
                    <a:pt x="882" y="1094"/>
                  </a:lnTo>
                  <a:lnTo>
                    <a:pt x="880" y="1093"/>
                  </a:lnTo>
                  <a:lnTo>
                    <a:pt x="877" y="1095"/>
                  </a:lnTo>
                  <a:lnTo>
                    <a:pt x="877" y="1096"/>
                  </a:lnTo>
                  <a:lnTo>
                    <a:pt x="876" y="1098"/>
                  </a:lnTo>
                  <a:lnTo>
                    <a:pt x="875" y="1096"/>
                  </a:lnTo>
                  <a:lnTo>
                    <a:pt x="874" y="1096"/>
                  </a:lnTo>
                  <a:lnTo>
                    <a:pt x="874" y="1098"/>
                  </a:lnTo>
                  <a:lnTo>
                    <a:pt x="872" y="1101"/>
                  </a:lnTo>
                  <a:lnTo>
                    <a:pt x="870" y="1100"/>
                  </a:lnTo>
                  <a:lnTo>
                    <a:pt x="869" y="1100"/>
                  </a:lnTo>
                  <a:lnTo>
                    <a:pt x="865" y="1101"/>
                  </a:lnTo>
                  <a:lnTo>
                    <a:pt x="861" y="1102"/>
                  </a:lnTo>
                  <a:lnTo>
                    <a:pt x="859" y="1102"/>
                  </a:lnTo>
                  <a:lnTo>
                    <a:pt x="858" y="1102"/>
                  </a:lnTo>
                  <a:lnTo>
                    <a:pt x="858" y="1104"/>
                  </a:lnTo>
                  <a:lnTo>
                    <a:pt x="859" y="1104"/>
                  </a:lnTo>
                  <a:lnTo>
                    <a:pt x="858" y="1104"/>
                  </a:lnTo>
                  <a:lnTo>
                    <a:pt x="855" y="1105"/>
                  </a:lnTo>
                  <a:lnTo>
                    <a:pt x="854" y="1104"/>
                  </a:lnTo>
                  <a:lnTo>
                    <a:pt x="853" y="1104"/>
                  </a:lnTo>
                  <a:lnTo>
                    <a:pt x="853" y="1102"/>
                  </a:lnTo>
                  <a:lnTo>
                    <a:pt x="852" y="1101"/>
                  </a:lnTo>
                  <a:lnTo>
                    <a:pt x="852" y="1100"/>
                  </a:lnTo>
                  <a:lnTo>
                    <a:pt x="850" y="1100"/>
                  </a:lnTo>
                  <a:lnTo>
                    <a:pt x="849" y="1100"/>
                  </a:lnTo>
                  <a:lnTo>
                    <a:pt x="846" y="1105"/>
                  </a:lnTo>
                  <a:lnTo>
                    <a:pt x="842" y="1110"/>
                  </a:lnTo>
                  <a:lnTo>
                    <a:pt x="840" y="1112"/>
                  </a:lnTo>
                  <a:lnTo>
                    <a:pt x="842" y="1112"/>
                  </a:lnTo>
                  <a:lnTo>
                    <a:pt x="844" y="1112"/>
                  </a:lnTo>
                  <a:lnTo>
                    <a:pt x="849" y="1112"/>
                  </a:lnTo>
                  <a:lnTo>
                    <a:pt x="853" y="1112"/>
                  </a:lnTo>
                  <a:lnTo>
                    <a:pt x="854" y="1112"/>
                  </a:lnTo>
                  <a:lnTo>
                    <a:pt x="857" y="1112"/>
                  </a:lnTo>
                  <a:lnTo>
                    <a:pt x="882" y="1108"/>
                  </a:lnTo>
                  <a:lnTo>
                    <a:pt x="897" y="1107"/>
                  </a:lnTo>
                  <a:lnTo>
                    <a:pt x="905" y="1106"/>
                  </a:lnTo>
                  <a:lnTo>
                    <a:pt x="915" y="1107"/>
                  </a:lnTo>
                  <a:lnTo>
                    <a:pt x="922" y="1108"/>
                  </a:lnTo>
                  <a:lnTo>
                    <a:pt x="934" y="1112"/>
                  </a:lnTo>
                  <a:lnTo>
                    <a:pt x="944" y="1117"/>
                  </a:lnTo>
                  <a:lnTo>
                    <a:pt x="946" y="1117"/>
                  </a:lnTo>
                  <a:lnTo>
                    <a:pt x="949" y="1118"/>
                  </a:lnTo>
                  <a:lnTo>
                    <a:pt x="961" y="1117"/>
                  </a:lnTo>
                  <a:lnTo>
                    <a:pt x="968" y="1117"/>
                  </a:lnTo>
                  <a:lnTo>
                    <a:pt x="975" y="1119"/>
                  </a:lnTo>
                  <a:lnTo>
                    <a:pt x="986" y="1123"/>
                  </a:lnTo>
                  <a:lnTo>
                    <a:pt x="991" y="1128"/>
                  </a:lnTo>
                  <a:lnTo>
                    <a:pt x="995" y="1130"/>
                  </a:lnTo>
                  <a:lnTo>
                    <a:pt x="1003" y="1134"/>
                  </a:lnTo>
                  <a:lnTo>
                    <a:pt x="1004" y="1134"/>
                  </a:lnTo>
                  <a:lnTo>
                    <a:pt x="1006" y="1134"/>
                  </a:lnTo>
                  <a:lnTo>
                    <a:pt x="1006" y="1133"/>
                  </a:lnTo>
                  <a:lnTo>
                    <a:pt x="1004" y="1130"/>
                  </a:lnTo>
                  <a:lnTo>
                    <a:pt x="1003" y="1129"/>
                  </a:lnTo>
                  <a:lnTo>
                    <a:pt x="1002" y="1129"/>
                  </a:lnTo>
                  <a:lnTo>
                    <a:pt x="1001" y="1128"/>
                  </a:lnTo>
                  <a:lnTo>
                    <a:pt x="1002" y="1127"/>
                  </a:lnTo>
                  <a:lnTo>
                    <a:pt x="1003" y="1119"/>
                  </a:lnTo>
                  <a:lnTo>
                    <a:pt x="1006" y="1117"/>
                  </a:lnTo>
                  <a:lnTo>
                    <a:pt x="1009" y="1113"/>
                  </a:lnTo>
                  <a:lnTo>
                    <a:pt x="1013" y="1110"/>
                  </a:lnTo>
                  <a:lnTo>
                    <a:pt x="1015" y="1110"/>
                  </a:lnTo>
                  <a:lnTo>
                    <a:pt x="1017" y="1108"/>
                  </a:lnTo>
                  <a:lnTo>
                    <a:pt x="1017" y="1106"/>
                  </a:lnTo>
                  <a:lnTo>
                    <a:pt x="1014" y="1105"/>
                  </a:lnTo>
                  <a:lnTo>
                    <a:pt x="1014" y="1104"/>
                  </a:lnTo>
                  <a:lnTo>
                    <a:pt x="1015" y="1104"/>
                  </a:lnTo>
                  <a:lnTo>
                    <a:pt x="1017" y="1105"/>
                  </a:lnTo>
                  <a:lnTo>
                    <a:pt x="1018" y="1107"/>
                  </a:lnTo>
                  <a:lnTo>
                    <a:pt x="1020" y="1105"/>
                  </a:lnTo>
                  <a:lnTo>
                    <a:pt x="1024" y="1100"/>
                  </a:lnTo>
                  <a:lnTo>
                    <a:pt x="1025" y="1098"/>
                  </a:lnTo>
                  <a:lnTo>
                    <a:pt x="1025" y="1095"/>
                  </a:lnTo>
                  <a:lnTo>
                    <a:pt x="1025" y="1093"/>
                  </a:lnTo>
                  <a:lnTo>
                    <a:pt x="1026" y="1090"/>
                  </a:lnTo>
                  <a:lnTo>
                    <a:pt x="1029" y="1085"/>
                  </a:lnTo>
                  <a:lnTo>
                    <a:pt x="1030" y="1084"/>
                  </a:lnTo>
                  <a:lnTo>
                    <a:pt x="1031" y="1084"/>
                  </a:lnTo>
                  <a:lnTo>
                    <a:pt x="1036" y="1083"/>
                  </a:lnTo>
                  <a:lnTo>
                    <a:pt x="1037" y="1083"/>
                  </a:lnTo>
                  <a:lnTo>
                    <a:pt x="1037" y="1082"/>
                  </a:lnTo>
                  <a:lnTo>
                    <a:pt x="1038" y="1082"/>
                  </a:lnTo>
                  <a:lnTo>
                    <a:pt x="1049" y="1079"/>
                  </a:lnTo>
                  <a:lnTo>
                    <a:pt x="1053" y="1077"/>
                  </a:lnTo>
                  <a:lnTo>
                    <a:pt x="1054" y="1074"/>
                  </a:lnTo>
                  <a:lnTo>
                    <a:pt x="1055" y="1072"/>
                  </a:lnTo>
                  <a:lnTo>
                    <a:pt x="1055" y="1071"/>
                  </a:lnTo>
                  <a:lnTo>
                    <a:pt x="1054" y="1071"/>
                  </a:lnTo>
                  <a:lnTo>
                    <a:pt x="1053" y="1072"/>
                  </a:lnTo>
                  <a:lnTo>
                    <a:pt x="1053" y="1076"/>
                  </a:lnTo>
                  <a:lnTo>
                    <a:pt x="1052" y="1076"/>
                  </a:lnTo>
                  <a:lnTo>
                    <a:pt x="1052" y="1074"/>
                  </a:lnTo>
                  <a:lnTo>
                    <a:pt x="1050" y="1072"/>
                  </a:lnTo>
                  <a:lnTo>
                    <a:pt x="1052" y="1070"/>
                  </a:lnTo>
                  <a:lnTo>
                    <a:pt x="1054" y="1067"/>
                  </a:lnTo>
                  <a:lnTo>
                    <a:pt x="1057" y="1066"/>
                  </a:lnTo>
                  <a:lnTo>
                    <a:pt x="1059" y="1061"/>
                  </a:lnTo>
                  <a:lnTo>
                    <a:pt x="1063" y="1058"/>
                  </a:lnTo>
                  <a:lnTo>
                    <a:pt x="1065" y="1056"/>
                  </a:lnTo>
                  <a:lnTo>
                    <a:pt x="1067" y="1056"/>
                  </a:lnTo>
                  <a:lnTo>
                    <a:pt x="1072" y="1058"/>
                  </a:lnTo>
                  <a:lnTo>
                    <a:pt x="1076" y="1056"/>
                  </a:lnTo>
                  <a:lnTo>
                    <a:pt x="1078" y="1055"/>
                  </a:lnTo>
                  <a:lnTo>
                    <a:pt x="1083" y="1056"/>
                  </a:lnTo>
                  <a:lnTo>
                    <a:pt x="1093" y="1059"/>
                  </a:lnTo>
                  <a:lnTo>
                    <a:pt x="1097" y="1062"/>
                  </a:lnTo>
                  <a:lnTo>
                    <a:pt x="1099" y="1065"/>
                  </a:lnTo>
                  <a:lnTo>
                    <a:pt x="1101" y="1067"/>
                  </a:lnTo>
                  <a:lnTo>
                    <a:pt x="1103" y="1068"/>
                  </a:lnTo>
                  <a:lnTo>
                    <a:pt x="1104" y="1071"/>
                  </a:lnTo>
                  <a:lnTo>
                    <a:pt x="1104" y="1073"/>
                  </a:lnTo>
                  <a:lnTo>
                    <a:pt x="1105" y="1074"/>
                  </a:lnTo>
                  <a:lnTo>
                    <a:pt x="1106" y="1073"/>
                  </a:lnTo>
                  <a:lnTo>
                    <a:pt x="1106" y="1074"/>
                  </a:lnTo>
                  <a:lnTo>
                    <a:pt x="1105" y="1077"/>
                  </a:lnTo>
                  <a:lnTo>
                    <a:pt x="1105" y="1078"/>
                  </a:lnTo>
                  <a:lnTo>
                    <a:pt x="1104" y="1078"/>
                  </a:lnTo>
                  <a:lnTo>
                    <a:pt x="1103" y="1077"/>
                  </a:lnTo>
                  <a:lnTo>
                    <a:pt x="1099" y="1078"/>
                  </a:lnTo>
                  <a:lnTo>
                    <a:pt x="1097" y="1077"/>
                  </a:lnTo>
                  <a:lnTo>
                    <a:pt x="1095" y="1077"/>
                  </a:lnTo>
                  <a:lnTo>
                    <a:pt x="1093" y="1077"/>
                  </a:lnTo>
                  <a:lnTo>
                    <a:pt x="1089" y="1076"/>
                  </a:lnTo>
                  <a:lnTo>
                    <a:pt x="1088" y="1079"/>
                  </a:lnTo>
                  <a:lnTo>
                    <a:pt x="1087" y="1081"/>
                  </a:lnTo>
                  <a:lnTo>
                    <a:pt x="1088" y="1083"/>
                  </a:lnTo>
                  <a:lnTo>
                    <a:pt x="1087" y="1083"/>
                  </a:lnTo>
                  <a:lnTo>
                    <a:pt x="1086" y="1083"/>
                  </a:lnTo>
                  <a:lnTo>
                    <a:pt x="1086" y="1085"/>
                  </a:lnTo>
                  <a:lnTo>
                    <a:pt x="1087" y="1088"/>
                  </a:lnTo>
                  <a:lnTo>
                    <a:pt x="1087" y="1091"/>
                  </a:lnTo>
                  <a:lnTo>
                    <a:pt x="1087" y="1095"/>
                  </a:lnTo>
                  <a:lnTo>
                    <a:pt x="1086" y="1096"/>
                  </a:lnTo>
                  <a:lnTo>
                    <a:pt x="1084" y="1096"/>
                  </a:lnTo>
                  <a:lnTo>
                    <a:pt x="1083" y="1098"/>
                  </a:lnTo>
                  <a:lnTo>
                    <a:pt x="1082" y="1099"/>
                  </a:lnTo>
                  <a:lnTo>
                    <a:pt x="1082" y="1101"/>
                  </a:lnTo>
                  <a:lnTo>
                    <a:pt x="1082" y="1102"/>
                  </a:lnTo>
                  <a:lnTo>
                    <a:pt x="1083" y="1102"/>
                  </a:lnTo>
                  <a:lnTo>
                    <a:pt x="1083" y="1104"/>
                  </a:lnTo>
                  <a:lnTo>
                    <a:pt x="1082" y="1106"/>
                  </a:lnTo>
                  <a:lnTo>
                    <a:pt x="1081" y="1107"/>
                  </a:lnTo>
                  <a:lnTo>
                    <a:pt x="1081" y="1108"/>
                  </a:lnTo>
                  <a:lnTo>
                    <a:pt x="1081" y="1110"/>
                  </a:lnTo>
                  <a:lnTo>
                    <a:pt x="1082" y="1111"/>
                  </a:lnTo>
                  <a:lnTo>
                    <a:pt x="1081" y="1112"/>
                  </a:lnTo>
                  <a:lnTo>
                    <a:pt x="1080" y="1112"/>
                  </a:lnTo>
                  <a:lnTo>
                    <a:pt x="1081" y="1114"/>
                  </a:lnTo>
                  <a:lnTo>
                    <a:pt x="1082" y="1118"/>
                  </a:lnTo>
                  <a:lnTo>
                    <a:pt x="1082" y="1119"/>
                  </a:lnTo>
                  <a:lnTo>
                    <a:pt x="1081" y="1121"/>
                  </a:lnTo>
                  <a:lnTo>
                    <a:pt x="1080" y="1122"/>
                  </a:lnTo>
                  <a:lnTo>
                    <a:pt x="1077" y="1123"/>
                  </a:lnTo>
                  <a:lnTo>
                    <a:pt x="1077" y="1124"/>
                  </a:lnTo>
                  <a:lnTo>
                    <a:pt x="1077" y="1125"/>
                  </a:lnTo>
                  <a:lnTo>
                    <a:pt x="1076" y="1128"/>
                  </a:lnTo>
                  <a:lnTo>
                    <a:pt x="1076" y="1130"/>
                  </a:lnTo>
                  <a:lnTo>
                    <a:pt x="1077" y="1130"/>
                  </a:lnTo>
                  <a:lnTo>
                    <a:pt x="1080" y="1131"/>
                  </a:lnTo>
                  <a:lnTo>
                    <a:pt x="1080" y="1133"/>
                  </a:lnTo>
                  <a:lnTo>
                    <a:pt x="1080" y="1134"/>
                  </a:lnTo>
                  <a:lnTo>
                    <a:pt x="1081" y="1135"/>
                  </a:lnTo>
                  <a:lnTo>
                    <a:pt x="1080" y="1136"/>
                  </a:lnTo>
                  <a:lnTo>
                    <a:pt x="1080" y="1137"/>
                  </a:lnTo>
                  <a:lnTo>
                    <a:pt x="1080" y="1139"/>
                  </a:lnTo>
                  <a:lnTo>
                    <a:pt x="1081" y="1139"/>
                  </a:lnTo>
                  <a:lnTo>
                    <a:pt x="1081" y="1140"/>
                  </a:lnTo>
                  <a:lnTo>
                    <a:pt x="1081" y="1141"/>
                  </a:lnTo>
                  <a:lnTo>
                    <a:pt x="1082" y="1142"/>
                  </a:lnTo>
                  <a:lnTo>
                    <a:pt x="1083" y="1142"/>
                  </a:lnTo>
                  <a:lnTo>
                    <a:pt x="1083" y="1144"/>
                  </a:lnTo>
                  <a:lnTo>
                    <a:pt x="1084" y="1144"/>
                  </a:lnTo>
                  <a:lnTo>
                    <a:pt x="1086" y="1146"/>
                  </a:lnTo>
                  <a:lnTo>
                    <a:pt x="1087" y="1147"/>
                  </a:lnTo>
                  <a:lnTo>
                    <a:pt x="1089" y="1145"/>
                  </a:lnTo>
                  <a:lnTo>
                    <a:pt x="1094" y="1144"/>
                  </a:lnTo>
                  <a:lnTo>
                    <a:pt x="1094" y="1142"/>
                  </a:lnTo>
                  <a:lnTo>
                    <a:pt x="1094" y="1141"/>
                  </a:lnTo>
                  <a:lnTo>
                    <a:pt x="1095" y="1142"/>
                  </a:lnTo>
                  <a:lnTo>
                    <a:pt x="1097" y="1144"/>
                  </a:lnTo>
                  <a:lnTo>
                    <a:pt x="1098" y="1141"/>
                  </a:lnTo>
                  <a:lnTo>
                    <a:pt x="1099" y="1140"/>
                  </a:lnTo>
                  <a:lnTo>
                    <a:pt x="1101" y="1139"/>
                  </a:lnTo>
                  <a:lnTo>
                    <a:pt x="1103" y="1137"/>
                  </a:lnTo>
                  <a:lnTo>
                    <a:pt x="1104" y="1136"/>
                  </a:lnTo>
                  <a:lnTo>
                    <a:pt x="1105" y="1137"/>
                  </a:lnTo>
                  <a:lnTo>
                    <a:pt x="1104" y="1139"/>
                  </a:lnTo>
                  <a:lnTo>
                    <a:pt x="1104" y="1140"/>
                  </a:lnTo>
                  <a:lnTo>
                    <a:pt x="1105" y="1141"/>
                  </a:lnTo>
                  <a:lnTo>
                    <a:pt x="1106" y="1140"/>
                  </a:lnTo>
                  <a:lnTo>
                    <a:pt x="1107" y="1140"/>
                  </a:lnTo>
                  <a:lnTo>
                    <a:pt x="1107" y="1139"/>
                  </a:lnTo>
                  <a:lnTo>
                    <a:pt x="1107" y="1136"/>
                  </a:lnTo>
                  <a:lnTo>
                    <a:pt x="1107" y="1134"/>
                  </a:lnTo>
                  <a:lnTo>
                    <a:pt x="1107" y="1133"/>
                  </a:lnTo>
                  <a:lnTo>
                    <a:pt x="1109" y="1131"/>
                  </a:lnTo>
                  <a:lnTo>
                    <a:pt x="1110" y="1130"/>
                  </a:lnTo>
                  <a:lnTo>
                    <a:pt x="1111" y="1128"/>
                  </a:lnTo>
                  <a:lnTo>
                    <a:pt x="1112" y="1127"/>
                  </a:lnTo>
                  <a:lnTo>
                    <a:pt x="1115" y="1125"/>
                  </a:lnTo>
                  <a:lnTo>
                    <a:pt x="1116" y="1124"/>
                  </a:lnTo>
                  <a:lnTo>
                    <a:pt x="1116" y="1123"/>
                  </a:lnTo>
                  <a:lnTo>
                    <a:pt x="1117" y="1123"/>
                  </a:lnTo>
                  <a:lnTo>
                    <a:pt x="1118" y="1124"/>
                  </a:lnTo>
                  <a:lnTo>
                    <a:pt x="1120" y="1123"/>
                  </a:lnTo>
                  <a:lnTo>
                    <a:pt x="1120" y="1122"/>
                  </a:lnTo>
                  <a:lnTo>
                    <a:pt x="1121" y="1119"/>
                  </a:lnTo>
                  <a:lnTo>
                    <a:pt x="1122" y="1117"/>
                  </a:lnTo>
                  <a:lnTo>
                    <a:pt x="1123" y="1116"/>
                  </a:lnTo>
                  <a:lnTo>
                    <a:pt x="1124" y="1113"/>
                  </a:lnTo>
                  <a:lnTo>
                    <a:pt x="1126" y="1111"/>
                  </a:lnTo>
                  <a:lnTo>
                    <a:pt x="1128" y="1110"/>
                  </a:lnTo>
                  <a:lnTo>
                    <a:pt x="1129" y="1108"/>
                  </a:lnTo>
                  <a:lnTo>
                    <a:pt x="1130" y="1107"/>
                  </a:lnTo>
                  <a:lnTo>
                    <a:pt x="1133" y="1107"/>
                  </a:lnTo>
                  <a:lnTo>
                    <a:pt x="1134" y="1106"/>
                  </a:lnTo>
                  <a:lnTo>
                    <a:pt x="1134" y="1105"/>
                  </a:lnTo>
                  <a:lnTo>
                    <a:pt x="1134" y="1104"/>
                  </a:lnTo>
                  <a:lnTo>
                    <a:pt x="1134" y="1102"/>
                  </a:lnTo>
                  <a:lnTo>
                    <a:pt x="1135" y="1100"/>
                  </a:lnTo>
                  <a:lnTo>
                    <a:pt x="1137" y="1096"/>
                  </a:lnTo>
                  <a:lnTo>
                    <a:pt x="1137" y="1094"/>
                  </a:lnTo>
                  <a:lnTo>
                    <a:pt x="1135" y="1093"/>
                  </a:lnTo>
                  <a:lnTo>
                    <a:pt x="1134" y="1091"/>
                  </a:lnTo>
                  <a:lnTo>
                    <a:pt x="1133" y="1090"/>
                  </a:lnTo>
                  <a:lnTo>
                    <a:pt x="1132" y="1090"/>
                  </a:lnTo>
                  <a:lnTo>
                    <a:pt x="1132" y="1089"/>
                  </a:lnTo>
                  <a:lnTo>
                    <a:pt x="1130" y="1085"/>
                  </a:lnTo>
                  <a:lnTo>
                    <a:pt x="1132" y="1084"/>
                  </a:lnTo>
                  <a:lnTo>
                    <a:pt x="1133" y="1083"/>
                  </a:lnTo>
                  <a:lnTo>
                    <a:pt x="1133" y="1081"/>
                  </a:lnTo>
                  <a:lnTo>
                    <a:pt x="1133" y="1079"/>
                  </a:lnTo>
                  <a:lnTo>
                    <a:pt x="1133" y="1078"/>
                  </a:lnTo>
                  <a:lnTo>
                    <a:pt x="1130" y="1077"/>
                  </a:lnTo>
                  <a:lnTo>
                    <a:pt x="1129" y="1077"/>
                  </a:lnTo>
                  <a:lnTo>
                    <a:pt x="1130" y="1076"/>
                  </a:lnTo>
                  <a:lnTo>
                    <a:pt x="1130" y="1073"/>
                  </a:lnTo>
                  <a:lnTo>
                    <a:pt x="1130" y="1071"/>
                  </a:lnTo>
                  <a:lnTo>
                    <a:pt x="1132" y="1070"/>
                  </a:lnTo>
                  <a:lnTo>
                    <a:pt x="1132" y="1068"/>
                  </a:lnTo>
                  <a:lnTo>
                    <a:pt x="1133" y="1067"/>
                  </a:lnTo>
                  <a:lnTo>
                    <a:pt x="1134" y="1067"/>
                  </a:lnTo>
                  <a:lnTo>
                    <a:pt x="1134" y="1066"/>
                  </a:lnTo>
                  <a:lnTo>
                    <a:pt x="1137" y="1065"/>
                  </a:lnTo>
                  <a:lnTo>
                    <a:pt x="1139" y="1065"/>
                  </a:lnTo>
                  <a:lnTo>
                    <a:pt x="1139" y="1064"/>
                  </a:lnTo>
                  <a:lnTo>
                    <a:pt x="1139" y="1061"/>
                  </a:lnTo>
                  <a:lnTo>
                    <a:pt x="1140" y="1053"/>
                  </a:lnTo>
                  <a:lnTo>
                    <a:pt x="1141" y="1051"/>
                  </a:lnTo>
                  <a:lnTo>
                    <a:pt x="1144" y="1049"/>
                  </a:lnTo>
                  <a:lnTo>
                    <a:pt x="1150" y="1047"/>
                  </a:lnTo>
                  <a:lnTo>
                    <a:pt x="1154" y="1045"/>
                  </a:lnTo>
                  <a:lnTo>
                    <a:pt x="1158" y="1044"/>
                  </a:lnTo>
                  <a:lnTo>
                    <a:pt x="1166" y="1044"/>
                  </a:lnTo>
                  <a:lnTo>
                    <a:pt x="1175" y="1043"/>
                  </a:lnTo>
                  <a:lnTo>
                    <a:pt x="1181" y="1043"/>
                  </a:lnTo>
                  <a:lnTo>
                    <a:pt x="1187" y="1045"/>
                  </a:lnTo>
                  <a:lnTo>
                    <a:pt x="1187" y="1047"/>
                  </a:lnTo>
                  <a:lnTo>
                    <a:pt x="1187" y="1048"/>
                  </a:lnTo>
                  <a:lnTo>
                    <a:pt x="1189" y="1048"/>
                  </a:lnTo>
                  <a:lnTo>
                    <a:pt x="1190" y="1047"/>
                  </a:lnTo>
                  <a:lnTo>
                    <a:pt x="1195" y="1047"/>
                  </a:lnTo>
                  <a:lnTo>
                    <a:pt x="1198" y="1048"/>
                  </a:lnTo>
                  <a:lnTo>
                    <a:pt x="1200" y="1053"/>
                  </a:lnTo>
                  <a:lnTo>
                    <a:pt x="1200" y="1054"/>
                  </a:lnTo>
                  <a:lnTo>
                    <a:pt x="1200" y="1055"/>
                  </a:lnTo>
                  <a:lnTo>
                    <a:pt x="1202" y="1058"/>
                  </a:lnTo>
                  <a:lnTo>
                    <a:pt x="1203" y="1060"/>
                  </a:lnTo>
                  <a:lnTo>
                    <a:pt x="1203" y="1062"/>
                  </a:lnTo>
                  <a:lnTo>
                    <a:pt x="1204" y="1062"/>
                  </a:lnTo>
                  <a:lnTo>
                    <a:pt x="1206" y="1064"/>
                  </a:lnTo>
                  <a:lnTo>
                    <a:pt x="1204" y="1065"/>
                  </a:lnTo>
                  <a:lnTo>
                    <a:pt x="1204" y="1066"/>
                  </a:lnTo>
                  <a:lnTo>
                    <a:pt x="1204" y="1068"/>
                  </a:lnTo>
                  <a:lnTo>
                    <a:pt x="1203" y="1071"/>
                  </a:lnTo>
                  <a:lnTo>
                    <a:pt x="1202" y="1073"/>
                  </a:lnTo>
                  <a:lnTo>
                    <a:pt x="1202" y="1076"/>
                  </a:lnTo>
                  <a:lnTo>
                    <a:pt x="1202" y="1077"/>
                  </a:lnTo>
                  <a:lnTo>
                    <a:pt x="1203" y="1078"/>
                  </a:lnTo>
                  <a:lnTo>
                    <a:pt x="1203" y="1076"/>
                  </a:lnTo>
                  <a:lnTo>
                    <a:pt x="1204" y="1076"/>
                  </a:lnTo>
                  <a:lnTo>
                    <a:pt x="1206" y="1077"/>
                  </a:lnTo>
                  <a:lnTo>
                    <a:pt x="1207" y="1078"/>
                  </a:lnTo>
                  <a:lnTo>
                    <a:pt x="1210" y="1077"/>
                  </a:lnTo>
                  <a:lnTo>
                    <a:pt x="1212" y="1076"/>
                  </a:lnTo>
                  <a:lnTo>
                    <a:pt x="1210" y="1076"/>
                  </a:lnTo>
                  <a:lnTo>
                    <a:pt x="1209" y="1074"/>
                  </a:lnTo>
                  <a:lnTo>
                    <a:pt x="1209" y="1071"/>
                  </a:lnTo>
                  <a:lnTo>
                    <a:pt x="1210" y="1068"/>
                  </a:lnTo>
                  <a:lnTo>
                    <a:pt x="1212" y="1067"/>
                  </a:lnTo>
                  <a:lnTo>
                    <a:pt x="1215" y="1066"/>
                  </a:lnTo>
                  <a:lnTo>
                    <a:pt x="1218" y="1066"/>
                  </a:lnTo>
                  <a:lnTo>
                    <a:pt x="1218" y="1067"/>
                  </a:lnTo>
                  <a:lnTo>
                    <a:pt x="1219" y="1067"/>
                  </a:lnTo>
                  <a:lnTo>
                    <a:pt x="1219" y="1065"/>
                  </a:lnTo>
                  <a:lnTo>
                    <a:pt x="1219" y="1062"/>
                  </a:lnTo>
                  <a:lnTo>
                    <a:pt x="1221" y="1061"/>
                  </a:lnTo>
                  <a:lnTo>
                    <a:pt x="1223" y="1060"/>
                  </a:lnTo>
                  <a:lnTo>
                    <a:pt x="1221" y="1059"/>
                  </a:lnTo>
                  <a:lnTo>
                    <a:pt x="1219" y="1058"/>
                  </a:lnTo>
                  <a:lnTo>
                    <a:pt x="1215" y="1056"/>
                  </a:lnTo>
                  <a:lnTo>
                    <a:pt x="1214" y="1055"/>
                  </a:lnTo>
                  <a:lnTo>
                    <a:pt x="1214" y="1054"/>
                  </a:lnTo>
                  <a:lnTo>
                    <a:pt x="1213" y="1053"/>
                  </a:lnTo>
                  <a:lnTo>
                    <a:pt x="1214" y="1053"/>
                  </a:lnTo>
                  <a:lnTo>
                    <a:pt x="1214" y="1051"/>
                  </a:lnTo>
                  <a:lnTo>
                    <a:pt x="1213" y="1051"/>
                  </a:lnTo>
                  <a:lnTo>
                    <a:pt x="1212" y="1051"/>
                  </a:lnTo>
                  <a:lnTo>
                    <a:pt x="1210" y="1051"/>
                  </a:lnTo>
                  <a:lnTo>
                    <a:pt x="1212" y="1050"/>
                  </a:lnTo>
                  <a:lnTo>
                    <a:pt x="1210" y="1050"/>
                  </a:lnTo>
                  <a:lnTo>
                    <a:pt x="1209" y="1051"/>
                  </a:lnTo>
                  <a:lnTo>
                    <a:pt x="1208" y="1051"/>
                  </a:lnTo>
                  <a:lnTo>
                    <a:pt x="1209" y="1049"/>
                  </a:lnTo>
                  <a:lnTo>
                    <a:pt x="1212" y="1048"/>
                  </a:lnTo>
                  <a:lnTo>
                    <a:pt x="1213" y="1047"/>
                  </a:lnTo>
                  <a:lnTo>
                    <a:pt x="1210" y="1045"/>
                  </a:lnTo>
                  <a:lnTo>
                    <a:pt x="1212" y="1044"/>
                  </a:lnTo>
                  <a:lnTo>
                    <a:pt x="1213" y="1044"/>
                  </a:lnTo>
                  <a:lnTo>
                    <a:pt x="1213" y="1042"/>
                  </a:lnTo>
                  <a:lnTo>
                    <a:pt x="1213" y="1041"/>
                  </a:lnTo>
                  <a:lnTo>
                    <a:pt x="1213" y="1039"/>
                  </a:lnTo>
                  <a:lnTo>
                    <a:pt x="1213" y="1038"/>
                  </a:lnTo>
                  <a:lnTo>
                    <a:pt x="1213" y="1037"/>
                  </a:lnTo>
                  <a:lnTo>
                    <a:pt x="1212" y="1036"/>
                  </a:lnTo>
                  <a:lnTo>
                    <a:pt x="1210" y="1036"/>
                  </a:lnTo>
                  <a:lnTo>
                    <a:pt x="1210" y="1034"/>
                  </a:lnTo>
                  <a:lnTo>
                    <a:pt x="1210" y="1033"/>
                  </a:lnTo>
                  <a:lnTo>
                    <a:pt x="1212" y="1033"/>
                  </a:lnTo>
                  <a:lnTo>
                    <a:pt x="1213" y="1033"/>
                  </a:lnTo>
                  <a:lnTo>
                    <a:pt x="1213" y="1032"/>
                  </a:lnTo>
                  <a:lnTo>
                    <a:pt x="1215" y="1032"/>
                  </a:lnTo>
                  <a:lnTo>
                    <a:pt x="1217" y="1034"/>
                  </a:lnTo>
                  <a:lnTo>
                    <a:pt x="1218" y="1034"/>
                  </a:lnTo>
                  <a:lnTo>
                    <a:pt x="1219" y="1033"/>
                  </a:lnTo>
                  <a:lnTo>
                    <a:pt x="1218" y="1033"/>
                  </a:lnTo>
                  <a:lnTo>
                    <a:pt x="1218" y="1032"/>
                  </a:lnTo>
                  <a:lnTo>
                    <a:pt x="1218" y="1031"/>
                  </a:lnTo>
                  <a:lnTo>
                    <a:pt x="1218" y="1032"/>
                  </a:lnTo>
                  <a:lnTo>
                    <a:pt x="1218" y="1031"/>
                  </a:lnTo>
                  <a:lnTo>
                    <a:pt x="1219" y="1031"/>
                  </a:lnTo>
                  <a:lnTo>
                    <a:pt x="1220" y="1028"/>
                  </a:lnTo>
                  <a:lnTo>
                    <a:pt x="1219" y="1028"/>
                  </a:lnTo>
                  <a:lnTo>
                    <a:pt x="1218" y="1030"/>
                  </a:lnTo>
                  <a:lnTo>
                    <a:pt x="1219" y="1028"/>
                  </a:lnTo>
                  <a:lnTo>
                    <a:pt x="1218" y="1028"/>
                  </a:lnTo>
                  <a:lnTo>
                    <a:pt x="1218" y="1027"/>
                  </a:lnTo>
                  <a:lnTo>
                    <a:pt x="1218" y="1028"/>
                  </a:lnTo>
                  <a:lnTo>
                    <a:pt x="1217" y="1028"/>
                  </a:lnTo>
                  <a:lnTo>
                    <a:pt x="1218" y="1027"/>
                  </a:lnTo>
                  <a:lnTo>
                    <a:pt x="1218" y="1026"/>
                  </a:lnTo>
                  <a:lnTo>
                    <a:pt x="1217" y="1027"/>
                  </a:lnTo>
                  <a:lnTo>
                    <a:pt x="1215" y="1028"/>
                  </a:lnTo>
                  <a:lnTo>
                    <a:pt x="1215" y="1027"/>
                  </a:lnTo>
                  <a:lnTo>
                    <a:pt x="1217" y="1027"/>
                  </a:lnTo>
                  <a:lnTo>
                    <a:pt x="1217" y="1026"/>
                  </a:lnTo>
                  <a:lnTo>
                    <a:pt x="1217" y="1027"/>
                  </a:lnTo>
                  <a:lnTo>
                    <a:pt x="1217" y="1026"/>
                  </a:lnTo>
                  <a:lnTo>
                    <a:pt x="1215" y="1027"/>
                  </a:lnTo>
                  <a:lnTo>
                    <a:pt x="1215" y="1026"/>
                  </a:lnTo>
                  <a:lnTo>
                    <a:pt x="1215" y="1027"/>
                  </a:lnTo>
                  <a:lnTo>
                    <a:pt x="1214" y="1026"/>
                  </a:lnTo>
                  <a:lnTo>
                    <a:pt x="1214" y="1025"/>
                  </a:lnTo>
                  <a:lnTo>
                    <a:pt x="1213" y="1025"/>
                  </a:lnTo>
                  <a:lnTo>
                    <a:pt x="1213" y="1024"/>
                  </a:lnTo>
                  <a:lnTo>
                    <a:pt x="1214" y="1024"/>
                  </a:lnTo>
                  <a:lnTo>
                    <a:pt x="1214" y="1022"/>
                  </a:lnTo>
                  <a:lnTo>
                    <a:pt x="1214" y="1021"/>
                  </a:lnTo>
                  <a:lnTo>
                    <a:pt x="1214" y="1022"/>
                  </a:lnTo>
                  <a:lnTo>
                    <a:pt x="1215" y="1022"/>
                  </a:lnTo>
                  <a:lnTo>
                    <a:pt x="1215" y="1021"/>
                  </a:lnTo>
                  <a:lnTo>
                    <a:pt x="1218" y="1021"/>
                  </a:lnTo>
                  <a:lnTo>
                    <a:pt x="1218" y="1020"/>
                  </a:lnTo>
                  <a:lnTo>
                    <a:pt x="1219" y="1019"/>
                  </a:lnTo>
                  <a:lnTo>
                    <a:pt x="1220" y="1019"/>
                  </a:lnTo>
                  <a:lnTo>
                    <a:pt x="1220" y="1020"/>
                  </a:lnTo>
                  <a:lnTo>
                    <a:pt x="1220" y="1022"/>
                  </a:lnTo>
                  <a:lnTo>
                    <a:pt x="1221" y="1022"/>
                  </a:lnTo>
                  <a:lnTo>
                    <a:pt x="1221" y="1021"/>
                  </a:lnTo>
                  <a:lnTo>
                    <a:pt x="1221" y="1020"/>
                  </a:lnTo>
                  <a:lnTo>
                    <a:pt x="1221" y="1021"/>
                  </a:lnTo>
                  <a:lnTo>
                    <a:pt x="1221" y="1020"/>
                  </a:lnTo>
                  <a:lnTo>
                    <a:pt x="1221" y="1021"/>
                  </a:lnTo>
                  <a:lnTo>
                    <a:pt x="1223" y="1020"/>
                  </a:lnTo>
                  <a:lnTo>
                    <a:pt x="1223" y="1021"/>
                  </a:lnTo>
                  <a:lnTo>
                    <a:pt x="1221" y="1021"/>
                  </a:lnTo>
                  <a:lnTo>
                    <a:pt x="1223" y="1021"/>
                  </a:lnTo>
                  <a:lnTo>
                    <a:pt x="1223" y="1020"/>
                  </a:lnTo>
                  <a:lnTo>
                    <a:pt x="1224" y="1020"/>
                  </a:lnTo>
                  <a:lnTo>
                    <a:pt x="1224" y="1019"/>
                  </a:lnTo>
                  <a:lnTo>
                    <a:pt x="1224" y="1020"/>
                  </a:lnTo>
                  <a:lnTo>
                    <a:pt x="1225" y="1020"/>
                  </a:lnTo>
                  <a:lnTo>
                    <a:pt x="1224" y="1019"/>
                  </a:lnTo>
                  <a:lnTo>
                    <a:pt x="1229" y="1018"/>
                  </a:lnTo>
                  <a:lnTo>
                    <a:pt x="1230" y="1016"/>
                  </a:lnTo>
                  <a:lnTo>
                    <a:pt x="1231" y="1015"/>
                  </a:lnTo>
                  <a:lnTo>
                    <a:pt x="1230" y="1015"/>
                  </a:lnTo>
                  <a:lnTo>
                    <a:pt x="1231" y="1015"/>
                  </a:lnTo>
                  <a:lnTo>
                    <a:pt x="1232" y="1014"/>
                  </a:lnTo>
                  <a:lnTo>
                    <a:pt x="1230" y="1013"/>
                  </a:lnTo>
                  <a:lnTo>
                    <a:pt x="1229" y="1013"/>
                  </a:lnTo>
                  <a:lnTo>
                    <a:pt x="1227" y="1013"/>
                  </a:lnTo>
                  <a:lnTo>
                    <a:pt x="1226" y="1013"/>
                  </a:lnTo>
                  <a:lnTo>
                    <a:pt x="1225" y="1013"/>
                  </a:lnTo>
                  <a:lnTo>
                    <a:pt x="1226" y="1013"/>
                  </a:lnTo>
                  <a:lnTo>
                    <a:pt x="1227" y="1013"/>
                  </a:lnTo>
                  <a:lnTo>
                    <a:pt x="1229" y="1013"/>
                  </a:lnTo>
                  <a:lnTo>
                    <a:pt x="1230" y="1013"/>
                  </a:lnTo>
                  <a:lnTo>
                    <a:pt x="1231" y="1013"/>
                  </a:lnTo>
                  <a:lnTo>
                    <a:pt x="1232" y="1013"/>
                  </a:lnTo>
                  <a:lnTo>
                    <a:pt x="1232" y="1014"/>
                  </a:lnTo>
                  <a:lnTo>
                    <a:pt x="1235" y="1014"/>
                  </a:lnTo>
                  <a:lnTo>
                    <a:pt x="1235" y="1015"/>
                  </a:lnTo>
                  <a:lnTo>
                    <a:pt x="1236" y="1015"/>
                  </a:lnTo>
                  <a:lnTo>
                    <a:pt x="1237" y="1015"/>
                  </a:lnTo>
                  <a:lnTo>
                    <a:pt x="1237" y="1016"/>
                  </a:lnTo>
                  <a:lnTo>
                    <a:pt x="1237" y="1018"/>
                  </a:lnTo>
                  <a:lnTo>
                    <a:pt x="1241" y="1015"/>
                  </a:lnTo>
                  <a:lnTo>
                    <a:pt x="1241" y="1014"/>
                  </a:lnTo>
                  <a:lnTo>
                    <a:pt x="1240" y="1015"/>
                  </a:lnTo>
                  <a:lnTo>
                    <a:pt x="1238" y="1016"/>
                  </a:lnTo>
                  <a:lnTo>
                    <a:pt x="1237" y="1015"/>
                  </a:lnTo>
                  <a:lnTo>
                    <a:pt x="1238" y="1015"/>
                  </a:lnTo>
                  <a:lnTo>
                    <a:pt x="1238" y="1014"/>
                  </a:lnTo>
                  <a:lnTo>
                    <a:pt x="1237" y="1014"/>
                  </a:lnTo>
                  <a:lnTo>
                    <a:pt x="1236" y="1009"/>
                  </a:lnTo>
                  <a:lnTo>
                    <a:pt x="1233" y="1009"/>
                  </a:lnTo>
                  <a:lnTo>
                    <a:pt x="1232" y="1010"/>
                  </a:lnTo>
                  <a:lnTo>
                    <a:pt x="1231" y="1010"/>
                  </a:lnTo>
                  <a:lnTo>
                    <a:pt x="1231" y="1011"/>
                  </a:lnTo>
                  <a:lnTo>
                    <a:pt x="1231" y="1013"/>
                  </a:lnTo>
                  <a:lnTo>
                    <a:pt x="1231" y="1010"/>
                  </a:lnTo>
                  <a:lnTo>
                    <a:pt x="1230" y="1008"/>
                  </a:lnTo>
                  <a:lnTo>
                    <a:pt x="1231" y="1008"/>
                  </a:lnTo>
                  <a:lnTo>
                    <a:pt x="1231" y="1007"/>
                  </a:lnTo>
                  <a:lnTo>
                    <a:pt x="1231" y="1005"/>
                  </a:lnTo>
                  <a:lnTo>
                    <a:pt x="1232" y="1001"/>
                  </a:lnTo>
                  <a:lnTo>
                    <a:pt x="1233" y="998"/>
                  </a:lnTo>
                  <a:lnTo>
                    <a:pt x="1233" y="997"/>
                  </a:lnTo>
                  <a:lnTo>
                    <a:pt x="1235" y="997"/>
                  </a:lnTo>
                  <a:lnTo>
                    <a:pt x="1235" y="996"/>
                  </a:lnTo>
                  <a:lnTo>
                    <a:pt x="1236" y="995"/>
                  </a:lnTo>
                  <a:lnTo>
                    <a:pt x="1235" y="995"/>
                  </a:lnTo>
                  <a:lnTo>
                    <a:pt x="1236" y="995"/>
                  </a:lnTo>
                  <a:lnTo>
                    <a:pt x="1237" y="993"/>
                  </a:lnTo>
                  <a:lnTo>
                    <a:pt x="1238" y="993"/>
                  </a:lnTo>
                  <a:lnTo>
                    <a:pt x="1238" y="992"/>
                  </a:lnTo>
                  <a:lnTo>
                    <a:pt x="1240" y="991"/>
                  </a:lnTo>
                  <a:lnTo>
                    <a:pt x="1240" y="992"/>
                  </a:lnTo>
                  <a:lnTo>
                    <a:pt x="1240" y="993"/>
                  </a:lnTo>
                  <a:lnTo>
                    <a:pt x="1241" y="995"/>
                  </a:lnTo>
                  <a:lnTo>
                    <a:pt x="1243" y="995"/>
                  </a:lnTo>
                  <a:lnTo>
                    <a:pt x="1243" y="996"/>
                  </a:lnTo>
                  <a:lnTo>
                    <a:pt x="1244" y="996"/>
                  </a:lnTo>
                  <a:lnTo>
                    <a:pt x="1246" y="996"/>
                  </a:lnTo>
                  <a:lnTo>
                    <a:pt x="1246" y="997"/>
                  </a:lnTo>
                  <a:lnTo>
                    <a:pt x="1247" y="992"/>
                  </a:lnTo>
                  <a:lnTo>
                    <a:pt x="1248" y="990"/>
                  </a:lnTo>
                  <a:lnTo>
                    <a:pt x="1249" y="990"/>
                  </a:lnTo>
                  <a:lnTo>
                    <a:pt x="1249" y="991"/>
                  </a:lnTo>
                  <a:lnTo>
                    <a:pt x="1249" y="992"/>
                  </a:lnTo>
                  <a:lnTo>
                    <a:pt x="1248" y="995"/>
                  </a:lnTo>
                  <a:lnTo>
                    <a:pt x="1247" y="996"/>
                  </a:lnTo>
                  <a:lnTo>
                    <a:pt x="1247" y="998"/>
                  </a:lnTo>
                  <a:lnTo>
                    <a:pt x="1247" y="999"/>
                  </a:lnTo>
                  <a:lnTo>
                    <a:pt x="1248" y="999"/>
                  </a:lnTo>
                  <a:lnTo>
                    <a:pt x="1247" y="999"/>
                  </a:lnTo>
                  <a:lnTo>
                    <a:pt x="1248" y="999"/>
                  </a:lnTo>
                  <a:lnTo>
                    <a:pt x="1249" y="999"/>
                  </a:lnTo>
                  <a:lnTo>
                    <a:pt x="1250" y="998"/>
                  </a:lnTo>
                  <a:lnTo>
                    <a:pt x="1250" y="999"/>
                  </a:lnTo>
                  <a:lnTo>
                    <a:pt x="1249" y="999"/>
                  </a:lnTo>
                  <a:lnTo>
                    <a:pt x="1249" y="1001"/>
                  </a:lnTo>
                  <a:lnTo>
                    <a:pt x="1249" y="1002"/>
                  </a:lnTo>
                  <a:lnTo>
                    <a:pt x="1252" y="1003"/>
                  </a:lnTo>
                  <a:lnTo>
                    <a:pt x="1252" y="1002"/>
                  </a:lnTo>
                  <a:lnTo>
                    <a:pt x="1252" y="1003"/>
                  </a:lnTo>
                  <a:lnTo>
                    <a:pt x="1252" y="1004"/>
                  </a:lnTo>
                  <a:lnTo>
                    <a:pt x="1253" y="1004"/>
                  </a:lnTo>
                  <a:lnTo>
                    <a:pt x="1254" y="1003"/>
                  </a:lnTo>
                  <a:lnTo>
                    <a:pt x="1253" y="1002"/>
                  </a:lnTo>
                  <a:lnTo>
                    <a:pt x="1253" y="1001"/>
                  </a:lnTo>
                  <a:lnTo>
                    <a:pt x="1253" y="1002"/>
                  </a:lnTo>
                  <a:lnTo>
                    <a:pt x="1254" y="1002"/>
                  </a:lnTo>
                  <a:lnTo>
                    <a:pt x="1254" y="1003"/>
                  </a:lnTo>
                  <a:lnTo>
                    <a:pt x="1259" y="1001"/>
                  </a:lnTo>
                  <a:lnTo>
                    <a:pt x="1255" y="998"/>
                  </a:lnTo>
                  <a:lnTo>
                    <a:pt x="1258" y="996"/>
                  </a:lnTo>
                  <a:lnTo>
                    <a:pt x="1259" y="997"/>
                  </a:lnTo>
                  <a:lnTo>
                    <a:pt x="1260" y="996"/>
                  </a:lnTo>
                  <a:lnTo>
                    <a:pt x="1259" y="995"/>
                  </a:lnTo>
                  <a:lnTo>
                    <a:pt x="1260" y="995"/>
                  </a:lnTo>
                  <a:lnTo>
                    <a:pt x="1264" y="997"/>
                  </a:lnTo>
                  <a:lnTo>
                    <a:pt x="1264" y="996"/>
                  </a:lnTo>
                  <a:lnTo>
                    <a:pt x="1265" y="996"/>
                  </a:lnTo>
                  <a:lnTo>
                    <a:pt x="1265" y="997"/>
                  </a:lnTo>
                  <a:lnTo>
                    <a:pt x="1265" y="998"/>
                  </a:lnTo>
                  <a:lnTo>
                    <a:pt x="1266" y="998"/>
                  </a:lnTo>
                  <a:lnTo>
                    <a:pt x="1265" y="998"/>
                  </a:lnTo>
                  <a:lnTo>
                    <a:pt x="1265" y="999"/>
                  </a:lnTo>
                  <a:lnTo>
                    <a:pt x="1266" y="999"/>
                  </a:lnTo>
                  <a:lnTo>
                    <a:pt x="1267" y="999"/>
                  </a:lnTo>
                  <a:lnTo>
                    <a:pt x="1270" y="1001"/>
                  </a:lnTo>
                  <a:lnTo>
                    <a:pt x="1271" y="1003"/>
                  </a:lnTo>
                  <a:lnTo>
                    <a:pt x="1273" y="1007"/>
                  </a:lnTo>
                  <a:lnTo>
                    <a:pt x="1277" y="1011"/>
                  </a:lnTo>
                  <a:lnTo>
                    <a:pt x="1277" y="1010"/>
                  </a:lnTo>
                  <a:lnTo>
                    <a:pt x="1277" y="1008"/>
                  </a:lnTo>
                  <a:lnTo>
                    <a:pt x="1278" y="1010"/>
                  </a:lnTo>
                  <a:lnTo>
                    <a:pt x="1280" y="1011"/>
                  </a:lnTo>
                  <a:lnTo>
                    <a:pt x="1277" y="1013"/>
                  </a:lnTo>
                  <a:lnTo>
                    <a:pt x="1276" y="1014"/>
                  </a:lnTo>
                  <a:lnTo>
                    <a:pt x="1276" y="1015"/>
                  </a:lnTo>
                  <a:lnTo>
                    <a:pt x="1278" y="1015"/>
                  </a:lnTo>
                  <a:lnTo>
                    <a:pt x="1280" y="1014"/>
                  </a:lnTo>
                  <a:lnTo>
                    <a:pt x="1280" y="1015"/>
                  </a:lnTo>
                  <a:lnTo>
                    <a:pt x="1280" y="1016"/>
                  </a:lnTo>
                  <a:lnTo>
                    <a:pt x="1277" y="1016"/>
                  </a:lnTo>
                  <a:lnTo>
                    <a:pt x="1278" y="1019"/>
                  </a:lnTo>
                  <a:lnTo>
                    <a:pt x="1277" y="1019"/>
                  </a:lnTo>
                  <a:lnTo>
                    <a:pt x="1276" y="1020"/>
                  </a:lnTo>
                  <a:lnTo>
                    <a:pt x="1273" y="1019"/>
                  </a:lnTo>
                  <a:lnTo>
                    <a:pt x="1273" y="1020"/>
                  </a:lnTo>
                  <a:lnTo>
                    <a:pt x="1272" y="1020"/>
                  </a:lnTo>
                  <a:lnTo>
                    <a:pt x="1271" y="1020"/>
                  </a:lnTo>
                  <a:lnTo>
                    <a:pt x="1271" y="1021"/>
                  </a:lnTo>
                  <a:lnTo>
                    <a:pt x="1270" y="1021"/>
                  </a:lnTo>
                  <a:lnTo>
                    <a:pt x="1269" y="1022"/>
                  </a:lnTo>
                  <a:lnTo>
                    <a:pt x="1269" y="1024"/>
                  </a:lnTo>
                  <a:lnTo>
                    <a:pt x="1267" y="1024"/>
                  </a:lnTo>
                  <a:lnTo>
                    <a:pt x="1266" y="1025"/>
                  </a:lnTo>
                  <a:lnTo>
                    <a:pt x="1266" y="1026"/>
                  </a:lnTo>
                  <a:lnTo>
                    <a:pt x="1264" y="1027"/>
                  </a:lnTo>
                  <a:lnTo>
                    <a:pt x="1265" y="1028"/>
                  </a:lnTo>
                  <a:lnTo>
                    <a:pt x="1264" y="1030"/>
                  </a:lnTo>
                  <a:lnTo>
                    <a:pt x="1263" y="1028"/>
                  </a:lnTo>
                  <a:lnTo>
                    <a:pt x="1261" y="1030"/>
                  </a:lnTo>
                  <a:lnTo>
                    <a:pt x="1261" y="1031"/>
                  </a:lnTo>
                  <a:lnTo>
                    <a:pt x="1261" y="1032"/>
                  </a:lnTo>
                  <a:lnTo>
                    <a:pt x="1259" y="1030"/>
                  </a:lnTo>
                  <a:lnTo>
                    <a:pt x="1258" y="1030"/>
                  </a:lnTo>
                  <a:lnTo>
                    <a:pt x="1258" y="1032"/>
                  </a:lnTo>
                  <a:lnTo>
                    <a:pt x="1257" y="1033"/>
                  </a:lnTo>
                  <a:lnTo>
                    <a:pt x="1255" y="1033"/>
                  </a:lnTo>
                  <a:lnTo>
                    <a:pt x="1257" y="1032"/>
                  </a:lnTo>
                  <a:lnTo>
                    <a:pt x="1257" y="1031"/>
                  </a:lnTo>
                  <a:lnTo>
                    <a:pt x="1255" y="1031"/>
                  </a:lnTo>
                  <a:lnTo>
                    <a:pt x="1254" y="1032"/>
                  </a:lnTo>
                  <a:lnTo>
                    <a:pt x="1254" y="1033"/>
                  </a:lnTo>
                  <a:lnTo>
                    <a:pt x="1253" y="1033"/>
                  </a:lnTo>
                  <a:lnTo>
                    <a:pt x="1250" y="1033"/>
                  </a:lnTo>
                  <a:lnTo>
                    <a:pt x="1248" y="1034"/>
                  </a:lnTo>
                  <a:lnTo>
                    <a:pt x="1247" y="1036"/>
                  </a:lnTo>
                  <a:lnTo>
                    <a:pt x="1247" y="1037"/>
                  </a:lnTo>
                  <a:lnTo>
                    <a:pt x="1247" y="1038"/>
                  </a:lnTo>
                  <a:lnTo>
                    <a:pt x="1248" y="1041"/>
                  </a:lnTo>
                  <a:lnTo>
                    <a:pt x="1248" y="1042"/>
                  </a:lnTo>
                  <a:lnTo>
                    <a:pt x="1247" y="1043"/>
                  </a:lnTo>
                  <a:lnTo>
                    <a:pt x="1247" y="1044"/>
                  </a:lnTo>
                  <a:lnTo>
                    <a:pt x="1246" y="1044"/>
                  </a:lnTo>
                  <a:lnTo>
                    <a:pt x="1246" y="1045"/>
                  </a:lnTo>
                  <a:lnTo>
                    <a:pt x="1242" y="1044"/>
                  </a:lnTo>
                  <a:lnTo>
                    <a:pt x="1240" y="1043"/>
                  </a:lnTo>
                  <a:lnTo>
                    <a:pt x="1238" y="1043"/>
                  </a:lnTo>
                  <a:lnTo>
                    <a:pt x="1238" y="1044"/>
                  </a:lnTo>
                  <a:lnTo>
                    <a:pt x="1240" y="1047"/>
                  </a:lnTo>
                  <a:lnTo>
                    <a:pt x="1238" y="1047"/>
                  </a:lnTo>
                  <a:lnTo>
                    <a:pt x="1237" y="1045"/>
                  </a:lnTo>
                  <a:lnTo>
                    <a:pt x="1237" y="1047"/>
                  </a:lnTo>
                  <a:lnTo>
                    <a:pt x="1236" y="1047"/>
                  </a:lnTo>
                  <a:lnTo>
                    <a:pt x="1235" y="1048"/>
                  </a:lnTo>
                  <a:lnTo>
                    <a:pt x="1237" y="1049"/>
                  </a:lnTo>
                  <a:lnTo>
                    <a:pt x="1235" y="1050"/>
                  </a:lnTo>
                  <a:lnTo>
                    <a:pt x="1233" y="1051"/>
                  </a:lnTo>
                  <a:lnTo>
                    <a:pt x="1232" y="1053"/>
                  </a:lnTo>
                  <a:lnTo>
                    <a:pt x="1233" y="1054"/>
                  </a:lnTo>
                  <a:lnTo>
                    <a:pt x="1236" y="1056"/>
                  </a:lnTo>
                  <a:lnTo>
                    <a:pt x="1237" y="1059"/>
                  </a:lnTo>
                  <a:lnTo>
                    <a:pt x="1238" y="1067"/>
                  </a:lnTo>
                  <a:lnTo>
                    <a:pt x="1237" y="1068"/>
                  </a:lnTo>
                  <a:lnTo>
                    <a:pt x="1236" y="1068"/>
                  </a:lnTo>
                  <a:lnTo>
                    <a:pt x="1231" y="1071"/>
                  </a:lnTo>
                  <a:lnTo>
                    <a:pt x="1230" y="1074"/>
                  </a:lnTo>
                  <a:lnTo>
                    <a:pt x="1230" y="1078"/>
                  </a:lnTo>
                  <a:lnTo>
                    <a:pt x="1230" y="1079"/>
                  </a:lnTo>
                  <a:lnTo>
                    <a:pt x="1232" y="1079"/>
                  </a:lnTo>
                  <a:lnTo>
                    <a:pt x="1232" y="1081"/>
                  </a:lnTo>
                  <a:lnTo>
                    <a:pt x="1232" y="1082"/>
                  </a:lnTo>
                  <a:lnTo>
                    <a:pt x="1230" y="1084"/>
                  </a:lnTo>
                  <a:lnTo>
                    <a:pt x="1230" y="1087"/>
                  </a:lnTo>
                  <a:lnTo>
                    <a:pt x="1231" y="1088"/>
                  </a:lnTo>
                  <a:lnTo>
                    <a:pt x="1231" y="1089"/>
                  </a:lnTo>
                  <a:lnTo>
                    <a:pt x="1229" y="1091"/>
                  </a:lnTo>
                  <a:lnTo>
                    <a:pt x="1227" y="1093"/>
                  </a:lnTo>
                  <a:lnTo>
                    <a:pt x="1227" y="1094"/>
                  </a:lnTo>
                  <a:lnTo>
                    <a:pt x="1229" y="1096"/>
                  </a:lnTo>
                  <a:lnTo>
                    <a:pt x="1227" y="1098"/>
                  </a:lnTo>
                  <a:lnTo>
                    <a:pt x="1226" y="1098"/>
                  </a:lnTo>
                  <a:lnTo>
                    <a:pt x="1229" y="1100"/>
                  </a:lnTo>
                  <a:lnTo>
                    <a:pt x="1230" y="1101"/>
                  </a:lnTo>
                  <a:lnTo>
                    <a:pt x="1231" y="1102"/>
                  </a:lnTo>
                  <a:lnTo>
                    <a:pt x="1231" y="1104"/>
                  </a:lnTo>
                  <a:lnTo>
                    <a:pt x="1230" y="1106"/>
                  </a:lnTo>
                  <a:lnTo>
                    <a:pt x="1229" y="1106"/>
                  </a:lnTo>
                  <a:lnTo>
                    <a:pt x="1227" y="1105"/>
                  </a:lnTo>
                  <a:lnTo>
                    <a:pt x="1226" y="1105"/>
                  </a:lnTo>
                  <a:lnTo>
                    <a:pt x="1225" y="1106"/>
                  </a:lnTo>
                  <a:lnTo>
                    <a:pt x="1223" y="1107"/>
                  </a:lnTo>
                  <a:lnTo>
                    <a:pt x="1221" y="1107"/>
                  </a:lnTo>
                  <a:lnTo>
                    <a:pt x="1218" y="1106"/>
                  </a:lnTo>
                  <a:lnTo>
                    <a:pt x="1217" y="1106"/>
                  </a:lnTo>
                  <a:lnTo>
                    <a:pt x="1217" y="1108"/>
                  </a:lnTo>
                  <a:lnTo>
                    <a:pt x="1218" y="1110"/>
                  </a:lnTo>
                  <a:lnTo>
                    <a:pt x="1219" y="1110"/>
                  </a:lnTo>
                  <a:lnTo>
                    <a:pt x="1221" y="1112"/>
                  </a:lnTo>
                  <a:lnTo>
                    <a:pt x="1224" y="1114"/>
                  </a:lnTo>
                  <a:lnTo>
                    <a:pt x="1225" y="1118"/>
                  </a:lnTo>
                  <a:lnTo>
                    <a:pt x="1225" y="1119"/>
                  </a:lnTo>
                  <a:lnTo>
                    <a:pt x="1232" y="1122"/>
                  </a:lnTo>
                  <a:lnTo>
                    <a:pt x="1233" y="1122"/>
                  </a:lnTo>
                  <a:lnTo>
                    <a:pt x="1235" y="1121"/>
                  </a:lnTo>
                  <a:lnTo>
                    <a:pt x="1238" y="1119"/>
                  </a:lnTo>
                  <a:lnTo>
                    <a:pt x="1242" y="1117"/>
                  </a:lnTo>
                  <a:lnTo>
                    <a:pt x="1244" y="1113"/>
                  </a:lnTo>
                  <a:lnTo>
                    <a:pt x="1244" y="1111"/>
                  </a:lnTo>
                  <a:lnTo>
                    <a:pt x="1246" y="1108"/>
                  </a:lnTo>
                  <a:lnTo>
                    <a:pt x="1249" y="1104"/>
                  </a:lnTo>
                  <a:lnTo>
                    <a:pt x="1253" y="1101"/>
                  </a:lnTo>
                  <a:lnTo>
                    <a:pt x="1257" y="1099"/>
                  </a:lnTo>
                  <a:lnTo>
                    <a:pt x="1260" y="1099"/>
                  </a:lnTo>
                  <a:lnTo>
                    <a:pt x="1263" y="1098"/>
                  </a:lnTo>
                  <a:lnTo>
                    <a:pt x="1265" y="1096"/>
                  </a:lnTo>
                  <a:lnTo>
                    <a:pt x="1266" y="1094"/>
                  </a:lnTo>
                  <a:lnTo>
                    <a:pt x="1267" y="1091"/>
                  </a:lnTo>
                  <a:lnTo>
                    <a:pt x="1269" y="1090"/>
                  </a:lnTo>
                  <a:lnTo>
                    <a:pt x="1272" y="1090"/>
                  </a:lnTo>
                  <a:lnTo>
                    <a:pt x="1276" y="1090"/>
                  </a:lnTo>
                  <a:lnTo>
                    <a:pt x="1277" y="1090"/>
                  </a:lnTo>
                  <a:lnTo>
                    <a:pt x="1277" y="1091"/>
                  </a:lnTo>
                  <a:lnTo>
                    <a:pt x="1278" y="1091"/>
                  </a:lnTo>
                  <a:lnTo>
                    <a:pt x="1278" y="1093"/>
                  </a:lnTo>
                  <a:lnTo>
                    <a:pt x="1280" y="1093"/>
                  </a:lnTo>
                  <a:lnTo>
                    <a:pt x="1281" y="1093"/>
                  </a:lnTo>
                  <a:lnTo>
                    <a:pt x="1283" y="1093"/>
                  </a:lnTo>
                  <a:lnTo>
                    <a:pt x="1287" y="1090"/>
                  </a:lnTo>
                  <a:lnTo>
                    <a:pt x="1289" y="1090"/>
                  </a:lnTo>
                  <a:lnTo>
                    <a:pt x="1290" y="1091"/>
                  </a:lnTo>
                  <a:lnTo>
                    <a:pt x="1292" y="1091"/>
                  </a:lnTo>
                  <a:lnTo>
                    <a:pt x="1292" y="1090"/>
                  </a:lnTo>
                  <a:lnTo>
                    <a:pt x="1295" y="1089"/>
                  </a:lnTo>
                  <a:lnTo>
                    <a:pt x="1297" y="1091"/>
                  </a:lnTo>
                  <a:lnTo>
                    <a:pt x="1298" y="1090"/>
                  </a:lnTo>
                  <a:lnTo>
                    <a:pt x="1299" y="1088"/>
                  </a:lnTo>
                  <a:lnTo>
                    <a:pt x="1301" y="1084"/>
                  </a:lnTo>
                  <a:lnTo>
                    <a:pt x="1303" y="1084"/>
                  </a:lnTo>
                  <a:lnTo>
                    <a:pt x="1305" y="1085"/>
                  </a:lnTo>
                  <a:lnTo>
                    <a:pt x="1306" y="1084"/>
                  </a:lnTo>
                  <a:lnTo>
                    <a:pt x="1306" y="1083"/>
                  </a:lnTo>
                  <a:lnTo>
                    <a:pt x="1309" y="1081"/>
                  </a:lnTo>
                  <a:lnTo>
                    <a:pt x="1310" y="1077"/>
                  </a:lnTo>
                  <a:lnTo>
                    <a:pt x="1311" y="1074"/>
                  </a:lnTo>
                  <a:lnTo>
                    <a:pt x="1311" y="1071"/>
                  </a:lnTo>
                  <a:lnTo>
                    <a:pt x="1311" y="1067"/>
                  </a:lnTo>
                  <a:lnTo>
                    <a:pt x="1312" y="1065"/>
                  </a:lnTo>
                  <a:lnTo>
                    <a:pt x="1312" y="1062"/>
                  </a:lnTo>
                  <a:lnTo>
                    <a:pt x="1312" y="1059"/>
                  </a:lnTo>
                  <a:lnTo>
                    <a:pt x="1312" y="1055"/>
                  </a:lnTo>
                  <a:lnTo>
                    <a:pt x="1312" y="1050"/>
                  </a:lnTo>
                  <a:lnTo>
                    <a:pt x="1315" y="1043"/>
                  </a:lnTo>
                  <a:lnTo>
                    <a:pt x="1318" y="1037"/>
                  </a:lnTo>
                  <a:lnTo>
                    <a:pt x="1321" y="1033"/>
                  </a:lnTo>
                  <a:lnTo>
                    <a:pt x="1324" y="1030"/>
                  </a:lnTo>
                  <a:lnTo>
                    <a:pt x="1327" y="1027"/>
                  </a:lnTo>
                  <a:lnTo>
                    <a:pt x="1332" y="1022"/>
                  </a:lnTo>
                  <a:lnTo>
                    <a:pt x="1338" y="1018"/>
                  </a:lnTo>
                  <a:lnTo>
                    <a:pt x="1349" y="1011"/>
                  </a:lnTo>
                  <a:lnTo>
                    <a:pt x="1358" y="1008"/>
                  </a:lnTo>
                  <a:lnTo>
                    <a:pt x="1363" y="1007"/>
                  </a:lnTo>
                  <a:lnTo>
                    <a:pt x="1364" y="1007"/>
                  </a:lnTo>
                  <a:lnTo>
                    <a:pt x="1366" y="1008"/>
                  </a:lnTo>
                  <a:lnTo>
                    <a:pt x="1368" y="1009"/>
                  </a:lnTo>
                  <a:lnTo>
                    <a:pt x="1372" y="1008"/>
                  </a:lnTo>
                  <a:lnTo>
                    <a:pt x="1377" y="1008"/>
                  </a:lnTo>
                  <a:lnTo>
                    <a:pt x="1379" y="1008"/>
                  </a:lnTo>
                  <a:lnTo>
                    <a:pt x="1380" y="1010"/>
                  </a:lnTo>
                  <a:lnTo>
                    <a:pt x="1383" y="1011"/>
                  </a:lnTo>
                  <a:lnTo>
                    <a:pt x="1384" y="1013"/>
                  </a:lnTo>
                  <a:lnTo>
                    <a:pt x="1384" y="1011"/>
                  </a:lnTo>
                  <a:lnTo>
                    <a:pt x="1384" y="1008"/>
                  </a:lnTo>
                  <a:lnTo>
                    <a:pt x="1384" y="1007"/>
                  </a:lnTo>
                  <a:lnTo>
                    <a:pt x="1385" y="1005"/>
                  </a:lnTo>
                  <a:lnTo>
                    <a:pt x="1385" y="1004"/>
                  </a:lnTo>
                  <a:lnTo>
                    <a:pt x="1384" y="1003"/>
                  </a:lnTo>
                  <a:lnTo>
                    <a:pt x="1385" y="1003"/>
                  </a:lnTo>
                  <a:lnTo>
                    <a:pt x="1381" y="1001"/>
                  </a:lnTo>
                  <a:lnTo>
                    <a:pt x="1379" y="997"/>
                  </a:lnTo>
                  <a:lnTo>
                    <a:pt x="1375" y="990"/>
                  </a:lnTo>
                  <a:lnTo>
                    <a:pt x="1368" y="970"/>
                  </a:lnTo>
                  <a:lnTo>
                    <a:pt x="1363" y="971"/>
                  </a:lnTo>
                  <a:lnTo>
                    <a:pt x="1363" y="970"/>
                  </a:lnTo>
                  <a:lnTo>
                    <a:pt x="1364" y="970"/>
                  </a:lnTo>
                  <a:lnTo>
                    <a:pt x="1368" y="968"/>
                  </a:lnTo>
                  <a:lnTo>
                    <a:pt x="1367" y="964"/>
                  </a:lnTo>
                  <a:lnTo>
                    <a:pt x="1366" y="962"/>
                  </a:lnTo>
                  <a:lnTo>
                    <a:pt x="1362" y="953"/>
                  </a:lnTo>
                  <a:lnTo>
                    <a:pt x="1358" y="934"/>
                  </a:lnTo>
                  <a:lnTo>
                    <a:pt x="1357" y="923"/>
                  </a:lnTo>
                  <a:lnTo>
                    <a:pt x="1357" y="915"/>
                  </a:lnTo>
                  <a:lnTo>
                    <a:pt x="1357" y="906"/>
                  </a:lnTo>
                  <a:lnTo>
                    <a:pt x="1360" y="904"/>
                  </a:lnTo>
                  <a:lnTo>
                    <a:pt x="1362" y="902"/>
                  </a:lnTo>
                  <a:lnTo>
                    <a:pt x="1363" y="901"/>
                  </a:lnTo>
                  <a:lnTo>
                    <a:pt x="1363" y="899"/>
                  </a:lnTo>
                  <a:lnTo>
                    <a:pt x="1366" y="896"/>
                  </a:lnTo>
                  <a:lnTo>
                    <a:pt x="1367" y="896"/>
                  </a:lnTo>
                  <a:lnTo>
                    <a:pt x="1368" y="894"/>
                  </a:lnTo>
                  <a:lnTo>
                    <a:pt x="1368" y="892"/>
                  </a:lnTo>
                  <a:lnTo>
                    <a:pt x="1368" y="888"/>
                  </a:lnTo>
                  <a:lnTo>
                    <a:pt x="1368" y="885"/>
                  </a:lnTo>
                  <a:lnTo>
                    <a:pt x="1369" y="884"/>
                  </a:lnTo>
                  <a:lnTo>
                    <a:pt x="1370" y="883"/>
                  </a:lnTo>
                  <a:lnTo>
                    <a:pt x="1369" y="882"/>
                  </a:lnTo>
                  <a:lnTo>
                    <a:pt x="1369" y="878"/>
                  </a:lnTo>
                  <a:lnTo>
                    <a:pt x="1370" y="875"/>
                  </a:lnTo>
                  <a:lnTo>
                    <a:pt x="1372" y="873"/>
                  </a:lnTo>
                  <a:lnTo>
                    <a:pt x="1373" y="870"/>
                  </a:lnTo>
                  <a:lnTo>
                    <a:pt x="1378" y="860"/>
                  </a:lnTo>
                  <a:lnTo>
                    <a:pt x="1380" y="858"/>
                  </a:lnTo>
                  <a:lnTo>
                    <a:pt x="1383" y="855"/>
                  </a:lnTo>
                  <a:lnTo>
                    <a:pt x="1384" y="852"/>
                  </a:lnTo>
                  <a:lnTo>
                    <a:pt x="1385" y="849"/>
                  </a:lnTo>
                  <a:lnTo>
                    <a:pt x="1386" y="848"/>
                  </a:lnTo>
                  <a:lnTo>
                    <a:pt x="1389" y="848"/>
                  </a:lnTo>
                  <a:lnTo>
                    <a:pt x="1389" y="844"/>
                  </a:lnTo>
                  <a:lnTo>
                    <a:pt x="1390" y="842"/>
                  </a:lnTo>
                  <a:lnTo>
                    <a:pt x="1391" y="837"/>
                  </a:lnTo>
                  <a:lnTo>
                    <a:pt x="1392" y="835"/>
                  </a:lnTo>
                  <a:lnTo>
                    <a:pt x="1393" y="832"/>
                  </a:lnTo>
                  <a:lnTo>
                    <a:pt x="1400" y="821"/>
                  </a:lnTo>
                  <a:lnTo>
                    <a:pt x="1401" y="821"/>
                  </a:lnTo>
                  <a:lnTo>
                    <a:pt x="1402" y="822"/>
                  </a:lnTo>
                  <a:lnTo>
                    <a:pt x="1403" y="822"/>
                  </a:lnTo>
                  <a:lnTo>
                    <a:pt x="1404" y="821"/>
                  </a:lnTo>
                  <a:lnTo>
                    <a:pt x="1404" y="818"/>
                  </a:lnTo>
                  <a:lnTo>
                    <a:pt x="1403" y="815"/>
                  </a:lnTo>
                  <a:lnTo>
                    <a:pt x="1403" y="814"/>
                  </a:lnTo>
                  <a:lnTo>
                    <a:pt x="1407" y="808"/>
                  </a:lnTo>
                  <a:lnTo>
                    <a:pt x="1410" y="807"/>
                  </a:lnTo>
                  <a:lnTo>
                    <a:pt x="1413" y="807"/>
                  </a:lnTo>
                  <a:lnTo>
                    <a:pt x="1418" y="804"/>
                  </a:lnTo>
                  <a:lnTo>
                    <a:pt x="1420" y="803"/>
                  </a:lnTo>
                  <a:lnTo>
                    <a:pt x="1421" y="803"/>
                  </a:lnTo>
                  <a:lnTo>
                    <a:pt x="1421" y="805"/>
                  </a:lnTo>
                  <a:lnTo>
                    <a:pt x="1423" y="805"/>
                  </a:lnTo>
                  <a:lnTo>
                    <a:pt x="1424" y="803"/>
                  </a:lnTo>
                  <a:lnTo>
                    <a:pt x="1425" y="803"/>
                  </a:lnTo>
                  <a:lnTo>
                    <a:pt x="1426" y="803"/>
                  </a:lnTo>
                  <a:lnTo>
                    <a:pt x="1429" y="801"/>
                  </a:lnTo>
                  <a:lnTo>
                    <a:pt x="1430" y="799"/>
                  </a:lnTo>
                  <a:lnTo>
                    <a:pt x="1431" y="797"/>
                  </a:lnTo>
                  <a:lnTo>
                    <a:pt x="1432" y="796"/>
                  </a:lnTo>
                  <a:lnTo>
                    <a:pt x="1432" y="793"/>
                  </a:lnTo>
                  <a:lnTo>
                    <a:pt x="1432" y="787"/>
                  </a:lnTo>
                  <a:lnTo>
                    <a:pt x="1436" y="776"/>
                  </a:lnTo>
                  <a:lnTo>
                    <a:pt x="1438" y="769"/>
                  </a:lnTo>
                  <a:lnTo>
                    <a:pt x="1442" y="758"/>
                  </a:lnTo>
                  <a:lnTo>
                    <a:pt x="1443" y="755"/>
                  </a:lnTo>
                  <a:lnTo>
                    <a:pt x="1444" y="750"/>
                  </a:lnTo>
                  <a:lnTo>
                    <a:pt x="1446" y="745"/>
                  </a:lnTo>
                  <a:lnTo>
                    <a:pt x="1447" y="742"/>
                  </a:lnTo>
                  <a:lnTo>
                    <a:pt x="1447" y="740"/>
                  </a:lnTo>
                  <a:lnTo>
                    <a:pt x="1448" y="738"/>
                  </a:lnTo>
                  <a:lnTo>
                    <a:pt x="1449" y="734"/>
                  </a:lnTo>
                  <a:lnTo>
                    <a:pt x="1449" y="730"/>
                  </a:lnTo>
                  <a:lnTo>
                    <a:pt x="1453" y="711"/>
                  </a:lnTo>
                  <a:lnTo>
                    <a:pt x="1453" y="699"/>
                  </a:lnTo>
                  <a:lnTo>
                    <a:pt x="1454" y="689"/>
                  </a:lnTo>
                  <a:lnTo>
                    <a:pt x="1454" y="681"/>
                  </a:lnTo>
                  <a:lnTo>
                    <a:pt x="1455" y="671"/>
                  </a:lnTo>
                  <a:lnTo>
                    <a:pt x="1455" y="667"/>
                  </a:lnTo>
                  <a:lnTo>
                    <a:pt x="1454" y="665"/>
                  </a:lnTo>
                  <a:lnTo>
                    <a:pt x="1454" y="661"/>
                  </a:lnTo>
                  <a:lnTo>
                    <a:pt x="1454" y="660"/>
                  </a:lnTo>
                  <a:lnTo>
                    <a:pt x="1453" y="660"/>
                  </a:lnTo>
                  <a:lnTo>
                    <a:pt x="1453" y="662"/>
                  </a:lnTo>
                  <a:lnTo>
                    <a:pt x="1452" y="662"/>
                  </a:lnTo>
                  <a:lnTo>
                    <a:pt x="1452" y="661"/>
                  </a:lnTo>
                  <a:lnTo>
                    <a:pt x="1452" y="660"/>
                  </a:lnTo>
                  <a:lnTo>
                    <a:pt x="1452" y="658"/>
                  </a:lnTo>
                  <a:lnTo>
                    <a:pt x="1452" y="656"/>
                  </a:lnTo>
                  <a:lnTo>
                    <a:pt x="1453" y="656"/>
                  </a:lnTo>
                  <a:lnTo>
                    <a:pt x="1453" y="658"/>
                  </a:lnTo>
                  <a:lnTo>
                    <a:pt x="1454" y="659"/>
                  </a:lnTo>
                  <a:lnTo>
                    <a:pt x="1454" y="658"/>
                  </a:lnTo>
                  <a:lnTo>
                    <a:pt x="1454" y="656"/>
                  </a:lnTo>
                  <a:lnTo>
                    <a:pt x="1453" y="654"/>
                  </a:lnTo>
                  <a:lnTo>
                    <a:pt x="1452" y="653"/>
                  </a:lnTo>
                  <a:lnTo>
                    <a:pt x="1450" y="650"/>
                  </a:lnTo>
                  <a:lnTo>
                    <a:pt x="1449" y="647"/>
                  </a:lnTo>
                  <a:lnTo>
                    <a:pt x="1448" y="642"/>
                  </a:lnTo>
                  <a:lnTo>
                    <a:pt x="1448" y="641"/>
                  </a:lnTo>
                  <a:lnTo>
                    <a:pt x="1448" y="639"/>
                  </a:lnTo>
                  <a:lnTo>
                    <a:pt x="1448" y="638"/>
                  </a:lnTo>
                  <a:lnTo>
                    <a:pt x="1449" y="636"/>
                  </a:lnTo>
                  <a:lnTo>
                    <a:pt x="1449" y="632"/>
                  </a:lnTo>
                  <a:lnTo>
                    <a:pt x="1449" y="625"/>
                  </a:lnTo>
                  <a:lnTo>
                    <a:pt x="1452" y="618"/>
                  </a:lnTo>
                  <a:lnTo>
                    <a:pt x="1455" y="607"/>
                  </a:lnTo>
                  <a:lnTo>
                    <a:pt x="1459" y="597"/>
                  </a:lnTo>
                  <a:lnTo>
                    <a:pt x="1460" y="593"/>
                  </a:lnTo>
                  <a:lnTo>
                    <a:pt x="1466" y="586"/>
                  </a:lnTo>
                  <a:lnTo>
                    <a:pt x="1471" y="580"/>
                  </a:lnTo>
                  <a:lnTo>
                    <a:pt x="1475" y="579"/>
                  </a:lnTo>
                  <a:lnTo>
                    <a:pt x="1477" y="578"/>
                  </a:lnTo>
                  <a:lnTo>
                    <a:pt x="1481" y="576"/>
                  </a:lnTo>
                  <a:lnTo>
                    <a:pt x="1481" y="575"/>
                  </a:lnTo>
                  <a:lnTo>
                    <a:pt x="1481" y="574"/>
                  </a:lnTo>
                  <a:lnTo>
                    <a:pt x="1480" y="573"/>
                  </a:lnTo>
                  <a:lnTo>
                    <a:pt x="1480" y="572"/>
                  </a:lnTo>
                  <a:lnTo>
                    <a:pt x="1477" y="572"/>
                  </a:lnTo>
                  <a:lnTo>
                    <a:pt x="1476" y="573"/>
                  </a:lnTo>
                  <a:lnTo>
                    <a:pt x="1473" y="572"/>
                  </a:lnTo>
                  <a:lnTo>
                    <a:pt x="1475" y="570"/>
                  </a:lnTo>
                  <a:lnTo>
                    <a:pt x="1478" y="567"/>
                  </a:lnTo>
                  <a:lnTo>
                    <a:pt x="1480" y="564"/>
                  </a:lnTo>
                  <a:lnTo>
                    <a:pt x="1481" y="563"/>
                  </a:lnTo>
                  <a:lnTo>
                    <a:pt x="1483" y="562"/>
                  </a:lnTo>
                  <a:lnTo>
                    <a:pt x="1484" y="563"/>
                  </a:lnTo>
                  <a:lnTo>
                    <a:pt x="1484" y="564"/>
                  </a:lnTo>
                  <a:lnTo>
                    <a:pt x="1486" y="563"/>
                  </a:lnTo>
                  <a:lnTo>
                    <a:pt x="1487" y="563"/>
                  </a:lnTo>
                  <a:lnTo>
                    <a:pt x="1489" y="564"/>
                  </a:lnTo>
                  <a:lnTo>
                    <a:pt x="1488" y="566"/>
                  </a:lnTo>
                  <a:lnTo>
                    <a:pt x="1489" y="567"/>
                  </a:lnTo>
                  <a:lnTo>
                    <a:pt x="1489" y="570"/>
                  </a:lnTo>
                  <a:lnTo>
                    <a:pt x="1488" y="570"/>
                  </a:lnTo>
                  <a:lnTo>
                    <a:pt x="1488" y="572"/>
                  </a:lnTo>
                  <a:lnTo>
                    <a:pt x="1489" y="573"/>
                  </a:lnTo>
                  <a:lnTo>
                    <a:pt x="1489" y="574"/>
                  </a:lnTo>
                  <a:lnTo>
                    <a:pt x="1490" y="574"/>
                  </a:lnTo>
                  <a:lnTo>
                    <a:pt x="1492" y="574"/>
                  </a:lnTo>
                  <a:lnTo>
                    <a:pt x="1493" y="574"/>
                  </a:lnTo>
                  <a:lnTo>
                    <a:pt x="1493" y="573"/>
                  </a:lnTo>
                  <a:lnTo>
                    <a:pt x="1493" y="572"/>
                  </a:lnTo>
                  <a:lnTo>
                    <a:pt x="1493" y="570"/>
                  </a:lnTo>
                  <a:lnTo>
                    <a:pt x="1492" y="568"/>
                  </a:lnTo>
                  <a:lnTo>
                    <a:pt x="1493" y="566"/>
                  </a:lnTo>
                  <a:lnTo>
                    <a:pt x="1497" y="563"/>
                  </a:lnTo>
                  <a:lnTo>
                    <a:pt x="1503" y="562"/>
                  </a:lnTo>
                  <a:lnTo>
                    <a:pt x="1507" y="561"/>
                  </a:lnTo>
                  <a:lnTo>
                    <a:pt x="1509" y="561"/>
                  </a:lnTo>
                  <a:lnTo>
                    <a:pt x="1510" y="561"/>
                  </a:lnTo>
                  <a:lnTo>
                    <a:pt x="1511" y="561"/>
                  </a:lnTo>
                  <a:lnTo>
                    <a:pt x="1513" y="561"/>
                  </a:lnTo>
                  <a:lnTo>
                    <a:pt x="1521" y="562"/>
                  </a:lnTo>
                  <a:lnTo>
                    <a:pt x="1522" y="563"/>
                  </a:lnTo>
                  <a:lnTo>
                    <a:pt x="1522" y="564"/>
                  </a:lnTo>
                  <a:lnTo>
                    <a:pt x="1521" y="566"/>
                  </a:lnTo>
                  <a:lnTo>
                    <a:pt x="1521" y="567"/>
                  </a:lnTo>
                  <a:lnTo>
                    <a:pt x="1522" y="568"/>
                  </a:lnTo>
                  <a:lnTo>
                    <a:pt x="1523" y="568"/>
                  </a:lnTo>
                  <a:lnTo>
                    <a:pt x="1524" y="567"/>
                  </a:lnTo>
                  <a:lnTo>
                    <a:pt x="1527" y="566"/>
                  </a:lnTo>
                  <a:lnTo>
                    <a:pt x="1527" y="567"/>
                  </a:lnTo>
                  <a:lnTo>
                    <a:pt x="1528" y="567"/>
                  </a:lnTo>
                  <a:lnTo>
                    <a:pt x="1529" y="567"/>
                  </a:lnTo>
                  <a:lnTo>
                    <a:pt x="1528" y="568"/>
                  </a:lnTo>
                  <a:lnTo>
                    <a:pt x="1529" y="569"/>
                  </a:lnTo>
                  <a:lnTo>
                    <a:pt x="1530" y="570"/>
                  </a:lnTo>
                  <a:lnTo>
                    <a:pt x="1532" y="570"/>
                  </a:lnTo>
                  <a:lnTo>
                    <a:pt x="1530" y="572"/>
                  </a:lnTo>
                  <a:lnTo>
                    <a:pt x="1529" y="573"/>
                  </a:lnTo>
                  <a:lnTo>
                    <a:pt x="1528" y="573"/>
                  </a:lnTo>
                  <a:lnTo>
                    <a:pt x="1527" y="575"/>
                  </a:lnTo>
                  <a:lnTo>
                    <a:pt x="1528" y="575"/>
                  </a:lnTo>
                  <a:lnTo>
                    <a:pt x="1528" y="576"/>
                  </a:lnTo>
                  <a:lnTo>
                    <a:pt x="1529" y="576"/>
                  </a:lnTo>
                  <a:lnTo>
                    <a:pt x="1530" y="575"/>
                  </a:lnTo>
                  <a:lnTo>
                    <a:pt x="1532" y="576"/>
                  </a:lnTo>
                  <a:lnTo>
                    <a:pt x="1532" y="575"/>
                  </a:lnTo>
                  <a:lnTo>
                    <a:pt x="1533" y="575"/>
                  </a:lnTo>
                  <a:lnTo>
                    <a:pt x="1533" y="576"/>
                  </a:lnTo>
                  <a:lnTo>
                    <a:pt x="1532" y="580"/>
                  </a:lnTo>
                  <a:lnTo>
                    <a:pt x="1532" y="581"/>
                  </a:lnTo>
                  <a:lnTo>
                    <a:pt x="1532" y="583"/>
                  </a:lnTo>
                  <a:lnTo>
                    <a:pt x="1533" y="583"/>
                  </a:lnTo>
                  <a:lnTo>
                    <a:pt x="1537" y="583"/>
                  </a:lnTo>
                  <a:lnTo>
                    <a:pt x="1537" y="584"/>
                  </a:lnTo>
                  <a:lnTo>
                    <a:pt x="1535" y="585"/>
                  </a:lnTo>
                  <a:lnTo>
                    <a:pt x="1537" y="585"/>
                  </a:lnTo>
                  <a:lnTo>
                    <a:pt x="1538" y="585"/>
                  </a:lnTo>
                  <a:lnTo>
                    <a:pt x="1538" y="587"/>
                  </a:lnTo>
                  <a:lnTo>
                    <a:pt x="1538" y="590"/>
                  </a:lnTo>
                  <a:lnTo>
                    <a:pt x="1539" y="590"/>
                  </a:lnTo>
                  <a:lnTo>
                    <a:pt x="1539" y="589"/>
                  </a:lnTo>
                  <a:lnTo>
                    <a:pt x="1539" y="586"/>
                  </a:lnTo>
                  <a:lnTo>
                    <a:pt x="1541" y="585"/>
                  </a:lnTo>
                  <a:lnTo>
                    <a:pt x="1543" y="584"/>
                  </a:lnTo>
                  <a:lnTo>
                    <a:pt x="1541" y="583"/>
                  </a:lnTo>
                  <a:lnTo>
                    <a:pt x="1541" y="581"/>
                  </a:lnTo>
                  <a:lnTo>
                    <a:pt x="1541" y="580"/>
                  </a:lnTo>
                  <a:lnTo>
                    <a:pt x="1543" y="579"/>
                  </a:lnTo>
                  <a:lnTo>
                    <a:pt x="1543" y="578"/>
                  </a:lnTo>
                  <a:lnTo>
                    <a:pt x="1541" y="576"/>
                  </a:lnTo>
                  <a:lnTo>
                    <a:pt x="1541" y="574"/>
                  </a:lnTo>
                  <a:lnTo>
                    <a:pt x="1541" y="573"/>
                  </a:lnTo>
                  <a:lnTo>
                    <a:pt x="1540" y="573"/>
                  </a:lnTo>
                  <a:lnTo>
                    <a:pt x="1538" y="572"/>
                  </a:lnTo>
                  <a:lnTo>
                    <a:pt x="1537" y="572"/>
                  </a:lnTo>
                  <a:lnTo>
                    <a:pt x="1538" y="570"/>
                  </a:lnTo>
                  <a:lnTo>
                    <a:pt x="1541" y="569"/>
                  </a:lnTo>
                  <a:lnTo>
                    <a:pt x="1541" y="570"/>
                  </a:lnTo>
                  <a:lnTo>
                    <a:pt x="1543" y="572"/>
                  </a:lnTo>
                  <a:lnTo>
                    <a:pt x="1543" y="570"/>
                  </a:lnTo>
                  <a:lnTo>
                    <a:pt x="1544" y="569"/>
                  </a:lnTo>
                  <a:lnTo>
                    <a:pt x="1544" y="568"/>
                  </a:lnTo>
                  <a:lnTo>
                    <a:pt x="1541" y="568"/>
                  </a:lnTo>
                  <a:lnTo>
                    <a:pt x="1540" y="568"/>
                  </a:lnTo>
                  <a:lnTo>
                    <a:pt x="1540" y="567"/>
                  </a:lnTo>
                  <a:lnTo>
                    <a:pt x="1539" y="566"/>
                  </a:lnTo>
                  <a:lnTo>
                    <a:pt x="1535" y="568"/>
                  </a:lnTo>
                  <a:lnTo>
                    <a:pt x="1535" y="567"/>
                  </a:lnTo>
                  <a:lnTo>
                    <a:pt x="1537" y="564"/>
                  </a:lnTo>
                  <a:lnTo>
                    <a:pt x="1537" y="563"/>
                  </a:lnTo>
                  <a:lnTo>
                    <a:pt x="1537" y="562"/>
                  </a:lnTo>
                  <a:lnTo>
                    <a:pt x="1534" y="559"/>
                  </a:lnTo>
                  <a:lnTo>
                    <a:pt x="1534" y="558"/>
                  </a:lnTo>
                  <a:lnTo>
                    <a:pt x="1535" y="559"/>
                  </a:lnTo>
                  <a:lnTo>
                    <a:pt x="1537" y="561"/>
                  </a:lnTo>
                  <a:lnTo>
                    <a:pt x="1538" y="561"/>
                  </a:lnTo>
                  <a:lnTo>
                    <a:pt x="1539" y="561"/>
                  </a:lnTo>
                  <a:lnTo>
                    <a:pt x="1540" y="561"/>
                  </a:lnTo>
                  <a:lnTo>
                    <a:pt x="1541" y="559"/>
                  </a:lnTo>
                  <a:lnTo>
                    <a:pt x="1540" y="558"/>
                  </a:lnTo>
                  <a:lnTo>
                    <a:pt x="1541" y="557"/>
                  </a:lnTo>
                  <a:lnTo>
                    <a:pt x="1540" y="557"/>
                  </a:lnTo>
                  <a:lnTo>
                    <a:pt x="1539" y="556"/>
                  </a:lnTo>
                  <a:lnTo>
                    <a:pt x="1540" y="555"/>
                  </a:lnTo>
                  <a:lnTo>
                    <a:pt x="1541" y="552"/>
                  </a:lnTo>
                  <a:lnTo>
                    <a:pt x="1541" y="551"/>
                  </a:lnTo>
                  <a:lnTo>
                    <a:pt x="1541" y="550"/>
                  </a:lnTo>
                  <a:lnTo>
                    <a:pt x="1541" y="549"/>
                  </a:lnTo>
                  <a:lnTo>
                    <a:pt x="1543" y="549"/>
                  </a:lnTo>
                  <a:lnTo>
                    <a:pt x="1544" y="549"/>
                  </a:lnTo>
                  <a:lnTo>
                    <a:pt x="1544" y="550"/>
                  </a:lnTo>
                  <a:lnTo>
                    <a:pt x="1544" y="552"/>
                  </a:lnTo>
                  <a:lnTo>
                    <a:pt x="1545" y="552"/>
                  </a:lnTo>
                  <a:lnTo>
                    <a:pt x="1546" y="552"/>
                  </a:lnTo>
                  <a:lnTo>
                    <a:pt x="1547" y="552"/>
                  </a:lnTo>
                  <a:lnTo>
                    <a:pt x="1547" y="551"/>
                  </a:lnTo>
                  <a:lnTo>
                    <a:pt x="1547" y="550"/>
                  </a:lnTo>
                  <a:lnTo>
                    <a:pt x="1549" y="549"/>
                  </a:lnTo>
                  <a:lnTo>
                    <a:pt x="1549" y="546"/>
                  </a:lnTo>
                  <a:lnTo>
                    <a:pt x="1547" y="545"/>
                  </a:lnTo>
                  <a:lnTo>
                    <a:pt x="1547" y="544"/>
                  </a:lnTo>
                  <a:lnTo>
                    <a:pt x="1547" y="543"/>
                  </a:lnTo>
                  <a:lnTo>
                    <a:pt x="1546" y="544"/>
                  </a:lnTo>
                  <a:lnTo>
                    <a:pt x="1545" y="544"/>
                  </a:lnTo>
                  <a:lnTo>
                    <a:pt x="1544" y="544"/>
                  </a:lnTo>
                  <a:lnTo>
                    <a:pt x="1543" y="544"/>
                  </a:lnTo>
                  <a:lnTo>
                    <a:pt x="1541" y="543"/>
                  </a:lnTo>
                  <a:lnTo>
                    <a:pt x="1541" y="541"/>
                  </a:lnTo>
                  <a:lnTo>
                    <a:pt x="1541" y="540"/>
                  </a:lnTo>
                  <a:lnTo>
                    <a:pt x="1539" y="539"/>
                  </a:lnTo>
                  <a:lnTo>
                    <a:pt x="1538" y="538"/>
                  </a:lnTo>
                  <a:lnTo>
                    <a:pt x="1539" y="536"/>
                  </a:lnTo>
                  <a:lnTo>
                    <a:pt x="1540" y="535"/>
                  </a:lnTo>
                  <a:lnTo>
                    <a:pt x="1541" y="535"/>
                  </a:lnTo>
                  <a:lnTo>
                    <a:pt x="1544" y="535"/>
                  </a:lnTo>
                  <a:lnTo>
                    <a:pt x="1545" y="534"/>
                  </a:lnTo>
                  <a:lnTo>
                    <a:pt x="1549" y="532"/>
                  </a:lnTo>
                  <a:lnTo>
                    <a:pt x="1550" y="529"/>
                  </a:lnTo>
                  <a:lnTo>
                    <a:pt x="1550" y="528"/>
                  </a:lnTo>
                  <a:lnTo>
                    <a:pt x="1550" y="527"/>
                  </a:lnTo>
                  <a:lnTo>
                    <a:pt x="1547" y="527"/>
                  </a:lnTo>
                  <a:lnTo>
                    <a:pt x="1544" y="526"/>
                  </a:lnTo>
                  <a:lnTo>
                    <a:pt x="1543" y="524"/>
                  </a:lnTo>
                  <a:lnTo>
                    <a:pt x="1540" y="524"/>
                  </a:lnTo>
                  <a:lnTo>
                    <a:pt x="1539" y="524"/>
                  </a:lnTo>
                  <a:lnTo>
                    <a:pt x="1540" y="523"/>
                  </a:lnTo>
                  <a:lnTo>
                    <a:pt x="1540" y="521"/>
                  </a:lnTo>
                  <a:lnTo>
                    <a:pt x="1540" y="519"/>
                  </a:lnTo>
                  <a:lnTo>
                    <a:pt x="1541" y="519"/>
                  </a:lnTo>
                  <a:lnTo>
                    <a:pt x="1543" y="519"/>
                  </a:lnTo>
                  <a:lnTo>
                    <a:pt x="1544" y="519"/>
                  </a:lnTo>
                  <a:lnTo>
                    <a:pt x="1545" y="519"/>
                  </a:lnTo>
                  <a:lnTo>
                    <a:pt x="1546" y="519"/>
                  </a:lnTo>
                  <a:lnTo>
                    <a:pt x="1546" y="518"/>
                  </a:lnTo>
                  <a:lnTo>
                    <a:pt x="1546" y="517"/>
                  </a:lnTo>
                  <a:lnTo>
                    <a:pt x="1549" y="518"/>
                  </a:lnTo>
                  <a:lnTo>
                    <a:pt x="1550" y="517"/>
                  </a:lnTo>
                  <a:lnTo>
                    <a:pt x="1550" y="516"/>
                  </a:lnTo>
                  <a:lnTo>
                    <a:pt x="1551" y="515"/>
                  </a:lnTo>
                  <a:lnTo>
                    <a:pt x="1552" y="515"/>
                  </a:lnTo>
                  <a:lnTo>
                    <a:pt x="1555" y="515"/>
                  </a:lnTo>
                  <a:lnTo>
                    <a:pt x="1555" y="516"/>
                  </a:lnTo>
                  <a:lnTo>
                    <a:pt x="1555" y="517"/>
                  </a:lnTo>
                  <a:lnTo>
                    <a:pt x="1555" y="518"/>
                  </a:lnTo>
                  <a:lnTo>
                    <a:pt x="1556" y="518"/>
                  </a:lnTo>
                  <a:lnTo>
                    <a:pt x="1556" y="516"/>
                  </a:lnTo>
                  <a:lnTo>
                    <a:pt x="1556" y="513"/>
                  </a:lnTo>
                  <a:lnTo>
                    <a:pt x="1557" y="511"/>
                  </a:lnTo>
                  <a:lnTo>
                    <a:pt x="1556" y="511"/>
                  </a:lnTo>
                  <a:lnTo>
                    <a:pt x="1555" y="511"/>
                  </a:lnTo>
                  <a:lnTo>
                    <a:pt x="1555" y="510"/>
                  </a:lnTo>
                  <a:lnTo>
                    <a:pt x="1553" y="510"/>
                  </a:lnTo>
                  <a:lnTo>
                    <a:pt x="1552" y="505"/>
                  </a:lnTo>
                  <a:lnTo>
                    <a:pt x="1552" y="504"/>
                  </a:lnTo>
                  <a:lnTo>
                    <a:pt x="1553" y="501"/>
                  </a:lnTo>
                  <a:lnTo>
                    <a:pt x="1556" y="500"/>
                  </a:lnTo>
                  <a:lnTo>
                    <a:pt x="1561" y="496"/>
                  </a:lnTo>
                  <a:lnTo>
                    <a:pt x="1562" y="496"/>
                  </a:lnTo>
                  <a:lnTo>
                    <a:pt x="1563" y="495"/>
                  </a:lnTo>
                  <a:lnTo>
                    <a:pt x="1564" y="495"/>
                  </a:lnTo>
                  <a:lnTo>
                    <a:pt x="1564" y="494"/>
                  </a:lnTo>
                  <a:lnTo>
                    <a:pt x="1562" y="493"/>
                  </a:lnTo>
                  <a:lnTo>
                    <a:pt x="1562" y="492"/>
                  </a:lnTo>
                  <a:lnTo>
                    <a:pt x="1563" y="489"/>
                  </a:lnTo>
                  <a:lnTo>
                    <a:pt x="1564" y="487"/>
                  </a:lnTo>
                  <a:lnTo>
                    <a:pt x="1564" y="486"/>
                  </a:lnTo>
                  <a:lnTo>
                    <a:pt x="1564" y="483"/>
                  </a:lnTo>
                  <a:lnTo>
                    <a:pt x="1563" y="482"/>
                  </a:lnTo>
                  <a:lnTo>
                    <a:pt x="1564" y="482"/>
                  </a:lnTo>
                  <a:lnTo>
                    <a:pt x="1566" y="484"/>
                  </a:lnTo>
                  <a:lnTo>
                    <a:pt x="1566" y="486"/>
                  </a:lnTo>
                  <a:lnTo>
                    <a:pt x="1567" y="487"/>
                  </a:lnTo>
                  <a:lnTo>
                    <a:pt x="1569" y="486"/>
                  </a:lnTo>
                  <a:lnTo>
                    <a:pt x="1570" y="484"/>
                  </a:lnTo>
                  <a:lnTo>
                    <a:pt x="1570" y="486"/>
                  </a:lnTo>
                  <a:lnTo>
                    <a:pt x="1570" y="487"/>
                  </a:lnTo>
                  <a:lnTo>
                    <a:pt x="1572" y="487"/>
                  </a:lnTo>
                  <a:lnTo>
                    <a:pt x="1572" y="488"/>
                  </a:lnTo>
                  <a:lnTo>
                    <a:pt x="1573" y="490"/>
                  </a:lnTo>
                  <a:lnTo>
                    <a:pt x="1575" y="492"/>
                  </a:lnTo>
                  <a:lnTo>
                    <a:pt x="1575" y="490"/>
                  </a:lnTo>
                  <a:lnTo>
                    <a:pt x="1574" y="488"/>
                  </a:lnTo>
                  <a:lnTo>
                    <a:pt x="1574" y="487"/>
                  </a:lnTo>
                  <a:lnTo>
                    <a:pt x="1574" y="486"/>
                  </a:lnTo>
                  <a:lnTo>
                    <a:pt x="1573" y="483"/>
                  </a:lnTo>
                  <a:lnTo>
                    <a:pt x="1573" y="482"/>
                  </a:lnTo>
                  <a:lnTo>
                    <a:pt x="1573" y="481"/>
                  </a:lnTo>
                  <a:lnTo>
                    <a:pt x="1573" y="480"/>
                  </a:lnTo>
                  <a:lnTo>
                    <a:pt x="1573" y="478"/>
                  </a:lnTo>
                  <a:lnTo>
                    <a:pt x="1573" y="477"/>
                  </a:lnTo>
                  <a:lnTo>
                    <a:pt x="1572" y="477"/>
                  </a:lnTo>
                  <a:lnTo>
                    <a:pt x="1572" y="476"/>
                  </a:lnTo>
                  <a:lnTo>
                    <a:pt x="1573" y="475"/>
                  </a:lnTo>
                  <a:lnTo>
                    <a:pt x="1573" y="473"/>
                  </a:lnTo>
                  <a:lnTo>
                    <a:pt x="1573" y="472"/>
                  </a:lnTo>
                  <a:lnTo>
                    <a:pt x="1572" y="470"/>
                  </a:lnTo>
                  <a:lnTo>
                    <a:pt x="1572" y="467"/>
                  </a:lnTo>
                  <a:lnTo>
                    <a:pt x="1573" y="466"/>
                  </a:lnTo>
                  <a:lnTo>
                    <a:pt x="1574" y="465"/>
                  </a:lnTo>
                  <a:lnTo>
                    <a:pt x="1575" y="466"/>
                  </a:lnTo>
                  <a:lnTo>
                    <a:pt x="1579" y="467"/>
                  </a:lnTo>
                  <a:lnTo>
                    <a:pt x="1579" y="469"/>
                  </a:lnTo>
                  <a:lnTo>
                    <a:pt x="1578" y="470"/>
                  </a:lnTo>
                  <a:lnTo>
                    <a:pt x="1578" y="471"/>
                  </a:lnTo>
                  <a:lnTo>
                    <a:pt x="1579" y="472"/>
                  </a:lnTo>
                  <a:lnTo>
                    <a:pt x="1580" y="475"/>
                  </a:lnTo>
                  <a:lnTo>
                    <a:pt x="1579" y="477"/>
                  </a:lnTo>
                  <a:lnTo>
                    <a:pt x="1579" y="478"/>
                  </a:lnTo>
                  <a:lnTo>
                    <a:pt x="1580" y="478"/>
                  </a:lnTo>
                  <a:lnTo>
                    <a:pt x="1581" y="478"/>
                  </a:lnTo>
                  <a:lnTo>
                    <a:pt x="1583" y="477"/>
                  </a:lnTo>
                  <a:lnTo>
                    <a:pt x="1584" y="476"/>
                  </a:lnTo>
                  <a:lnTo>
                    <a:pt x="1583" y="475"/>
                  </a:lnTo>
                  <a:lnTo>
                    <a:pt x="1581" y="473"/>
                  </a:lnTo>
                  <a:lnTo>
                    <a:pt x="1581" y="472"/>
                  </a:lnTo>
                  <a:lnTo>
                    <a:pt x="1583" y="471"/>
                  </a:lnTo>
                  <a:lnTo>
                    <a:pt x="1584" y="470"/>
                  </a:lnTo>
                  <a:lnTo>
                    <a:pt x="1584" y="469"/>
                  </a:lnTo>
                  <a:lnTo>
                    <a:pt x="1585" y="470"/>
                  </a:lnTo>
                  <a:lnTo>
                    <a:pt x="1586" y="470"/>
                  </a:lnTo>
                  <a:lnTo>
                    <a:pt x="1587" y="471"/>
                  </a:lnTo>
                  <a:lnTo>
                    <a:pt x="1587" y="470"/>
                  </a:lnTo>
                  <a:lnTo>
                    <a:pt x="1586" y="466"/>
                  </a:lnTo>
                  <a:lnTo>
                    <a:pt x="1585" y="465"/>
                  </a:lnTo>
                  <a:lnTo>
                    <a:pt x="1585" y="463"/>
                  </a:lnTo>
                  <a:lnTo>
                    <a:pt x="1586" y="461"/>
                  </a:lnTo>
                  <a:lnTo>
                    <a:pt x="1586" y="458"/>
                  </a:lnTo>
                  <a:lnTo>
                    <a:pt x="1587" y="456"/>
                  </a:lnTo>
                  <a:lnTo>
                    <a:pt x="1589" y="458"/>
                  </a:lnTo>
                  <a:lnTo>
                    <a:pt x="1589" y="460"/>
                  </a:lnTo>
                  <a:lnTo>
                    <a:pt x="1587" y="464"/>
                  </a:lnTo>
                  <a:lnTo>
                    <a:pt x="1587" y="465"/>
                  </a:lnTo>
                  <a:lnTo>
                    <a:pt x="1589" y="465"/>
                  </a:lnTo>
                  <a:lnTo>
                    <a:pt x="1590" y="465"/>
                  </a:lnTo>
                  <a:lnTo>
                    <a:pt x="1591" y="466"/>
                  </a:lnTo>
                  <a:lnTo>
                    <a:pt x="1592" y="464"/>
                  </a:lnTo>
                  <a:lnTo>
                    <a:pt x="1593" y="465"/>
                  </a:lnTo>
                  <a:lnTo>
                    <a:pt x="1595" y="465"/>
                  </a:lnTo>
                  <a:lnTo>
                    <a:pt x="1595" y="464"/>
                  </a:lnTo>
                  <a:lnTo>
                    <a:pt x="1596" y="463"/>
                  </a:lnTo>
                  <a:lnTo>
                    <a:pt x="1596" y="464"/>
                  </a:lnTo>
                  <a:lnTo>
                    <a:pt x="1596" y="465"/>
                  </a:lnTo>
                  <a:lnTo>
                    <a:pt x="1597" y="466"/>
                  </a:lnTo>
                  <a:lnTo>
                    <a:pt x="1601" y="466"/>
                  </a:lnTo>
                  <a:lnTo>
                    <a:pt x="1602" y="466"/>
                  </a:lnTo>
                  <a:lnTo>
                    <a:pt x="1603" y="465"/>
                  </a:lnTo>
                  <a:lnTo>
                    <a:pt x="1602" y="464"/>
                  </a:lnTo>
                  <a:lnTo>
                    <a:pt x="1600" y="463"/>
                  </a:lnTo>
                  <a:lnTo>
                    <a:pt x="1600" y="461"/>
                  </a:lnTo>
                  <a:lnTo>
                    <a:pt x="1600" y="460"/>
                  </a:lnTo>
                  <a:lnTo>
                    <a:pt x="1606" y="461"/>
                  </a:lnTo>
                  <a:lnTo>
                    <a:pt x="1607" y="460"/>
                  </a:lnTo>
                  <a:lnTo>
                    <a:pt x="1606" y="459"/>
                  </a:lnTo>
                  <a:lnTo>
                    <a:pt x="1603" y="458"/>
                  </a:lnTo>
                  <a:lnTo>
                    <a:pt x="1601" y="458"/>
                  </a:lnTo>
                  <a:lnTo>
                    <a:pt x="1601" y="456"/>
                  </a:lnTo>
                  <a:lnTo>
                    <a:pt x="1601" y="455"/>
                  </a:lnTo>
                  <a:lnTo>
                    <a:pt x="1600" y="455"/>
                  </a:lnTo>
                  <a:lnTo>
                    <a:pt x="1600" y="454"/>
                  </a:lnTo>
                  <a:lnTo>
                    <a:pt x="1600" y="453"/>
                  </a:lnTo>
                  <a:lnTo>
                    <a:pt x="1600" y="452"/>
                  </a:lnTo>
                  <a:lnTo>
                    <a:pt x="1601" y="450"/>
                  </a:lnTo>
                  <a:lnTo>
                    <a:pt x="1602" y="452"/>
                  </a:lnTo>
                  <a:lnTo>
                    <a:pt x="1603" y="453"/>
                  </a:lnTo>
                  <a:lnTo>
                    <a:pt x="1604" y="453"/>
                  </a:lnTo>
                  <a:lnTo>
                    <a:pt x="1606" y="453"/>
                  </a:lnTo>
                  <a:lnTo>
                    <a:pt x="1607" y="454"/>
                  </a:lnTo>
                  <a:lnTo>
                    <a:pt x="1608" y="455"/>
                  </a:lnTo>
                  <a:lnTo>
                    <a:pt x="1609" y="458"/>
                  </a:lnTo>
                  <a:lnTo>
                    <a:pt x="1609" y="456"/>
                  </a:lnTo>
                  <a:lnTo>
                    <a:pt x="1610" y="456"/>
                  </a:lnTo>
                  <a:lnTo>
                    <a:pt x="1610" y="455"/>
                  </a:lnTo>
                  <a:lnTo>
                    <a:pt x="1614" y="454"/>
                  </a:lnTo>
                  <a:lnTo>
                    <a:pt x="1614" y="453"/>
                  </a:lnTo>
                  <a:lnTo>
                    <a:pt x="1613" y="452"/>
                  </a:lnTo>
                  <a:lnTo>
                    <a:pt x="1612" y="452"/>
                  </a:lnTo>
                  <a:lnTo>
                    <a:pt x="1609" y="452"/>
                  </a:lnTo>
                  <a:lnTo>
                    <a:pt x="1608" y="450"/>
                  </a:lnTo>
                  <a:lnTo>
                    <a:pt x="1608" y="449"/>
                  </a:lnTo>
                  <a:lnTo>
                    <a:pt x="1608" y="448"/>
                  </a:lnTo>
                  <a:lnTo>
                    <a:pt x="1606" y="446"/>
                  </a:lnTo>
                  <a:lnTo>
                    <a:pt x="1604" y="444"/>
                  </a:lnTo>
                  <a:lnTo>
                    <a:pt x="1606" y="444"/>
                  </a:lnTo>
                  <a:lnTo>
                    <a:pt x="1607" y="443"/>
                  </a:lnTo>
                  <a:lnTo>
                    <a:pt x="1610" y="444"/>
                  </a:lnTo>
                  <a:lnTo>
                    <a:pt x="1613" y="444"/>
                  </a:lnTo>
                  <a:lnTo>
                    <a:pt x="1615" y="442"/>
                  </a:lnTo>
                  <a:lnTo>
                    <a:pt x="1617" y="442"/>
                  </a:lnTo>
                  <a:lnTo>
                    <a:pt x="1617" y="441"/>
                  </a:lnTo>
                  <a:lnTo>
                    <a:pt x="1614" y="440"/>
                  </a:lnTo>
                  <a:lnTo>
                    <a:pt x="1613" y="440"/>
                  </a:lnTo>
                  <a:lnTo>
                    <a:pt x="1610" y="438"/>
                  </a:lnTo>
                  <a:lnTo>
                    <a:pt x="1610" y="437"/>
                  </a:lnTo>
                  <a:lnTo>
                    <a:pt x="1610" y="436"/>
                  </a:lnTo>
                  <a:lnTo>
                    <a:pt x="1612" y="436"/>
                  </a:lnTo>
                  <a:lnTo>
                    <a:pt x="1613" y="437"/>
                  </a:lnTo>
                  <a:lnTo>
                    <a:pt x="1613" y="436"/>
                  </a:lnTo>
                  <a:lnTo>
                    <a:pt x="1614" y="436"/>
                  </a:lnTo>
                  <a:lnTo>
                    <a:pt x="1615" y="437"/>
                  </a:lnTo>
                  <a:lnTo>
                    <a:pt x="1617" y="436"/>
                  </a:lnTo>
                  <a:lnTo>
                    <a:pt x="1619" y="435"/>
                  </a:lnTo>
                  <a:lnTo>
                    <a:pt x="1620" y="433"/>
                  </a:lnTo>
                  <a:lnTo>
                    <a:pt x="1620" y="435"/>
                  </a:lnTo>
                  <a:lnTo>
                    <a:pt x="1621" y="436"/>
                  </a:lnTo>
                  <a:lnTo>
                    <a:pt x="1623" y="435"/>
                  </a:lnTo>
                  <a:lnTo>
                    <a:pt x="1621" y="433"/>
                  </a:lnTo>
                  <a:lnTo>
                    <a:pt x="1623" y="432"/>
                  </a:lnTo>
                  <a:lnTo>
                    <a:pt x="1621" y="432"/>
                  </a:lnTo>
                  <a:lnTo>
                    <a:pt x="1624" y="431"/>
                  </a:lnTo>
                  <a:lnTo>
                    <a:pt x="1625" y="431"/>
                  </a:lnTo>
                  <a:lnTo>
                    <a:pt x="1625" y="430"/>
                  </a:lnTo>
                  <a:lnTo>
                    <a:pt x="1623" y="430"/>
                  </a:lnTo>
                  <a:lnTo>
                    <a:pt x="1620" y="430"/>
                  </a:lnTo>
                  <a:lnTo>
                    <a:pt x="1619" y="431"/>
                  </a:lnTo>
                  <a:lnTo>
                    <a:pt x="1617" y="431"/>
                  </a:lnTo>
                  <a:lnTo>
                    <a:pt x="1617" y="430"/>
                  </a:lnTo>
                  <a:lnTo>
                    <a:pt x="1617" y="429"/>
                  </a:lnTo>
                  <a:lnTo>
                    <a:pt x="1617" y="426"/>
                  </a:lnTo>
                  <a:lnTo>
                    <a:pt x="1615" y="425"/>
                  </a:lnTo>
                  <a:lnTo>
                    <a:pt x="1615" y="424"/>
                  </a:lnTo>
                  <a:lnTo>
                    <a:pt x="1617" y="424"/>
                  </a:lnTo>
                  <a:lnTo>
                    <a:pt x="1618" y="425"/>
                  </a:lnTo>
                  <a:lnTo>
                    <a:pt x="1619" y="425"/>
                  </a:lnTo>
                  <a:lnTo>
                    <a:pt x="1620" y="426"/>
                  </a:lnTo>
                  <a:lnTo>
                    <a:pt x="1620" y="425"/>
                  </a:lnTo>
                  <a:lnTo>
                    <a:pt x="1620" y="424"/>
                  </a:lnTo>
                  <a:lnTo>
                    <a:pt x="1620" y="423"/>
                  </a:lnTo>
                  <a:lnTo>
                    <a:pt x="1619" y="421"/>
                  </a:lnTo>
                  <a:lnTo>
                    <a:pt x="1617" y="420"/>
                  </a:lnTo>
                  <a:lnTo>
                    <a:pt x="1615" y="419"/>
                  </a:lnTo>
                  <a:lnTo>
                    <a:pt x="1617" y="419"/>
                  </a:lnTo>
                  <a:lnTo>
                    <a:pt x="1618" y="419"/>
                  </a:lnTo>
                  <a:lnTo>
                    <a:pt x="1618" y="418"/>
                  </a:lnTo>
                  <a:lnTo>
                    <a:pt x="1619" y="419"/>
                  </a:lnTo>
                  <a:lnTo>
                    <a:pt x="1620" y="419"/>
                  </a:lnTo>
                  <a:lnTo>
                    <a:pt x="1621" y="419"/>
                  </a:lnTo>
                  <a:lnTo>
                    <a:pt x="1623" y="419"/>
                  </a:lnTo>
                  <a:lnTo>
                    <a:pt x="1624" y="418"/>
                  </a:lnTo>
                  <a:lnTo>
                    <a:pt x="1625" y="418"/>
                  </a:lnTo>
                  <a:lnTo>
                    <a:pt x="1627" y="419"/>
                  </a:lnTo>
                  <a:lnTo>
                    <a:pt x="1627" y="418"/>
                  </a:lnTo>
                  <a:lnTo>
                    <a:pt x="1629" y="416"/>
                  </a:lnTo>
                  <a:lnTo>
                    <a:pt x="1630" y="415"/>
                  </a:lnTo>
                  <a:lnTo>
                    <a:pt x="1631" y="414"/>
                  </a:lnTo>
                  <a:lnTo>
                    <a:pt x="1631" y="413"/>
                  </a:lnTo>
                  <a:lnTo>
                    <a:pt x="1630" y="413"/>
                  </a:lnTo>
                  <a:lnTo>
                    <a:pt x="1629" y="414"/>
                  </a:lnTo>
                  <a:lnTo>
                    <a:pt x="1627" y="414"/>
                  </a:lnTo>
                  <a:lnTo>
                    <a:pt x="1626" y="414"/>
                  </a:lnTo>
                  <a:lnTo>
                    <a:pt x="1625" y="414"/>
                  </a:lnTo>
                  <a:lnTo>
                    <a:pt x="1624" y="415"/>
                  </a:lnTo>
                  <a:lnTo>
                    <a:pt x="1623" y="415"/>
                  </a:lnTo>
                  <a:lnTo>
                    <a:pt x="1621" y="414"/>
                  </a:lnTo>
                  <a:lnTo>
                    <a:pt x="1620" y="415"/>
                  </a:lnTo>
                  <a:lnTo>
                    <a:pt x="1618" y="414"/>
                  </a:lnTo>
                  <a:lnTo>
                    <a:pt x="1619" y="413"/>
                  </a:lnTo>
                  <a:lnTo>
                    <a:pt x="1620" y="412"/>
                  </a:lnTo>
                  <a:lnTo>
                    <a:pt x="1620" y="410"/>
                  </a:lnTo>
                  <a:lnTo>
                    <a:pt x="1621" y="410"/>
                  </a:lnTo>
                  <a:lnTo>
                    <a:pt x="1623" y="412"/>
                  </a:lnTo>
                  <a:lnTo>
                    <a:pt x="1624" y="412"/>
                  </a:lnTo>
                  <a:lnTo>
                    <a:pt x="1625" y="412"/>
                  </a:lnTo>
                  <a:lnTo>
                    <a:pt x="1626" y="410"/>
                  </a:lnTo>
                  <a:lnTo>
                    <a:pt x="1627" y="409"/>
                  </a:lnTo>
                  <a:lnTo>
                    <a:pt x="1629" y="407"/>
                  </a:lnTo>
                  <a:lnTo>
                    <a:pt x="1627" y="407"/>
                  </a:lnTo>
                  <a:lnTo>
                    <a:pt x="1626" y="408"/>
                  </a:lnTo>
                  <a:lnTo>
                    <a:pt x="1625" y="408"/>
                  </a:lnTo>
                  <a:lnTo>
                    <a:pt x="1625" y="407"/>
                  </a:lnTo>
                  <a:lnTo>
                    <a:pt x="1625" y="406"/>
                  </a:lnTo>
                  <a:lnTo>
                    <a:pt x="1626" y="404"/>
                  </a:lnTo>
                  <a:lnTo>
                    <a:pt x="1627" y="402"/>
                  </a:lnTo>
                  <a:lnTo>
                    <a:pt x="1631" y="398"/>
                  </a:lnTo>
                  <a:lnTo>
                    <a:pt x="1632" y="401"/>
                  </a:lnTo>
                  <a:lnTo>
                    <a:pt x="1631" y="402"/>
                  </a:lnTo>
                  <a:lnTo>
                    <a:pt x="1633" y="402"/>
                  </a:lnTo>
                  <a:lnTo>
                    <a:pt x="1635" y="402"/>
                  </a:lnTo>
                  <a:lnTo>
                    <a:pt x="1635" y="401"/>
                  </a:lnTo>
                  <a:lnTo>
                    <a:pt x="1635" y="400"/>
                  </a:lnTo>
                  <a:lnTo>
                    <a:pt x="1636" y="400"/>
                  </a:lnTo>
                  <a:lnTo>
                    <a:pt x="1637" y="401"/>
                  </a:lnTo>
                  <a:lnTo>
                    <a:pt x="1637" y="402"/>
                  </a:lnTo>
                  <a:lnTo>
                    <a:pt x="1638" y="402"/>
                  </a:lnTo>
                  <a:lnTo>
                    <a:pt x="1638" y="401"/>
                  </a:lnTo>
                  <a:lnTo>
                    <a:pt x="1640" y="400"/>
                  </a:lnTo>
                  <a:lnTo>
                    <a:pt x="1640" y="398"/>
                  </a:lnTo>
                  <a:lnTo>
                    <a:pt x="1640" y="397"/>
                  </a:lnTo>
                  <a:lnTo>
                    <a:pt x="1641" y="396"/>
                  </a:lnTo>
                  <a:lnTo>
                    <a:pt x="1643" y="395"/>
                  </a:lnTo>
                  <a:lnTo>
                    <a:pt x="1643" y="393"/>
                  </a:lnTo>
                  <a:lnTo>
                    <a:pt x="1643" y="392"/>
                  </a:lnTo>
                  <a:lnTo>
                    <a:pt x="1642" y="391"/>
                  </a:lnTo>
                  <a:lnTo>
                    <a:pt x="1641" y="390"/>
                  </a:lnTo>
                  <a:lnTo>
                    <a:pt x="1640" y="390"/>
                  </a:lnTo>
                  <a:lnTo>
                    <a:pt x="1636" y="392"/>
                  </a:lnTo>
                  <a:lnTo>
                    <a:pt x="1636" y="393"/>
                  </a:lnTo>
                  <a:lnTo>
                    <a:pt x="1635" y="396"/>
                  </a:lnTo>
                  <a:lnTo>
                    <a:pt x="1635" y="395"/>
                  </a:lnTo>
                  <a:lnTo>
                    <a:pt x="1633" y="395"/>
                  </a:lnTo>
                  <a:lnTo>
                    <a:pt x="1632" y="396"/>
                  </a:lnTo>
                  <a:lnTo>
                    <a:pt x="1631" y="397"/>
                  </a:lnTo>
                  <a:lnTo>
                    <a:pt x="1631" y="396"/>
                  </a:lnTo>
                  <a:lnTo>
                    <a:pt x="1630" y="393"/>
                  </a:lnTo>
                  <a:lnTo>
                    <a:pt x="1629" y="392"/>
                  </a:lnTo>
                  <a:lnTo>
                    <a:pt x="1629" y="390"/>
                  </a:lnTo>
                  <a:lnTo>
                    <a:pt x="1630" y="390"/>
                  </a:lnTo>
                  <a:lnTo>
                    <a:pt x="1631" y="390"/>
                  </a:lnTo>
                  <a:lnTo>
                    <a:pt x="1632" y="389"/>
                  </a:lnTo>
                  <a:lnTo>
                    <a:pt x="1633" y="390"/>
                  </a:lnTo>
                  <a:lnTo>
                    <a:pt x="1635" y="390"/>
                  </a:lnTo>
                  <a:lnTo>
                    <a:pt x="1636" y="391"/>
                  </a:lnTo>
                  <a:lnTo>
                    <a:pt x="1637" y="390"/>
                  </a:lnTo>
                  <a:lnTo>
                    <a:pt x="1637" y="387"/>
                  </a:lnTo>
                  <a:lnTo>
                    <a:pt x="1637" y="386"/>
                  </a:lnTo>
                  <a:lnTo>
                    <a:pt x="1638" y="386"/>
                  </a:lnTo>
                  <a:lnTo>
                    <a:pt x="1641" y="385"/>
                  </a:lnTo>
                  <a:lnTo>
                    <a:pt x="1641" y="383"/>
                  </a:lnTo>
                  <a:lnTo>
                    <a:pt x="1642" y="381"/>
                  </a:lnTo>
                  <a:lnTo>
                    <a:pt x="1644" y="384"/>
                  </a:lnTo>
                  <a:lnTo>
                    <a:pt x="1646" y="381"/>
                  </a:lnTo>
                  <a:lnTo>
                    <a:pt x="1647" y="379"/>
                  </a:lnTo>
                  <a:lnTo>
                    <a:pt x="1647" y="378"/>
                  </a:lnTo>
                  <a:lnTo>
                    <a:pt x="1647" y="377"/>
                  </a:lnTo>
                  <a:close/>
                  <a:moveTo>
                    <a:pt x="441" y="1062"/>
                  </a:moveTo>
                  <a:lnTo>
                    <a:pt x="441" y="1064"/>
                  </a:lnTo>
                  <a:lnTo>
                    <a:pt x="441" y="1062"/>
                  </a:lnTo>
                  <a:close/>
                  <a:moveTo>
                    <a:pt x="579" y="1123"/>
                  </a:moveTo>
                  <a:lnTo>
                    <a:pt x="579" y="1123"/>
                  </a:lnTo>
                  <a:close/>
                  <a:moveTo>
                    <a:pt x="761" y="969"/>
                  </a:moveTo>
                  <a:lnTo>
                    <a:pt x="761" y="969"/>
                  </a:lnTo>
                  <a:lnTo>
                    <a:pt x="758" y="973"/>
                  </a:lnTo>
                  <a:lnTo>
                    <a:pt x="757" y="978"/>
                  </a:lnTo>
                  <a:lnTo>
                    <a:pt x="755" y="981"/>
                  </a:lnTo>
                  <a:lnTo>
                    <a:pt x="751" y="982"/>
                  </a:lnTo>
                  <a:lnTo>
                    <a:pt x="749" y="984"/>
                  </a:lnTo>
                  <a:lnTo>
                    <a:pt x="745" y="986"/>
                  </a:lnTo>
                  <a:lnTo>
                    <a:pt x="741" y="987"/>
                  </a:lnTo>
                  <a:lnTo>
                    <a:pt x="737" y="986"/>
                  </a:lnTo>
                  <a:lnTo>
                    <a:pt x="734" y="987"/>
                  </a:lnTo>
                  <a:lnTo>
                    <a:pt x="732" y="988"/>
                  </a:lnTo>
                  <a:lnTo>
                    <a:pt x="729" y="988"/>
                  </a:lnTo>
                  <a:lnTo>
                    <a:pt x="728" y="988"/>
                  </a:lnTo>
                  <a:lnTo>
                    <a:pt x="727" y="990"/>
                  </a:lnTo>
                  <a:lnTo>
                    <a:pt x="729" y="991"/>
                  </a:lnTo>
                  <a:lnTo>
                    <a:pt x="730" y="992"/>
                  </a:lnTo>
                  <a:lnTo>
                    <a:pt x="729" y="992"/>
                  </a:lnTo>
                  <a:lnTo>
                    <a:pt x="728" y="993"/>
                  </a:lnTo>
                  <a:lnTo>
                    <a:pt x="727" y="993"/>
                  </a:lnTo>
                  <a:lnTo>
                    <a:pt x="726" y="996"/>
                  </a:lnTo>
                  <a:lnTo>
                    <a:pt x="726" y="998"/>
                  </a:lnTo>
                  <a:lnTo>
                    <a:pt x="724" y="999"/>
                  </a:lnTo>
                  <a:lnTo>
                    <a:pt x="722" y="998"/>
                  </a:lnTo>
                  <a:lnTo>
                    <a:pt x="721" y="998"/>
                  </a:lnTo>
                  <a:lnTo>
                    <a:pt x="720" y="999"/>
                  </a:lnTo>
                  <a:lnTo>
                    <a:pt x="718" y="999"/>
                  </a:lnTo>
                  <a:lnTo>
                    <a:pt x="717" y="998"/>
                  </a:lnTo>
                  <a:lnTo>
                    <a:pt x="716" y="998"/>
                  </a:lnTo>
                  <a:lnTo>
                    <a:pt x="715" y="1001"/>
                  </a:lnTo>
                  <a:lnTo>
                    <a:pt x="714" y="1002"/>
                  </a:lnTo>
                  <a:lnTo>
                    <a:pt x="711" y="1001"/>
                  </a:lnTo>
                  <a:lnTo>
                    <a:pt x="709" y="1003"/>
                  </a:lnTo>
                  <a:lnTo>
                    <a:pt x="709" y="1007"/>
                  </a:lnTo>
                  <a:lnTo>
                    <a:pt x="709" y="1008"/>
                  </a:lnTo>
                  <a:lnTo>
                    <a:pt x="707" y="1010"/>
                  </a:lnTo>
                  <a:lnTo>
                    <a:pt x="705" y="1011"/>
                  </a:lnTo>
                  <a:lnTo>
                    <a:pt x="704" y="1014"/>
                  </a:lnTo>
                  <a:lnTo>
                    <a:pt x="703" y="1015"/>
                  </a:lnTo>
                  <a:lnTo>
                    <a:pt x="703" y="1016"/>
                  </a:lnTo>
                  <a:lnTo>
                    <a:pt x="703" y="1019"/>
                  </a:lnTo>
                  <a:lnTo>
                    <a:pt x="701" y="1020"/>
                  </a:lnTo>
                  <a:lnTo>
                    <a:pt x="701" y="1021"/>
                  </a:lnTo>
                  <a:lnTo>
                    <a:pt x="700" y="1022"/>
                  </a:lnTo>
                  <a:lnTo>
                    <a:pt x="700" y="1021"/>
                  </a:lnTo>
                  <a:lnTo>
                    <a:pt x="699" y="1020"/>
                  </a:lnTo>
                  <a:lnTo>
                    <a:pt x="698" y="1019"/>
                  </a:lnTo>
                  <a:lnTo>
                    <a:pt x="697" y="1018"/>
                  </a:lnTo>
                  <a:lnTo>
                    <a:pt x="697" y="1016"/>
                  </a:lnTo>
                  <a:lnTo>
                    <a:pt x="698" y="1015"/>
                  </a:lnTo>
                  <a:lnTo>
                    <a:pt x="699" y="1013"/>
                  </a:lnTo>
                  <a:lnTo>
                    <a:pt x="700" y="1009"/>
                  </a:lnTo>
                  <a:lnTo>
                    <a:pt x="703" y="1007"/>
                  </a:lnTo>
                  <a:lnTo>
                    <a:pt x="705" y="1004"/>
                  </a:lnTo>
                  <a:lnTo>
                    <a:pt x="707" y="1001"/>
                  </a:lnTo>
                  <a:lnTo>
                    <a:pt x="709" y="997"/>
                  </a:lnTo>
                  <a:lnTo>
                    <a:pt x="709" y="996"/>
                  </a:lnTo>
                  <a:lnTo>
                    <a:pt x="710" y="996"/>
                  </a:lnTo>
                  <a:lnTo>
                    <a:pt x="709" y="992"/>
                  </a:lnTo>
                  <a:lnTo>
                    <a:pt x="709" y="990"/>
                  </a:lnTo>
                  <a:lnTo>
                    <a:pt x="709" y="988"/>
                  </a:lnTo>
                  <a:lnTo>
                    <a:pt x="712" y="986"/>
                  </a:lnTo>
                  <a:lnTo>
                    <a:pt x="715" y="984"/>
                  </a:lnTo>
                  <a:lnTo>
                    <a:pt x="716" y="981"/>
                  </a:lnTo>
                  <a:lnTo>
                    <a:pt x="718" y="979"/>
                  </a:lnTo>
                  <a:lnTo>
                    <a:pt x="722" y="978"/>
                  </a:lnTo>
                  <a:lnTo>
                    <a:pt x="723" y="978"/>
                  </a:lnTo>
                  <a:lnTo>
                    <a:pt x="724" y="975"/>
                  </a:lnTo>
                  <a:lnTo>
                    <a:pt x="726" y="973"/>
                  </a:lnTo>
                  <a:lnTo>
                    <a:pt x="727" y="973"/>
                  </a:lnTo>
                  <a:lnTo>
                    <a:pt x="728" y="973"/>
                  </a:lnTo>
                  <a:lnTo>
                    <a:pt x="730" y="971"/>
                  </a:lnTo>
                  <a:lnTo>
                    <a:pt x="732" y="971"/>
                  </a:lnTo>
                  <a:lnTo>
                    <a:pt x="733" y="970"/>
                  </a:lnTo>
                  <a:lnTo>
                    <a:pt x="733" y="968"/>
                  </a:lnTo>
                  <a:lnTo>
                    <a:pt x="732" y="964"/>
                  </a:lnTo>
                  <a:lnTo>
                    <a:pt x="730" y="961"/>
                  </a:lnTo>
                  <a:lnTo>
                    <a:pt x="730" y="957"/>
                  </a:lnTo>
                  <a:lnTo>
                    <a:pt x="732" y="953"/>
                  </a:lnTo>
                  <a:lnTo>
                    <a:pt x="733" y="950"/>
                  </a:lnTo>
                  <a:lnTo>
                    <a:pt x="734" y="948"/>
                  </a:lnTo>
                  <a:lnTo>
                    <a:pt x="735" y="947"/>
                  </a:lnTo>
                  <a:lnTo>
                    <a:pt x="737" y="947"/>
                  </a:lnTo>
                  <a:lnTo>
                    <a:pt x="737" y="948"/>
                  </a:lnTo>
                  <a:lnTo>
                    <a:pt x="738" y="950"/>
                  </a:lnTo>
                  <a:lnTo>
                    <a:pt x="739" y="950"/>
                  </a:lnTo>
                  <a:lnTo>
                    <a:pt x="743" y="945"/>
                  </a:lnTo>
                  <a:lnTo>
                    <a:pt x="744" y="946"/>
                  </a:lnTo>
                  <a:lnTo>
                    <a:pt x="743" y="948"/>
                  </a:lnTo>
                  <a:lnTo>
                    <a:pt x="743" y="950"/>
                  </a:lnTo>
                  <a:lnTo>
                    <a:pt x="745" y="950"/>
                  </a:lnTo>
                  <a:lnTo>
                    <a:pt x="745" y="952"/>
                  </a:lnTo>
                  <a:lnTo>
                    <a:pt x="744" y="952"/>
                  </a:lnTo>
                  <a:lnTo>
                    <a:pt x="745" y="952"/>
                  </a:lnTo>
                  <a:lnTo>
                    <a:pt x="746" y="951"/>
                  </a:lnTo>
                  <a:lnTo>
                    <a:pt x="747" y="950"/>
                  </a:lnTo>
                  <a:lnTo>
                    <a:pt x="746" y="948"/>
                  </a:lnTo>
                  <a:lnTo>
                    <a:pt x="746" y="946"/>
                  </a:lnTo>
                  <a:lnTo>
                    <a:pt x="749" y="945"/>
                  </a:lnTo>
                  <a:lnTo>
                    <a:pt x="749" y="944"/>
                  </a:lnTo>
                  <a:lnTo>
                    <a:pt x="750" y="944"/>
                  </a:lnTo>
                  <a:lnTo>
                    <a:pt x="751" y="942"/>
                  </a:lnTo>
                  <a:lnTo>
                    <a:pt x="752" y="942"/>
                  </a:lnTo>
                  <a:lnTo>
                    <a:pt x="752" y="945"/>
                  </a:lnTo>
                  <a:lnTo>
                    <a:pt x="752" y="947"/>
                  </a:lnTo>
                  <a:lnTo>
                    <a:pt x="752" y="950"/>
                  </a:lnTo>
                  <a:lnTo>
                    <a:pt x="752" y="951"/>
                  </a:lnTo>
                  <a:lnTo>
                    <a:pt x="751" y="952"/>
                  </a:lnTo>
                  <a:lnTo>
                    <a:pt x="752" y="957"/>
                  </a:lnTo>
                  <a:lnTo>
                    <a:pt x="754" y="959"/>
                  </a:lnTo>
                  <a:lnTo>
                    <a:pt x="754" y="961"/>
                  </a:lnTo>
                  <a:lnTo>
                    <a:pt x="754" y="963"/>
                  </a:lnTo>
                  <a:lnTo>
                    <a:pt x="758" y="965"/>
                  </a:lnTo>
                  <a:lnTo>
                    <a:pt x="761" y="967"/>
                  </a:lnTo>
                  <a:lnTo>
                    <a:pt x="761" y="968"/>
                  </a:lnTo>
                  <a:lnTo>
                    <a:pt x="761" y="969"/>
                  </a:lnTo>
                  <a:close/>
                </a:path>
              </a:pathLst>
            </a:custGeom>
            <a:noFill/>
            <a:ln w="2">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p:txBody>
        </p:sp>
        <p:sp>
          <p:nvSpPr>
            <p:cNvPr id="1263" name="Freeform 271"/>
            <p:cNvSpPr>
              <a:spLocks/>
            </p:cNvSpPr>
            <p:nvPr/>
          </p:nvSpPr>
          <p:spPr bwMode="auto">
            <a:xfrm>
              <a:off x="2779713" y="5092696"/>
              <a:ext cx="7937" cy="11113"/>
            </a:xfrm>
            <a:custGeom>
              <a:avLst/>
              <a:gdLst>
                <a:gd name="T0" fmla="*/ 2147483646 w 5"/>
                <a:gd name="T1" fmla="*/ 2147483646 h 7"/>
                <a:gd name="T2" fmla="*/ 2147483646 w 5"/>
                <a:gd name="T3" fmla="*/ 2147483646 h 7"/>
                <a:gd name="T4" fmla="*/ 2147483646 w 5"/>
                <a:gd name="T5" fmla="*/ 2147483646 h 7"/>
                <a:gd name="T6" fmla="*/ 2147483646 w 5"/>
                <a:gd name="T7" fmla="*/ 2147483646 h 7"/>
                <a:gd name="T8" fmla="*/ 2147483646 w 5"/>
                <a:gd name="T9" fmla="*/ 2147483646 h 7"/>
                <a:gd name="T10" fmla="*/ 2147483646 w 5"/>
                <a:gd name="T11" fmla="*/ 0 h 7"/>
                <a:gd name="T12" fmla="*/ 2147483646 w 5"/>
                <a:gd name="T13" fmla="*/ 0 h 7"/>
                <a:gd name="T14" fmla="*/ 2147483646 w 5"/>
                <a:gd name="T15" fmla="*/ 0 h 7"/>
                <a:gd name="T16" fmla="*/ 2147483646 w 5"/>
                <a:gd name="T17" fmla="*/ 2147483646 h 7"/>
                <a:gd name="T18" fmla="*/ 0 w 5"/>
                <a:gd name="T19" fmla="*/ 2147483646 h 7"/>
                <a:gd name="T20" fmla="*/ 2147483646 w 5"/>
                <a:gd name="T21" fmla="*/ 2147483646 h 7"/>
                <a:gd name="T22" fmla="*/ 2147483646 w 5"/>
                <a:gd name="T23" fmla="*/ 2147483646 h 7"/>
                <a:gd name="T24" fmla="*/ 2147483646 w 5"/>
                <a:gd name="T25" fmla="*/ 2147483646 h 7"/>
                <a:gd name="T26" fmla="*/ 2147483646 w 5"/>
                <a:gd name="T27" fmla="*/ 2147483646 h 7"/>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5" h="7">
                  <a:moveTo>
                    <a:pt x="2" y="7"/>
                  </a:moveTo>
                  <a:lnTo>
                    <a:pt x="4" y="6"/>
                  </a:lnTo>
                  <a:lnTo>
                    <a:pt x="5" y="4"/>
                  </a:lnTo>
                  <a:lnTo>
                    <a:pt x="4" y="2"/>
                  </a:lnTo>
                  <a:lnTo>
                    <a:pt x="2" y="1"/>
                  </a:lnTo>
                  <a:lnTo>
                    <a:pt x="2" y="0"/>
                  </a:lnTo>
                  <a:lnTo>
                    <a:pt x="1" y="0"/>
                  </a:lnTo>
                  <a:lnTo>
                    <a:pt x="1" y="2"/>
                  </a:lnTo>
                  <a:lnTo>
                    <a:pt x="0" y="3"/>
                  </a:lnTo>
                  <a:lnTo>
                    <a:pt x="1" y="4"/>
                  </a:lnTo>
                  <a:lnTo>
                    <a:pt x="1" y="7"/>
                  </a:lnTo>
                  <a:lnTo>
                    <a:pt x="2" y="7"/>
                  </a:lnTo>
                  <a:close/>
                </a:path>
              </a:pathLst>
            </a:custGeom>
            <a:noFill/>
            <a:ln w="2">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p:txBody>
        </p:sp>
        <p:sp>
          <p:nvSpPr>
            <p:cNvPr id="1264" name="Freeform 272"/>
            <p:cNvSpPr>
              <a:spLocks/>
            </p:cNvSpPr>
            <p:nvPr/>
          </p:nvSpPr>
          <p:spPr bwMode="auto">
            <a:xfrm>
              <a:off x="2782888" y="5087934"/>
              <a:ext cx="0" cy="4762"/>
            </a:xfrm>
            <a:custGeom>
              <a:avLst/>
              <a:gdLst>
                <a:gd name="T0" fmla="*/ 0 h 3"/>
                <a:gd name="T1" fmla="*/ 0 h 3"/>
                <a:gd name="T2" fmla="*/ 0 h 3"/>
                <a:gd name="T3" fmla="*/ 2147483646 h 3"/>
                <a:gd name="T4" fmla="*/ 2147483646 h 3"/>
                <a:gd name="T5" fmla="*/ 0 h 3"/>
                <a:gd name="T6" fmla="*/ 0 60000 65536"/>
                <a:gd name="T7" fmla="*/ 0 60000 65536"/>
                <a:gd name="T8" fmla="*/ 0 60000 65536"/>
                <a:gd name="T9" fmla="*/ 0 60000 65536"/>
                <a:gd name="T10" fmla="*/ 0 60000 65536"/>
                <a:gd name="T11" fmla="*/ 0 60000 65536"/>
              </a:gdLst>
              <a:ahLst/>
              <a:cxnLst>
                <a:cxn ang="T6">
                  <a:pos x="0" y="T0"/>
                </a:cxn>
                <a:cxn ang="T7">
                  <a:pos x="0" y="T1"/>
                </a:cxn>
                <a:cxn ang="T8">
                  <a:pos x="0" y="T2"/>
                </a:cxn>
                <a:cxn ang="T9">
                  <a:pos x="0" y="T3"/>
                </a:cxn>
                <a:cxn ang="T10">
                  <a:pos x="0" y="T4"/>
                </a:cxn>
                <a:cxn ang="T11">
                  <a:pos x="0" y="T5"/>
                </a:cxn>
              </a:cxnLst>
              <a:rect l="0" t="0" r="r" b="b"/>
              <a:pathLst>
                <a:path h="3">
                  <a:moveTo>
                    <a:pt x="0" y="0"/>
                  </a:moveTo>
                  <a:lnTo>
                    <a:pt x="0" y="0"/>
                  </a:lnTo>
                  <a:lnTo>
                    <a:pt x="0" y="3"/>
                  </a:lnTo>
                  <a:lnTo>
                    <a:pt x="0" y="0"/>
                  </a:lnTo>
                  <a:close/>
                </a:path>
              </a:pathLst>
            </a:custGeom>
            <a:noFill/>
            <a:ln w="2">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p:txBody>
        </p:sp>
        <p:sp>
          <p:nvSpPr>
            <p:cNvPr id="1265" name="Freeform 273"/>
            <p:cNvSpPr>
              <a:spLocks/>
            </p:cNvSpPr>
            <p:nvPr/>
          </p:nvSpPr>
          <p:spPr bwMode="auto">
            <a:xfrm>
              <a:off x="2782888" y="5102221"/>
              <a:ext cx="4762" cy="1588"/>
            </a:xfrm>
            <a:custGeom>
              <a:avLst/>
              <a:gdLst>
                <a:gd name="T0" fmla="*/ 2147483646 w 3"/>
                <a:gd name="T1" fmla="*/ 2147483646 h 1"/>
                <a:gd name="T2" fmla="*/ 2147483646 w 3"/>
                <a:gd name="T3" fmla="*/ 0 h 1"/>
                <a:gd name="T4" fmla="*/ 2147483646 w 3"/>
                <a:gd name="T5" fmla="*/ 0 h 1"/>
                <a:gd name="T6" fmla="*/ 0 w 3"/>
                <a:gd name="T7" fmla="*/ 2147483646 h 1"/>
                <a:gd name="T8" fmla="*/ 0 w 3"/>
                <a:gd name="T9" fmla="*/ 2147483646 h 1"/>
                <a:gd name="T10" fmla="*/ 2147483646 w 3"/>
                <a:gd name="T11" fmla="*/ 2147483646 h 1"/>
                <a:gd name="T12" fmla="*/ 2147483646 w 3"/>
                <a:gd name="T13" fmla="*/ 2147483646 h 1"/>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3" h="1">
                  <a:moveTo>
                    <a:pt x="3" y="1"/>
                  </a:moveTo>
                  <a:lnTo>
                    <a:pt x="3" y="0"/>
                  </a:lnTo>
                  <a:lnTo>
                    <a:pt x="2" y="0"/>
                  </a:lnTo>
                  <a:lnTo>
                    <a:pt x="0" y="1"/>
                  </a:lnTo>
                  <a:lnTo>
                    <a:pt x="3" y="1"/>
                  </a:lnTo>
                  <a:close/>
                </a:path>
              </a:pathLst>
            </a:custGeom>
            <a:noFill/>
            <a:ln w="2">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p:txBody>
        </p:sp>
        <p:sp>
          <p:nvSpPr>
            <p:cNvPr id="1266" name="Freeform 274"/>
            <p:cNvSpPr>
              <a:spLocks/>
            </p:cNvSpPr>
            <p:nvPr/>
          </p:nvSpPr>
          <p:spPr bwMode="auto">
            <a:xfrm>
              <a:off x="2781300" y="5103809"/>
              <a:ext cx="4763" cy="1587"/>
            </a:xfrm>
            <a:custGeom>
              <a:avLst/>
              <a:gdLst>
                <a:gd name="T0" fmla="*/ 2147483646 w 3"/>
                <a:gd name="T1" fmla="*/ 2147483646 h 1"/>
                <a:gd name="T2" fmla="*/ 2147483646 w 3"/>
                <a:gd name="T3" fmla="*/ 0 h 1"/>
                <a:gd name="T4" fmla="*/ 0 w 3"/>
                <a:gd name="T5" fmla="*/ 0 h 1"/>
                <a:gd name="T6" fmla="*/ 0 w 3"/>
                <a:gd name="T7" fmla="*/ 2147483646 h 1"/>
                <a:gd name="T8" fmla="*/ 0 w 3"/>
                <a:gd name="T9" fmla="*/ 2147483646 h 1"/>
                <a:gd name="T10" fmla="*/ 2147483646 w 3"/>
                <a:gd name="T11" fmla="*/ 2147483646 h 1"/>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3" h="1">
                  <a:moveTo>
                    <a:pt x="1" y="1"/>
                  </a:moveTo>
                  <a:lnTo>
                    <a:pt x="3" y="0"/>
                  </a:lnTo>
                  <a:lnTo>
                    <a:pt x="0" y="0"/>
                  </a:lnTo>
                  <a:lnTo>
                    <a:pt x="0" y="1"/>
                  </a:lnTo>
                  <a:lnTo>
                    <a:pt x="1" y="1"/>
                  </a:lnTo>
                  <a:close/>
                </a:path>
              </a:pathLst>
            </a:custGeom>
            <a:noFill/>
            <a:ln w="2">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p:txBody>
        </p:sp>
        <p:sp>
          <p:nvSpPr>
            <p:cNvPr id="1267" name="Freeform 275"/>
            <p:cNvSpPr>
              <a:spLocks/>
            </p:cNvSpPr>
            <p:nvPr/>
          </p:nvSpPr>
          <p:spPr bwMode="auto">
            <a:xfrm>
              <a:off x="2779713" y="5103809"/>
              <a:ext cx="1587" cy="1587"/>
            </a:xfrm>
            <a:custGeom>
              <a:avLst/>
              <a:gdLst>
                <a:gd name="T0" fmla="*/ 0 w 1"/>
                <a:gd name="T1" fmla="*/ 0 h 1"/>
                <a:gd name="T2" fmla="*/ 0 w 1"/>
                <a:gd name="T3" fmla="*/ 0 h 1"/>
                <a:gd name="T4" fmla="*/ 0 w 1"/>
                <a:gd name="T5" fmla="*/ 0 h 1"/>
                <a:gd name="T6" fmla="*/ 0 w 1"/>
                <a:gd name="T7" fmla="*/ 2147483646 h 1"/>
                <a:gd name="T8" fmla="*/ 0 w 1"/>
                <a:gd name="T9" fmla="*/ 2147483646 h 1"/>
                <a:gd name="T10" fmla="*/ 2147483646 w 1"/>
                <a:gd name="T11" fmla="*/ 2147483646 h 1"/>
                <a:gd name="T12" fmla="*/ 2147483646 w 1"/>
                <a:gd name="T13" fmla="*/ 0 h 1"/>
                <a:gd name="T14" fmla="*/ 2147483646 w 1"/>
                <a:gd name="T15" fmla="*/ 0 h 1"/>
                <a:gd name="T16" fmla="*/ 0 w 1"/>
                <a:gd name="T17" fmla="*/ 0 h 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 h="1">
                  <a:moveTo>
                    <a:pt x="0" y="0"/>
                  </a:moveTo>
                  <a:lnTo>
                    <a:pt x="0" y="0"/>
                  </a:lnTo>
                  <a:lnTo>
                    <a:pt x="0" y="1"/>
                  </a:lnTo>
                  <a:lnTo>
                    <a:pt x="1" y="1"/>
                  </a:lnTo>
                  <a:lnTo>
                    <a:pt x="1" y="0"/>
                  </a:lnTo>
                  <a:lnTo>
                    <a:pt x="0" y="0"/>
                  </a:lnTo>
                  <a:close/>
                </a:path>
              </a:pathLst>
            </a:custGeom>
            <a:noFill/>
            <a:ln w="2">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p:txBody>
        </p:sp>
        <p:sp>
          <p:nvSpPr>
            <p:cNvPr id="1268" name="Freeform 276"/>
            <p:cNvSpPr>
              <a:spLocks/>
            </p:cNvSpPr>
            <p:nvPr/>
          </p:nvSpPr>
          <p:spPr bwMode="auto">
            <a:xfrm>
              <a:off x="2798763" y="5092696"/>
              <a:ext cx="1587" cy="3175"/>
            </a:xfrm>
            <a:custGeom>
              <a:avLst/>
              <a:gdLst>
                <a:gd name="T0" fmla="*/ 2147483646 w 1"/>
                <a:gd name="T1" fmla="*/ 2147483646 h 2"/>
                <a:gd name="T2" fmla="*/ 2147483646 w 1"/>
                <a:gd name="T3" fmla="*/ 2147483646 h 2"/>
                <a:gd name="T4" fmla="*/ 2147483646 w 1"/>
                <a:gd name="T5" fmla="*/ 0 h 2"/>
                <a:gd name="T6" fmla="*/ 0 w 1"/>
                <a:gd name="T7" fmla="*/ 0 h 2"/>
                <a:gd name="T8" fmla="*/ 0 w 1"/>
                <a:gd name="T9" fmla="*/ 2147483646 h 2"/>
                <a:gd name="T10" fmla="*/ 0 w 1"/>
                <a:gd name="T11" fmla="*/ 2147483646 h 2"/>
                <a:gd name="T12" fmla="*/ 0 w 1"/>
                <a:gd name="T13" fmla="*/ 2147483646 h 2"/>
                <a:gd name="T14" fmla="*/ 0 w 1"/>
                <a:gd name="T15" fmla="*/ 2147483646 h 2"/>
                <a:gd name="T16" fmla="*/ 0 w 1"/>
                <a:gd name="T17" fmla="*/ 2147483646 h 2"/>
                <a:gd name="T18" fmla="*/ 2147483646 w 1"/>
                <a:gd name="T19" fmla="*/ 2147483646 h 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1" h="2">
                  <a:moveTo>
                    <a:pt x="1" y="2"/>
                  </a:moveTo>
                  <a:lnTo>
                    <a:pt x="1" y="2"/>
                  </a:lnTo>
                  <a:lnTo>
                    <a:pt x="1" y="0"/>
                  </a:lnTo>
                  <a:lnTo>
                    <a:pt x="0" y="0"/>
                  </a:lnTo>
                  <a:lnTo>
                    <a:pt x="0" y="1"/>
                  </a:lnTo>
                  <a:lnTo>
                    <a:pt x="1" y="2"/>
                  </a:lnTo>
                  <a:close/>
                </a:path>
              </a:pathLst>
            </a:custGeom>
            <a:noFill/>
            <a:ln w="2">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p:txBody>
        </p:sp>
        <p:sp>
          <p:nvSpPr>
            <p:cNvPr id="1269" name="Freeform 277"/>
            <p:cNvSpPr>
              <a:spLocks/>
            </p:cNvSpPr>
            <p:nvPr/>
          </p:nvSpPr>
          <p:spPr bwMode="auto">
            <a:xfrm>
              <a:off x="2787649" y="5083171"/>
              <a:ext cx="1588" cy="1588"/>
            </a:xfrm>
            <a:custGeom>
              <a:avLst/>
              <a:gdLst>
                <a:gd name="T0" fmla="*/ 0 w 1"/>
                <a:gd name="T1" fmla="*/ 0 h 1"/>
                <a:gd name="T2" fmla="*/ 0 w 1"/>
                <a:gd name="T3" fmla="*/ 2147483646 h 1"/>
                <a:gd name="T4" fmla="*/ 0 w 1"/>
                <a:gd name="T5" fmla="*/ 2147483646 h 1"/>
                <a:gd name="T6" fmla="*/ 2147483646 w 1"/>
                <a:gd name="T7" fmla="*/ 0 h 1"/>
                <a:gd name="T8" fmla="*/ 0 w 1"/>
                <a:gd name="T9" fmla="*/ 0 h 1"/>
                <a:gd name="T10" fmla="*/ 0 w 1"/>
                <a:gd name="T11" fmla="*/ 0 h 1"/>
                <a:gd name="T12" fmla="*/ 0 w 1"/>
                <a:gd name="T13" fmla="*/ 0 h 1"/>
                <a:gd name="T14" fmla="*/ 0 w 1"/>
                <a:gd name="T15" fmla="*/ 0 h 1"/>
                <a:gd name="T16" fmla="*/ 0 w 1"/>
                <a:gd name="T17" fmla="*/ 0 h 1"/>
                <a:gd name="T18" fmla="*/ 0 w 1"/>
                <a:gd name="T19" fmla="*/ 0 h 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1" h="1">
                  <a:moveTo>
                    <a:pt x="0" y="0"/>
                  </a:moveTo>
                  <a:lnTo>
                    <a:pt x="0" y="1"/>
                  </a:lnTo>
                  <a:lnTo>
                    <a:pt x="1" y="0"/>
                  </a:lnTo>
                  <a:lnTo>
                    <a:pt x="0" y="0"/>
                  </a:lnTo>
                  <a:close/>
                </a:path>
              </a:pathLst>
            </a:custGeom>
            <a:noFill/>
            <a:ln w="2">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p:txBody>
        </p:sp>
        <p:sp>
          <p:nvSpPr>
            <p:cNvPr id="1270" name="Freeform 278"/>
            <p:cNvSpPr>
              <a:spLocks/>
            </p:cNvSpPr>
            <p:nvPr/>
          </p:nvSpPr>
          <p:spPr bwMode="auto">
            <a:xfrm>
              <a:off x="2787649" y="5083171"/>
              <a:ext cx="3175" cy="3175"/>
            </a:xfrm>
            <a:custGeom>
              <a:avLst/>
              <a:gdLst>
                <a:gd name="T0" fmla="*/ 0 w 2"/>
                <a:gd name="T1" fmla="*/ 2147483646 h 2"/>
                <a:gd name="T2" fmla="*/ 0 w 2"/>
                <a:gd name="T3" fmla="*/ 2147483646 h 2"/>
                <a:gd name="T4" fmla="*/ 2147483646 w 2"/>
                <a:gd name="T5" fmla="*/ 0 h 2"/>
                <a:gd name="T6" fmla="*/ 2147483646 w 2"/>
                <a:gd name="T7" fmla="*/ 0 h 2"/>
                <a:gd name="T8" fmla="*/ 0 w 2"/>
                <a:gd name="T9" fmla="*/ 2147483646 h 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 h="2">
                  <a:moveTo>
                    <a:pt x="0" y="1"/>
                  </a:moveTo>
                  <a:lnTo>
                    <a:pt x="0" y="2"/>
                  </a:lnTo>
                  <a:lnTo>
                    <a:pt x="2" y="0"/>
                  </a:lnTo>
                  <a:lnTo>
                    <a:pt x="0" y="1"/>
                  </a:lnTo>
                  <a:close/>
                </a:path>
              </a:pathLst>
            </a:custGeom>
            <a:noFill/>
            <a:ln w="2">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p:txBody>
        </p:sp>
        <p:sp>
          <p:nvSpPr>
            <p:cNvPr id="1271" name="Freeform 279"/>
            <p:cNvSpPr>
              <a:spLocks/>
            </p:cNvSpPr>
            <p:nvPr/>
          </p:nvSpPr>
          <p:spPr bwMode="auto">
            <a:xfrm>
              <a:off x="2789238" y="5079996"/>
              <a:ext cx="0" cy="3175"/>
            </a:xfrm>
            <a:custGeom>
              <a:avLst/>
              <a:gdLst>
                <a:gd name="T0" fmla="*/ 2147483646 h 2"/>
                <a:gd name="T1" fmla="*/ 2147483646 h 2"/>
                <a:gd name="T2" fmla="*/ 2147483646 h 2"/>
                <a:gd name="T3" fmla="*/ 0 h 2"/>
                <a:gd name="T4" fmla="*/ 2147483646 h 2"/>
                <a:gd name="T5" fmla="*/ 0 60000 65536"/>
                <a:gd name="T6" fmla="*/ 0 60000 65536"/>
                <a:gd name="T7" fmla="*/ 0 60000 65536"/>
                <a:gd name="T8" fmla="*/ 0 60000 65536"/>
                <a:gd name="T9" fmla="*/ 0 60000 65536"/>
              </a:gdLst>
              <a:ahLst/>
              <a:cxnLst>
                <a:cxn ang="T5">
                  <a:pos x="0" y="T0"/>
                </a:cxn>
                <a:cxn ang="T6">
                  <a:pos x="0" y="T1"/>
                </a:cxn>
                <a:cxn ang="T7">
                  <a:pos x="0" y="T2"/>
                </a:cxn>
                <a:cxn ang="T8">
                  <a:pos x="0" y="T3"/>
                </a:cxn>
                <a:cxn ang="T9">
                  <a:pos x="0" y="T4"/>
                </a:cxn>
              </a:cxnLst>
              <a:rect l="0" t="0" r="r" b="b"/>
              <a:pathLst>
                <a:path h="2">
                  <a:moveTo>
                    <a:pt x="0" y="2"/>
                  </a:moveTo>
                  <a:lnTo>
                    <a:pt x="0" y="2"/>
                  </a:lnTo>
                  <a:lnTo>
                    <a:pt x="0" y="0"/>
                  </a:lnTo>
                  <a:lnTo>
                    <a:pt x="0" y="2"/>
                  </a:lnTo>
                  <a:close/>
                </a:path>
              </a:pathLst>
            </a:custGeom>
            <a:noFill/>
            <a:ln w="2">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p:txBody>
        </p:sp>
        <p:sp>
          <p:nvSpPr>
            <p:cNvPr id="1272" name="Freeform 280"/>
            <p:cNvSpPr>
              <a:spLocks/>
            </p:cNvSpPr>
            <p:nvPr/>
          </p:nvSpPr>
          <p:spPr bwMode="auto">
            <a:xfrm>
              <a:off x="2789238" y="5089521"/>
              <a:ext cx="1587" cy="4762"/>
            </a:xfrm>
            <a:custGeom>
              <a:avLst/>
              <a:gdLst>
                <a:gd name="T0" fmla="*/ 2147483646 w 1"/>
                <a:gd name="T1" fmla="*/ 2147483646 h 3"/>
                <a:gd name="T2" fmla="*/ 2147483646 w 1"/>
                <a:gd name="T3" fmla="*/ 0 h 3"/>
                <a:gd name="T4" fmla="*/ 0 w 1"/>
                <a:gd name="T5" fmla="*/ 2147483646 h 3"/>
                <a:gd name="T6" fmla="*/ 2147483646 w 1"/>
                <a:gd name="T7" fmla="*/ 2147483646 h 3"/>
                <a:gd name="T8" fmla="*/ 2147483646 w 1"/>
                <a:gd name="T9" fmla="*/ 2147483646 h 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 h="3">
                  <a:moveTo>
                    <a:pt x="1" y="3"/>
                  </a:moveTo>
                  <a:lnTo>
                    <a:pt x="1" y="0"/>
                  </a:lnTo>
                  <a:lnTo>
                    <a:pt x="0" y="2"/>
                  </a:lnTo>
                  <a:lnTo>
                    <a:pt x="1" y="3"/>
                  </a:lnTo>
                  <a:close/>
                </a:path>
              </a:pathLst>
            </a:custGeom>
            <a:noFill/>
            <a:ln w="2">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p:txBody>
        </p:sp>
        <p:sp>
          <p:nvSpPr>
            <p:cNvPr id="1273" name="Freeform 281"/>
            <p:cNvSpPr>
              <a:spLocks/>
            </p:cNvSpPr>
            <p:nvPr/>
          </p:nvSpPr>
          <p:spPr bwMode="auto">
            <a:xfrm>
              <a:off x="2786062" y="5087934"/>
              <a:ext cx="4762" cy="9525"/>
            </a:xfrm>
            <a:custGeom>
              <a:avLst/>
              <a:gdLst>
                <a:gd name="T0" fmla="*/ 2147483646 w 3"/>
                <a:gd name="T1" fmla="*/ 2147483646 h 6"/>
                <a:gd name="T2" fmla="*/ 2147483646 w 3"/>
                <a:gd name="T3" fmla="*/ 2147483646 h 6"/>
                <a:gd name="T4" fmla="*/ 2147483646 w 3"/>
                <a:gd name="T5" fmla="*/ 2147483646 h 6"/>
                <a:gd name="T6" fmla="*/ 2147483646 w 3"/>
                <a:gd name="T7" fmla="*/ 0 h 6"/>
                <a:gd name="T8" fmla="*/ 2147483646 w 3"/>
                <a:gd name="T9" fmla="*/ 0 h 6"/>
                <a:gd name="T10" fmla="*/ 2147483646 w 3"/>
                <a:gd name="T11" fmla="*/ 0 h 6"/>
                <a:gd name="T12" fmla="*/ 2147483646 w 3"/>
                <a:gd name="T13" fmla="*/ 0 h 6"/>
                <a:gd name="T14" fmla="*/ 2147483646 w 3"/>
                <a:gd name="T15" fmla="*/ 0 h 6"/>
                <a:gd name="T16" fmla="*/ 2147483646 w 3"/>
                <a:gd name="T17" fmla="*/ 0 h 6"/>
                <a:gd name="T18" fmla="*/ 2147483646 w 3"/>
                <a:gd name="T19" fmla="*/ 2147483646 h 6"/>
                <a:gd name="T20" fmla="*/ 0 w 3"/>
                <a:gd name="T21" fmla="*/ 2147483646 h 6"/>
                <a:gd name="T22" fmla="*/ 0 w 3"/>
                <a:gd name="T23" fmla="*/ 2147483646 h 6"/>
                <a:gd name="T24" fmla="*/ 0 w 3"/>
                <a:gd name="T25" fmla="*/ 2147483646 h 6"/>
                <a:gd name="T26" fmla="*/ 2147483646 w 3"/>
                <a:gd name="T27" fmla="*/ 2147483646 h 6"/>
                <a:gd name="T28" fmla="*/ 2147483646 w 3"/>
                <a:gd name="T29" fmla="*/ 2147483646 h 6"/>
                <a:gd name="T30" fmla="*/ 2147483646 w 3"/>
                <a:gd name="T31" fmla="*/ 2147483646 h 6"/>
                <a:gd name="T32" fmla="*/ 2147483646 w 3"/>
                <a:gd name="T33" fmla="*/ 2147483646 h 6"/>
                <a:gd name="T34" fmla="*/ 2147483646 w 3"/>
                <a:gd name="T35" fmla="*/ 2147483646 h 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3" h="6">
                  <a:moveTo>
                    <a:pt x="3" y="5"/>
                  </a:moveTo>
                  <a:lnTo>
                    <a:pt x="2" y="3"/>
                  </a:lnTo>
                  <a:lnTo>
                    <a:pt x="2" y="0"/>
                  </a:lnTo>
                  <a:lnTo>
                    <a:pt x="1" y="0"/>
                  </a:lnTo>
                  <a:lnTo>
                    <a:pt x="2" y="1"/>
                  </a:lnTo>
                  <a:lnTo>
                    <a:pt x="0" y="1"/>
                  </a:lnTo>
                  <a:lnTo>
                    <a:pt x="0" y="3"/>
                  </a:lnTo>
                  <a:lnTo>
                    <a:pt x="1" y="3"/>
                  </a:lnTo>
                  <a:lnTo>
                    <a:pt x="2" y="6"/>
                  </a:lnTo>
                  <a:lnTo>
                    <a:pt x="3" y="5"/>
                  </a:lnTo>
                  <a:close/>
                </a:path>
              </a:pathLst>
            </a:custGeom>
            <a:noFill/>
            <a:ln w="2">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p:txBody>
        </p:sp>
        <p:sp>
          <p:nvSpPr>
            <p:cNvPr id="1274" name="Freeform 282"/>
            <p:cNvSpPr>
              <a:spLocks/>
            </p:cNvSpPr>
            <p:nvPr/>
          </p:nvSpPr>
          <p:spPr bwMode="auto">
            <a:xfrm>
              <a:off x="2789238" y="5083171"/>
              <a:ext cx="6350" cy="4762"/>
            </a:xfrm>
            <a:custGeom>
              <a:avLst/>
              <a:gdLst>
                <a:gd name="T0" fmla="*/ 0 w 4"/>
                <a:gd name="T1" fmla="*/ 2147483646 h 3"/>
                <a:gd name="T2" fmla="*/ 2147483646 w 4"/>
                <a:gd name="T3" fmla="*/ 2147483646 h 3"/>
                <a:gd name="T4" fmla="*/ 2147483646 w 4"/>
                <a:gd name="T5" fmla="*/ 2147483646 h 3"/>
                <a:gd name="T6" fmla="*/ 2147483646 w 4"/>
                <a:gd name="T7" fmla="*/ 2147483646 h 3"/>
                <a:gd name="T8" fmla="*/ 2147483646 w 4"/>
                <a:gd name="T9" fmla="*/ 2147483646 h 3"/>
                <a:gd name="T10" fmla="*/ 2147483646 w 4"/>
                <a:gd name="T11" fmla="*/ 2147483646 h 3"/>
                <a:gd name="T12" fmla="*/ 2147483646 w 4"/>
                <a:gd name="T13" fmla="*/ 0 h 3"/>
                <a:gd name="T14" fmla="*/ 2147483646 w 4"/>
                <a:gd name="T15" fmla="*/ 0 h 3"/>
                <a:gd name="T16" fmla="*/ 2147483646 w 4"/>
                <a:gd name="T17" fmla="*/ 0 h 3"/>
                <a:gd name="T18" fmla="*/ 2147483646 w 4"/>
                <a:gd name="T19" fmla="*/ 2147483646 h 3"/>
                <a:gd name="T20" fmla="*/ 2147483646 w 4"/>
                <a:gd name="T21" fmla="*/ 2147483646 h 3"/>
                <a:gd name="T22" fmla="*/ 0 w 4"/>
                <a:gd name="T23" fmla="*/ 2147483646 h 3"/>
                <a:gd name="T24" fmla="*/ 0 w 4"/>
                <a:gd name="T25" fmla="*/ 2147483646 h 3"/>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4" h="3">
                  <a:moveTo>
                    <a:pt x="0" y="3"/>
                  </a:moveTo>
                  <a:lnTo>
                    <a:pt x="3" y="2"/>
                  </a:lnTo>
                  <a:lnTo>
                    <a:pt x="3" y="1"/>
                  </a:lnTo>
                  <a:lnTo>
                    <a:pt x="3" y="2"/>
                  </a:lnTo>
                  <a:lnTo>
                    <a:pt x="4" y="1"/>
                  </a:lnTo>
                  <a:lnTo>
                    <a:pt x="3" y="0"/>
                  </a:lnTo>
                  <a:lnTo>
                    <a:pt x="1" y="0"/>
                  </a:lnTo>
                  <a:lnTo>
                    <a:pt x="1" y="1"/>
                  </a:lnTo>
                  <a:lnTo>
                    <a:pt x="3" y="1"/>
                  </a:lnTo>
                  <a:lnTo>
                    <a:pt x="0" y="2"/>
                  </a:lnTo>
                  <a:lnTo>
                    <a:pt x="0" y="3"/>
                  </a:lnTo>
                  <a:close/>
                </a:path>
              </a:pathLst>
            </a:custGeom>
            <a:noFill/>
            <a:ln w="2">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p:txBody>
        </p:sp>
        <p:sp>
          <p:nvSpPr>
            <p:cNvPr id="1275" name="Freeform 283"/>
            <p:cNvSpPr>
              <a:spLocks/>
            </p:cNvSpPr>
            <p:nvPr/>
          </p:nvSpPr>
          <p:spPr bwMode="auto">
            <a:xfrm>
              <a:off x="2797175" y="5087934"/>
              <a:ext cx="3175" cy="1587"/>
            </a:xfrm>
            <a:custGeom>
              <a:avLst/>
              <a:gdLst>
                <a:gd name="T0" fmla="*/ 2147483646 w 2"/>
                <a:gd name="T1" fmla="*/ 0 h 1"/>
                <a:gd name="T2" fmla="*/ 0 w 2"/>
                <a:gd name="T3" fmla="*/ 0 h 1"/>
                <a:gd name="T4" fmla="*/ 0 w 2"/>
                <a:gd name="T5" fmla="*/ 2147483646 h 1"/>
                <a:gd name="T6" fmla="*/ 2147483646 w 2"/>
                <a:gd name="T7" fmla="*/ 2147483646 h 1"/>
                <a:gd name="T8" fmla="*/ 2147483646 w 2"/>
                <a:gd name="T9" fmla="*/ 2147483646 h 1"/>
                <a:gd name="T10" fmla="*/ 2147483646 w 2"/>
                <a:gd name="T11" fmla="*/ 2147483646 h 1"/>
                <a:gd name="T12" fmla="*/ 2147483646 w 2"/>
                <a:gd name="T13" fmla="*/ 0 h 1"/>
                <a:gd name="T14" fmla="*/ 2147483646 w 2"/>
                <a:gd name="T15" fmla="*/ 0 h 1"/>
                <a:gd name="T16" fmla="*/ 2147483646 w 2"/>
                <a:gd name="T17" fmla="*/ 0 h 1"/>
                <a:gd name="T18" fmla="*/ 2147483646 w 2"/>
                <a:gd name="T19" fmla="*/ 0 h 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 h="1">
                  <a:moveTo>
                    <a:pt x="1" y="0"/>
                  </a:moveTo>
                  <a:lnTo>
                    <a:pt x="0" y="0"/>
                  </a:lnTo>
                  <a:lnTo>
                    <a:pt x="0" y="1"/>
                  </a:lnTo>
                  <a:lnTo>
                    <a:pt x="1" y="1"/>
                  </a:lnTo>
                  <a:lnTo>
                    <a:pt x="2" y="1"/>
                  </a:lnTo>
                  <a:lnTo>
                    <a:pt x="2" y="0"/>
                  </a:lnTo>
                  <a:lnTo>
                    <a:pt x="1" y="0"/>
                  </a:lnTo>
                  <a:close/>
                </a:path>
              </a:pathLst>
            </a:custGeom>
            <a:noFill/>
            <a:ln w="2">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p:txBody>
        </p:sp>
        <p:sp>
          <p:nvSpPr>
            <p:cNvPr id="1276" name="Freeform 284"/>
            <p:cNvSpPr>
              <a:spLocks/>
            </p:cNvSpPr>
            <p:nvPr/>
          </p:nvSpPr>
          <p:spPr bwMode="auto">
            <a:xfrm>
              <a:off x="2797175" y="5084759"/>
              <a:ext cx="6350" cy="7937"/>
            </a:xfrm>
            <a:custGeom>
              <a:avLst/>
              <a:gdLst>
                <a:gd name="T0" fmla="*/ 2147483646 w 4"/>
                <a:gd name="T1" fmla="*/ 0 h 5"/>
                <a:gd name="T2" fmla="*/ 2147483646 w 4"/>
                <a:gd name="T3" fmla="*/ 2147483646 h 5"/>
                <a:gd name="T4" fmla="*/ 2147483646 w 4"/>
                <a:gd name="T5" fmla="*/ 2147483646 h 5"/>
                <a:gd name="T6" fmla="*/ 2147483646 w 4"/>
                <a:gd name="T7" fmla="*/ 2147483646 h 5"/>
                <a:gd name="T8" fmla="*/ 0 w 4"/>
                <a:gd name="T9" fmla="*/ 2147483646 h 5"/>
                <a:gd name="T10" fmla="*/ 0 w 4"/>
                <a:gd name="T11" fmla="*/ 2147483646 h 5"/>
                <a:gd name="T12" fmla="*/ 2147483646 w 4"/>
                <a:gd name="T13" fmla="*/ 2147483646 h 5"/>
                <a:gd name="T14" fmla="*/ 2147483646 w 4"/>
                <a:gd name="T15" fmla="*/ 2147483646 h 5"/>
                <a:gd name="T16" fmla="*/ 2147483646 w 4"/>
                <a:gd name="T17" fmla="*/ 2147483646 h 5"/>
                <a:gd name="T18" fmla="*/ 2147483646 w 4"/>
                <a:gd name="T19" fmla="*/ 2147483646 h 5"/>
                <a:gd name="T20" fmla="*/ 2147483646 w 4"/>
                <a:gd name="T21" fmla="*/ 0 h 5"/>
                <a:gd name="T22" fmla="*/ 2147483646 w 4"/>
                <a:gd name="T23" fmla="*/ 0 h 5"/>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4" h="5">
                  <a:moveTo>
                    <a:pt x="1" y="0"/>
                  </a:moveTo>
                  <a:lnTo>
                    <a:pt x="1" y="2"/>
                  </a:lnTo>
                  <a:lnTo>
                    <a:pt x="2" y="2"/>
                  </a:lnTo>
                  <a:lnTo>
                    <a:pt x="2" y="3"/>
                  </a:lnTo>
                  <a:lnTo>
                    <a:pt x="0" y="3"/>
                  </a:lnTo>
                  <a:lnTo>
                    <a:pt x="2" y="5"/>
                  </a:lnTo>
                  <a:lnTo>
                    <a:pt x="4" y="2"/>
                  </a:lnTo>
                  <a:lnTo>
                    <a:pt x="2" y="1"/>
                  </a:lnTo>
                  <a:lnTo>
                    <a:pt x="1" y="1"/>
                  </a:lnTo>
                  <a:lnTo>
                    <a:pt x="1" y="0"/>
                  </a:lnTo>
                  <a:close/>
                </a:path>
              </a:pathLst>
            </a:custGeom>
            <a:noFill/>
            <a:ln w="2">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p:txBody>
        </p:sp>
        <p:sp>
          <p:nvSpPr>
            <p:cNvPr id="1277" name="Freeform 285"/>
            <p:cNvSpPr>
              <a:spLocks/>
            </p:cNvSpPr>
            <p:nvPr/>
          </p:nvSpPr>
          <p:spPr bwMode="auto">
            <a:xfrm>
              <a:off x="2789238" y="5084759"/>
              <a:ext cx="6350" cy="7937"/>
            </a:xfrm>
            <a:custGeom>
              <a:avLst/>
              <a:gdLst>
                <a:gd name="T0" fmla="*/ 2147483646 w 4"/>
                <a:gd name="T1" fmla="*/ 2147483646 h 5"/>
                <a:gd name="T2" fmla="*/ 2147483646 w 4"/>
                <a:gd name="T3" fmla="*/ 0 h 5"/>
                <a:gd name="T4" fmla="*/ 2147483646 w 4"/>
                <a:gd name="T5" fmla="*/ 2147483646 h 5"/>
                <a:gd name="T6" fmla="*/ 2147483646 w 4"/>
                <a:gd name="T7" fmla="*/ 2147483646 h 5"/>
                <a:gd name="T8" fmla="*/ 2147483646 w 4"/>
                <a:gd name="T9" fmla="*/ 2147483646 h 5"/>
                <a:gd name="T10" fmla="*/ 2147483646 w 4"/>
                <a:gd name="T11" fmla="*/ 2147483646 h 5"/>
                <a:gd name="T12" fmla="*/ 0 w 4"/>
                <a:gd name="T13" fmla="*/ 2147483646 h 5"/>
                <a:gd name="T14" fmla="*/ 0 w 4"/>
                <a:gd name="T15" fmla="*/ 2147483646 h 5"/>
                <a:gd name="T16" fmla="*/ 0 w 4"/>
                <a:gd name="T17" fmla="*/ 2147483646 h 5"/>
                <a:gd name="T18" fmla="*/ 0 w 4"/>
                <a:gd name="T19" fmla="*/ 2147483646 h 5"/>
                <a:gd name="T20" fmla="*/ 0 w 4"/>
                <a:gd name="T21" fmla="*/ 2147483646 h 5"/>
                <a:gd name="T22" fmla="*/ 0 w 4"/>
                <a:gd name="T23" fmla="*/ 2147483646 h 5"/>
                <a:gd name="T24" fmla="*/ 2147483646 w 4"/>
                <a:gd name="T25" fmla="*/ 2147483646 h 5"/>
                <a:gd name="T26" fmla="*/ 2147483646 w 4"/>
                <a:gd name="T27" fmla="*/ 2147483646 h 5"/>
                <a:gd name="T28" fmla="*/ 2147483646 w 4"/>
                <a:gd name="T29" fmla="*/ 2147483646 h 5"/>
                <a:gd name="T30" fmla="*/ 2147483646 w 4"/>
                <a:gd name="T31" fmla="*/ 2147483646 h 5"/>
                <a:gd name="T32" fmla="*/ 2147483646 w 4"/>
                <a:gd name="T33" fmla="*/ 2147483646 h 5"/>
                <a:gd name="T34" fmla="*/ 2147483646 w 4"/>
                <a:gd name="T35" fmla="*/ 2147483646 h 5"/>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4" h="5">
                  <a:moveTo>
                    <a:pt x="4" y="2"/>
                  </a:moveTo>
                  <a:lnTo>
                    <a:pt x="4" y="0"/>
                  </a:lnTo>
                  <a:lnTo>
                    <a:pt x="3" y="1"/>
                  </a:lnTo>
                  <a:lnTo>
                    <a:pt x="0" y="2"/>
                  </a:lnTo>
                  <a:lnTo>
                    <a:pt x="0" y="3"/>
                  </a:lnTo>
                  <a:lnTo>
                    <a:pt x="1" y="3"/>
                  </a:lnTo>
                  <a:lnTo>
                    <a:pt x="3" y="5"/>
                  </a:lnTo>
                  <a:lnTo>
                    <a:pt x="3" y="3"/>
                  </a:lnTo>
                  <a:lnTo>
                    <a:pt x="3" y="2"/>
                  </a:lnTo>
                  <a:lnTo>
                    <a:pt x="4" y="2"/>
                  </a:lnTo>
                  <a:close/>
                </a:path>
              </a:pathLst>
            </a:custGeom>
            <a:noFill/>
            <a:ln w="2">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p:txBody>
        </p:sp>
        <p:sp>
          <p:nvSpPr>
            <p:cNvPr id="1278" name="Freeform 286"/>
            <p:cNvSpPr>
              <a:spLocks/>
            </p:cNvSpPr>
            <p:nvPr/>
          </p:nvSpPr>
          <p:spPr bwMode="auto">
            <a:xfrm>
              <a:off x="2789238" y="5078409"/>
              <a:ext cx="1587" cy="4762"/>
            </a:xfrm>
            <a:custGeom>
              <a:avLst/>
              <a:gdLst>
                <a:gd name="T0" fmla="*/ 2147483646 w 1"/>
                <a:gd name="T1" fmla="*/ 2147483646 h 3"/>
                <a:gd name="T2" fmla="*/ 0 w 1"/>
                <a:gd name="T3" fmla="*/ 2147483646 h 3"/>
                <a:gd name="T4" fmla="*/ 0 w 1"/>
                <a:gd name="T5" fmla="*/ 2147483646 h 3"/>
                <a:gd name="T6" fmla="*/ 2147483646 w 1"/>
                <a:gd name="T7" fmla="*/ 2147483646 h 3"/>
                <a:gd name="T8" fmla="*/ 2147483646 w 1"/>
                <a:gd name="T9" fmla="*/ 2147483646 h 3"/>
                <a:gd name="T10" fmla="*/ 2147483646 w 1"/>
                <a:gd name="T11" fmla="*/ 0 h 3"/>
                <a:gd name="T12" fmla="*/ 2147483646 w 1"/>
                <a:gd name="T13" fmla="*/ 2147483646 h 3"/>
                <a:gd name="T14" fmla="*/ 2147483646 w 1"/>
                <a:gd name="T15" fmla="*/ 2147483646 h 3"/>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1" h="3">
                  <a:moveTo>
                    <a:pt x="1" y="1"/>
                  </a:moveTo>
                  <a:lnTo>
                    <a:pt x="0" y="1"/>
                  </a:lnTo>
                  <a:lnTo>
                    <a:pt x="0" y="3"/>
                  </a:lnTo>
                  <a:lnTo>
                    <a:pt x="1" y="3"/>
                  </a:lnTo>
                  <a:lnTo>
                    <a:pt x="1" y="0"/>
                  </a:lnTo>
                  <a:lnTo>
                    <a:pt x="1" y="1"/>
                  </a:lnTo>
                  <a:close/>
                </a:path>
              </a:pathLst>
            </a:custGeom>
            <a:noFill/>
            <a:ln w="2">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p:txBody>
        </p:sp>
        <p:sp>
          <p:nvSpPr>
            <p:cNvPr id="1279" name="Freeform 287"/>
            <p:cNvSpPr>
              <a:spLocks/>
            </p:cNvSpPr>
            <p:nvPr/>
          </p:nvSpPr>
          <p:spPr bwMode="auto">
            <a:xfrm>
              <a:off x="2797175" y="5083171"/>
              <a:ext cx="1588" cy="1588"/>
            </a:xfrm>
            <a:custGeom>
              <a:avLst/>
              <a:gdLst>
                <a:gd name="T0" fmla="*/ 0 w 1"/>
                <a:gd name="T1" fmla="*/ 2147483646 h 1"/>
                <a:gd name="T2" fmla="*/ 0 w 1"/>
                <a:gd name="T3" fmla="*/ 2147483646 h 1"/>
                <a:gd name="T4" fmla="*/ 2147483646 w 1"/>
                <a:gd name="T5" fmla="*/ 2147483646 h 1"/>
                <a:gd name="T6" fmla="*/ 2147483646 w 1"/>
                <a:gd name="T7" fmla="*/ 0 h 1"/>
                <a:gd name="T8" fmla="*/ 0 w 1"/>
                <a:gd name="T9" fmla="*/ 0 h 1"/>
                <a:gd name="T10" fmla="*/ 0 w 1"/>
                <a:gd name="T11" fmla="*/ 2147483646 h 1"/>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 h="1">
                  <a:moveTo>
                    <a:pt x="0" y="1"/>
                  </a:moveTo>
                  <a:lnTo>
                    <a:pt x="0" y="1"/>
                  </a:lnTo>
                  <a:lnTo>
                    <a:pt x="1" y="1"/>
                  </a:lnTo>
                  <a:lnTo>
                    <a:pt x="1" y="0"/>
                  </a:lnTo>
                  <a:lnTo>
                    <a:pt x="0" y="0"/>
                  </a:lnTo>
                  <a:lnTo>
                    <a:pt x="0" y="1"/>
                  </a:lnTo>
                  <a:close/>
                </a:path>
              </a:pathLst>
            </a:custGeom>
            <a:noFill/>
            <a:ln w="2">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p:txBody>
        </p:sp>
        <p:sp>
          <p:nvSpPr>
            <p:cNvPr id="1280" name="Freeform 288"/>
            <p:cNvSpPr>
              <a:spLocks/>
            </p:cNvSpPr>
            <p:nvPr/>
          </p:nvSpPr>
          <p:spPr bwMode="auto">
            <a:xfrm>
              <a:off x="2795588" y="5083171"/>
              <a:ext cx="1587" cy="1588"/>
            </a:xfrm>
            <a:custGeom>
              <a:avLst/>
              <a:gdLst>
                <a:gd name="T0" fmla="*/ 2147483646 w 1"/>
                <a:gd name="T1" fmla="*/ 0 h 1"/>
                <a:gd name="T2" fmla="*/ 2147483646 w 1"/>
                <a:gd name="T3" fmla="*/ 0 h 1"/>
                <a:gd name="T4" fmla="*/ 0 w 1"/>
                <a:gd name="T5" fmla="*/ 0 h 1"/>
                <a:gd name="T6" fmla="*/ 0 w 1"/>
                <a:gd name="T7" fmla="*/ 2147483646 h 1"/>
                <a:gd name="T8" fmla="*/ 0 w 1"/>
                <a:gd name="T9" fmla="*/ 2147483646 h 1"/>
                <a:gd name="T10" fmla="*/ 2147483646 w 1"/>
                <a:gd name="T11" fmla="*/ 0 h 1"/>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 h="1">
                  <a:moveTo>
                    <a:pt x="1" y="0"/>
                  </a:moveTo>
                  <a:lnTo>
                    <a:pt x="1" y="0"/>
                  </a:lnTo>
                  <a:lnTo>
                    <a:pt x="0" y="0"/>
                  </a:lnTo>
                  <a:lnTo>
                    <a:pt x="0" y="1"/>
                  </a:lnTo>
                  <a:lnTo>
                    <a:pt x="1" y="0"/>
                  </a:lnTo>
                  <a:close/>
                </a:path>
              </a:pathLst>
            </a:custGeom>
            <a:noFill/>
            <a:ln w="2">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p:txBody>
        </p:sp>
        <p:sp>
          <p:nvSpPr>
            <p:cNvPr id="1281" name="Freeform 289"/>
            <p:cNvSpPr>
              <a:spLocks/>
            </p:cNvSpPr>
            <p:nvPr/>
          </p:nvSpPr>
          <p:spPr bwMode="auto">
            <a:xfrm>
              <a:off x="2795588" y="5084759"/>
              <a:ext cx="3175" cy="3175"/>
            </a:xfrm>
            <a:custGeom>
              <a:avLst/>
              <a:gdLst>
                <a:gd name="T0" fmla="*/ 0 w 2"/>
                <a:gd name="T1" fmla="*/ 2147483646 h 2"/>
                <a:gd name="T2" fmla="*/ 0 w 2"/>
                <a:gd name="T3" fmla="*/ 2147483646 h 2"/>
                <a:gd name="T4" fmla="*/ 2147483646 w 2"/>
                <a:gd name="T5" fmla="*/ 2147483646 h 2"/>
                <a:gd name="T6" fmla="*/ 2147483646 w 2"/>
                <a:gd name="T7" fmla="*/ 2147483646 h 2"/>
                <a:gd name="T8" fmla="*/ 2147483646 w 2"/>
                <a:gd name="T9" fmla="*/ 2147483646 h 2"/>
                <a:gd name="T10" fmla="*/ 2147483646 w 2"/>
                <a:gd name="T11" fmla="*/ 0 h 2"/>
                <a:gd name="T12" fmla="*/ 0 w 2"/>
                <a:gd name="T13" fmla="*/ 0 h 2"/>
                <a:gd name="T14" fmla="*/ 0 w 2"/>
                <a:gd name="T15" fmla="*/ 2147483646 h 2"/>
                <a:gd name="T16" fmla="*/ 0 w 2"/>
                <a:gd name="T17" fmla="*/ 2147483646 h 2"/>
                <a:gd name="T18" fmla="*/ 0 w 2"/>
                <a:gd name="T19" fmla="*/ 2147483646 h 2"/>
                <a:gd name="T20" fmla="*/ 0 w 2"/>
                <a:gd name="T21" fmla="*/ 2147483646 h 2"/>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2" h="2">
                  <a:moveTo>
                    <a:pt x="0" y="2"/>
                  </a:moveTo>
                  <a:lnTo>
                    <a:pt x="0" y="2"/>
                  </a:lnTo>
                  <a:lnTo>
                    <a:pt x="2" y="2"/>
                  </a:lnTo>
                  <a:lnTo>
                    <a:pt x="2" y="1"/>
                  </a:lnTo>
                  <a:lnTo>
                    <a:pt x="1" y="1"/>
                  </a:lnTo>
                  <a:lnTo>
                    <a:pt x="1" y="0"/>
                  </a:lnTo>
                  <a:lnTo>
                    <a:pt x="0" y="0"/>
                  </a:lnTo>
                  <a:lnTo>
                    <a:pt x="0" y="1"/>
                  </a:lnTo>
                  <a:lnTo>
                    <a:pt x="0" y="2"/>
                  </a:lnTo>
                  <a:close/>
                </a:path>
              </a:pathLst>
            </a:custGeom>
            <a:noFill/>
            <a:ln w="2">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p:txBody>
        </p:sp>
        <p:sp>
          <p:nvSpPr>
            <p:cNvPr id="1282" name="Freeform 290"/>
            <p:cNvSpPr>
              <a:spLocks/>
            </p:cNvSpPr>
            <p:nvPr/>
          </p:nvSpPr>
          <p:spPr bwMode="auto">
            <a:xfrm>
              <a:off x="2778125" y="5116510"/>
              <a:ext cx="3175" cy="4762"/>
            </a:xfrm>
            <a:custGeom>
              <a:avLst/>
              <a:gdLst>
                <a:gd name="T0" fmla="*/ 2147483646 w 2"/>
                <a:gd name="T1" fmla="*/ 0 h 3"/>
                <a:gd name="T2" fmla="*/ 0 w 2"/>
                <a:gd name="T3" fmla="*/ 0 h 3"/>
                <a:gd name="T4" fmla="*/ 0 w 2"/>
                <a:gd name="T5" fmla="*/ 2147483646 h 3"/>
                <a:gd name="T6" fmla="*/ 0 w 2"/>
                <a:gd name="T7" fmla="*/ 2147483646 h 3"/>
                <a:gd name="T8" fmla="*/ 2147483646 w 2"/>
                <a:gd name="T9" fmla="*/ 2147483646 h 3"/>
                <a:gd name="T10" fmla="*/ 2147483646 w 2"/>
                <a:gd name="T11" fmla="*/ 2147483646 h 3"/>
                <a:gd name="T12" fmla="*/ 2147483646 w 2"/>
                <a:gd name="T13" fmla="*/ 0 h 3"/>
                <a:gd name="T14" fmla="*/ 2147483646 w 2"/>
                <a:gd name="T15" fmla="*/ 0 h 3"/>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 h="3">
                  <a:moveTo>
                    <a:pt x="1" y="0"/>
                  </a:moveTo>
                  <a:lnTo>
                    <a:pt x="0" y="0"/>
                  </a:lnTo>
                  <a:lnTo>
                    <a:pt x="0" y="2"/>
                  </a:lnTo>
                  <a:lnTo>
                    <a:pt x="0" y="3"/>
                  </a:lnTo>
                  <a:lnTo>
                    <a:pt x="2" y="3"/>
                  </a:lnTo>
                  <a:lnTo>
                    <a:pt x="1" y="0"/>
                  </a:lnTo>
                  <a:close/>
                </a:path>
              </a:pathLst>
            </a:custGeom>
            <a:noFill/>
            <a:ln w="2">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p:txBody>
        </p:sp>
        <p:sp>
          <p:nvSpPr>
            <p:cNvPr id="1283" name="Freeform 291"/>
            <p:cNvSpPr>
              <a:spLocks/>
            </p:cNvSpPr>
            <p:nvPr/>
          </p:nvSpPr>
          <p:spPr bwMode="auto">
            <a:xfrm>
              <a:off x="2773363" y="5119684"/>
              <a:ext cx="4762" cy="3175"/>
            </a:xfrm>
            <a:custGeom>
              <a:avLst/>
              <a:gdLst>
                <a:gd name="T0" fmla="*/ 2147483646 w 3"/>
                <a:gd name="T1" fmla="*/ 0 h 2"/>
                <a:gd name="T2" fmla="*/ 2147483646 w 3"/>
                <a:gd name="T3" fmla="*/ 0 h 2"/>
                <a:gd name="T4" fmla="*/ 2147483646 w 3"/>
                <a:gd name="T5" fmla="*/ 0 h 2"/>
                <a:gd name="T6" fmla="*/ 2147483646 w 3"/>
                <a:gd name="T7" fmla="*/ 0 h 2"/>
                <a:gd name="T8" fmla="*/ 0 w 3"/>
                <a:gd name="T9" fmla="*/ 0 h 2"/>
                <a:gd name="T10" fmla="*/ 0 w 3"/>
                <a:gd name="T11" fmla="*/ 2147483646 h 2"/>
                <a:gd name="T12" fmla="*/ 2147483646 w 3"/>
                <a:gd name="T13" fmla="*/ 2147483646 h 2"/>
                <a:gd name="T14" fmla="*/ 2147483646 w 3"/>
                <a:gd name="T15" fmla="*/ 0 h 2"/>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3" h="2">
                  <a:moveTo>
                    <a:pt x="3" y="0"/>
                  </a:moveTo>
                  <a:lnTo>
                    <a:pt x="2" y="0"/>
                  </a:lnTo>
                  <a:lnTo>
                    <a:pt x="0" y="0"/>
                  </a:lnTo>
                  <a:lnTo>
                    <a:pt x="0" y="2"/>
                  </a:lnTo>
                  <a:lnTo>
                    <a:pt x="3" y="1"/>
                  </a:lnTo>
                  <a:lnTo>
                    <a:pt x="3" y="0"/>
                  </a:lnTo>
                  <a:close/>
                </a:path>
              </a:pathLst>
            </a:custGeom>
            <a:noFill/>
            <a:ln w="2">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p:txBody>
        </p:sp>
        <p:sp>
          <p:nvSpPr>
            <p:cNvPr id="1284" name="Freeform 292"/>
            <p:cNvSpPr>
              <a:spLocks/>
            </p:cNvSpPr>
            <p:nvPr/>
          </p:nvSpPr>
          <p:spPr bwMode="auto">
            <a:xfrm>
              <a:off x="2770188" y="5119684"/>
              <a:ext cx="3175" cy="3175"/>
            </a:xfrm>
            <a:custGeom>
              <a:avLst/>
              <a:gdLst>
                <a:gd name="T0" fmla="*/ 0 w 2"/>
                <a:gd name="T1" fmla="*/ 2147483646 h 2"/>
                <a:gd name="T2" fmla="*/ 0 w 2"/>
                <a:gd name="T3" fmla="*/ 2147483646 h 2"/>
                <a:gd name="T4" fmla="*/ 2147483646 w 2"/>
                <a:gd name="T5" fmla="*/ 2147483646 h 2"/>
                <a:gd name="T6" fmla="*/ 2147483646 w 2"/>
                <a:gd name="T7" fmla="*/ 0 h 2"/>
                <a:gd name="T8" fmla="*/ 0 w 2"/>
                <a:gd name="T9" fmla="*/ 2147483646 h 2"/>
                <a:gd name="T10" fmla="*/ 0 w 2"/>
                <a:gd name="T11" fmla="*/ 2147483646 h 2"/>
                <a:gd name="T12" fmla="*/ 0 w 2"/>
                <a:gd name="T13" fmla="*/ 2147483646 h 2"/>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2" h="2">
                  <a:moveTo>
                    <a:pt x="0" y="2"/>
                  </a:moveTo>
                  <a:lnTo>
                    <a:pt x="0" y="2"/>
                  </a:lnTo>
                  <a:lnTo>
                    <a:pt x="2" y="2"/>
                  </a:lnTo>
                  <a:lnTo>
                    <a:pt x="2" y="0"/>
                  </a:lnTo>
                  <a:lnTo>
                    <a:pt x="0" y="1"/>
                  </a:lnTo>
                  <a:lnTo>
                    <a:pt x="0" y="2"/>
                  </a:lnTo>
                  <a:close/>
                </a:path>
              </a:pathLst>
            </a:custGeom>
            <a:noFill/>
            <a:ln w="2">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p:txBody>
        </p:sp>
        <p:sp>
          <p:nvSpPr>
            <p:cNvPr id="1285" name="Freeform 293"/>
            <p:cNvSpPr>
              <a:spLocks/>
            </p:cNvSpPr>
            <p:nvPr/>
          </p:nvSpPr>
          <p:spPr bwMode="auto">
            <a:xfrm>
              <a:off x="2767012" y="5122859"/>
              <a:ext cx="3175" cy="1587"/>
            </a:xfrm>
            <a:custGeom>
              <a:avLst/>
              <a:gdLst>
                <a:gd name="T0" fmla="*/ 0 w 2"/>
                <a:gd name="T1" fmla="*/ 0 h 1"/>
                <a:gd name="T2" fmla="*/ 0 w 2"/>
                <a:gd name="T3" fmla="*/ 2147483646 h 1"/>
                <a:gd name="T4" fmla="*/ 2147483646 w 2"/>
                <a:gd name="T5" fmla="*/ 0 h 1"/>
                <a:gd name="T6" fmla="*/ 2147483646 w 2"/>
                <a:gd name="T7" fmla="*/ 0 h 1"/>
                <a:gd name="T8" fmla="*/ 0 w 2"/>
                <a:gd name="T9" fmla="*/ 0 h 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 h="1">
                  <a:moveTo>
                    <a:pt x="0" y="0"/>
                  </a:moveTo>
                  <a:lnTo>
                    <a:pt x="0" y="1"/>
                  </a:lnTo>
                  <a:lnTo>
                    <a:pt x="2" y="0"/>
                  </a:lnTo>
                  <a:lnTo>
                    <a:pt x="0" y="0"/>
                  </a:lnTo>
                  <a:close/>
                </a:path>
              </a:pathLst>
            </a:custGeom>
            <a:noFill/>
            <a:ln w="2">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p:txBody>
        </p:sp>
        <p:sp>
          <p:nvSpPr>
            <p:cNvPr id="1286" name="Freeform 294"/>
            <p:cNvSpPr>
              <a:spLocks/>
            </p:cNvSpPr>
            <p:nvPr/>
          </p:nvSpPr>
          <p:spPr bwMode="auto">
            <a:xfrm>
              <a:off x="2779713" y="5114921"/>
              <a:ext cx="7937" cy="7938"/>
            </a:xfrm>
            <a:custGeom>
              <a:avLst/>
              <a:gdLst>
                <a:gd name="T0" fmla="*/ 2147483646 w 5"/>
                <a:gd name="T1" fmla="*/ 0 h 5"/>
                <a:gd name="T2" fmla="*/ 0 w 5"/>
                <a:gd name="T3" fmla="*/ 0 h 5"/>
                <a:gd name="T4" fmla="*/ 2147483646 w 5"/>
                <a:gd name="T5" fmla="*/ 2147483646 h 5"/>
                <a:gd name="T6" fmla="*/ 2147483646 w 5"/>
                <a:gd name="T7" fmla="*/ 2147483646 h 5"/>
                <a:gd name="T8" fmla="*/ 2147483646 w 5"/>
                <a:gd name="T9" fmla="*/ 2147483646 h 5"/>
                <a:gd name="T10" fmla="*/ 2147483646 w 5"/>
                <a:gd name="T11" fmla="*/ 2147483646 h 5"/>
                <a:gd name="T12" fmla="*/ 2147483646 w 5"/>
                <a:gd name="T13" fmla="*/ 2147483646 h 5"/>
                <a:gd name="T14" fmla="*/ 2147483646 w 5"/>
                <a:gd name="T15" fmla="*/ 2147483646 h 5"/>
                <a:gd name="T16" fmla="*/ 2147483646 w 5"/>
                <a:gd name="T17" fmla="*/ 2147483646 h 5"/>
                <a:gd name="T18" fmla="*/ 2147483646 w 5"/>
                <a:gd name="T19" fmla="*/ 2147483646 h 5"/>
                <a:gd name="T20" fmla="*/ 2147483646 w 5"/>
                <a:gd name="T21" fmla="*/ 2147483646 h 5"/>
                <a:gd name="T22" fmla="*/ 2147483646 w 5"/>
                <a:gd name="T23" fmla="*/ 2147483646 h 5"/>
                <a:gd name="T24" fmla="*/ 2147483646 w 5"/>
                <a:gd name="T25" fmla="*/ 2147483646 h 5"/>
                <a:gd name="T26" fmla="*/ 2147483646 w 5"/>
                <a:gd name="T27" fmla="*/ 2147483646 h 5"/>
                <a:gd name="T28" fmla="*/ 2147483646 w 5"/>
                <a:gd name="T29" fmla="*/ 2147483646 h 5"/>
                <a:gd name="T30" fmla="*/ 2147483646 w 5"/>
                <a:gd name="T31" fmla="*/ 2147483646 h 5"/>
                <a:gd name="T32" fmla="*/ 2147483646 w 5"/>
                <a:gd name="T33" fmla="*/ 2147483646 h 5"/>
                <a:gd name="T34" fmla="*/ 2147483646 w 5"/>
                <a:gd name="T35" fmla="*/ 2147483646 h 5"/>
                <a:gd name="T36" fmla="*/ 2147483646 w 5"/>
                <a:gd name="T37" fmla="*/ 2147483646 h 5"/>
                <a:gd name="T38" fmla="*/ 2147483646 w 5"/>
                <a:gd name="T39" fmla="*/ 2147483646 h 5"/>
                <a:gd name="T40" fmla="*/ 2147483646 w 5"/>
                <a:gd name="T41" fmla="*/ 0 h 5"/>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5" h="5">
                  <a:moveTo>
                    <a:pt x="1" y="0"/>
                  </a:moveTo>
                  <a:lnTo>
                    <a:pt x="0" y="0"/>
                  </a:lnTo>
                  <a:lnTo>
                    <a:pt x="1" y="1"/>
                  </a:lnTo>
                  <a:lnTo>
                    <a:pt x="1" y="3"/>
                  </a:lnTo>
                  <a:lnTo>
                    <a:pt x="1" y="4"/>
                  </a:lnTo>
                  <a:lnTo>
                    <a:pt x="2" y="3"/>
                  </a:lnTo>
                  <a:lnTo>
                    <a:pt x="2" y="4"/>
                  </a:lnTo>
                  <a:lnTo>
                    <a:pt x="1" y="4"/>
                  </a:lnTo>
                  <a:lnTo>
                    <a:pt x="2" y="4"/>
                  </a:lnTo>
                  <a:lnTo>
                    <a:pt x="4" y="4"/>
                  </a:lnTo>
                  <a:lnTo>
                    <a:pt x="4" y="5"/>
                  </a:lnTo>
                  <a:lnTo>
                    <a:pt x="4" y="4"/>
                  </a:lnTo>
                  <a:lnTo>
                    <a:pt x="5" y="3"/>
                  </a:lnTo>
                  <a:lnTo>
                    <a:pt x="4" y="3"/>
                  </a:lnTo>
                  <a:lnTo>
                    <a:pt x="1" y="0"/>
                  </a:lnTo>
                  <a:close/>
                </a:path>
              </a:pathLst>
            </a:custGeom>
            <a:noFill/>
            <a:ln w="2">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p:txBody>
        </p:sp>
        <p:sp>
          <p:nvSpPr>
            <p:cNvPr id="1287" name="Rectangle 295"/>
            <p:cNvSpPr>
              <a:spLocks noChangeArrowheads="1"/>
            </p:cNvSpPr>
            <p:nvPr/>
          </p:nvSpPr>
          <p:spPr bwMode="auto">
            <a:xfrm>
              <a:off x="2758087" y="5124124"/>
              <a:ext cx="1720" cy="1719"/>
            </a:xfrm>
            <a:prstGeom prst="rect">
              <a:avLst/>
            </a:prstGeom>
            <a:noFill/>
            <a:ln w="2">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1" lang="ja-JP" altLang="en-US" sz="646" b="0" i="0" u="none" strike="noStrike" kern="1200" cap="none" spc="0" normalizeH="0" baseline="0" noProof="0" smtClean="0">
                <a:ln>
                  <a:noFill/>
                </a:ln>
                <a:solidFill>
                  <a:prstClr val="black"/>
                </a:solidFill>
                <a:effectLst/>
                <a:uLnTx/>
                <a:uFillTx/>
                <a:latin typeface="Calibri" panose="020F0502020204030204" pitchFamily="34" charset="0"/>
                <a:ea typeface="ＭＳ Ｐゴシック" panose="020B0600070205080204" pitchFamily="50" charset="-128"/>
                <a:cs typeface="+mn-cs"/>
              </a:endParaRPr>
            </a:p>
          </p:txBody>
        </p:sp>
        <p:sp>
          <p:nvSpPr>
            <p:cNvPr id="1288" name="Rectangle 296"/>
            <p:cNvSpPr>
              <a:spLocks noChangeArrowheads="1"/>
            </p:cNvSpPr>
            <p:nvPr/>
          </p:nvSpPr>
          <p:spPr bwMode="auto">
            <a:xfrm>
              <a:off x="2754648" y="5124124"/>
              <a:ext cx="3440" cy="1719"/>
            </a:xfrm>
            <a:prstGeom prst="rect">
              <a:avLst/>
            </a:prstGeom>
            <a:noFill/>
            <a:ln w="2">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1" lang="ja-JP" altLang="en-US" sz="646" b="0" i="0" u="none" strike="noStrike" kern="1200" cap="none" spc="0" normalizeH="0" baseline="0" noProof="0" smtClean="0">
                <a:ln>
                  <a:noFill/>
                </a:ln>
                <a:solidFill>
                  <a:prstClr val="black"/>
                </a:solidFill>
                <a:effectLst/>
                <a:uLnTx/>
                <a:uFillTx/>
                <a:latin typeface="Calibri" panose="020F0502020204030204" pitchFamily="34" charset="0"/>
                <a:ea typeface="ＭＳ Ｐゴシック" panose="020B0600070205080204" pitchFamily="50" charset="-128"/>
                <a:cs typeface="+mn-cs"/>
              </a:endParaRPr>
            </a:p>
          </p:txBody>
        </p:sp>
        <p:sp>
          <p:nvSpPr>
            <p:cNvPr id="1289" name="Freeform 297"/>
            <p:cNvSpPr>
              <a:spLocks/>
            </p:cNvSpPr>
            <p:nvPr/>
          </p:nvSpPr>
          <p:spPr bwMode="auto">
            <a:xfrm>
              <a:off x="2752725" y="5126034"/>
              <a:ext cx="4763" cy="3175"/>
            </a:xfrm>
            <a:custGeom>
              <a:avLst/>
              <a:gdLst>
                <a:gd name="T0" fmla="*/ 2147483646 w 3"/>
                <a:gd name="T1" fmla="*/ 0 h 2"/>
                <a:gd name="T2" fmla="*/ 2147483646 w 3"/>
                <a:gd name="T3" fmla="*/ 0 h 2"/>
                <a:gd name="T4" fmla="*/ 2147483646 w 3"/>
                <a:gd name="T5" fmla="*/ 0 h 2"/>
                <a:gd name="T6" fmla="*/ 0 w 3"/>
                <a:gd name="T7" fmla="*/ 0 h 2"/>
                <a:gd name="T8" fmla="*/ 0 w 3"/>
                <a:gd name="T9" fmla="*/ 0 h 2"/>
                <a:gd name="T10" fmla="*/ 0 w 3"/>
                <a:gd name="T11" fmla="*/ 0 h 2"/>
                <a:gd name="T12" fmla="*/ 0 w 3"/>
                <a:gd name="T13" fmla="*/ 0 h 2"/>
                <a:gd name="T14" fmla="*/ 0 w 3"/>
                <a:gd name="T15" fmla="*/ 0 h 2"/>
                <a:gd name="T16" fmla="*/ 0 w 3"/>
                <a:gd name="T17" fmla="*/ 2147483646 h 2"/>
                <a:gd name="T18" fmla="*/ 0 w 3"/>
                <a:gd name="T19" fmla="*/ 0 h 2"/>
                <a:gd name="T20" fmla="*/ 2147483646 w 3"/>
                <a:gd name="T21" fmla="*/ 2147483646 h 2"/>
                <a:gd name="T22" fmla="*/ 2147483646 w 3"/>
                <a:gd name="T23" fmla="*/ 2147483646 h 2"/>
                <a:gd name="T24" fmla="*/ 2147483646 w 3"/>
                <a:gd name="T25" fmla="*/ 2147483646 h 2"/>
                <a:gd name="T26" fmla="*/ 2147483646 w 3"/>
                <a:gd name="T27" fmla="*/ 2147483646 h 2"/>
                <a:gd name="T28" fmla="*/ 2147483646 w 3"/>
                <a:gd name="T29" fmla="*/ 0 h 2"/>
                <a:gd name="T30" fmla="*/ 2147483646 w 3"/>
                <a:gd name="T31" fmla="*/ 0 h 2"/>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3" h="2">
                  <a:moveTo>
                    <a:pt x="3" y="0"/>
                  </a:moveTo>
                  <a:lnTo>
                    <a:pt x="3" y="0"/>
                  </a:lnTo>
                  <a:lnTo>
                    <a:pt x="1" y="0"/>
                  </a:lnTo>
                  <a:lnTo>
                    <a:pt x="0" y="0"/>
                  </a:lnTo>
                  <a:lnTo>
                    <a:pt x="0" y="2"/>
                  </a:lnTo>
                  <a:lnTo>
                    <a:pt x="0" y="0"/>
                  </a:lnTo>
                  <a:lnTo>
                    <a:pt x="1" y="2"/>
                  </a:lnTo>
                  <a:lnTo>
                    <a:pt x="3" y="0"/>
                  </a:lnTo>
                  <a:close/>
                </a:path>
              </a:pathLst>
            </a:custGeom>
            <a:noFill/>
            <a:ln w="2">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p:txBody>
        </p:sp>
        <p:sp>
          <p:nvSpPr>
            <p:cNvPr id="1290" name="Freeform 298"/>
            <p:cNvSpPr>
              <a:spLocks/>
            </p:cNvSpPr>
            <p:nvPr/>
          </p:nvSpPr>
          <p:spPr bwMode="auto">
            <a:xfrm>
              <a:off x="2752725" y="5124446"/>
              <a:ext cx="0" cy="1588"/>
            </a:xfrm>
            <a:custGeom>
              <a:avLst/>
              <a:gdLst>
                <a:gd name="T0" fmla="*/ 2147483646 h 1"/>
                <a:gd name="T1" fmla="*/ 2147483646 h 1"/>
                <a:gd name="T2" fmla="*/ 2147483646 h 1"/>
                <a:gd name="T3" fmla="*/ 0 h 1"/>
                <a:gd name="T4" fmla="*/ 2147483646 h 1"/>
                <a:gd name="T5" fmla="*/ 0 60000 65536"/>
                <a:gd name="T6" fmla="*/ 0 60000 65536"/>
                <a:gd name="T7" fmla="*/ 0 60000 65536"/>
                <a:gd name="T8" fmla="*/ 0 60000 65536"/>
                <a:gd name="T9" fmla="*/ 0 60000 65536"/>
              </a:gdLst>
              <a:ahLst/>
              <a:cxnLst>
                <a:cxn ang="T5">
                  <a:pos x="0" y="T0"/>
                </a:cxn>
                <a:cxn ang="T6">
                  <a:pos x="0" y="T1"/>
                </a:cxn>
                <a:cxn ang="T7">
                  <a:pos x="0" y="T2"/>
                </a:cxn>
                <a:cxn ang="T8">
                  <a:pos x="0" y="T3"/>
                </a:cxn>
                <a:cxn ang="T9">
                  <a:pos x="0" y="T4"/>
                </a:cxn>
              </a:cxnLst>
              <a:rect l="0" t="0" r="r" b="b"/>
              <a:pathLst>
                <a:path h="1">
                  <a:moveTo>
                    <a:pt x="0" y="1"/>
                  </a:moveTo>
                  <a:lnTo>
                    <a:pt x="0" y="1"/>
                  </a:lnTo>
                  <a:lnTo>
                    <a:pt x="0" y="0"/>
                  </a:lnTo>
                  <a:lnTo>
                    <a:pt x="0" y="1"/>
                  </a:lnTo>
                  <a:close/>
                </a:path>
              </a:pathLst>
            </a:custGeom>
            <a:noFill/>
            <a:ln w="2">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p:txBody>
        </p:sp>
        <p:sp>
          <p:nvSpPr>
            <p:cNvPr id="1291" name="Freeform 299"/>
            <p:cNvSpPr>
              <a:spLocks/>
            </p:cNvSpPr>
            <p:nvPr/>
          </p:nvSpPr>
          <p:spPr bwMode="auto">
            <a:xfrm>
              <a:off x="2759075" y="5122859"/>
              <a:ext cx="3175" cy="6350"/>
            </a:xfrm>
            <a:custGeom>
              <a:avLst/>
              <a:gdLst>
                <a:gd name="T0" fmla="*/ 2147483646 w 2"/>
                <a:gd name="T1" fmla="*/ 2147483646 h 4"/>
                <a:gd name="T2" fmla="*/ 2147483646 w 2"/>
                <a:gd name="T3" fmla="*/ 2147483646 h 4"/>
                <a:gd name="T4" fmla="*/ 2147483646 w 2"/>
                <a:gd name="T5" fmla="*/ 2147483646 h 4"/>
                <a:gd name="T6" fmla="*/ 2147483646 w 2"/>
                <a:gd name="T7" fmla="*/ 0 h 4"/>
                <a:gd name="T8" fmla="*/ 2147483646 w 2"/>
                <a:gd name="T9" fmla="*/ 0 h 4"/>
                <a:gd name="T10" fmla="*/ 0 w 2"/>
                <a:gd name="T11" fmla="*/ 0 h 4"/>
                <a:gd name="T12" fmla="*/ 0 w 2"/>
                <a:gd name="T13" fmla="*/ 2147483646 h 4"/>
                <a:gd name="T14" fmla="*/ 2147483646 w 2"/>
                <a:gd name="T15" fmla="*/ 2147483646 h 4"/>
                <a:gd name="T16" fmla="*/ 2147483646 w 2"/>
                <a:gd name="T17" fmla="*/ 2147483646 h 4"/>
                <a:gd name="T18" fmla="*/ 2147483646 w 2"/>
                <a:gd name="T19" fmla="*/ 2147483646 h 4"/>
                <a:gd name="T20" fmla="*/ 0 w 2"/>
                <a:gd name="T21" fmla="*/ 2147483646 h 4"/>
                <a:gd name="T22" fmla="*/ 0 w 2"/>
                <a:gd name="T23" fmla="*/ 2147483646 h 4"/>
                <a:gd name="T24" fmla="*/ 0 w 2"/>
                <a:gd name="T25" fmla="*/ 2147483646 h 4"/>
                <a:gd name="T26" fmla="*/ 2147483646 w 2"/>
                <a:gd name="T27" fmla="*/ 2147483646 h 4"/>
                <a:gd name="T28" fmla="*/ 0 w 2"/>
                <a:gd name="T29" fmla="*/ 2147483646 h 4"/>
                <a:gd name="T30" fmla="*/ 0 w 2"/>
                <a:gd name="T31" fmla="*/ 2147483646 h 4"/>
                <a:gd name="T32" fmla="*/ 2147483646 w 2"/>
                <a:gd name="T33" fmla="*/ 2147483646 h 4"/>
                <a:gd name="T34" fmla="*/ 2147483646 w 2"/>
                <a:gd name="T35" fmla="*/ 2147483646 h 4"/>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2" h="4">
                  <a:moveTo>
                    <a:pt x="1" y="4"/>
                  </a:moveTo>
                  <a:lnTo>
                    <a:pt x="1" y="4"/>
                  </a:lnTo>
                  <a:lnTo>
                    <a:pt x="2" y="2"/>
                  </a:lnTo>
                  <a:lnTo>
                    <a:pt x="1" y="0"/>
                  </a:lnTo>
                  <a:lnTo>
                    <a:pt x="0" y="0"/>
                  </a:lnTo>
                  <a:lnTo>
                    <a:pt x="0" y="1"/>
                  </a:lnTo>
                  <a:lnTo>
                    <a:pt x="1" y="1"/>
                  </a:lnTo>
                  <a:lnTo>
                    <a:pt x="0" y="1"/>
                  </a:lnTo>
                  <a:lnTo>
                    <a:pt x="0" y="2"/>
                  </a:lnTo>
                  <a:lnTo>
                    <a:pt x="1" y="2"/>
                  </a:lnTo>
                  <a:lnTo>
                    <a:pt x="0" y="2"/>
                  </a:lnTo>
                  <a:lnTo>
                    <a:pt x="0" y="4"/>
                  </a:lnTo>
                  <a:lnTo>
                    <a:pt x="1" y="4"/>
                  </a:lnTo>
                  <a:close/>
                </a:path>
              </a:pathLst>
            </a:custGeom>
            <a:noFill/>
            <a:ln w="2">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p:txBody>
        </p:sp>
        <p:sp>
          <p:nvSpPr>
            <p:cNvPr id="1292" name="Freeform 300"/>
            <p:cNvSpPr>
              <a:spLocks/>
            </p:cNvSpPr>
            <p:nvPr/>
          </p:nvSpPr>
          <p:spPr bwMode="auto">
            <a:xfrm>
              <a:off x="1528763" y="5199058"/>
              <a:ext cx="4762" cy="6350"/>
            </a:xfrm>
            <a:custGeom>
              <a:avLst/>
              <a:gdLst>
                <a:gd name="T0" fmla="*/ 2147483646 w 3"/>
                <a:gd name="T1" fmla="*/ 0 h 4"/>
                <a:gd name="T2" fmla="*/ 2147483646 w 3"/>
                <a:gd name="T3" fmla="*/ 0 h 4"/>
                <a:gd name="T4" fmla="*/ 0 w 3"/>
                <a:gd name="T5" fmla="*/ 0 h 4"/>
                <a:gd name="T6" fmla="*/ 0 w 3"/>
                <a:gd name="T7" fmla="*/ 2147483646 h 4"/>
                <a:gd name="T8" fmla="*/ 0 w 3"/>
                <a:gd name="T9" fmla="*/ 2147483646 h 4"/>
                <a:gd name="T10" fmla="*/ 0 w 3"/>
                <a:gd name="T11" fmla="*/ 2147483646 h 4"/>
                <a:gd name="T12" fmla="*/ 0 w 3"/>
                <a:gd name="T13" fmla="*/ 2147483646 h 4"/>
                <a:gd name="T14" fmla="*/ 2147483646 w 3"/>
                <a:gd name="T15" fmla="*/ 2147483646 h 4"/>
                <a:gd name="T16" fmla="*/ 2147483646 w 3"/>
                <a:gd name="T17" fmla="*/ 2147483646 h 4"/>
                <a:gd name="T18" fmla="*/ 2147483646 w 3"/>
                <a:gd name="T19" fmla="*/ 0 h 4"/>
                <a:gd name="T20" fmla="*/ 2147483646 w 3"/>
                <a:gd name="T21" fmla="*/ 0 h 4"/>
                <a:gd name="T22" fmla="*/ 2147483646 w 3"/>
                <a:gd name="T23" fmla="*/ 0 h 4"/>
                <a:gd name="T24" fmla="*/ 2147483646 w 3"/>
                <a:gd name="T25" fmla="*/ 0 h 4"/>
                <a:gd name="T26" fmla="*/ 2147483646 w 3"/>
                <a:gd name="T27" fmla="*/ 0 h 4"/>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3" h="4">
                  <a:moveTo>
                    <a:pt x="1" y="0"/>
                  </a:moveTo>
                  <a:lnTo>
                    <a:pt x="1" y="0"/>
                  </a:lnTo>
                  <a:lnTo>
                    <a:pt x="0" y="0"/>
                  </a:lnTo>
                  <a:lnTo>
                    <a:pt x="0" y="2"/>
                  </a:lnTo>
                  <a:lnTo>
                    <a:pt x="0" y="4"/>
                  </a:lnTo>
                  <a:lnTo>
                    <a:pt x="1" y="3"/>
                  </a:lnTo>
                  <a:lnTo>
                    <a:pt x="3" y="0"/>
                  </a:lnTo>
                  <a:lnTo>
                    <a:pt x="1" y="0"/>
                  </a:lnTo>
                  <a:close/>
                </a:path>
              </a:pathLst>
            </a:custGeom>
            <a:noFill/>
            <a:ln w="2">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p:txBody>
        </p:sp>
        <p:sp>
          <p:nvSpPr>
            <p:cNvPr id="1293" name="Freeform 301"/>
            <p:cNvSpPr>
              <a:spLocks/>
            </p:cNvSpPr>
            <p:nvPr/>
          </p:nvSpPr>
          <p:spPr bwMode="auto">
            <a:xfrm>
              <a:off x="1908175" y="5457821"/>
              <a:ext cx="0" cy="0"/>
            </a:xfrm>
            <a:custGeom>
              <a:avLst/>
              <a:gdLst>
                <a:gd name="T0" fmla="*/ 0 60000 65536"/>
                <a:gd name="T1" fmla="*/ 0 60000 65536"/>
                <a:gd name="T2" fmla="*/ 0 60000 65536"/>
                <a:gd name="T3" fmla="*/ 0 60000 65536"/>
                <a:gd name="T4" fmla="*/ 0 60000 65536"/>
                <a:gd name="T5" fmla="*/ 0 60000 65536"/>
              </a:gdLst>
              <a:ahLst/>
              <a:cxnLst>
                <a:cxn ang="T0">
                  <a:pos x="0" y="0"/>
                </a:cxn>
                <a:cxn ang="T1">
                  <a:pos x="0" y="0"/>
                </a:cxn>
                <a:cxn ang="T2">
                  <a:pos x="0" y="0"/>
                </a:cxn>
                <a:cxn ang="T3">
                  <a:pos x="0" y="0"/>
                </a:cxn>
                <a:cxn ang="T4">
                  <a:pos x="0" y="0"/>
                </a:cxn>
                <a:cxn ang="T5">
                  <a:pos x="0" y="0"/>
                </a:cxn>
              </a:cxnLst>
              <a:rect l="0" t="0" r="r" b="b"/>
              <a:pathLst>
                <a:path>
                  <a:moveTo>
                    <a:pt x="0" y="0"/>
                  </a:moveTo>
                  <a:lnTo>
                    <a:pt x="0" y="0"/>
                  </a:lnTo>
                  <a:close/>
                </a:path>
              </a:pathLst>
            </a:custGeom>
            <a:noFill/>
            <a:ln w="2">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p:txBody>
        </p:sp>
        <p:sp>
          <p:nvSpPr>
            <p:cNvPr id="1294" name="Freeform 302"/>
            <p:cNvSpPr>
              <a:spLocks/>
            </p:cNvSpPr>
            <p:nvPr/>
          </p:nvSpPr>
          <p:spPr bwMode="auto">
            <a:xfrm>
              <a:off x="2097088" y="5145084"/>
              <a:ext cx="4762" cy="7937"/>
            </a:xfrm>
            <a:custGeom>
              <a:avLst/>
              <a:gdLst>
                <a:gd name="T0" fmla="*/ 2147483646 w 3"/>
                <a:gd name="T1" fmla="*/ 2147483646 h 5"/>
                <a:gd name="T2" fmla="*/ 2147483646 w 3"/>
                <a:gd name="T3" fmla="*/ 2147483646 h 5"/>
                <a:gd name="T4" fmla="*/ 2147483646 w 3"/>
                <a:gd name="T5" fmla="*/ 0 h 5"/>
                <a:gd name="T6" fmla="*/ 2147483646 w 3"/>
                <a:gd name="T7" fmla="*/ 2147483646 h 5"/>
                <a:gd name="T8" fmla="*/ 0 w 3"/>
                <a:gd name="T9" fmla="*/ 2147483646 h 5"/>
                <a:gd name="T10" fmla="*/ 0 w 3"/>
                <a:gd name="T11" fmla="*/ 2147483646 h 5"/>
                <a:gd name="T12" fmla="*/ 2147483646 w 3"/>
                <a:gd name="T13" fmla="*/ 2147483646 h 5"/>
                <a:gd name="T14" fmla="*/ 2147483646 w 3"/>
                <a:gd name="T15" fmla="*/ 2147483646 h 5"/>
                <a:gd name="T16" fmla="*/ 2147483646 w 3"/>
                <a:gd name="T17" fmla="*/ 2147483646 h 5"/>
                <a:gd name="T18" fmla="*/ 2147483646 w 3"/>
                <a:gd name="T19" fmla="*/ 2147483646 h 5"/>
                <a:gd name="T20" fmla="*/ 2147483646 w 3"/>
                <a:gd name="T21" fmla="*/ 2147483646 h 5"/>
                <a:gd name="T22" fmla="*/ 2147483646 w 3"/>
                <a:gd name="T23" fmla="*/ 2147483646 h 5"/>
                <a:gd name="T24" fmla="*/ 2147483646 w 3"/>
                <a:gd name="T25" fmla="*/ 2147483646 h 5"/>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3" h="5">
                  <a:moveTo>
                    <a:pt x="3" y="2"/>
                  </a:moveTo>
                  <a:lnTo>
                    <a:pt x="3" y="2"/>
                  </a:lnTo>
                  <a:lnTo>
                    <a:pt x="3" y="0"/>
                  </a:lnTo>
                  <a:lnTo>
                    <a:pt x="2" y="2"/>
                  </a:lnTo>
                  <a:lnTo>
                    <a:pt x="0" y="3"/>
                  </a:lnTo>
                  <a:lnTo>
                    <a:pt x="0" y="5"/>
                  </a:lnTo>
                  <a:lnTo>
                    <a:pt x="1" y="5"/>
                  </a:lnTo>
                  <a:lnTo>
                    <a:pt x="2" y="4"/>
                  </a:lnTo>
                  <a:lnTo>
                    <a:pt x="3" y="4"/>
                  </a:lnTo>
                  <a:lnTo>
                    <a:pt x="1" y="2"/>
                  </a:lnTo>
                  <a:lnTo>
                    <a:pt x="2" y="2"/>
                  </a:lnTo>
                  <a:lnTo>
                    <a:pt x="3" y="2"/>
                  </a:lnTo>
                  <a:close/>
                </a:path>
              </a:pathLst>
            </a:custGeom>
            <a:noFill/>
            <a:ln w="2">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p:txBody>
        </p:sp>
        <p:sp>
          <p:nvSpPr>
            <p:cNvPr id="1295" name="Rectangle 303"/>
            <p:cNvSpPr>
              <a:spLocks noChangeArrowheads="1"/>
            </p:cNvSpPr>
            <p:nvPr/>
          </p:nvSpPr>
          <p:spPr bwMode="auto">
            <a:xfrm>
              <a:off x="2151015" y="5134444"/>
              <a:ext cx="1719" cy="1719"/>
            </a:xfrm>
            <a:prstGeom prst="rect">
              <a:avLst/>
            </a:prstGeom>
            <a:noFill/>
            <a:ln w="2">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1" lang="ja-JP" altLang="en-US" sz="646" b="0" i="0" u="none" strike="noStrike" kern="1200" cap="none" spc="0" normalizeH="0" baseline="0" noProof="0" smtClean="0">
                <a:ln>
                  <a:noFill/>
                </a:ln>
                <a:solidFill>
                  <a:prstClr val="black"/>
                </a:solidFill>
                <a:effectLst/>
                <a:uLnTx/>
                <a:uFillTx/>
                <a:latin typeface="Calibri" panose="020F0502020204030204" pitchFamily="34" charset="0"/>
                <a:ea typeface="ＭＳ Ｐゴシック" panose="020B0600070205080204" pitchFamily="50" charset="-128"/>
                <a:cs typeface="+mn-cs"/>
              </a:endParaRPr>
            </a:p>
          </p:txBody>
        </p:sp>
        <p:sp>
          <p:nvSpPr>
            <p:cNvPr id="1296" name="Freeform 304"/>
            <p:cNvSpPr>
              <a:spLocks/>
            </p:cNvSpPr>
            <p:nvPr/>
          </p:nvSpPr>
          <p:spPr bwMode="auto">
            <a:xfrm>
              <a:off x="2128838" y="5160959"/>
              <a:ext cx="4762" cy="4762"/>
            </a:xfrm>
            <a:custGeom>
              <a:avLst/>
              <a:gdLst>
                <a:gd name="T0" fmla="*/ 2147483646 w 3"/>
                <a:gd name="T1" fmla="*/ 0 h 3"/>
                <a:gd name="T2" fmla="*/ 0 w 3"/>
                <a:gd name="T3" fmla="*/ 2147483646 h 3"/>
                <a:gd name="T4" fmla="*/ 0 w 3"/>
                <a:gd name="T5" fmla="*/ 2147483646 h 3"/>
                <a:gd name="T6" fmla="*/ 2147483646 w 3"/>
                <a:gd name="T7" fmla="*/ 2147483646 h 3"/>
                <a:gd name="T8" fmla="*/ 2147483646 w 3"/>
                <a:gd name="T9" fmla="*/ 2147483646 h 3"/>
                <a:gd name="T10" fmla="*/ 2147483646 w 3"/>
                <a:gd name="T11" fmla="*/ 2147483646 h 3"/>
                <a:gd name="T12" fmla="*/ 2147483646 w 3"/>
                <a:gd name="T13" fmla="*/ 2147483646 h 3"/>
                <a:gd name="T14" fmla="*/ 2147483646 w 3"/>
                <a:gd name="T15" fmla="*/ 2147483646 h 3"/>
                <a:gd name="T16" fmla="*/ 2147483646 w 3"/>
                <a:gd name="T17" fmla="*/ 2147483646 h 3"/>
                <a:gd name="T18" fmla="*/ 2147483646 w 3"/>
                <a:gd name="T19" fmla="*/ 2147483646 h 3"/>
                <a:gd name="T20" fmla="*/ 2147483646 w 3"/>
                <a:gd name="T21" fmla="*/ 0 h 3"/>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3" h="3">
                  <a:moveTo>
                    <a:pt x="2" y="0"/>
                  </a:moveTo>
                  <a:lnTo>
                    <a:pt x="0" y="1"/>
                  </a:lnTo>
                  <a:lnTo>
                    <a:pt x="2" y="3"/>
                  </a:lnTo>
                  <a:lnTo>
                    <a:pt x="3" y="1"/>
                  </a:lnTo>
                  <a:lnTo>
                    <a:pt x="2" y="0"/>
                  </a:lnTo>
                  <a:close/>
                </a:path>
              </a:pathLst>
            </a:custGeom>
            <a:noFill/>
            <a:ln w="2">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p:txBody>
        </p:sp>
        <p:sp>
          <p:nvSpPr>
            <p:cNvPr id="1297" name="Freeform 305"/>
            <p:cNvSpPr>
              <a:spLocks/>
            </p:cNvSpPr>
            <p:nvPr/>
          </p:nvSpPr>
          <p:spPr bwMode="auto">
            <a:xfrm>
              <a:off x="2159000" y="5189534"/>
              <a:ext cx="0" cy="0"/>
            </a:xfrm>
            <a:custGeom>
              <a:avLst/>
              <a:gdLst>
                <a:gd name="T0" fmla="*/ 0 60000 65536"/>
                <a:gd name="T1" fmla="*/ 0 60000 65536"/>
                <a:gd name="T2" fmla="*/ 0 60000 65536"/>
                <a:gd name="T3" fmla="*/ 0 60000 65536"/>
                <a:gd name="T4" fmla="*/ 0 60000 65536"/>
                <a:gd name="T5" fmla="*/ 0 60000 65536"/>
                <a:gd name="T6" fmla="*/ 0 60000 65536"/>
                <a:gd name="T7" fmla="*/ 0 60000 65536"/>
              </a:gdLst>
              <a:ahLst/>
              <a:cxnLst>
                <a:cxn ang="T0">
                  <a:pos x="0" y="0"/>
                </a:cxn>
                <a:cxn ang="T1">
                  <a:pos x="0" y="0"/>
                </a:cxn>
                <a:cxn ang="T2">
                  <a:pos x="0" y="0"/>
                </a:cxn>
                <a:cxn ang="T3">
                  <a:pos x="0" y="0"/>
                </a:cxn>
                <a:cxn ang="T4">
                  <a:pos x="0" y="0"/>
                </a:cxn>
                <a:cxn ang="T5">
                  <a:pos x="0" y="0"/>
                </a:cxn>
                <a:cxn ang="T6">
                  <a:pos x="0" y="0"/>
                </a:cxn>
                <a:cxn ang="T7">
                  <a:pos x="0" y="0"/>
                </a:cxn>
              </a:cxnLst>
              <a:rect l="0" t="0" r="r" b="b"/>
              <a:pathLst>
                <a:path>
                  <a:moveTo>
                    <a:pt x="0" y="0"/>
                  </a:moveTo>
                  <a:lnTo>
                    <a:pt x="0" y="0"/>
                  </a:lnTo>
                  <a:close/>
                </a:path>
              </a:pathLst>
            </a:custGeom>
            <a:noFill/>
            <a:ln w="2">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p:txBody>
        </p:sp>
        <p:sp>
          <p:nvSpPr>
            <p:cNvPr id="1298" name="Freeform 306"/>
            <p:cNvSpPr>
              <a:spLocks/>
            </p:cNvSpPr>
            <p:nvPr/>
          </p:nvSpPr>
          <p:spPr bwMode="auto">
            <a:xfrm>
              <a:off x="1909763" y="5456233"/>
              <a:ext cx="0" cy="1587"/>
            </a:xfrm>
            <a:custGeom>
              <a:avLst/>
              <a:gdLst>
                <a:gd name="T0" fmla="*/ 0 h 1"/>
                <a:gd name="T1" fmla="*/ 0 h 1"/>
                <a:gd name="T2" fmla="*/ 2147483646 h 1"/>
                <a:gd name="T3" fmla="*/ 2147483646 h 1"/>
                <a:gd name="T4" fmla="*/ 0 h 1"/>
                <a:gd name="T5" fmla="*/ 0 h 1"/>
                <a:gd name="T6" fmla="*/ 0 60000 65536"/>
                <a:gd name="T7" fmla="*/ 0 60000 65536"/>
                <a:gd name="T8" fmla="*/ 0 60000 65536"/>
                <a:gd name="T9" fmla="*/ 0 60000 65536"/>
                <a:gd name="T10" fmla="*/ 0 60000 65536"/>
                <a:gd name="T11" fmla="*/ 0 60000 65536"/>
              </a:gdLst>
              <a:ahLst/>
              <a:cxnLst>
                <a:cxn ang="T6">
                  <a:pos x="0" y="T0"/>
                </a:cxn>
                <a:cxn ang="T7">
                  <a:pos x="0" y="T1"/>
                </a:cxn>
                <a:cxn ang="T8">
                  <a:pos x="0" y="T2"/>
                </a:cxn>
                <a:cxn ang="T9">
                  <a:pos x="0" y="T3"/>
                </a:cxn>
                <a:cxn ang="T10">
                  <a:pos x="0" y="T4"/>
                </a:cxn>
                <a:cxn ang="T11">
                  <a:pos x="0" y="T5"/>
                </a:cxn>
              </a:cxnLst>
              <a:rect l="0" t="0" r="r" b="b"/>
              <a:pathLst>
                <a:path h="1">
                  <a:moveTo>
                    <a:pt x="0" y="0"/>
                  </a:moveTo>
                  <a:lnTo>
                    <a:pt x="0" y="0"/>
                  </a:lnTo>
                  <a:lnTo>
                    <a:pt x="0" y="1"/>
                  </a:lnTo>
                  <a:lnTo>
                    <a:pt x="0" y="0"/>
                  </a:lnTo>
                  <a:close/>
                </a:path>
              </a:pathLst>
            </a:custGeom>
            <a:noFill/>
            <a:ln w="2">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p:txBody>
        </p:sp>
        <p:sp>
          <p:nvSpPr>
            <p:cNvPr id="1299" name="Freeform 307"/>
            <p:cNvSpPr>
              <a:spLocks/>
            </p:cNvSpPr>
            <p:nvPr/>
          </p:nvSpPr>
          <p:spPr bwMode="auto">
            <a:xfrm>
              <a:off x="1808163" y="5226046"/>
              <a:ext cx="3175" cy="6350"/>
            </a:xfrm>
            <a:custGeom>
              <a:avLst/>
              <a:gdLst>
                <a:gd name="T0" fmla="*/ 2147483646 w 2"/>
                <a:gd name="T1" fmla="*/ 0 h 4"/>
                <a:gd name="T2" fmla="*/ 0 w 2"/>
                <a:gd name="T3" fmla="*/ 2147483646 h 4"/>
                <a:gd name="T4" fmla="*/ 0 w 2"/>
                <a:gd name="T5" fmla="*/ 2147483646 h 4"/>
                <a:gd name="T6" fmla="*/ 0 w 2"/>
                <a:gd name="T7" fmla="*/ 2147483646 h 4"/>
                <a:gd name="T8" fmla="*/ 2147483646 w 2"/>
                <a:gd name="T9" fmla="*/ 2147483646 h 4"/>
                <a:gd name="T10" fmla="*/ 2147483646 w 2"/>
                <a:gd name="T11" fmla="*/ 2147483646 h 4"/>
                <a:gd name="T12" fmla="*/ 2147483646 w 2"/>
                <a:gd name="T13" fmla="*/ 2147483646 h 4"/>
                <a:gd name="T14" fmla="*/ 2147483646 w 2"/>
                <a:gd name="T15" fmla="*/ 2147483646 h 4"/>
                <a:gd name="T16" fmla="*/ 2147483646 w 2"/>
                <a:gd name="T17" fmla="*/ 2147483646 h 4"/>
                <a:gd name="T18" fmla="*/ 2147483646 w 2"/>
                <a:gd name="T19" fmla="*/ 2147483646 h 4"/>
                <a:gd name="T20" fmla="*/ 2147483646 w 2"/>
                <a:gd name="T21" fmla="*/ 2147483646 h 4"/>
                <a:gd name="T22" fmla="*/ 2147483646 w 2"/>
                <a:gd name="T23" fmla="*/ 2147483646 h 4"/>
                <a:gd name="T24" fmla="*/ 2147483646 w 2"/>
                <a:gd name="T25" fmla="*/ 2147483646 h 4"/>
                <a:gd name="T26" fmla="*/ 2147483646 w 2"/>
                <a:gd name="T27" fmla="*/ 0 h 4"/>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2" h="4">
                  <a:moveTo>
                    <a:pt x="1" y="0"/>
                  </a:moveTo>
                  <a:lnTo>
                    <a:pt x="0" y="3"/>
                  </a:lnTo>
                  <a:lnTo>
                    <a:pt x="1" y="3"/>
                  </a:lnTo>
                  <a:lnTo>
                    <a:pt x="1" y="4"/>
                  </a:lnTo>
                  <a:lnTo>
                    <a:pt x="2" y="4"/>
                  </a:lnTo>
                  <a:lnTo>
                    <a:pt x="2" y="3"/>
                  </a:lnTo>
                  <a:lnTo>
                    <a:pt x="1" y="0"/>
                  </a:lnTo>
                  <a:close/>
                </a:path>
              </a:pathLst>
            </a:custGeom>
            <a:noFill/>
            <a:ln w="2">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p:txBody>
        </p:sp>
        <p:sp>
          <p:nvSpPr>
            <p:cNvPr id="1300" name="Freeform 308"/>
            <p:cNvSpPr>
              <a:spLocks/>
            </p:cNvSpPr>
            <p:nvPr/>
          </p:nvSpPr>
          <p:spPr bwMode="auto">
            <a:xfrm>
              <a:off x="1792288" y="5241921"/>
              <a:ext cx="6350" cy="6350"/>
            </a:xfrm>
            <a:custGeom>
              <a:avLst/>
              <a:gdLst>
                <a:gd name="T0" fmla="*/ 2147483646 w 4"/>
                <a:gd name="T1" fmla="*/ 2147483646 h 4"/>
                <a:gd name="T2" fmla="*/ 2147483646 w 4"/>
                <a:gd name="T3" fmla="*/ 2147483646 h 4"/>
                <a:gd name="T4" fmla="*/ 2147483646 w 4"/>
                <a:gd name="T5" fmla="*/ 0 h 4"/>
                <a:gd name="T6" fmla="*/ 0 w 4"/>
                <a:gd name="T7" fmla="*/ 2147483646 h 4"/>
                <a:gd name="T8" fmla="*/ 2147483646 w 4"/>
                <a:gd name="T9" fmla="*/ 2147483646 h 4"/>
                <a:gd name="T10" fmla="*/ 2147483646 w 4"/>
                <a:gd name="T11" fmla="*/ 2147483646 h 4"/>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4" h="4">
                  <a:moveTo>
                    <a:pt x="3" y="3"/>
                  </a:moveTo>
                  <a:lnTo>
                    <a:pt x="4" y="3"/>
                  </a:lnTo>
                  <a:lnTo>
                    <a:pt x="3" y="0"/>
                  </a:lnTo>
                  <a:lnTo>
                    <a:pt x="0" y="3"/>
                  </a:lnTo>
                  <a:lnTo>
                    <a:pt x="1" y="4"/>
                  </a:lnTo>
                  <a:lnTo>
                    <a:pt x="3" y="3"/>
                  </a:lnTo>
                  <a:close/>
                </a:path>
              </a:pathLst>
            </a:custGeom>
            <a:noFill/>
            <a:ln w="2">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p:txBody>
        </p:sp>
        <p:sp>
          <p:nvSpPr>
            <p:cNvPr id="1301" name="Freeform 309"/>
            <p:cNvSpPr>
              <a:spLocks/>
            </p:cNvSpPr>
            <p:nvPr/>
          </p:nvSpPr>
          <p:spPr bwMode="auto">
            <a:xfrm>
              <a:off x="1798638" y="5240333"/>
              <a:ext cx="1587" cy="3175"/>
            </a:xfrm>
            <a:custGeom>
              <a:avLst/>
              <a:gdLst>
                <a:gd name="T0" fmla="*/ 0 w 1"/>
                <a:gd name="T1" fmla="*/ 2147483646 h 2"/>
                <a:gd name="T2" fmla="*/ 0 w 1"/>
                <a:gd name="T3" fmla="*/ 2147483646 h 2"/>
                <a:gd name="T4" fmla="*/ 2147483646 w 1"/>
                <a:gd name="T5" fmla="*/ 2147483646 h 2"/>
                <a:gd name="T6" fmla="*/ 2147483646 w 1"/>
                <a:gd name="T7" fmla="*/ 2147483646 h 2"/>
                <a:gd name="T8" fmla="*/ 2147483646 w 1"/>
                <a:gd name="T9" fmla="*/ 0 h 2"/>
                <a:gd name="T10" fmla="*/ 0 w 1"/>
                <a:gd name="T11" fmla="*/ 0 h 2"/>
                <a:gd name="T12" fmla="*/ 2147483646 w 1"/>
                <a:gd name="T13" fmla="*/ 2147483646 h 2"/>
                <a:gd name="T14" fmla="*/ 0 w 1"/>
                <a:gd name="T15" fmla="*/ 2147483646 h 2"/>
                <a:gd name="T16" fmla="*/ 2147483646 w 1"/>
                <a:gd name="T17" fmla="*/ 2147483646 h 2"/>
                <a:gd name="T18" fmla="*/ 0 w 1"/>
                <a:gd name="T19" fmla="*/ 2147483646 h 2"/>
                <a:gd name="T20" fmla="*/ 0 w 1"/>
                <a:gd name="T21" fmla="*/ 2147483646 h 2"/>
                <a:gd name="T22" fmla="*/ 0 w 1"/>
                <a:gd name="T23" fmla="*/ 2147483646 h 2"/>
                <a:gd name="T24" fmla="*/ 0 w 1"/>
                <a:gd name="T25" fmla="*/ 2147483646 h 2"/>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1" h="2">
                  <a:moveTo>
                    <a:pt x="0" y="1"/>
                  </a:moveTo>
                  <a:lnTo>
                    <a:pt x="0" y="2"/>
                  </a:lnTo>
                  <a:lnTo>
                    <a:pt x="1" y="1"/>
                  </a:lnTo>
                  <a:lnTo>
                    <a:pt x="1" y="0"/>
                  </a:lnTo>
                  <a:lnTo>
                    <a:pt x="0" y="0"/>
                  </a:lnTo>
                  <a:lnTo>
                    <a:pt x="1" y="1"/>
                  </a:lnTo>
                  <a:lnTo>
                    <a:pt x="0" y="1"/>
                  </a:lnTo>
                  <a:lnTo>
                    <a:pt x="1" y="1"/>
                  </a:lnTo>
                  <a:lnTo>
                    <a:pt x="0" y="2"/>
                  </a:lnTo>
                  <a:lnTo>
                    <a:pt x="0" y="1"/>
                  </a:lnTo>
                  <a:close/>
                </a:path>
              </a:pathLst>
            </a:custGeom>
            <a:noFill/>
            <a:ln w="2">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p:txBody>
        </p:sp>
        <p:sp>
          <p:nvSpPr>
            <p:cNvPr id="1302" name="Freeform 310"/>
            <p:cNvSpPr>
              <a:spLocks/>
            </p:cNvSpPr>
            <p:nvPr/>
          </p:nvSpPr>
          <p:spPr bwMode="auto">
            <a:xfrm>
              <a:off x="1816100" y="5205409"/>
              <a:ext cx="3175" cy="3175"/>
            </a:xfrm>
            <a:custGeom>
              <a:avLst/>
              <a:gdLst>
                <a:gd name="T0" fmla="*/ 0 w 2"/>
                <a:gd name="T1" fmla="*/ 0 h 2"/>
                <a:gd name="T2" fmla="*/ 0 w 2"/>
                <a:gd name="T3" fmla="*/ 2147483646 h 2"/>
                <a:gd name="T4" fmla="*/ 2147483646 w 2"/>
                <a:gd name="T5" fmla="*/ 2147483646 h 2"/>
                <a:gd name="T6" fmla="*/ 2147483646 w 2"/>
                <a:gd name="T7" fmla="*/ 2147483646 h 2"/>
                <a:gd name="T8" fmla="*/ 2147483646 w 2"/>
                <a:gd name="T9" fmla="*/ 2147483646 h 2"/>
                <a:gd name="T10" fmla="*/ 2147483646 w 2"/>
                <a:gd name="T11" fmla="*/ 2147483646 h 2"/>
                <a:gd name="T12" fmla="*/ 2147483646 w 2"/>
                <a:gd name="T13" fmla="*/ 2147483646 h 2"/>
                <a:gd name="T14" fmla="*/ 2147483646 w 2"/>
                <a:gd name="T15" fmla="*/ 2147483646 h 2"/>
                <a:gd name="T16" fmla="*/ 2147483646 w 2"/>
                <a:gd name="T17" fmla="*/ 0 h 2"/>
                <a:gd name="T18" fmla="*/ 0 w 2"/>
                <a:gd name="T19" fmla="*/ 0 h 2"/>
                <a:gd name="T20" fmla="*/ 0 w 2"/>
                <a:gd name="T21" fmla="*/ 0 h 2"/>
                <a:gd name="T22" fmla="*/ 0 w 2"/>
                <a:gd name="T23" fmla="*/ 0 h 2"/>
                <a:gd name="T24" fmla="*/ 0 w 2"/>
                <a:gd name="T25" fmla="*/ 0 h 2"/>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2" h="2">
                  <a:moveTo>
                    <a:pt x="0" y="0"/>
                  </a:moveTo>
                  <a:lnTo>
                    <a:pt x="0" y="1"/>
                  </a:lnTo>
                  <a:lnTo>
                    <a:pt x="1" y="1"/>
                  </a:lnTo>
                  <a:lnTo>
                    <a:pt x="2" y="2"/>
                  </a:lnTo>
                  <a:lnTo>
                    <a:pt x="2" y="1"/>
                  </a:lnTo>
                  <a:lnTo>
                    <a:pt x="2" y="0"/>
                  </a:lnTo>
                  <a:lnTo>
                    <a:pt x="0" y="0"/>
                  </a:lnTo>
                  <a:close/>
                </a:path>
              </a:pathLst>
            </a:custGeom>
            <a:noFill/>
            <a:ln w="2">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p:txBody>
        </p:sp>
        <p:sp>
          <p:nvSpPr>
            <p:cNvPr id="1303" name="Freeform 311"/>
            <p:cNvSpPr>
              <a:spLocks/>
            </p:cNvSpPr>
            <p:nvPr/>
          </p:nvSpPr>
          <p:spPr bwMode="auto">
            <a:xfrm>
              <a:off x="1816100" y="5199058"/>
              <a:ext cx="7938" cy="6350"/>
            </a:xfrm>
            <a:custGeom>
              <a:avLst/>
              <a:gdLst>
                <a:gd name="T0" fmla="*/ 0 w 5"/>
                <a:gd name="T1" fmla="*/ 2147483646 h 4"/>
                <a:gd name="T2" fmla="*/ 0 w 5"/>
                <a:gd name="T3" fmla="*/ 2147483646 h 4"/>
                <a:gd name="T4" fmla="*/ 0 w 5"/>
                <a:gd name="T5" fmla="*/ 2147483646 h 4"/>
                <a:gd name="T6" fmla="*/ 2147483646 w 5"/>
                <a:gd name="T7" fmla="*/ 2147483646 h 4"/>
                <a:gd name="T8" fmla="*/ 2147483646 w 5"/>
                <a:gd name="T9" fmla="*/ 2147483646 h 4"/>
                <a:gd name="T10" fmla="*/ 2147483646 w 5"/>
                <a:gd name="T11" fmla="*/ 2147483646 h 4"/>
                <a:gd name="T12" fmla="*/ 2147483646 w 5"/>
                <a:gd name="T13" fmla="*/ 2147483646 h 4"/>
                <a:gd name="T14" fmla="*/ 2147483646 w 5"/>
                <a:gd name="T15" fmla="*/ 2147483646 h 4"/>
                <a:gd name="T16" fmla="*/ 2147483646 w 5"/>
                <a:gd name="T17" fmla="*/ 2147483646 h 4"/>
                <a:gd name="T18" fmla="*/ 2147483646 w 5"/>
                <a:gd name="T19" fmla="*/ 2147483646 h 4"/>
                <a:gd name="T20" fmla="*/ 2147483646 w 5"/>
                <a:gd name="T21" fmla="*/ 2147483646 h 4"/>
                <a:gd name="T22" fmla="*/ 2147483646 w 5"/>
                <a:gd name="T23" fmla="*/ 2147483646 h 4"/>
                <a:gd name="T24" fmla="*/ 2147483646 w 5"/>
                <a:gd name="T25" fmla="*/ 0 h 4"/>
                <a:gd name="T26" fmla="*/ 2147483646 w 5"/>
                <a:gd name="T27" fmla="*/ 0 h 4"/>
                <a:gd name="T28" fmla="*/ 2147483646 w 5"/>
                <a:gd name="T29" fmla="*/ 0 h 4"/>
                <a:gd name="T30" fmla="*/ 2147483646 w 5"/>
                <a:gd name="T31" fmla="*/ 0 h 4"/>
                <a:gd name="T32" fmla="*/ 2147483646 w 5"/>
                <a:gd name="T33" fmla="*/ 0 h 4"/>
                <a:gd name="T34" fmla="*/ 0 w 5"/>
                <a:gd name="T35" fmla="*/ 0 h 4"/>
                <a:gd name="T36" fmla="*/ 0 w 5"/>
                <a:gd name="T37" fmla="*/ 0 h 4"/>
                <a:gd name="T38" fmla="*/ 0 w 5"/>
                <a:gd name="T39" fmla="*/ 2147483646 h 4"/>
                <a:gd name="T40" fmla="*/ 0 w 5"/>
                <a:gd name="T41" fmla="*/ 2147483646 h 4"/>
                <a:gd name="T42" fmla="*/ 0 w 5"/>
                <a:gd name="T43" fmla="*/ 2147483646 h 4"/>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5" h="4">
                  <a:moveTo>
                    <a:pt x="0" y="2"/>
                  </a:moveTo>
                  <a:lnTo>
                    <a:pt x="0" y="2"/>
                  </a:lnTo>
                  <a:lnTo>
                    <a:pt x="1" y="2"/>
                  </a:lnTo>
                  <a:lnTo>
                    <a:pt x="2" y="2"/>
                  </a:lnTo>
                  <a:lnTo>
                    <a:pt x="1" y="3"/>
                  </a:lnTo>
                  <a:lnTo>
                    <a:pt x="2" y="4"/>
                  </a:lnTo>
                  <a:lnTo>
                    <a:pt x="5" y="4"/>
                  </a:lnTo>
                  <a:lnTo>
                    <a:pt x="5" y="3"/>
                  </a:lnTo>
                  <a:lnTo>
                    <a:pt x="5" y="2"/>
                  </a:lnTo>
                  <a:lnTo>
                    <a:pt x="5" y="0"/>
                  </a:lnTo>
                  <a:lnTo>
                    <a:pt x="3" y="0"/>
                  </a:lnTo>
                  <a:lnTo>
                    <a:pt x="2" y="0"/>
                  </a:lnTo>
                  <a:lnTo>
                    <a:pt x="1" y="0"/>
                  </a:lnTo>
                  <a:lnTo>
                    <a:pt x="0" y="0"/>
                  </a:lnTo>
                  <a:lnTo>
                    <a:pt x="0" y="2"/>
                  </a:lnTo>
                  <a:close/>
                </a:path>
              </a:pathLst>
            </a:custGeom>
            <a:noFill/>
            <a:ln w="2">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p:txBody>
        </p:sp>
        <p:sp>
          <p:nvSpPr>
            <p:cNvPr id="1304" name="Freeform 312"/>
            <p:cNvSpPr>
              <a:spLocks/>
            </p:cNvSpPr>
            <p:nvPr/>
          </p:nvSpPr>
          <p:spPr bwMode="auto">
            <a:xfrm>
              <a:off x="1825625" y="5199058"/>
              <a:ext cx="1588" cy="0"/>
            </a:xfrm>
            <a:custGeom>
              <a:avLst/>
              <a:gdLst>
                <a:gd name="T0" fmla="*/ 0 w 1"/>
                <a:gd name="T1" fmla="*/ 2147483646 w 1"/>
                <a:gd name="T2" fmla="*/ 2147483646 w 1"/>
                <a:gd name="T3" fmla="*/ 0 w 1"/>
                <a:gd name="T4" fmla="*/ 0 w 1"/>
                <a:gd name="T5" fmla="*/ 0 w 1"/>
                <a:gd name="T6" fmla="*/ 0 w 1"/>
                <a:gd name="T7" fmla="*/ 0 w 1"/>
                <a:gd name="T8" fmla="*/ 0 60000 65536"/>
                <a:gd name="T9" fmla="*/ 0 60000 65536"/>
                <a:gd name="T10" fmla="*/ 0 60000 65536"/>
                <a:gd name="T11" fmla="*/ 0 60000 65536"/>
                <a:gd name="T12" fmla="*/ 0 60000 65536"/>
                <a:gd name="T13" fmla="*/ 0 60000 65536"/>
                <a:gd name="T14" fmla="*/ 0 60000 65536"/>
                <a:gd name="T15" fmla="*/ 0 60000 65536"/>
              </a:gdLst>
              <a:ahLst/>
              <a:cxnLst>
                <a:cxn ang="T8">
                  <a:pos x="T0" y="0"/>
                </a:cxn>
                <a:cxn ang="T9">
                  <a:pos x="T1" y="0"/>
                </a:cxn>
                <a:cxn ang="T10">
                  <a:pos x="T2" y="0"/>
                </a:cxn>
                <a:cxn ang="T11">
                  <a:pos x="T3" y="0"/>
                </a:cxn>
                <a:cxn ang="T12">
                  <a:pos x="T4" y="0"/>
                </a:cxn>
                <a:cxn ang="T13">
                  <a:pos x="T5" y="0"/>
                </a:cxn>
                <a:cxn ang="T14">
                  <a:pos x="T6" y="0"/>
                </a:cxn>
                <a:cxn ang="T15">
                  <a:pos x="T7" y="0"/>
                </a:cxn>
              </a:cxnLst>
              <a:rect l="0" t="0" r="r" b="b"/>
              <a:pathLst>
                <a:path w="1">
                  <a:moveTo>
                    <a:pt x="0" y="0"/>
                  </a:moveTo>
                  <a:lnTo>
                    <a:pt x="1" y="0"/>
                  </a:lnTo>
                  <a:lnTo>
                    <a:pt x="0" y="0"/>
                  </a:lnTo>
                  <a:close/>
                </a:path>
              </a:pathLst>
            </a:custGeom>
            <a:noFill/>
            <a:ln w="2">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p:txBody>
        </p:sp>
        <p:sp>
          <p:nvSpPr>
            <p:cNvPr id="1305" name="Line 317"/>
            <p:cNvSpPr>
              <a:spLocks noChangeShapeType="1"/>
            </p:cNvSpPr>
            <p:nvPr/>
          </p:nvSpPr>
          <p:spPr bwMode="auto">
            <a:xfrm>
              <a:off x="2800350" y="4899021"/>
              <a:ext cx="0" cy="0"/>
            </a:xfrm>
            <a:prstGeom prst="line">
              <a:avLst/>
            </a:prstGeom>
            <a:noFill/>
            <a:ln w="5">
              <a:solidFill>
                <a:srgbClr val="000000"/>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p:txBody>
        </p:sp>
        <p:sp>
          <p:nvSpPr>
            <p:cNvPr id="1306" name="Rectangle 348"/>
            <p:cNvSpPr>
              <a:spLocks noChangeArrowheads="1"/>
            </p:cNvSpPr>
            <p:nvPr/>
          </p:nvSpPr>
          <p:spPr bwMode="auto">
            <a:xfrm>
              <a:off x="436422" y="2570166"/>
              <a:ext cx="2194405" cy="1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1" lang="ja-JP" altLang="en-US" sz="646" b="0" i="0" u="none" strike="noStrike" kern="1200" cap="none" spc="0" normalizeH="0" baseline="0" noProof="0" smtClean="0">
                <a:ln>
                  <a:noFill/>
                </a:ln>
                <a:solidFill>
                  <a:prstClr val="black"/>
                </a:solidFill>
                <a:effectLst/>
                <a:uLnTx/>
                <a:uFillTx/>
                <a:latin typeface="Calibri" panose="020F0502020204030204" pitchFamily="34" charset="0"/>
                <a:ea typeface="ＭＳ Ｐゴシック" panose="020B0600070205080204" pitchFamily="50" charset="-128"/>
                <a:cs typeface="+mn-cs"/>
              </a:endParaRPr>
            </a:p>
          </p:txBody>
        </p:sp>
        <p:sp>
          <p:nvSpPr>
            <p:cNvPr id="1307" name="Rectangle 562"/>
            <p:cNvSpPr>
              <a:spLocks noChangeArrowheads="1"/>
            </p:cNvSpPr>
            <p:nvPr/>
          </p:nvSpPr>
          <p:spPr bwMode="auto">
            <a:xfrm>
              <a:off x="3987711" y="2516852"/>
              <a:ext cx="271721" cy="1066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1" lang="ja-JP" altLang="ja-JP" sz="646" b="0" i="0" u="none" strike="noStrike" kern="1200" cap="none" spc="0" normalizeH="0" baseline="0" noProof="0" smtClean="0">
                  <a:ln>
                    <a:noFill/>
                  </a:ln>
                  <a:solidFill>
                    <a:srgbClr val="333333"/>
                  </a:solidFill>
                  <a:effectLst/>
                  <a:uLnTx/>
                  <a:uFillTx/>
                  <a:latin typeface="ヒラギノ角ゴ ProN W6"/>
                  <a:ea typeface="ＭＳ Ｐゴシック" panose="020B0600070205080204" pitchFamily="50" charset="-128"/>
                  <a:cs typeface="+mn-cs"/>
                </a:rPr>
                <a:t>北海道</a:t>
              </a:r>
              <a:endParaRPr kumimoji="1" lang="ja-JP" altLang="ja-JP" sz="646" b="0" i="0" u="none" strike="noStrike" kern="1200" cap="none" spc="0" normalizeH="0" baseline="0" noProof="0" smtClean="0">
                <a:ln>
                  <a:noFill/>
                </a:ln>
                <a:solidFill>
                  <a:prstClr val="black"/>
                </a:solidFill>
                <a:effectLst/>
                <a:uLnTx/>
                <a:uFillTx/>
                <a:latin typeface="Calibri" panose="020F0502020204030204" pitchFamily="34" charset="0"/>
                <a:ea typeface="ＭＳ Ｐゴシック" panose="020B0600070205080204" pitchFamily="50" charset="-128"/>
                <a:cs typeface="+mn-cs"/>
              </a:endParaRPr>
            </a:p>
          </p:txBody>
        </p:sp>
      </p:grpSp>
      <p:graphicFrame>
        <p:nvGraphicFramePr>
          <p:cNvPr id="12" name="グラフ 11"/>
          <p:cNvGraphicFramePr/>
          <p:nvPr>
            <p:extLst>
              <p:ext uri="{D42A27DB-BD31-4B8C-83A1-F6EECF244321}">
                <p14:modId xmlns:p14="http://schemas.microsoft.com/office/powerpoint/2010/main" val="1830266721"/>
              </p:ext>
            </p:extLst>
          </p:nvPr>
        </p:nvGraphicFramePr>
        <p:xfrm>
          <a:off x="272489" y="4365104"/>
          <a:ext cx="4318561" cy="2248437"/>
        </p:xfrm>
        <a:graphic>
          <a:graphicData uri="http://schemas.openxmlformats.org/drawingml/2006/chart">
            <c:chart xmlns:c="http://schemas.openxmlformats.org/drawingml/2006/chart" xmlns:r="http://schemas.openxmlformats.org/officeDocument/2006/relationships" r:id="rId4"/>
          </a:graphicData>
        </a:graphic>
      </p:graphicFrame>
      <p:cxnSp>
        <p:nvCxnSpPr>
          <p:cNvPr id="1310" name="直線コネクタ 1309"/>
          <p:cNvCxnSpPr/>
          <p:nvPr/>
        </p:nvCxnSpPr>
        <p:spPr>
          <a:xfrm>
            <a:off x="3059832" y="4509120"/>
            <a:ext cx="0" cy="1728000"/>
          </a:xfrm>
          <a:prstGeom prst="line">
            <a:avLst/>
          </a:prstGeom>
          <a:ln w="15875">
            <a:solidFill>
              <a:srgbClr val="FF0000"/>
            </a:solidFill>
          </a:ln>
        </p:spPr>
        <p:style>
          <a:lnRef idx="1">
            <a:schemeClr val="accent1"/>
          </a:lnRef>
          <a:fillRef idx="0">
            <a:schemeClr val="accent1"/>
          </a:fillRef>
          <a:effectRef idx="0">
            <a:schemeClr val="accent1"/>
          </a:effectRef>
          <a:fontRef idx="minor">
            <a:schemeClr val="tx1"/>
          </a:fontRef>
        </p:style>
      </p:cxnSp>
      <p:graphicFrame>
        <p:nvGraphicFramePr>
          <p:cNvPr id="16" name="グラフ 15"/>
          <p:cNvGraphicFramePr/>
          <p:nvPr>
            <p:extLst>
              <p:ext uri="{D42A27DB-BD31-4B8C-83A1-F6EECF244321}">
                <p14:modId xmlns:p14="http://schemas.microsoft.com/office/powerpoint/2010/main" val="2737343200"/>
              </p:ext>
            </p:extLst>
          </p:nvPr>
        </p:nvGraphicFramePr>
        <p:xfrm>
          <a:off x="4692992" y="4364656"/>
          <a:ext cx="4320000" cy="2250000"/>
        </p:xfrm>
        <a:graphic>
          <a:graphicData uri="http://schemas.openxmlformats.org/drawingml/2006/chart">
            <c:chart xmlns:c="http://schemas.openxmlformats.org/drawingml/2006/chart" xmlns:r="http://schemas.openxmlformats.org/officeDocument/2006/relationships" r:id="rId5"/>
          </a:graphicData>
        </a:graphic>
      </p:graphicFrame>
      <p:cxnSp>
        <p:nvCxnSpPr>
          <p:cNvPr id="322" name="直線コネクタ 321"/>
          <p:cNvCxnSpPr/>
          <p:nvPr/>
        </p:nvCxnSpPr>
        <p:spPr>
          <a:xfrm>
            <a:off x="7463826" y="4509120"/>
            <a:ext cx="0" cy="1728000"/>
          </a:xfrm>
          <a:prstGeom prst="line">
            <a:avLst/>
          </a:prstGeom>
          <a:ln w="15875">
            <a:solidFill>
              <a:srgbClr val="FF0000"/>
            </a:solidFill>
          </a:ln>
        </p:spPr>
        <p:style>
          <a:lnRef idx="1">
            <a:schemeClr val="accent1"/>
          </a:lnRef>
          <a:fillRef idx="0">
            <a:schemeClr val="accent1"/>
          </a:fillRef>
          <a:effectRef idx="0">
            <a:schemeClr val="accent1"/>
          </a:effectRef>
          <a:fontRef idx="minor">
            <a:schemeClr val="tx1"/>
          </a:fontRef>
        </p:style>
      </p:cxnSp>
      <p:sp>
        <p:nvSpPr>
          <p:cNvPr id="324" name="テキスト ボックス 323"/>
          <p:cNvSpPr txBox="1"/>
          <p:nvPr/>
        </p:nvSpPr>
        <p:spPr>
          <a:xfrm>
            <a:off x="1075910" y="6536377"/>
            <a:ext cx="7816569" cy="276999"/>
          </a:xfrm>
          <a:prstGeom prst="rect">
            <a:avLst/>
          </a:prstGeom>
          <a:noFill/>
        </p:spPr>
        <p:txBody>
          <a:bodyPr wrap="square" rtlCol="0">
            <a:spAutoFit/>
          </a:bodyPr>
          <a:lstStyle/>
          <a:p>
            <a:r>
              <a:rPr lang="en-US" altLang="ja-JP" sz="1200" dirty="0" smtClean="0"/>
              <a:t>※</a:t>
            </a:r>
            <a:r>
              <a:rPr lang="ja-JP" altLang="en-US" sz="1200" dirty="0" smtClean="0"/>
              <a:t>現在未回答の</a:t>
            </a:r>
            <a:r>
              <a:rPr kumimoji="1" lang="ja-JP" altLang="en-US" sz="1200" dirty="0" smtClean="0"/>
              <a:t>自治体を除いた</a:t>
            </a:r>
            <a:r>
              <a:rPr lang="ja-JP" altLang="en-US" sz="1200" dirty="0" smtClean="0"/>
              <a:t>速報値（</a:t>
            </a:r>
            <a:r>
              <a:rPr lang="en-US" altLang="ja-JP" sz="1200" dirty="0" smtClean="0"/>
              <a:t>1723</a:t>
            </a:r>
            <a:r>
              <a:rPr lang="ja-JP" altLang="en-US" sz="1200" smtClean="0"/>
              <a:t>市町村）の</a:t>
            </a:r>
            <a:r>
              <a:rPr lang="ja-JP" altLang="en-US" sz="1200" dirty="0" smtClean="0"/>
              <a:t>ため、今後変わる</a:t>
            </a:r>
            <a:r>
              <a:rPr lang="ja-JP" altLang="en-US" sz="1200" smtClean="0"/>
              <a:t>場合あり</a:t>
            </a:r>
            <a:r>
              <a:rPr lang="ja-JP" altLang="en-US" sz="1200"/>
              <a:t>。</a:t>
            </a:r>
            <a:endParaRPr lang="en-US" altLang="ja-JP" sz="1200" dirty="0" smtClean="0"/>
          </a:p>
        </p:txBody>
      </p:sp>
      <p:sp>
        <p:nvSpPr>
          <p:cNvPr id="325" name="テキスト ボックス 324"/>
          <p:cNvSpPr txBox="1"/>
          <p:nvPr/>
        </p:nvSpPr>
        <p:spPr>
          <a:xfrm>
            <a:off x="4330071" y="1234965"/>
            <a:ext cx="1430140" cy="261610"/>
          </a:xfrm>
          <a:prstGeom prst="rect">
            <a:avLst/>
          </a:prstGeom>
          <a:noFill/>
        </p:spPr>
        <p:txBody>
          <a:bodyPr wrap="square" rtlCol="0">
            <a:spAutoFit/>
          </a:bodyPr>
          <a:lstStyle/>
          <a:p>
            <a:r>
              <a:rPr lang="ja-JP" altLang="en-US" sz="1100" dirty="0">
                <a:solidFill>
                  <a:srgbClr val="FF0000"/>
                </a:solidFill>
              </a:rPr>
              <a:t>市町村</a:t>
            </a:r>
            <a:r>
              <a:rPr kumimoji="1" lang="ja-JP" altLang="en-US" sz="1100" dirty="0" smtClean="0">
                <a:solidFill>
                  <a:srgbClr val="FF0000"/>
                </a:solidFill>
              </a:rPr>
              <a:t>目標値</a:t>
            </a:r>
            <a:endParaRPr kumimoji="1" lang="ja-JP" altLang="en-US" sz="1100" dirty="0">
              <a:solidFill>
                <a:srgbClr val="FF0000"/>
              </a:solidFill>
            </a:endParaRPr>
          </a:p>
        </p:txBody>
      </p:sp>
      <p:sp>
        <p:nvSpPr>
          <p:cNvPr id="326" name="テキスト ボックス 325"/>
          <p:cNvSpPr txBox="1"/>
          <p:nvPr/>
        </p:nvSpPr>
        <p:spPr>
          <a:xfrm>
            <a:off x="2990609" y="4508294"/>
            <a:ext cx="1430140" cy="261610"/>
          </a:xfrm>
          <a:prstGeom prst="rect">
            <a:avLst/>
          </a:prstGeom>
          <a:noFill/>
        </p:spPr>
        <p:txBody>
          <a:bodyPr wrap="square" rtlCol="0">
            <a:spAutoFit/>
          </a:bodyPr>
          <a:lstStyle/>
          <a:p>
            <a:r>
              <a:rPr lang="ja-JP" altLang="en-US" sz="1100" dirty="0">
                <a:solidFill>
                  <a:srgbClr val="FF0000"/>
                </a:solidFill>
              </a:rPr>
              <a:t>市町村</a:t>
            </a:r>
            <a:r>
              <a:rPr kumimoji="1" lang="ja-JP" altLang="en-US" sz="1100" dirty="0" smtClean="0">
                <a:solidFill>
                  <a:srgbClr val="FF0000"/>
                </a:solidFill>
              </a:rPr>
              <a:t>目標値</a:t>
            </a:r>
            <a:endParaRPr kumimoji="1" lang="ja-JP" altLang="en-US" sz="1100" dirty="0">
              <a:solidFill>
                <a:srgbClr val="FF0000"/>
              </a:solidFill>
            </a:endParaRPr>
          </a:p>
        </p:txBody>
      </p:sp>
      <p:sp>
        <p:nvSpPr>
          <p:cNvPr id="327" name="テキスト ボックス 326"/>
          <p:cNvSpPr txBox="1"/>
          <p:nvPr/>
        </p:nvSpPr>
        <p:spPr>
          <a:xfrm>
            <a:off x="7425381" y="4516949"/>
            <a:ext cx="1430140" cy="261610"/>
          </a:xfrm>
          <a:prstGeom prst="rect">
            <a:avLst/>
          </a:prstGeom>
          <a:noFill/>
        </p:spPr>
        <p:txBody>
          <a:bodyPr wrap="square" rtlCol="0">
            <a:spAutoFit/>
          </a:bodyPr>
          <a:lstStyle/>
          <a:p>
            <a:r>
              <a:rPr lang="ja-JP" altLang="en-US" sz="1100" dirty="0">
                <a:solidFill>
                  <a:srgbClr val="FF0000"/>
                </a:solidFill>
              </a:rPr>
              <a:t>市町村</a:t>
            </a:r>
            <a:r>
              <a:rPr kumimoji="1" lang="ja-JP" altLang="en-US" sz="1100" dirty="0" smtClean="0">
                <a:solidFill>
                  <a:srgbClr val="FF0000"/>
                </a:solidFill>
              </a:rPr>
              <a:t>目標値</a:t>
            </a:r>
            <a:endParaRPr kumimoji="1" lang="ja-JP" altLang="en-US" sz="1100" dirty="0">
              <a:solidFill>
                <a:srgbClr val="FF0000"/>
              </a:solidFill>
            </a:endParaRPr>
          </a:p>
        </p:txBody>
      </p:sp>
      <p:sp>
        <p:nvSpPr>
          <p:cNvPr id="328" name="正方形/長方形 327"/>
          <p:cNvSpPr/>
          <p:nvPr/>
        </p:nvSpPr>
        <p:spPr>
          <a:xfrm>
            <a:off x="7236296" y="487705"/>
            <a:ext cx="1755609" cy="276999"/>
          </a:xfrm>
          <a:prstGeom prst="rect">
            <a:avLst/>
          </a:prstGeom>
        </p:spPr>
        <p:txBody>
          <a:bodyPr wrap="none">
            <a:spAutoFit/>
          </a:bodyPr>
          <a:lstStyle/>
          <a:p>
            <a:r>
              <a:rPr lang="ja-JP" altLang="en-US" sz="1200" dirty="0"/>
              <a:t>平成</a:t>
            </a:r>
            <a:r>
              <a:rPr lang="en-US" altLang="ja-JP" sz="1200" dirty="0"/>
              <a:t>30</a:t>
            </a:r>
            <a:r>
              <a:rPr lang="ja-JP" altLang="en-US" sz="1200" dirty="0"/>
              <a:t>年２月</a:t>
            </a:r>
            <a:r>
              <a:rPr lang="en-US" altLang="ja-JP" sz="1200" dirty="0"/>
              <a:t>28</a:t>
            </a:r>
            <a:r>
              <a:rPr lang="ja-JP" altLang="en-US" sz="1200" dirty="0"/>
              <a:t>日</a:t>
            </a:r>
            <a:r>
              <a:rPr lang="ja-JP" altLang="en-US" sz="1200" dirty="0" smtClean="0"/>
              <a:t>時点</a:t>
            </a:r>
            <a:endParaRPr lang="ja-JP" altLang="en-US" sz="1200" dirty="0"/>
          </a:p>
        </p:txBody>
      </p:sp>
      <p:sp>
        <p:nvSpPr>
          <p:cNvPr id="329" name="正方形/長方形 328"/>
          <p:cNvSpPr/>
          <p:nvPr/>
        </p:nvSpPr>
        <p:spPr>
          <a:xfrm>
            <a:off x="0" y="0"/>
            <a:ext cx="9144000" cy="439784"/>
          </a:xfrm>
          <a:prstGeom prst="rect">
            <a:avLst/>
          </a:prstGeom>
          <a:solidFill>
            <a:srgbClr val="00B050"/>
          </a:solidFill>
          <a:ln>
            <a:noFill/>
          </a:ln>
        </p:spPr>
        <p:style>
          <a:lnRef idx="1">
            <a:schemeClr val="accent5"/>
          </a:lnRef>
          <a:fillRef idx="2">
            <a:schemeClr val="accent5"/>
          </a:fillRef>
          <a:effectRef idx="1">
            <a:schemeClr val="accent5"/>
          </a:effectRef>
          <a:fontRef idx="minor">
            <a:schemeClr val="dk1"/>
          </a:fontRef>
        </p:style>
        <p:txBody>
          <a:bodyPr rtlCol="0" anchor="ctr"/>
          <a:lstStyle/>
          <a:p>
            <a:pPr algn="ctr"/>
            <a:r>
              <a:rPr lang="ja-JP" altLang="en-US" sz="2000" b="1" dirty="0">
                <a:solidFill>
                  <a:schemeClr val="bg1"/>
                </a:solidFill>
                <a:latin typeface="ＭＳ ゴシック" panose="020B0609070205080204" pitchFamily="49" charset="-128"/>
                <a:ea typeface="ＭＳ ゴシック" panose="020B0609070205080204" pitchFamily="49" charset="-128"/>
              </a:rPr>
              <a:t>エリア別の災害廃棄物処理計画の策定状況（速報値）</a:t>
            </a:r>
          </a:p>
        </p:txBody>
      </p:sp>
      <p:pic>
        <p:nvPicPr>
          <p:cNvPr id="330" name="図 339"/>
          <p:cNvPicPr>
            <a:picLocks noChangeAspect="1" noChangeArrowheads="1"/>
          </p:cNvPicPr>
          <p:nvPr/>
        </p:nvPicPr>
        <p:blipFill>
          <a:blip r:embed="rId6" cstate="print">
            <a:extLst>
              <a:ext uri="{28A0092B-C50C-407E-A947-70E740481C1C}">
                <a14:useLocalDpi xmlns:a14="http://schemas.microsoft.com/office/drawing/2010/main" val="0"/>
              </a:ext>
            </a:extLst>
          </a:blip>
          <a:srcRect b="1759"/>
          <a:stretch>
            <a:fillRect/>
          </a:stretch>
        </p:blipFill>
        <p:spPr bwMode="auto">
          <a:xfrm>
            <a:off x="3085565" y="4914128"/>
            <a:ext cx="1413750" cy="104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31" name="テキスト ボックス 332"/>
          <p:cNvSpPr txBox="1">
            <a:spLocks noChangeArrowheads="1"/>
          </p:cNvSpPr>
          <p:nvPr/>
        </p:nvSpPr>
        <p:spPr bwMode="auto">
          <a:xfrm>
            <a:off x="3262539" y="5913132"/>
            <a:ext cx="1158210" cy="369332"/>
          </a:xfrm>
          <a:prstGeom prst="rect">
            <a:avLst/>
          </a:prstGeom>
          <a:noFill/>
          <a:ln>
            <a:noFill/>
          </a:ln>
          <a:extLst/>
        </p:spPr>
        <p:txBody>
          <a:bodyPr wrap="square">
            <a:spAutoFit/>
          </a:bodyPr>
          <a:lstStyle>
            <a:lvl1pPr eaLnBrk="0" hangingPunct="0">
              <a:defRPr kumimoji="1">
                <a:solidFill>
                  <a:schemeClr val="tx1"/>
                </a:solidFill>
                <a:latin typeface="Calibri" panose="020F0502020204030204" pitchFamily="34" charset="0"/>
                <a:ea typeface="ＭＳ Ｐゴシック" panose="020B0600070205080204" pitchFamily="50" charset="-128"/>
              </a:defRPr>
            </a:lvl1pPr>
            <a:lvl2pPr marL="742950" indent="-285750" eaLnBrk="0" hangingPunct="0">
              <a:defRPr kumimoji="1">
                <a:solidFill>
                  <a:schemeClr val="tx1"/>
                </a:solidFill>
                <a:latin typeface="Calibri" panose="020F0502020204030204" pitchFamily="34" charset="0"/>
                <a:ea typeface="ＭＳ Ｐゴシック" panose="020B0600070205080204" pitchFamily="50" charset="-128"/>
              </a:defRPr>
            </a:lvl2pPr>
            <a:lvl3pPr marL="1143000" indent="-228600" eaLnBrk="0" hangingPunct="0">
              <a:defRPr kumimoji="1">
                <a:solidFill>
                  <a:schemeClr val="tx1"/>
                </a:solidFill>
                <a:latin typeface="Calibri" panose="020F0502020204030204" pitchFamily="34" charset="0"/>
                <a:ea typeface="ＭＳ Ｐゴシック" panose="020B0600070205080204" pitchFamily="50" charset="-128"/>
              </a:defRPr>
            </a:lvl3pPr>
            <a:lvl4pPr marL="1600200" indent="-228600" eaLnBrk="0" hangingPunct="0">
              <a:defRPr kumimoji="1">
                <a:solidFill>
                  <a:schemeClr val="tx1"/>
                </a:solidFill>
                <a:latin typeface="Calibri" panose="020F0502020204030204" pitchFamily="34" charset="0"/>
                <a:ea typeface="ＭＳ Ｐゴシック" panose="020B0600070205080204" pitchFamily="50" charset="-128"/>
              </a:defRPr>
            </a:lvl4pPr>
            <a:lvl5pPr marL="2057400" indent="-228600" eaLnBrk="0" hangingPunct="0">
              <a:defRPr kumimoji="1">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0"/>
              </a:spcBef>
              <a:spcAft>
                <a:spcPct val="0"/>
              </a:spcAft>
              <a:defRPr kumimoji="1">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0"/>
              </a:spcBef>
              <a:spcAft>
                <a:spcPct val="0"/>
              </a:spcAft>
              <a:defRPr kumimoji="1">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0"/>
              </a:spcBef>
              <a:spcAft>
                <a:spcPct val="0"/>
              </a:spcAft>
              <a:defRPr kumimoji="1">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0"/>
              </a:spcBef>
              <a:spcAft>
                <a:spcPct val="0"/>
              </a:spcAft>
              <a:defRPr kumimoji="1">
                <a:solidFill>
                  <a:schemeClr val="tx1"/>
                </a:solidFill>
                <a:latin typeface="Calibri" panose="020F0502020204030204" pitchFamily="34" charset="0"/>
                <a:ea typeface="ＭＳ Ｐゴシック" panose="020B0600070205080204" pitchFamily="50" charset="-128"/>
              </a:defRPr>
            </a:lvl9pPr>
          </a:lstStyle>
          <a:p>
            <a:pPr algn="ctr" eaLnBrk="1" hangingPunct="1">
              <a:defRPr/>
            </a:pPr>
            <a:r>
              <a:rPr lang="ja-JP" altLang="en-US" sz="900" spc="-150" dirty="0"/>
              <a:t>南海トラフ</a:t>
            </a:r>
            <a:r>
              <a:rPr lang="ja-JP" altLang="en-US" sz="900" spc="-150" dirty="0" smtClean="0"/>
              <a:t>地震</a:t>
            </a:r>
            <a:endParaRPr lang="en-US" altLang="ja-JP" sz="900" spc="-150" dirty="0" smtClean="0"/>
          </a:p>
          <a:p>
            <a:pPr algn="ctr" eaLnBrk="1" hangingPunct="1">
              <a:defRPr/>
            </a:pPr>
            <a:r>
              <a:rPr lang="ja-JP" altLang="en-US" sz="900" spc="-150" dirty="0" smtClean="0"/>
              <a:t>防災</a:t>
            </a:r>
            <a:r>
              <a:rPr lang="ja-JP" altLang="en-US" sz="900" spc="-150" dirty="0"/>
              <a:t>対策推進</a:t>
            </a:r>
            <a:r>
              <a:rPr lang="ja-JP" altLang="en-US" sz="900" spc="-150" dirty="0" smtClean="0"/>
              <a:t>地域</a:t>
            </a:r>
            <a:endParaRPr lang="ja-JP" altLang="en-US" sz="900" dirty="0"/>
          </a:p>
        </p:txBody>
      </p:sp>
      <p:pic>
        <p:nvPicPr>
          <p:cNvPr id="332" name="図 340"/>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7490911" y="4907935"/>
            <a:ext cx="1434441" cy="104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33" name="テキスト ボックス 332"/>
          <p:cNvSpPr txBox="1">
            <a:spLocks noChangeArrowheads="1"/>
          </p:cNvSpPr>
          <p:nvPr/>
        </p:nvSpPr>
        <p:spPr bwMode="auto">
          <a:xfrm>
            <a:off x="7702585" y="5894498"/>
            <a:ext cx="1158210" cy="369332"/>
          </a:xfrm>
          <a:prstGeom prst="rect">
            <a:avLst/>
          </a:prstGeom>
          <a:noFill/>
          <a:ln>
            <a:noFill/>
          </a:ln>
          <a:extLst/>
        </p:spPr>
        <p:txBody>
          <a:bodyPr wrap="square">
            <a:spAutoFit/>
          </a:bodyPr>
          <a:lstStyle>
            <a:lvl1pPr eaLnBrk="0" hangingPunct="0">
              <a:defRPr kumimoji="1">
                <a:solidFill>
                  <a:schemeClr val="tx1"/>
                </a:solidFill>
                <a:latin typeface="Calibri" panose="020F0502020204030204" pitchFamily="34" charset="0"/>
                <a:ea typeface="ＭＳ Ｐゴシック" panose="020B0600070205080204" pitchFamily="50" charset="-128"/>
              </a:defRPr>
            </a:lvl1pPr>
            <a:lvl2pPr marL="742950" indent="-285750" eaLnBrk="0" hangingPunct="0">
              <a:defRPr kumimoji="1">
                <a:solidFill>
                  <a:schemeClr val="tx1"/>
                </a:solidFill>
                <a:latin typeface="Calibri" panose="020F0502020204030204" pitchFamily="34" charset="0"/>
                <a:ea typeface="ＭＳ Ｐゴシック" panose="020B0600070205080204" pitchFamily="50" charset="-128"/>
              </a:defRPr>
            </a:lvl2pPr>
            <a:lvl3pPr marL="1143000" indent="-228600" eaLnBrk="0" hangingPunct="0">
              <a:defRPr kumimoji="1">
                <a:solidFill>
                  <a:schemeClr val="tx1"/>
                </a:solidFill>
                <a:latin typeface="Calibri" panose="020F0502020204030204" pitchFamily="34" charset="0"/>
                <a:ea typeface="ＭＳ Ｐゴシック" panose="020B0600070205080204" pitchFamily="50" charset="-128"/>
              </a:defRPr>
            </a:lvl3pPr>
            <a:lvl4pPr marL="1600200" indent="-228600" eaLnBrk="0" hangingPunct="0">
              <a:defRPr kumimoji="1">
                <a:solidFill>
                  <a:schemeClr val="tx1"/>
                </a:solidFill>
                <a:latin typeface="Calibri" panose="020F0502020204030204" pitchFamily="34" charset="0"/>
                <a:ea typeface="ＭＳ Ｐゴシック" panose="020B0600070205080204" pitchFamily="50" charset="-128"/>
              </a:defRPr>
            </a:lvl4pPr>
            <a:lvl5pPr marL="2057400" indent="-228600" eaLnBrk="0" hangingPunct="0">
              <a:defRPr kumimoji="1">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0"/>
              </a:spcBef>
              <a:spcAft>
                <a:spcPct val="0"/>
              </a:spcAft>
              <a:defRPr kumimoji="1">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0"/>
              </a:spcBef>
              <a:spcAft>
                <a:spcPct val="0"/>
              </a:spcAft>
              <a:defRPr kumimoji="1">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0"/>
              </a:spcBef>
              <a:spcAft>
                <a:spcPct val="0"/>
              </a:spcAft>
              <a:defRPr kumimoji="1">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0"/>
              </a:spcBef>
              <a:spcAft>
                <a:spcPct val="0"/>
              </a:spcAft>
              <a:defRPr kumimoji="1">
                <a:solidFill>
                  <a:schemeClr val="tx1"/>
                </a:solidFill>
                <a:latin typeface="Calibri" panose="020F0502020204030204" pitchFamily="34" charset="0"/>
                <a:ea typeface="ＭＳ Ｐゴシック" panose="020B0600070205080204" pitchFamily="50" charset="-128"/>
              </a:defRPr>
            </a:lvl9pPr>
          </a:lstStyle>
          <a:p>
            <a:pPr algn="ctr" eaLnBrk="1" hangingPunct="1">
              <a:defRPr/>
            </a:pPr>
            <a:r>
              <a:rPr lang="ja-JP" altLang="en-US" sz="900" spc="-150" dirty="0"/>
              <a:t>首都直下</a:t>
            </a:r>
            <a:r>
              <a:rPr lang="ja-JP" altLang="en-US" sz="900" spc="-150" dirty="0" smtClean="0"/>
              <a:t>地震</a:t>
            </a:r>
            <a:endParaRPr lang="en-US" altLang="ja-JP" sz="900" spc="-150" dirty="0" smtClean="0"/>
          </a:p>
          <a:p>
            <a:pPr algn="ctr" eaLnBrk="1" hangingPunct="1">
              <a:defRPr/>
            </a:pPr>
            <a:r>
              <a:rPr lang="ja-JP" altLang="en-US" sz="900" spc="-150" dirty="0" smtClean="0"/>
              <a:t>緊急</a:t>
            </a:r>
            <a:r>
              <a:rPr lang="ja-JP" altLang="en-US" sz="900" spc="-150" dirty="0"/>
              <a:t>対策区域</a:t>
            </a:r>
            <a:endParaRPr lang="en-US" altLang="ja-JP" sz="900" spc="-150" dirty="0" smtClean="0"/>
          </a:p>
        </p:txBody>
      </p:sp>
    </p:spTree>
    <p:extLst>
      <p:ext uri="{BB962C8B-B14F-4D97-AF65-F5344CB8AC3E}">
        <p14:creationId xmlns:p14="http://schemas.microsoft.com/office/powerpoint/2010/main" val="3778550520"/>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3.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docProps/app.xml><?xml version="1.0" encoding="utf-8"?>
<Properties xmlns="http://schemas.openxmlformats.org/officeDocument/2006/extended-properties" xmlns:vt="http://schemas.openxmlformats.org/officeDocument/2006/docPropsVTypes">
  <Template/>
  <TotalTime>0</TotalTime>
  <Words>481</Words>
  <Application>Microsoft Office PowerPoint</Application>
  <PresentationFormat>画面に合わせる (4:3)</PresentationFormat>
  <Paragraphs>95</Paragraphs>
  <Slides>4</Slides>
  <Notes>2</Notes>
  <HiddenSlides>0</HiddenSlides>
  <MMClips>0</MMClips>
  <ScaleCrop>false</ScaleCrop>
  <HeadingPairs>
    <vt:vector size="6" baseType="variant">
      <vt:variant>
        <vt:lpstr>使用されているフォント</vt:lpstr>
      </vt:variant>
      <vt:variant>
        <vt:i4>8</vt:i4>
      </vt:variant>
      <vt:variant>
        <vt:lpstr>テーマ</vt:lpstr>
      </vt:variant>
      <vt:variant>
        <vt:i4>2</vt:i4>
      </vt:variant>
      <vt:variant>
        <vt:lpstr>スライド タイトル</vt:lpstr>
      </vt:variant>
      <vt:variant>
        <vt:i4>4</vt:i4>
      </vt:variant>
    </vt:vector>
  </HeadingPairs>
  <TitlesOfParts>
    <vt:vector size="14" baseType="lpstr">
      <vt:lpstr>ＭＳ Ｐゴシック</vt:lpstr>
      <vt:lpstr>ＭＳ ゴシック</vt:lpstr>
      <vt:lpstr>ヒラギノ角ゴ ProN W6</vt:lpstr>
      <vt:lpstr>游ゴシック</vt:lpstr>
      <vt:lpstr>游ゴシック Light</vt:lpstr>
      <vt:lpstr>Arial</vt:lpstr>
      <vt:lpstr>Calibri</vt:lpstr>
      <vt:lpstr>Wingdings</vt:lpstr>
      <vt:lpstr>Office テーマ</vt:lpstr>
      <vt:lpstr>1_Office テーマ</vt:lpstr>
      <vt:lpstr>PowerPoint プレゼンテーション</vt:lpstr>
      <vt:lpstr>PowerPoint プレゼンテーション</vt:lpstr>
      <vt:lpstr>PowerPoint プレゼンテーション</vt:lpstr>
      <vt:lpstr>PowerPoint プレゼンテーション</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2018-01-26T05:21:05Z</dcterms:created>
  <dcterms:modified xsi:type="dcterms:W3CDTF">2018-03-09T04:12:52Z</dcterms:modified>
</cp:coreProperties>
</file>